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2" r:id="rId1"/>
    <p:sldMasterId id="2147483735" r:id="rId2"/>
    <p:sldMasterId id="2147483746" r:id="rId3"/>
    <p:sldMasterId id="2147484027" r:id="rId4"/>
  </p:sldMasterIdLst>
  <p:notesMasterIdLst>
    <p:notesMasterId r:id="rId22"/>
  </p:notesMasterIdLst>
  <p:sldIdLst>
    <p:sldId id="342" r:id="rId5"/>
    <p:sldId id="392" r:id="rId6"/>
    <p:sldId id="360" r:id="rId7"/>
    <p:sldId id="405" r:id="rId8"/>
    <p:sldId id="361" r:id="rId9"/>
    <p:sldId id="355" r:id="rId10"/>
    <p:sldId id="390" r:id="rId11"/>
    <p:sldId id="344" r:id="rId12"/>
    <p:sldId id="403" r:id="rId13"/>
    <p:sldId id="389" r:id="rId14"/>
    <p:sldId id="394" r:id="rId15"/>
    <p:sldId id="395" r:id="rId16"/>
    <p:sldId id="407" r:id="rId17"/>
    <p:sldId id="317" r:id="rId18"/>
    <p:sldId id="406" r:id="rId19"/>
    <p:sldId id="404" r:id="rId20"/>
    <p:sldId id="400" r:id="rId21"/>
  </p:sldIdLst>
  <p:sldSz cx="12190413" cy="6859588"/>
  <p:notesSz cx="6797675" cy="9925050"/>
  <p:defaultTextStyle>
    <a:defPPr>
      <a:defRPr lang="bg-BG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544191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1088382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632573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2176764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720956" algn="l" defTabSz="1088382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3265146" algn="l" defTabSz="1088382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809337" algn="l" defTabSz="1088382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4353527" algn="l" defTabSz="1088382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4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923" autoAdjust="0"/>
    <p:restoredTop sz="94450" autoAdjust="0"/>
  </p:normalViewPr>
  <p:slideViewPr>
    <p:cSldViewPr>
      <p:cViewPr varScale="1">
        <p:scale>
          <a:sx n="58" d="100"/>
          <a:sy n="58" d="100"/>
        </p:scale>
        <p:origin x="232" y="48"/>
      </p:cViewPr>
      <p:guideLst>
        <p:guide orient="horz" pos="2161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3012"/>
    </p:cViewPr>
  </p:sorterViewPr>
  <p:notesViewPr>
    <p:cSldViewPr>
      <p:cViewPr>
        <p:scale>
          <a:sx n="200" d="100"/>
          <a:sy n="200" d="100"/>
        </p:scale>
        <p:origin x="-72" y="4674"/>
      </p:cViewPr>
      <p:guideLst>
        <p:guide orient="horz" pos="3126"/>
        <p:guide pos="214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CE1CCA94-4DB0-40A2-B7A0-E8635160A021}" type="datetimeFigureOut">
              <a:rPr lang="bg-BG"/>
              <a:pPr>
                <a:defRPr/>
              </a:pPr>
              <a:t>31.8.2023 г.</a:t>
            </a:fld>
            <a:endParaRPr lang="bg-BG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1241425"/>
            <a:ext cx="59499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bg-BG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1038" y="4776788"/>
            <a:ext cx="5435600" cy="39068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bg-BG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6575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6575"/>
            <a:ext cx="2946400" cy="49847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57F8EDC8-A0B7-4EE6-A4FC-E23ED90274A8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244637829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544191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1088382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632573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2176764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720956" algn="l" defTabSz="108838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265146" algn="l" defTabSz="108838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809337" algn="l" defTabSz="108838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353527" algn="l" defTabSz="108838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423863" y="1241425"/>
            <a:ext cx="5949950" cy="33496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r-HR" altLang="sr-Latn-RS"/>
          </a:p>
        </p:txBody>
      </p:sp>
      <p:sp>
        <p:nvSpPr>
          <p:cNvPr id="532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51BB5400-377F-40AA-9B59-AB0E05E84AC3}" type="slidenum">
              <a:rPr lang="bg-BG" altLang="bg-BG" smtClean="0"/>
              <a:pPr/>
              <a:t>1</a:t>
            </a:fld>
            <a:endParaRPr lang="bg-BG" altLang="bg-BG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423863" y="1241425"/>
            <a:ext cx="5949950" cy="33496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55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55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D623C835-8BA6-4300-9836-96DAFEB3BEAE}" type="slidenum">
              <a:rPr lang="bg-BG" altLang="bg-BG" smtClean="0"/>
              <a:pPr/>
              <a:t>11</a:t>
            </a:fld>
            <a:endParaRPr lang="bg-BG" altLang="bg-BG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8213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38213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38213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38213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38213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3821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36676D6D-45CB-4055-81F1-30FF2B3D8D74}" type="slidenum">
              <a:rPr lang="en-CA" altLang="sr-Latn-RS" sz="1200" smtClean="0"/>
              <a:pPr eaLnBrk="1" hangingPunct="1"/>
              <a:t>12</a:t>
            </a:fld>
            <a:endParaRPr lang="en-CA" altLang="sr-Latn-RS" sz="1200"/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23863" y="1241425"/>
            <a:ext cx="5949950" cy="3349625"/>
          </a:xfrm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CA" altLang="sr-Latn-RS" dirty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423863" y="1241425"/>
            <a:ext cx="5949950" cy="33496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65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bg-BG" altLang="bg-BG"/>
          </a:p>
        </p:txBody>
      </p:sp>
      <p:sp>
        <p:nvSpPr>
          <p:cNvPr id="665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59FB4DF3-6245-4DC4-A780-44CB726C1A58}" type="slidenum">
              <a:rPr lang="bg-BG" altLang="bg-BG" smtClean="0"/>
              <a:pPr/>
              <a:t>13</a:t>
            </a:fld>
            <a:endParaRPr lang="bg-BG" altLang="bg-BG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423863" y="1241425"/>
            <a:ext cx="5949950" cy="33496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65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bg-BG" altLang="bg-BG"/>
          </a:p>
        </p:txBody>
      </p:sp>
      <p:sp>
        <p:nvSpPr>
          <p:cNvPr id="665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59FB4DF3-6245-4DC4-A780-44CB726C1A58}" type="slidenum">
              <a:rPr lang="bg-BG" altLang="bg-BG" smtClean="0"/>
              <a:pPr/>
              <a:t>14</a:t>
            </a:fld>
            <a:endParaRPr lang="bg-BG" altLang="bg-BG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423863" y="1241425"/>
            <a:ext cx="5949950" cy="33496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bg-BG" altLang="bg-BG"/>
          </a:p>
        </p:txBody>
      </p:sp>
      <p:sp>
        <p:nvSpPr>
          <p:cNvPr id="5427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E5D2A764-C144-4AE0-9033-AF7C6A473C26}" type="slidenum">
              <a:rPr lang="bg-BG" altLang="bg-BG" smtClean="0"/>
              <a:pPr/>
              <a:t>15</a:t>
            </a:fld>
            <a:endParaRPr lang="bg-BG" altLang="bg-BG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423863" y="1325563"/>
            <a:ext cx="5949950" cy="33496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86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bg-BG"/>
          </a:p>
        </p:txBody>
      </p:sp>
      <p:sp>
        <p:nvSpPr>
          <p:cNvPr id="686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BF1E85F0-4523-4942-9B0A-C2B7077676DF}" type="slidenum">
              <a:rPr lang="bg-BG" altLang="bg-BG" smtClean="0"/>
              <a:pPr/>
              <a:t>16</a:t>
            </a:fld>
            <a:endParaRPr lang="bg-BG" altLang="bg-BG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7F8EDC8-A0B7-4EE6-A4FC-E23ED90274A8}" type="slidenum">
              <a:rPr lang="bg-BG" altLang="bg-BG" smtClean="0"/>
              <a:pPr>
                <a:defRPr/>
              </a:pPr>
              <a:t>2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19810926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423863" y="1241425"/>
            <a:ext cx="5949950" cy="33496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277813" y="4540250"/>
            <a:ext cx="6559550" cy="50688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bg-BG" dirty="0">
              <a:cs typeface="Times New Roman" pitchFamily="18" charset="0"/>
            </a:endParaRPr>
          </a:p>
        </p:txBody>
      </p:sp>
      <p:sp>
        <p:nvSpPr>
          <p:cNvPr id="54276" name="Footer Placeholder 1"/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endParaRPr lang="bg-BG" altLang="bg-BG">
              <a:solidFill>
                <a:srgbClr val="000000"/>
              </a:solidFill>
            </a:endParaRPr>
          </a:p>
        </p:txBody>
      </p:sp>
      <p:sp>
        <p:nvSpPr>
          <p:cNvPr id="54277" name="Slide Number Placeholder 2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42F4D7CD-F665-48E7-896F-5AC552027E12}" type="slidenum">
              <a:rPr lang="en-US" altLang="en-US" smtClean="0">
                <a:solidFill>
                  <a:srgbClr val="000000"/>
                </a:solidFill>
                <a:latin typeface="Times New Roman" pitchFamily="18" charset="0"/>
              </a:rPr>
              <a:pPr/>
              <a:t>3</a:t>
            </a:fld>
            <a:endParaRPr lang="en-US" altLang="en-US" dirty="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423863" y="1241425"/>
            <a:ext cx="5949950" cy="33496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3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374501" y="4776788"/>
            <a:ext cx="5904655" cy="39068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altLang="en-US" dirty="0">
              <a:cs typeface="Times New Roman" pitchFamily="18" charset="0"/>
            </a:endParaRPr>
          </a:p>
        </p:txBody>
      </p:sp>
      <p:sp>
        <p:nvSpPr>
          <p:cNvPr id="51204" name="Footer Placeholder 1"/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endParaRPr lang="bg-BG" altLang="bg-BG">
              <a:solidFill>
                <a:srgbClr val="000000"/>
              </a:solidFill>
            </a:endParaRPr>
          </a:p>
        </p:txBody>
      </p:sp>
      <p:sp>
        <p:nvSpPr>
          <p:cNvPr id="51205" name="Slide Number Placeholder 2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D6CE923B-CD61-4CCF-8A89-FFB51EED7A5D}" type="slidenum">
              <a:rPr lang="en-US" altLang="en-US" smtClean="0">
                <a:solidFill>
                  <a:srgbClr val="000000"/>
                </a:solidFill>
                <a:latin typeface="Times New Roman" pitchFamily="18" charset="0"/>
              </a:rPr>
              <a:pPr/>
              <a:t>4</a:t>
            </a:fld>
            <a:endParaRPr lang="en-US" altLang="en-US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E0DF5137-2809-4B18-AD5A-D821F3D0B329}" type="datetime1">
              <a:rPr lang="en-US" smtClean="0"/>
              <a:t>8/31/2023</a:t>
            </a:fld>
            <a:endParaRPr lang="bg-BG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423863" y="1241425"/>
            <a:ext cx="5949950" cy="33496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3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277813" y="4540250"/>
            <a:ext cx="6559550" cy="50688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bg-BG">
              <a:cs typeface="Times New Roman" pitchFamily="18" charset="0"/>
            </a:endParaRPr>
          </a:p>
        </p:txBody>
      </p:sp>
      <p:sp>
        <p:nvSpPr>
          <p:cNvPr id="56324" name="Footer Placeholder 1"/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endParaRPr lang="bg-BG" altLang="bg-BG">
              <a:solidFill>
                <a:srgbClr val="000000"/>
              </a:solidFill>
            </a:endParaRPr>
          </a:p>
        </p:txBody>
      </p:sp>
      <p:sp>
        <p:nvSpPr>
          <p:cNvPr id="56325" name="Slide Number Placeholder 2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5AE20FD7-0C61-4E00-8EF9-5EA70D05A9EE}" type="slidenum">
              <a:rPr lang="en-US" altLang="en-US" smtClean="0">
                <a:solidFill>
                  <a:srgbClr val="000000"/>
                </a:solidFill>
                <a:latin typeface="Times New Roman" pitchFamily="18" charset="0"/>
              </a:rPr>
              <a:pPr/>
              <a:t>5</a:t>
            </a:fld>
            <a:endParaRPr lang="en-US" altLang="en-US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423863" y="1241425"/>
            <a:ext cx="5949950" cy="33496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sr-Latn-RS"/>
          </a:p>
        </p:txBody>
      </p:sp>
      <p:sp>
        <p:nvSpPr>
          <p:cNvPr id="583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02601AC5-E05C-40ED-8689-2C61E813112C}" type="slidenum">
              <a:rPr lang="bg-BG" altLang="bg-BG" smtClean="0"/>
              <a:pPr/>
              <a:t>6</a:t>
            </a:fld>
            <a:endParaRPr lang="bg-BG" altLang="bg-BG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3863" y="1241425"/>
            <a:ext cx="5949950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7F8EDC8-A0B7-4EE6-A4FC-E23ED90274A8}" type="slidenum">
              <a:rPr lang="bg-BG" altLang="bg-BG" smtClean="0"/>
              <a:pPr>
                <a:defRPr/>
              </a:pPr>
              <a:t>7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39676186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423863" y="1241425"/>
            <a:ext cx="5949950" cy="33496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bg-BG"/>
          </a:p>
        </p:txBody>
      </p:sp>
      <p:sp>
        <p:nvSpPr>
          <p:cNvPr id="604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F33664AD-2784-4E4F-A653-6D4EB81B34DF}" type="slidenum">
              <a:rPr lang="en-US" altLang="lt-LT" smtClean="0">
                <a:solidFill>
                  <a:srgbClr val="000000"/>
                </a:solidFill>
              </a:rPr>
              <a:pPr/>
              <a:t>8</a:t>
            </a:fld>
            <a:endParaRPr lang="en-US" altLang="lt-LT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423863" y="1241425"/>
            <a:ext cx="5949950" cy="33496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3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227279" y="4674532"/>
            <a:ext cx="6416229" cy="561388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just"/>
            <a:endParaRPr lang="hr-HR" dirty="0">
              <a:latin typeface="Arial" charset="0"/>
              <a:cs typeface="Arial" charset="0"/>
            </a:endParaRPr>
          </a:p>
        </p:txBody>
      </p:sp>
      <p:sp>
        <p:nvSpPr>
          <p:cNvPr id="56324" name="Slide Number Placeholder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28688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28688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28688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28688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8D259CDE-2824-4A90-93F1-FBB2C9196123}" type="slidenum">
              <a:rPr lang="en-US" altLang="en-US" smtClean="0">
                <a:solidFill>
                  <a:srgbClr val="000000"/>
                </a:solidFill>
                <a:latin typeface="Times New Roman" pitchFamily="18" charset="0"/>
              </a:rPr>
              <a:pPr/>
              <a:t>10</a:t>
            </a:fld>
            <a:endParaRPr lang="en-US" altLang="en-US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6325" name="Footer Placeholder 1"/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endParaRPr lang="bg-BG" altLang="bg-BG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pn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png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5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5.png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3802" y="1122624"/>
            <a:ext cx="9142810" cy="2388153"/>
          </a:xfrm>
        </p:spPr>
        <p:txBody>
          <a:bodyPr anchor="b"/>
          <a:lstStyle>
            <a:lvl1pPr algn="ctr">
              <a:defRPr sz="7100"/>
            </a:lvl1pPr>
          </a:lstStyle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3802" y="3602875"/>
            <a:ext cx="9142810" cy="1656146"/>
          </a:xfrm>
        </p:spPr>
        <p:txBody>
          <a:bodyPr/>
          <a:lstStyle>
            <a:lvl1pPr marL="0" indent="0" algn="ctr">
              <a:buNone/>
              <a:defRPr sz="2900"/>
            </a:lvl1pPr>
            <a:lvl2pPr marL="544191" indent="0" algn="ctr">
              <a:buNone/>
              <a:defRPr sz="2400"/>
            </a:lvl2pPr>
            <a:lvl3pPr marL="1088382" indent="0" algn="ctr">
              <a:buNone/>
              <a:defRPr sz="2100"/>
            </a:lvl3pPr>
            <a:lvl4pPr marL="1632573" indent="0" algn="ctr">
              <a:buNone/>
              <a:defRPr sz="1900"/>
            </a:lvl4pPr>
            <a:lvl5pPr marL="2176764" indent="0" algn="ctr">
              <a:buNone/>
              <a:defRPr sz="1900"/>
            </a:lvl5pPr>
            <a:lvl6pPr marL="2720956" indent="0" algn="ctr">
              <a:buNone/>
              <a:defRPr sz="1900"/>
            </a:lvl6pPr>
            <a:lvl7pPr marL="3265146" indent="0" algn="ctr">
              <a:buNone/>
              <a:defRPr sz="1900"/>
            </a:lvl7pPr>
            <a:lvl8pPr marL="3809337" indent="0" algn="ctr">
              <a:buNone/>
              <a:defRPr sz="1900"/>
            </a:lvl8pPr>
            <a:lvl9pPr marL="4353527" indent="0" algn="ctr">
              <a:buNone/>
              <a:defRPr sz="1900"/>
            </a:lvl9pPr>
          </a:lstStyle>
          <a:p>
            <a:r>
              <a:rPr lang="en-US"/>
              <a:t>Click to edit Master subtitle style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12FE41-9899-4A15-81B9-464221B4F269}" type="datetime1">
              <a:rPr lang="bg-BG"/>
              <a:pPr>
                <a:defRPr/>
              </a:pPr>
              <a:t>31.8.2023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6355BD-7AE8-4FB8-A3C7-CEC6B6E48A80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34590116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0DF382-0C2E-406D-9E5E-28310CBE7F18}" type="datetime1">
              <a:rPr lang="bg-BG"/>
              <a:pPr>
                <a:defRPr/>
              </a:pPr>
              <a:t>31.8.2023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2BCC9A-7998-4E0C-8F0F-EE2424C21C1C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22271740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3766" y="365215"/>
            <a:ext cx="2628558" cy="581318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01" y="365215"/>
            <a:ext cx="7682500" cy="581318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FC3234-DF04-4DB6-AD03-81EC397FF740}" type="datetime1">
              <a:rPr lang="bg-BG"/>
              <a:pPr>
                <a:defRPr/>
              </a:pPr>
              <a:t>31.8.2023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49287F-7AF1-4458-80AA-752D65B56356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11178282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NATOhor_RG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"/>
            <a:ext cx="3352364" cy="1189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0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0702" y="624032"/>
            <a:ext cx="3944953" cy="29581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black">
          <a:xfrm>
            <a:off x="423286" y="2046765"/>
            <a:ext cx="2950249" cy="1200429"/>
          </a:xfrm>
          <a:prstGeom prst="rect">
            <a:avLst/>
          </a:prstGeom>
        </p:spPr>
        <p:txBody>
          <a:bodyPr lIns="108838" tIns="54419" rIns="108838" bIns="54419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GB" altLang="en-US" sz="1800" b="1">
                <a:solidFill>
                  <a:srgbClr val="000000"/>
                </a:solidFill>
              </a:rPr>
              <a:t>Supreme </a:t>
            </a:r>
            <a:br>
              <a:rPr lang="en-GB" altLang="en-US" sz="1800" b="1">
                <a:solidFill>
                  <a:srgbClr val="000000"/>
                </a:solidFill>
              </a:rPr>
            </a:br>
            <a:r>
              <a:rPr lang="en-GB" altLang="en-US" sz="1800" b="1">
                <a:solidFill>
                  <a:srgbClr val="000000"/>
                </a:solidFill>
              </a:rPr>
              <a:t>Allied </a:t>
            </a:r>
            <a:br>
              <a:rPr lang="en-GB" altLang="en-US" sz="1800" b="1">
                <a:solidFill>
                  <a:srgbClr val="000000"/>
                </a:solidFill>
              </a:rPr>
            </a:br>
            <a:r>
              <a:rPr lang="en-GB" altLang="en-US" sz="1800" b="1">
                <a:solidFill>
                  <a:srgbClr val="000000"/>
                </a:solidFill>
              </a:rPr>
              <a:t>Commander </a:t>
            </a:r>
            <a:br>
              <a:rPr lang="en-GB" altLang="en-US" sz="1800" b="1">
                <a:solidFill>
                  <a:srgbClr val="000000"/>
                </a:solidFill>
              </a:rPr>
            </a:br>
            <a:r>
              <a:rPr lang="en-GB" altLang="en-US" sz="1800" b="1">
                <a:solidFill>
                  <a:srgbClr val="000000"/>
                </a:solidFill>
              </a:rPr>
              <a:t>Transformation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282" y="3582238"/>
            <a:ext cx="10361851" cy="1470365"/>
          </a:xfrm>
        </p:spPr>
        <p:txBody>
          <a:bodyPr anchor="b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563" y="5182805"/>
            <a:ext cx="8533289" cy="1088479"/>
          </a:xfrm>
        </p:spPr>
        <p:txBody>
          <a:bodyPr/>
          <a:lstStyle>
            <a:lvl1pPr marL="0" indent="0" algn="ctr">
              <a:buNone/>
              <a:defRPr>
                <a:solidFill>
                  <a:srgbClr val="0033CC"/>
                </a:solidFill>
              </a:defRPr>
            </a:lvl1pPr>
            <a:lvl2pPr marL="4081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162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244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32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40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4488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8570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2651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77D3C1B8-2FAA-4C51-97AB-7A2904EDFC64}" type="datetime1">
              <a:rPr lang="bg-BG" altLang="en-US"/>
              <a:pPr>
                <a:defRPr/>
              </a:pPr>
              <a:t>31.8.2023 г.</a:t>
            </a:fld>
            <a:endParaRPr lang="en-GB" altLang="en-US"/>
          </a:p>
          <a:p>
            <a:pPr>
              <a:defRPr/>
            </a:pPr>
            <a:r>
              <a:rPr lang="en-GB" altLang="en-US"/>
              <a:t>Originating Office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FF0000"/>
                </a:solidFill>
                <a:effectLst/>
              </a:defRPr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DCBC8C-0F11-405B-A4B0-08462ED2E69D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</p:spTree>
    <p:extLst>
      <p:ext uri="{BB962C8B-B14F-4D97-AF65-F5344CB8AC3E}">
        <p14:creationId xmlns:p14="http://schemas.microsoft.com/office/powerpoint/2010/main" val="14949207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 txBox="1">
            <a:spLocks/>
          </p:cNvSpPr>
          <p:nvPr/>
        </p:nvSpPr>
        <p:spPr>
          <a:xfrm>
            <a:off x="4165059" y="6503906"/>
            <a:ext cx="3860297" cy="365210"/>
          </a:xfrm>
          <a:prstGeom prst="rect">
            <a:avLst/>
          </a:prstGeom>
        </p:spPr>
        <p:txBody>
          <a:bodyPr lIns="108838" tIns="54419" rIns="108838" bIns="54419" anchor="ctr"/>
          <a:lstStyle>
            <a:defPPr>
              <a:defRPr lang="en-US"/>
            </a:defPPr>
            <a:lvl1pPr marL="0" algn="ctr" defTabSz="914400" rtl="0" eaLnBrk="1" latinLnBrk="0" hangingPunct="1">
              <a:defRPr sz="1200" b="1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300" dirty="0">
                <a:solidFill>
                  <a:srgbClr val="FF0000"/>
                </a:solidFill>
              </a:rPr>
              <a:t>NATO UNCLASSIFIED</a:t>
            </a:r>
          </a:p>
        </p:txBody>
      </p:sp>
      <p:pic>
        <p:nvPicPr>
          <p:cNvPr id="6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931" y="0"/>
            <a:ext cx="12207344" cy="6097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0" descr="NATOhor_RG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931" y="3"/>
            <a:ext cx="1726975" cy="612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2" descr="Picture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43857" y="0"/>
            <a:ext cx="829625" cy="6097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5"/>
          <p:cNvSpPr txBox="1">
            <a:spLocks noChangeArrowheads="1"/>
          </p:cNvSpPr>
          <p:nvPr/>
        </p:nvSpPr>
        <p:spPr bwMode="auto">
          <a:xfrm>
            <a:off x="10118467" y="6326066"/>
            <a:ext cx="2116391" cy="476361"/>
          </a:xfrm>
          <a:prstGeom prst="rect">
            <a:avLst/>
          </a:prstGeom>
          <a:noFill/>
          <a:ln>
            <a:noFill/>
          </a:ln>
        </p:spPr>
        <p:txBody>
          <a:bodyPr lIns="108838" tIns="54419" rIns="108838" bIns="54419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en-US" sz="1000" b="1" dirty="0">
                <a:solidFill>
                  <a:prstClr val="black"/>
                </a:solidFill>
              </a:rPr>
              <a:t>ACT - Improving today, </a:t>
            </a:r>
          </a:p>
          <a:p>
            <a:pPr>
              <a:defRPr/>
            </a:pPr>
            <a:r>
              <a:rPr lang="en-US" sz="1000" b="1" dirty="0">
                <a:solidFill>
                  <a:prstClr val="black"/>
                </a:solidFill>
              </a:rPr>
              <a:t>Shaping tomorrow, </a:t>
            </a:r>
          </a:p>
          <a:p>
            <a:pPr>
              <a:defRPr/>
            </a:pPr>
            <a:r>
              <a:rPr lang="en-US" sz="1000" b="1" dirty="0">
                <a:solidFill>
                  <a:prstClr val="black"/>
                </a:solidFill>
              </a:rPr>
              <a:t>Bridging the two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32524" y="685962"/>
            <a:ext cx="8325384" cy="533343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760" y="1981662"/>
            <a:ext cx="11597602" cy="43444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3"/>
          </p:nvPr>
        </p:nvSpPr>
        <p:spPr>
          <a:xfrm>
            <a:off x="1320628" y="1295700"/>
            <a:ext cx="9447570" cy="609741"/>
          </a:xfrm>
        </p:spPr>
        <p:txBody>
          <a:bodyPr>
            <a:normAutofit/>
          </a:bodyPr>
          <a:lstStyle>
            <a:lvl1pPr marL="0" indent="0" algn="ctr">
              <a:buNone/>
              <a:defRPr lang="en-GB" sz="2900" dirty="0" smtClean="0">
                <a:solidFill>
                  <a:srgbClr val="0033CC"/>
                </a:solidFill>
                <a:latin typeface="+mn-lt"/>
                <a:ea typeface="+mn-ea"/>
                <a:cs typeface="+mn-cs"/>
              </a:defRPr>
            </a:lvl1pPr>
            <a:lvl2pPr marL="4081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162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244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32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40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4488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8570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2651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CCA13D66-BDC4-4846-9698-6DB2E0E4969A}" type="datetime1">
              <a:rPr lang="bg-BG" altLang="en-US"/>
              <a:pPr>
                <a:defRPr/>
              </a:pPr>
              <a:t>31.8.2023 г.</a:t>
            </a:fld>
            <a:endParaRPr lang="en-GB" altLang="en-US"/>
          </a:p>
          <a:p>
            <a:pPr>
              <a:defRPr/>
            </a:pPr>
            <a:r>
              <a:rPr lang="en-GB" altLang="en-US"/>
              <a:t>Originating Office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746A86-91C5-497A-BAD5-1FA0B58BA6FE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</p:spTree>
    <p:extLst>
      <p:ext uri="{BB962C8B-B14F-4D97-AF65-F5344CB8AC3E}">
        <p14:creationId xmlns:p14="http://schemas.microsoft.com/office/powerpoint/2010/main" val="27380056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931" y="0"/>
            <a:ext cx="12207344" cy="6097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0" descr="NATOhor_RGB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931" y="3"/>
            <a:ext cx="1726975" cy="612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2" descr="Picture1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43857" y="0"/>
            <a:ext cx="829625" cy="6097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5"/>
          <p:cNvSpPr txBox="1">
            <a:spLocks noChangeArrowheads="1"/>
          </p:cNvSpPr>
          <p:nvPr userDrawn="1"/>
        </p:nvSpPr>
        <p:spPr bwMode="auto">
          <a:xfrm>
            <a:off x="8854982" y="6383227"/>
            <a:ext cx="3318501" cy="476361"/>
          </a:xfrm>
          <a:prstGeom prst="rect">
            <a:avLst/>
          </a:prstGeom>
          <a:noFill/>
          <a:ln>
            <a:noFill/>
          </a:ln>
        </p:spPr>
        <p:txBody>
          <a:bodyPr lIns="108838" tIns="54419" rIns="108838" bIns="54419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3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 – Leading NATO Military Transformation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4225" y="76221"/>
            <a:ext cx="8325384" cy="533343"/>
          </a:xfrm>
        </p:spPr>
        <p:txBody>
          <a:bodyPr>
            <a:noAutofit/>
          </a:bodyPr>
          <a:lstStyle>
            <a:lvl1pPr>
              <a:defRPr sz="330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3173" y="762182"/>
            <a:ext cx="11555200" cy="5621052"/>
          </a:xfrm>
        </p:spPr>
        <p:txBody>
          <a:bodyPr>
            <a:normAutofit/>
          </a:bodyPr>
          <a:lstStyle>
            <a:lvl1pPr>
              <a:defRPr sz="29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5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1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7E1BBA-10DD-488A-A3F2-90C2025F4A84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ctr">
              <a:defRPr sz="1300" b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99484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4289B6-E46C-4DDA-BE78-4C055A0C1C51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ctr">
              <a:defRPr sz="1300" b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25761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931" y="0"/>
            <a:ext cx="12207344" cy="6097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0" descr="NATOhor_RGB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931" y="3"/>
            <a:ext cx="1726975" cy="612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2" descr="Picture1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73492" y="-39694"/>
            <a:ext cx="861372" cy="6526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710389" y="3"/>
            <a:ext cx="9171794" cy="61241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609521" y="6357824"/>
            <a:ext cx="2844430" cy="365210"/>
          </a:xfr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90B70242-1912-4484-9106-D250E9BB644C}" type="datetime1">
              <a:rPr lang="bg-BG"/>
              <a:pPr>
                <a:defRPr/>
              </a:pPr>
              <a:t>31.8.2023 г.</a:t>
            </a:fld>
            <a:endParaRPr lang="en-GB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100"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Old Lisbon Monuments Overview, a painting by E. Gancheva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D22F88-541B-4E06-8550-E2535B77115A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</p:spTree>
    <p:extLst>
      <p:ext uri="{BB962C8B-B14F-4D97-AF65-F5344CB8AC3E}">
        <p14:creationId xmlns:p14="http://schemas.microsoft.com/office/powerpoint/2010/main" val="17637157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5_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/>
          <p:cNvSpPr txBox="1">
            <a:spLocks/>
          </p:cNvSpPr>
          <p:nvPr userDrawn="1"/>
        </p:nvSpPr>
        <p:spPr>
          <a:xfrm>
            <a:off x="4165059" y="6503906"/>
            <a:ext cx="3860297" cy="365210"/>
          </a:xfrm>
          <a:prstGeom prst="rect">
            <a:avLst/>
          </a:prstGeom>
        </p:spPr>
        <p:txBody>
          <a:bodyPr lIns="81628" tIns="40814" rIns="81628" bIns="40814" anchor="ctr"/>
          <a:lstStyle>
            <a:defPPr>
              <a:defRPr lang="en-US"/>
            </a:defPPr>
            <a:lvl1pPr marL="0" algn="ctr" defTabSz="914400" rtl="0" eaLnBrk="1" latinLnBrk="0" hangingPunct="1">
              <a:defRPr sz="1200" b="1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300" dirty="0">
                <a:solidFill>
                  <a:srgbClr val="FF0000"/>
                </a:solidFill>
              </a:rPr>
              <a:t>NATO UNCLASSIFIED</a:t>
            </a:r>
          </a:p>
        </p:txBody>
      </p:sp>
      <p:pic>
        <p:nvPicPr>
          <p:cNvPr id="3" name="Picture 5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931" y="0"/>
            <a:ext cx="12207344" cy="6097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0" descr="NATOhor_RGB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931" y="3"/>
            <a:ext cx="1726975" cy="612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2" descr="Picture1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43857" y="0"/>
            <a:ext cx="829625" cy="6097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CAC00F-3FF8-4646-8FE5-6FC96AA6ED49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1"/>
          </p:nvPr>
        </p:nvSpPr>
        <p:spPr/>
        <p:txBody>
          <a:bodyPr rtlCol="0"/>
          <a:lstStyle>
            <a:lvl1pPr algn="l">
              <a:defRPr sz="1300" b="1">
                <a:solidFill>
                  <a:prstClr val="black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B3075267-9BBC-454B-A978-886B45701940}" type="datetime1">
              <a:rPr lang="bg-BG"/>
              <a:pPr>
                <a:defRPr/>
              </a:pPr>
              <a:t>31.8.2023 г.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8713299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931" y="0"/>
            <a:ext cx="12207344" cy="6097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0" descr="NATOhor_RGB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931" y="3"/>
            <a:ext cx="1726975" cy="612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2" descr="Picture1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73492" y="-39694"/>
            <a:ext cx="861372" cy="6526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10389" y="3"/>
            <a:ext cx="9171794" cy="61241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z="1300"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Old Lisbon Monuments Overview, a painting by E. Gancheva</a:t>
            </a:r>
            <a:endParaRPr lang="en-US" alt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8ECF48-E688-4BA8-BED3-05AE6C421A86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</p:spTree>
    <p:extLst>
      <p:ext uri="{BB962C8B-B14F-4D97-AF65-F5344CB8AC3E}">
        <p14:creationId xmlns:p14="http://schemas.microsoft.com/office/powerpoint/2010/main" val="2152786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3323" y="76221"/>
            <a:ext cx="8330116" cy="533343"/>
          </a:xfrm>
        </p:spPr>
        <p:txBody>
          <a:bodyPr/>
          <a:lstStyle/>
          <a:p>
            <a:r>
              <a:rPr lang="en-US" dirty="0"/>
              <a:t>Click to edit Master title</a:t>
            </a:r>
            <a:endParaRPr lang="en-GB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3"/>
          </p:nvPr>
        </p:nvSpPr>
        <p:spPr>
          <a:xfrm>
            <a:off x="1422215" y="685959"/>
            <a:ext cx="9447570" cy="609741"/>
          </a:xfrm>
        </p:spPr>
        <p:txBody>
          <a:bodyPr>
            <a:normAutofit/>
          </a:bodyPr>
          <a:lstStyle>
            <a:lvl1pPr marL="0" indent="0" algn="ctr">
              <a:buNone/>
              <a:defRPr lang="en-GB" sz="2900" dirty="0" smtClean="0">
                <a:solidFill>
                  <a:srgbClr val="0033CC"/>
                </a:solidFill>
                <a:latin typeface="+mn-lt"/>
                <a:ea typeface="+mn-ea"/>
                <a:cs typeface="+mn-cs"/>
              </a:defRPr>
            </a:lvl1pPr>
            <a:lvl2pPr marL="4081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162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244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32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40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4488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8570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2651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 algn="ctr">
              <a:defRPr sz="1300" b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3569DA-0062-4FF4-8B5A-DC008234B741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</p:spTree>
    <p:extLst>
      <p:ext uri="{BB962C8B-B14F-4D97-AF65-F5344CB8AC3E}">
        <p14:creationId xmlns:p14="http://schemas.microsoft.com/office/powerpoint/2010/main" val="636815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7A9317-C078-4ED2-AC6B-F9516D5C902D}" type="datetime1">
              <a:rPr lang="bg-BG"/>
              <a:pPr>
                <a:defRPr/>
              </a:pPr>
              <a:t>31.8.2023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E86BE3-61B6-4D31-90A1-40BDA144F884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236469910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924218" y="46954"/>
            <a:ext cx="9418712" cy="533343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330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</a:t>
            </a:r>
            <a:endParaRPr lang="en-GB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2E7DD3-EB29-46EF-9913-ECB816DCD740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</p:spTree>
    <p:extLst>
      <p:ext uri="{BB962C8B-B14F-4D97-AF65-F5344CB8AC3E}">
        <p14:creationId xmlns:p14="http://schemas.microsoft.com/office/powerpoint/2010/main" val="20855038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NATOhor_RG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"/>
            <a:ext cx="3352364" cy="1189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0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0702" y="624032"/>
            <a:ext cx="3944953" cy="29581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black">
          <a:xfrm>
            <a:off x="423286" y="2046765"/>
            <a:ext cx="2950249" cy="1200429"/>
          </a:xfrm>
          <a:prstGeom prst="rect">
            <a:avLst/>
          </a:prstGeom>
        </p:spPr>
        <p:txBody>
          <a:bodyPr lIns="108838" tIns="54419" rIns="108838" bIns="54419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GB" altLang="en-US" sz="1800" b="1">
                <a:solidFill>
                  <a:srgbClr val="000000"/>
                </a:solidFill>
              </a:rPr>
              <a:t>Supreme </a:t>
            </a:r>
            <a:br>
              <a:rPr lang="en-GB" altLang="en-US" sz="1800" b="1">
                <a:solidFill>
                  <a:srgbClr val="000000"/>
                </a:solidFill>
              </a:rPr>
            </a:br>
            <a:r>
              <a:rPr lang="en-GB" altLang="en-US" sz="1800" b="1">
                <a:solidFill>
                  <a:srgbClr val="000000"/>
                </a:solidFill>
              </a:rPr>
              <a:t>Allied </a:t>
            </a:r>
            <a:br>
              <a:rPr lang="en-GB" altLang="en-US" sz="1800" b="1">
                <a:solidFill>
                  <a:srgbClr val="000000"/>
                </a:solidFill>
              </a:rPr>
            </a:br>
            <a:r>
              <a:rPr lang="en-GB" altLang="en-US" sz="1800" b="1">
                <a:solidFill>
                  <a:srgbClr val="000000"/>
                </a:solidFill>
              </a:rPr>
              <a:t>Commander </a:t>
            </a:r>
            <a:br>
              <a:rPr lang="en-GB" altLang="en-US" sz="1800" b="1">
                <a:solidFill>
                  <a:srgbClr val="000000"/>
                </a:solidFill>
              </a:rPr>
            </a:br>
            <a:r>
              <a:rPr lang="en-GB" altLang="en-US" sz="1800" b="1">
                <a:solidFill>
                  <a:srgbClr val="000000"/>
                </a:solidFill>
              </a:rPr>
              <a:t>Transformation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282" y="3582238"/>
            <a:ext cx="10361851" cy="1470365"/>
          </a:xfrm>
        </p:spPr>
        <p:txBody>
          <a:bodyPr anchor="b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563" y="5182805"/>
            <a:ext cx="8533289" cy="1088479"/>
          </a:xfrm>
        </p:spPr>
        <p:txBody>
          <a:bodyPr/>
          <a:lstStyle>
            <a:lvl1pPr marL="0" indent="0" algn="ctr">
              <a:buNone/>
              <a:defRPr>
                <a:solidFill>
                  <a:srgbClr val="0033CC"/>
                </a:solidFill>
              </a:defRPr>
            </a:lvl1pPr>
            <a:lvl2pPr marL="4081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162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244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32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40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4488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8570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2651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376EC3AC-71F6-4BDA-BC89-65F826C13C04}" type="datetime1">
              <a:rPr lang="bg-BG" altLang="en-US"/>
              <a:pPr>
                <a:defRPr/>
              </a:pPr>
              <a:t>31.8.2023 г.</a:t>
            </a:fld>
            <a:endParaRPr lang="en-GB" altLang="en-US"/>
          </a:p>
          <a:p>
            <a:pPr>
              <a:defRPr/>
            </a:pPr>
            <a:r>
              <a:rPr lang="en-GB" altLang="en-US"/>
              <a:t>Originating Office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FF0000"/>
                </a:solidFill>
                <a:effectLst/>
              </a:defRPr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72BD88-0CA6-4E68-860B-450820C8638F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</p:spTree>
    <p:extLst>
      <p:ext uri="{BB962C8B-B14F-4D97-AF65-F5344CB8AC3E}">
        <p14:creationId xmlns:p14="http://schemas.microsoft.com/office/powerpoint/2010/main" val="153666025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 txBox="1">
            <a:spLocks/>
          </p:cNvSpPr>
          <p:nvPr/>
        </p:nvSpPr>
        <p:spPr>
          <a:xfrm>
            <a:off x="4165059" y="6503906"/>
            <a:ext cx="3860297" cy="365210"/>
          </a:xfrm>
          <a:prstGeom prst="rect">
            <a:avLst/>
          </a:prstGeom>
        </p:spPr>
        <p:txBody>
          <a:bodyPr lIns="108838" tIns="54419" rIns="108838" bIns="54419" anchor="ctr"/>
          <a:lstStyle>
            <a:defPPr>
              <a:defRPr lang="en-US"/>
            </a:defPPr>
            <a:lvl1pPr marL="0" algn="ctr" defTabSz="914400" rtl="0" eaLnBrk="1" latinLnBrk="0" hangingPunct="1">
              <a:defRPr sz="1200" b="1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300" dirty="0">
                <a:solidFill>
                  <a:srgbClr val="FF0000"/>
                </a:solidFill>
              </a:rPr>
              <a:t>NATO UNCLASSIFIED</a:t>
            </a:r>
          </a:p>
        </p:txBody>
      </p:sp>
      <p:pic>
        <p:nvPicPr>
          <p:cNvPr id="6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931" y="0"/>
            <a:ext cx="12207344" cy="6097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0" descr="NATOhor_RG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931" y="3"/>
            <a:ext cx="1726975" cy="612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2" descr="Picture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43857" y="0"/>
            <a:ext cx="829625" cy="6097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5"/>
          <p:cNvSpPr txBox="1">
            <a:spLocks noChangeArrowheads="1"/>
          </p:cNvSpPr>
          <p:nvPr/>
        </p:nvSpPr>
        <p:spPr bwMode="auto">
          <a:xfrm>
            <a:off x="10118467" y="6326066"/>
            <a:ext cx="2116391" cy="476361"/>
          </a:xfrm>
          <a:prstGeom prst="rect">
            <a:avLst/>
          </a:prstGeom>
          <a:noFill/>
          <a:ln>
            <a:noFill/>
          </a:ln>
        </p:spPr>
        <p:txBody>
          <a:bodyPr lIns="108838" tIns="54419" rIns="108838" bIns="54419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en-US" sz="1000" b="1" dirty="0">
                <a:solidFill>
                  <a:prstClr val="black"/>
                </a:solidFill>
              </a:rPr>
              <a:t>ACT - Improving today, </a:t>
            </a:r>
          </a:p>
          <a:p>
            <a:pPr>
              <a:defRPr/>
            </a:pPr>
            <a:r>
              <a:rPr lang="en-US" sz="1000" b="1" dirty="0">
                <a:solidFill>
                  <a:prstClr val="black"/>
                </a:solidFill>
              </a:rPr>
              <a:t>Shaping tomorrow, </a:t>
            </a:r>
          </a:p>
          <a:p>
            <a:pPr>
              <a:defRPr/>
            </a:pPr>
            <a:r>
              <a:rPr lang="en-US" sz="1000" b="1" dirty="0">
                <a:solidFill>
                  <a:prstClr val="black"/>
                </a:solidFill>
              </a:rPr>
              <a:t>Bridging the two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32524" y="685962"/>
            <a:ext cx="8325384" cy="533343"/>
          </a:xfrm>
        </p:spPr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760" y="1981662"/>
            <a:ext cx="11597602" cy="43444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3"/>
          </p:nvPr>
        </p:nvSpPr>
        <p:spPr>
          <a:xfrm>
            <a:off x="1320628" y="1295700"/>
            <a:ext cx="9447570" cy="609741"/>
          </a:xfrm>
        </p:spPr>
        <p:txBody>
          <a:bodyPr>
            <a:normAutofit/>
          </a:bodyPr>
          <a:lstStyle>
            <a:lvl1pPr marL="0" indent="0" algn="ctr">
              <a:buNone/>
              <a:defRPr lang="en-GB" sz="2900" dirty="0" smtClean="0">
                <a:solidFill>
                  <a:srgbClr val="0033CC"/>
                </a:solidFill>
                <a:latin typeface="+mn-lt"/>
                <a:ea typeface="+mn-ea"/>
                <a:cs typeface="+mn-cs"/>
              </a:defRPr>
            </a:lvl1pPr>
            <a:lvl2pPr marL="4081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162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244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32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40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4488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8570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2651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DA62F217-C13B-40F4-A169-FC12C5B4EFCD}" type="datetime1">
              <a:rPr lang="bg-BG" altLang="en-US"/>
              <a:pPr>
                <a:defRPr/>
              </a:pPr>
              <a:t>31.8.2023 г.</a:t>
            </a:fld>
            <a:endParaRPr lang="en-GB" altLang="en-US"/>
          </a:p>
          <a:p>
            <a:pPr>
              <a:defRPr/>
            </a:pPr>
            <a:r>
              <a:rPr lang="en-GB" altLang="en-US"/>
              <a:t>Originating Office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0C37B2-32E8-4FCA-9C5E-0C543378C048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</p:spTree>
    <p:extLst>
      <p:ext uri="{BB962C8B-B14F-4D97-AF65-F5344CB8AC3E}">
        <p14:creationId xmlns:p14="http://schemas.microsoft.com/office/powerpoint/2010/main" val="141101695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931" y="0"/>
            <a:ext cx="12207344" cy="6097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0" descr="NATOhor_RGB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931" y="3"/>
            <a:ext cx="1726975" cy="612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2" descr="Picture1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43857" y="0"/>
            <a:ext cx="829625" cy="6097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5"/>
          <p:cNvSpPr txBox="1">
            <a:spLocks noChangeArrowheads="1"/>
          </p:cNvSpPr>
          <p:nvPr userDrawn="1"/>
        </p:nvSpPr>
        <p:spPr bwMode="auto">
          <a:xfrm>
            <a:off x="8854982" y="6383227"/>
            <a:ext cx="3318501" cy="476361"/>
          </a:xfrm>
          <a:prstGeom prst="rect">
            <a:avLst/>
          </a:prstGeom>
          <a:noFill/>
          <a:ln>
            <a:noFill/>
          </a:ln>
        </p:spPr>
        <p:txBody>
          <a:bodyPr lIns="108838" tIns="54419" rIns="108838" bIns="54419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13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 – Leading NATO Military Transformation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4225" y="76221"/>
            <a:ext cx="8325384" cy="533343"/>
          </a:xfrm>
        </p:spPr>
        <p:txBody>
          <a:bodyPr>
            <a:noAutofit/>
          </a:bodyPr>
          <a:lstStyle>
            <a:lvl1pPr>
              <a:defRPr sz="330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3173" y="762182"/>
            <a:ext cx="11555200" cy="5621052"/>
          </a:xfrm>
        </p:spPr>
        <p:txBody>
          <a:bodyPr>
            <a:normAutofit/>
          </a:bodyPr>
          <a:lstStyle>
            <a:lvl1pPr>
              <a:defRPr sz="29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5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1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188984-73DA-4229-9566-0913BF85EE33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ctr">
              <a:defRPr sz="1300" b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646041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32314C-E856-4E75-B053-303A7BC3FBAB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ctr">
              <a:defRPr sz="1300" b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384496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931" y="0"/>
            <a:ext cx="12207344" cy="6097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0" descr="NATOhor_RGB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931" y="3"/>
            <a:ext cx="1726975" cy="612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2" descr="Picture1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73492" y="-39694"/>
            <a:ext cx="861372" cy="6526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710389" y="3"/>
            <a:ext cx="9171794" cy="61241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609521" y="6357824"/>
            <a:ext cx="2844430" cy="365210"/>
          </a:xfr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924EB77E-8308-462A-BAA2-51D25327DFF7}" type="datetime1">
              <a:rPr lang="bg-BG"/>
              <a:pPr>
                <a:defRPr/>
              </a:pPr>
              <a:t>31.8.2023 г.</a:t>
            </a:fld>
            <a:endParaRPr lang="en-GB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100"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Old Lisbon Monuments Overview, a painting by E. Gancheva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E40366-F338-43CD-A61F-6D3C401396D9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</p:spTree>
    <p:extLst>
      <p:ext uri="{BB962C8B-B14F-4D97-AF65-F5344CB8AC3E}">
        <p14:creationId xmlns:p14="http://schemas.microsoft.com/office/powerpoint/2010/main" val="324359126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5_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/>
          <p:cNvSpPr txBox="1">
            <a:spLocks/>
          </p:cNvSpPr>
          <p:nvPr userDrawn="1"/>
        </p:nvSpPr>
        <p:spPr>
          <a:xfrm>
            <a:off x="4165059" y="6503906"/>
            <a:ext cx="3860297" cy="365210"/>
          </a:xfrm>
          <a:prstGeom prst="rect">
            <a:avLst/>
          </a:prstGeom>
        </p:spPr>
        <p:txBody>
          <a:bodyPr lIns="81628" tIns="40814" rIns="81628" bIns="40814" anchor="ctr"/>
          <a:lstStyle>
            <a:defPPr>
              <a:defRPr lang="en-US"/>
            </a:defPPr>
            <a:lvl1pPr marL="0" algn="ctr" defTabSz="914400" rtl="0" eaLnBrk="1" latinLnBrk="0" hangingPunct="1">
              <a:defRPr sz="1200" b="1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300" dirty="0">
                <a:solidFill>
                  <a:srgbClr val="FF0000"/>
                </a:solidFill>
              </a:rPr>
              <a:t>NATO UNCLASSIFIED</a:t>
            </a:r>
          </a:p>
        </p:txBody>
      </p:sp>
      <p:pic>
        <p:nvPicPr>
          <p:cNvPr id="3" name="Picture 5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931" y="0"/>
            <a:ext cx="12207344" cy="6097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0" descr="NATOhor_RGB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931" y="3"/>
            <a:ext cx="1726975" cy="612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2" descr="Picture1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43857" y="0"/>
            <a:ext cx="829625" cy="6097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F76EEA-0D4E-4D20-9C7F-323EAD96AAAF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1"/>
          </p:nvPr>
        </p:nvSpPr>
        <p:spPr/>
        <p:txBody>
          <a:bodyPr rtlCol="0"/>
          <a:lstStyle>
            <a:lvl1pPr algn="l">
              <a:defRPr sz="1300" b="1">
                <a:solidFill>
                  <a:prstClr val="black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80E0579-8196-4845-98FA-490CAF9155E3}" type="datetime1">
              <a:rPr lang="bg-BG"/>
              <a:pPr>
                <a:defRPr/>
              </a:pPr>
              <a:t>31.8.2023 г.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0734850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931" y="0"/>
            <a:ext cx="12207344" cy="6097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0" descr="NATOhor_RGB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931" y="3"/>
            <a:ext cx="1726975" cy="612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2" descr="Picture1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73492" y="-39694"/>
            <a:ext cx="861372" cy="6526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10389" y="3"/>
            <a:ext cx="9171794" cy="61241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z="1300"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Old Lisbon Monuments Overview, a painting by E. Gancheva</a:t>
            </a:r>
            <a:endParaRPr lang="en-US" alt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866782-16AB-41B7-A24D-8AE3D3CC160E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</p:spTree>
    <p:extLst>
      <p:ext uri="{BB962C8B-B14F-4D97-AF65-F5344CB8AC3E}">
        <p14:creationId xmlns:p14="http://schemas.microsoft.com/office/powerpoint/2010/main" val="255501629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3323" y="76221"/>
            <a:ext cx="8330116" cy="533343"/>
          </a:xfrm>
        </p:spPr>
        <p:txBody>
          <a:bodyPr/>
          <a:lstStyle/>
          <a:p>
            <a:r>
              <a:rPr lang="en-US" dirty="0"/>
              <a:t>Click to edit Master title</a:t>
            </a:r>
            <a:endParaRPr lang="en-GB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3"/>
          </p:nvPr>
        </p:nvSpPr>
        <p:spPr>
          <a:xfrm>
            <a:off x="1422215" y="685959"/>
            <a:ext cx="9447570" cy="609741"/>
          </a:xfrm>
        </p:spPr>
        <p:txBody>
          <a:bodyPr>
            <a:normAutofit/>
          </a:bodyPr>
          <a:lstStyle>
            <a:lvl1pPr marL="0" indent="0" algn="ctr">
              <a:buNone/>
              <a:defRPr lang="en-GB" sz="2900" dirty="0" smtClean="0">
                <a:solidFill>
                  <a:srgbClr val="0033CC"/>
                </a:solidFill>
                <a:latin typeface="+mn-lt"/>
                <a:ea typeface="+mn-ea"/>
                <a:cs typeface="+mn-cs"/>
              </a:defRPr>
            </a:lvl1pPr>
            <a:lvl2pPr marL="4081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162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244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32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40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4488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8570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2651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 algn="ctr">
              <a:defRPr sz="1300" b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BB6095-0AE9-441E-9B14-B59C4D312976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</p:spTree>
    <p:extLst>
      <p:ext uri="{BB962C8B-B14F-4D97-AF65-F5344CB8AC3E}">
        <p14:creationId xmlns:p14="http://schemas.microsoft.com/office/powerpoint/2010/main" val="314240360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924218" y="46954"/>
            <a:ext cx="9418712" cy="533343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330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</a:t>
            </a:r>
            <a:endParaRPr lang="en-GB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384C34-D33F-4DE5-9977-6E51C47C4891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</p:spTree>
    <p:extLst>
      <p:ext uri="{BB962C8B-B14F-4D97-AF65-F5344CB8AC3E}">
        <p14:creationId xmlns:p14="http://schemas.microsoft.com/office/powerpoint/2010/main" val="23170879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742" y="1710138"/>
            <a:ext cx="10514231" cy="2853398"/>
          </a:xfrm>
        </p:spPr>
        <p:txBody>
          <a:bodyPr anchor="b"/>
          <a:lstStyle>
            <a:lvl1pPr>
              <a:defRPr sz="7100"/>
            </a:lvl1pPr>
          </a:lstStyle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742" y="4590528"/>
            <a:ext cx="10514231" cy="1500534"/>
          </a:xfrm>
        </p:spPr>
        <p:txBody>
          <a:bodyPr/>
          <a:lstStyle>
            <a:lvl1pPr marL="0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1pPr>
            <a:lvl2pPr marL="544191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088382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63257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17676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2720956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265146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380933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35352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82C8C5-F41E-4A38-AB41-8ADB0BC56ED6}" type="datetime1">
              <a:rPr lang="bg-BG"/>
              <a:pPr>
                <a:defRPr/>
              </a:pPr>
              <a:t>31.8.2023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A9FB88-EF85-4F9B-B771-9AC206B177D5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295682576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282" y="2130924"/>
            <a:ext cx="10361851" cy="14703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563" y="3887100"/>
            <a:ext cx="8533289" cy="175300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41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883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32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767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209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651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093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535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C91A2E-106C-4DF5-A85E-034742DB1D28}" type="datetime1">
              <a:rPr lang="en-US"/>
              <a:pPr>
                <a:defRPr/>
              </a:pPr>
              <a:t>8/31/2023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6F6995-FDAF-4A28-AC2A-C15A75A8F311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362472177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4A5927-BF98-4A55-B0CB-C532FEBE1A08}" type="datetime1">
              <a:rPr lang="en-US"/>
              <a:pPr>
                <a:defRPr/>
              </a:pPr>
              <a:t>8/31/2023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934ACA-9743-4519-8E96-01AAAE01B228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410770605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2959" y="4407922"/>
            <a:ext cx="10361851" cy="136239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2959" y="2907387"/>
            <a:ext cx="10361851" cy="1500534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4191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88382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32573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7676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2095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6514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09337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53527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55194A-2F24-44D8-87C5-07406722DEC3}" type="datetime1">
              <a:rPr lang="en-US"/>
              <a:pPr>
                <a:defRPr/>
              </a:pPr>
              <a:t>8/31/2023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15C12F-0E33-4413-A292-D6C7D902B46B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175873684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522" y="1600575"/>
            <a:ext cx="5384099" cy="4527011"/>
          </a:xfrm>
        </p:spPr>
        <p:txBody>
          <a:bodyPr/>
          <a:lstStyle>
            <a:lvl1pPr>
              <a:defRPr sz="3300"/>
            </a:lvl1pPr>
            <a:lvl2pPr>
              <a:defRPr sz="29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6793" y="1600575"/>
            <a:ext cx="5384099" cy="4527011"/>
          </a:xfrm>
        </p:spPr>
        <p:txBody>
          <a:bodyPr/>
          <a:lstStyle>
            <a:lvl1pPr>
              <a:defRPr sz="3300"/>
            </a:lvl1pPr>
            <a:lvl2pPr>
              <a:defRPr sz="29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7F2330-4991-42E9-B331-9479FD7EDF10}" type="datetime1">
              <a:rPr lang="en-US"/>
              <a:pPr>
                <a:defRPr/>
              </a:pPr>
              <a:t>8/31/2023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C4A9D4-70F2-4D58-80AA-9D72B51492F9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159895291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21" y="1535469"/>
            <a:ext cx="5386216" cy="639911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4191" indent="0">
              <a:buNone/>
              <a:defRPr sz="2400" b="1"/>
            </a:lvl2pPr>
            <a:lvl3pPr marL="1088382" indent="0">
              <a:buNone/>
              <a:defRPr sz="2100" b="1"/>
            </a:lvl3pPr>
            <a:lvl4pPr marL="1632573" indent="0">
              <a:buNone/>
              <a:defRPr sz="1900" b="1"/>
            </a:lvl4pPr>
            <a:lvl5pPr marL="2176764" indent="0">
              <a:buNone/>
              <a:defRPr sz="1900" b="1"/>
            </a:lvl5pPr>
            <a:lvl6pPr marL="2720956" indent="0">
              <a:buNone/>
              <a:defRPr sz="1900" b="1"/>
            </a:lvl6pPr>
            <a:lvl7pPr marL="3265146" indent="0">
              <a:buNone/>
              <a:defRPr sz="1900" b="1"/>
            </a:lvl7pPr>
            <a:lvl8pPr marL="3809337" indent="0">
              <a:buNone/>
              <a:defRPr sz="1900" b="1"/>
            </a:lvl8pPr>
            <a:lvl9pPr marL="4353527" indent="0">
              <a:buNone/>
              <a:defRPr sz="1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21" y="2175379"/>
            <a:ext cx="5386216" cy="3952203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2570" y="1535469"/>
            <a:ext cx="5388332" cy="639911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4191" indent="0">
              <a:buNone/>
              <a:defRPr sz="2400" b="1"/>
            </a:lvl2pPr>
            <a:lvl3pPr marL="1088382" indent="0">
              <a:buNone/>
              <a:defRPr sz="2100" b="1"/>
            </a:lvl3pPr>
            <a:lvl4pPr marL="1632573" indent="0">
              <a:buNone/>
              <a:defRPr sz="1900" b="1"/>
            </a:lvl4pPr>
            <a:lvl5pPr marL="2176764" indent="0">
              <a:buNone/>
              <a:defRPr sz="1900" b="1"/>
            </a:lvl5pPr>
            <a:lvl6pPr marL="2720956" indent="0">
              <a:buNone/>
              <a:defRPr sz="1900" b="1"/>
            </a:lvl6pPr>
            <a:lvl7pPr marL="3265146" indent="0">
              <a:buNone/>
              <a:defRPr sz="1900" b="1"/>
            </a:lvl7pPr>
            <a:lvl8pPr marL="3809337" indent="0">
              <a:buNone/>
              <a:defRPr sz="1900" b="1"/>
            </a:lvl8pPr>
            <a:lvl9pPr marL="4353527" indent="0">
              <a:buNone/>
              <a:defRPr sz="1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2570" y="2175379"/>
            <a:ext cx="5388332" cy="3952203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AA7282-38DF-452D-8407-28866C4D77C2}" type="datetime1">
              <a:rPr lang="en-US"/>
              <a:pPr>
                <a:defRPr/>
              </a:pPr>
              <a:t>8/31/2023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2A9B85-1F5D-45F6-8CEA-CF94AF7EA5E0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145764814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1649F1-C64B-4B8B-B713-C2DD4E3B203D}" type="datetime1">
              <a:rPr lang="en-US"/>
              <a:pPr>
                <a:defRPr/>
              </a:pPr>
              <a:t>8/31/2023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493BD6-883C-40CF-B596-DACF8EFA0D86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328081962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174162-532F-4D8F-B3DC-2D9769EF3820}" type="datetime1">
              <a:rPr lang="en-US"/>
              <a:pPr>
                <a:defRPr/>
              </a:pPr>
              <a:t>8/31/2023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6CA955-A484-4BF0-88CD-434A885C5116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242615348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31" y="273113"/>
            <a:ext cx="4010562" cy="1162320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113" y="273118"/>
            <a:ext cx="6814779" cy="5854468"/>
          </a:xfrm>
        </p:spPr>
        <p:txBody>
          <a:bodyPr/>
          <a:lstStyle>
            <a:lvl1pPr>
              <a:defRPr sz="3800"/>
            </a:lvl1pPr>
            <a:lvl2pPr>
              <a:defRPr sz="33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31" y="1435437"/>
            <a:ext cx="4010562" cy="4692149"/>
          </a:xfrm>
        </p:spPr>
        <p:txBody>
          <a:bodyPr/>
          <a:lstStyle>
            <a:lvl1pPr marL="0" indent="0">
              <a:buNone/>
              <a:defRPr sz="1700"/>
            </a:lvl1pPr>
            <a:lvl2pPr marL="544191" indent="0">
              <a:buNone/>
              <a:defRPr sz="1400"/>
            </a:lvl2pPr>
            <a:lvl3pPr marL="1088382" indent="0">
              <a:buNone/>
              <a:defRPr sz="1200"/>
            </a:lvl3pPr>
            <a:lvl4pPr marL="1632573" indent="0">
              <a:buNone/>
              <a:defRPr sz="1100"/>
            </a:lvl4pPr>
            <a:lvl5pPr marL="2176764" indent="0">
              <a:buNone/>
              <a:defRPr sz="1100"/>
            </a:lvl5pPr>
            <a:lvl6pPr marL="2720956" indent="0">
              <a:buNone/>
              <a:defRPr sz="1100"/>
            </a:lvl6pPr>
            <a:lvl7pPr marL="3265146" indent="0">
              <a:buNone/>
              <a:defRPr sz="1100"/>
            </a:lvl7pPr>
            <a:lvl8pPr marL="3809337" indent="0">
              <a:buNone/>
              <a:defRPr sz="1100"/>
            </a:lvl8pPr>
            <a:lvl9pPr marL="4353527" indent="0">
              <a:buNone/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91D5DE-098B-4293-888C-34920F423D2D}" type="datetime1">
              <a:rPr lang="en-US"/>
              <a:pPr>
                <a:defRPr/>
              </a:pPr>
              <a:t>8/31/2023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1C21CD-21EF-4784-A847-74D594ACFF50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166129204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406" y="4801713"/>
            <a:ext cx="7314248" cy="566870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406" y="612917"/>
            <a:ext cx="7314248" cy="4115753"/>
          </a:xfrm>
        </p:spPr>
        <p:txBody>
          <a:bodyPr rtlCol="0">
            <a:normAutofit/>
          </a:bodyPr>
          <a:lstStyle>
            <a:lvl1pPr marL="0" indent="0">
              <a:buNone/>
              <a:defRPr sz="3800"/>
            </a:lvl1pPr>
            <a:lvl2pPr marL="544191" indent="0">
              <a:buNone/>
              <a:defRPr sz="3300"/>
            </a:lvl2pPr>
            <a:lvl3pPr marL="1088382" indent="0">
              <a:buNone/>
              <a:defRPr sz="2900"/>
            </a:lvl3pPr>
            <a:lvl4pPr marL="1632573" indent="0">
              <a:buNone/>
              <a:defRPr sz="2400"/>
            </a:lvl4pPr>
            <a:lvl5pPr marL="2176764" indent="0">
              <a:buNone/>
              <a:defRPr sz="2400"/>
            </a:lvl5pPr>
            <a:lvl6pPr marL="2720956" indent="0">
              <a:buNone/>
              <a:defRPr sz="2400"/>
            </a:lvl6pPr>
            <a:lvl7pPr marL="3265146" indent="0">
              <a:buNone/>
              <a:defRPr sz="2400"/>
            </a:lvl7pPr>
            <a:lvl8pPr marL="3809337" indent="0">
              <a:buNone/>
              <a:defRPr sz="2400"/>
            </a:lvl8pPr>
            <a:lvl9pPr marL="4353527" indent="0">
              <a:buNone/>
              <a:defRPr sz="24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406" y="5368586"/>
            <a:ext cx="7314248" cy="805049"/>
          </a:xfrm>
        </p:spPr>
        <p:txBody>
          <a:bodyPr/>
          <a:lstStyle>
            <a:lvl1pPr marL="0" indent="0">
              <a:buNone/>
              <a:defRPr sz="1700"/>
            </a:lvl1pPr>
            <a:lvl2pPr marL="544191" indent="0">
              <a:buNone/>
              <a:defRPr sz="1400"/>
            </a:lvl2pPr>
            <a:lvl3pPr marL="1088382" indent="0">
              <a:buNone/>
              <a:defRPr sz="1200"/>
            </a:lvl3pPr>
            <a:lvl4pPr marL="1632573" indent="0">
              <a:buNone/>
              <a:defRPr sz="1100"/>
            </a:lvl4pPr>
            <a:lvl5pPr marL="2176764" indent="0">
              <a:buNone/>
              <a:defRPr sz="1100"/>
            </a:lvl5pPr>
            <a:lvl6pPr marL="2720956" indent="0">
              <a:buNone/>
              <a:defRPr sz="1100"/>
            </a:lvl6pPr>
            <a:lvl7pPr marL="3265146" indent="0">
              <a:buNone/>
              <a:defRPr sz="1100"/>
            </a:lvl7pPr>
            <a:lvl8pPr marL="3809337" indent="0">
              <a:buNone/>
              <a:defRPr sz="1100"/>
            </a:lvl8pPr>
            <a:lvl9pPr marL="4353527" indent="0">
              <a:buNone/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52C5AF-048E-4C75-975F-626CDC3750C0}" type="datetime1">
              <a:rPr lang="en-US"/>
              <a:pPr>
                <a:defRPr/>
              </a:pPr>
              <a:t>8/31/2023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650BE7-F845-4F5A-891D-F7E09FAD1176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36643332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E09CDB-040E-431C-B3F2-0BE77790FFFF}" type="datetime1">
              <a:rPr lang="en-US"/>
              <a:pPr>
                <a:defRPr/>
              </a:pPr>
              <a:t>8/31/2023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7D2D3A-62D5-4ED9-A664-16BECF1AA979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9460256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092" y="1826048"/>
            <a:ext cx="5155529" cy="435234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6793" y="1826048"/>
            <a:ext cx="5155529" cy="435234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877193-DEBD-4EE4-AD8A-C9F1DB155103}" type="datetime1">
              <a:rPr lang="bg-BG"/>
              <a:pPr>
                <a:defRPr/>
              </a:pPr>
              <a:t>31.8.2023 г.</a:t>
            </a:fld>
            <a:endParaRPr lang="bg-BG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bg-BG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0D868D-43BA-40D3-ABE1-6A3C263D7AF8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362250785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8049" y="274704"/>
            <a:ext cx="2742843" cy="58528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21" y="274704"/>
            <a:ext cx="8025355" cy="58528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7D88F2-CCF8-4AF9-A1C2-CA3FD5F91619}" type="datetime1">
              <a:rPr lang="en-US"/>
              <a:pPr>
                <a:defRPr/>
              </a:pPr>
              <a:t>8/31/2023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BFC35E-E352-4885-A4BF-DCCD1FC17A07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116782703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2B2E71-EF2A-4452-B5D3-BA60108F2E4A}" type="datetime1">
              <a:rPr lang="en-US"/>
              <a:pPr>
                <a:defRPr/>
              </a:pPr>
              <a:t>8/31/2023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B1228B-AD0B-4415-831E-FCA6C2D0CA93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1504612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209" y="365210"/>
            <a:ext cx="10514231" cy="132587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218" y="1681552"/>
            <a:ext cx="5157645" cy="824103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4191" indent="0">
              <a:buNone/>
              <a:defRPr sz="2400" b="1"/>
            </a:lvl2pPr>
            <a:lvl3pPr marL="1088382" indent="0">
              <a:buNone/>
              <a:defRPr sz="2100" b="1"/>
            </a:lvl3pPr>
            <a:lvl4pPr marL="1632573" indent="0">
              <a:buNone/>
              <a:defRPr sz="1900" b="1"/>
            </a:lvl4pPr>
            <a:lvl5pPr marL="2176764" indent="0">
              <a:buNone/>
              <a:defRPr sz="1900" b="1"/>
            </a:lvl5pPr>
            <a:lvl6pPr marL="2720956" indent="0">
              <a:buNone/>
              <a:defRPr sz="1900" b="1"/>
            </a:lvl6pPr>
            <a:lvl7pPr marL="3265146" indent="0">
              <a:buNone/>
              <a:defRPr sz="1900" b="1"/>
            </a:lvl7pPr>
            <a:lvl8pPr marL="3809337" indent="0">
              <a:buNone/>
              <a:defRPr sz="1900" b="1"/>
            </a:lvl8pPr>
            <a:lvl9pPr marL="4353527" indent="0">
              <a:buNone/>
              <a:defRPr sz="1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218" y="2505658"/>
            <a:ext cx="5157645" cy="3685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1396" y="1681552"/>
            <a:ext cx="5183043" cy="824103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4191" indent="0">
              <a:buNone/>
              <a:defRPr sz="2400" b="1"/>
            </a:lvl2pPr>
            <a:lvl3pPr marL="1088382" indent="0">
              <a:buNone/>
              <a:defRPr sz="2100" b="1"/>
            </a:lvl3pPr>
            <a:lvl4pPr marL="1632573" indent="0">
              <a:buNone/>
              <a:defRPr sz="1900" b="1"/>
            </a:lvl4pPr>
            <a:lvl5pPr marL="2176764" indent="0">
              <a:buNone/>
              <a:defRPr sz="1900" b="1"/>
            </a:lvl5pPr>
            <a:lvl6pPr marL="2720956" indent="0">
              <a:buNone/>
              <a:defRPr sz="1900" b="1"/>
            </a:lvl6pPr>
            <a:lvl7pPr marL="3265146" indent="0">
              <a:buNone/>
              <a:defRPr sz="1900" b="1"/>
            </a:lvl7pPr>
            <a:lvl8pPr marL="3809337" indent="0">
              <a:buNone/>
              <a:defRPr sz="1900" b="1"/>
            </a:lvl8pPr>
            <a:lvl9pPr marL="4353527" indent="0">
              <a:buNone/>
              <a:defRPr sz="1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1396" y="2505658"/>
            <a:ext cx="5183043" cy="3685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FD14D3-3081-4531-A7C0-1088D0348632}" type="datetime1">
              <a:rPr lang="bg-BG"/>
              <a:pPr>
                <a:defRPr/>
              </a:pPr>
              <a:t>31.8.2023 г.</a:t>
            </a:fld>
            <a:endParaRPr lang="bg-BG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bg-BG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405C21-A5A0-4DC2-88CB-0D068DC84BA4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20698734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FC4633-5220-47B0-99C7-0ECDFF1A407D}" type="datetime1">
              <a:rPr lang="bg-BG"/>
              <a:pPr>
                <a:defRPr/>
              </a:pPr>
              <a:t>31.8.2023 г.</a:t>
            </a:fld>
            <a:endParaRPr lang="bg-BG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bg-BG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DA306E-4280-4F29-8BFD-FCDAA6C329F8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5483519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FDCA65-CD6B-4450-9A07-BE5DB7193719}" type="datetime1">
              <a:rPr lang="bg-BG"/>
              <a:pPr>
                <a:defRPr/>
              </a:pPr>
              <a:t>31.8.2023 г.</a:t>
            </a:fld>
            <a:endParaRPr lang="bg-BG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bg-BG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9F8FF5-0303-4247-AE6C-33E8DE242700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12548064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218" y="457306"/>
            <a:ext cx="3932255" cy="1600571"/>
          </a:xfrm>
        </p:spPr>
        <p:txBody>
          <a:bodyPr anchor="b"/>
          <a:lstStyle>
            <a:lvl1pPr>
              <a:defRPr sz="3800"/>
            </a:lvl1pPr>
          </a:lstStyle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042" y="987658"/>
            <a:ext cx="6171397" cy="4874754"/>
          </a:xfrm>
        </p:spPr>
        <p:txBody>
          <a:bodyPr/>
          <a:lstStyle>
            <a:lvl1pPr>
              <a:defRPr sz="3800"/>
            </a:lvl1pPr>
            <a:lvl2pPr>
              <a:defRPr sz="33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218" y="2057879"/>
            <a:ext cx="3932255" cy="3812471"/>
          </a:xfrm>
        </p:spPr>
        <p:txBody>
          <a:bodyPr/>
          <a:lstStyle>
            <a:lvl1pPr marL="0" indent="0">
              <a:buNone/>
              <a:defRPr sz="1900"/>
            </a:lvl1pPr>
            <a:lvl2pPr marL="544191" indent="0">
              <a:buNone/>
              <a:defRPr sz="1700"/>
            </a:lvl2pPr>
            <a:lvl3pPr marL="1088382" indent="0">
              <a:buNone/>
              <a:defRPr sz="1400"/>
            </a:lvl3pPr>
            <a:lvl4pPr marL="1632573" indent="0">
              <a:buNone/>
              <a:defRPr sz="1200"/>
            </a:lvl4pPr>
            <a:lvl5pPr marL="2176764" indent="0">
              <a:buNone/>
              <a:defRPr sz="1200"/>
            </a:lvl5pPr>
            <a:lvl6pPr marL="2720956" indent="0">
              <a:buNone/>
              <a:defRPr sz="1200"/>
            </a:lvl6pPr>
            <a:lvl7pPr marL="3265146" indent="0">
              <a:buNone/>
              <a:defRPr sz="1200"/>
            </a:lvl7pPr>
            <a:lvl8pPr marL="3809337" indent="0">
              <a:buNone/>
              <a:defRPr sz="1200"/>
            </a:lvl8pPr>
            <a:lvl9pPr marL="435352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E9871B-026D-4816-B79D-25BE5837B1FA}" type="datetime1">
              <a:rPr lang="bg-BG"/>
              <a:pPr>
                <a:defRPr/>
              </a:pPr>
              <a:t>31.8.2023 г.</a:t>
            </a:fld>
            <a:endParaRPr lang="bg-BG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bg-BG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3AB065-7E94-468A-AFDE-EDD8411969F5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37946209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218" y="457306"/>
            <a:ext cx="3932255" cy="1600571"/>
          </a:xfrm>
        </p:spPr>
        <p:txBody>
          <a:bodyPr anchor="b"/>
          <a:lstStyle>
            <a:lvl1pPr>
              <a:defRPr sz="3800"/>
            </a:lvl1pPr>
          </a:lstStyle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042" y="987658"/>
            <a:ext cx="6171397" cy="4874754"/>
          </a:xfrm>
        </p:spPr>
        <p:txBody>
          <a:bodyPr rtlCol="0">
            <a:normAutofit/>
          </a:bodyPr>
          <a:lstStyle>
            <a:lvl1pPr marL="0" indent="0">
              <a:buNone/>
              <a:defRPr sz="3800"/>
            </a:lvl1pPr>
            <a:lvl2pPr marL="544191" indent="0">
              <a:buNone/>
              <a:defRPr sz="3300"/>
            </a:lvl2pPr>
            <a:lvl3pPr marL="1088382" indent="0">
              <a:buNone/>
              <a:defRPr sz="2900"/>
            </a:lvl3pPr>
            <a:lvl4pPr marL="1632573" indent="0">
              <a:buNone/>
              <a:defRPr sz="2400"/>
            </a:lvl4pPr>
            <a:lvl5pPr marL="2176764" indent="0">
              <a:buNone/>
              <a:defRPr sz="2400"/>
            </a:lvl5pPr>
            <a:lvl6pPr marL="2720956" indent="0">
              <a:buNone/>
              <a:defRPr sz="2400"/>
            </a:lvl6pPr>
            <a:lvl7pPr marL="3265146" indent="0">
              <a:buNone/>
              <a:defRPr sz="2400"/>
            </a:lvl7pPr>
            <a:lvl8pPr marL="3809337" indent="0">
              <a:buNone/>
              <a:defRPr sz="2400"/>
            </a:lvl8pPr>
            <a:lvl9pPr marL="4353527" indent="0">
              <a:buNone/>
              <a:defRPr sz="2400"/>
            </a:lvl9pPr>
          </a:lstStyle>
          <a:p>
            <a:pPr lvl="0"/>
            <a:endParaRPr lang="bg-B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218" y="2057879"/>
            <a:ext cx="3932255" cy="3812471"/>
          </a:xfrm>
        </p:spPr>
        <p:txBody>
          <a:bodyPr/>
          <a:lstStyle>
            <a:lvl1pPr marL="0" indent="0">
              <a:buNone/>
              <a:defRPr sz="1900"/>
            </a:lvl1pPr>
            <a:lvl2pPr marL="544191" indent="0">
              <a:buNone/>
              <a:defRPr sz="1700"/>
            </a:lvl2pPr>
            <a:lvl3pPr marL="1088382" indent="0">
              <a:buNone/>
              <a:defRPr sz="1400"/>
            </a:lvl3pPr>
            <a:lvl4pPr marL="1632573" indent="0">
              <a:buNone/>
              <a:defRPr sz="1200"/>
            </a:lvl4pPr>
            <a:lvl5pPr marL="2176764" indent="0">
              <a:buNone/>
              <a:defRPr sz="1200"/>
            </a:lvl5pPr>
            <a:lvl6pPr marL="2720956" indent="0">
              <a:buNone/>
              <a:defRPr sz="1200"/>
            </a:lvl6pPr>
            <a:lvl7pPr marL="3265146" indent="0">
              <a:buNone/>
              <a:defRPr sz="1200"/>
            </a:lvl7pPr>
            <a:lvl8pPr marL="3809337" indent="0">
              <a:buNone/>
              <a:defRPr sz="1200"/>
            </a:lvl8pPr>
            <a:lvl9pPr marL="435352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4FF033-7F1E-4D8B-AA28-820B5F6B2D7B}" type="datetime1">
              <a:rPr lang="bg-BG"/>
              <a:pPr>
                <a:defRPr/>
              </a:pPr>
              <a:t>31.8.2023 г.</a:t>
            </a:fld>
            <a:endParaRPr lang="bg-BG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bg-BG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B1763D-FBA9-4232-AA43-9B6A2FA660D3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2756060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5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slideLayout" Target="../slideLayouts/slideLayout41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5" Type="http://schemas.openxmlformats.org/officeDocument/2006/relationships/image" Target="../media/image7.png"/><Relationship Id="rId10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Relationship Id="rId14" Type="http://schemas.openxmlformats.org/officeDocument/2006/relationships/image" Target="../media/image6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838092" y="365210"/>
            <a:ext cx="10514231" cy="1325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8838" tIns="54419" rIns="108838" bIns="5441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bg-BG"/>
              <a:t>Click to edit Master title style</a:t>
            </a:r>
            <a:endParaRPr lang="bg-BG" altLang="bg-BG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092" y="1826048"/>
            <a:ext cx="10514231" cy="43523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8838" tIns="54419" rIns="108838" bIns="5441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bg-BG"/>
              <a:t>Click to edit Master text styles</a:t>
            </a:r>
          </a:p>
          <a:p>
            <a:pPr lvl="1"/>
            <a:r>
              <a:rPr lang="en-US" altLang="bg-BG"/>
              <a:t>Second level</a:t>
            </a:r>
          </a:p>
          <a:p>
            <a:pPr lvl="2"/>
            <a:r>
              <a:rPr lang="en-US" altLang="bg-BG"/>
              <a:t>Third level</a:t>
            </a:r>
          </a:p>
          <a:p>
            <a:pPr lvl="3"/>
            <a:r>
              <a:rPr lang="en-US" altLang="bg-BG"/>
              <a:t>Fourth level</a:t>
            </a:r>
          </a:p>
          <a:p>
            <a:pPr lvl="4"/>
            <a:r>
              <a:rPr lang="en-US" altLang="bg-BG"/>
              <a:t>Fifth level</a:t>
            </a:r>
            <a:endParaRPr lang="bg-BG" alt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092" y="6357824"/>
            <a:ext cx="2742843" cy="365210"/>
          </a:xfrm>
          <a:prstGeom prst="rect">
            <a:avLst/>
          </a:prstGeom>
        </p:spPr>
        <p:txBody>
          <a:bodyPr vert="horz" lIns="108838" tIns="54419" rIns="108838" bIns="54419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2C1198B-7F4B-4C58-B876-5236F8A5CCD2}" type="datetime1">
              <a:rPr lang="bg-BG"/>
              <a:pPr>
                <a:defRPr/>
              </a:pPr>
              <a:t>31.8.2023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076" y="6357824"/>
            <a:ext cx="4114264" cy="365210"/>
          </a:xfrm>
          <a:prstGeom prst="rect">
            <a:avLst/>
          </a:prstGeom>
        </p:spPr>
        <p:txBody>
          <a:bodyPr vert="horz" lIns="108838" tIns="54419" rIns="108838" bIns="54419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09479" y="6357824"/>
            <a:ext cx="2742843" cy="365210"/>
          </a:xfrm>
          <a:prstGeom prst="rect">
            <a:avLst/>
          </a:prstGeom>
        </p:spPr>
        <p:txBody>
          <a:bodyPr vert="horz" wrap="square" lIns="108838" tIns="54419" rIns="108838" bIns="54419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9891EDE4-6980-49C8-9CD8-E65813695D98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087" r:id="rId1"/>
    <p:sldLayoutId id="2147492088" r:id="rId2"/>
    <p:sldLayoutId id="2147492089" r:id="rId3"/>
    <p:sldLayoutId id="2147492090" r:id="rId4"/>
    <p:sldLayoutId id="2147492091" r:id="rId5"/>
    <p:sldLayoutId id="2147492092" r:id="rId6"/>
    <p:sldLayoutId id="2147492093" r:id="rId7"/>
    <p:sldLayoutId id="2147492094" r:id="rId8"/>
    <p:sldLayoutId id="2147492095" r:id="rId9"/>
    <p:sldLayoutId id="2147492096" r:id="rId10"/>
    <p:sldLayoutId id="2147492097" r:id="rId11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52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 Light" panose="020F0302020204030204" pitchFamily="34" charset="0"/>
        </a:defRPr>
      </a:lvl5pPr>
      <a:lvl6pPr marL="544191" algn="l" rtl="0" fontAlgn="base">
        <a:lnSpc>
          <a:spcPct val="90000"/>
        </a:lnSpc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 Light" panose="020F0302020204030204" pitchFamily="34" charset="0"/>
        </a:defRPr>
      </a:lvl6pPr>
      <a:lvl7pPr marL="1088382" algn="l" rtl="0" fontAlgn="base">
        <a:lnSpc>
          <a:spcPct val="90000"/>
        </a:lnSpc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 Light" panose="020F0302020204030204" pitchFamily="34" charset="0"/>
        </a:defRPr>
      </a:lvl7pPr>
      <a:lvl8pPr marL="1632573" algn="l" rtl="0" fontAlgn="base">
        <a:lnSpc>
          <a:spcPct val="90000"/>
        </a:lnSpc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 Light" panose="020F0302020204030204" pitchFamily="34" charset="0"/>
        </a:defRPr>
      </a:lvl8pPr>
      <a:lvl9pPr marL="2176764" algn="l" rtl="0" fontAlgn="base">
        <a:lnSpc>
          <a:spcPct val="90000"/>
        </a:lnSpc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72096" indent="-272096" algn="l" rtl="0" eaLnBrk="0" fontAlgn="base" hangingPunct="0">
        <a:lnSpc>
          <a:spcPct val="90000"/>
        </a:lnSpc>
        <a:spcBef>
          <a:spcPts val="1190"/>
        </a:spcBef>
        <a:spcAft>
          <a:spcPct val="0"/>
        </a:spcAft>
        <a:buFont typeface="Arial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816287" indent="-272096" algn="l" rtl="0" eaLnBrk="0" fontAlgn="base" hangingPunct="0">
        <a:lnSpc>
          <a:spcPct val="90000"/>
        </a:lnSpc>
        <a:spcBef>
          <a:spcPts val="595"/>
        </a:spcBef>
        <a:spcAft>
          <a:spcPct val="0"/>
        </a:spcAft>
        <a:buFont typeface="Arial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360477" indent="-272096" algn="l" rtl="0" eaLnBrk="0" fontAlgn="base" hangingPunct="0">
        <a:lnSpc>
          <a:spcPct val="90000"/>
        </a:lnSpc>
        <a:spcBef>
          <a:spcPts val="595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904669" indent="-272096" algn="l" rtl="0" eaLnBrk="0" fontAlgn="base" hangingPunct="0">
        <a:lnSpc>
          <a:spcPct val="90000"/>
        </a:lnSpc>
        <a:spcBef>
          <a:spcPts val="595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448859" indent="-272096" algn="l" rtl="0" eaLnBrk="0" fontAlgn="base" hangingPunct="0">
        <a:lnSpc>
          <a:spcPct val="90000"/>
        </a:lnSpc>
        <a:spcBef>
          <a:spcPts val="595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993050" indent="-272096" algn="l" defTabSz="1088382" rtl="0" eaLnBrk="1" latinLnBrk="0" hangingPunct="1">
        <a:lnSpc>
          <a:spcPct val="90000"/>
        </a:lnSpc>
        <a:spcBef>
          <a:spcPts val="595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537241" indent="-272096" algn="l" defTabSz="1088382" rtl="0" eaLnBrk="1" latinLnBrk="0" hangingPunct="1">
        <a:lnSpc>
          <a:spcPct val="90000"/>
        </a:lnSpc>
        <a:spcBef>
          <a:spcPts val="595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4081433" indent="-272096" algn="l" defTabSz="1088382" rtl="0" eaLnBrk="1" latinLnBrk="0" hangingPunct="1">
        <a:lnSpc>
          <a:spcPct val="90000"/>
        </a:lnSpc>
        <a:spcBef>
          <a:spcPts val="595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625623" indent="-272096" algn="l" defTabSz="1088382" rtl="0" eaLnBrk="1" latinLnBrk="0" hangingPunct="1">
        <a:lnSpc>
          <a:spcPct val="90000"/>
        </a:lnSpc>
        <a:spcBef>
          <a:spcPts val="595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108838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44191" algn="l" defTabSz="108838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88382" algn="l" defTabSz="108838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32573" algn="l" defTabSz="108838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76764" algn="l" defTabSz="108838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720956" algn="l" defTabSz="108838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65146" algn="l" defTabSz="108838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809337" algn="l" defTabSz="108838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353527" algn="l" defTabSz="108838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2222210" y="609741"/>
            <a:ext cx="8330116" cy="5335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8838" tIns="54419" rIns="108838" bIns="5441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296296" y="1143266"/>
            <a:ext cx="11597823" cy="5246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8838" tIns="54419" rIns="108838" bIns="5441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0" y="6383227"/>
            <a:ext cx="2946016" cy="476361"/>
          </a:xfrm>
          <a:prstGeom prst="rect">
            <a:avLst/>
          </a:prstGeom>
        </p:spPr>
        <p:txBody>
          <a:bodyPr vert="horz" wrap="square" lIns="108838" tIns="54419" rIns="108838" bIns="54419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300" b="1">
                <a:solidFill>
                  <a:prstClr val="black"/>
                </a:solidFill>
                <a:latin typeface="Arial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090194E-F666-41F0-B720-55D94ECF491C}" type="datetime1">
              <a:rPr lang="bg-BG" altLang="en-US"/>
              <a:pPr>
                <a:defRPr/>
              </a:pPr>
              <a:t>31.8.2023 г.</a:t>
            </a:fld>
            <a:endParaRPr lang="en-GB" altLang="en-US"/>
          </a:p>
          <a:p>
            <a:pPr>
              <a:defRPr/>
            </a:pPr>
            <a:r>
              <a:rPr lang="en-GB" altLang="en-US"/>
              <a:t>Originating Office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059" y="6494380"/>
            <a:ext cx="3860297" cy="365210"/>
          </a:xfrm>
          <a:prstGeom prst="rect">
            <a:avLst/>
          </a:prstGeom>
        </p:spPr>
        <p:txBody>
          <a:bodyPr vert="horz" lIns="108838" tIns="54419" rIns="108838" bIns="54419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300" b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025355" y="6494380"/>
            <a:ext cx="823277" cy="365210"/>
          </a:xfrm>
          <a:prstGeom prst="rect">
            <a:avLst/>
          </a:prstGeom>
        </p:spPr>
        <p:txBody>
          <a:bodyPr vert="horz" wrap="square" lIns="108838" tIns="54419" rIns="108838" bIns="54419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 b="1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34EC7849-53AC-4A45-AC6F-CB0127526CD1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  <p:sp>
        <p:nvSpPr>
          <p:cNvPr id="9" name="Rectangle 5"/>
          <p:cNvSpPr txBox="1">
            <a:spLocks noChangeArrowheads="1"/>
          </p:cNvSpPr>
          <p:nvPr/>
        </p:nvSpPr>
        <p:spPr bwMode="auto">
          <a:xfrm>
            <a:off x="8854982" y="6383227"/>
            <a:ext cx="3318501" cy="476361"/>
          </a:xfrm>
          <a:prstGeom prst="rect">
            <a:avLst/>
          </a:prstGeom>
          <a:noFill/>
          <a:ln>
            <a:noFill/>
          </a:ln>
        </p:spPr>
        <p:txBody>
          <a:bodyPr lIns="108838" tIns="54419" rIns="108838" bIns="54419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en-US" sz="13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5"/>
          <p:cNvSpPr txBox="1">
            <a:spLocks noChangeArrowheads="1"/>
          </p:cNvSpPr>
          <p:nvPr/>
        </p:nvSpPr>
        <p:spPr bwMode="auto">
          <a:xfrm>
            <a:off x="10118467" y="6326066"/>
            <a:ext cx="2116391" cy="476361"/>
          </a:xfrm>
          <a:prstGeom prst="rect">
            <a:avLst/>
          </a:prstGeom>
          <a:noFill/>
          <a:ln>
            <a:noFill/>
          </a:ln>
        </p:spPr>
        <p:txBody>
          <a:bodyPr lIns="108838" tIns="54419" rIns="108838" bIns="54419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en-US" sz="1000" b="1" dirty="0">
                <a:solidFill>
                  <a:prstClr val="black"/>
                </a:solidFill>
              </a:rPr>
              <a:t>ACT - Improving today, </a:t>
            </a:r>
          </a:p>
          <a:p>
            <a:pPr>
              <a:defRPr/>
            </a:pPr>
            <a:r>
              <a:rPr lang="en-US" sz="1000" b="1" dirty="0">
                <a:solidFill>
                  <a:prstClr val="black"/>
                </a:solidFill>
              </a:rPr>
              <a:t>Shaping tomorrow, </a:t>
            </a:r>
          </a:p>
          <a:p>
            <a:pPr>
              <a:defRPr/>
            </a:pPr>
            <a:r>
              <a:rPr lang="en-US" sz="1000" b="1" dirty="0">
                <a:solidFill>
                  <a:prstClr val="black"/>
                </a:solidFill>
              </a:rPr>
              <a:t>Bridging the two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110" r:id="rId1"/>
    <p:sldLayoutId id="2147492111" r:id="rId2"/>
    <p:sldLayoutId id="2147492112" r:id="rId3"/>
    <p:sldLayoutId id="2147492113" r:id="rId4"/>
    <p:sldLayoutId id="2147492114" r:id="rId5"/>
    <p:sldLayoutId id="2147492115" r:id="rId6"/>
    <p:sldLayoutId id="2147492116" r:id="rId7"/>
    <p:sldLayoutId id="2147492117" r:id="rId8"/>
    <p:sldLayoutId id="2147492118" r:id="rId9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08143" algn="ctr" rtl="0" eaLnBrk="1" fontAlgn="base" hangingPunct="1">
        <a:spcBef>
          <a:spcPct val="0"/>
        </a:spcBef>
        <a:spcAft>
          <a:spcPct val="0"/>
        </a:spcAft>
        <a:defRPr sz="33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816287" algn="ctr" rtl="0" eaLnBrk="1" fontAlgn="base" hangingPunct="1">
        <a:spcBef>
          <a:spcPct val="0"/>
        </a:spcBef>
        <a:spcAft>
          <a:spcPct val="0"/>
        </a:spcAft>
        <a:defRPr sz="33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224430" algn="ctr" rtl="0" eaLnBrk="1" fontAlgn="base" hangingPunct="1">
        <a:spcBef>
          <a:spcPct val="0"/>
        </a:spcBef>
        <a:spcAft>
          <a:spcPct val="0"/>
        </a:spcAft>
        <a:defRPr sz="33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632573" algn="ctr" rtl="0" eaLnBrk="1" fontAlgn="base" hangingPunct="1">
        <a:spcBef>
          <a:spcPct val="0"/>
        </a:spcBef>
        <a:spcAft>
          <a:spcPct val="0"/>
        </a:spcAft>
        <a:defRPr sz="33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06107" indent="-306107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63234" indent="-25509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020359" indent="-204071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428501" indent="-204071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836644" indent="-204071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244787" indent="-204071" algn="l" defTabSz="816287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52931" indent="-204071" algn="l" defTabSz="816287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061074" indent="-204071" algn="l" defTabSz="816287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469217" indent="-204071" algn="l" defTabSz="816287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1628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08143" algn="l" defTabSz="81628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16287" algn="l" defTabSz="81628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224430" algn="l" defTabSz="81628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632573" algn="l" defTabSz="81628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040716" algn="l" defTabSz="81628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448859" algn="l" defTabSz="81628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2857003" algn="l" defTabSz="81628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265146" algn="l" defTabSz="81628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/>
          <p:cNvSpPr>
            <a:spLocks noGrp="1"/>
          </p:cNvSpPr>
          <p:nvPr>
            <p:ph type="title"/>
          </p:nvPr>
        </p:nvSpPr>
        <p:spPr bwMode="auto">
          <a:xfrm>
            <a:off x="2222210" y="609741"/>
            <a:ext cx="8330116" cy="5335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8838" tIns="54419" rIns="108838" bIns="5441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</a:t>
            </a:r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296296" y="1143266"/>
            <a:ext cx="11597823" cy="5246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8838" tIns="54419" rIns="108838" bIns="5441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0" y="6383227"/>
            <a:ext cx="2946016" cy="476361"/>
          </a:xfrm>
          <a:prstGeom prst="rect">
            <a:avLst/>
          </a:prstGeom>
        </p:spPr>
        <p:txBody>
          <a:bodyPr vert="horz" wrap="square" lIns="108838" tIns="54419" rIns="108838" bIns="54419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300" b="1">
                <a:solidFill>
                  <a:prstClr val="black"/>
                </a:solidFill>
                <a:latin typeface="Arial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A804ABE-514E-49F9-A8DD-E9B8FF52FCE9}" type="datetime1">
              <a:rPr lang="bg-BG" altLang="en-US"/>
              <a:pPr>
                <a:defRPr/>
              </a:pPr>
              <a:t>31.8.2023 г.</a:t>
            </a:fld>
            <a:endParaRPr lang="en-GB" altLang="en-US"/>
          </a:p>
          <a:p>
            <a:pPr>
              <a:defRPr/>
            </a:pPr>
            <a:r>
              <a:rPr lang="en-GB" altLang="en-US"/>
              <a:t>Originating Office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059" y="6494380"/>
            <a:ext cx="3860297" cy="365210"/>
          </a:xfrm>
          <a:prstGeom prst="rect">
            <a:avLst/>
          </a:prstGeom>
        </p:spPr>
        <p:txBody>
          <a:bodyPr vert="horz" lIns="108838" tIns="54419" rIns="108838" bIns="54419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300" b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n-US"/>
              <a:t>Old Lisbon Monuments Overview, a painting by E. Gancheva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025355" y="6494380"/>
            <a:ext cx="823277" cy="365210"/>
          </a:xfrm>
          <a:prstGeom prst="rect">
            <a:avLst/>
          </a:prstGeom>
        </p:spPr>
        <p:txBody>
          <a:bodyPr vert="horz" wrap="square" lIns="108838" tIns="54419" rIns="108838" bIns="54419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 b="1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7AA0D88D-7A2C-47F0-8FB7-3E784FB0872D}" type="slidenum">
              <a:rPr lang="en-GB" altLang="bg-BG"/>
              <a:pPr>
                <a:defRPr/>
              </a:pPr>
              <a:t>‹#›</a:t>
            </a:fld>
            <a:endParaRPr lang="en-GB" altLang="bg-BG"/>
          </a:p>
        </p:txBody>
      </p:sp>
      <p:sp>
        <p:nvSpPr>
          <p:cNvPr id="9" name="Rectangle 5"/>
          <p:cNvSpPr txBox="1">
            <a:spLocks noChangeArrowheads="1"/>
          </p:cNvSpPr>
          <p:nvPr/>
        </p:nvSpPr>
        <p:spPr bwMode="auto">
          <a:xfrm>
            <a:off x="8854982" y="6383227"/>
            <a:ext cx="3318501" cy="476361"/>
          </a:xfrm>
          <a:prstGeom prst="rect">
            <a:avLst/>
          </a:prstGeom>
          <a:noFill/>
          <a:ln>
            <a:noFill/>
          </a:ln>
        </p:spPr>
        <p:txBody>
          <a:bodyPr lIns="108838" tIns="54419" rIns="108838" bIns="54419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en-US" sz="13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5"/>
          <p:cNvSpPr txBox="1">
            <a:spLocks noChangeArrowheads="1"/>
          </p:cNvSpPr>
          <p:nvPr/>
        </p:nvSpPr>
        <p:spPr bwMode="auto">
          <a:xfrm>
            <a:off x="10118467" y="6326066"/>
            <a:ext cx="2116391" cy="476361"/>
          </a:xfrm>
          <a:prstGeom prst="rect">
            <a:avLst/>
          </a:prstGeom>
          <a:noFill/>
          <a:ln>
            <a:noFill/>
          </a:ln>
        </p:spPr>
        <p:txBody>
          <a:bodyPr lIns="108838" tIns="54419" rIns="108838" bIns="54419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en-US" sz="1000" b="1" dirty="0">
                <a:solidFill>
                  <a:prstClr val="black"/>
                </a:solidFill>
              </a:rPr>
              <a:t>ACT - Improving today, </a:t>
            </a:r>
          </a:p>
          <a:p>
            <a:pPr>
              <a:defRPr/>
            </a:pPr>
            <a:r>
              <a:rPr lang="en-US" sz="1000" b="1" dirty="0">
                <a:solidFill>
                  <a:prstClr val="black"/>
                </a:solidFill>
              </a:rPr>
              <a:t>Shaping tomorrow, </a:t>
            </a:r>
          </a:p>
          <a:p>
            <a:pPr>
              <a:defRPr/>
            </a:pPr>
            <a:r>
              <a:rPr lang="en-US" sz="1000" b="1" dirty="0">
                <a:solidFill>
                  <a:prstClr val="black"/>
                </a:solidFill>
              </a:rPr>
              <a:t>Bridging the two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119" r:id="rId1"/>
    <p:sldLayoutId id="2147492120" r:id="rId2"/>
    <p:sldLayoutId id="2147492121" r:id="rId3"/>
    <p:sldLayoutId id="2147492122" r:id="rId4"/>
    <p:sldLayoutId id="2147492123" r:id="rId5"/>
    <p:sldLayoutId id="2147492124" r:id="rId6"/>
    <p:sldLayoutId id="2147492125" r:id="rId7"/>
    <p:sldLayoutId id="2147492126" r:id="rId8"/>
    <p:sldLayoutId id="2147492127" r:id="rId9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08143" algn="ctr" rtl="0" eaLnBrk="1" fontAlgn="base" hangingPunct="1">
        <a:spcBef>
          <a:spcPct val="0"/>
        </a:spcBef>
        <a:spcAft>
          <a:spcPct val="0"/>
        </a:spcAft>
        <a:defRPr sz="33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816287" algn="ctr" rtl="0" eaLnBrk="1" fontAlgn="base" hangingPunct="1">
        <a:spcBef>
          <a:spcPct val="0"/>
        </a:spcBef>
        <a:spcAft>
          <a:spcPct val="0"/>
        </a:spcAft>
        <a:defRPr sz="33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224430" algn="ctr" rtl="0" eaLnBrk="1" fontAlgn="base" hangingPunct="1">
        <a:spcBef>
          <a:spcPct val="0"/>
        </a:spcBef>
        <a:spcAft>
          <a:spcPct val="0"/>
        </a:spcAft>
        <a:defRPr sz="33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632573" algn="ctr" rtl="0" eaLnBrk="1" fontAlgn="base" hangingPunct="1">
        <a:spcBef>
          <a:spcPct val="0"/>
        </a:spcBef>
        <a:spcAft>
          <a:spcPct val="0"/>
        </a:spcAft>
        <a:defRPr sz="33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06107" indent="-306107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63234" indent="-25509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020359" indent="-204071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428501" indent="-204071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836644" indent="-204071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244787" indent="-204071" algn="l" defTabSz="816287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52931" indent="-204071" algn="l" defTabSz="816287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061074" indent="-204071" algn="l" defTabSz="816287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469217" indent="-204071" algn="l" defTabSz="816287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1628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08143" algn="l" defTabSz="81628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16287" algn="l" defTabSz="81628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224430" algn="l" defTabSz="81628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632573" algn="l" defTabSz="81628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040716" algn="l" defTabSz="81628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448859" algn="l" defTabSz="81628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2857003" algn="l" defTabSz="81628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265146" algn="l" defTabSz="81628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Placeholder 1"/>
          <p:cNvSpPr>
            <a:spLocks noGrp="1"/>
          </p:cNvSpPr>
          <p:nvPr>
            <p:ph type="title"/>
          </p:nvPr>
        </p:nvSpPr>
        <p:spPr bwMode="auto">
          <a:xfrm>
            <a:off x="1117455" y="274702"/>
            <a:ext cx="9955504" cy="11432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8838" tIns="54419" rIns="108838" bIns="5441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t-LT"/>
              <a:t>Click to edit Master title style</a:t>
            </a:r>
          </a:p>
        </p:txBody>
      </p:sp>
      <p:sp>
        <p:nvSpPr>
          <p:cNvPr id="409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522" y="1600575"/>
            <a:ext cx="10971372" cy="4527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8838" tIns="54419" rIns="108838" bIns="5441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t-LT"/>
              <a:t>Click to edit Master text styles</a:t>
            </a:r>
          </a:p>
          <a:p>
            <a:pPr lvl="1"/>
            <a:r>
              <a:rPr lang="en-US" altLang="lt-LT"/>
              <a:t>Second level</a:t>
            </a:r>
          </a:p>
          <a:p>
            <a:pPr lvl="2"/>
            <a:r>
              <a:rPr lang="en-US" altLang="lt-LT"/>
              <a:t>Third level</a:t>
            </a:r>
          </a:p>
          <a:p>
            <a:pPr lvl="3"/>
            <a:r>
              <a:rPr lang="en-US" altLang="lt-LT"/>
              <a:t>Fourth level</a:t>
            </a:r>
          </a:p>
          <a:p>
            <a:pPr lvl="4"/>
            <a:r>
              <a:rPr lang="en-US" altLang="lt-LT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521" y="6357824"/>
            <a:ext cx="2844430" cy="365210"/>
          </a:xfrm>
          <a:prstGeom prst="rect">
            <a:avLst/>
          </a:prstGeom>
        </p:spPr>
        <p:txBody>
          <a:bodyPr vert="horz" lIns="108838" tIns="54419" rIns="108838" bIns="54419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4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3A2A66F-D9F1-422C-A154-A3ABAE5D747C}" type="datetime1">
              <a:rPr lang="en-US"/>
              <a:pPr>
                <a:defRPr/>
              </a:pPr>
              <a:t>8/31/2023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059" y="6357824"/>
            <a:ext cx="3860297" cy="365210"/>
          </a:xfrm>
          <a:prstGeom prst="rect">
            <a:avLst/>
          </a:prstGeom>
        </p:spPr>
        <p:txBody>
          <a:bodyPr vert="horz" lIns="108838" tIns="54419" rIns="108838" bIns="54419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4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6463" y="6357824"/>
            <a:ext cx="2844430" cy="365210"/>
          </a:xfrm>
          <a:prstGeom prst="rect">
            <a:avLst/>
          </a:prstGeom>
        </p:spPr>
        <p:txBody>
          <a:bodyPr vert="horz" wrap="square" lIns="108838" tIns="54419" rIns="108838" bIns="54419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78A70A8F-94DF-4F71-AD1E-8EF65B54B789}" type="slidenum">
              <a:rPr lang="en-US" altLang="lt-LT"/>
              <a:pPr>
                <a:defRPr/>
              </a:pPr>
              <a:t>‹#›</a:t>
            </a:fld>
            <a:endParaRPr lang="en-US" altLang="lt-LT"/>
          </a:p>
        </p:txBody>
      </p:sp>
      <p:pic>
        <p:nvPicPr>
          <p:cNvPr id="4103" name="Picture 5" descr="Nato"/>
          <p:cNvPicPr>
            <a:picLocks noChangeAspect="1" noChangeArrowheads="1"/>
          </p:cNvPicPr>
          <p:nvPr userDrawn="1"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1906" y="44465"/>
            <a:ext cx="2133322" cy="1216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Picture 3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777" y="274702"/>
            <a:ext cx="1544966" cy="914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92098" r:id="rId1"/>
    <p:sldLayoutId id="2147492099" r:id="rId2"/>
    <p:sldLayoutId id="2147492100" r:id="rId3"/>
    <p:sldLayoutId id="2147492101" r:id="rId4"/>
    <p:sldLayoutId id="2147492102" r:id="rId5"/>
    <p:sldLayoutId id="2147492103" r:id="rId6"/>
    <p:sldLayoutId id="2147492104" r:id="rId7"/>
    <p:sldLayoutId id="2147492105" r:id="rId8"/>
    <p:sldLayoutId id="2147492106" r:id="rId9"/>
    <p:sldLayoutId id="2147492107" r:id="rId10"/>
    <p:sldLayoutId id="2147492108" r:id="rId11"/>
    <p:sldLayoutId id="2147492109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52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5pPr>
      <a:lvl6pPr marL="544191" algn="ctr" rtl="0" fontAlgn="base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6pPr>
      <a:lvl7pPr marL="1088382" algn="ctr" rtl="0" fontAlgn="base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7pPr>
      <a:lvl8pPr marL="1632573" algn="ctr" rtl="0" fontAlgn="base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8pPr>
      <a:lvl9pPr marL="2176764" algn="ctr" rtl="0" fontAlgn="base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9pPr>
    </p:titleStyle>
    <p:bodyStyle>
      <a:lvl1pPr marL="408143" indent="-408143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84310" indent="-340119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3300" kern="1200">
          <a:solidFill>
            <a:schemeClr val="tx1"/>
          </a:solidFill>
          <a:latin typeface="+mn-lt"/>
          <a:ea typeface="+mn-ea"/>
          <a:cs typeface="+mn-cs"/>
        </a:defRPr>
      </a:lvl2pPr>
      <a:lvl3pPr marL="1360477" indent="-272096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04669" indent="-272096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48859" indent="-272096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993050" indent="-272096" algn="l" defTabSz="108838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37241" indent="-272096" algn="l" defTabSz="108838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081433" indent="-272096" algn="l" defTabSz="108838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25623" indent="-272096" algn="l" defTabSz="108838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8838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44191" algn="l" defTabSz="108838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88382" algn="l" defTabSz="108838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32573" algn="l" defTabSz="108838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76764" algn="l" defTabSz="108838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720956" algn="l" defTabSz="108838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65146" algn="l" defTabSz="108838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809337" algn="l" defTabSz="108838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353527" algn="l" defTabSz="108838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atobilc.org/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atobilc.org/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atobilc.org/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natobilc.org/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1.xml"/><Relationship Id="rId5" Type="http://schemas.openxmlformats.org/officeDocument/2006/relationships/hyperlink" Target="mailto:BILCteam.hrv@gmail.com" TargetMode="External"/><Relationship Id="rId4" Type="http://schemas.openxmlformats.org/officeDocument/2006/relationships/hyperlink" Target="mailto:irena.prpic.djuric@morh.hr" TargetMode="Externa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40000" r="-4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>
          <a:xfrm>
            <a:off x="623311" y="188685"/>
            <a:ext cx="10175806" cy="576814"/>
          </a:xfrm>
        </p:spPr>
        <p:txBody>
          <a:bodyPr/>
          <a:lstStyle/>
          <a:p>
            <a:pPr algn="r"/>
            <a:br>
              <a:rPr lang="hr-HR" altLang="sr-Latn-RS" sz="4300" dirty="0">
                <a:latin typeface="Arial Black" pitchFamily="34" charset="0"/>
              </a:rPr>
            </a:br>
            <a:br>
              <a:rPr lang="hr-HR" altLang="sr-Latn-RS" sz="4300" dirty="0">
                <a:latin typeface="Arial Black" pitchFamily="34" charset="0"/>
              </a:rPr>
            </a:br>
            <a:br>
              <a:rPr lang="hr-HR" altLang="sr-Latn-RS" sz="4300" dirty="0">
                <a:latin typeface="Arial Black" pitchFamily="34" charset="0"/>
              </a:rPr>
            </a:br>
            <a:br>
              <a:rPr lang="hr-HR" altLang="sr-Latn-RS" sz="4300" dirty="0">
                <a:latin typeface="Arial Black" pitchFamily="34" charset="0"/>
              </a:rPr>
            </a:br>
            <a:br>
              <a:rPr lang="hr-HR" altLang="sr-Latn-RS" sz="4300" dirty="0">
                <a:latin typeface="Arial Black" pitchFamily="34" charset="0"/>
              </a:rPr>
            </a:br>
            <a:r>
              <a:rPr lang="hr-HR" altLang="sr-Latn-RS" sz="4300" dirty="0">
                <a:latin typeface="Arial Black" pitchFamily="34" charset="0"/>
              </a:rPr>
              <a:t>2023 NATO BILC STANAG 6001</a:t>
            </a:r>
            <a:br>
              <a:rPr lang="hr-HR" altLang="sr-Latn-RS" sz="4300" dirty="0">
                <a:latin typeface="Arial Black" pitchFamily="34" charset="0"/>
              </a:rPr>
            </a:br>
            <a:r>
              <a:rPr lang="hr-HR" altLang="sr-Latn-RS" sz="4300" dirty="0" err="1">
                <a:latin typeface="Arial Black" pitchFamily="34" charset="0"/>
              </a:rPr>
              <a:t>Testing</a:t>
            </a:r>
            <a:r>
              <a:rPr lang="hr-HR" altLang="sr-Latn-RS" sz="4300" dirty="0">
                <a:latin typeface="Arial Black" pitchFamily="34" charset="0"/>
              </a:rPr>
              <a:t> </a:t>
            </a:r>
            <a:r>
              <a:rPr lang="hr-HR" altLang="sr-Latn-RS" sz="4300" dirty="0" err="1">
                <a:latin typeface="Arial Black" pitchFamily="34" charset="0"/>
              </a:rPr>
              <a:t>Workshop</a:t>
            </a:r>
            <a:br>
              <a:rPr lang="hr-HR" altLang="sr-Latn-RS" sz="4300" dirty="0">
                <a:latin typeface="Arial Black" pitchFamily="34" charset="0"/>
              </a:rPr>
            </a:br>
            <a:r>
              <a:rPr lang="hr-HR" altLang="sr-Latn-RS" sz="4300" dirty="0">
                <a:latin typeface="Arial Black" pitchFamily="34" charset="0"/>
              </a:rPr>
              <a:t>Riga, </a:t>
            </a:r>
            <a:r>
              <a:rPr lang="hr-HR" altLang="sr-Latn-RS" sz="4300" dirty="0" err="1">
                <a:latin typeface="Arial Black" pitchFamily="34" charset="0"/>
              </a:rPr>
              <a:t>Latvia</a:t>
            </a:r>
            <a:endParaRPr lang="en-US" altLang="sr-Latn-RS" sz="4300" dirty="0">
              <a:latin typeface="Arial Black" pitchFamily="34" charset="0"/>
            </a:endParaRPr>
          </a:p>
        </p:txBody>
      </p:sp>
      <p:sp>
        <p:nvSpPr>
          <p:cNvPr id="24579" name="Subtitle 2"/>
          <p:cNvSpPr>
            <a:spLocks noGrp="1"/>
          </p:cNvSpPr>
          <p:nvPr>
            <p:ph idx="1"/>
          </p:nvPr>
        </p:nvSpPr>
        <p:spPr>
          <a:xfrm>
            <a:off x="239318" y="1600575"/>
            <a:ext cx="11903773" cy="4494133"/>
          </a:xfrm>
        </p:spPr>
        <p:txBody>
          <a:bodyPr/>
          <a:lstStyle/>
          <a:p>
            <a:pPr marL="0" indent="0" algn="r">
              <a:lnSpc>
                <a:spcPct val="114000"/>
              </a:lnSpc>
              <a:spcBef>
                <a:spcPts val="3571"/>
              </a:spcBef>
              <a:buNone/>
            </a:pPr>
            <a:endParaRPr lang="hr-HR" altLang="sr-Latn-RS" sz="4800" dirty="0">
              <a:solidFill>
                <a:srgbClr val="FFFF00"/>
              </a:solidFill>
              <a:latin typeface="Arial Black" pitchFamily="34" charset="0"/>
            </a:endParaRPr>
          </a:p>
          <a:p>
            <a:pPr marL="0" indent="0" algn="r">
              <a:lnSpc>
                <a:spcPct val="114000"/>
              </a:lnSpc>
              <a:spcBef>
                <a:spcPts val="3571"/>
              </a:spcBef>
              <a:buNone/>
            </a:pPr>
            <a:endParaRPr lang="hr-HR" altLang="sr-Latn-RS" sz="4800" dirty="0">
              <a:solidFill>
                <a:srgbClr val="FFFF00"/>
              </a:solidFill>
              <a:latin typeface="Arial Black" pitchFamily="34" charset="0"/>
            </a:endParaRPr>
          </a:p>
          <a:p>
            <a:pPr marL="0" indent="0" algn="r">
              <a:lnSpc>
                <a:spcPct val="150000"/>
              </a:lnSpc>
              <a:spcBef>
                <a:spcPts val="3571"/>
              </a:spcBef>
              <a:buNone/>
            </a:pPr>
            <a:r>
              <a:rPr lang="en-US" altLang="sr-Latn-RS" sz="4800" dirty="0">
                <a:solidFill>
                  <a:srgbClr val="FFFF00"/>
                </a:solidFill>
                <a:latin typeface="Arial Black" pitchFamily="34" charset="0"/>
              </a:rPr>
              <a:t>BILC </a:t>
            </a:r>
            <a:r>
              <a:rPr lang="hr-HR" altLang="sr-Latn-RS" sz="4800" dirty="0" err="1">
                <a:solidFill>
                  <a:srgbClr val="FFFF00"/>
                </a:solidFill>
                <a:latin typeface="Arial Black" pitchFamily="34" charset="0"/>
              </a:rPr>
              <a:t>Update</a:t>
            </a:r>
            <a:r>
              <a:rPr lang="hr-HR" altLang="sr-Latn-RS" sz="4800" dirty="0">
                <a:solidFill>
                  <a:srgbClr val="FFFF00"/>
                </a:solidFill>
                <a:latin typeface="Arial Black" pitchFamily="34" charset="0"/>
              </a:rPr>
              <a:t> </a:t>
            </a:r>
            <a:r>
              <a:rPr lang="hr-HR" altLang="sr-Latn-RS" sz="4800" dirty="0" err="1">
                <a:solidFill>
                  <a:srgbClr val="FFFF00"/>
                </a:solidFill>
                <a:latin typeface="Arial Black" pitchFamily="34" charset="0"/>
              </a:rPr>
              <a:t>and</a:t>
            </a:r>
            <a:r>
              <a:rPr lang="hr-HR" altLang="sr-Latn-RS" sz="4800" dirty="0">
                <a:solidFill>
                  <a:srgbClr val="FFFF00"/>
                </a:solidFill>
                <a:latin typeface="Arial Black" pitchFamily="34" charset="0"/>
              </a:rPr>
              <a:t> </a:t>
            </a:r>
            <a:r>
              <a:rPr lang="hr-HR" altLang="sr-Latn-RS" sz="4800" dirty="0" err="1">
                <a:solidFill>
                  <a:srgbClr val="FFFF00"/>
                </a:solidFill>
                <a:latin typeface="Arial Black" pitchFamily="34" charset="0"/>
              </a:rPr>
              <a:t>Info</a:t>
            </a:r>
            <a:br>
              <a:rPr lang="hr-HR" altLang="sr-Latn-RS" sz="4800" dirty="0">
                <a:solidFill>
                  <a:srgbClr val="FFFF00"/>
                </a:solidFill>
                <a:latin typeface="Arial Black" pitchFamily="34" charset="0"/>
              </a:rPr>
            </a:br>
            <a:r>
              <a:rPr lang="hr-HR" altLang="sr-Latn-RS" sz="4300" b="1" dirty="0">
                <a:solidFill>
                  <a:srgbClr val="FFFF00"/>
                </a:solidFill>
                <a:latin typeface="Arial" charset="0"/>
                <a:cs typeface="Arial" charset="0"/>
              </a:rPr>
              <a:t>Irena </a:t>
            </a:r>
            <a:r>
              <a:rPr lang="hr-HR" altLang="sr-Latn-RS" sz="4300" b="1" dirty="0" err="1">
                <a:solidFill>
                  <a:srgbClr val="FFFF00"/>
                </a:solidFill>
                <a:latin typeface="Arial" charset="0"/>
                <a:cs typeface="Arial" charset="0"/>
              </a:rPr>
              <a:t>Prpic</a:t>
            </a:r>
            <a:r>
              <a:rPr lang="hr-HR" altLang="sr-Latn-RS" sz="4300" b="1" dirty="0">
                <a:solidFill>
                  <a:srgbClr val="FFFF00"/>
                </a:solidFill>
                <a:latin typeface="Arial" charset="0"/>
                <a:cs typeface="Arial" charset="0"/>
              </a:rPr>
              <a:t> </a:t>
            </a:r>
            <a:r>
              <a:rPr lang="hr-HR" altLang="sr-Latn-RS" sz="4300" b="1" dirty="0" err="1">
                <a:solidFill>
                  <a:srgbClr val="FFFF00"/>
                </a:solidFill>
                <a:latin typeface="Arial" charset="0"/>
                <a:cs typeface="Arial" charset="0"/>
              </a:rPr>
              <a:t>Djuric</a:t>
            </a:r>
            <a:r>
              <a:rPr lang="hr-HR" altLang="sr-Latn-RS" sz="4300" b="1" dirty="0">
                <a:solidFill>
                  <a:srgbClr val="FFFF00"/>
                </a:solidFill>
                <a:latin typeface="Arial" charset="0"/>
                <a:cs typeface="Arial" charset="0"/>
              </a:rPr>
              <a:t>, </a:t>
            </a:r>
            <a:r>
              <a:rPr lang="en-US" altLang="sr-Latn-RS" sz="4300" b="1" dirty="0">
                <a:solidFill>
                  <a:srgbClr val="FFFF00"/>
                </a:solidFill>
                <a:latin typeface="Arial" charset="0"/>
                <a:cs typeface="Arial" charset="0"/>
              </a:rPr>
              <a:t>BILC </a:t>
            </a:r>
            <a:r>
              <a:rPr lang="hr-HR" altLang="sr-Latn-RS" sz="4300" b="1" dirty="0" err="1">
                <a:solidFill>
                  <a:srgbClr val="FFFF00"/>
                </a:solidFill>
                <a:latin typeface="Arial" charset="0"/>
                <a:cs typeface="Arial" charset="0"/>
              </a:rPr>
              <a:t>Chair</a:t>
            </a:r>
            <a:endParaRPr lang="hr-HR" altLang="sr-Latn-RS" sz="4300" b="1" dirty="0">
              <a:solidFill>
                <a:srgbClr val="FFFF00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Number Placeholder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884408" indent="-340157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360627" indent="-272125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904878" indent="-272125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449129" indent="-272125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993380" indent="-2721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3537631" indent="-2721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4081882" indent="-2721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4626132" indent="-2721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5048D50F-E590-4EBA-AD0D-7CE265CF656E}" type="slidenum">
              <a:rPr lang="en-US" altLang="en-US" sz="1700">
                <a:solidFill>
                  <a:srgbClr val="000000"/>
                </a:solidFill>
                <a:latin typeface="Times New Roman" pitchFamily="18" charset="0"/>
              </a:rPr>
              <a:pPr/>
              <a:t>10</a:t>
            </a:fld>
            <a:endParaRPr lang="en-US" altLang="en-US" sz="17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3795" name="Rectangle 2"/>
          <p:cNvSpPr>
            <a:spLocks noGrp="1"/>
          </p:cNvSpPr>
          <p:nvPr>
            <p:ph type="title" idx="4294967295"/>
          </p:nvPr>
        </p:nvSpPr>
        <p:spPr>
          <a:xfrm>
            <a:off x="1369306" y="115917"/>
            <a:ext cx="9549157" cy="1044817"/>
          </a:xfrm>
        </p:spPr>
        <p:txBody>
          <a:bodyPr/>
          <a:lstStyle/>
          <a:p>
            <a:pPr eaLnBrk="1" hangingPunct="1"/>
            <a:r>
              <a:rPr lang="en-US" altLang="en-US" sz="2400" b="1" dirty="0">
                <a:solidFill>
                  <a:srgbClr val="C00000"/>
                </a:solidFill>
                <a:latin typeface="Arial Black" panose="020B0A04020102020204" pitchFamily="34" charset="0"/>
                <a:cs typeface="Arial" charset="0"/>
              </a:rPr>
              <a:t>BILC Professional Development </a:t>
            </a:r>
            <a:br>
              <a:rPr lang="en-US" altLang="en-US" sz="2400" b="1" dirty="0">
                <a:solidFill>
                  <a:srgbClr val="C00000"/>
                </a:solidFill>
                <a:latin typeface="Arial Black" panose="020B0A04020102020204" pitchFamily="34" charset="0"/>
                <a:cs typeface="Arial" charset="0"/>
              </a:rPr>
            </a:br>
            <a:r>
              <a:rPr lang="en-US" altLang="en-US" sz="2400" b="1" dirty="0" err="1">
                <a:solidFill>
                  <a:srgbClr val="C00000"/>
                </a:solidFill>
                <a:latin typeface="Arial Black" panose="020B0A04020102020204" pitchFamily="34" charset="0"/>
                <a:cs typeface="Arial" charset="0"/>
              </a:rPr>
              <a:t>Programme</a:t>
            </a:r>
            <a:r>
              <a:rPr lang="en-US" altLang="en-US" sz="2400" b="1" dirty="0">
                <a:solidFill>
                  <a:srgbClr val="C00000"/>
                </a:solidFill>
                <a:latin typeface="Arial Black" panose="020B0A04020102020204" pitchFamily="34" charset="0"/>
                <a:cs typeface="Arial" charset="0"/>
              </a:rPr>
              <a:t> in Partnership Cooperation Menu </a:t>
            </a:r>
            <a:br>
              <a:rPr lang="en-US" altLang="en-US" sz="2400" b="1" dirty="0">
                <a:solidFill>
                  <a:srgbClr val="C00000"/>
                </a:solidFill>
                <a:latin typeface="Arial Black" panose="020B0A04020102020204" pitchFamily="34" charset="0"/>
                <a:cs typeface="Arial" charset="0"/>
              </a:rPr>
            </a:br>
            <a:r>
              <a:rPr lang="en-US" altLang="en-US" sz="2400" b="1" dirty="0">
                <a:solidFill>
                  <a:srgbClr val="C00000"/>
                </a:solidFill>
                <a:latin typeface="Arial Black" panose="020B0A04020102020204" pitchFamily="34" charset="0"/>
                <a:cs typeface="Arial" charset="0"/>
              </a:rPr>
              <a:t>(PCM. </a:t>
            </a:r>
            <a:r>
              <a:rPr lang="en-US" altLang="en-US" sz="2400" b="1" dirty="0" err="1">
                <a:solidFill>
                  <a:srgbClr val="C00000"/>
                </a:solidFill>
                <a:latin typeface="Arial Black" panose="020B0A04020102020204" pitchFamily="34" charset="0"/>
                <a:cs typeface="Arial" charset="0"/>
              </a:rPr>
              <a:t>i</a:t>
            </a:r>
            <a:r>
              <a:rPr lang="en-US" altLang="en-US" sz="2400" b="1" dirty="0">
                <a:solidFill>
                  <a:srgbClr val="C00000"/>
                </a:solidFill>
                <a:latin typeface="Arial Black" panose="020B0A04020102020204" pitchFamily="34" charset="0"/>
                <a:cs typeface="Arial" charset="0"/>
              </a:rPr>
              <a:t>. e. ACT-sponsored BILC courses)</a:t>
            </a:r>
          </a:p>
        </p:txBody>
      </p:sp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132232" y="1341078"/>
            <a:ext cx="11615778" cy="5185777"/>
          </a:xfrm>
          <a:prstGeom prst="rect">
            <a:avLst/>
          </a:prstGeom>
          <a:noFill/>
          <a:ln w="76200" cmpd="tri">
            <a:noFill/>
            <a:miter lim="800000"/>
            <a:headEnd/>
            <a:tailEnd/>
          </a:ln>
        </p:spPr>
        <p:txBody>
          <a:bodyPr lIns="108850" tIns="54425" rIns="108850" bIns="54425"/>
          <a:lstStyle/>
          <a:p>
            <a:pPr lvl="1" algn="just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9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Language Testing Seminars </a:t>
            </a:r>
            <a:r>
              <a:rPr lang="en-US" sz="2900" dirty="0"/>
              <a:t>(conducted at PLTCE):</a:t>
            </a:r>
          </a:p>
          <a:p>
            <a:pPr marL="952439" lvl="1" indent="-408188" algn="just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en-US" sz="2900" dirty="0">
                <a:solidFill>
                  <a:prstClr val="black"/>
                </a:solidFill>
              </a:rPr>
              <a:t>Language Testing Seminar, ACT.647, 2 weeks; </a:t>
            </a:r>
          </a:p>
          <a:p>
            <a:pPr marL="952439" lvl="1" indent="-408188" algn="just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en-US" sz="2900" dirty="0">
                <a:solidFill>
                  <a:prstClr val="black"/>
                </a:solidFill>
              </a:rPr>
              <a:t>Advanced Language Testing Seminar, ACT.658, 3 weeks; </a:t>
            </a:r>
          </a:p>
          <a:p>
            <a:pPr marL="952439" lvl="1" indent="-408188" algn="just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en-US" sz="2900" dirty="0">
                <a:solidFill>
                  <a:prstClr val="black"/>
                </a:solidFill>
              </a:rPr>
              <a:t>Language Standards and Assessment</a:t>
            </a:r>
            <a:r>
              <a:rPr lang="hr-HR" sz="2900" dirty="0">
                <a:solidFill>
                  <a:prstClr val="black"/>
                </a:solidFill>
              </a:rPr>
              <a:t> Seminar</a:t>
            </a:r>
            <a:r>
              <a:rPr lang="en-US" sz="2900" dirty="0">
                <a:solidFill>
                  <a:prstClr val="black"/>
                </a:solidFill>
              </a:rPr>
              <a:t>, ACT.648, 2 weeks.</a:t>
            </a:r>
          </a:p>
          <a:p>
            <a:pPr marL="952439" lvl="1" indent="-408188" algn="just">
              <a:spcBef>
                <a:spcPts val="0"/>
              </a:spcBef>
              <a:spcAft>
                <a:spcPts val="0"/>
              </a:spcAft>
              <a:defRPr/>
            </a:pPr>
            <a:endParaRPr lang="hr-HR" altLang="en-US" sz="29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952439" lvl="1" indent="-408188" algn="just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en-US" sz="29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2. BILC Methodology Workshops</a:t>
            </a:r>
          </a:p>
          <a:p>
            <a:pPr marL="884408" lvl="1" indent="-340157" algn="just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en-US" sz="2900" dirty="0">
                <a:solidFill>
                  <a:prstClr val="black"/>
                </a:solidFill>
              </a:rPr>
              <a:t>English Teaching Faculty Development Workshop “Teaching Speaking and Writing for Military Purposes”, ACT.659, 2 weeks. Conducted at 3 PTECs PLTCE, Bulgaria and Slovenia.            </a:t>
            </a:r>
          </a:p>
          <a:p>
            <a:pPr marL="406299" lvl="1" algn="just">
              <a:spcBef>
                <a:spcPts val="1428"/>
              </a:spcBef>
              <a:spcAft>
                <a:spcPts val="0"/>
              </a:spcAft>
              <a:defRPr/>
            </a:pPr>
            <a:r>
              <a:rPr lang="en-US" sz="2900" dirty="0">
                <a:solidFill>
                  <a:prstClr val="black"/>
                </a:solidFill>
              </a:rPr>
              <a:t>Facilitators: </a:t>
            </a:r>
            <a:r>
              <a:rPr lang="en-US" altLang="en-US" sz="29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BILC teaching &amp; testing experts from 24 nations.</a:t>
            </a:r>
            <a:endParaRPr lang="en-US" sz="2900" dirty="0">
              <a:solidFill>
                <a:prstClr val="black"/>
              </a:solidFill>
            </a:endParaRPr>
          </a:p>
          <a:p>
            <a:pPr marL="406299" lvl="1" algn="just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900" dirty="0">
                <a:solidFill>
                  <a:prstClr val="black"/>
                </a:solidFill>
              </a:rPr>
              <a:t>			</a:t>
            </a:r>
          </a:p>
          <a:p>
            <a:pPr marL="406299" lvl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black"/>
              </a:solidFill>
            </a:endParaRPr>
          </a:p>
          <a:p>
            <a:pPr marL="952439" lvl="1" indent="-408188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black"/>
              </a:solidFill>
            </a:endParaRPr>
          </a:p>
          <a:p>
            <a:pPr marL="952439" lvl="1" indent="-408188">
              <a:spcBef>
                <a:spcPts val="0"/>
              </a:spcBef>
              <a:spcAft>
                <a:spcPts val="0"/>
              </a:spcAft>
              <a:defRPr/>
            </a:pPr>
            <a:endParaRPr lang="en-US" sz="19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6829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object 2"/>
          <p:cNvSpPr>
            <a:spLocks noGrp="1"/>
          </p:cNvSpPr>
          <p:nvPr>
            <p:ph type="title"/>
          </p:nvPr>
        </p:nvSpPr>
        <p:spPr>
          <a:xfrm>
            <a:off x="2107729" y="216455"/>
            <a:ext cx="8241690" cy="673167"/>
          </a:xfrm>
        </p:spPr>
        <p:txBody>
          <a:bodyPr wrap="square" lIns="0" tIns="11337" rIns="0" bIns="0">
            <a:spAutoFit/>
          </a:bodyPr>
          <a:lstStyle/>
          <a:p>
            <a:pPr marL="428930" indent="-417591">
              <a:spcBef>
                <a:spcPts val="89"/>
              </a:spcBef>
            </a:pPr>
            <a:r>
              <a:rPr lang="en-US" altLang="sl-SI" sz="4300" b="1" dirty="0">
                <a:solidFill>
                  <a:srgbClr val="000000"/>
                </a:solidFill>
                <a:latin typeface="Arial" charset="0"/>
                <a:cs typeface="Arial" charset="0"/>
              </a:rPr>
              <a:t>   </a:t>
            </a:r>
            <a:r>
              <a:rPr lang="hr-HR" altLang="sl-SI" sz="4300" b="1" dirty="0">
                <a:solidFill>
                  <a:srgbClr val="C00000"/>
                </a:solidFill>
                <a:latin typeface="Arial Black" pitchFamily="34" charset="0"/>
                <a:cs typeface="Arial" charset="0"/>
              </a:rPr>
              <a:t>Other BILC activities</a:t>
            </a:r>
            <a:endParaRPr lang="sl-SI" altLang="sl-SI" sz="4300" dirty="0">
              <a:solidFill>
                <a:srgbClr val="C00000"/>
              </a:solidFill>
              <a:latin typeface="Arial Black" pitchFamily="34" charset="0"/>
              <a:cs typeface="Arial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35317" y="1052980"/>
            <a:ext cx="11615778" cy="5576640"/>
          </a:xfrm>
        </p:spPr>
        <p:txBody>
          <a:bodyPr/>
          <a:lstStyle/>
          <a:p>
            <a:pPr marL="0" indent="0" algn="just">
              <a:buNone/>
            </a:pPr>
            <a:endParaRPr lang="hr-H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hr-HR" dirty="0" err="1">
                <a:latin typeface="Arial" panose="020B0604020202020204" pitchFamily="34" charset="0"/>
                <a:cs typeface="Arial" panose="020B0604020202020204" pitchFamily="34" charset="0"/>
              </a:rPr>
              <a:t>Standardization</a:t>
            </a:r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 efforts and support:</a:t>
            </a:r>
          </a:p>
          <a:p>
            <a:pPr marL="0" indent="0" algn="just">
              <a:buNone/>
            </a:pPr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- Non-resident activities (in person and online - DEEP, DCB TF, cooperative visits)</a:t>
            </a:r>
          </a:p>
          <a:p>
            <a:pPr marL="0" indent="0">
              <a:buNone/>
            </a:pPr>
            <a:endParaRPr lang="hr-HR" dirty="0"/>
          </a:p>
          <a:p>
            <a:pPr marL="0" indent="0" algn="just">
              <a:buNone/>
            </a:pPr>
            <a:r>
              <a:rPr lang="hr-HR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DEEP – Defence Education  </a:t>
            </a:r>
            <a:r>
              <a:rPr lang="hr-HR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Enhancement</a:t>
            </a:r>
            <a:r>
              <a:rPr lang="hr-HR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Programme</a:t>
            </a:r>
            <a:r>
              <a:rPr lang="hr-HR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 algn="just">
              <a:buNone/>
            </a:pPr>
            <a:r>
              <a:rPr lang="hr-HR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BILC </a:t>
            </a:r>
            <a:r>
              <a:rPr lang="hr-HR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PoCs</a:t>
            </a:r>
            <a:r>
              <a:rPr lang="hr-HR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for DEEP </a:t>
            </a:r>
          </a:p>
          <a:p>
            <a:pPr marL="0" indent="0" algn="just"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45415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1198662" y="117426"/>
            <a:ext cx="9955504" cy="850836"/>
          </a:xfrm>
        </p:spPr>
        <p:txBody>
          <a:bodyPr/>
          <a:lstStyle/>
          <a:p>
            <a:pPr eaLnBrk="1" hangingPunct="1"/>
            <a:r>
              <a:rPr lang="hr-HR" altLang="sr-Latn-RS" sz="4800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BILC WGs &amp; Projects</a:t>
            </a:r>
            <a:endParaRPr lang="en-US" altLang="sr-Latn-RS" sz="4800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406574" y="1197546"/>
            <a:ext cx="10971372" cy="4527011"/>
          </a:xfrm>
        </p:spPr>
        <p:txBody>
          <a:bodyPr/>
          <a:lstStyle/>
          <a:p>
            <a:pPr algn="just" eaLnBrk="1" hangingPunct="1"/>
            <a:r>
              <a:rPr lang="hr-HR" altLang="sr-Latn-RS" sz="2400" b="1" dirty="0">
                <a:solidFill>
                  <a:srgbClr val="C00000"/>
                </a:solidFill>
                <a:latin typeface="Arial Black" pitchFamily="34" charset="0"/>
                <a:cs typeface="Arial" panose="020B0604020202020204" pitchFamily="34" charset="0"/>
              </a:rPr>
              <a:t>Shared Item Bank Project </a:t>
            </a:r>
          </a:p>
          <a:p>
            <a:pPr marL="0" indent="0">
              <a:buFont typeface="Arial" pitchFamily="34" charset="0"/>
              <a:buNone/>
              <a:defRPr/>
            </a:pPr>
            <a:r>
              <a:rPr lang="sl-SI" altLang="bg-BG" sz="2400" dirty="0">
                <a:latin typeface="Arial" panose="020B0604020202020204" pitchFamily="34" charset="0"/>
                <a:cs typeface="Arial" panose="020B0604020202020204" pitchFamily="34" charset="0"/>
              </a:rPr>
              <a:t>Project launched in February 2020 to:</a:t>
            </a:r>
          </a:p>
          <a:p>
            <a:pPr>
              <a:buFontTx/>
              <a:buChar char="-"/>
              <a:defRPr/>
            </a:pPr>
            <a:r>
              <a:rPr lang="sl-SI" altLang="bg-BG" sz="2400" dirty="0">
                <a:latin typeface="Arial" panose="020B0604020202020204" pitchFamily="34" charset="0"/>
                <a:cs typeface="Arial" panose="020B0604020202020204" pitchFamily="34" charset="0"/>
              </a:rPr>
              <a:t>further standardization of language testing,</a:t>
            </a:r>
          </a:p>
          <a:p>
            <a:pPr>
              <a:buFontTx/>
              <a:buChar char="-"/>
              <a:defRPr/>
            </a:pPr>
            <a:r>
              <a:rPr lang="sl-SI" altLang="bg-BG" sz="2400" dirty="0">
                <a:latin typeface="Arial" panose="020B0604020202020204" pitchFamily="34" charset="0"/>
                <a:cs typeface="Arial" panose="020B0604020202020204" pitchFamily="34" charset="0"/>
              </a:rPr>
              <a:t>help testing organizations in the test development process.</a:t>
            </a:r>
          </a:p>
          <a:p>
            <a:pPr marL="0" indent="0">
              <a:buFont typeface="Arial" pitchFamily="34" charset="0"/>
              <a:buNone/>
              <a:defRPr/>
            </a:pPr>
            <a:r>
              <a:rPr lang="sl-SI" altLang="bg-BG" sz="2400" dirty="0">
                <a:latin typeface="Arial" panose="020B0604020202020204" pitchFamily="34" charset="0"/>
                <a:cs typeface="Arial" panose="020B0604020202020204" pitchFamily="34" charset="0"/>
              </a:rPr>
              <a:t>Participating nations:</a:t>
            </a:r>
          </a:p>
          <a:p>
            <a:pPr>
              <a:buFontTx/>
              <a:buChar char="-"/>
              <a:defRPr/>
            </a:pPr>
            <a:r>
              <a:rPr lang="sl-SI" altLang="bg-BG" sz="2400" dirty="0">
                <a:latin typeface="Arial" panose="020B0604020202020204" pitchFamily="34" charset="0"/>
                <a:cs typeface="Arial" panose="020B0604020202020204" pitchFamily="34" charset="0"/>
              </a:rPr>
              <a:t>Canada, Croatia, Estonia, Latvia, Romania, Slovakia, Slovenia</a:t>
            </a:r>
          </a:p>
          <a:p>
            <a:pPr>
              <a:buFontTx/>
              <a:buChar char="-"/>
              <a:defRPr/>
            </a:pPr>
            <a:r>
              <a:rPr lang="sl-SI" altLang="bg-BG" sz="2400" dirty="0">
                <a:latin typeface="Arial" panose="020B0604020202020204" pitchFamily="34" charset="0"/>
                <a:cs typeface="Arial" panose="020B0604020202020204" pitchFamily="34" charset="0"/>
              </a:rPr>
              <a:t>pre-testing reading test items</a:t>
            </a:r>
            <a:endParaRPr lang="en-US" altLang="bg-BG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hr-HR" altLang="bg-BG" sz="2400" b="1" dirty="0">
                <a:solidFill>
                  <a:srgbClr val="C00000"/>
                </a:solidFill>
                <a:latin typeface="Arial Black" pitchFamily="34" charset="0"/>
                <a:cs typeface="Arial" panose="020B0604020202020204" pitchFamily="34" charset="0"/>
              </a:rPr>
              <a:t>JTAC WG</a:t>
            </a:r>
            <a:endParaRPr lang="en-US" altLang="bg-BG" sz="2400" b="1" dirty="0">
              <a:solidFill>
                <a:srgbClr val="C00000"/>
              </a:solidFill>
              <a:latin typeface="Arial Black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en-US" altLang="bg-BG" sz="2400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STANAG 6001 Update</a:t>
            </a:r>
            <a:r>
              <a:rPr lang="sl-SI" altLang="bg-BG" sz="2400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– Focus Group</a:t>
            </a:r>
            <a:endParaRPr lang="hr-HR" altLang="sr-Latn-R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hr-HR" sz="2400" dirty="0">
              <a:solidFill>
                <a:srgbClr val="C00000"/>
              </a:solidFill>
              <a:latin typeface="Arial Black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80823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/>
          <p:cNvSpPr>
            <a:spLocks noGrp="1"/>
          </p:cNvSpPr>
          <p:nvPr>
            <p:ph type="title"/>
          </p:nvPr>
        </p:nvSpPr>
        <p:spPr>
          <a:xfrm>
            <a:off x="1487831" y="274706"/>
            <a:ext cx="9585135" cy="851097"/>
          </a:xfrm>
        </p:spPr>
        <p:txBody>
          <a:bodyPr/>
          <a:lstStyle/>
          <a:p>
            <a:r>
              <a:rPr lang="en-US" altLang="bg-BG" sz="4300" b="1" dirty="0">
                <a:latin typeface="Arial" charset="0"/>
                <a:cs typeface="Arial" charset="0"/>
              </a:rPr>
              <a:t>BILC site </a:t>
            </a:r>
            <a:r>
              <a:rPr lang="en-US" altLang="bg-BG" sz="4300" dirty="0">
                <a:latin typeface="Arial" charset="0"/>
                <a:cs typeface="Arial" charset="0"/>
              </a:rPr>
              <a:t>– </a:t>
            </a:r>
            <a:r>
              <a:rPr lang="en-US" altLang="bg-BG" sz="4300" dirty="0">
                <a:latin typeface="Arial" charset="0"/>
                <a:cs typeface="Arial" charset="0"/>
                <a:hlinkClick r:id="rId3"/>
              </a:rPr>
              <a:t>www.natobilc.org</a:t>
            </a:r>
            <a:r>
              <a:rPr lang="en-US" altLang="bg-BG" sz="4300" dirty="0">
                <a:latin typeface="Arial" charset="0"/>
                <a:cs typeface="Arial" charset="0"/>
              </a:rPr>
              <a:t> </a:t>
            </a:r>
            <a:endParaRPr lang="bg-BG" altLang="bg-BG" sz="4300">
              <a:latin typeface="Arial" charset="0"/>
              <a:cs typeface="Arial" charset="0"/>
            </a:endParaRPr>
          </a:p>
        </p:txBody>
      </p:sp>
      <p:sp>
        <p:nvSpPr>
          <p:cNvPr id="39939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884310" indent="-340119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360477" indent="-272096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904669" indent="-272096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448859" indent="-272096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993050" indent="-27209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3537241" indent="-27209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4081433" indent="-27209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4625623" indent="-27209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5339224B-845F-4399-A395-6F3C49E3B7B9}" type="slidenum">
              <a:rPr lang="en-US" altLang="lt-LT" smtClean="0">
                <a:solidFill>
                  <a:srgbClr val="898989"/>
                </a:solidFill>
                <a:latin typeface="Calibri" pitchFamily="34" charset="0"/>
              </a:rPr>
              <a:pPr/>
              <a:t>13</a:t>
            </a:fld>
            <a:endParaRPr lang="en-US" altLang="lt-LT" dirty="0">
              <a:solidFill>
                <a:srgbClr val="898989"/>
              </a:solidFill>
              <a:latin typeface="Calibri" pitchFamily="34" charset="0"/>
            </a:endParaRPr>
          </a:p>
        </p:txBody>
      </p:sp>
      <p:pic>
        <p:nvPicPr>
          <p:cNvPr id="39940" name="Označba mesta vsebin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06574" y="981522"/>
            <a:ext cx="11557611" cy="5741729"/>
          </a:xfrm>
        </p:spPr>
      </p:pic>
    </p:spTree>
    <p:extLst>
      <p:ext uri="{BB962C8B-B14F-4D97-AF65-F5344CB8AC3E}">
        <p14:creationId xmlns:p14="http://schemas.microsoft.com/office/powerpoint/2010/main" val="22353383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/>
          <p:cNvSpPr>
            <a:spLocks noGrp="1"/>
          </p:cNvSpPr>
          <p:nvPr>
            <p:ph type="title"/>
          </p:nvPr>
        </p:nvSpPr>
        <p:spPr>
          <a:xfrm>
            <a:off x="1487831" y="274706"/>
            <a:ext cx="9585135" cy="851097"/>
          </a:xfrm>
        </p:spPr>
        <p:txBody>
          <a:bodyPr/>
          <a:lstStyle/>
          <a:p>
            <a:r>
              <a:rPr lang="en-US" altLang="bg-BG" sz="4300" b="1" dirty="0">
                <a:latin typeface="Arial" charset="0"/>
                <a:cs typeface="Arial" charset="0"/>
              </a:rPr>
              <a:t>BILC site </a:t>
            </a:r>
            <a:r>
              <a:rPr lang="en-US" altLang="bg-BG" sz="4300" dirty="0">
                <a:latin typeface="Arial" charset="0"/>
                <a:cs typeface="Arial" charset="0"/>
              </a:rPr>
              <a:t>– </a:t>
            </a:r>
            <a:r>
              <a:rPr lang="en-US" altLang="bg-BG" sz="4300" dirty="0">
                <a:latin typeface="Arial" charset="0"/>
                <a:cs typeface="Arial" charset="0"/>
                <a:hlinkClick r:id="rId3"/>
              </a:rPr>
              <a:t>www.natobilc.org</a:t>
            </a:r>
            <a:r>
              <a:rPr lang="en-US" altLang="bg-BG" sz="4300" dirty="0">
                <a:latin typeface="Arial" charset="0"/>
                <a:cs typeface="Arial" charset="0"/>
              </a:rPr>
              <a:t> </a:t>
            </a:r>
            <a:endParaRPr lang="bg-BG" altLang="bg-BG" sz="4300">
              <a:latin typeface="Arial" charset="0"/>
              <a:cs typeface="Arial" charset="0"/>
            </a:endParaRPr>
          </a:p>
        </p:txBody>
      </p:sp>
      <p:sp>
        <p:nvSpPr>
          <p:cNvPr id="39939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884310" indent="-340119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360477" indent="-272096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904669" indent="-272096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448859" indent="-272096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993050" indent="-27209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3537241" indent="-27209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4081433" indent="-27209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4625623" indent="-27209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5339224B-845F-4399-A395-6F3C49E3B7B9}" type="slidenum">
              <a:rPr lang="en-US" altLang="lt-LT" smtClean="0">
                <a:solidFill>
                  <a:srgbClr val="898989"/>
                </a:solidFill>
                <a:latin typeface="Calibri" pitchFamily="34" charset="0"/>
              </a:rPr>
              <a:pPr/>
              <a:t>14</a:t>
            </a:fld>
            <a:endParaRPr lang="en-US" altLang="lt-LT" dirty="0">
              <a:solidFill>
                <a:srgbClr val="898989"/>
              </a:solidFill>
              <a:latin typeface="Calibri" pitchFamily="34" charset="0"/>
            </a:endParaRPr>
          </a:p>
        </p:txBody>
      </p:sp>
      <p:pic>
        <p:nvPicPr>
          <p:cNvPr id="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638" y="1197546"/>
            <a:ext cx="10729191" cy="5328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/>
          <p:cNvSpPr>
            <a:spLocks noGrp="1"/>
          </p:cNvSpPr>
          <p:nvPr>
            <p:ph type="title"/>
          </p:nvPr>
        </p:nvSpPr>
        <p:spPr>
          <a:xfrm>
            <a:off x="1487824" y="274702"/>
            <a:ext cx="9585135" cy="851097"/>
          </a:xfrm>
        </p:spPr>
        <p:txBody>
          <a:bodyPr/>
          <a:lstStyle/>
          <a:p>
            <a:r>
              <a:rPr lang="en-US" altLang="bg-BG" sz="4300" b="1">
                <a:latin typeface="Arial" charset="0"/>
                <a:cs typeface="Arial" charset="0"/>
              </a:rPr>
              <a:t>BILC site </a:t>
            </a:r>
            <a:r>
              <a:rPr lang="en-US" altLang="bg-BG" sz="4300">
                <a:latin typeface="Arial" charset="0"/>
                <a:cs typeface="Arial" charset="0"/>
              </a:rPr>
              <a:t>– </a:t>
            </a:r>
            <a:r>
              <a:rPr lang="en-US" altLang="bg-BG" sz="4300">
                <a:latin typeface="Arial" charset="0"/>
                <a:cs typeface="Arial" charset="0"/>
                <a:hlinkClick r:id="rId3"/>
              </a:rPr>
              <a:t>www.natobilc.org</a:t>
            </a:r>
            <a:r>
              <a:rPr lang="en-US" altLang="bg-BG" sz="4300">
                <a:latin typeface="Arial" charset="0"/>
                <a:cs typeface="Arial" charset="0"/>
              </a:rPr>
              <a:t> </a:t>
            </a:r>
            <a:endParaRPr lang="bg-BG" altLang="bg-BG" sz="4300">
              <a:latin typeface="Arial" charset="0"/>
              <a:cs typeface="Arial" charset="0"/>
            </a:endParaRPr>
          </a:p>
        </p:txBody>
      </p:sp>
      <p:sp>
        <p:nvSpPr>
          <p:cNvPr id="36867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800">
                <a:solidFill>
                  <a:schemeClr val="tx1"/>
                </a:solidFill>
                <a:latin typeface="Calibri" pitchFamily="34" charset="0"/>
              </a:defRPr>
            </a:lvl1pPr>
            <a:lvl2pPr marL="884408" indent="-340157">
              <a:spcBef>
                <a:spcPct val="20000"/>
              </a:spcBef>
              <a:buFont typeface="Arial" charset="0"/>
              <a:buChar char="–"/>
              <a:defRPr sz="3300">
                <a:solidFill>
                  <a:schemeClr val="tx1"/>
                </a:solidFill>
                <a:latin typeface="Calibri" pitchFamily="34" charset="0"/>
              </a:defRPr>
            </a:lvl2pPr>
            <a:lvl3pPr marL="1360627" indent="-272125">
              <a:spcBef>
                <a:spcPct val="20000"/>
              </a:spcBef>
              <a:buFont typeface="Arial" charset="0"/>
              <a:buChar char="•"/>
              <a:defRPr sz="2900">
                <a:solidFill>
                  <a:schemeClr val="tx1"/>
                </a:solidFill>
                <a:latin typeface="Calibri" pitchFamily="34" charset="0"/>
              </a:defRPr>
            </a:lvl3pPr>
            <a:lvl4pPr marL="1904878" indent="-272125">
              <a:spcBef>
                <a:spcPct val="20000"/>
              </a:spcBef>
              <a:buFont typeface="Arial" charset="0"/>
              <a:buChar char="–"/>
              <a:defRPr sz="2400">
                <a:solidFill>
                  <a:schemeClr val="tx1"/>
                </a:solidFill>
                <a:latin typeface="Calibri" pitchFamily="34" charset="0"/>
              </a:defRPr>
            </a:lvl4pPr>
            <a:lvl5pPr marL="2449129" indent="-272125">
              <a:spcBef>
                <a:spcPct val="20000"/>
              </a:spcBef>
              <a:buFont typeface="Arial" charset="0"/>
              <a:buChar char="»"/>
              <a:defRPr sz="2400">
                <a:solidFill>
                  <a:schemeClr val="tx1"/>
                </a:solidFill>
                <a:latin typeface="Calibri" pitchFamily="34" charset="0"/>
              </a:defRPr>
            </a:lvl5pPr>
            <a:lvl6pPr marL="2993380" indent="-27212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400">
                <a:solidFill>
                  <a:schemeClr val="tx1"/>
                </a:solidFill>
                <a:latin typeface="Calibri" pitchFamily="34" charset="0"/>
              </a:defRPr>
            </a:lvl6pPr>
            <a:lvl7pPr marL="3537631" indent="-27212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400">
                <a:solidFill>
                  <a:schemeClr val="tx1"/>
                </a:solidFill>
                <a:latin typeface="Calibri" pitchFamily="34" charset="0"/>
              </a:defRPr>
            </a:lvl7pPr>
            <a:lvl8pPr marL="4081882" indent="-27212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400">
                <a:solidFill>
                  <a:schemeClr val="tx1"/>
                </a:solidFill>
                <a:latin typeface="Calibri" pitchFamily="34" charset="0"/>
              </a:defRPr>
            </a:lvl8pPr>
            <a:lvl9pPr marL="4626132" indent="-272125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711D4CB-D524-48C0-A28A-57EA2D619F74}" type="slidenum">
              <a:rPr lang="en-US" altLang="lt-LT" sz="14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15</a:t>
            </a:fld>
            <a:endParaRPr lang="en-US" altLang="lt-LT" sz="1400">
              <a:solidFill>
                <a:srgbClr val="898989"/>
              </a:solidFill>
            </a:endParaRPr>
          </a:p>
        </p:txBody>
      </p:sp>
      <p:sp>
        <p:nvSpPr>
          <p:cNvPr id="55300" name="Označba mesta vsebine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  <a:defRPr/>
            </a:pPr>
            <a:r>
              <a:rPr lang="sl-SI" altLang="sl-SI" dirty="0">
                <a:latin typeface="Arial" panose="020B0604020202020204" pitchFamily="34" charset="0"/>
                <a:cs typeface="Arial" panose="020B0604020202020204" pitchFamily="34" charset="0"/>
              </a:rPr>
              <a:t>New:</a:t>
            </a:r>
          </a:p>
          <a:p>
            <a:pPr algn="just">
              <a:buFont typeface="Arial" pitchFamily="34" charset="0"/>
              <a:buChar char="•"/>
              <a:defRPr/>
            </a:pPr>
            <a:r>
              <a:rPr lang="sl-SI" altLang="sl-SI" dirty="0">
                <a:latin typeface="Arial" panose="020B0604020202020204" pitchFamily="34" charset="0"/>
                <a:cs typeface="Arial" panose="020B0604020202020204" pitchFamily="34" charset="0"/>
              </a:rPr>
              <a:t>Presentations from events</a:t>
            </a:r>
          </a:p>
          <a:p>
            <a:pPr algn="just">
              <a:buFont typeface="Arial" pitchFamily="34" charset="0"/>
              <a:buChar char="•"/>
              <a:defRPr/>
            </a:pPr>
            <a:r>
              <a:rPr lang="sl-SI" altLang="sl-SI" dirty="0">
                <a:latin typeface="Arial" panose="020B0604020202020204" pitchFamily="34" charset="0"/>
                <a:cs typeface="Arial" panose="020B0604020202020204" pitchFamily="34" charset="0"/>
              </a:rPr>
              <a:t>Testing Resources</a:t>
            </a:r>
          </a:p>
          <a:p>
            <a:pPr algn="just">
              <a:buFont typeface="Arial" pitchFamily="34" charset="0"/>
              <a:buChar char="•"/>
              <a:defRPr/>
            </a:pPr>
            <a:r>
              <a:rPr lang="sl-SI" altLang="sl-SI" dirty="0" err="1">
                <a:latin typeface="Arial" panose="020B0604020202020204" pitchFamily="34" charset="0"/>
                <a:cs typeface="Arial" panose="020B0604020202020204" pitchFamily="34" charset="0"/>
              </a:rPr>
              <a:t>Materials</a:t>
            </a:r>
            <a:r>
              <a:rPr lang="sl-SI" altLang="sl-SI" dirty="0"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sl-SI" altLang="sl-SI" dirty="0" err="1">
                <a:latin typeface="Arial" panose="020B0604020202020204" pitchFamily="34" charset="0"/>
                <a:cs typeface="Arial" panose="020B0604020202020204" pitchFamily="34" charset="0"/>
              </a:rPr>
              <a:t>Level</a:t>
            </a:r>
            <a:r>
              <a:rPr lang="sl-SI" altLang="sl-SI" dirty="0">
                <a:latin typeface="Arial" panose="020B0604020202020204" pitchFamily="34" charset="0"/>
                <a:cs typeface="Arial" panose="020B0604020202020204" pitchFamily="34" charset="0"/>
              </a:rPr>
              <a:t> 4</a:t>
            </a:r>
          </a:p>
          <a:p>
            <a:pPr algn="just">
              <a:buFont typeface="Arial" pitchFamily="34" charset="0"/>
              <a:buChar char="•"/>
              <a:defRPr/>
            </a:pPr>
            <a:r>
              <a:rPr lang="sl-SI" altLang="sl-SI" dirty="0" err="1">
                <a:latin typeface="Arial" panose="020B0604020202020204" pitchFamily="34" charset="0"/>
                <a:cs typeface="Arial" panose="020B0604020202020204" pitchFamily="34" charset="0"/>
              </a:rPr>
              <a:t>Resources</a:t>
            </a:r>
            <a:r>
              <a:rPr lang="sl-SI" altLang="sl-SI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sl-SI" altLang="sl-SI" dirty="0" err="1">
                <a:latin typeface="Arial" panose="020B0604020202020204" pitchFamily="34" charset="0"/>
                <a:cs typeface="Arial" panose="020B0604020202020204" pitchFamily="34" charset="0"/>
              </a:rPr>
              <a:t>French</a:t>
            </a:r>
            <a:endParaRPr lang="sl-SI" altLang="sl-SI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Arial" pitchFamily="34" charset="0"/>
              <a:buChar char="•"/>
              <a:defRPr/>
            </a:pPr>
            <a:r>
              <a:rPr lang="sl-SI" altLang="sl-SI" dirty="0">
                <a:latin typeface="Arial" panose="020B0604020202020204" pitchFamily="34" charset="0"/>
                <a:cs typeface="Arial" panose="020B0604020202020204" pitchFamily="34" charset="0"/>
              </a:rPr>
              <a:t>Updated version of the calendar 2023 and 2024</a:t>
            </a:r>
          </a:p>
          <a:p>
            <a:pPr>
              <a:buFont typeface="Arial" pitchFamily="34" charset="0"/>
              <a:buChar char="•"/>
              <a:defRPr/>
            </a:pPr>
            <a:endParaRPr lang="sl-SI" altLang="sl-SI" dirty="0"/>
          </a:p>
        </p:txBody>
      </p:sp>
      <p:sp>
        <p:nvSpPr>
          <p:cNvPr id="36869" name="Rectangle 3"/>
          <p:cNvSpPr>
            <a:spLocks noChangeArrowheads="1"/>
          </p:cNvSpPr>
          <p:nvPr/>
        </p:nvSpPr>
        <p:spPr bwMode="auto">
          <a:xfrm>
            <a:off x="0" y="-378122"/>
            <a:ext cx="295168" cy="7562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50" tIns="54425" rIns="108850" bIns="54425" anchor="ctr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bg-BG" altLang="sl-SI" sz="2100">
              <a:latin typeface="Arial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bg-BG" altLang="sl-SI" sz="2100">
                <a:latin typeface="Arial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3361212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 altLang="bg-BG">
              <a:latin typeface="Arial" charset="0"/>
              <a:cs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573" y="1600574"/>
            <a:ext cx="11326925" cy="4527011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Contacts: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BILC site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https://natobilc.org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Email</a:t>
            </a:r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irena.prpic.djuric@</a:t>
            </a:r>
            <a:r>
              <a:rPr lang="hr-HR" dirty="0" err="1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morh.hr</a:t>
            </a:r>
            <a:endParaRPr lang="hr-H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  <a:defRPr/>
            </a:pPr>
            <a:r>
              <a:rPr lang="sl-SI" dirty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sl-SI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BILCteam.hrv@gmail.com</a:t>
            </a:r>
            <a:endParaRPr lang="sl-SI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  <a:defRPr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  <a:defRPr/>
            </a:pPr>
            <a:r>
              <a:rPr lang="en-US" dirty="0"/>
              <a:t>	     </a:t>
            </a:r>
            <a:endParaRPr lang="bg-BG" dirty="0"/>
          </a:p>
        </p:txBody>
      </p:sp>
      <p:sp>
        <p:nvSpPr>
          <p:cNvPr id="51204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884310" indent="-340119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360477" indent="-272096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904669" indent="-272096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448859" indent="-272096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993050" indent="-27209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3537241" indent="-27209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4081433" indent="-27209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4625623" indent="-27209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605880D8-2418-4941-84E9-367DD0A5FF42}" type="slidenum">
              <a:rPr lang="en-US" altLang="lt-LT" smtClean="0">
                <a:solidFill>
                  <a:srgbClr val="898989"/>
                </a:solidFill>
                <a:latin typeface="Calibri" pitchFamily="34" charset="0"/>
              </a:rPr>
              <a:pPr/>
              <a:t>16</a:t>
            </a:fld>
            <a:endParaRPr lang="en-US" altLang="lt-LT">
              <a:solidFill>
                <a:srgbClr val="898989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09836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0934ACA-9743-4519-8E96-01AAAE01B228}" type="slidenum">
              <a:rPr lang="en-US" altLang="lt-LT" smtClean="0"/>
              <a:pPr>
                <a:defRPr/>
              </a:pPr>
              <a:t>17</a:t>
            </a:fld>
            <a:endParaRPr lang="en-US" altLang="lt-LT"/>
          </a:p>
        </p:txBody>
      </p:sp>
      <p:sp>
        <p:nvSpPr>
          <p:cNvPr id="6" name="Content Placeholder 5"/>
          <p:cNvSpPr>
            <a:spLocks noGrp="1"/>
          </p:cNvSpPr>
          <p:nvPr>
            <p:ph idx="4294967295"/>
          </p:nvPr>
        </p:nvSpPr>
        <p:spPr>
          <a:xfrm>
            <a:off x="719309" y="1485129"/>
            <a:ext cx="10971372" cy="4527011"/>
          </a:xfrm>
        </p:spPr>
        <p:txBody>
          <a:bodyPr/>
          <a:lstStyle/>
          <a:p>
            <a:pPr marL="0" indent="0" algn="ctr">
              <a:buNone/>
            </a:pPr>
            <a:endParaRPr lang="hr-HR" dirty="0">
              <a:solidFill>
                <a:srgbClr val="C00000"/>
              </a:solidFill>
              <a:latin typeface="Arial Black" panose="020B0A04020102020204" pitchFamily="34" charset="0"/>
            </a:endParaRPr>
          </a:p>
          <a:p>
            <a:pPr marL="0" indent="0" algn="ctr">
              <a:buNone/>
            </a:pPr>
            <a:endParaRPr lang="hr-HR" dirty="0">
              <a:solidFill>
                <a:srgbClr val="C00000"/>
              </a:solidFill>
              <a:latin typeface="Arial Black" panose="020B0A04020102020204" pitchFamily="34" charset="0"/>
            </a:endParaRPr>
          </a:p>
          <a:p>
            <a:pPr marL="0" indent="0" algn="ctr">
              <a:buNone/>
            </a:pPr>
            <a:r>
              <a:rPr lang="hr-HR" dirty="0">
                <a:solidFill>
                  <a:srgbClr val="C00000"/>
                </a:solidFill>
                <a:latin typeface="Arial Black" panose="020B0A04020102020204" pitchFamily="34" charset="0"/>
              </a:rPr>
              <a:t>THANK YOU FOR YOUR ATTENTION!</a:t>
            </a:r>
          </a:p>
          <a:p>
            <a:pPr marL="0" indent="0" algn="ctr">
              <a:buNone/>
            </a:pPr>
            <a:endParaRPr lang="hr-HR" dirty="0">
              <a:solidFill>
                <a:srgbClr val="C00000"/>
              </a:solidFill>
              <a:latin typeface="Arial Black" panose="020B0A04020102020204" pitchFamily="34" charset="0"/>
            </a:endParaRPr>
          </a:p>
          <a:p>
            <a:pPr marL="0" indent="0" algn="ctr">
              <a:buNone/>
            </a:pPr>
            <a:r>
              <a:rPr lang="hr-HR" dirty="0" err="1">
                <a:latin typeface="Arial" panose="020B0604020202020204" pitchFamily="34" charset="0"/>
                <a:cs typeface="Arial" panose="020B0604020202020204" pitchFamily="34" charset="0"/>
              </a:rPr>
              <a:t>Questions</a:t>
            </a:r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???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54098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solidFill>
                  <a:srgbClr val="C00000"/>
                </a:solidFill>
                <a:latin typeface="Arial Black" pitchFamily="34" charset="0"/>
              </a:rPr>
              <a:t>What is BILC?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23312" y="1317072"/>
            <a:ext cx="10971372" cy="5185777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hr-HR" b="1" dirty="0">
                <a:solidFill>
                  <a:srgbClr val="FF0000"/>
                </a:solidFill>
                <a:latin typeface="Arial Black" pitchFamily="34" charset="0"/>
                <a:cs typeface="Arial" pitchFamily="34" charset="0"/>
              </a:rPr>
              <a:t>   </a:t>
            </a:r>
            <a:r>
              <a:rPr lang="en-US" b="1" dirty="0">
                <a:solidFill>
                  <a:srgbClr val="FF0000"/>
                </a:solidFill>
                <a:latin typeface="Arial Black" pitchFamily="34" charset="0"/>
                <a:cs typeface="Arial" pitchFamily="34" charset="0"/>
              </a:rPr>
              <a:t>B</a:t>
            </a:r>
            <a:r>
              <a:rPr lang="en-US" dirty="0">
                <a:latin typeface="Arial" pitchFamily="34" charset="0"/>
                <a:cs typeface="Arial" pitchFamily="34" charset="0"/>
              </a:rPr>
              <a:t>ureau for </a:t>
            </a:r>
          </a:p>
          <a:p>
            <a:pPr>
              <a:buFontTx/>
              <a:buNone/>
              <a:defRPr/>
            </a:pPr>
            <a:r>
              <a:rPr lang="en-US" b="1" dirty="0">
                <a:latin typeface="Arial" pitchFamily="34" charset="0"/>
                <a:cs typeface="Arial" pitchFamily="34" charset="0"/>
              </a:rPr>
              <a:t>		</a:t>
            </a:r>
            <a:r>
              <a:rPr lang="en-US" b="1" dirty="0">
                <a:solidFill>
                  <a:srgbClr val="FF0000"/>
                </a:solidFill>
                <a:latin typeface="Arial Black" pitchFamily="34" charset="0"/>
                <a:cs typeface="Arial" pitchFamily="34" charset="0"/>
              </a:rPr>
              <a:t>I</a:t>
            </a:r>
            <a:r>
              <a:rPr lang="en-US" dirty="0">
                <a:latin typeface="Arial" pitchFamily="34" charset="0"/>
                <a:cs typeface="Arial" pitchFamily="34" charset="0"/>
              </a:rPr>
              <a:t>nternational </a:t>
            </a:r>
          </a:p>
          <a:p>
            <a:pPr>
              <a:buFontTx/>
              <a:buNone/>
              <a:defRPr/>
            </a:pPr>
            <a:r>
              <a:rPr lang="en-US" b="1" dirty="0">
                <a:latin typeface="Arial" pitchFamily="34" charset="0"/>
                <a:cs typeface="Arial" pitchFamily="34" charset="0"/>
              </a:rPr>
              <a:t>			</a:t>
            </a:r>
            <a:r>
              <a:rPr lang="en-US" b="1" dirty="0">
                <a:solidFill>
                  <a:srgbClr val="FF0000"/>
                </a:solidFill>
                <a:latin typeface="Arial Black" pitchFamily="34" charset="0"/>
                <a:cs typeface="Arial" pitchFamily="34" charset="0"/>
              </a:rPr>
              <a:t>L</a:t>
            </a:r>
            <a:r>
              <a:rPr lang="en-US" dirty="0">
                <a:latin typeface="Arial" pitchFamily="34" charset="0"/>
                <a:cs typeface="Arial" pitchFamily="34" charset="0"/>
              </a:rPr>
              <a:t>anguage</a:t>
            </a:r>
          </a:p>
          <a:p>
            <a:pPr>
              <a:buFontTx/>
              <a:buNone/>
              <a:defRPr/>
            </a:pPr>
            <a:r>
              <a:rPr lang="en-US" b="1" dirty="0">
                <a:latin typeface="Arial" pitchFamily="34" charset="0"/>
                <a:cs typeface="Arial" pitchFamily="34" charset="0"/>
              </a:rPr>
              <a:t>				</a:t>
            </a:r>
            <a:r>
              <a:rPr lang="en-US" b="1" dirty="0">
                <a:solidFill>
                  <a:srgbClr val="FF0000"/>
                </a:solidFill>
                <a:latin typeface="Arial Black" pitchFamily="34" charset="0"/>
                <a:cs typeface="Arial" pitchFamily="34" charset="0"/>
              </a:rPr>
              <a:t>C</a:t>
            </a:r>
            <a:r>
              <a:rPr lang="en-US" dirty="0">
                <a:latin typeface="Arial" pitchFamily="34" charset="0"/>
                <a:cs typeface="Arial" pitchFamily="34" charset="0"/>
              </a:rPr>
              <a:t>o-ordination</a:t>
            </a:r>
          </a:p>
          <a:p>
            <a:pPr marL="0" indent="0" algn="ctr">
              <a:buNone/>
              <a:defRPr/>
            </a:pPr>
            <a:r>
              <a:rPr lang="hr-HR" b="1" dirty="0">
                <a:solidFill>
                  <a:srgbClr val="C00000"/>
                </a:solidFill>
                <a:latin typeface="Arial Black" pitchFamily="34" charset="0"/>
                <a:cs typeface="Arial" pitchFamily="34" charset="0"/>
              </a:rPr>
              <a:t>a</a:t>
            </a:r>
            <a:r>
              <a:rPr lang="en-US" b="1" dirty="0">
                <a:solidFill>
                  <a:srgbClr val="C00000"/>
                </a:solidFill>
                <a:latin typeface="Arial Black" pitchFamily="34" charset="0"/>
                <a:cs typeface="Arial" pitchFamily="34" charset="0"/>
              </a:rPr>
              <a:t> consultative and advisory body for language training </a:t>
            </a:r>
            <a:r>
              <a:rPr lang="hr-HR" b="1" dirty="0" err="1">
                <a:solidFill>
                  <a:srgbClr val="C00000"/>
                </a:solidFill>
                <a:latin typeface="Arial Black" pitchFamily="34" charset="0"/>
                <a:cs typeface="Arial" pitchFamily="34" charset="0"/>
              </a:rPr>
              <a:t>and</a:t>
            </a:r>
            <a:r>
              <a:rPr lang="hr-HR" b="1" dirty="0">
                <a:solidFill>
                  <a:srgbClr val="C00000"/>
                </a:solidFill>
                <a:latin typeface="Arial Black" pitchFamily="34" charset="0"/>
                <a:cs typeface="Arial" pitchFamily="34" charset="0"/>
              </a:rPr>
              <a:t> </a:t>
            </a:r>
            <a:r>
              <a:rPr lang="hr-HR" b="1" dirty="0" err="1">
                <a:solidFill>
                  <a:srgbClr val="C00000"/>
                </a:solidFill>
                <a:latin typeface="Arial Black" pitchFamily="34" charset="0"/>
                <a:cs typeface="Arial" pitchFamily="34" charset="0"/>
              </a:rPr>
              <a:t>language</a:t>
            </a:r>
            <a:r>
              <a:rPr lang="hr-HR" b="1" dirty="0">
                <a:solidFill>
                  <a:srgbClr val="C00000"/>
                </a:solidFill>
                <a:latin typeface="Arial Black" pitchFamily="34" charset="0"/>
                <a:cs typeface="Arial" pitchFamily="34" charset="0"/>
              </a:rPr>
              <a:t> </a:t>
            </a:r>
            <a:r>
              <a:rPr lang="hr-HR" b="1" dirty="0" err="1">
                <a:solidFill>
                  <a:srgbClr val="C00000"/>
                </a:solidFill>
                <a:latin typeface="Arial Black" pitchFamily="34" charset="0"/>
                <a:cs typeface="Arial" pitchFamily="34" charset="0"/>
              </a:rPr>
              <a:t>testing</a:t>
            </a:r>
            <a:r>
              <a:rPr lang="hr-HR" b="1" dirty="0">
                <a:solidFill>
                  <a:srgbClr val="C00000"/>
                </a:solidFill>
                <a:latin typeface="Arial Black" pitchFamily="34" charset="0"/>
                <a:cs typeface="Arial" pitchFamily="34" charset="0"/>
              </a:rPr>
              <a:t> </a:t>
            </a:r>
            <a:r>
              <a:rPr lang="en-US" b="1" dirty="0">
                <a:solidFill>
                  <a:srgbClr val="C00000"/>
                </a:solidFill>
                <a:latin typeface="Arial Black" pitchFamily="34" charset="0"/>
                <a:cs typeface="Arial" pitchFamily="34" charset="0"/>
              </a:rPr>
              <a:t>matters in NATO</a:t>
            </a:r>
          </a:p>
        </p:txBody>
      </p:sp>
    </p:spTree>
    <p:extLst>
      <p:ext uri="{BB962C8B-B14F-4D97-AF65-F5344CB8AC3E}">
        <p14:creationId xmlns:p14="http://schemas.microsoft.com/office/powerpoint/2010/main" val="3934084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/>
          </p:cNvSpPr>
          <p:nvPr>
            <p:ph type="body" idx="1"/>
          </p:nvPr>
        </p:nvSpPr>
        <p:spPr>
          <a:xfrm>
            <a:off x="368253" y="1268710"/>
            <a:ext cx="11487771" cy="5114521"/>
          </a:xfrm>
        </p:spPr>
        <p:txBody>
          <a:bodyPr/>
          <a:lstStyle/>
          <a:p>
            <a:pPr marL="725588" indent="-725588" algn="just">
              <a:lnSpc>
                <a:spcPct val="90000"/>
              </a:lnSpc>
              <a:defRPr/>
            </a:pPr>
            <a:r>
              <a:rPr lang="hr-HR" altLang="bg-BG" sz="2900" b="1" dirty="0">
                <a:solidFill>
                  <a:srgbClr val="C00000"/>
                </a:solidFill>
                <a:latin typeface="Arial Black" pitchFamily="34" charset="0"/>
                <a:cs typeface="Arial" panose="020B0604020202020204" pitchFamily="34" charset="0"/>
              </a:rPr>
              <a:t>1966</a:t>
            </a:r>
            <a:r>
              <a:rPr lang="hr-HR" altLang="bg-BG" sz="29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DEU, FRA, GBR, ITA, USA</a:t>
            </a:r>
          </a:p>
          <a:p>
            <a:pPr marL="0" indent="0" algn="just">
              <a:lnSpc>
                <a:spcPct val="90000"/>
              </a:lnSpc>
              <a:buNone/>
              <a:defRPr/>
            </a:pPr>
            <a:endParaRPr lang="hr-HR" altLang="bg-BG" sz="29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25588" indent="-725588" algn="just">
              <a:lnSpc>
                <a:spcPct val="90000"/>
              </a:lnSpc>
              <a:defRPr/>
            </a:pPr>
            <a:r>
              <a:rPr lang="en-US" sz="2900" dirty="0">
                <a:latin typeface="Arial" pitchFamily="34" charset="0"/>
                <a:cs typeface="Arial" pitchFamily="34" charset="0"/>
              </a:rPr>
              <a:t>1978 </a:t>
            </a:r>
            <a:r>
              <a:rPr lang="hr-HR" sz="2900" dirty="0">
                <a:latin typeface="Arial" pitchFamily="34" charset="0"/>
                <a:cs typeface="Arial" pitchFamily="34" charset="0"/>
              </a:rPr>
              <a:t>–</a:t>
            </a:r>
            <a:r>
              <a:rPr lang="en-US" sz="2900" dirty="0">
                <a:latin typeface="Arial" pitchFamily="34" charset="0"/>
                <a:cs typeface="Arial" pitchFamily="34" charset="0"/>
              </a:rPr>
              <a:t> 2011</a:t>
            </a:r>
            <a:r>
              <a:rPr lang="hr-HR" sz="2900" dirty="0">
                <a:latin typeface="Arial" pitchFamily="34" charset="0"/>
                <a:cs typeface="Arial" pitchFamily="34" charset="0"/>
              </a:rPr>
              <a:t> – </a:t>
            </a:r>
            <a:r>
              <a:rPr lang="en-US" sz="2900" dirty="0">
                <a:latin typeface="Arial" pitchFamily="34" charset="0"/>
                <a:cs typeface="Arial" pitchFamily="34" charset="0"/>
              </a:rPr>
              <a:t>the Joint Services Sub-Group within NATO Training Group (NTG)</a:t>
            </a:r>
            <a:endParaRPr lang="hr-HR" sz="2900" dirty="0">
              <a:latin typeface="Arial" pitchFamily="34" charset="0"/>
              <a:cs typeface="Arial" pitchFamily="34" charset="0"/>
            </a:endParaRPr>
          </a:p>
          <a:p>
            <a:pPr marL="0" indent="0" algn="just">
              <a:lnSpc>
                <a:spcPct val="90000"/>
              </a:lnSpc>
              <a:buNone/>
              <a:defRPr/>
            </a:pPr>
            <a:endParaRPr lang="hr-HR" sz="2900" dirty="0">
              <a:latin typeface="Arial" pitchFamily="34" charset="0"/>
              <a:cs typeface="Arial" pitchFamily="34" charset="0"/>
            </a:endParaRPr>
          </a:p>
          <a:p>
            <a:pPr marL="725588" indent="-725588" algn="just">
              <a:lnSpc>
                <a:spcPct val="90000"/>
              </a:lnSpc>
              <a:defRPr/>
            </a:pPr>
            <a:r>
              <a:rPr lang="hr-HR" altLang="bg-BG" sz="2900" dirty="0">
                <a:solidFill>
                  <a:srgbClr val="C00000"/>
                </a:solidFill>
                <a:latin typeface="Arial Black" pitchFamily="34" charset="0"/>
                <a:cs typeface="Arial" pitchFamily="34" charset="0"/>
              </a:rPr>
              <a:t>2011</a:t>
            </a:r>
            <a:r>
              <a:rPr lang="hr-HR" altLang="bg-BG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hr-HR" altLang="bg-BG" sz="29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onwards</a:t>
            </a:r>
            <a:r>
              <a:rPr lang="hr-HR" altLang="bg-BG" sz="29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2900" dirty="0">
                <a:latin typeface="Arial" pitchFamily="34" charset="0"/>
                <a:cs typeface="Arial" pitchFamily="34" charset="0"/>
              </a:rPr>
              <a:t>under the auspices of the Supreme Allied Commander Transformation (HQ SACT)</a:t>
            </a:r>
            <a:r>
              <a:rPr lang="hr-HR" sz="2900" dirty="0">
                <a:latin typeface="Arial" pitchFamily="34" charset="0"/>
                <a:cs typeface="Arial" pitchFamily="34" charset="0"/>
              </a:rPr>
              <a:t>; </a:t>
            </a:r>
            <a:r>
              <a:rPr lang="en-US" sz="2900" dirty="0">
                <a:latin typeface="Arial" pitchFamily="34" charset="0"/>
                <a:cs typeface="Arial" pitchFamily="34" charset="0"/>
              </a:rPr>
              <a:t>the HQ SACT Joint Force Development, Human Capital Enhancement &amp; Individual Training Branch (HCEIT Branch)</a:t>
            </a:r>
            <a:r>
              <a:rPr lang="hr-HR" sz="2900" dirty="0">
                <a:latin typeface="Arial" pitchFamily="34" charset="0"/>
                <a:cs typeface="Arial" pitchFamily="34" charset="0"/>
              </a:rPr>
              <a:t> → </a:t>
            </a:r>
            <a:r>
              <a:rPr lang="hr-HR" sz="2900" dirty="0">
                <a:solidFill>
                  <a:srgbClr val="C00000"/>
                </a:solidFill>
                <a:latin typeface="Arial Black" pitchFamily="34" charset="0"/>
                <a:cs typeface="Arial" pitchFamily="34" charset="0"/>
              </a:rPr>
              <a:t>MEMORANDUM OF COOPERATION </a:t>
            </a:r>
            <a:r>
              <a:rPr lang="hr-HR" sz="2900" dirty="0" err="1">
                <a:solidFill>
                  <a:srgbClr val="C00000"/>
                </a:solidFill>
                <a:latin typeface="Arial Black" pitchFamily="34" charset="0"/>
                <a:cs typeface="Arial" pitchFamily="34" charset="0"/>
              </a:rPr>
              <a:t>between</a:t>
            </a:r>
            <a:r>
              <a:rPr lang="hr-HR" sz="2900" dirty="0">
                <a:solidFill>
                  <a:srgbClr val="C00000"/>
                </a:solidFill>
                <a:latin typeface="Arial Black" pitchFamily="34" charset="0"/>
                <a:cs typeface="Arial" pitchFamily="34" charset="0"/>
              </a:rPr>
              <a:t> SACT </a:t>
            </a:r>
            <a:r>
              <a:rPr lang="hr-HR" sz="2900" dirty="0" err="1">
                <a:solidFill>
                  <a:srgbClr val="C00000"/>
                </a:solidFill>
                <a:latin typeface="Arial Black" pitchFamily="34" charset="0"/>
                <a:cs typeface="Arial" pitchFamily="34" charset="0"/>
              </a:rPr>
              <a:t>and</a:t>
            </a:r>
            <a:r>
              <a:rPr lang="hr-HR" sz="2900" dirty="0">
                <a:solidFill>
                  <a:srgbClr val="C00000"/>
                </a:solidFill>
                <a:latin typeface="Arial Black" pitchFamily="34" charset="0"/>
                <a:cs typeface="Arial" pitchFamily="34" charset="0"/>
              </a:rPr>
              <a:t> BILC (2019)</a:t>
            </a:r>
            <a:endParaRPr lang="en-US" altLang="bg-BG" sz="2900" dirty="0">
              <a:solidFill>
                <a:srgbClr val="C00000"/>
              </a:solidFill>
              <a:latin typeface="Arial Black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90000"/>
              </a:lnSpc>
              <a:buNone/>
              <a:defRPr/>
            </a:pPr>
            <a:endParaRPr lang="en-US" altLang="bg-BG" sz="33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25588" indent="-725588">
              <a:lnSpc>
                <a:spcPct val="90000"/>
              </a:lnSpc>
              <a:buNone/>
              <a:defRPr/>
            </a:pPr>
            <a:r>
              <a:rPr lang="en-US" altLang="en-US" sz="3300" b="1" i="1" dirty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en-US" altLang="en-US" sz="33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</p:txBody>
      </p:sp>
      <p:sp>
        <p:nvSpPr>
          <p:cNvPr id="26627" name="Rectangle 1"/>
          <p:cNvSpPr>
            <a:spLocks noChangeArrowheads="1"/>
          </p:cNvSpPr>
          <p:nvPr/>
        </p:nvSpPr>
        <p:spPr bwMode="auto">
          <a:xfrm>
            <a:off x="3049721" y="276294"/>
            <a:ext cx="6095207" cy="10024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838" tIns="54419" rIns="108838" bIns="54419">
            <a:spAutoFit/>
          </a:bodyPr>
          <a:lstStyle/>
          <a:p>
            <a:pPr algn="ctr" eaLnBrk="1" hangingPunct="1"/>
            <a:r>
              <a:rPr lang="en-US" altLang="en-US" sz="2900" b="1" dirty="0">
                <a:solidFill>
                  <a:srgbClr val="000000"/>
                </a:solidFill>
              </a:rPr>
              <a:t>Bureau for International </a:t>
            </a:r>
          </a:p>
          <a:p>
            <a:pPr algn="ctr" eaLnBrk="1" hangingPunct="1"/>
            <a:r>
              <a:rPr lang="en-US" altLang="en-US" sz="2900" b="1" dirty="0">
                <a:solidFill>
                  <a:srgbClr val="000000"/>
                </a:solidFill>
              </a:rPr>
              <a:t>Language Co-ordination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853917" y="76218"/>
            <a:ext cx="2234909" cy="14481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850" tIns="54425" rIns="108850" bIns="54425" anchor="ctr"/>
          <a:lstStyle/>
          <a:p>
            <a:pPr algn="ctr" eaLnBrk="1" hangingPunct="1"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5411453"/>
            <a:ext cx="1608457" cy="14481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850" tIns="54425" rIns="108850" bIns="54425" anchor="ctr"/>
          <a:lstStyle/>
          <a:p>
            <a:pPr algn="ctr" eaLnBrk="1" hangingPunct="1"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Flowchart: Process 4"/>
          <p:cNvSpPr/>
          <p:nvPr/>
        </p:nvSpPr>
        <p:spPr>
          <a:xfrm>
            <a:off x="3157655" y="504942"/>
            <a:ext cx="5993620" cy="914612"/>
          </a:xfrm>
          <a:prstGeom prst="flowChartProcess">
            <a:avLst/>
          </a:prstGeom>
          <a:solidFill>
            <a:schemeClr val="accent1">
              <a:alpha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850" tIns="54425" rIns="108850" bIns="54425" anchor="ctr"/>
          <a:lstStyle/>
          <a:p>
            <a:pPr algn="ctr" eaLnBrk="1" hangingPunct="1">
              <a:defRPr/>
            </a:pPr>
            <a:r>
              <a:rPr lang="en-US" sz="33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BILC Steering Committee</a:t>
            </a:r>
          </a:p>
        </p:txBody>
      </p:sp>
      <p:sp>
        <p:nvSpPr>
          <p:cNvPr id="6" name="Flowchart: Process 5"/>
          <p:cNvSpPr/>
          <p:nvPr/>
        </p:nvSpPr>
        <p:spPr>
          <a:xfrm>
            <a:off x="4097333" y="1905441"/>
            <a:ext cx="4131196" cy="762176"/>
          </a:xfrm>
          <a:prstGeom prst="flowChartProcess">
            <a:avLst/>
          </a:prstGeom>
          <a:solidFill>
            <a:schemeClr val="accent1">
              <a:alpha val="5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850" tIns="54425" rIns="108850" bIns="54425" anchor="ctr"/>
          <a:lstStyle/>
          <a:p>
            <a:pPr algn="ctr" eaLnBrk="1" hangingPunct="1">
              <a:defRPr/>
            </a:pP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Chair</a:t>
            </a:r>
          </a:p>
          <a:p>
            <a:pPr algn="ctr" eaLnBrk="1" hangingPunct="1">
              <a:defRPr/>
            </a:pPr>
            <a:r>
              <a:rPr lang="sl-SI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Irena Prpić Đurić</a:t>
            </a:r>
            <a:endParaRPr lang="en-US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lowchart: Process 6"/>
          <p:cNvSpPr/>
          <p:nvPr/>
        </p:nvSpPr>
        <p:spPr>
          <a:xfrm>
            <a:off x="7923768" y="2820053"/>
            <a:ext cx="3657124" cy="685959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850" tIns="54425" rIns="108850" bIns="54425" anchor="ctr"/>
          <a:lstStyle/>
          <a:p>
            <a:pPr algn="ctr" eaLnBrk="1" hangingPunct="1">
              <a:defRPr/>
            </a:pP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Senior Advisor</a:t>
            </a:r>
          </a:p>
          <a:p>
            <a:pPr algn="ctr" eaLnBrk="1" hangingPunct="1">
              <a:defRPr/>
            </a:pP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Dr. Ray Clifford</a:t>
            </a:r>
          </a:p>
        </p:txBody>
      </p:sp>
      <p:sp>
        <p:nvSpPr>
          <p:cNvPr id="8" name="Flowchart: Process 7"/>
          <p:cNvSpPr/>
          <p:nvPr/>
        </p:nvSpPr>
        <p:spPr>
          <a:xfrm>
            <a:off x="2387289" y="3963321"/>
            <a:ext cx="3657124" cy="906673"/>
          </a:xfrm>
          <a:prstGeom prst="flowChartProcess">
            <a:avLst/>
          </a:prstGeom>
          <a:solidFill>
            <a:schemeClr val="accent1">
              <a:alpha val="5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850" tIns="54425" rIns="108850" bIns="54425" anchor="ctr"/>
          <a:lstStyle/>
          <a:p>
            <a:pPr algn="ctr" eaLnBrk="1" hangingPunct="1">
              <a:defRPr/>
            </a:pPr>
            <a:endParaRPr lang="en-US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defRPr/>
            </a:pP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Secretar</a:t>
            </a:r>
            <a:r>
              <a:rPr lang="sl-SI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ies</a:t>
            </a:r>
            <a:endParaRPr lang="en-US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defRPr/>
            </a:pPr>
            <a:r>
              <a:rPr lang="sl-SI" sz="19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Suzana Horvat</a:t>
            </a:r>
          </a:p>
          <a:p>
            <a:pPr algn="ctr" eaLnBrk="1" hangingPunct="1">
              <a:defRPr/>
            </a:pPr>
            <a:r>
              <a:rPr lang="sl-SI" sz="19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Borjana </a:t>
            </a:r>
            <a:r>
              <a:rPr lang="sl-SI" sz="19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Soldo</a:t>
            </a:r>
            <a:endParaRPr lang="en-US" sz="19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defRPr/>
            </a:pPr>
            <a:endParaRPr lang="en-US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Flowchart: Process 8"/>
          <p:cNvSpPr/>
          <p:nvPr/>
        </p:nvSpPr>
        <p:spPr>
          <a:xfrm>
            <a:off x="8160804" y="5872340"/>
            <a:ext cx="2810567" cy="685959"/>
          </a:xfrm>
          <a:prstGeom prst="flowChartProcess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850" tIns="54425" rIns="108850" bIns="54425" anchor="ctr"/>
          <a:lstStyle/>
          <a:p>
            <a:pPr algn="ctr" eaLnBrk="1" hangingPunct="1">
              <a:defRPr/>
            </a:pPr>
            <a:r>
              <a:rPr lang="en-US" sz="19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Jana Vasilj-Begovic</a:t>
            </a:r>
          </a:p>
        </p:txBody>
      </p:sp>
      <p:sp>
        <p:nvSpPr>
          <p:cNvPr id="17418" name="TextBox 10"/>
          <p:cNvSpPr txBox="1">
            <a:spLocks noChangeArrowheads="1"/>
          </p:cNvSpPr>
          <p:nvPr/>
        </p:nvSpPr>
        <p:spPr bwMode="auto">
          <a:xfrm>
            <a:off x="4537543" y="5082765"/>
            <a:ext cx="3453950" cy="43307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108850" tIns="54425" rIns="108850" bIns="54425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21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Associate Secretaries</a:t>
            </a:r>
          </a:p>
        </p:txBody>
      </p:sp>
      <p:cxnSp>
        <p:nvCxnSpPr>
          <p:cNvPr id="13" name="Straight Connector 12"/>
          <p:cNvCxnSpPr>
            <a:stCxn id="5" idx="2"/>
            <a:endCxn id="6" idx="0"/>
          </p:cNvCxnSpPr>
          <p:nvPr/>
        </p:nvCxnSpPr>
        <p:spPr>
          <a:xfrm>
            <a:off x="6154465" y="1419556"/>
            <a:ext cx="8466" cy="485887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>
            <a:stCxn id="7" idx="1"/>
          </p:cNvCxnSpPr>
          <p:nvPr/>
        </p:nvCxnSpPr>
        <p:spPr>
          <a:xfrm flipH="1">
            <a:off x="6162931" y="3163032"/>
            <a:ext cx="1760837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685" name="TextBox 34"/>
          <p:cNvSpPr txBox="1">
            <a:spLocks noChangeArrowheads="1"/>
          </p:cNvSpPr>
          <p:nvPr/>
        </p:nvSpPr>
        <p:spPr bwMode="auto">
          <a:xfrm>
            <a:off x="143915" y="1664085"/>
            <a:ext cx="4021143" cy="23088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850" tIns="54425" rIns="108850" bIns="54425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>
                <a:solidFill>
                  <a:srgbClr val="000000"/>
                </a:solidFill>
              </a:rPr>
              <a:t>GBR</a:t>
            </a:r>
            <a:r>
              <a:rPr lang="sl-SI" altLang="en-US">
                <a:solidFill>
                  <a:srgbClr val="000000"/>
                </a:solidFill>
              </a:rPr>
              <a:t>	</a:t>
            </a:r>
            <a:r>
              <a:rPr lang="en-US" altLang="en-US">
                <a:solidFill>
                  <a:srgbClr val="000000"/>
                </a:solidFill>
              </a:rPr>
              <a:t>(1966-1981)</a:t>
            </a:r>
          </a:p>
          <a:p>
            <a:pPr eaLnBrk="1" hangingPunct="1"/>
            <a:r>
              <a:rPr lang="en-US" altLang="en-US">
                <a:solidFill>
                  <a:srgbClr val="000000"/>
                </a:solidFill>
              </a:rPr>
              <a:t>DEU</a:t>
            </a:r>
            <a:r>
              <a:rPr lang="sl-SI" altLang="en-US">
                <a:solidFill>
                  <a:srgbClr val="000000"/>
                </a:solidFill>
              </a:rPr>
              <a:t>	</a:t>
            </a:r>
            <a:r>
              <a:rPr lang="en-US" altLang="en-US">
                <a:solidFill>
                  <a:srgbClr val="000000"/>
                </a:solidFill>
              </a:rPr>
              <a:t>(1982-1996)</a:t>
            </a:r>
          </a:p>
          <a:p>
            <a:pPr eaLnBrk="1" hangingPunct="1"/>
            <a:r>
              <a:rPr lang="en-US" altLang="en-US">
                <a:solidFill>
                  <a:srgbClr val="000000"/>
                </a:solidFill>
              </a:rPr>
              <a:t>USA</a:t>
            </a:r>
            <a:r>
              <a:rPr lang="sl-SI" altLang="en-US">
                <a:solidFill>
                  <a:srgbClr val="000000"/>
                </a:solidFill>
              </a:rPr>
              <a:t>	</a:t>
            </a:r>
            <a:r>
              <a:rPr lang="en-US" altLang="en-US">
                <a:solidFill>
                  <a:srgbClr val="000000"/>
                </a:solidFill>
              </a:rPr>
              <a:t>(1997-2008)</a:t>
            </a:r>
          </a:p>
          <a:p>
            <a:pPr eaLnBrk="1" hangingPunct="1"/>
            <a:r>
              <a:rPr lang="en-US" altLang="en-US">
                <a:solidFill>
                  <a:srgbClr val="000000"/>
                </a:solidFill>
              </a:rPr>
              <a:t>CAN</a:t>
            </a:r>
            <a:r>
              <a:rPr lang="sl-SI" altLang="en-US">
                <a:solidFill>
                  <a:srgbClr val="000000"/>
                </a:solidFill>
              </a:rPr>
              <a:t>	</a:t>
            </a:r>
            <a:r>
              <a:rPr lang="en-US" altLang="en-US">
                <a:solidFill>
                  <a:srgbClr val="000000"/>
                </a:solidFill>
              </a:rPr>
              <a:t>(2008-2014)</a:t>
            </a:r>
          </a:p>
          <a:p>
            <a:pPr eaLnBrk="1" hangingPunct="1"/>
            <a:r>
              <a:rPr lang="en-US" altLang="en-US">
                <a:solidFill>
                  <a:srgbClr val="000000"/>
                </a:solidFill>
              </a:rPr>
              <a:t>USA</a:t>
            </a:r>
            <a:r>
              <a:rPr lang="sl-SI" altLang="en-US">
                <a:solidFill>
                  <a:srgbClr val="000000"/>
                </a:solidFill>
              </a:rPr>
              <a:t>	</a:t>
            </a:r>
            <a:r>
              <a:rPr lang="en-US" altLang="en-US">
                <a:solidFill>
                  <a:srgbClr val="000000"/>
                </a:solidFill>
              </a:rPr>
              <a:t>(2014-2016)</a:t>
            </a:r>
          </a:p>
          <a:p>
            <a:pPr eaLnBrk="1" hangingPunct="1"/>
            <a:r>
              <a:rPr lang="en-US" altLang="en-US">
                <a:solidFill>
                  <a:srgbClr val="000000"/>
                </a:solidFill>
              </a:rPr>
              <a:t>BGR</a:t>
            </a:r>
            <a:r>
              <a:rPr lang="sl-SI" altLang="en-US">
                <a:solidFill>
                  <a:srgbClr val="000000"/>
                </a:solidFill>
              </a:rPr>
              <a:t>	</a:t>
            </a:r>
            <a:r>
              <a:rPr lang="en-US" altLang="en-US">
                <a:solidFill>
                  <a:srgbClr val="000000"/>
                </a:solidFill>
              </a:rPr>
              <a:t>(2016-2019)</a:t>
            </a:r>
            <a:endParaRPr lang="sl-SI" altLang="en-US">
              <a:solidFill>
                <a:srgbClr val="000000"/>
              </a:solidFill>
            </a:endParaRPr>
          </a:p>
          <a:p>
            <a:pPr eaLnBrk="1" hangingPunct="1"/>
            <a:r>
              <a:rPr lang="sl-SI" altLang="en-US">
                <a:solidFill>
                  <a:srgbClr val="000000"/>
                </a:solidFill>
              </a:rPr>
              <a:t>SVN       (2019-2022) </a:t>
            </a:r>
          </a:p>
          <a:p>
            <a:pPr eaLnBrk="1" hangingPunct="1"/>
            <a:r>
              <a:rPr lang="sl-SI" altLang="en-US">
                <a:solidFill>
                  <a:srgbClr val="000000"/>
                </a:solidFill>
              </a:rPr>
              <a:t>HRV       (2022-2025) </a:t>
            </a:r>
            <a:endParaRPr lang="en-US" altLang="en-US">
              <a:solidFill>
                <a:srgbClr val="000000"/>
              </a:solidFill>
            </a:endParaRPr>
          </a:p>
        </p:txBody>
      </p:sp>
      <p:pic>
        <p:nvPicPr>
          <p:cNvPr id="28686" name="Picture 19" descr="C:\Jeannie's Stuff\Letterheads, Templates, Certificates, &amp; Original Creations\Logos &amp; Photos\natologo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2276" y="38109"/>
            <a:ext cx="2031736" cy="11432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Straight Connector 11"/>
          <p:cNvCxnSpPr>
            <a:stCxn id="6" idx="2"/>
          </p:cNvCxnSpPr>
          <p:nvPr/>
        </p:nvCxnSpPr>
        <p:spPr>
          <a:xfrm>
            <a:off x="6162931" y="2667618"/>
            <a:ext cx="25397" cy="989242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4165058" y="3649082"/>
            <a:ext cx="2207077" cy="1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4165058" y="3658447"/>
            <a:ext cx="0" cy="304871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6358353" y="3626333"/>
            <a:ext cx="13782" cy="1456432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Flowchart: Process 27"/>
          <p:cNvSpPr/>
          <p:nvPr/>
        </p:nvSpPr>
        <p:spPr>
          <a:xfrm>
            <a:off x="1458194" y="5871131"/>
            <a:ext cx="2706864" cy="685959"/>
          </a:xfrm>
          <a:prstGeom prst="flowChartProcess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850" tIns="54425" rIns="108850" bIns="54425" anchor="ctr"/>
          <a:lstStyle/>
          <a:p>
            <a:pPr algn="ctr" eaLnBrk="1" hangingPunct="1">
              <a:defRPr/>
            </a:pPr>
            <a:r>
              <a:rPr lang="en-US" sz="19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Peggy Garza</a:t>
            </a:r>
          </a:p>
        </p:txBody>
      </p:sp>
      <p:sp>
        <p:nvSpPr>
          <p:cNvPr id="30" name="Flowchart: Process 29"/>
          <p:cNvSpPr/>
          <p:nvPr/>
        </p:nvSpPr>
        <p:spPr>
          <a:xfrm>
            <a:off x="4955288" y="5871131"/>
            <a:ext cx="2573532" cy="685959"/>
          </a:xfrm>
          <a:prstGeom prst="flowChartProcess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850" tIns="54425" rIns="108850" bIns="54425" anchor="ctr"/>
          <a:lstStyle/>
          <a:p>
            <a:pPr algn="ctr" eaLnBrk="1" hangingPunct="1">
              <a:defRPr/>
            </a:pPr>
            <a:r>
              <a:rPr lang="en-US" sz="19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Julie Dubeau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3358902" y="5622642"/>
            <a:ext cx="5992561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3359459" y="5642478"/>
            <a:ext cx="0" cy="228653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6264518" y="5642478"/>
            <a:ext cx="0" cy="228653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9351463" y="5638518"/>
            <a:ext cx="0" cy="228653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>
            <a:stCxn id="17418" idx="2"/>
          </p:cNvCxnSpPr>
          <p:nvPr/>
        </p:nvCxnSpPr>
        <p:spPr>
          <a:xfrm>
            <a:off x="6264518" y="5515843"/>
            <a:ext cx="0" cy="89331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02409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/>
          </p:cNvSpPr>
          <p:nvPr>
            <p:ph type="body" idx="1"/>
          </p:nvPr>
        </p:nvSpPr>
        <p:spPr>
          <a:xfrm>
            <a:off x="368253" y="1268707"/>
            <a:ext cx="11487771" cy="5474222"/>
          </a:xfrm>
        </p:spPr>
        <p:txBody>
          <a:bodyPr/>
          <a:lstStyle/>
          <a:p>
            <a:pPr marL="0" indent="0" algn="just">
              <a:lnSpc>
                <a:spcPct val="90000"/>
              </a:lnSpc>
              <a:buNone/>
              <a:defRPr/>
            </a:pPr>
            <a:r>
              <a:rPr lang="en-CA" altLang="en-US" sz="29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charset="0"/>
              </a:rPr>
              <a:t>Mission: </a:t>
            </a:r>
            <a:endParaRPr lang="hr-HR" altLang="en-US" sz="29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cs typeface="Arial" charset="0"/>
            </a:endParaRPr>
          </a:p>
          <a:p>
            <a:pPr algn="just">
              <a:lnSpc>
                <a:spcPct val="90000"/>
              </a:lnSpc>
              <a:buFont typeface="Wingdings" panose="05000000000000000000" pitchFamily="2" charset="2"/>
              <a:buChar char="v"/>
              <a:defRPr/>
            </a:pPr>
            <a:r>
              <a:rPr lang="en-CA" altLang="en-US" sz="2900" dirty="0">
                <a:latin typeface="Arial" charset="0"/>
                <a:cs typeface="Arial" charset="0"/>
              </a:rPr>
              <a:t>To promote and foster interoperability among NATO and Partner nations by furthering standardization of language training and testing. </a:t>
            </a:r>
            <a:endParaRPr lang="hr-HR" altLang="en-US" sz="2900" dirty="0">
              <a:latin typeface="Arial" charset="0"/>
              <a:cs typeface="Arial" charset="0"/>
            </a:endParaRPr>
          </a:p>
          <a:p>
            <a:pPr algn="just">
              <a:lnSpc>
                <a:spcPct val="90000"/>
              </a:lnSpc>
              <a:buFont typeface="Wingdings" panose="05000000000000000000" pitchFamily="2" charset="2"/>
              <a:buChar char="v"/>
              <a:defRPr/>
            </a:pPr>
            <a:r>
              <a:rPr lang="en-CA" altLang="en-US" sz="2900" dirty="0">
                <a:latin typeface="Arial" charset="0"/>
                <a:cs typeface="Arial" charset="0"/>
              </a:rPr>
              <a:t>To support the Alliance's operations through the exchange of knowledge and best practices, IAW established procedures and agreements.</a:t>
            </a:r>
            <a:endParaRPr lang="hr-HR" altLang="en-US" sz="2900" dirty="0">
              <a:latin typeface="Arial" charset="0"/>
              <a:cs typeface="Arial" charset="0"/>
            </a:endParaRPr>
          </a:p>
          <a:p>
            <a:pPr marL="0" indent="0" algn="just">
              <a:lnSpc>
                <a:spcPct val="90000"/>
              </a:lnSpc>
              <a:buNone/>
              <a:defRPr/>
            </a:pPr>
            <a:r>
              <a:rPr lang="en-CA" altLang="en-US" sz="29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charset="0"/>
              </a:rPr>
              <a:t>Vision:</a:t>
            </a:r>
            <a:r>
              <a:rPr lang="en-CA" altLang="en-US" sz="2900" dirty="0">
                <a:latin typeface="Arial" charset="0"/>
                <a:cs typeface="Arial" charset="0"/>
              </a:rPr>
              <a:t> </a:t>
            </a:r>
            <a:endParaRPr lang="hr-HR" altLang="en-US" sz="2900" dirty="0">
              <a:latin typeface="Arial" charset="0"/>
              <a:cs typeface="Arial" charset="0"/>
            </a:endParaRPr>
          </a:p>
          <a:p>
            <a:pPr algn="just">
              <a:lnSpc>
                <a:spcPct val="90000"/>
              </a:lnSpc>
              <a:buFont typeface="Wingdings" panose="05000000000000000000" pitchFamily="2" charset="2"/>
              <a:buChar char="v"/>
              <a:defRPr/>
            </a:pPr>
            <a:r>
              <a:rPr lang="en-CA" altLang="en-US" sz="2900" dirty="0">
                <a:latin typeface="Arial" charset="0"/>
                <a:cs typeface="Arial" charset="0"/>
              </a:rPr>
              <a:t>To achieve levels of excellence where progress made by one is shared by all. </a:t>
            </a:r>
            <a:endParaRPr lang="hr-HR" altLang="en-US" sz="2900" dirty="0">
              <a:latin typeface="Arial" charset="0"/>
              <a:cs typeface="Arial" charset="0"/>
            </a:endParaRPr>
          </a:p>
          <a:p>
            <a:pPr algn="just">
              <a:lnSpc>
                <a:spcPct val="90000"/>
              </a:lnSpc>
              <a:buFont typeface="Wingdings" panose="05000000000000000000" pitchFamily="2" charset="2"/>
              <a:buChar char="v"/>
              <a:defRPr/>
            </a:pPr>
            <a:endParaRPr lang="en-CA" altLang="en-US" sz="2900" dirty="0">
              <a:latin typeface="Arial" charset="0"/>
              <a:cs typeface="Arial" charset="0"/>
            </a:endParaRPr>
          </a:p>
          <a:p>
            <a:pPr marL="725588" indent="-725588" algn="just">
              <a:lnSpc>
                <a:spcPct val="90000"/>
              </a:lnSpc>
              <a:defRPr/>
            </a:pPr>
            <a:endParaRPr lang="en-CA" altLang="bg-BG" sz="2900" b="1" dirty="0">
              <a:solidFill>
                <a:srgbClr val="FFFFFF"/>
              </a:solidFill>
              <a:latin typeface="Arial" charset="0"/>
              <a:cs typeface="Arial" charset="0"/>
            </a:endParaRPr>
          </a:p>
          <a:p>
            <a:pPr marL="725588" indent="-725588">
              <a:lnSpc>
                <a:spcPct val="90000"/>
              </a:lnSpc>
              <a:buNone/>
              <a:defRPr/>
            </a:pPr>
            <a:r>
              <a:rPr lang="en-US" altLang="en-US" sz="2900" b="1" i="1" dirty="0">
                <a:latin typeface="Arial" charset="0"/>
                <a:cs typeface="Arial" charset="0"/>
              </a:rPr>
              <a:t>		</a:t>
            </a:r>
            <a:r>
              <a:rPr lang="en-US" altLang="en-US" sz="1900" b="1" dirty="0"/>
              <a:t>	</a:t>
            </a:r>
          </a:p>
        </p:txBody>
      </p:sp>
      <p:sp>
        <p:nvSpPr>
          <p:cNvPr id="28675" name="Rectangle 1"/>
          <p:cNvSpPr>
            <a:spLocks noChangeArrowheads="1"/>
          </p:cNvSpPr>
          <p:nvPr/>
        </p:nvSpPr>
        <p:spPr bwMode="auto">
          <a:xfrm>
            <a:off x="3049721" y="276294"/>
            <a:ext cx="6095207" cy="10024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838" tIns="54419" rIns="108838" bIns="54419">
            <a:spAutoFit/>
          </a:bodyPr>
          <a:lstStyle/>
          <a:p>
            <a:pPr algn="ctr" eaLnBrk="1" hangingPunct="1"/>
            <a:r>
              <a:rPr lang="en-US" altLang="en-US" sz="2900" b="1">
                <a:solidFill>
                  <a:srgbClr val="000000"/>
                </a:solidFill>
              </a:rPr>
              <a:t>Bureau for International </a:t>
            </a:r>
          </a:p>
          <a:p>
            <a:pPr algn="ctr" eaLnBrk="1" hangingPunct="1"/>
            <a:r>
              <a:rPr lang="en-US" altLang="en-US" sz="2900" b="1">
                <a:solidFill>
                  <a:srgbClr val="000000"/>
                </a:solidFill>
              </a:rPr>
              <a:t>Language Co-ordination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2"/>
          <p:cNvSpPr>
            <a:spLocks noGrp="1"/>
          </p:cNvSpPr>
          <p:nvPr>
            <p:ph type="title"/>
          </p:nvPr>
        </p:nvSpPr>
        <p:spPr>
          <a:xfrm>
            <a:off x="1199994" y="115915"/>
            <a:ext cx="10214876" cy="720892"/>
          </a:xfrm>
        </p:spPr>
        <p:txBody>
          <a:bodyPr/>
          <a:lstStyle/>
          <a:p>
            <a:pPr>
              <a:spcAft>
                <a:spcPts val="714"/>
              </a:spcAft>
              <a:defRPr/>
            </a:pPr>
            <a:br>
              <a:rPr lang="hr-HR" altLang="en-US" b="1" dirty="0">
                <a:solidFill>
                  <a:srgbClr val="FF0000"/>
                </a:solidFill>
              </a:rPr>
            </a:br>
            <a:r>
              <a:rPr lang="en-US" alt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STANAG 6001 </a:t>
            </a:r>
            <a:br>
              <a:rPr lang="hr-HR" alt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en-US" alt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Key to Interoperability</a:t>
            </a:r>
            <a:br>
              <a:rPr lang="en-US" altLang="en-US" sz="3200" b="1" dirty="0">
                <a:solidFill>
                  <a:srgbClr val="C00000"/>
                </a:solidFill>
              </a:rPr>
            </a:br>
            <a:endParaRPr lang="hr-HR" altLang="sr-Latn-RS" sz="3200" dirty="0">
              <a:solidFill>
                <a:srgbClr val="C00000"/>
              </a:solidFill>
            </a:endParaRPr>
          </a:p>
        </p:txBody>
      </p:sp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>
          <a:xfrm>
            <a:off x="526982" y="1197253"/>
            <a:ext cx="11520111" cy="5473651"/>
          </a:xfrm>
        </p:spPr>
        <p:txBody>
          <a:bodyPr/>
          <a:lstStyle/>
          <a:p>
            <a:pPr marL="725588" indent="-725588" algn="just">
              <a:spcBef>
                <a:spcPct val="0"/>
              </a:spcBef>
              <a:defRPr/>
            </a:pPr>
            <a:r>
              <a:rPr lang="en-US" altLang="bg-BG" sz="29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Main responsibility: </a:t>
            </a:r>
            <a:r>
              <a:rPr lang="en-US" altLang="bg-BG" sz="29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custodian</a:t>
            </a:r>
            <a:r>
              <a:rPr lang="en-US" altLang="bg-BG" sz="29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 STANAG 6001</a:t>
            </a:r>
            <a:endParaRPr lang="hr-HR" altLang="en-US" sz="2900" dirty="0">
              <a:latin typeface="Arial" charset="0"/>
              <a:cs typeface="Arial" charset="0"/>
            </a:endParaRPr>
          </a:p>
          <a:p>
            <a:pPr marL="725588" indent="-725588" algn="just">
              <a:spcBef>
                <a:spcPct val="0"/>
              </a:spcBef>
              <a:defRPr/>
            </a:pPr>
            <a:r>
              <a:rPr lang="en-US" altLang="en-US" sz="2900" dirty="0">
                <a:latin typeface="Arial" charset="0"/>
                <a:cs typeface="Arial" charset="0"/>
              </a:rPr>
              <a:t>Language proficiency descriptions developed by BILC</a:t>
            </a:r>
          </a:p>
          <a:p>
            <a:pPr marL="725588" indent="-725588" algn="just">
              <a:spcBef>
                <a:spcPct val="0"/>
              </a:spcBef>
              <a:defRPr/>
            </a:pPr>
            <a:r>
              <a:rPr lang="en-US" altLang="en-US" sz="2900" dirty="0">
                <a:latin typeface="Arial" charset="0"/>
                <a:cs typeface="Arial" charset="0"/>
              </a:rPr>
              <a:t>Adopted by NATO in 1976</a:t>
            </a:r>
          </a:p>
          <a:p>
            <a:pPr marL="1496524" lvl="1" indent="-634889" algn="just">
              <a:spcBef>
                <a:spcPct val="0"/>
              </a:spcBef>
              <a:defRPr/>
            </a:pPr>
            <a:r>
              <a:rPr lang="en-US" altLang="en-US" sz="2900" dirty="0">
                <a:latin typeface="Arial" charset="0"/>
                <a:cs typeface="Arial" charset="0"/>
              </a:rPr>
              <a:t>SLP (Standardized Language Profile) SLP  3232</a:t>
            </a:r>
          </a:p>
          <a:p>
            <a:pPr marL="1496524" lvl="1" indent="-634889" algn="just">
              <a:spcBef>
                <a:spcPct val="0"/>
              </a:spcBef>
              <a:defRPr/>
            </a:pPr>
            <a:r>
              <a:rPr lang="en-US" altLang="en-US" sz="2900" dirty="0">
                <a:latin typeface="Arial" charset="0"/>
                <a:cs typeface="Arial" charset="0"/>
              </a:rPr>
              <a:t>Four numbers for Listening, Speaking, Reading, and Writing</a:t>
            </a:r>
          </a:p>
          <a:p>
            <a:pPr marL="1496524" lvl="1" indent="-634889" algn="just">
              <a:spcBef>
                <a:spcPct val="0"/>
              </a:spcBef>
              <a:defRPr/>
            </a:pPr>
            <a:r>
              <a:rPr lang="en-US" altLang="en-US" sz="2900" dirty="0">
                <a:latin typeface="Arial" charset="0"/>
                <a:cs typeface="Arial" charset="0"/>
              </a:rPr>
              <a:t>0-5 scale (0: No Ability; L1: Survival: L2: Functional; L3: Professional;  L4: Expert</a:t>
            </a:r>
            <a:r>
              <a:rPr lang="hr-HR" altLang="en-US" sz="2900" dirty="0">
                <a:latin typeface="Arial" charset="0"/>
                <a:cs typeface="Arial" charset="0"/>
              </a:rPr>
              <a:t>; </a:t>
            </a:r>
            <a:r>
              <a:rPr lang="en-US" altLang="en-US" sz="2900" dirty="0">
                <a:latin typeface="Arial" charset="0"/>
                <a:cs typeface="Arial" charset="0"/>
              </a:rPr>
              <a:t>L5: equivalent to a highly-articulate, well–educated native speaker)</a:t>
            </a:r>
          </a:p>
          <a:p>
            <a:pPr marL="1496524" lvl="1" indent="-634889" algn="just">
              <a:spcBef>
                <a:spcPct val="0"/>
              </a:spcBef>
              <a:defRPr/>
            </a:pPr>
            <a:r>
              <a:rPr lang="en-US" altLang="en-US" sz="2900" dirty="0">
                <a:latin typeface="Arial" charset="0"/>
                <a:cs typeface="Arial" charset="0"/>
              </a:rPr>
              <a:t>SLPs in job descriptions, prerequisites for training, Language Capability Goals, Partnership Goals, etc.  </a:t>
            </a:r>
          </a:p>
          <a:p>
            <a:pPr marL="725588" indent="-725588" algn="just">
              <a:spcBef>
                <a:spcPct val="0"/>
              </a:spcBef>
              <a:defRPr/>
            </a:pPr>
            <a:r>
              <a:rPr lang="en-US" altLang="en-US" sz="2900" dirty="0">
                <a:latin typeface="Arial" charset="0"/>
                <a:cs typeface="Arial" charset="0"/>
              </a:rPr>
              <a:t>BILC is responsible for periodically updating STANAG 6001</a:t>
            </a:r>
          </a:p>
          <a:p>
            <a:pPr marL="725588" indent="-725588">
              <a:defRPr/>
            </a:pPr>
            <a:endParaRPr lang="en-US" altLang="en-US" sz="2900" dirty="0"/>
          </a:p>
        </p:txBody>
      </p:sp>
      <p:pic>
        <p:nvPicPr>
          <p:cNvPr id="30724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36" t="18222" r="41496" b="15541"/>
          <a:stretch>
            <a:fillRect/>
          </a:stretch>
        </p:blipFill>
        <p:spPr bwMode="auto">
          <a:xfrm rot="-700774">
            <a:off x="325924" y="3063786"/>
            <a:ext cx="1729092" cy="1953077"/>
          </a:xfrm>
          <a:prstGeom prst="rect">
            <a:avLst/>
          </a:prstGeom>
          <a:noFill/>
          <a:ln w="19050">
            <a:solidFill>
              <a:srgbClr val="1F497D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sr-Latn-RS" sz="4300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NATO Language Context</a:t>
            </a:r>
            <a:endParaRPr lang="en-US" sz="43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5316" y="1125005"/>
            <a:ext cx="11259366" cy="4753628"/>
          </a:xfrm>
        </p:spPr>
        <p:txBody>
          <a:bodyPr/>
          <a:lstStyle/>
          <a:p>
            <a:pPr algn="just" eaLnBrk="1" hangingPunct="1"/>
            <a:r>
              <a:rPr lang="en-US" altLang="sr-Latn-RS" sz="3300" dirty="0">
                <a:latin typeface="Arial" panose="020B0604020202020204" pitchFamily="34" charset="0"/>
                <a:cs typeface="Arial" panose="020B0604020202020204" pitchFamily="34" charset="0"/>
              </a:rPr>
              <a:t>Each nation is responsible for own training / testing program </a:t>
            </a:r>
          </a:p>
          <a:p>
            <a:pPr algn="just" eaLnBrk="1" hangingPunct="1"/>
            <a:r>
              <a:rPr lang="en-US" altLang="sr-Latn-RS" sz="3300" dirty="0">
                <a:latin typeface="Arial" panose="020B0604020202020204" pitchFamily="34" charset="0"/>
                <a:cs typeface="Arial" panose="020B0604020202020204" pitchFamily="34" charset="0"/>
              </a:rPr>
              <a:t>No common tests - only a common standard - STANAG 6001</a:t>
            </a:r>
          </a:p>
          <a:p>
            <a:pPr algn="just" eaLnBrk="1" hangingPunct="1"/>
            <a:r>
              <a:rPr lang="en-US" altLang="sr-Latn-RS" sz="3300" dirty="0">
                <a:latin typeface="Arial" panose="020B0604020202020204" pitchFamily="34" charset="0"/>
                <a:cs typeface="Arial" panose="020B0604020202020204" pitchFamily="34" charset="0"/>
              </a:rPr>
              <a:t>Varying interpretations of standard?</a:t>
            </a:r>
            <a:r>
              <a:rPr lang="hr-HR" altLang="sr-Latn-RS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sr-Latn-RS" sz="3300" dirty="0">
                <a:latin typeface="Arial" panose="020B0604020202020204" pitchFamily="34" charset="0"/>
                <a:cs typeface="Arial" panose="020B0604020202020204" pitchFamily="34" charset="0"/>
              </a:rPr>
              <a:t>Nations certify their own military and give their members Standardized Language Profiles (SLPs) based on their own STANAG – based tests. </a:t>
            </a:r>
          </a:p>
          <a:p>
            <a:pPr algn="just" eaLnBrk="1" hangingPunct="1"/>
            <a:r>
              <a:rPr lang="en-US" altLang="sr-Latn-RS" sz="3300" dirty="0">
                <a:latin typeface="Arial" panose="020B0604020202020204" pitchFamily="34" charset="0"/>
                <a:cs typeface="Arial" panose="020B0604020202020204" pitchFamily="34" charset="0"/>
              </a:rPr>
              <a:t>Language is viewed as a critical factor in the interoperability shortfall</a:t>
            </a:r>
            <a:endParaRPr lang="en-US" sz="3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0934ACA-9743-4519-8E96-01AAAE01B228}" type="slidenum">
              <a:rPr lang="en-US" altLang="lt-LT" smtClean="0"/>
              <a:pPr>
                <a:defRPr/>
              </a:pPr>
              <a:t>7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14569060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>
          <a:xfrm>
            <a:off x="2447276" y="116660"/>
            <a:ext cx="7871850" cy="634228"/>
          </a:xfrm>
        </p:spPr>
        <p:txBody>
          <a:bodyPr/>
          <a:lstStyle/>
          <a:p>
            <a:pPr>
              <a:defRPr/>
            </a:pPr>
            <a:r>
              <a:rPr lang="en-US" altLang="bg-BG" sz="3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Arial" charset="0"/>
              </a:rPr>
              <a:t>Major BILC Events</a:t>
            </a:r>
            <a:endParaRPr lang="bg-BG" altLang="bg-BG" sz="3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  <a:cs typeface="Arial" charset="0"/>
            </a:endParaRPr>
          </a:p>
        </p:txBody>
      </p:sp>
      <p:sp>
        <p:nvSpPr>
          <p:cNvPr id="26627" name="Content Placeholder 2"/>
          <p:cNvSpPr>
            <a:spLocks noGrp="1"/>
          </p:cNvSpPr>
          <p:nvPr>
            <p:ph idx="1"/>
          </p:nvPr>
        </p:nvSpPr>
        <p:spPr>
          <a:xfrm>
            <a:off x="239318" y="1052980"/>
            <a:ext cx="11711777" cy="5806608"/>
          </a:xfrm>
        </p:spPr>
        <p:txBody>
          <a:bodyPr/>
          <a:lstStyle/>
          <a:p>
            <a:pPr marL="0" lvl="1" indent="0" algn="just" eaLnBrk="1" hangingPunct="1">
              <a:spcBef>
                <a:spcPts val="0"/>
              </a:spcBef>
              <a:buNone/>
            </a:pPr>
            <a:endParaRPr lang="hr-HR" sz="2800" b="1" dirty="0">
              <a:solidFill>
                <a:srgbClr val="C00000"/>
              </a:solidFill>
              <a:latin typeface="Arial Black" pitchFamily="34" charset="0"/>
              <a:cs typeface="Arial" pitchFamily="34" charset="0"/>
            </a:endParaRPr>
          </a:p>
          <a:p>
            <a:pPr marL="0" lvl="1" indent="0" algn="just" eaLnBrk="1" hangingPunct="1">
              <a:spcBef>
                <a:spcPts val="0"/>
              </a:spcBef>
              <a:buNone/>
            </a:pPr>
            <a:r>
              <a:rPr lang="hr-HR" sz="2800" b="1" dirty="0">
                <a:solidFill>
                  <a:srgbClr val="C00000"/>
                </a:solidFill>
                <a:latin typeface="Arial Black" pitchFamily="34" charset="0"/>
                <a:cs typeface="Arial" pitchFamily="34" charset="0"/>
              </a:rPr>
              <a:t>1) NATO </a:t>
            </a:r>
            <a:r>
              <a:rPr lang="en-US" sz="2800" b="1" dirty="0">
                <a:solidFill>
                  <a:srgbClr val="C00000"/>
                </a:solidFill>
                <a:latin typeface="Arial Black" pitchFamily="34" charset="0"/>
                <a:cs typeface="Arial" pitchFamily="34" charset="0"/>
              </a:rPr>
              <a:t>BILC Conference </a:t>
            </a:r>
            <a:endParaRPr lang="hr-HR" sz="2800" b="1" dirty="0">
              <a:solidFill>
                <a:srgbClr val="C00000"/>
              </a:solidFill>
              <a:latin typeface="Arial Black" pitchFamily="34" charset="0"/>
              <a:cs typeface="Arial" pitchFamily="34" charset="0"/>
            </a:endParaRPr>
          </a:p>
          <a:p>
            <a:pPr marL="0" lvl="1" indent="0" algn="just" eaLnBrk="1" hangingPunct="1">
              <a:spcBef>
                <a:spcPts val="0"/>
              </a:spcBef>
              <a:buNone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May 20</a:t>
            </a:r>
            <a:r>
              <a:rPr lang="hr-HR" sz="2800" dirty="0">
                <a:latin typeface="Arial" pitchFamily="34" charset="0"/>
                <a:cs typeface="Arial" pitchFamily="34" charset="0"/>
              </a:rPr>
              <a:t>23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was </a:t>
            </a:r>
            <a:r>
              <a:rPr lang="hr-HR" sz="2800" dirty="0">
                <a:latin typeface="Arial" pitchFamily="34" charset="0"/>
                <a:cs typeface="Arial" pitchFamily="34" charset="0"/>
              </a:rPr>
              <a:t>CANCELLED (</a:t>
            </a:r>
            <a:r>
              <a:rPr lang="hr-HR" sz="2800" dirty="0" err="1">
                <a:latin typeface="Arial" pitchFamily="34" charset="0"/>
                <a:cs typeface="Arial" pitchFamily="34" charset="0"/>
              </a:rPr>
              <a:t>Istanbul</a:t>
            </a:r>
            <a:r>
              <a:rPr lang="hr-HR" sz="2800" dirty="0">
                <a:latin typeface="Arial" pitchFamily="34" charset="0"/>
                <a:cs typeface="Arial" pitchFamily="34" charset="0"/>
              </a:rPr>
              <a:t>, </a:t>
            </a:r>
            <a:r>
              <a:rPr lang="hr-HR" sz="2800" dirty="0" err="1">
                <a:latin typeface="Arial" pitchFamily="34" charset="0"/>
                <a:cs typeface="Arial" pitchFamily="34" charset="0"/>
              </a:rPr>
              <a:t>Turkey</a:t>
            </a:r>
            <a:r>
              <a:rPr lang="hr-HR" sz="2800" dirty="0">
                <a:latin typeface="Arial" pitchFamily="34" charset="0"/>
                <a:cs typeface="Arial" pitchFamily="34" charset="0"/>
              </a:rPr>
              <a:t>)</a:t>
            </a:r>
          </a:p>
          <a:p>
            <a:pPr marL="0" lvl="1" indent="0" algn="just" eaLnBrk="1" hangingPunct="1">
              <a:spcBef>
                <a:spcPts val="0"/>
              </a:spcBef>
              <a:buNone/>
            </a:pPr>
            <a:r>
              <a:rPr lang="hr-HR" sz="2800" i="1" dirty="0">
                <a:latin typeface="Arial" pitchFamily="34" charset="0"/>
                <a:cs typeface="Arial" pitchFamily="34" charset="0"/>
              </a:rPr>
              <a:t>SC Meeting – </a:t>
            </a:r>
            <a:r>
              <a:rPr lang="hr-HR" sz="2800" i="1" dirty="0" err="1">
                <a:latin typeface="Arial" pitchFamily="34" charset="0"/>
                <a:cs typeface="Arial" pitchFamily="34" charset="0"/>
              </a:rPr>
              <a:t>held</a:t>
            </a:r>
            <a:r>
              <a:rPr lang="hr-HR" sz="2800" i="1" dirty="0">
                <a:latin typeface="Arial" pitchFamily="34" charset="0"/>
                <a:cs typeface="Arial" pitchFamily="34" charset="0"/>
              </a:rPr>
              <a:t> </a:t>
            </a:r>
            <a:r>
              <a:rPr lang="hr-HR" sz="2800" i="1" dirty="0" err="1">
                <a:latin typeface="Arial" pitchFamily="34" charset="0"/>
                <a:cs typeface="Arial" pitchFamily="34" charset="0"/>
              </a:rPr>
              <a:t>virtually</a:t>
            </a:r>
            <a:endParaRPr lang="en-CA" sz="2800" i="1" dirty="0">
              <a:latin typeface="Arial" pitchFamily="34" charset="0"/>
              <a:cs typeface="Arial" pitchFamily="34" charset="0"/>
            </a:endParaRPr>
          </a:p>
          <a:p>
            <a:pPr marL="0" lvl="1" indent="0" algn="just" eaLnBrk="1" hangingPunct="1">
              <a:spcBef>
                <a:spcPts val="0"/>
              </a:spcBef>
              <a:buNone/>
            </a:pPr>
            <a:endParaRPr lang="hr-HR" sz="2800" b="1" dirty="0">
              <a:solidFill>
                <a:srgbClr val="C00000"/>
              </a:solidFill>
              <a:latin typeface="Arial Black" pitchFamily="34" charset="0"/>
              <a:cs typeface="Arial" pitchFamily="34" charset="0"/>
            </a:endParaRPr>
          </a:p>
          <a:p>
            <a:pPr marL="0" lvl="1" indent="0" algn="just" eaLnBrk="1" hangingPunct="1">
              <a:spcBef>
                <a:spcPts val="0"/>
              </a:spcBef>
              <a:buNone/>
            </a:pPr>
            <a:endParaRPr lang="hr-HR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0" lvl="1" indent="0" algn="just" eaLnBrk="1" hangingPunct="1">
              <a:spcBef>
                <a:spcPts val="0"/>
              </a:spcBef>
              <a:buNone/>
            </a:pPr>
            <a:r>
              <a:rPr lang="hr-HR" sz="2800" b="1" dirty="0">
                <a:solidFill>
                  <a:srgbClr val="C00000"/>
                </a:solidFill>
                <a:latin typeface="Arial Black" pitchFamily="34" charset="0"/>
                <a:cs typeface="Arial" pitchFamily="34" charset="0"/>
              </a:rPr>
              <a:t>2) NATO </a:t>
            </a:r>
            <a:r>
              <a:rPr lang="en-US" sz="2800" b="1" dirty="0">
                <a:solidFill>
                  <a:srgbClr val="C00000"/>
                </a:solidFill>
                <a:latin typeface="Arial Black" pitchFamily="34" charset="0"/>
                <a:cs typeface="Arial" pitchFamily="34" charset="0"/>
              </a:rPr>
              <a:t>BILC Professional </a:t>
            </a:r>
            <a:r>
              <a:rPr lang="hr-HR" sz="2800" b="1" dirty="0" err="1">
                <a:solidFill>
                  <a:srgbClr val="C00000"/>
                </a:solidFill>
                <a:latin typeface="Arial Black" pitchFamily="34" charset="0"/>
                <a:cs typeface="Arial" pitchFamily="34" charset="0"/>
              </a:rPr>
              <a:t>Development</a:t>
            </a:r>
            <a:r>
              <a:rPr lang="hr-HR" sz="2800" b="1" dirty="0">
                <a:solidFill>
                  <a:srgbClr val="C00000"/>
                </a:solidFill>
                <a:latin typeface="Arial Black" pitchFamily="34" charset="0"/>
                <a:cs typeface="Arial" pitchFamily="34" charset="0"/>
              </a:rPr>
              <a:t> </a:t>
            </a:r>
            <a:r>
              <a:rPr lang="en-US" sz="2800" b="1" dirty="0">
                <a:solidFill>
                  <a:srgbClr val="C00000"/>
                </a:solidFill>
                <a:latin typeface="Arial Black" pitchFamily="34" charset="0"/>
                <a:cs typeface="Arial" pitchFamily="34" charset="0"/>
              </a:rPr>
              <a:t>Seminar </a:t>
            </a:r>
            <a:endParaRPr lang="hr-HR" sz="2800" b="1" dirty="0">
              <a:solidFill>
                <a:srgbClr val="C00000"/>
              </a:solidFill>
              <a:latin typeface="Arial Black" pitchFamily="34" charset="0"/>
              <a:cs typeface="Arial" pitchFamily="34" charset="0"/>
            </a:endParaRPr>
          </a:p>
          <a:p>
            <a:pPr marL="0" lvl="1" indent="0" algn="just" eaLnBrk="1" hangingPunct="1">
              <a:spcBef>
                <a:spcPts val="0"/>
              </a:spcBef>
              <a:buNone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October 20</a:t>
            </a:r>
            <a:r>
              <a:rPr lang="hr-HR" sz="2800" dirty="0">
                <a:latin typeface="Arial" pitchFamily="34" charset="0"/>
                <a:cs typeface="Arial" pitchFamily="34" charset="0"/>
              </a:rPr>
              <a:t>22,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hosted by </a:t>
            </a:r>
            <a:r>
              <a:rPr lang="hr-HR" sz="2800" dirty="0">
                <a:latin typeface="Arial" pitchFamily="34" charset="0"/>
                <a:cs typeface="Arial" pitchFamily="34" charset="0"/>
              </a:rPr>
              <a:t>Provo, </a:t>
            </a:r>
            <a:r>
              <a:rPr lang="hr-HR" sz="2800" dirty="0" err="1">
                <a:latin typeface="Arial" pitchFamily="34" charset="0"/>
                <a:cs typeface="Arial" pitchFamily="34" charset="0"/>
              </a:rPr>
              <a:t>Utah</a:t>
            </a:r>
            <a:r>
              <a:rPr lang="hr-HR" sz="28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U.S.A.  </a:t>
            </a:r>
            <a:endParaRPr lang="hr-HR" sz="2800" dirty="0">
              <a:latin typeface="Arial" pitchFamily="34" charset="0"/>
              <a:cs typeface="Arial" pitchFamily="34" charset="0"/>
            </a:endParaRPr>
          </a:p>
          <a:p>
            <a:pPr marL="0" lvl="1" indent="0" algn="just" eaLnBrk="1" hangingPunct="1">
              <a:spcBef>
                <a:spcPts val="0"/>
              </a:spcBef>
              <a:buNone/>
            </a:pPr>
            <a:r>
              <a:rPr lang="hr-HR" sz="2800" i="1" dirty="0" err="1">
                <a:latin typeface="Arial" pitchFamily="34" charset="0"/>
                <a:cs typeface="Arial" pitchFamily="34" charset="0"/>
              </a:rPr>
              <a:t>Theme</a:t>
            </a:r>
            <a:r>
              <a:rPr lang="hr-HR" sz="2800" i="1" dirty="0">
                <a:latin typeface="Arial" pitchFamily="34" charset="0"/>
                <a:cs typeface="Arial" pitchFamily="34" charset="0"/>
              </a:rPr>
              <a:t>: </a:t>
            </a:r>
            <a:r>
              <a:rPr lang="en-US" sz="2800" i="1" dirty="0">
                <a:latin typeface="Arial" pitchFamily="34" charset="0"/>
                <a:cs typeface="Arial" pitchFamily="34" charset="0"/>
              </a:rPr>
              <a:t>“</a:t>
            </a:r>
            <a:r>
              <a:rPr lang="en-GB" sz="2800" i="1" dirty="0">
                <a:latin typeface="Arial" pitchFamily="34" charset="0"/>
                <a:cs typeface="Arial" pitchFamily="34" charset="0"/>
              </a:rPr>
              <a:t>Applied Research and Practical Experience in Teaching and Learning Languages</a:t>
            </a:r>
            <a:r>
              <a:rPr lang="hr-HR" sz="2800" i="1" dirty="0">
                <a:latin typeface="Arial" pitchFamily="34" charset="0"/>
                <a:cs typeface="Arial" pitchFamily="34" charset="0"/>
              </a:rPr>
              <a:t>”</a:t>
            </a:r>
            <a:endParaRPr lang="en-CA" sz="2800" i="1" dirty="0">
              <a:latin typeface="Arial" pitchFamily="34" charset="0"/>
              <a:cs typeface="Arial" pitchFamily="34" charset="0"/>
            </a:endParaRPr>
          </a:p>
          <a:p>
            <a:pPr marL="799368" lvl="2" indent="0" algn="just" eaLnBrk="1" hangingPunct="1">
              <a:spcBef>
                <a:spcPts val="0"/>
              </a:spcBef>
              <a:buNone/>
            </a:pPr>
            <a:endParaRPr lang="en-US" sz="2700" b="1" i="1" dirty="0">
              <a:latin typeface="Arial" pitchFamily="34" charset="0"/>
              <a:cs typeface="Arial" pitchFamily="34" charset="0"/>
            </a:endParaRPr>
          </a:p>
          <a:p>
            <a:pPr marL="410077" lvl="1" indent="0" algn="just" eaLnBrk="1" hangingPunct="1">
              <a:spcBef>
                <a:spcPts val="0"/>
              </a:spcBef>
              <a:buNone/>
            </a:pPr>
            <a:endParaRPr lang="hr-HR" sz="27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  <a:defRPr/>
            </a:pPr>
            <a:endParaRPr lang="hr-HR" altLang="bg-BG" sz="3300" dirty="0">
              <a:latin typeface="Arial" charset="0"/>
              <a:cs typeface="Arial" charset="0"/>
            </a:endParaRPr>
          </a:p>
          <a:p>
            <a:pPr marL="0" indent="0" algn="just">
              <a:buNone/>
              <a:defRPr/>
            </a:pPr>
            <a:endParaRPr lang="hr-HR" altLang="bg-BG" sz="3300" dirty="0">
              <a:latin typeface="Arial" charset="0"/>
              <a:cs typeface="Arial" charset="0"/>
            </a:endParaRPr>
          </a:p>
          <a:p>
            <a:pPr marL="0" indent="0" algn="just">
              <a:buNone/>
              <a:defRPr/>
            </a:pPr>
            <a:endParaRPr lang="hr-HR" altLang="bg-BG" sz="3300" dirty="0">
              <a:latin typeface="Arial" charset="0"/>
              <a:cs typeface="Arial" charset="0"/>
            </a:endParaRPr>
          </a:p>
          <a:p>
            <a:pPr algn="just">
              <a:defRPr/>
            </a:pPr>
            <a:endParaRPr lang="bg-BG" altLang="bg-BG" sz="3300" dirty="0">
              <a:latin typeface="Arial" charset="0"/>
              <a:cs typeface="Arial" charset="0"/>
            </a:endParaRPr>
          </a:p>
        </p:txBody>
      </p:sp>
      <p:sp>
        <p:nvSpPr>
          <p:cNvPr id="32772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884310" indent="-340119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360477" indent="-272096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904669" indent="-272096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448859" indent="-272096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993050" indent="-27209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3537241" indent="-27209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4081433" indent="-27209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4625623" indent="-27209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2C68F115-6641-46A5-A855-F617F9B277CF}" type="slidenum">
              <a:rPr lang="en-US" altLang="lt-LT" smtClean="0">
                <a:solidFill>
                  <a:srgbClr val="898989"/>
                </a:solidFill>
                <a:latin typeface="Calibri" pitchFamily="34" charset="0"/>
              </a:rPr>
              <a:pPr/>
              <a:t>8</a:t>
            </a:fld>
            <a:endParaRPr lang="en-US" altLang="lt-LT">
              <a:solidFill>
                <a:srgbClr val="898989"/>
              </a:solidFill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1" indent="0" algn="just" eaLnBrk="1" hangingPunct="1">
              <a:spcBef>
                <a:spcPts val="0"/>
              </a:spcBef>
              <a:buNone/>
            </a:pPr>
            <a:r>
              <a:rPr lang="hr-HR" sz="2800" b="1" dirty="0">
                <a:solidFill>
                  <a:srgbClr val="C00000"/>
                </a:solidFill>
                <a:latin typeface="Arial Black" pitchFamily="34" charset="0"/>
                <a:cs typeface="Arial" pitchFamily="34" charset="0"/>
              </a:rPr>
              <a:t>3) NATO </a:t>
            </a:r>
            <a:r>
              <a:rPr lang="en-US" sz="2800" b="1" dirty="0">
                <a:solidFill>
                  <a:srgbClr val="C00000"/>
                </a:solidFill>
                <a:latin typeface="Arial Black" pitchFamily="34" charset="0"/>
                <a:cs typeface="Arial" pitchFamily="34" charset="0"/>
              </a:rPr>
              <a:t>BILC </a:t>
            </a:r>
            <a:r>
              <a:rPr lang="hr-HR" sz="2800" b="1" dirty="0">
                <a:solidFill>
                  <a:srgbClr val="C00000"/>
                </a:solidFill>
                <a:latin typeface="Arial Black" pitchFamily="34" charset="0"/>
                <a:cs typeface="Arial" pitchFamily="34" charset="0"/>
              </a:rPr>
              <a:t>STANAG 6001 </a:t>
            </a:r>
            <a:r>
              <a:rPr lang="hr-HR" sz="2800" b="1" dirty="0" err="1">
                <a:solidFill>
                  <a:srgbClr val="C00000"/>
                </a:solidFill>
                <a:latin typeface="Arial Black" pitchFamily="34" charset="0"/>
                <a:cs typeface="Arial" pitchFamily="34" charset="0"/>
              </a:rPr>
              <a:t>Testing</a:t>
            </a:r>
            <a:r>
              <a:rPr lang="hr-HR" sz="2800" b="1" dirty="0">
                <a:solidFill>
                  <a:srgbClr val="C00000"/>
                </a:solidFill>
                <a:latin typeface="Arial Black" pitchFamily="34" charset="0"/>
                <a:cs typeface="Arial" pitchFamily="34" charset="0"/>
              </a:rPr>
              <a:t> </a:t>
            </a:r>
            <a:r>
              <a:rPr lang="hr-HR" sz="2800" b="1" dirty="0" err="1">
                <a:solidFill>
                  <a:srgbClr val="C00000"/>
                </a:solidFill>
                <a:latin typeface="Arial Black" pitchFamily="34" charset="0"/>
                <a:cs typeface="Arial" pitchFamily="34" charset="0"/>
              </a:rPr>
              <a:t>Workshop</a:t>
            </a:r>
            <a:endParaRPr lang="hr-HR" sz="2800" b="1" dirty="0">
              <a:solidFill>
                <a:srgbClr val="C00000"/>
              </a:solidFill>
              <a:latin typeface="Arial Black" pitchFamily="34" charset="0"/>
              <a:cs typeface="Arial" pitchFamily="34" charset="0"/>
            </a:endParaRPr>
          </a:p>
          <a:p>
            <a:pPr marL="0" lvl="1" indent="0" algn="just" eaLnBrk="1" hangingPunct="1">
              <a:spcBef>
                <a:spcPts val="0"/>
              </a:spcBef>
              <a:buNone/>
            </a:pPr>
            <a:r>
              <a:rPr lang="hr-HR" sz="2800" dirty="0" err="1">
                <a:latin typeface="Arial" pitchFamily="34" charset="0"/>
                <a:cs typeface="Arial" pitchFamily="34" charset="0"/>
              </a:rPr>
              <a:t>September</a:t>
            </a:r>
            <a:r>
              <a:rPr lang="hr-HR" sz="2800" dirty="0">
                <a:latin typeface="Arial" pitchFamily="34" charset="0"/>
                <a:cs typeface="Arial" pitchFamily="34" charset="0"/>
              </a:rPr>
              <a:t> 2022,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hosted by </a:t>
            </a:r>
            <a:r>
              <a:rPr lang="hr-HR" sz="2800" dirty="0">
                <a:latin typeface="Arial" pitchFamily="34" charset="0"/>
                <a:cs typeface="Arial" pitchFamily="34" charset="0"/>
              </a:rPr>
              <a:t>Bonn, </a:t>
            </a:r>
            <a:r>
              <a:rPr lang="hr-HR" sz="2800" dirty="0" err="1">
                <a:latin typeface="Arial" pitchFamily="34" charset="0"/>
                <a:cs typeface="Arial" pitchFamily="34" charset="0"/>
              </a:rPr>
              <a:t>Germany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endParaRPr lang="hr-HR" sz="2800" dirty="0">
              <a:latin typeface="Arial" pitchFamily="34" charset="0"/>
              <a:cs typeface="Arial" pitchFamily="34" charset="0"/>
            </a:endParaRPr>
          </a:p>
          <a:p>
            <a:pPr marL="0" lvl="1" indent="0" algn="just" eaLnBrk="1" hangingPunct="1">
              <a:spcBef>
                <a:spcPts val="0"/>
              </a:spcBef>
              <a:buNone/>
            </a:pPr>
            <a:r>
              <a:rPr lang="hr-HR" sz="2800" i="1" dirty="0" err="1">
                <a:latin typeface="Arial" pitchFamily="34" charset="0"/>
                <a:cs typeface="Arial" pitchFamily="34" charset="0"/>
              </a:rPr>
              <a:t>Theme</a:t>
            </a:r>
            <a:r>
              <a:rPr lang="hr-HR" sz="2800" i="1" dirty="0">
                <a:latin typeface="Arial" pitchFamily="34" charset="0"/>
                <a:cs typeface="Arial" pitchFamily="34" charset="0"/>
              </a:rPr>
              <a:t>: </a:t>
            </a:r>
            <a:r>
              <a:rPr lang="en-US" sz="2800" i="1" dirty="0">
                <a:latin typeface="Arial" pitchFamily="34" charset="0"/>
                <a:cs typeface="Arial" pitchFamily="34" charset="0"/>
              </a:rPr>
              <a:t>“Increasing Standardization and Efficiency of STANAG 6001 Testing in the Digital Age</a:t>
            </a:r>
            <a:r>
              <a:rPr lang="hr-HR" sz="2800" i="1" dirty="0">
                <a:latin typeface="Arial" pitchFamily="34" charset="0"/>
                <a:cs typeface="Arial" pitchFamily="34" charset="0"/>
              </a:rPr>
              <a:t>”</a:t>
            </a:r>
          </a:p>
          <a:p>
            <a:pPr marL="0" lvl="1" indent="0" algn="just" eaLnBrk="1" hangingPunct="1">
              <a:spcBef>
                <a:spcPts val="0"/>
              </a:spcBef>
              <a:buNone/>
            </a:pPr>
            <a:endParaRPr lang="hr-HR" sz="2800" b="1" dirty="0">
              <a:solidFill>
                <a:srgbClr val="C00000"/>
              </a:solidFill>
              <a:latin typeface="Arial Black" pitchFamily="34" charset="0"/>
              <a:cs typeface="Arial" pitchFamily="34" charset="0"/>
            </a:endParaRPr>
          </a:p>
          <a:p>
            <a:pPr marL="0" lvl="1" indent="0" algn="just" eaLnBrk="1" hangingPunct="1">
              <a:spcBef>
                <a:spcPts val="0"/>
              </a:spcBef>
              <a:buNone/>
            </a:pPr>
            <a:r>
              <a:rPr lang="hr-HR" sz="2800" b="1" dirty="0">
                <a:solidFill>
                  <a:srgbClr val="C00000"/>
                </a:solidFill>
                <a:latin typeface="Arial Black" pitchFamily="34" charset="0"/>
                <a:cs typeface="Arial" pitchFamily="34" charset="0"/>
              </a:rPr>
              <a:t>4) NATO </a:t>
            </a:r>
            <a:r>
              <a:rPr lang="en-US" sz="2800" b="1" dirty="0">
                <a:solidFill>
                  <a:srgbClr val="C00000"/>
                </a:solidFill>
                <a:latin typeface="Arial Black" pitchFamily="34" charset="0"/>
                <a:cs typeface="Arial" pitchFamily="34" charset="0"/>
              </a:rPr>
              <a:t>BILC </a:t>
            </a:r>
            <a:r>
              <a:rPr lang="hr-HR" sz="2800" b="1" dirty="0" err="1">
                <a:solidFill>
                  <a:srgbClr val="C00000"/>
                </a:solidFill>
                <a:latin typeface="Arial Black" pitchFamily="34" charset="0"/>
                <a:cs typeface="Arial" pitchFamily="34" charset="0"/>
              </a:rPr>
              <a:t>Military</a:t>
            </a:r>
            <a:r>
              <a:rPr lang="hr-HR" sz="2800" b="1" dirty="0">
                <a:solidFill>
                  <a:srgbClr val="C00000"/>
                </a:solidFill>
                <a:latin typeface="Arial Black" pitchFamily="34" charset="0"/>
                <a:cs typeface="Arial" pitchFamily="34" charset="0"/>
              </a:rPr>
              <a:t> </a:t>
            </a:r>
            <a:r>
              <a:rPr lang="hr-HR" sz="2800" b="1" dirty="0" err="1">
                <a:solidFill>
                  <a:srgbClr val="C00000"/>
                </a:solidFill>
                <a:latin typeface="Arial Black" pitchFamily="34" charset="0"/>
                <a:cs typeface="Arial" pitchFamily="34" charset="0"/>
              </a:rPr>
              <a:t>Terminology</a:t>
            </a:r>
            <a:r>
              <a:rPr lang="hr-HR" sz="2800" b="1" dirty="0">
                <a:solidFill>
                  <a:srgbClr val="C00000"/>
                </a:solidFill>
                <a:latin typeface="Arial Black" pitchFamily="34" charset="0"/>
                <a:cs typeface="Arial" pitchFamily="34" charset="0"/>
              </a:rPr>
              <a:t> </a:t>
            </a:r>
            <a:r>
              <a:rPr lang="en-US" sz="2800" b="1" dirty="0">
                <a:solidFill>
                  <a:srgbClr val="C00000"/>
                </a:solidFill>
                <a:latin typeface="Arial Black" pitchFamily="34" charset="0"/>
                <a:cs typeface="Arial" pitchFamily="34" charset="0"/>
              </a:rPr>
              <a:t>Conference </a:t>
            </a:r>
            <a:endParaRPr lang="hr-HR" sz="2800" b="1" dirty="0">
              <a:solidFill>
                <a:srgbClr val="C00000"/>
              </a:solidFill>
              <a:latin typeface="Arial Black" pitchFamily="34" charset="0"/>
              <a:cs typeface="Arial" pitchFamily="34" charset="0"/>
            </a:endParaRPr>
          </a:p>
          <a:p>
            <a:pPr marL="0" lvl="1" indent="0" algn="just" eaLnBrk="1" hangingPunct="1">
              <a:spcBef>
                <a:spcPts val="0"/>
              </a:spcBef>
              <a:buNone/>
            </a:pPr>
            <a:r>
              <a:rPr lang="hr-HR" sz="2800" dirty="0">
                <a:latin typeface="Arial" pitchFamily="34" charset="0"/>
                <a:cs typeface="Arial" pitchFamily="34" charset="0"/>
              </a:rPr>
              <a:t>bi-</a:t>
            </a:r>
            <a:r>
              <a:rPr lang="hr-HR" sz="2800" dirty="0" err="1">
                <a:latin typeface="Arial" pitchFamily="34" charset="0"/>
                <a:cs typeface="Arial" pitchFamily="34" charset="0"/>
              </a:rPr>
              <a:t>annual</a:t>
            </a:r>
            <a:r>
              <a:rPr lang="hr-HR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hr-HR" sz="2800" dirty="0" err="1">
                <a:latin typeface="Arial" pitchFamily="34" charset="0"/>
                <a:cs typeface="Arial" pitchFamily="34" charset="0"/>
              </a:rPr>
              <a:t>event</a:t>
            </a:r>
            <a:r>
              <a:rPr lang="hr-HR" sz="2800" dirty="0">
                <a:latin typeface="Arial" pitchFamily="34" charset="0"/>
                <a:cs typeface="Arial" pitchFamily="34" charset="0"/>
              </a:rPr>
              <a:t>, 2024</a:t>
            </a:r>
            <a:endParaRPr lang="en-CA" sz="2800" i="1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0934ACA-9743-4519-8E96-01AAAE01B228}" type="slidenum">
              <a:rPr lang="en-US" altLang="lt-LT" smtClean="0"/>
              <a:pPr>
                <a:defRPr/>
              </a:pPr>
              <a:t>9</a:t>
            </a:fld>
            <a:endParaRPr lang="en-US" altLang="lt-LT"/>
          </a:p>
        </p:txBody>
      </p:sp>
    </p:spTree>
    <p:extLst>
      <p:ext uri="{BB962C8B-B14F-4D97-AF65-F5344CB8AC3E}">
        <p14:creationId xmlns:p14="http://schemas.microsoft.com/office/powerpoint/2010/main" val="317021516"/>
      </p:ext>
    </p:extLst>
  </p:cSld>
  <p:clrMapOvr>
    <a:masterClrMapping/>
  </p:clrMapOvr>
</p:sld>
</file>

<file path=ppt/theme/theme1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CT Briefing Slide Jan 16 amended" id="{D8AE786A-EBDE-470C-A93B-26ABE920E854}" vid="{709845A2-3593-4D5C-A7F9-E50018982BC9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CT Briefing Slide Jan 16 amended" id="{D8AE786A-EBDE-470C-A93B-26ABE920E854}" vid="{709845A2-3593-4D5C-A7F9-E50018982BC9}"/>
    </a:ext>
  </a:extLst>
</a:theme>
</file>

<file path=ppt/theme/theme4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3031</TotalTime>
  <Words>870</Words>
  <Application>Microsoft Office PowerPoint</Application>
  <PresentationFormat>Custom</PresentationFormat>
  <Paragraphs>159</Paragraphs>
  <Slides>17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17</vt:i4>
      </vt:variant>
    </vt:vector>
  </HeadingPairs>
  <TitlesOfParts>
    <vt:vector size="27" baseType="lpstr">
      <vt:lpstr>Arial</vt:lpstr>
      <vt:lpstr>Arial Black</vt:lpstr>
      <vt:lpstr>Calibri</vt:lpstr>
      <vt:lpstr>Calibri Light</vt:lpstr>
      <vt:lpstr>Times New Roman</vt:lpstr>
      <vt:lpstr>Wingdings</vt:lpstr>
      <vt:lpstr>2_Custom Design</vt:lpstr>
      <vt:lpstr>Custom Design</vt:lpstr>
      <vt:lpstr>1_Custom Design</vt:lpstr>
      <vt:lpstr>8_Office Theme</vt:lpstr>
      <vt:lpstr>     2023 NATO BILC STANAG 6001 Testing Workshop Riga, Latvia</vt:lpstr>
      <vt:lpstr>What is BILC?</vt:lpstr>
      <vt:lpstr>PowerPoint Presentation</vt:lpstr>
      <vt:lpstr>PowerPoint Presentation</vt:lpstr>
      <vt:lpstr>PowerPoint Presentation</vt:lpstr>
      <vt:lpstr> STANAG 6001  Key to Interoperability </vt:lpstr>
      <vt:lpstr>NATO Language Context</vt:lpstr>
      <vt:lpstr>Major BILC Events</vt:lpstr>
      <vt:lpstr>PowerPoint Presentation</vt:lpstr>
      <vt:lpstr>BILC Professional Development  Programme in Partnership Cooperation Menu  (PCM. i. e. ACT-sponsored BILC courses)</vt:lpstr>
      <vt:lpstr>   Other BILC activities</vt:lpstr>
      <vt:lpstr>BILC WGs &amp; Projects</vt:lpstr>
      <vt:lpstr>BILC site – www.natobilc.org </vt:lpstr>
      <vt:lpstr>BILC site – www.natobilc.org </vt:lpstr>
      <vt:lpstr>BILC site – www.natobilc.org </vt:lpstr>
      <vt:lpstr>PowerPoint Presentation</vt:lpstr>
      <vt:lpstr>PowerPoint Presentation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2018 BILC Conference 20-24 May, Lisbon</dc:title>
  <dc:creator>HP</dc:creator>
  <cp:lastModifiedBy>Peggy Garza</cp:lastModifiedBy>
  <cp:revision>453</cp:revision>
  <cp:lastPrinted>2023-04-11T08:13:27Z</cp:lastPrinted>
  <dcterms:created xsi:type="dcterms:W3CDTF">2018-04-19T14:50:03Z</dcterms:created>
  <dcterms:modified xsi:type="dcterms:W3CDTF">2023-08-31T19:58:59Z</dcterms:modified>
</cp:coreProperties>
</file>