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2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7449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424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730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795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566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65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004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39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40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435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34812-5114-4860-B92E-2D6C35884F3B}" type="datetimeFigureOut">
              <a:rPr lang="en-US" smtClean="0"/>
              <a:t>10/6/2019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0F554F-BC18-482C-8918-BA22795158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2431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Computer Based Tests vs. Paper based Tests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29722"/>
            <a:ext cx="9144000" cy="194713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Lela Khubuluri</a:t>
            </a:r>
          </a:p>
          <a:p>
            <a:r>
              <a:rPr lang="en-US" dirty="0" smtClean="0"/>
              <a:t>National Defense Academy of Georgia</a:t>
            </a:r>
          </a:p>
          <a:p>
            <a:endParaRPr lang="en-US" dirty="0" smtClean="0"/>
          </a:p>
          <a:p>
            <a:r>
              <a:rPr lang="en-US" dirty="0" smtClean="0"/>
              <a:t>2019 </a:t>
            </a:r>
          </a:p>
          <a:p>
            <a:r>
              <a:rPr lang="en-US" dirty="0" smtClean="0"/>
              <a:t>Copenhagen, Denmark</a:t>
            </a:r>
            <a:endParaRPr lang="en-US" dirty="0"/>
          </a:p>
        </p:txBody>
      </p:sp>
      <p:pic>
        <p:nvPicPr>
          <p:cNvPr id="4" name="Picture 3" descr="gerb_NDA_eng_fonis gareshe_2.tif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90" y="304726"/>
            <a:ext cx="1796415" cy="20681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666" y="444575"/>
            <a:ext cx="1666667" cy="159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921" y="537882"/>
            <a:ext cx="5974079" cy="573382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7882"/>
            <a:ext cx="6217920" cy="573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72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0"/>
            <a:ext cx="10972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12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860" y="187890"/>
            <a:ext cx="8294147" cy="6428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149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504" y="688932"/>
            <a:ext cx="9995770" cy="5624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912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45167"/>
            <a:ext cx="10515600" cy="305517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Brief review of development of CBT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Facilities and devices for CBT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Implementing CBT at NDA of Georgia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Pros and cons of CBT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046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Brief review of development of CBT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8645"/>
            <a:ext cx="10515600" cy="516367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1935, the IBM model 805 for scoring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1970-1980 –for delivery, scoring and </a:t>
            </a:r>
          </a:p>
          <a:p>
            <a:pPr marL="0" indent="0">
              <a:buNone/>
            </a:pPr>
            <a:r>
              <a:rPr lang="en-US" dirty="0" smtClean="0"/>
              <a:t>    reporting</a:t>
            </a:r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1970s –development of CAT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(computer adaptive testing) 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1998-CBT of TOEFL was presented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4800" y="1825625"/>
            <a:ext cx="4699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47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65991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Facilities and devices for CBT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839558"/>
            <a:ext cx="3932237" cy="4029430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Facilities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CBT center/multipurpose computer labs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smtClean="0"/>
              <a:t>Devices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PC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Laptop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Netbook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Tablet/smartphone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0832" y="457200"/>
            <a:ext cx="3072000" cy="2304000"/>
          </a:xfrm>
          <a:prstGeom prst="rect">
            <a:avLst/>
          </a:prstGeom>
        </p:spPr>
      </p:pic>
      <p:pic>
        <p:nvPicPr>
          <p:cNvPr id="6" name="Content Placeholder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10" y="3741317"/>
            <a:ext cx="3030719" cy="2355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843" y="1839558"/>
            <a:ext cx="3792255" cy="2549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429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Implementing CBT at NDA of </a:t>
            </a:r>
            <a:r>
              <a:rPr lang="en-US" dirty="0"/>
              <a:t>G</a:t>
            </a:r>
            <a:r>
              <a:rPr lang="en-US" dirty="0" smtClean="0"/>
              <a:t>eorgia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2014 – ILIAS educational platform was introduced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2015- CBT were launched (except foreign languages)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2016 – CBT foreign language tests were launched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76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Pros and Cons of CBT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06072"/>
            <a:ext cx="10515600" cy="527124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600" dirty="0" smtClean="0"/>
              <a:t>Pros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Eco-friendly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Saves </a:t>
            </a:r>
            <a:r>
              <a:rPr lang="en-US" sz="2400" dirty="0" smtClean="0"/>
              <a:t>time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Less human resources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Offers more response options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Item content may include multimedia content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Item banks can be easily updated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Tests can be easily created by rearranging items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Most questions types can be scored </a:t>
            </a:r>
            <a:r>
              <a:rPr lang="en-US" sz="2400" dirty="0" smtClean="0"/>
              <a:t>instantly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Records test-takers performance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Reduces opportunity to </a:t>
            </a:r>
            <a:r>
              <a:rPr lang="en-US" sz="2400" dirty="0" smtClean="0"/>
              <a:t>cheat</a:t>
            </a:r>
          </a:p>
          <a:p>
            <a:pPr>
              <a:buFont typeface="Wingdings" panose="05000000000000000000" pitchFamily="2" charset="2"/>
              <a:buChar char="ü"/>
            </a:pPr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014" y="4044110"/>
            <a:ext cx="2752725" cy="1657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76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 smtClean="0"/>
              <a:t>Cons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Time consuming for test developers (developing, uploading)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Reading tasks require scrolling up and down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Key to open-ended items cannot include all possible answers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Predefined key cannot predict all specificities in responses of test-takers (double space, typing errors, capital letters </a:t>
            </a:r>
            <a:r>
              <a:rPr lang="en-US" sz="2400" dirty="0" err="1" smtClean="0"/>
              <a:t>etc</a:t>
            </a:r>
            <a:r>
              <a:rPr lang="en-US" sz="2400" dirty="0" smtClean="0"/>
              <a:t>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Cannot assess speaking skill</a:t>
            </a:r>
            <a:endParaRPr lang="en-US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Internet problems, energy breaks etc.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2400" dirty="0" smtClean="0"/>
              <a:t>Security (hacking)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7824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79" y="539750"/>
            <a:ext cx="6002767" cy="577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8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Scoring test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1878452"/>
            <a:ext cx="4949414" cy="4267200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38" y="1878452"/>
            <a:ext cx="4759362" cy="426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98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iblet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242</Words>
  <Application>Microsoft Office PowerPoint</Application>
  <PresentationFormat>Widescreen</PresentationFormat>
  <Paragraphs>57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Cambria</vt:lpstr>
      <vt:lpstr>Wingdings</vt:lpstr>
      <vt:lpstr>Office Theme</vt:lpstr>
      <vt:lpstr>Computer Based Tests vs. Paper based Tests</vt:lpstr>
      <vt:lpstr>Content</vt:lpstr>
      <vt:lpstr>Brief review of development of CBT </vt:lpstr>
      <vt:lpstr>Facilities and devices for CBT</vt:lpstr>
      <vt:lpstr>Implementing CBT at NDA of Georgia</vt:lpstr>
      <vt:lpstr>Pros and Cons of CBT</vt:lpstr>
      <vt:lpstr>PowerPoint Presentation</vt:lpstr>
      <vt:lpstr>PowerPoint Presentation</vt:lpstr>
      <vt:lpstr>Scoring test results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Based Tests vs. Paper based Tests</dc:title>
  <dc:creator>Lela Khubuluri</dc:creator>
  <cp:lastModifiedBy>Lela Khubuluri</cp:lastModifiedBy>
  <cp:revision>18</cp:revision>
  <dcterms:created xsi:type="dcterms:W3CDTF">2019-10-04T20:52:18Z</dcterms:created>
  <dcterms:modified xsi:type="dcterms:W3CDTF">2019-10-06T20:08:19Z</dcterms:modified>
</cp:coreProperties>
</file>