
<file path=[Content_Types].xml><?xml version="1.0" encoding="utf-8"?>
<Types xmlns="http://schemas.openxmlformats.org/package/2006/content-types">
  <Default Extension="bin" ContentType="image/unknown"/>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31"/>
  </p:notesMasterIdLst>
  <p:sldIdLst>
    <p:sldId id="284" r:id="rId5"/>
    <p:sldId id="287" r:id="rId6"/>
    <p:sldId id="286" r:id="rId7"/>
    <p:sldId id="297" r:id="rId8"/>
    <p:sldId id="319" r:id="rId9"/>
    <p:sldId id="299" r:id="rId10"/>
    <p:sldId id="303" r:id="rId11"/>
    <p:sldId id="300" r:id="rId12"/>
    <p:sldId id="301" r:id="rId13"/>
    <p:sldId id="302" r:id="rId14"/>
    <p:sldId id="304" r:id="rId15"/>
    <p:sldId id="317" r:id="rId16"/>
    <p:sldId id="318" r:id="rId17"/>
    <p:sldId id="305" r:id="rId18"/>
    <p:sldId id="306" r:id="rId19"/>
    <p:sldId id="307" r:id="rId20"/>
    <p:sldId id="308" r:id="rId21"/>
    <p:sldId id="309" r:id="rId22"/>
    <p:sldId id="311" r:id="rId23"/>
    <p:sldId id="310" r:id="rId24"/>
    <p:sldId id="315" r:id="rId25"/>
    <p:sldId id="312" r:id="rId26"/>
    <p:sldId id="316" r:id="rId27"/>
    <p:sldId id="313" r:id="rId28"/>
    <p:sldId id="294" r:id="rId29"/>
    <p:sldId id="295" r:id="rId3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528" userDrawn="1">
          <p15:clr>
            <a:srgbClr val="A4A3A4"/>
          </p15:clr>
        </p15:guide>
        <p15:guide id="2" pos="6216" userDrawn="1">
          <p15:clr>
            <a:srgbClr val="A4A3A4"/>
          </p15:clr>
        </p15:guide>
        <p15:guide id="3" pos="1440" userDrawn="1">
          <p15:clr>
            <a:srgbClr val="A4A3A4"/>
          </p15:clr>
        </p15:guide>
        <p15:guide id="4" orient="horz" pos="2352" userDrawn="1">
          <p15:clr>
            <a:srgbClr val="A4A3A4"/>
          </p15:clr>
        </p15:guide>
        <p15:guide id="5" orient="horz" pos="936" userDrawn="1">
          <p15:clr>
            <a:srgbClr val="A4A3A4"/>
          </p15:clr>
        </p15:guide>
        <p15:guide id="6" pos="3840" userDrawn="1">
          <p15:clr>
            <a:srgbClr val="A4A3A4"/>
          </p15:clr>
        </p15:guide>
        <p15:guide id="7" orient="horz" pos="3144"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hor" initials="A" userId="Author"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9C46A"/>
    <a:srgbClr val="97EFD3"/>
    <a:srgbClr val="F15574"/>
    <a:srgbClr val="F4EBE8"/>
    <a:srgbClr val="ECC4BF"/>
    <a:srgbClr val="C9ABA7"/>
    <a:srgbClr val="28282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899" autoAdjust="0"/>
  </p:normalViewPr>
  <p:slideViewPr>
    <p:cSldViewPr snapToGrid="0" snapToObjects="1" showGuides="1">
      <p:cViewPr varScale="1">
        <p:scale>
          <a:sx n="78" d="100"/>
          <a:sy n="78" d="100"/>
        </p:scale>
        <p:origin x="806" y="77"/>
      </p:cViewPr>
      <p:guideLst>
        <p:guide orient="horz" pos="528"/>
        <p:guide pos="6216"/>
        <p:guide pos="1440"/>
        <p:guide orient="horz" pos="2352"/>
        <p:guide orient="horz" pos="936"/>
        <p:guide pos="3840"/>
        <p:guide orient="horz" pos="3144"/>
      </p:guideLst>
    </p:cSldViewPr>
  </p:slid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microsoft.com/office/2018/10/relationships/authors" Target="author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tableStyles" Target="tableStyles.xml"/><Relationship Id="rId8" Type="http://schemas.openxmlformats.org/officeDocument/2006/relationships/slide" Target="slides/slide4.xml"/></Relationships>
</file>

<file path=ppt/charts/_rels/chart1.xml.rels><?xml version="1.0" encoding="UTF-8" standalone="yes"?>
<Relationships xmlns="http://schemas.openxmlformats.org/package/2006/relationships"><Relationship Id="rId3" Type="http://schemas.openxmlformats.org/officeDocument/2006/relationships/oleObject" Target="file:///D:\Documente\BILC%20seminar%202023\seminar%20BILC%202023\Book1.xlsx"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file:///D:\Documente\BILC%20seminar%202023\seminar%20BILC%202023\Book1.xlsx" TargetMode="External"/><Relationship Id="rId2" Type="http://schemas.microsoft.com/office/2011/relationships/chartColorStyle" Target="colors2.xml"/><Relationship Id="rId1" Type="http://schemas.microsoft.com/office/2011/relationships/chartStyle" Target="style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5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pie3DChart>
        <c:varyColors val="1"/>
        <c:ser>
          <c:idx val="0"/>
          <c:order val="0"/>
          <c:dPt>
            <c:idx val="0"/>
            <c:bubble3D val="0"/>
            <c:spPr>
              <a:solidFill>
                <a:schemeClr val="accent2">
                  <a:alpha val="90000"/>
                </a:schemeClr>
              </a:solidFill>
              <a:ln w="19050">
                <a:solidFill>
                  <a:schemeClr val="accent2">
                    <a:lumMod val="75000"/>
                  </a:schemeClr>
                </a:solidFill>
              </a:ln>
              <a:effectLst>
                <a:innerShdw blurRad="114300">
                  <a:schemeClr val="accent2">
                    <a:lumMod val="75000"/>
                  </a:schemeClr>
                </a:innerShdw>
              </a:effectLst>
              <a:scene3d>
                <a:camera prst="orthographicFront"/>
                <a:lightRig rig="threePt" dir="t"/>
              </a:scene3d>
              <a:sp3d contourW="19050" prstMaterial="flat">
                <a:contourClr>
                  <a:schemeClr val="accent2">
                    <a:lumMod val="75000"/>
                  </a:schemeClr>
                </a:contourClr>
              </a:sp3d>
            </c:spPr>
            <c:extLst>
              <c:ext xmlns:c16="http://schemas.microsoft.com/office/drawing/2014/chart" uri="{C3380CC4-5D6E-409C-BE32-E72D297353CC}">
                <c16:uniqueId val="{00000001-17E1-4688-9C8B-4A863803B322}"/>
              </c:ext>
            </c:extLst>
          </c:dPt>
          <c:dPt>
            <c:idx val="1"/>
            <c:bubble3D val="0"/>
            <c:spPr>
              <a:solidFill>
                <a:schemeClr val="accent4">
                  <a:alpha val="90000"/>
                </a:schemeClr>
              </a:solidFill>
              <a:ln w="19050">
                <a:solidFill>
                  <a:schemeClr val="accent4">
                    <a:lumMod val="75000"/>
                  </a:schemeClr>
                </a:solidFill>
              </a:ln>
              <a:effectLst>
                <a:innerShdw blurRad="114300">
                  <a:schemeClr val="accent4">
                    <a:lumMod val="75000"/>
                  </a:schemeClr>
                </a:innerShdw>
              </a:effectLst>
              <a:scene3d>
                <a:camera prst="orthographicFront"/>
                <a:lightRig rig="threePt" dir="t"/>
              </a:scene3d>
              <a:sp3d contourW="19050" prstMaterial="flat">
                <a:contourClr>
                  <a:schemeClr val="accent4">
                    <a:lumMod val="75000"/>
                  </a:schemeClr>
                </a:contourClr>
              </a:sp3d>
            </c:spPr>
            <c:extLst>
              <c:ext xmlns:c16="http://schemas.microsoft.com/office/drawing/2014/chart" uri="{C3380CC4-5D6E-409C-BE32-E72D297353CC}">
                <c16:uniqueId val="{00000003-17E1-4688-9C8B-4A863803B322}"/>
              </c:ext>
            </c:extLst>
          </c:dPt>
          <c:dPt>
            <c:idx val="2"/>
            <c:bubble3D val="0"/>
            <c:spPr>
              <a:solidFill>
                <a:schemeClr val="accent6">
                  <a:alpha val="90000"/>
                </a:schemeClr>
              </a:solidFill>
              <a:ln w="19050">
                <a:solidFill>
                  <a:schemeClr val="accent6">
                    <a:lumMod val="75000"/>
                  </a:schemeClr>
                </a:solidFill>
              </a:ln>
              <a:effectLst>
                <a:innerShdw blurRad="114300">
                  <a:schemeClr val="accent6">
                    <a:lumMod val="75000"/>
                  </a:schemeClr>
                </a:innerShdw>
              </a:effectLst>
              <a:scene3d>
                <a:camera prst="orthographicFront"/>
                <a:lightRig rig="threePt" dir="t"/>
              </a:scene3d>
              <a:sp3d contourW="19050" prstMaterial="flat">
                <a:contourClr>
                  <a:schemeClr val="accent6">
                    <a:lumMod val="75000"/>
                  </a:schemeClr>
                </a:contourClr>
              </a:sp3d>
            </c:spPr>
            <c:extLst>
              <c:ext xmlns:c16="http://schemas.microsoft.com/office/drawing/2014/chart" uri="{C3380CC4-5D6E-409C-BE32-E72D297353CC}">
                <c16:uniqueId val="{00000005-17E1-4688-9C8B-4A863803B322}"/>
              </c:ext>
            </c:extLst>
          </c:dPt>
          <c:dPt>
            <c:idx val="3"/>
            <c:bubble3D val="0"/>
            <c:spPr>
              <a:solidFill>
                <a:schemeClr val="accent2">
                  <a:lumMod val="60000"/>
                  <a:alpha val="90000"/>
                </a:schemeClr>
              </a:solidFill>
              <a:ln w="19050">
                <a:solidFill>
                  <a:schemeClr val="accent2">
                    <a:lumMod val="60000"/>
                    <a:lumMod val="75000"/>
                  </a:schemeClr>
                </a:solidFill>
              </a:ln>
              <a:effectLst>
                <a:innerShdw blurRad="114300">
                  <a:schemeClr val="accent2">
                    <a:lumMod val="60000"/>
                    <a:lumMod val="75000"/>
                  </a:schemeClr>
                </a:innerShdw>
              </a:effectLst>
              <a:scene3d>
                <a:camera prst="orthographicFront"/>
                <a:lightRig rig="threePt" dir="t"/>
              </a:scene3d>
              <a:sp3d contourW="19050" prstMaterial="flat">
                <a:contourClr>
                  <a:schemeClr val="accent2">
                    <a:lumMod val="60000"/>
                    <a:lumMod val="75000"/>
                  </a:schemeClr>
                </a:contourClr>
              </a:sp3d>
            </c:spPr>
            <c:extLst>
              <c:ext xmlns:c16="http://schemas.microsoft.com/office/drawing/2014/chart" uri="{C3380CC4-5D6E-409C-BE32-E72D297353CC}">
                <c16:uniqueId val="{00000007-17E1-4688-9C8B-4A863803B322}"/>
              </c:ext>
            </c:extLst>
          </c:dPt>
          <c:dPt>
            <c:idx val="4"/>
            <c:bubble3D val="0"/>
            <c:spPr>
              <a:solidFill>
                <a:schemeClr val="accent4">
                  <a:lumMod val="60000"/>
                  <a:alpha val="90000"/>
                </a:schemeClr>
              </a:solidFill>
              <a:ln w="19050">
                <a:solidFill>
                  <a:schemeClr val="accent4">
                    <a:lumMod val="60000"/>
                    <a:lumMod val="75000"/>
                  </a:schemeClr>
                </a:solidFill>
              </a:ln>
              <a:effectLst>
                <a:innerShdw blurRad="114300">
                  <a:schemeClr val="accent4">
                    <a:lumMod val="60000"/>
                    <a:lumMod val="75000"/>
                  </a:schemeClr>
                </a:innerShdw>
              </a:effectLst>
              <a:scene3d>
                <a:camera prst="orthographicFront"/>
                <a:lightRig rig="threePt" dir="t"/>
              </a:scene3d>
              <a:sp3d contourW="19050" prstMaterial="flat">
                <a:contourClr>
                  <a:schemeClr val="accent4">
                    <a:lumMod val="60000"/>
                    <a:lumMod val="75000"/>
                  </a:schemeClr>
                </a:contourClr>
              </a:sp3d>
            </c:spPr>
            <c:extLst>
              <c:ext xmlns:c16="http://schemas.microsoft.com/office/drawing/2014/chart" uri="{C3380CC4-5D6E-409C-BE32-E72D297353CC}">
                <c16:uniqueId val="{00000009-17E1-4688-9C8B-4A863803B322}"/>
              </c:ext>
            </c:extLst>
          </c:dPt>
          <c:dPt>
            <c:idx val="5"/>
            <c:bubble3D val="0"/>
            <c:spPr>
              <a:solidFill>
                <a:schemeClr val="accent6">
                  <a:lumMod val="60000"/>
                  <a:alpha val="90000"/>
                </a:schemeClr>
              </a:solidFill>
              <a:ln w="19050">
                <a:solidFill>
                  <a:schemeClr val="accent6">
                    <a:lumMod val="60000"/>
                    <a:lumMod val="75000"/>
                  </a:schemeClr>
                </a:solidFill>
              </a:ln>
              <a:effectLst>
                <a:innerShdw blurRad="114300">
                  <a:schemeClr val="accent6">
                    <a:lumMod val="60000"/>
                    <a:lumMod val="75000"/>
                  </a:schemeClr>
                </a:innerShdw>
              </a:effectLst>
              <a:scene3d>
                <a:camera prst="orthographicFront"/>
                <a:lightRig rig="threePt" dir="t"/>
              </a:scene3d>
              <a:sp3d contourW="19050" prstMaterial="flat">
                <a:contourClr>
                  <a:schemeClr val="accent6">
                    <a:lumMod val="60000"/>
                    <a:lumMod val="75000"/>
                  </a:schemeClr>
                </a:contourClr>
              </a:sp3d>
            </c:spPr>
            <c:extLst>
              <c:ext xmlns:c16="http://schemas.microsoft.com/office/drawing/2014/chart" uri="{C3380CC4-5D6E-409C-BE32-E72D297353CC}">
                <c16:uniqueId val="{0000000B-17E1-4688-9C8B-4A863803B322}"/>
              </c:ext>
            </c:extLst>
          </c:dPt>
          <c:dPt>
            <c:idx val="6"/>
            <c:bubble3D val="0"/>
            <c:spPr>
              <a:solidFill>
                <a:schemeClr val="accent2">
                  <a:lumMod val="80000"/>
                  <a:lumOff val="20000"/>
                  <a:alpha val="90000"/>
                </a:schemeClr>
              </a:solidFill>
              <a:ln w="19050">
                <a:solidFill>
                  <a:schemeClr val="accent2">
                    <a:lumMod val="80000"/>
                    <a:lumOff val="20000"/>
                    <a:lumMod val="75000"/>
                  </a:schemeClr>
                </a:solidFill>
              </a:ln>
              <a:effectLst>
                <a:innerShdw blurRad="114300">
                  <a:schemeClr val="accent2">
                    <a:lumMod val="80000"/>
                    <a:lumOff val="20000"/>
                    <a:lumMod val="75000"/>
                  </a:schemeClr>
                </a:innerShdw>
              </a:effectLst>
              <a:scene3d>
                <a:camera prst="orthographicFront"/>
                <a:lightRig rig="threePt" dir="t"/>
              </a:scene3d>
              <a:sp3d contourW="19050" prstMaterial="flat">
                <a:contourClr>
                  <a:schemeClr val="accent2">
                    <a:lumMod val="80000"/>
                    <a:lumOff val="20000"/>
                    <a:lumMod val="75000"/>
                  </a:schemeClr>
                </a:contourClr>
              </a:sp3d>
            </c:spPr>
            <c:extLst>
              <c:ext xmlns:c16="http://schemas.microsoft.com/office/drawing/2014/chart" uri="{C3380CC4-5D6E-409C-BE32-E72D297353CC}">
                <c16:uniqueId val="{0000000D-17E1-4688-9C8B-4A863803B322}"/>
              </c:ext>
            </c:extLst>
          </c:dPt>
          <c:dLbls>
            <c:dLbl>
              <c:idx val="0"/>
              <c:spPr>
                <a:solidFill>
                  <a:schemeClr val="lt1">
                    <a:alpha val="90000"/>
                  </a:schemeClr>
                </a:solidFill>
                <a:ln w="12700" cap="flat" cmpd="sng" algn="ctr">
                  <a:solidFill>
                    <a:schemeClr val="accent2"/>
                  </a:solidFill>
                  <a:round/>
                </a:ln>
                <a:effectLst>
                  <a:outerShdw blurRad="50800" dist="38100" dir="2700000" algn="tl" rotWithShape="0">
                    <a:schemeClr val="accent2">
                      <a:lumMod val="75000"/>
                      <a:alpha val="40000"/>
                    </a:schemeClr>
                  </a:outerShdw>
                </a:effectLst>
              </c:spPr>
              <c:txPr>
                <a:bodyPr rot="0" spcFirstLastPara="1" vertOverflow="clip" horzOverflow="clip" vert="horz" wrap="square" lIns="38100" tIns="19050" rIns="38100" bIns="19050" anchor="ctr" anchorCtr="1">
                  <a:spAutoFit/>
                </a:bodyPr>
                <a:lstStyle/>
                <a:p>
                  <a:pPr>
                    <a:defRPr sz="1200" b="0" i="0" u="none" strike="noStrike" kern="1200" baseline="0">
                      <a:solidFill>
                        <a:schemeClr val="tx1"/>
                      </a:solidFill>
                      <a:effectLst/>
                      <a:latin typeface="+mn-lt"/>
                      <a:ea typeface="+mn-ea"/>
                      <a:cs typeface="+mn-cs"/>
                    </a:defRPr>
                  </a:pPr>
                  <a:endParaRPr lang="en-US"/>
                </a:p>
              </c:txPr>
              <c:dLblPos val="inEnd"/>
              <c:showLegendKey val="0"/>
              <c:showVal val="0"/>
              <c:showCatName val="1"/>
              <c:showSerName val="0"/>
              <c:showPercent val="0"/>
              <c:showBubbleSize val="0"/>
              <c:extLst>
                <c:ext xmlns:c16="http://schemas.microsoft.com/office/drawing/2014/chart" uri="{C3380CC4-5D6E-409C-BE32-E72D297353CC}">
                  <c16:uniqueId val="{00000001-17E1-4688-9C8B-4A863803B322}"/>
                </c:ext>
              </c:extLst>
            </c:dLbl>
            <c:dLbl>
              <c:idx val="1"/>
              <c:spPr>
                <a:solidFill>
                  <a:schemeClr val="lt1">
                    <a:alpha val="90000"/>
                  </a:schemeClr>
                </a:solidFill>
                <a:ln w="12700" cap="flat" cmpd="sng" algn="ctr">
                  <a:solidFill>
                    <a:schemeClr val="accent4"/>
                  </a:solidFill>
                  <a:round/>
                </a:ln>
                <a:effectLst>
                  <a:outerShdw blurRad="50800" dist="38100" dir="2700000" algn="tl" rotWithShape="0">
                    <a:schemeClr val="accent4">
                      <a:lumMod val="75000"/>
                      <a:alpha val="40000"/>
                    </a:schemeClr>
                  </a:outerShdw>
                </a:effectLst>
              </c:spPr>
              <c:txPr>
                <a:bodyPr rot="0" spcFirstLastPara="1" vertOverflow="clip" horzOverflow="clip" vert="horz" wrap="square" lIns="38100" tIns="19050" rIns="38100" bIns="19050" anchor="ctr" anchorCtr="1">
                  <a:spAutoFit/>
                </a:bodyPr>
                <a:lstStyle/>
                <a:p>
                  <a:pPr>
                    <a:defRPr sz="1200" b="0" i="0" u="none" strike="noStrike" kern="1200" baseline="0">
                      <a:solidFill>
                        <a:schemeClr val="tx1"/>
                      </a:solidFill>
                      <a:effectLst/>
                      <a:latin typeface="+mn-lt"/>
                      <a:ea typeface="+mn-ea"/>
                      <a:cs typeface="+mn-cs"/>
                    </a:defRPr>
                  </a:pPr>
                  <a:endParaRPr lang="en-US"/>
                </a:p>
              </c:txPr>
              <c:dLblPos val="inEnd"/>
              <c:showLegendKey val="0"/>
              <c:showVal val="0"/>
              <c:showCatName val="1"/>
              <c:showSerName val="0"/>
              <c:showPercent val="0"/>
              <c:showBubbleSize val="0"/>
              <c:extLst>
                <c:ext xmlns:c16="http://schemas.microsoft.com/office/drawing/2014/chart" uri="{C3380CC4-5D6E-409C-BE32-E72D297353CC}">
                  <c16:uniqueId val="{00000003-17E1-4688-9C8B-4A863803B322}"/>
                </c:ext>
              </c:extLst>
            </c:dLbl>
            <c:dLbl>
              <c:idx val="2"/>
              <c:spPr>
                <a:solidFill>
                  <a:schemeClr val="lt1">
                    <a:alpha val="90000"/>
                  </a:schemeClr>
                </a:solidFill>
                <a:ln w="12700" cap="flat" cmpd="sng" algn="ctr">
                  <a:solidFill>
                    <a:schemeClr val="accent6"/>
                  </a:solidFill>
                  <a:round/>
                </a:ln>
                <a:effectLst>
                  <a:outerShdw blurRad="50800" dist="38100" dir="2700000" algn="tl" rotWithShape="0">
                    <a:schemeClr val="accent6">
                      <a:lumMod val="75000"/>
                      <a:alpha val="40000"/>
                    </a:schemeClr>
                  </a:outerShdw>
                </a:effectLst>
              </c:spPr>
              <c:txPr>
                <a:bodyPr rot="0" spcFirstLastPara="1" vertOverflow="clip" horzOverflow="clip" vert="horz" wrap="square" lIns="38100" tIns="19050" rIns="38100" bIns="19050" anchor="ctr" anchorCtr="1">
                  <a:spAutoFit/>
                </a:bodyPr>
                <a:lstStyle/>
                <a:p>
                  <a:pPr>
                    <a:defRPr sz="1200" b="0" i="0" u="none" strike="noStrike" kern="1200" baseline="0">
                      <a:solidFill>
                        <a:schemeClr val="tx1"/>
                      </a:solidFill>
                      <a:effectLst/>
                      <a:latin typeface="+mn-lt"/>
                      <a:ea typeface="+mn-ea"/>
                      <a:cs typeface="+mn-cs"/>
                    </a:defRPr>
                  </a:pPr>
                  <a:endParaRPr lang="en-US"/>
                </a:p>
              </c:txPr>
              <c:dLblPos val="inEnd"/>
              <c:showLegendKey val="0"/>
              <c:showVal val="0"/>
              <c:showCatName val="1"/>
              <c:showSerName val="0"/>
              <c:showPercent val="0"/>
              <c:showBubbleSize val="0"/>
              <c:extLst>
                <c:ext xmlns:c16="http://schemas.microsoft.com/office/drawing/2014/chart" uri="{C3380CC4-5D6E-409C-BE32-E72D297353CC}">
                  <c16:uniqueId val="{00000005-17E1-4688-9C8B-4A863803B322}"/>
                </c:ext>
              </c:extLst>
            </c:dLbl>
            <c:dLbl>
              <c:idx val="3"/>
              <c:spPr>
                <a:solidFill>
                  <a:schemeClr val="lt1">
                    <a:alpha val="90000"/>
                  </a:schemeClr>
                </a:solidFill>
                <a:ln w="12700" cap="flat" cmpd="sng" algn="ctr">
                  <a:solidFill>
                    <a:schemeClr val="accent2">
                      <a:lumMod val="60000"/>
                    </a:schemeClr>
                  </a:solidFill>
                  <a:round/>
                </a:ln>
                <a:effectLst>
                  <a:outerShdw blurRad="50800" dist="38100" dir="2700000" algn="tl" rotWithShape="0">
                    <a:schemeClr val="accent2">
                      <a:lumMod val="60000"/>
                      <a:lumMod val="75000"/>
                      <a:alpha val="40000"/>
                    </a:schemeClr>
                  </a:outerShdw>
                </a:effectLst>
              </c:spPr>
              <c:txPr>
                <a:bodyPr rot="0" spcFirstLastPara="1" vertOverflow="clip" horzOverflow="clip" vert="horz" wrap="square" lIns="38100" tIns="19050" rIns="38100" bIns="19050" anchor="ctr" anchorCtr="1">
                  <a:spAutoFit/>
                </a:bodyPr>
                <a:lstStyle/>
                <a:p>
                  <a:pPr>
                    <a:defRPr sz="1200" b="0" i="0" u="none" strike="noStrike" kern="1200" baseline="0">
                      <a:solidFill>
                        <a:schemeClr val="tx1"/>
                      </a:solidFill>
                      <a:effectLst/>
                      <a:latin typeface="+mn-lt"/>
                      <a:ea typeface="+mn-ea"/>
                      <a:cs typeface="+mn-cs"/>
                    </a:defRPr>
                  </a:pPr>
                  <a:endParaRPr lang="en-US"/>
                </a:p>
              </c:txPr>
              <c:dLblPos val="inEnd"/>
              <c:showLegendKey val="0"/>
              <c:showVal val="0"/>
              <c:showCatName val="1"/>
              <c:showSerName val="0"/>
              <c:showPercent val="0"/>
              <c:showBubbleSize val="0"/>
              <c:extLst>
                <c:ext xmlns:c16="http://schemas.microsoft.com/office/drawing/2014/chart" uri="{C3380CC4-5D6E-409C-BE32-E72D297353CC}">
                  <c16:uniqueId val="{00000007-17E1-4688-9C8B-4A863803B322}"/>
                </c:ext>
              </c:extLst>
            </c:dLbl>
            <c:dLbl>
              <c:idx val="4"/>
              <c:spPr>
                <a:solidFill>
                  <a:schemeClr val="lt1">
                    <a:alpha val="90000"/>
                  </a:schemeClr>
                </a:solidFill>
                <a:ln w="12700" cap="flat" cmpd="sng" algn="ctr">
                  <a:solidFill>
                    <a:schemeClr val="accent4">
                      <a:lumMod val="60000"/>
                    </a:schemeClr>
                  </a:solidFill>
                  <a:round/>
                </a:ln>
                <a:effectLst>
                  <a:outerShdw blurRad="50800" dist="38100" dir="2700000" algn="tl" rotWithShape="0">
                    <a:schemeClr val="accent4">
                      <a:lumMod val="60000"/>
                      <a:lumMod val="75000"/>
                      <a:alpha val="40000"/>
                    </a:schemeClr>
                  </a:outerShdw>
                </a:effectLst>
              </c:spPr>
              <c:txPr>
                <a:bodyPr rot="0" spcFirstLastPara="1" vertOverflow="clip" horzOverflow="clip" vert="horz" wrap="square" lIns="38100" tIns="19050" rIns="38100" bIns="19050" anchor="ctr" anchorCtr="1">
                  <a:spAutoFit/>
                </a:bodyPr>
                <a:lstStyle/>
                <a:p>
                  <a:pPr>
                    <a:defRPr sz="1200" b="0" i="0" u="none" strike="noStrike" kern="1200" baseline="0">
                      <a:solidFill>
                        <a:schemeClr val="tx1"/>
                      </a:solidFill>
                      <a:effectLst/>
                      <a:latin typeface="+mn-lt"/>
                      <a:ea typeface="+mn-ea"/>
                      <a:cs typeface="+mn-cs"/>
                    </a:defRPr>
                  </a:pPr>
                  <a:endParaRPr lang="en-US"/>
                </a:p>
              </c:txPr>
              <c:dLblPos val="inEnd"/>
              <c:showLegendKey val="0"/>
              <c:showVal val="0"/>
              <c:showCatName val="1"/>
              <c:showSerName val="0"/>
              <c:showPercent val="0"/>
              <c:showBubbleSize val="0"/>
              <c:extLst>
                <c:ext xmlns:c16="http://schemas.microsoft.com/office/drawing/2014/chart" uri="{C3380CC4-5D6E-409C-BE32-E72D297353CC}">
                  <c16:uniqueId val="{00000009-17E1-4688-9C8B-4A863803B322}"/>
                </c:ext>
              </c:extLst>
            </c:dLbl>
            <c:dLbl>
              <c:idx val="5"/>
              <c:spPr>
                <a:solidFill>
                  <a:schemeClr val="lt1">
                    <a:alpha val="90000"/>
                  </a:schemeClr>
                </a:solidFill>
                <a:ln w="12700" cap="flat" cmpd="sng" algn="ctr">
                  <a:solidFill>
                    <a:schemeClr val="accent6">
                      <a:lumMod val="60000"/>
                    </a:schemeClr>
                  </a:solidFill>
                  <a:round/>
                </a:ln>
                <a:effectLst>
                  <a:outerShdw blurRad="50800" dist="38100" dir="2700000" algn="tl" rotWithShape="0">
                    <a:schemeClr val="accent6">
                      <a:lumMod val="60000"/>
                      <a:lumMod val="75000"/>
                      <a:alpha val="40000"/>
                    </a:schemeClr>
                  </a:outerShdw>
                </a:effectLst>
              </c:spPr>
              <c:txPr>
                <a:bodyPr rot="0" spcFirstLastPara="1" vertOverflow="clip" horzOverflow="clip" vert="horz" wrap="square" lIns="38100" tIns="19050" rIns="38100" bIns="19050" anchor="ctr" anchorCtr="1">
                  <a:spAutoFit/>
                </a:bodyPr>
                <a:lstStyle/>
                <a:p>
                  <a:pPr>
                    <a:defRPr sz="1200" b="0" i="0" u="none" strike="noStrike" kern="1200" baseline="0">
                      <a:solidFill>
                        <a:schemeClr val="tx1"/>
                      </a:solidFill>
                      <a:effectLst/>
                      <a:latin typeface="+mn-lt"/>
                      <a:ea typeface="+mn-ea"/>
                      <a:cs typeface="+mn-cs"/>
                    </a:defRPr>
                  </a:pPr>
                  <a:endParaRPr lang="en-US"/>
                </a:p>
              </c:txPr>
              <c:dLblPos val="inEnd"/>
              <c:showLegendKey val="0"/>
              <c:showVal val="0"/>
              <c:showCatName val="1"/>
              <c:showSerName val="0"/>
              <c:showPercent val="0"/>
              <c:showBubbleSize val="0"/>
              <c:extLst>
                <c:ext xmlns:c16="http://schemas.microsoft.com/office/drawing/2014/chart" uri="{C3380CC4-5D6E-409C-BE32-E72D297353CC}">
                  <c16:uniqueId val="{0000000B-17E1-4688-9C8B-4A863803B322}"/>
                </c:ext>
              </c:extLst>
            </c:dLbl>
            <c:dLbl>
              <c:idx val="6"/>
              <c:spPr>
                <a:solidFill>
                  <a:schemeClr val="lt1">
                    <a:alpha val="90000"/>
                  </a:schemeClr>
                </a:solidFill>
                <a:ln w="12700" cap="flat" cmpd="sng" algn="ctr">
                  <a:solidFill>
                    <a:schemeClr val="accent2">
                      <a:lumMod val="80000"/>
                      <a:lumOff val="20000"/>
                    </a:schemeClr>
                  </a:solidFill>
                  <a:round/>
                </a:ln>
                <a:effectLst>
                  <a:outerShdw blurRad="50800" dist="38100" dir="2700000" algn="tl" rotWithShape="0">
                    <a:schemeClr val="accent2">
                      <a:lumMod val="80000"/>
                      <a:lumOff val="20000"/>
                      <a:lumMod val="75000"/>
                      <a:alpha val="40000"/>
                    </a:schemeClr>
                  </a:outerShdw>
                </a:effectLst>
              </c:spPr>
              <c:txPr>
                <a:bodyPr rot="0" spcFirstLastPara="1" vertOverflow="clip" horzOverflow="clip" vert="horz" wrap="square" lIns="38100" tIns="19050" rIns="38100" bIns="19050" anchor="ctr" anchorCtr="1">
                  <a:spAutoFit/>
                </a:bodyPr>
                <a:lstStyle/>
                <a:p>
                  <a:pPr>
                    <a:defRPr sz="1200" b="0" i="0" u="none" strike="noStrike" kern="1200" baseline="0">
                      <a:solidFill>
                        <a:schemeClr val="tx1"/>
                      </a:solidFill>
                      <a:effectLst/>
                      <a:latin typeface="+mn-lt"/>
                      <a:ea typeface="+mn-ea"/>
                      <a:cs typeface="+mn-cs"/>
                    </a:defRPr>
                  </a:pPr>
                  <a:endParaRPr lang="en-US"/>
                </a:p>
              </c:txPr>
              <c:dLblPos val="inEnd"/>
              <c:showLegendKey val="0"/>
              <c:showVal val="0"/>
              <c:showCatName val="1"/>
              <c:showSerName val="0"/>
              <c:showPercent val="0"/>
              <c:showBubbleSize val="0"/>
              <c:extLst>
                <c:ext xmlns:c16="http://schemas.microsoft.com/office/drawing/2014/chart" uri="{C3380CC4-5D6E-409C-BE32-E72D297353CC}">
                  <c16:uniqueId val="{0000000D-17E1-4688-9C8B-4A863803B322}"/>
                </c:ext>
              </c:extLst>
            </c:dLbl>
            <c:spPr>
              <a:solidFill>
                <a:srgbClr val="FFFFFF">
                  <a:alpha val="90000"/>
                </a:srgbClr>
              </a:solidFill>
              <a:ln w="12700" cap="flat" cmpd="sng" algn="ctr">
                <a:solidFill>
                  <a:srgbClr val="E9C369"/>
                </a:solidFill>
                <a:round/>
              </a:ln>
              <a:effectLst>
                <a:outerShdw blurRad="50800" dist="38100" dir="2700000" algn="tl" rotWithShape="0">
                  <a:srgbClr val="E9C369">
                    <a:lumMod val="75000"/>
                    <a:alpha val="40000"/>
                  </a:srgbClr>
                </a:outerShdw>
              </a:effectLst>
            </c:spPr>
            <c:txPr>
              <a:bodyPr rot="0" spcFirstLastPara="1" vertOverflow="clip" horzOverflow="clip" vert="horz" wrap="square" lIns="38100" tIns="19050" rIns="38100" bIns="19050" anchor="ctr" anchorCtr="1">
                <a:spAutoFit/>
              </a:bodyPr>
              <a:lstStyle/>
              <a:p>
                <a:pPr>
                  <a:defRPr sz="1200" b="0" i="0" u="none" strike="noStrike" kern="1200" baseline="0">
                    <a:solidFill>
                      <a:schemeClr val="tx1"/>
                    </a:solidFill>
                    <a:effectLst/>
                    <a:latin typeface="+mn-lt"/>
                    <a:ea typeface="+mn-ea"/>
                    <a:cs typeface="+mn-cs"/>
                  </a:defRPr>
                </a:pPr>
                <a:endParaRPr lang="en-US"/>
              </a:p>
            </c:txPr>
            <c:dLblPos val="inEnd"/>
            <c:showLegendKey val="0"/>
            <c:showVal val="0"/>
            <c:showCatName val="1"/>
            <c:showSerName val="0"/>
            <c:showPercent val="0"/>
            <c:showBubbleSize val="0"/>
            <c:showLeaderLines val="1"/>
            <c:leaderLines>
              <c:spPr>
                <a:ln w="9525">
                  <a:solidFill>
                    <a:schemeClr val="tx1">
                      <a:lumMod val="35000"/>
                      <a:lumOff val="65000"/>
                    </a:schemeClr>
                  </a:solidFill>
                </a:ln>
                <a:effectLst/>
              </c:spPr>
            </c:leaderLines>
            <c:extLst>
              <c:ext xmlns:c15="http://schemas.microsoft.com/office/drawing/2012/chart" uri="{CE6537A1-D6FC-4f65-9D91-7224C49458BB}"/>
            </c:extLst>
          </c:dLbls>
          <c:cat>
            <c:strRef>
              <c:f>Sheet1!$A$1:$A$7</c:f>
              <c:strCache>
                <c:ptCount val="7"/>
                <c:pt idx="0">
                  <c:v>Grammar</c:v>
                </c:pt>
                <c:pt idx="1">
                  <c:v>Vocabulary</c:v>
                </c:pt>
                <c:pt idx="2">
                  <c:v>Pronunciation</c:v>
                </c:pt>
                <c:pt idx="3">
                  <c:v>Listening</c:v>
                </c:pt>
                <c:pt idx="4">
                  <c:v>Speaking</c:v>
                </c:pt>
                <c:pt idx="5">
                  <c:v>Reading</c:v>
                </c:pt>
                <c:pt idx="6">
                  <c:v>Writing</c:v>
                </c:pt>
              </c:strCache>
            </c:strRef>
          </c:cat>
          <c:val>
            <c:numRef>
              <c:f>Sheet1!$B$1:$B$7</c:f>
              <c:numCache>
                <c:formatCode>General</c:formatCode>
                <c:ptCount val="7"/>
                <c:pt idx="0">
                  <c:v>14.29</c:v>
                </c:pt>
                <c:pt idx="1">
                  <c:v>14.29</c:v>
                </c:pt>
                <c:pt idx="2">
                  <c:v>14.29</c:v>
                </c:pt>
                <c:pt idx="3">
                  <c:v>14.29</c:v>
                </c:pt>
                <c:pt idx="4">
                  <c:v>14.29</c:v>
                </c:pt>
                <c:pt idx="5">
                  <c:v>14.29</c:v>
                </c:pt>
                <c:pt idx="6">
                  <c:v>14.29</c:v>
                </c:pt>
              </c:numCache>
            </c:numRef>
          </c:val>
          <c:extLst>
            <c:ext xmlns:c16="http://schemas.microsoft.com/office/drawing/2014/chart" uri="{C3380CC4-5D6E-409C-BE32-E72D297353CC}">
              <c16:uniqueId val="{0000000E-17E1-4688-9C8B-4A863803B322}"/>
            </c:ext>
          </c:extLst>
        </c:ser>
        <c:dLbls>
          <c:dLblPos val="inEnd"/>
          <c:showLegendKey val="0"/>
          <c:showVal val="0"/>
          <c:showCatName val="1"/>
          <c:showSerName val="0"/>
          <c:showPercent val="0"/>
          <c:showBubbleSize val="0"/>
          <c:showLeaderLines val="1"/>
        </c:dLbls>
      </c:pie3D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5"/>
    </mc:Choice>
    <mc:Fallback>
      <c:style val="5"/>
    </mc:Fallback>
  </mc:AlternateContent>
  <c:chart>
    <c:autoTitleDeleted val="1"/>
    <c:view3D>
      <c:rotX val="5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1.6045902230338294E-2"/>
          <c:y val="7.3111791173465182E-2"/>
          <c:w val="0.94116502515542622"/>
          <c:h val="0.92688820882653478"/>
        </c:manualLayout>
      </c:layout>
      <c:pie3DChart>
        <c:varyColors val="1"/>
        <c:ser>
          <c:idx val="0"/>
          <c:order val="0"/>
          <c:dPt>
            <c:idx val="0"/>
            <c:bubble3D val="0"/>
            <c:spPr>
              <a:solidFill>
                <a:schemeClr val="accent3">
                  <a:shade val="65000"/>
                  <a:alpha val="90000"/>
                </a:schemeClr>
              </a:solidFill>
              <a:ln w="19050">
                <a:solidFill>
                  <a:schemeClr val="accent3">
                    <a:shade val="65000"/>
                    <a:lumMod val="75000"/>
                  </a:schemeClr>
                </a:solidFill>
              </a:ln>
              <a:effectLst>
                <a:innerShdw blurRad="114300">
                  <a:schemeClr val="accent3">
                    <a:shade val="65000"/>
                    <a:lumMod val="75000"/>
                  </a:schemeClr>
                </a:innerShdw>
              </a:effectLst>
              <a:scene3d>
                <a:camera prst="orthographicFront"/>
                <a:lightRig rig="threePt" dir="t"/>
              </a:scene3d>
              <a:sp3d contourW="19050" prstMaterial="flat">
                <a:contourClr>
                  <a:schemeClr val="accent3">
                    <a:shade val="65000"/>
                    <a:lumMod val="75000"/>
                  </a:schemeClr>
                </a:contourClr>
              </a:sp3d>
            </c:spPr>
            <c:extLst>
              <c:ext xmlns:c16="http://schemas.microsoft.com/office/drawing/2014/chart" uri="{C3380CC4-5D6E-409C-BE32-E72D297353CC}">
                <c16:uniqueId val="{00000001-80AB-4023-B321-85BB29C274E9}"/>
              </c:ext>
            </c:extLst>
          </c:dPt>
          <c:dPt>
            <c:idx val="1"/>
            <c:bubble3D val="0"/>
            <c:spPr>
              <a:solidFill>
                <a:schemeClr val="accent3">
                  <a:alpha val="90000"/>
                </a:schemeClr>
              </a:solidFill>
              <a:ln w="19050">
                <a:solidFill>
                  <a:schemeClr val="accent3">
                    <a:lumMod val="75000"/>
                  </a:schemeClr>
                </a:solidFill>
              </a:ln>
              <a:effectLst>
                <a:innerShdw blurRad="114300">
                  <a:schemeClr val="accent3">
                    <a:lumMod val="75000"/>
                  </a:schemeClr>
                </a:innerShdw>
              </a:effectLst>
              <a:scene3d>
                <a:camera prst="orthographicFront"/>
                <a:lightRig rig="threePt" dir="t"/>
              </a:scene3d>
              <a:sp3d contourW="19050" prstMaterial="flat">
                <a:contourClr>
                  <a:schemeClr val="accent3">
                    <a:lumMod val="75000"/>
                  </a:schemeClr>
                </a:contourClr>
              </a:sp3d>
            </c:spPr>
            <c:extLst>
              <c:ext xmlns:c16="http://schemas.microsoft.com/office/drawing/2014/chart" uri="{C3380CC4-5D6E-409C-BE32-E72D297353CC}">
                <c16:uniqueId val="{00000003-80AB-4023-B321-85BB29C274E9}"/>
              </c:ext>
            </c:extLst>
          </c:dPt>
          <c:dPt>
            <c:idx val="2"/>
            <c:bubble3D val="0"/>
            <c:spPr>
              <a:solidFill>
                <a:schemeClr val="accent3">
                  <a:tint val="65000"/>
                  <a:alpha val="90000"/>
                </a:schemeClr>
              </a:solidFill>
              <a:ln w="19050">
                <a:solidFill>
                  <a:schemeClr val="accent3">
                    <a:tint val="65000"/>
                    <a:lumMod val="75000"/>
                  </a:schemeClr>
                </a:solidFill>
              </a:ln>
              <a:effectLst>
                <a:innerShdw blurRad="114300">
                  <a:schemeClr val="accent3">
                    <a:tint val="65000"/>
                    <a:lumMod val="75000"/>
                  </a:schemeClr>
                </a:innerShdw>
              </a:effectLst>
              <a:scene3d>
                <a:camera prst="orthographicFront"/>
                <a:lightRig rig="threePt" dir="t"/>
              </a:scene3d>
              <a:sp3d contourW="19050" prstMaterial="flat">
                <a:contourClr>
                  <a:schemeClr val="accent3">
                    <a:tint val="65000"/>
                    <a:lumMod val="75000"/>
                  </a:schemeClr>
                </a:contourClr>
              </a:sp3d>
            </c:spPr>
            <c:extLst>
              <c:ext xmlns:c16="http://schemas.microsoft.com/office/drawing/2014/chart" uri="{C3380CC4-5D6E-409C-BE32-E72D297353CC}">
                <c16:uniqueId val="{00000005-80AB-4023-B321-85BB29C274E9}"/>
              </c:ext>
            </c:extLst>
          </c:dPt>
          <c:dLbls>
            <c:dLbl>
              <c:idx val="0"/>
              <c:tx>
                <c:rich>
                  <a:bodyPr rot="0" spcFirstLastPara="1" vertOverflow="clip" horzOverflow="clip" vert="horz" wrap="square" lIns="38100" tIns="19050" rIns="38100" bIns="19050" anchor="ctr" anchorCtr="1">
                    <a:spAutoFit/>
                  </a:bodyPr>
                  <a:lstStyle/>
                  <a:p>
                    <a:pPr>
                      <a:defRPr sz="1400" b="0" i="0" u="none" strike="noStrike" kern="1200" baseline="0">
                        <a:solidFill>
                          <a:schemeClr val="tx1"/>
                        </a:solidFill>
                        <a:effectLst/>
                        <a:latin typeface="+mn-lt"/>
                        <a:ea typeface="+mn-ea"/>
                        <a:cs typeface="+mn-cs"/>
                      </a:defRPr>
                    </a:pPr>
                    <a:fld id="{D43CD920-2260-4F88-9179-AD5AC3CB6280}" type="CATEGORYNAME">
                      <a:rPr lang="en-US" sz="1400">
                        <a:solidFill>
                          <a:schemeClr val="tx1"/>
                        </a:solidFill>
                      </a:rPr>
                      <a:pPr>
                        <a:defRPr sz="1400">
                          <a:solidFill>
                            <a:schemeClr val="tx1"/>
                          </a:solidFill>
                        </a:defRPr>
                      </a:pPr>
                      <a:t>[CATEGORY NAME]</a:t>
                    </a:fld>
                    <a:endParaRPr lang="en-US"/>
                  </a:p>
                </c:rich>
              </c:tx>
              <c:spPr>
                <a:solidFill>
                  <a:schemeClr val="lt1">
                    <a:alpha val="90000"/>
                  </a:schemeClr>
                </a:solidFill>
                <a:ln w="12700" cap="flat" cmpd="sng" algn="ctr">
                  <a:solidFill>
                    <a:schemeClr val="accent3">
                      <a:shade val="65000"/>
                    </a:schemeClr>
                  </a:solidFill>
                  <a:round/>
                </a:ln>
                <a:effectLst>
                  <a:outerShdw blurRad="50800" dist="38100" dir="2700000" algn="tl" rotWithShape="0">
                    <a:schemeClr val="accent3">
                      <a:shade val="65000"/>
                      <a:lumMod val="75000"/>
                      <a:alpha val="40000"/>
                    </a:schemeClr>
                  </a:outerShdw>
                </a:effectLst>
              </c:spPr>
              <c:txPr>
                <a:bodyPr rot="0" spcFirstLastPara="1" vertOverflow="clip" horzOverflow="clip" vert="horz" wrap="square" lIns="38100" tIns="19050" rIns="38100" bIns="19050" anchor="ctr" anchorCtr="1">
                  <a:spAutoFit/>
                </a:bodyPr>
                <a:lstStyle/>
                <a:p>
                  <a:pPr>
                    <a:defRPr sz="1400" b="0" i="0" u="none" strike="noStrike" kern="1200" baseline="0">
                      <a:solidFill>
                        <a:schemeClr val="tx1"/>
                      </a:solidFill>
                      <a:effectLst/>
                      <a:latin typeface="+mn-lt"/>
                      <a:ea typeface="+mn-ea"/>
                      <a:cs typeface="+mn-cs"/>
                    </a:defRPr>
                  </a:pPr>
                  <a:endParaRPr lang="en-US"/>
                </a:p>
              </c:txPr>
              <c:dLblPos val="inEnd"/>
              <c:showLegendKey val="0"/>
              <c:showVal val="0"/>
              <c:showCatName val="1"/>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1-80AB-4023-B321-85BB29C274E9}"/>
                </c:ext>
              </c:extLst>
            </c:dLbl>
            <c:dLbl>
              <c:idx val="1"/>
              <c:spPr>
                <a:solidFill>
                  <a:schemeClr val="lt1">
                    <a:alpha val="90000"/>
                  </a:schemeClr>
                </a:solidFill>
                <a:ln w="12700" cap="flat" cmpd="sng" algn="ctr">
                  <a:solidFill>
                    <a:schemeClr val="accent3"/>
                  </a:solidFill>
                  <a:round/>
                </a:ln>
                <a:effectLst>
                  <a:outerShdw blurRad="50800" dist="38100" dir="2700000" algn="tl" rotWithShape="0">
                    <a:schemeClr val="accent3">
                      <a:lumMod val="75000"/>
                      <a:alpha val="40000"/>
                    </a:schemeClr>
                  </a:outerShdw>
                </a:effectLst>
              </c:spPr>
              <c:txPr>
                <a:bodyPr rot="0" spcFirstLastPara="1" vertOverflow="clip" horzOverflow="clip" vert="horz" wrap="square" lIns="38100" tIns="19050" rIns="38100" bIns="19050" anchor="ctr" anchorCtr="1">
                  <a:spAutoFit/>
                </a:bodyPr>
                <a:lstStyle/>
                <a:p>
                  <a:pPr>
                    <a:defRPr sz="1400" b="0" i="0" u="none" strike="noStrike" kern="1200" baseline="0">
                      <a:solidFill>
                        <a:schemeClr val="tx1"/>
                      </a:solidFill>
                      <a:effectLst/>
                      <a:latin typeface="+mn-lt"/>
                      <a:ea typeface="+mn-ea"/>
                      <a:cs typeface="+mn-cs"/>
                    </a:defRPr>
                  </a:pPr>
                  <a:endParaRPr lang="en-US"/>
                </a:p>
              </c:txPr>
              <c:dLblPos val="inEnd"/>
              <c:showLegendKey val="0"/>
              <c:showVal val="0"/>
              <c:showCatName val="1"/>
              <c:showSerName val="0"/>
              <c:showPercent val="0"/>
              <c:showBubbleSize val="0"/>
              <c:extLst>
                <c:ext xmlns:c16="http://schemas.microsoft.com/office/drawing/2014/chart" uri="{C3380CC4-5D6E-409C-BE32-E72D297353CC}">
                  <c16:uniqueId val="{00000003-80AB-4023-B321-85BB29C274E9}"/>
                </c:ext>
              </c:extLst>
            </c:dLbl>
            <c:dLbl>
              <c:idx val="2"/>
              <c:spPr>
                <a:solidFill>
                  <a:schemeClr val="lt1">
                    <a:alpha val="90000"/>
                  </a:schemeClr>
                </a:solidFill>
                <a:ln w="12700" cap="flat" cmpd="sng" algn="ctr">
                  <a:solidFill>
                    <a:schemeClr val="accent3">
                      <a:tint val="65000"/>
                    </a:schemeClr>
                  </a:solidFill>
                  <a:round/>
                </a:ln>
                <a:effectLst>
                  <a:outerShdw blurRad="50800" dist="38100" dir="2700000" algn="tl" rotWithShape="0">
                    <a:schemeClr val="accent3">
                      <a:tint val="65000"/>
                      <a:lumMod val="75000"/>
                      <a:alpha val="40000"/>
                    </a:schemeClr>
                  </a:outerShdw>
                </a:effectLst>
              </c:spPr>
              <c:txPr>
                <a:bodyPr rot="0" spcFirstLastPara="1" vertOverflow="clip" horzOverflow="clip" vert="horz" wrap="square" lIns="38100" tIns="19050" rIns="38100" bIns="19050" anchor="ctr" anchorCtr="1">
                  <a:spAutoFit/>
                </a:bodyPr>
                <a:lstStyle/>
                <a:p>
                  <a:pPr>
                    <a:defRPr sz="1400" b="0" i="0" u="none" strike="noStrike" kern="1200" baseline="0">
                      <a:solidFill>
                        <a:schemeClr val="tx1"/>
                      </a:solidFill>
                      <a:effectLst/>
                      <a:latin typeface="+mn-lt"/>
                      <a:ea typeface="+mn-ea"/>
                      <a:cs typeface="+mn-cs"/>
                    </a:defRPr>
                  </a:pPr>
                  <a:endParaRPr lang="en-US"/>
                </a:p>
              </c:txPr>
              <c:dLblPos val="inEnd"/>
              <c:showLegendKey val="0"/>
              <c:showVal val="0"/>
              <c:showCatName val="1"/>
              <c:showSerName val="0"/>
              <c:showPercent val="0"/>
              <c:showBubbleSize val="0"/>
              <c:extLst>
                <c:ext xmlns:c16="http://schemas.microsoft.com/office/drawing/2014/chart" uri="{C3380CC4-5D6E-409C-BE32-E72D297353CC}">
                  <c16:uniqueId val="{00000005-80AB-4023-B321-85BB29C274E9}"/>
                </c:ext>
              </c:extLst>
            </c:dLbl>
            <c:spPr>
              <a:solidFill>
                <a:srgbClr val="FFFFFF">
                  <a:alpha val="90000"/>
                </a:srgbClr>
              </a:solidFill>
              <a:ln w="12700" cap="flat" cmpd="sng" algn="ctr">
                <a:solidFill>
                  <a:srgbClr val="2A9D8F"/>
                </a:solidFill>
                <a:round/>
              </a:ln>
              <a:effectLst>
                <a:outerShdw blurRad="50800" dist="38100" dir="2700000" algn="tl" rotWithShape="0">
                  <a:srgbClr val="2A9D8F">
                    <a:lumMod val="75000"/>
                    <a:alpha val="40000"/>
                  </a:srgbClr>
                </a:outerShdw>
              </a:effectLst>
            </c:spPr>
            <c:txPr>
              <a:bodyPr rot="0" spcFirstLastPara="1" vertOverflow="clip" horzOverflow="clip" vert="horz" wrap="square" lIns="38100" tIns="19050" rIns="38100" bIns="19050" anchor="ctr" anchorCtr="1">
                <a:spAutoFit/>
              </a:bodyPr>
              <a:lstStyle/>
              <a:p>
                <a:pPr>
                  <a:defRPr sz="1400" b="0" i="0" u="none" strike="noStrike" kern="1200" baseline="0">
                    <a:solidFill>
                      <a:schemeClr val="tx1"/>
                    </a:solidFill>
                    <a:effectLst/>
                    <a:latin typeface="+mn-lt"/>
                    <a:ea typeface="+mn-ea"/>
                    <a:cs typeface="+mn-cs"/>
                  </a:defRPr>
                </a:pPr>
                <a:endParaRPr lang="en-US"/>
              </a:p>
            </c:txPr>
            <c:dLblPos val="inEnd"/>
            <c:showLegendKey val="0"/>
            <c:showVal val="0"/>
            <c:showCatName val="1"/>
            <c:showSerName val="0"/>
            <c:showPercent val="0"/>
            <c:showBubbleSize val="0"/>
            <c:showLeaderLines val="1"/>
            <c:leaderLines>
              <c:spPr>
                <a:ln w="9525">
                  <a:solidFill>
                    <a:schemeClr val="tx1">
                      <a:lumMod val="35000"/>
                      <a:lumOff val="65000"/>
                    </a:schemeClr>
                  </a:solidFill>
                </a:ln>
                <a:effectLst/>
              </c:spPr>
            </c:leaderLines>
            <c:extLst>
              <c:ext xmlns:c15="http://schemas.microsoft.com/office/drawing/2012/chart" uri="{CE6537A1-D6FC-4f65-9D91-7224C49458BB}"/>
            </c:extLst>
          </c:dLbls>
          <c:cat>
            <c:strRef>
              <c:f>Sheet1!$A$13:$A$15</c:f>
              <c:strCache>
                <c:ptCount val="3"/>
                <c:pt idx="0">
                  <c:v>Feedback</c:v>
                </c:pt>
                <c:pt idx="1">
                  <c:v>Evaluation </c:v>
                </c:pt>
                <c:pt idx="2">
                  <c:v>Assessment</c:v>
                </c:pt>
              </c:strCache>
            </c:strRef>
          </c:cat>
          <c:val>
            <c:numRef>
              <c:f>Sheet1!$B$13:$B$15</c:f>
              <c:numCache>
                <c:formatCode>General</c:formatCode>
                <c:ptCount val="3"/>
                <c:pt idx="0">
                  <c:v>33.333333333333336</c:v>
                </c:pt>
                <c:pt idx="1">
                  <c:v>33.333333333333336</c:v>
                </c:pt>
                <c:pt idx="2">
                  <c:v>33.333333333333336</c:v>
                </c:pt>
              </c:numCache>
            </c:numRef>
          </c:val>
          <c:extLst>
            <c:ext xmlns:c16="http://schemas.microsoft.com/office/drawing/2014/chart" uri="{C3380CC4-5D6E-409C-BE32-E72D297353CC}">
              <c16:uniqueId val="{00000006-80AB-4023-B321-85BB29C274E9}"/>
            </c:ext>
          </c:extLst>
        </c:ser>
        <c:dLbls>
          <c:dLblPos val="inEnd"/>
          <c:showLegendKey val="0"/>
          <c:showVal val="0"/>
          <c:showCatName val="1"/>
          <c:showSerName val="0"/>
          <c:showPercent val="0"/>
          <c:showBubbleSize val="0"/>
          <c:showLeaderLines val="1"/>
        </c:dLbls>
      </c:pie3D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2">
  <a:schemeClr val="accent2"/>
  <a:schemeClr val="accent4"/>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withinLinear" id="16">
  <a:schemeClr val="accent3"/>
</cs:colorStyle>
</file>

<file path=ppt/charts/style1.xml><?xml version="1.0" encoding="utf-8"?>
<cs:chartStyle xmlns:cs="http://schemas.microsoft.com/office/drawing/2012/chartStyle" xmlns:a="http://schemas.openxmlformats.org/drawingml/2006/main" id="263">
  <cs:axisTitle>
    <cs:lnRef idx="0"/>
    <cs:fillRef idx="0"/>
    <cs:effectRef idx="0"/>
    <cs:fontRef idx="minor">
      <a:schemeClr val="tx1">
        <a:lumMod val="50000"/>
        <a:lumOff val="50000"/>
      </a:schemeClr>
    </cs:fontRef>
    <cs:defRPr sz="900" kern="1200"/>
  </cs:axisTitle>
  <cs:categoryAxis>
    <cs:lnRef idx="0"/>
    <cs:fillRef idx="0"/>
    <cs:effectRef idx="0"/>
    <cs:fontRef idx="minor">
      <a:schemeClr val="tx1">
        <a:lumMod val="65000"/>
        <a:lumOff val="35000"/>
      </a:schemeClr>
    </cs:fontRef>
    <cs:spPr>
      <a:ln w="1587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styleClr val="auto"/>
    </cs:lnRef>
    <cs:fillRef idx="0"/>
    <cs:effectRef idx="0">
      <cs:styleClr val="auto"/>
    </cs:effectRef>
    <cs:fontRef idx="minor">
      <cs:styleClr val="auto"/>
    </cs:fontRef>
    <cs:spPr>
      <a:solidFill>
        <a:schemeClr val="lt1">
          <a:alpha val="90000"/>
        </a:schemeClr>
      </a:solidFill>
      <a:ln w="12700" cap="flat" cmpd="sng" algn="ctr">
        <a:solidFill>
          <a:schemeClr val="phClr"/>
        </a:solidFill>
        <a:round/>
      </a:ln>
      <a:effectLst>
        <a:outerShdw blurRad="50800" dist="38100" dir="2700000" algn="tl" rotWithShape="0">
          <a:schemeClr val="phClr">
            <a:lumMod val="75000"/>
            <a:alpha val="40000"/>
          </a:schemeClr>
        </a:outerShdw>
      </a:effectLst>
    </cs:spPr>
    <cs:defRPr sz="1000" b="0" i="0" u="none" strike="noStrike" kern="1200" baseline="0">
      <a:effectLst/>
    </cs:defRPr>
    <cs:bodyPr rot="0" spcFirstLastPara="1" vertOverflow="clip" horzOverflow="clip" vert="horz" wrap="square" lIns="38100" tIns="19050" rIns="38100" bIns="19050" anchor="ctr" anchorCtr="1">
      <a:spAutoFit/>
    </cs:bodyPr>
  </cs:dataLabel>
  <cs:dataLabelCallout>
    <cs:lnRef idx="0">
      <cs:styleClr val="auto"/>
    </cs:lnRef>
    <cs:fillRef idx="0"/>
    <cs:effectRef idx="0">
      <cs:styleClr val="auto"/>
    </cs:effectRef>
    <cs:fontRef idx="minor">
      <cs:styleClr val="auto"/>
    </cs:fontRef>
    <cs:spPr>
      <a:solidFill>
        <a:schemeClr val="lt1">
          <a:alpha val="90000"/>
        </a:schemeClr>
      </a:solidFill>
      <a:ln w="12700" cap="flat" cmpd="sng" algn="ctr">
        <a:solidFill>
          <a:schemeClr val="phClr"/>
        </a:solidFill>
        <a:round/>
      </a:ln>
      <a:effectLst>
        <a:outerShdw blurRad="50800" dist="38100" dir="2700000" algn="tl" rotWithShape="0">
          <a:schemeClr val="phClr">
            <a:lumMod val="75000"/>
            <a:alpha val="40000"/>
          </a:schemeClr>
        </a:outerShdw>
      </a:effectLst>
    </cs:spPr>
    <cs:defRPr sz="1000" b="0" i="0" u="none" strike="noStrike" kern="1200" baseline="0">
      <a:effectLst/>
    </cs:defRPr>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tx1"/>
    </cs:fontRef>
    <cs:spPr>
      <a:solidFill>
        <a:schemeClr val="phClr">
          <a:alpha val="70000"/>
        </a:schemeClr>
      </a:solidFill>
    </cs:spPr>
  </cs:dataPoint>
  <cs:dataPoint3D>
    <cs:lnRef idx="0">
      <cs:styleClr val="auto"/>
    </cs:lnRef>
    <cs:fillRef idx="0">
      <cs:styleClr val="auto"/>
    </cs:fillRef>
    <cs:effectRef idx="0">
      <cs:styleClr val="auto"/>
    </cs:effectRef>
    <cs:fontRef idx="minor">
      <a:schemeClr val="tx1"/>
    </cs:fontRef>
    <cs:spPr>
      <a:solidFill>
        <a:schemeClr val="phClr">
          <a:alpha val="90000"/>
        </a:schemeClr>
      </a:solidFill>
      <a:ln w="19050">
        <a:solidFill>
          <a:schemeClr val="phClr">
            <a:lumMod val="75000"/>
          </a:schemeClr>
        </a:solidFill>
      </a:ln>
      <a:effectLst>
        <a:innerShdw blurRad="114300">
          <a:schemeClr val="phClr">
            <a:lumMod val="75000"/>
          </a:schemeClr>
        </a:innerShdw>
      </a:effectLst>
      <a:scene3d>
        <a:camera prst="orthographicFront"/>
        <a:lightRig rig="threePt" dir="t"/>
      </a:scene3d>
      <a:sp3d contourW="19050" prstMaterial="flat">
        <a:contourClr>
          <a:schemeClr val="accent4">
            <a:lumMod val="75000"/>
          </a:schemeClr>
        </a:contourClr>
      </a:sp3d>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fillRef idx="0">
      <cs:styleClr val="auto"/>
    </cs:fillRef>
    <cs:effectRef idx="0"/>
    <cs:fontRef idx="minor">
      <a:schemeClr val="tx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65000"/>
            <a:lumOff val="35000"/>
          </a:schemeClr>
        </a:solidFill>
      </a:ln>
    </cs:spPr>
  </cs:downBar>
  <cs:dropLine>
    <cs:lnRef idx="0"/>
    <cs:fillRef idx="0"/>
    <cs:effectRef idx="0"/>
    <cs:fontRef idx="minor">
      <a:schemeClr val="dk1"/>
    </cs:fontRef>
    <cs:spPr>
      <a:ln w="9525">
        <a:solidFill>
          <a:schemeClr val="tx1">
            <a:lumMod val="35000"/>
            <a:lumOff val="65000"/>
          </a:schemeClr>
        </a:solidFill>
        <a:round/>
      </a:ln>
    </cs:spPr>
  </cs:dropLine>
  <cs:errorBar>
    <cs:lnRef idx="0"/>
    <cs:fillRef idx="0"/>
    <cs:effectRef idx="0"/>
    <cs:fontRef idx="minor">
      <a:schemeClr val="dk1"/>
    </cs:fontRef>
    <cs:spPr>
      <a:ln w="9525">
        <a:solidFill>
          <a:schemeClr val="tx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5000"/>
            <a:lumOff val="95000"/>
          </a:schemeClr>
        </a:solidFill>
        <a:round/>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35000"/>
            <a:lumOff val="65000"/>
          </a:schemeClr>
        </a:solidFill>
        <a:round/>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50000"/>
        <a:lumOff val="50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inor">
      <a:schemeClr val="tx1">
        <a:lumMod val="65000"/>
        <a:lumOff val="35000"/>
      </a:schemeClr>
    </cs:fontRef>
    <cs:defRPr sz="1800" b="1" kern="1200" cap="all" baseline="0"/>
  </cs:title>
  <cs:trendline>
    <cs:lnRef idx="0">
      <cs:styleClr val="auto"/>
    </cs:lnRef>
    <cs:fillRef idx="0"/>
    <cs:effectRef idx="0"/>
    <cs:fontRef idx="minor">
      <a:schemeClr val="dk1"/>
    </cs:fontRef>
    <cs:spPr>
      <a:ln w="15875" cap="rnd">
        <a:solidFill>
          <a:schemeClr val="phClr"/>
        </a:solidFill>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65000"/>
            <a:lumOff val="35000"/>
          </a:schemeClr>
        </a:solidFill>
      </a:ln>
    </cs:spPr>
  </cs:upBar>
  <cs:valueAxis>
    <cs:lnRef idx="0"/>
    <cs:fillRef idx="0"/>
    <cs:effectRef idx="0"/>
    <cs:fontRef idx="minor">
      <a:schemeClr val="tx1">
        <a:lumMod val="65000"/>
        <a:lumOff val="35000"/>
      </a:schemeClr>
    </cs:fontRef>
    <cs:defRPr sz="900" kern="1200" spc="20" baseline="0"/>
  </cs:valueAxis>
  <cs:wall>
    <cs:lnRef idx="0"/>
    <cs:fillRef idx="0"/>
    <cs:effectRef idx="0"/>
    <cs:fontRef idx="minor">
      <a:schemeClr val="dk1"/>
    </cs:fontRef>
  </cs:wall>
</cs:chartStyle>
</file>

<file path=ppt/charts/style2.xml><?xml version="1.0" encoding="utf-8"?>
<cs:chartStyle xmlns:cs="http://schemas.microsoft.com/office/drawing/2012/chartStyle" xmlns:a="http://schemas.openxmlformats.org/drawingml/2006/main" id="263">
  <cs:axisTitle>
    <cs:lnRef idx="0"/>
    <cs:fillRef idx="0"/>
    <cs:effectRef idx="0"/>
    <cs:fontRef idx="minor">
      <a:schemeClr val="tx1">
        <a:lumMod val="50000"/>
        <a:lumOff val="50000"/>
      </a:schemeClr>
    </cs:fontRef>
    <cs:defRPr sz="900" kern="1200"/>
  </cs:axisTitle>
  <cs:categoryAxis>
    <cs:lnRef idx="0"/>
    <cs:fillRef idx="0"/>
    <cs:effectRef idx="0"/>
    <cs:fontRef idx="minor">
      <a:schemeClr val="tx1">
        <a:lumMod val="65000"/>
        <a:lumOff val="35000"/>
      </a:schemeClr>
    </cs:fontRef>
    <cs:spPr>
      <a:ln w="1587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styleClr val="auto"/>
    </cs:lnRef>
    <cs:fillRef idx="0"/>
    <cs:effectRef idx="0">
      <cs:styleClr val="auto"/>
    </cs:effectRef>
    <cs:fontRef idx="minor">
      <cs:styleClr val="auto"/>
    </cs:fontRef>
    <cs:spPr>
      <a:solidFill>
        <a:schemeClr val="lt1">
          <a:alpha val="90000"/>
        </a:schemeClr>
      </a:solidFill>
      <a:ln w="12700" cap="flat" cmpd="sng" algn="ctr">
        <a:solidFill>
          <a:schemeClr val="phClr"/>
        </a:solidFill>
        <a:round/>
      </a:ln>
      <a:effectLst>
        <a:outerShdw blurRad="50800" dist="38100" dir="2700000" algn="tl" rotWithShape="0">
          <a:schemeClr val="phClr">
            <a:lumMod val="75000"/>
            <a:alpha val="40000"/>
          </a:schemeClr>
        </a:outerShdw>
      </a:effectLst>
    </cs:spPr>
    <cs:defRPr sz="1000" b="0" i="0" u="none" strike="noStrike" kern="1200" baseline="0">
      <a:effectLst/>
    </cs:defRPr>
    <cs:bodyPr rot="0" spcFirstLastPara="1" vertOverflow="clip" horzOverflow="clip" vert="horz" wrap="square" lIns="38100" tIns="19050" rIns="38100" bIns="19050" anchor="ctr" anchorCtr="1">
      <a:spAutoFit/>
    </cs:bodyPr>
  </cs:dataLabel>
  <cs:dataLabelCallout>
    <cs:lnRef idx="0">
      <cs:styleClr val="auto"/>
    </cs:lnRef>
    <cs:fillRef idx="0"/>
    <cs:effectRef idx="0">
      <cs:styleClr val="auto"/>
    </cs:effectRef>
    <cs:fontRef idx="minor">
      <cs:styleClr val="auto"/>
    </cs:fontRef>
    <cs:spPr>
      <a:solidFill>
        <a:schemeClr val="lt1">
          <a:alpha val="90000"/>
        </a:schemeClr>
      </a:solidFill>
      <a:ln w="12700" cap="flat" cmpd="sng" algn="ctr">
        <a:solidFill>
          <a:schemeClr val="phClr"/>
        </a:solidFill>
        <a:round/>
      </a:ln>
      <a:effectLst>
        <a:outerShdw blurRad="50800" dist="38100" dir="2700000" algn="tl" rotWithShape="0">
          <a:schemeClr val="phClr">
            <a:lumMod val="75000"/>
            <a:alpha val="40000"/>
          </a:schemeClr>
        </a:outerShdw>
      </a:effectLst>
    </cs:spPr>
    <cs:defRPr sz="1000" b="0" i="0" u="none" strike="noStrike" kern="1200" baseline="0">
      <a:effectLst/>
    </cs:defRPr>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tx1"/>
    </cs:fontRef>
    <cs:spPr>
      <a:solidFill>
        <a:schemeClr val="phClr">
          <a:alpha val="70000"/>
        </a:schemeClr>
      </a:solidFill>
    </cs:spPr>
  </cs:dataPoint>
  <cs:dataPoint3D>
    <cs:lnRef idx="0">
      <cs:styleClr val="auto"/>
    </cs:lnRef>
    <cs:fillRef idx="0">
      <cs:styleClr val="auto"/>
    </cs:fillRef>
    <cs:effectRef idx="0">
      <cs:styleClr val="auto"/>
    </cs:effectRef>
    <cs:fontRef idx="minor">
      <a:schemeClr val="tx1"/>
    </cs:fontRef>
    <cs:spPr>
      <a:solidFill>
        <a:schemeClr val="phClr">
          <a:alpha val="90000"/>
        </a:schemeClr>
      </a:solidFill>
      <a:ln w="19050">
        <a:solidFill>
          <a:schemeClr val="phClr">
            <a:lumMod val="75000"/>
          </a:schemeClr>
        </a:solidFill>
      </a:ln>
      <a:effectLst>
        <a:innerShdw blurRad="114300">
          <a:schemeClr val="phClr">
            <a:lumMod val="75000"/>
          </a:schemeClr>
        </a:innerShdw>
      </a:effectLst>
      <a:scene3d>
        <a:camera prst="orthographicFront"/>
        <a:lightRig rig="threePt" dir="t"/>
      </a:scene3d>
      <a:sp3d contourW="19050" prstMaterial="flat">
        <a:contourClr>
          <a:schemeClr val="accent4">
            <a:lumMod val="75000"/>
          </a:schemeClr>
        </a:contourClr>
      </a:sp3d>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fillRef idx="0">
      <cs:styleClr val="auto"/>
    </cs:fillRef>
    <cs:effectRef idx="0"/>
    <cs:fontRef idx="minor">
      <a:schemeClr val="tx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65000"/>
            <a:lumOff val="35000"/>
          </a:schemeClr>
        </a:solidFill>
      </a:ln>
    </cs:spPr>
  </cs:downBar>
  <cs:dropLine>
    <cs:lnRef idx="0"/>
    <cs:fillRef idx="0"/>
    <cs:effectRef idx="0"/>
    <cs:fontRef idx="minor">
      <a:schemeClr val="dk1"/>
    </cs:fontRef>
    <cs:spPr>
      <a:ln w="9525">
        <a:solidFill>
          <a:schemeClr val="tx1">
            <a:lumMod val="35000"/>
            <a:lumOff val="65000"/>
          </a:schemeClr>
        </a:solidFill>
        <a:round/>
      </a:ln>
    </cs:spPr>
  </cs:dropLine>
  <cs:errorBar>
    <cs:lnRef idx="0"/>
    <cs:fillRef idx="0"/>
    <cs:effectRef idx="0"/>
    <cs:fontRef idx="minor">
      <a:schemeClr val="dk1"/>
    </cs:fontRef>
    <cs:spPr>
      <a:ln w="9525">
        <a:solidFill>
          <a:schemeClr val="tx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5000"/>
            <a:lumOff val="95000"/>
          </a:schemeClr>
        </a:solidFill>
        <a:round/>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35000"/>
            <a:lumOff val="65000"/>
          </a:schemeClr>
        </a:solidFill>
        <a:round/>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50000"/>
        <a:lumOff val="50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inor">
      <a:schemeClr val="tx1">
        <a:lumMod val="65000"/>
        <a:lumOff val="35000"/>
      </a:schemeClr>
    </cs:fontRef>
    <cs:defRPr sz="1800" b="1" kern="1200" cap="all" baseline="0"/>
  </cs:title>
  <cs:trendline>
    <cs:lnRef idx="0">
      <cs:styleClr val="auto"/>
    </cs:lnRef>
    <cs:fillRef idx="0"/>
    <cs:effectRef idx="0"/>
    <cs:fontRef idx="minor">
      <a:schemeClr val="dk1"/>
    </cs:fontRef>
    <cs:spPr>
      <a:ln w="15875" cap="rnd">
        <a:solidFill>
          <a:schemeClr val="phClr"/>
        </a:solidFill>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65000"/>
            <a:lumOff val="35000"/>
          </a:schemeClr>
        </a:solidFill>
      </a:ln>
    </cs:spPr>
  </cs:upBar>
  <cs:valueAxis>
    <cs:lnRef idx="0"/>
    <cs:fillRef idx="0"/>
    <cs:effectRef idx="0"/>
    <cs:fontRef idx="minor">
      <a:schemeClr val="tx1">
        <a:lumMod val="65000"/>
        <a:lumOff val="35000"/>
      </a:schemeClr>
    </cs:fontRef>
    <cs:defRPr sz="900" kern="1200" spc="20" baseline="0"/>
  </cs:valueAxis>
  <cs:wall>
    <cs:lnRef idx="0"/>
    <cs:fillRef idx="0"/>
    <cs:effectRef idx="0"/>
    <cs:fontRef idx="minor">
      <a:schemeClr val="dk1"/>
    </cs:fontRef>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238102F-BFA3-4357-9FA0-3A064E6F1B5A}" type="datetimeFigureOut">
              <a:rPr lang="en-US" smtClean="0"/>
              <a:t>10/31/2023</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80D3DFC-11A7-4DDF-8AEE-A5ACE051EBF3}" type="slidenum">
              <a:rPr lang="en-US" smtClean="0"/>
              <a:t>‹#›</a:t>
            </a:fld>
            <a:endParaRPr lang="en-US" dirty="0"/>
          </a:p>
        </p:txBody>
      </p:sp>
    </p:spTree>
    <p:extLst>
      <p:ext uri="{BB962C8B-B14F-4D97-AF65-F5344CB8AC3E}">
        <p14:creationId xmlns:p14="http://schemas.microsoft.com/office/powerpoint/2010/main" val="240300907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80D3DFC-11A7-4DDF-8AEE-A5ACE051EBF3}" type="slidenum">
              <a:rPr lang="en-US" smtClean="0"/>
              <a:t>3</a:t>
            </a:fld>
            <a:endParaRPr lang="en-US" dirty="0"/>
          </a:p>
        </p:txBody>
      </p:sp>
    </p:spTree>
    <p:extLst>
      <p:ext uri="{BB962C8B-B14F-4D97-AF65-F5344CB8AC3E}">
        <p14:creationId xmlns:p14="http://schemas.microsoft.com/office/powerpoint/2010/main" val="354960954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ro-RO" dirty="0"/>
          </a:p>
        </p:txBody>
      </p:sp>
      <p:sp>
        <p:nvSpPr>
          <p:cNvPr id="4" name="Slide Number Placeholder 3"/>
          <p:cNvSpPr>
            <a:spLocks noGrp="1"/>
          </p:cNvSpPr>
          <p:nvPr>
            <p:ph type="sldNum" sz="quarter" idx="5"/>
          </p:nvPr>
        </p:nvSpPr>
        <p:spPr/>
        <p:txBody>
          <a:bodyPr/>
          <a:lstStyle/>
          <a:p>
            <a:fld id="{980D3DFC-11A7-4DDF-8AEE-A5ACE051EBF3}" type="slidenum">
              <a:rPr lang="en-US" smtClean="0"/>
              <a:t>4</a:t>
            </a:fld>
            <a:endParaRPr lang="en-US" dirty="0"/>
          </a:p>
        </p:txBody>
      </p:sp>
    </p:spTree>
    <p:extLst>
      <p:ext uri="{BB962C8B-B14F-4D97-AF65-F5344CB8AC3E}">
        <p14:creationId xmlns:p14="http://schemas.microsoft.com/office/powerpoint/2010/main" val="350582590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ro-RO" dirty="0"/>
          </a:p>
        </p:txBody>
      </p:sp>
      <p:sp>
        <p:nvSpPr>
          <p:cNvPr id="4" name="Slide Number Placeholder 3"/>
          <p:cNvSpPr>
            <a:spLocks noGrp="1"/>
          </p:cNvSpPr>
          <p:nvPr>
            <p:ph type="sldNum" sz="quarter" idx="5"/>
          </p:nvPr>
        </p:nvSpPr>
        <p:spPr/>
        <p:txBody>
          <a:bodyPr/>
          <a:lstStyle/>
          <a:p>
            <a:fld id="{980D3DFC-11A7-4DDF-8AEE-A5ACE051EBF3}" type="slidenum">
              <a:rPr lang="en-US" smtClean="0"/>
              <a:t>5</a:t>
            </a:fld>
            <a:endParaRPr lang="en-US" dirty="0"/>
          </a:p>
        </p:txBody>
      </p:sp>
    </p:spTree>
    <p:extLst>
      <p:ext uri="{BB962C8B-B14F-4D97-AF65-F5344CB8AC3E}">
        <p14:creationId xmlns:p14="http://schemas.microsoft.com/office/powerpoint/2010/main" val="243604698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bg>
      <p:bgPr>
        <a:solidFill>
          <a:schemeClr val="accent2"/>
        </a:solidFill>
        <a:effectLst/>
      </p:bgPr>
    </p:bg>
    <p:spTree>
      <p:nvGrpSpPr>
        <p:cNvPr id="1" name=""/>
        <p:cNvGrpSpPr/>
        <p:nvPr/>
      </p:nvGrpSpPr>
      <p:grpSpPr>
        <a:xfrm>
          <a:off x="0" y="0"/>
          <a:ext cx="0" cy="0"/>
          <a:chOff x="0" y="0"/>
          <a:chExt cx="0" cy="0"/>
        </a:xfrm>
      </p:grpSpPr>
      <p:sp>
        <p:nvSpPr>
          <p:cNvPr id="8" name="Google Shape;327;p33">
            <a:extLst>
              <a:ext uri="{FF2B5EF4-FFF2-40B4-BE49-F238E27FC236}">
                <a16:creationId xmlns:a16="http://schemas.microsoft.com/office/drawing/2014/main" id="{E09AA4F6-9CBF-53A8-8FE8-0BAB0E7DC989}"/>
              </a:ext>
            </a:extLst>
          </p:cNvPr>
          <p:cNvSpPr/>
          <p:nvPr userDrawn="1"/>
        </p:nvSpPr>
        <p:spPr>
          <a:xfrm>
            <a:off x="1062566" y="1161412"/>
            <a:ext cx="10221119" cy="4831742"/>
          </a:xfrm>
          <a:prstGeom prst="rect">
            <a:avLst/>
          </a:prstGeom>
          <a:solidFill>
            <a:schemeClr val="accent3"/>
          </a:solidFill>
          <a:ln w="254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lang="en-US" sz="1800" b="0" i="0" u="none" strike="noStrike" cap="none" noProof="0">
              <a:solidFill>
                <a:schemeClr val="lt1"/>
              </a:solidFill>
              <a:latin typeface="Karla"/>
              <a:ea typeface="Karla"/>
              <a:cs typeface="Karla"/>
              <a:sym typeface="Karla"/>
            </a:endParaRPr>
          </a:p>
        </p:txBody>
      </p:sp>
      <p:sp>
        <p:nvSpPr>
          <p:cNvPr id="10" name="Google Shape;328;p33">
            <a:extLst>
              <a:ext uri="{FF2B5EF4-FFF2-40B4-BE49-F238E27FC236}">
                <a16:creationId xmlns:a16="http://schemas.microsoft.com/office/drawing/2014/main" id="{CBE4E0BD-29C0-46EA-4A2D-401DD12AEC12}"/>
              </a:ext>
            </a:extLst>
          </p:cNvPr>
          <p:cNvSpPr/>
          <p:nvPr userDrawn="1"/>
        </p:nvSpPr>
        <p:spPr>
          <a:xfrm>
            <a:off x="858371" y="800100"/>
            <a:ext cx="10221119" cy="4953001"/>
          </a:xfrm>
          <a:prstGeom prst="rect">
            <a:avLst/>
          </a:prstGeom>
          <a:solidFill>
            <a:schemeClr val="accent5"/>
          </a:solidFill>
          <a:ln w="254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lang="en-US" sz="1800" b="0" i="0" u="none" strike="noStrike" cap="none" noProof="0">
              <a:solidFill>
                <a:schemeClr val="lt1"/>
              </a:solidFill>
              <a:latin typeface="Karla"/>
              <a:ea typeface="Karla"/>
              <a:cs typeface="Karla"/>
              <a:sym typeface="Karla"/>
            </a:endParaRPr>
          </a:p>
        </p:txBody>
      </p:sp>
      <p:sp>
        <p:nvSpPr>
          <p:cNvPr id="2" name="Title 1">
            <a:extLst>
              <a:ext uri="{FF2B5EF4-FFF2-40B4-BE49-F238E27FC236}">
                <a16:creationId xmlns:a16="http://schemas.microsoft.com/office/drawing/2014/main" id="{D27EDEC9-86BE-FDB1-3BAE-F5FF0934CA0A}"/>
              </a:ext>
            </a:extLst>
          </p:cNvPr>
          <p:cNvSpPr>
            <a:spLocks noGrp="1"/>
          </p:cNvSpPr>
          <p:nvPr>
            <p:ph type="ctrTitle"/>
          </p:nvPr>
        </p:nvSpPr>
        <p:spPr>
          <a:xfrm>
            <a:off x="1463040" y="2240280"/>
            <a:ext cx="4873752" cy="1709928"/>
          </a:xfrm>
        </p:spPr>
        <p:txBody>
          <a:bodyPr anchor="b">
            <a:noAutofit/>
          </a:bodyPr>
          <a:lstStyle>
            <a:lvl1pPr marL="0" indent="0" algn="l">
              <a:lnSpc>
                <a:spcPct val="90000"/>
              </a:lnSpc>
              <a:defRPr sz="6000"/>
            </a:lvl1pPr>
          </a:lstStyle>
          <a:p>
            <a:r>
              <a:rPr lang="en-US" noProof="0"/>
              <a:t>Click to edit Master title style</a:t>
            </a:r>
          </a:p>
        </p:txBody>
      </p:sp>
      <p:sp>
        <p:nvSpPr>
          <p:cNvPr id="3" name="Subtitle 2">
            <a:extLst>
              <a:ext uri="{FF2B5EF4-FFF2-40B4-BE49-F238E27FC236}">
                <a16:creationId xmlns:a16="http://schemas.microsoft.com/office/drawing/2014/main" id="{61EF6069-AEE4-3455-508E-4B9EE30F0CB8}"/>
              </a:ext>
            </a:extLst>
          </p:cNvPr>
          <p:cNvSpPr>
            <a:spLocks noGrp="1"/>
          </p:cNvSpPr>
          <p:nvPr>
            <p:ph type="subTitle" idx="1"/>
          </p:nvPr>
        </p:nvSpPr>
        <p:spPr>
          <a:xfrm>
            <a:off x="1463040" y="4014216"/>
            <a:ext cx="4873752" cy="630936"/>
          </a:xfrm>
        </p:spPr>
        <p:txBody>
          <a:bodyPr>
            <a:noAutofit/>
          </a:bodyPr>
          <a:lstStyle>
            <a:lvl1pPr marL="54864" indent="0" algn="l">
              <a:lnSpc>
                <a:spcPct val="120000"/>
              </a:lnSpc>
              <a:spcBef>
                <a:spcPts val="0"/>
              </a:spcBef>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noProof="0"/>
              <a:t>Click to edit Master subtitle style</a:t>
            </a:r>
          </a:p>
        </p:txBody>
      </p:sp>
      <p:sp>
        <p:nvSpPr>
          <p:cNvPr id="15" name="Picture Placeholder 13">
            <a:extLst>
              <a:ext uri="{FF2B5EF4-FFF2-40B4-BE49-F238E27FC236}">
                <a16:creationId xmlns:a16="http://schemas.microsoft.com/office/drawing/2014/main" id="{BEF410E3-CEC7-640A-C8FD-08419E6C3300}"/>
              </a:ext>
            </a:extLst>
          </p:cNvPr>
          <p:cNvSpPr>
            <a:spLocks noGrp="1"/>
          </p:cNvSpPr>
          <p:nvPr>
            <p:ph type="pic" sz="quarter" idx="10"/>
          </p:nvPr>
        </p:nvSpPr>
        <p:spPr>
          <a:xfrm>
            <a:off x="7246779" y="812292"/>
            <a:ext cx="3834628" cy="4928616"/>
          </a:xfrm>
          <a:no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marL="0" indent="0" algn="ctr">
              <a:buNone/>
              <a:defRPr lang="en-US" sz="1800">
                <a:solidFill>
                  <a:schemeClr val="tx1"/>
                </a:solidFill>
              </a:defRPr>
            </a:lvl1pPr>
          </a:lstStyle>
          <a:p>
            <a:pPr marL="0" lvl="0" algn="ctr"/>
            <a:r>
              <a:rPr lang="en-US" noProof="0"/>
              <a:t>Click icon to add picture</a:t>
            </a:r>
          </a:p>
        </p:txBody>
      </p:sp>
    </p:spTree>
    <p:extLst>
      <p:ext uri="{BB962C8B-B14F-4D97-AF65-F5344CB8AC3E}">
        <p14:creationId xmlns:p14="http://schemas.microsoft.com/office/powerpoint/2010/main" val="37975914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Timeline">
    <p:bg>
      <p:bgPr>
        <a:solidFill>
          <a:schemeClr val="accent3"/>
        </a:solidFill>
        <a:effectLst/>
      </p:bgPr>
    </p:bg>
    <p:spTree>
      <p:nvGrpSpPr>
        <p:cNvPr id="1" name=""/>
        <p:cNvGrpSpPr/>
        <p:nvPr/>
      </p:nvGrpSpPr>
      <p:grpSpPr>
        <a:xfrm>
          <a:off x="0" y="0"/>
          <a:ext cx="0" cy="0"/>
          <a:chOff x="0" y="0"/>
          <a:chExt cx="0" cy="0"/>
        </a:xfrm>
      </p:grpSpPr>
      <p:sp>
        <p:nvSpPr>
          <p:cNvPr id="8" name="Google Shape;1251;p56">
            <a:extLst>
              <a:ext uri="{FF2B5EF4-FFF2-40B4-BE49-F238E27FC236}">
                <a16:creationId xmlns:a16="http://schemas.microsoft.com/office/drawing/2014/main" id="{5240ABBF-9F6E-51C2-3600-798F3A8C4868}"/>
              </a:ext>
            </a:extLst>
          </p:cNvPr>
          <p:cNvSpPr/>
          <p:nvPr userDrawn="1"/>
        </p:nvSpPr>
        <p:spPr>
          <a:xfrm>
            <a:off x="547230" y="1944086"/>
            <a:ext cx="2529083" cy="2529083"/>
          </a:xfrm>
          <a:prstGeom prst="ellipse">
            <a:avLst/>
          </a:prstGeom>
          <a:solidFill>
            <a:schemeClr val="accent2"/>
          </a:solidFill>
          <a:ln w="254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lang="en-US" sz="1800" noProof="0">
              <a:solidFill>
                <a:schemeClr val="lt1"/>
              </a:solidFill>
              <a:latin typeface="Karla"/>
              <a:ea typeface="Karla"/>
              <a:cs typeface="Karla"/>
              <a:sym typeface="Karla"/>
            </a:endParaRPr>
          </a:p>
        </p:txBody>
      </p:sp>
      <p:sp>
        <p:nvSpPr>
          <p:cNvPr id="10" name="Google Shape;1251;p56">
            <a:extLst>
              <a:ext uri="{FF2B5EF4-FFF2-40B4-BE49-F238E27FC236}">
                <a16:creationId xmlns:a16="http://schemas.microsoft.com/office/drawing/2014/main" id="{724FD7F3-2232-7463-6613-3EF2344BD063}"/>
              </a:ext>
            </a:extLst>
          </p:cNvPr>
          <p:cNvSpPr/>
          <p:nvPr userDrawn="1"/>
        </p:nvSpPr>
        <p:spPr>
          <a:xfrm>
            <a:off x="4922989" y="1946963"/>
            <a:ext cx="2529083" cy="2529083"/>
          </a:xfrm>
          <a:prstGeom prst="ellipse">
            <a:avLst/>
          </a:prstGeom>
          <a:solidFill>
            <a:schemeClr val="accent2"/>
          </a:solidFill>
          <a:ln w="254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lang="en-US" sz="1800" noProof="0">
              <a:solidFill>
                <a:schemeClr val="lt1"/>
              </a:solidFill>
              <a:latin typeface="Karla"/>
              <a:ea typeface="Karla"/>
              <a:cs typeface="Karla"/>
              <a:sym typeface="Karla"/>
            </a:endParaRPr>
          </a:p>
        </p:txBody>
      </p:sp>
      <p:sp>
        <p:nvSpPr>
          <p:cNvPr id="12" name="Google Shape;1251;p56">
            <a:extLst>
              <a:ext uri="{FF2B5EF4-FFF2-40B4-BE49-F238E27FC236}">
                <a16:creationId xmlns:a16="http://schemas.microsoft.com/office/drawing/2014/main" id="{234E24BE-6EC9-C62B-1B5F-EBE5C279EF38}"/>
              </a:ext>
            </a:extLst>
          </p:cNvPr>
          <p:cNvSpPr/>
          <p:nvPr userDrawn="1"/>
        </p:nvSpPr>
        <p:spPr>
          <a:xfrm>
            <a:off x="9225456" y="1924776"/>
            <a:ext cx="2529083" cy="2529083"/>
          </a:xfrm>
          <a:prstGeom prst="ellipse">
            <a:avLst/>
          </a:prstGeom>
          <a:solidFill>
            <a:schemeClr val="accent2"/>
          </a:solidFill>
          <a:ln w="254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lang="en-US" sz="1800" noProof="0">
              <a:solidFill>
                <a:schemeClr val="lt1"/>
              </a:solidFill>
              <a:latin typeface="Karla"/>
              <a:ea typeface="Karla"/>
              <a:cs typeface="Karla"/>
              <a:sym typeface="Karla"/>
            </a:endParaRPr>
          </a:p>
        </p:txBody>
      </p:sp>
      <p:sp>
        <p:nvSpPr>
          <p:cNvPr id="14" name="Google Shape;1251;p56">
            <a:extLst>
              <a:ext uri="{FF2B5EF4-FFF2-40B4-BE49-F238E27FC236}">
                <a16:creationId xmlns:a16="http://schemas.microsoft.com/office/drawing/2014/main" id="{F4987345-5BC3-6B09-35D1-118625B93B26}"/>
              </a:ext>
            </a:extLst>
          </p:cNvPr>
          <p:cNvSpPr/>
          <p:nvPr userDrawn="1"/>
        </p:nvSpPr>
        <p:spPr>
          <a:xfrm>
            <a:off x="2798649" y="3902220"/>
            <a:ext cx="2529083" cy="2529083"/>
          </a:xfrm>
          <a:prstGeom prst="ellipse">
            <a:avLst/>
          </a:prstGeom>
          <a:solidFill>
            <a:schemeClr val="accent2"/>
          </a:solidFill>
          <a:ln w="254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lang="en-US" sz="1800" noProof="0">
              <a:solidFill>
                <a:schemeClr val="lt1"/>
              </a:solidFill>
              <a:latin typeface="Karla"/>
              <a:ea typeface="Karla"/>
              <a:cs typeface="Karla"/>
              <a:sym typeface="Karla"/>
            </a:endParaRPr>
          </a:p>
        </p:txBody>
      </p:sp>
      <p:sp>
        <p:nvSpPr>
          <p:cNvPr id="16" name="Google Shape;1251;p56">
            <a:extLst>
              <a:ext uri="{FF2B5EF4-FFF2-40B4-BE49-F238E27FC236}">
                <a16:creationId xmlns:a16="http://schemas.microsoft.com/office/drawing/2014/main" id="{D24F97D8-E25C-583D-72FF-A9AD2A77A71F}"/>
              </a:ext>
            </a:extLst>
          </p:cNvPr>
          <p:cNvSpPr/>
          <p:nvPr userDrawn="1"/>
        </p:nvSpPr>
        <p:spPr>
          <a:xfrm>
            <a:off x="7156227" y="3880033"/>
            <a:ext cx="2529083" cy="2529083"/>
          </a:xfrm>
          <a:prstGeom prst="ellipse">
            <a:avLst/>
          </a:prstGeom>
          <a:solidFill>
            <a:schemeClr val="accent2"/>
          </a:solidFill>
          <a:ln w="254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lang="en-US" sz="1800" noProof="0">
              <a:solidFill>
                <a:schemeClr val="lt1"/>
              </a:solidFill>
              <a:latin typeface="Karla"/>
              <a:ea typeface="Karla"/>
              <a:cs typeface="Karla"/>
              <a:sym typeface="Karla"/>
            </a:endParaRPr>
          </a:p>
        </p:txBody>
      </p:sp>
      <p:sp>
        <p:nvSpPr>
          <p:cNvPr id="2" name="Title 1">
            <a:extLst>
              <a:ext uri="{FF2B5EF4-FFF2-40B4-BE49-F238E27FC236}">
                <a16:creationId xmlns:a16="http://schemas.microsoft.com/office/drawing/2014/main" id="{BF01426A-0740-2EB9-FC34-9C043459357E}"/>
              </a:ext>
            </a:extLst>
          </p:cNvPr>
          <p:cNvSpPr>
            <a:spLocks noGrp="1"/>
          </p:cNvSpPr>
          <p:nvPr>
            <p:ph type="title"/>
          </p:nvPr>
        </p:nvSpPr>
        <p:spPr/>
        <p:txBody>
          <a:bodyPr/>
          <a:lstStyle>
            <a:lvl1pPr>
              <a:defRPr>
                <a:solidFill>
                  <a:schemeClr val="bg1"/>
                </a:solidFill>
              </a:defRPr>
            </a:lvl1pPr>
          </a:lstStyle>
          <a:p>
            <a:r>
              <a:rPr lang="en-US" noProof="0"/>
              <a:t>Click to edit Master title style</a:t>
            </a:r>
          </a:p>
        </p:txBody>
      </p:sp>
      <p:sp>
        <p:nvSpPr>
          <p:cNvPr id="36" name="Text Placeholder 35">
            <a:extLst>
              <a:ext uri="{FF2B5EF4-FFF2-40B4-BE49-F238E27FC236}">
                <a16:creationId xmlns:a16="http://schemas.microsoft.com/office/drawing/2014/main" id="{C96B6B23-01AB-14E3-6F7D-14E56C8F7FB4}"/>
              </a:ext>
            </a:extLst>
          </p:cNvPr>
          <p:cNvSpPr>
            <a:spLocks noGrp="1"/>
          </p:cNvSpPr>
          <p:nvPr>
            <p:ph type="body" sz="quarter" idx="13"/>
          </p:nvPr>
        </p:nvSpPr>
        <p:spPr>
          <a:xfrm>
            <a:off x="458788" y="1836534"/>
            <a:ext cx="2528887" cy="2528887"/>
          </a:xfrm>
          <a:prstGeom prst="ellipse">
            <a:avLst/>
          </a:prstGeom>
          <a:solidFill>
            <a:schemeClr val="accent5"/>
          </a:solidFill>
          <a:ln w="25400">
            <a:solidFill>
              <a:schemeClr val="tx2"/>
            </a:solidFill>
          </a:ln>
        </p:spPr>
        <p:txBody>
          <a:bodyPr tIns="274320"/>
          <a:lstStyle>
            <a:lvl1pPr marL="0" indent="0" algn="ctr">
              <a:lnSpc>
                <a:spcPct val="100000"/>
              </a:lnSpc>
              <a:spcBef>
                <a:spcPts val="0"/>
              </a:spcBef>
              <a:buNone/>
              <a:defRPr sz="2000">
                <a:latin typeface="+mj-lt"/>
              </a:defRPr>
            </a:lvl1pPr>
            <a:lvl2pPr marL="0" indent="0" algn="ctr">
              <a:lnSpc>
                <a:spcPct val="100000"/>
              </a:lnSpc>
              <a:spcBef>
                <a:spcPts val="600"/>
              </a:spcBef>
              <a:buNone/>
              <a:defRPr sz="1600"/>
            </a:lvl2pPr>
          </a:lstStyle>
          <a:p>
            <a:pPr lvl="0"/>
            <a:r>
              <a:rPr lang="en-US" noProof="0"/>
              <a:t>Click to edit Master text styles</a:t>
            </a:r>
          </a:p>
          <a:p>
            <a:pPr lvl="1"/>
            <a:r>
              <a:rPr lang="en-US" noProof="0"/>
              <a:t>Second level</a:t>
            </a:r>
          </a:p>
        </p:txBody>
      </p:sp>
      <p:sp>
        <p:nvSpPr>
          <p:cNvPr id="40" name="Text Placeholder 35">
            <a:extLst>
              <a:ext uri="{FF2B5EF4-FFF2-40B4-BE49-F238E27FC236}">
                <a16:creationId xmlns:a16="http://schemas.microsoft.com/office/drawing/2014/main" id="{B5D9C006-6816-1398-2752-53296B2275E9}"/>
              </a:ext>
            </a:extLst>
          </p:cNvPr>
          <p:cNvSpPr>
            <a:spLocks noGrp="1"/>
          </p:cNvSpPr>
          <p:nvPr>
            <p:ph type="body" sz="quarter" idx="15"/>
          </p:nvPr>
        </p:nvSpPr>
        <p:spPr>
          <a:xfrm>
            <a:off x="4844975" y="1836534"/>
            <a:ext cx="2528887" cy="2528887"/>
          </a:xfrm>
          <a:prstGeom prst="ellipse">
            <a:avLst/>
          </a:prstGeom>
          <a:solidFill>
            <a:schemeClr val="accent5"/>
          </a:solidFill>
          <a:ln w="25400">
            <a:solidFill>
              <a:schemeClr val="tx2"/>
            </a:solidFill>
          </a:ln>
        </p:spPr>
        <p:txBody>
          <a:bodyPr tIns="274320"/>
          <a:lstStyle>
            <a:lvl1pPr marL="0" indent="0" algn="ctr">
              <a:lnSpc>
                <a:spcPct val="100000"/>
              </a:lnSpc>
              <a:spcBef>
                <a:spcPts val="0"/>
              </a:spcBef>
              <a:buNone/>
              <a:defRPr sz="2000">
                <a:latin typeface="+mj-lt"/>
              </a:defRPr>
            </a:lvl1pPr>
            <a:lvl2pPr marL="0" indent="0" algn="ctr">
              <a:lnSpc>
                <a:spcPct val="100000"/>
              </a:lnSpc>
              <a:spcBef>
                <a:spcPts val="600"/>
              </a:spcBef>
              <a:buNone/>
              <a:defRPr sz="1600"/>
            </a:lvl2pPr>
          </a:lstStyle>
          <a:p>
            <a:pPr lvl="0"/>
            <a:r>
              <a:rPr lang="en-US" noProof="0"/>
              <a:t>Click to edit Master text styles</a:t>
            </a:r>
          </a:p>
          <a:p>
            <a:pPr lvl="1"/>
            <a:r>
              <a:rPr lang="en-US" noProof="0"/>
              <a:t>Second level</a:t>
            </a:r>
          </a:p>
        </p:txBody>
      </p:sp>
      <p:sp>
        <p:nvSpPr>
          <p:cNvPr id="43" name="Text Placeholder 35">
            <a:extLst>
              <a:ext uri="{FF2B5EF4-FFF2-40B4-BE49-F238E27FC236}">
                <a16:creationId xmlns:a16="http://schemas.microsoft.com/office/drawing/2014/main" id="{5C67F012-5EC1-3C44-2545-C90EFB6C7AA3}"/>
              </a:ext>
            </a:extLst>
          </p:cNvPr>
          <p:cNvSpPr>
            <a:spLocks noGrp="1"/>
          </p:cNvSpPr>
          <p:nvPr>
            <p:ph type="body" sz="quarter" idx="17"/>
          </p:nvPr>
        </p:nvSpPr>
        <p:spPr>
          <a:xfrm>
            <a:off x="9137214" y="1836534"/>
            <a:ext cx="2528887" cy="2528887"/>
          </a:xfrm>
          <a:prstGeom prst="ellipse">
            <a:avLst/>
          </a:prstGeom>
          <a:solidFill>
            <a:schemeClr val="accent5"/>
          </a:solidFill>
          <a:ln w="25400">
            <a:solidFill>
              <a:schemeClr val="tx2"/>
            </a:solidFill>
          </a:ln>
        </p:spPr>
        <p:txBody>
          <a:bodyPr tIns="274320"/>
          <a:lstStyle>
            <a:lvl1pPr marL="0" indent="0" algn="ctr">
              <a:lnSpc>
                <a:spcPct val="100000"/>
              </a:lnSpc>
              <a:spcBef>
                <a:spcPts val="0"/>
              </a:spcBef>
              <a:buNone/>
              <a:defRPr sz="2000">
                <a:latin typeface="+mj-lt"/>
              </a:defRPr>
            </a:lvl1pPr>
            <a:lvl2pPr marL="0" indent="0" algn="ctr">
              <a:lnSpc>
                <a:spcPct val="100000"/>
              </a:lnSpc>
              <a:spcBef>
                <a:spcPts val="600"/>
              </a:spcBef>
              <a:buNone/>
              <a:defRPr sz="1600"/>
            </a:lvl2pPr>
          </a:lstStyle>
          <a:p>
            <a:pPr lvl="0"/>
            <a:r>
              <a:rPr lang="en-US" noProof="0"/>
              <a:t>Click to edit Master text styles</a:t>
            </a:r>
          </a:p>
          <a:p>
            <a:pPr lvl="1"/>
            <a:r>
              <a:rPr lang="en-US" noProof="0"/>
              <a:t>Second level</a:t>
            </a:r>
          </a:p>
        </p:txBody>
      </p:sp>
      <p:sp>
        <p:nvSpPr>
          <p:cNvPr id="39" name="Text Placeholder 35">
            <a:extLst>
              <a:ext uri="{FF2B5EF4-FFF2-40B4-BE49-F238E27FC236}">
                <a16:creationId xmlns:a16="http://schemas.microsoft.com/office/drawing/2014/main" id="{84C1F7B9-544F-1D65-F30E-22B977B0EA42}"/>
              </a:ext>
            </a:extLst>
          </p:cNvPr>
          <p:cNvSpPr>
            <a:spLocks noGrp="1"/>
          </p:cNvSpPr>
          <p:nvPr>
            <p:ph type="body" sz="quarter" idx="14"/>
          </p:nvPr>
        </p:nvSpPr>
        <p:spPr>
          <a:xfrm>
            <a:off x="2710407" y="3813978"/>
            <a:ext cx="2528887" cy="2528887"/>
          </a:xfrm>
          <a:prstGeom prst="ellipse">
            <a:avLst/>
          </a:prstGeom>
          <a:solidFill>
            <a:schemeClr val="accent5"/>
          </a:solidFill>
          <a:ln w="25400">
            <a:solidFill>
              <a:schemeClr val="tx2"/>
            </a:solidFill>
          </a:ln>
        </p:spPr>
        <p:txBody>
          <a:bodyPr tIns="274320"/>
          <a:lstStyle>
            <a:lvl1pPr marL="0" indent="0" algn="ctr">
              <a:lnSpc>
                <a:spcPct val="100000"/>
              </a:lnSpc>
              <a:spcBef>
                <a:spcPts val="0"/>
              </a:spcBef>
              <a:buNone/>
              <a:defRPr sz="2000">
                <a:latin typeface="+mj-lt"/>
              </a:defRPr>
            </a:lvl1pPr>
            <a:lvl2pPr marL="0" indent="0" algn="ctr">
              <a:lnSpc>
                <a:spcPct val="100000"/>
              </a:lnSpc>
              <a:spcBef>
                <a:spcPts val="600"/>
              </a:spcBef>
              <a:buNone/>
              <a:defRPr sz="1600"/>
            </a:lvl2pPr>
          </a:lstStyle>
          <a:p>
            <a:pPr lvl="0"/>
            <a:r>
              <a:rPr lang="en-US" noProof="0"/>
              <a:t>Click to edit Master text styles</a:t>
            </a:r>
          </a:p>
          <a:p>
            <a:pPr lvl="1"/>
            <a:r>
              <a:rPr lang="en-US" noProof="0"/>
              <a:t>Second level</a:t>
            </a:r>
          </a:p>
        </p:txBody>
      </p:sp>
      <p:sp>
        <p:nvSpPr>
          <p:cNvPr id="41" name="Text Placeholder 35">
            <a:extLst>
              <a:ext uri="{FF2B5EF4-FFF2-40B4-BE49-F238E27FC236}">
                <a16:creationId xmlns:a16="http://schemas.microsoft.com/office/drawing/2014/main" id="{F0785379-F700-62B9-BF17-703A87E29891}"/>
              </a:ext>
            </a:extLst>
          </p:cNvPr>
          <p:cNvSpPr>
            <a:spLocks noGrp="1"/>
          </p:cNvSpPr>
          <p:nvPr>
            <p:ph type="body" sz="quarter" idx="16"/>
          </p:nvPr>
        </p:nvSpPr>
        <p:spPr>
          <a:xfrm>
            <a:off x="7067985" y="3813978"/>
            <a:ext cx="2528887" cy="2528887"/>
          </a:xfrm>
          <a:prstGeom prst="ellipse">
            <a:avLst/>
          </a:prstGeom>
          <a:solidFill>
            <a:schemeClr val="accent5"/>
          </a:solidFill>
          <a:ln w="25400">
            <a:solidFill>
              <a:schemeClr val="tx2"/>
            </a:solidFill>
          </a:ln>
        </p:spPr>
        <p:txBody>
          <a:bodyPr tIns="274320"/>
          <a:lstStyle>
            <a:lvl1pPr marL="0" indent="0" algn="ctr">
              <a:lnSpc>
                <a:spcPct val="100000"/>
              </a:lnSpc>
              <a:spcBef>
                <a:spcPts val="0"/>
              </a:spcBef>
              <a:buNone/>
              <a:defRPr sz="2000">
                <a:latin typeface="+mj-lt"/>
              </a:defRPr>
            </a:lvl1pPr>
            <a:lvl2pPr marL="0" indent="0" algn="ctr">
              <a:lnSpc>
                <a:spcPct val="100000"/>
              </a:lnSpc>
              <a:spcBef>
                <a:spcPts val="600"/>
              </a:spcBef>
              <a:buNone/>
              <a:defRPr sz="1600"/>
            </a:lvl2pPr>
          </a:lstStyle>
          <a:p>
            <a:pPr lvl="0"/>
            <a:r>
              <a:rPr lang="en-US" noProof="0"/>
              <a:t>Click to edit Master text styles</a:t>
            </a:r>
          </a:p>
          <a:p>
            <a:pPr lvl="1"/>
            <a:r>
              <a:rPr lang="en-US" noProof="0"/>
              <a:t>Second level</a:t>
            </a:r>
          </a:p>
        </p:txBody>
      </p:sp>
    </p:spTree>
    <p:extLst>
      <p:ext uri="{BB962C8B-B14F-4D97-AF65-F5344CB8AC3E}">
        <p14:creationId xmlns:p14="http://schemas.microsoft.com/office/powerpoint/2010/main" val="22660068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Comparison">
    <p:bg>
      <p:bgPr>
        <a:solidFill>
          <a:schemeClr val="accent5"/>
        </a:solidFill>
        <a:effectLst/>
      </p:bgPr>
    </p:bg>
    <p:spTree>
      <p:nvGrpSpPr>
        <p:cNvPr id="1" name=""/>
        <p:cNvGrpSpPr/>
        <p:nvPr/>
      </p:nvGrpSpPr>
      <p:grpSpPr>
        <a:xfrm>
          <a:off x="0" y="0"/>
          <a:ext cx="0" cy="0"/>
          <a:chOff x="0" y="0"/>
          <a:chExt cx="0" cy="0"/>
        </a:xfrm>
      </p:grpSpPr>
      <p:sp>
        <p:nvSpPr>
          <p:cNvPr id="11" name="Google Shape;634;p42">
            <a:extLst>
              <a:ext uri="{FF2B5EF4-FFF2-40B4-BE49-F238E27FC236}">
                <a16:creationId xmlns:a16="http://schemas.microsoft.com/office/drawing/2014/main" id="{8B24251C-09A2-7EC7-D81E-7B4EC1A6C8FB}"/>
              </a:ext>
            </a:extLst>
          </p:cNvPr>
          <p:cNvSpPr/>
          <p:nvPr userDrawn="1"/>
        </p:nvSpPr>
        <p:spPr>
          <a:xfrm>
            <a:off x="1043969" y="2096168"/>
            <a:ext cx="10271731" cy="1505316"/>
          </a:xfrm>
          <a:prstGeom prst="rect">
            <a:avLst/>
          </a:prstGeom>
          <a:solidFill>
            <a:schemeClr val="accent3"/>
          </a:solidFill>
          <a:ln w="254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lang="en-US" sz="1800" noProof="0">
              <a:solidFill>
                <a:schemeClr val="lt1"/>
              </a:solidFill>
              <a:latin typeface="Karla"/>
              <a:ea typeface="Karla"/>
              <a:cs typeface="Karla"/>
              <a:sym typeface="Karla"/>
            </a:endParaRPr>
          </a:p>
        </p:txBody>
      </p:sp>
      <p:sp>
        <p:nvSpPr>
          <p:cNvPr id="13" name="Google Shape;634;p42">
            <a:extLst>
              <a:ext uri="{FF2B5EF4-FFF2-40B4-BE49-F238E27FC236}">
                <a16:creationId xmlns:a16="http://schemas.microsoft.com/office/drawing/2014/main" id="{7095FC12-1305-9C50-D9A9-1BA4392374E6}"/>
              </a:ext>
            </a:extLst>
          </p:cNvPr>
          <p:cNvSpPr/>
          <p:nvPr userDrawn="1"/>
        </p:nvSpPr>
        <p:spPr>
          <a:xfrm>
            <a:off x="1043969" y="4160972"/>
            <a:ext cx="10271731" cy="1505316"/>
          </a:xfrm>
          <a:prstGeom prst="rect">
            <a:avLst/>
          </a:prstGeom>
          <a:solidFill>
            <a:schemeClr val="accent3"/>
          </a:solidFill>
          <a:ln w="254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lang="en-US" sz="1800" noProof="0">
              <a:solidFill>
                <a:schemeClr val="lt1"/>
              </a:solidFill>
              <a:latin typeface="Karla"/>
              <a:ea typeface="Karla"/>
              <a:cs typeface="Karla"/>
              <a:sym typeface="Karla"/>
            </a:endParaRPr>
          </a:p>
        </p:txBody>
      </p:sp>
      <p:sp>
        <p:nvSpPr>
          <p:cNvPr id="23" name="Title 22">
            <a:extLst>
              <a:ext uri="{FF2B5EF4-FFF2-40B4-BE49-F238E27FC236}">
                <a16:creationId xmlns:a16="http://schemas.microsoft.com/office/drawing/2014/main" id="{AA325A5B-8E43-DA35-85DE-66DB81C5F5AD}"/>
              </a:ext>
            </a:extLst>
          </p:cNvPr>
          <p:cNvSpPr>
            <a:spLocks noGrp="1"/>
          </p:cNvSpPr>
          <p:nvPr>
            <p:ph type="title"/>
          </p:nvPr>
        </p:nvSpPr>
        <p:spPr/>
        <p:txBody>
          <a:bodyPr/>
          <a:lstStyle/>
          <a:p>
            <a:r>
              <a:rPr lang="en-US" noProof="0"/>
              <a:t>Click to edit Master title style</a:t>
            </a:r>
          </a:p>
        </p:txBody>
      </p:sp>
      <p:sp>
        <p:nvSpPr>
          <p:cNvPr id="21" name="Text Placeholder 2">
            <a:extLst>
              <a:ext uri="{FF2B5EF4-FFF2-40B4-BE49-F238E27FC236}">
                <a16:creationId xmlns:a16="http://schemas.microsoft.com/office/drawing/2014/main" id="{BCA26A7E-435E-AFBA-FECA-047481A83CB8}"/>
              </a:ext>
            </a:extLst>
          </p:cNvPr>
          <p:cNvSpPr>
            <a:spLocks noGrp="1"/>
          </p:cNvSpPr>
          <p:nvPr>
            <p:ph type="body" idx="1"/>
          </p:nvPr>
        </p:nvSpPr>
        <p:spPr>
          <a:xfrm>
            <a:off x="892795" y="1920319"/>
            <a:ext cx="10268712" cy="1505315"/>
          </a:xfrm>
          <a:solidFill>
            <a:schemeClr val="accent5"/>
          </a:solidFill>
          <a:ln w="25400">
            <a:solidFill>
              <a:schemeClr val="dk1"/>
            </a:solidFill>
          </a:ln>
        </p:spPr>
        <p:txBody>
          <a:bodyPr lIns="896112" rIns="6492240" anchor="ctr"/>
          <a:lstStyle>
            <a:lvl1pPr marL="0" indent="0">
              <a:lnSpc>
                <a:spcPct val="120000"/>
              </a:lnSpc>
              <a:spcBef>
                <a:spcPts val="0"/>
              </a:spcBef>
              <a:buNone/>
              <a:defRPr sz="20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Click to edit Master text styles</a:t>
            </a:r>
          </a:p>
        </p:txBody>
      </p:sp>
      <p:sp>
        <p:nvSpPr>
          <p:cNvPr id="4" name="Content Placeholder 3">
            <a:extLst>
              <a:ext uri="{FF2B5EF4-FFF2-40B4-BE49-F238E27FC236}">
                <a16:creationId xmlns:a16="http://schemas.microsoft.com/office/drawing/2014/main" id="{4A82CD3C-84E1-013B-FEDD-5B4008CD2B33}"/>
              </a:ext>
            </a:extLst>
          </p:cNvPr>
          <p:cNvSpPr>
            <a:spLocks noGrp="1"/>
          </p:cNvSpPr>
          <p:nvPr>
            <p:ph sz="half" idx="2"/>
          </p:nvPr>
        </p:nvSpPr>
        <p:spPr>
          <a:xfrm>
            <a:off x="4645152" y="2007884"/>
            <a:ext cx="6408671" cy="1330189"/>
          </a:xfrm>
        </p:spPr>
        <p:txBody>
          <a:bodyPr anchor="ctr"/>
          <a:lstStyle>
            <a:lvl1pPr marL="0" indent="-137160">
              <a:lnSpc>
                <a:spcPct val="100000"/>
              </a:lnSpc>
              <a:spcBef>
                <a:spcPts val="0"/>
              </a:spcBef>
              <a:buSzPct val="50000"/>
              <a:defRPr sz="1600"/>
            </a:lvl1pPr>
            <a:lvl2pPr marL="274320" indent="-137160">
              <a:lnSpc>
                <a:spcPct val="100000"/>
              </a:lnSpc>
              <a:spcBef>
                <a:spcPts val="0"/>
              </a:spcBef>
              <a:buSzPct val="50000"/>
              <a:defRPr sz="1400"/>
            </a:lvl2pPr>
            <a:lvl3pPr marL="411480" indent="-137160">
              <a:lnSpc>
                <a:spcPct val="100000"/>
              </a:lnSpc>
              <a:spcBef>
                <a:spcPts val="0"/>
              </a:spcBef>
              <a:buSzPct val="50000"/>
              <a:defRPr sz="1200"/>
            </a:lvl3pPr>
            <a:lvl4pPr marL="548640" indent="-137160">
              <a:lnSpc>
                <a:spcPct val="100000"/>
              </a:lnSpc>
              <a:spcBef>
                <a:spcPts val="0"/>
              </a:spcBef>
              <a:buSzPct val="50000"/>
              <a:defRPr sz="1100"/>
            </a:lvl4pPr>
            <a:lvl5pPr indent="-137160">
              <a:buSzPct val="50000"/>
              <a:defRPr sz="110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p:txBody>
      </p:sp>
      <p:sp>
        <p:nvSpPr>
          <p:cNvPr id="22" name="Text Placeholder 4">
            <a:extLst>
              <a:ext uri="{FF2B5EF4-FFF2-40B4-BE49-F238E27FC236}">
                <a16:creationId xmlns:a16="http://schemas.microsoft.com/office/drawing/2014/main" id="{42E5F6B0-4BF8-B61C-19DC-44EADF2C6A3E}"/>
              </a:ext>
            </a:extLst>
          </p:cNvPr>
          <p:cNvSpPr>
            <a:spLocks noGrp="1"/>
          </p:cNvSpPr>
          <p:nvPr>
            <p:ph type="body" sz="quarter" idx="3"/>
          </p:nvPr>
        </p:nvSpPr>
        <p:spPr>
          <a:xfrm>
            <a:off x="892795" y="4005858"/>
            <a:ext cx="10268712" cy="1505315"/>
          </a:xfrm>
          <a:solidFill>
            <a:schemeClr val="accent5"/>
          </a:solidFill>
          <a:ln w="25400">
            <a:solidFill>
              <a:schemeClr val="dk1"/>
            </a:solidFill>
          </a:ln>
        </p:spPr>
        <p:txBody>
          <a:bodyPr lIns="896112" rIns="6492240" anchor="ctr"/>
          <a:lstStyle>
            <a:lvl1pPr marL="0" indent="0">
              <a:lnSpc>
                <a:spcPct val="120000"/>
              </a:lnSpc>
              <a:spcBef>
                <a:spcPts val="0"/>
              </a:spcBef>
              <a:buNone/>
              <a:defRPr sz="20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Click to edit Master text styles</a:t>
            </a:r>
          </a:p>
        </p:txBody>
      </p:sp>
      <p:sp>
        <p:nvSpPr>
          <p:cNvPr id="20" name="Content Placeholder 3">
            <a:extLst>
              <a:ext uri="{FF2B5EF4-FFF2-40B4-BE49-F238E27FC236}">
                <a16:creationId xmlns:a16="http://schemas.microsoft.com/office/drawing/2014/main" id="{710FDC74-97A7-7CF9-8479-7DF70FE009C4}"/>
              </a:ext>
            </a:extLst>
          </p:cNvPr>
          <p:cNvSpPr>
            <a:spLocks noGrp="1"/>
          </p:cNvSpPr>
          <p:nvPr>
            <p:ph sz="half" idx="13"/>
          </p:nvPr>
        </p:nvSpPr>
        <p:spPr>
          <a:xfrm>
            <a:off x="4645152" y="4093420"/>
            <a:ext cx="6408671" cy="1330189"/>
          </a:xfrm>
        </p:spPr>
        <p:txBody>
          <a:bodyPr anchor="ctr"/>
          <a:lstStyle>
            <a:lvl1pPr marL="0" indent="-137160">
              <a:lnSpc>
                <a:spcPct val="100000"/>
              </a:lnSpc>
              <a:spcBef>
                <a:spcPts val="0"/>
              </a:spcBef>
              <a:buSzPct val="50000"/>
              <a:defRPr sz="1600"/>
            </a:lvl1pPr>
            <a:lvl2pPr marL="274320" indent="-137160">
              <a:lnSpc>
                <a:spcPct val="100000"/>
              </a:lnSpc>
              <a:spcBef>
                <a:spcPts val="0"/>
              </a:spcBef>
              <a:buSzPct val="50000"/>
              <a:defRPr sz="1400"/>
            </a:lvl2pPr>
            <a:lvl3pPr marL="411480" indent="-137160">
              <a:lnSpc>
                <a:spcPct val="100000"/>
              </a:lnSpc>
              <a:spcBef>
                <a:spcPts val="0"/>
              </a:spcBef>
              <a:buSzPct val="50000"/>
              <a:defRPr sz="1200"/>
            </a:lvl3pPr>
            <a:lvl4pPr marL="548640" indent="-137160">
              <a:lnSpc>
                <a:spcPct val="100000"/>
              </a:lnSpc>
              <a:spcBef>
                <a:spcPts val="0"/>
              </a:spcBef>
              <a:buSzPct val="50000"/>
              <a:defRPr sz="1100"/>
            </a:lvl4pPr>
            <a:lvl5pPr indent="-137160">
              <a:buSzPct val="50000"/>
              <a:defRPr sz="110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p:txBody>
      </p:sp>
      <p:sp>
        <p:nvSpPr>
          <p:cNvPr id="9" name="Slide Number Placeholder 8">
            <a:extLst>
              <a:ext uri="{FF2B5EF4-FFF2-40B4-BE49-F238E27FC236}">
                <a16:creationId xmlns:a16="http://schemas.microsoft.com/office/drawing/2014/main" id="{7EA9E27A-A5B9-7554-B03C-977DD0697109}"/>
              </a:ext>
            </a:extLst>
          </p:cNvPr>
          <p:cNvSpPr>
            <a:spLocks noGrp="1"/>
          </p:cNvSpPr>
          <p:nvPr>
            <p:ph type="sldNum" sz="quarter" idx="12"/>
          </p:nvPr>
        </p:nvSpPr>
        <p:spPr/>
        <p:txBody>
          <a:bodyPr/>
          <a:lstStyle/>
          <a:p>
            <a:fld id="{8D0AFDD5-844D-364D-8AEC-50CF4D36D55D}" type="slidenum">
              <a:rPr lang="en-US" noProof="0" smtClean="0"/>
              <a:t>‹#›</a:t>
            </a:fld>
            <a:endParaRPr lang="en-US" noProof="0"/>
          </a:p>
        </p:txBody>
      </p:sp>
      <p:sp>
        <p:nvSpPr>
          <p:cNvPr id="8" name="Footer Placeholder 7">
            <a:extLst>
              <a:ext uri="{FF2B5EF4-FFF2-40B4-BE49-F238E27FC236}">
                <a16:creationId xmlns:a16="http://schemas.microsoft.com/office/drawing/2014/main" id="{10B2D671-9FA9-57ED-C5BB-EF64BEB1363E}"/>
              </a:ext>
            </a:extLst>
          </p:cNvPr>
          <p:cNvSpPr>
            <a:spLocks noGrp="1"/>
          </p:cNvSpPr>
          <p:nvPr>
            <p:ph type="ftr" sz="quarter" idx="11"/>
          </p:nvPr>
        </p:nvSpPr>
        <p:spPr/>
        <p:txBody>
          <a:bodyPr/>
          <a:lstStyle/>
          <a:p>
            <a:r>
              <a:rPr lang="en-US" noProof="0"/>
              <a:t>Using technology to harness language learning: challenges and benefits</a:t>
            </a:r>
          </a:p>
        </p:txBody>
      </p:sp>
      <p:sp>
        <p:nvSpPr>
          <p:cNvPr id="7" name="Date Placeholder 6">
            <a:extLst>
              <a:ext uri="{FF2B5EF4-FFF2-40B4-BE49-F238E27FC236}">
                <a16:creationId xmlns:a16="http://schemas.microsoft.com/office/drawing/2014/main" id="{ECF944D9-3F95-D788-A7A5-9C541DBDEF9F}"/>
              </a:ext>
            </a:extLst>
          </p:cNvPr>
          <p:cNvSpPr>
            <a:spLocks noGrp="1"/>
          </p:cNvSpPr>
          <p:nvPr>
            <p:ph type="dt" sz="half" idx="10"/>
          </p:nvPr>
        </p:nvSpPr>
        <p:spPr/>
        <p:txBody>
          <a:bodyPr/>
          <a:lstStyle/>
          <a:p>
            <a:r>
              <a:rPr lang="en-US" noProof="0"/>
              <a:t>2023</a:t>
            </a:r>
          </a:p>
        </p:txBody>
      </p:sp>
    </p:spTree>
    <p:extLst>
      <p:ext uri="{BB962C8B-B14F-4D97-AF65-F5344CB8AC3E}">
        <p14:creationId xmlns:p14="http://schemas.microsoft.com/office/powerpoint/2010/main" val="427805764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wo Content">
    <p:bg>
      <p:bgPr>
        <a:solidFill>
          <a:schemeClr val="accent4"/>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4CB1F4-E4E2-E27F-87D0-6DFE6637592C}"/>
              </a:ext>
            </a:extLst>
          </p:cNvPr>
          <p:cNvSpPr>
            <a:spLocks noGrp="1"/>
          </p:cNvSpPr>
          <p:nvPr>
            <p:ph type="title"/>
          </p:nvPr>
        </p:nvSpPr>
        <p:spPr/>
        <p:txBody>
          <a:bodyPr/>
          <a:lstStyle/>
          <a:p>
            <a:r>
              <a:rPr lang="en-US" noProof="0"/>
              <a:t>Click to edit Master title style</a:t>
            </a:r>
          </a:p>
        </p:txBody>
      </p:sp>
      <p:sp>
        <p:nvSpPr>
          <p:cNvPr id="7" name="Google Shape;1148;p53">
            <a:extLst>
              <a:ext uri="{FF2B5EF4-FFF2-40B4-BE49-F238E27FC236}">
                <a16:creationId xmlns:a16="http://schemas.microsoft.com/office/drawing/2014/main" id="{D76333E0-FAE0-3B63-28EE-BA834131593C}"/>
              </a:ext>
            </a:extLst>
          </p:cNvPr>
          <p:cNvSpPr/>
          <p:nvPr userDrawn="1"/>
        </p:nvSpPr>
        <p:spPr>
          <a:xfrm>
            <a:off x="6481182" y="2106081"/>
            <a:ext cx="5056632" cy="3987012"/>
          </a:xfrm>
          <a:prstGeom prst="rect">
            <a:avLst/>
          </a:prstGeom>
          <a:solidFill>
            <a:schemeClr val="accent2"/>
          </a:solidFill>
          <a:ln w="254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lang="en-US" sz="1800" noProof="0">
              <a:solidFill>
                <a:schemeClr val="lt1"/>
              </a:solidFill>
              <a:latin typeface="Karla"/>
              <a:ea typeface="Karla"/>
              <a:cs typeface="Karla"/>
              <a:sym typeface="Karla"/>
            </a:endParaRPr>
          </a:p>
        </p:txBody>
      </p:sp>
      <p:sp>
        <p:nvSpPr>
          <p:cNvPr id="11" name="Google Shape;1148;p53">
            <a:extLst>
              <a:ext uri="{FF2B5EF4-FFF2-40B4-BE49-F238E27FC236}">
                <a16:creationId xmlns:a16="http://schemas.microsoft.com/office/drawing/2014/main" id="{B21F23CA-8996-2ED3-865E-9CBB7B3DEF01}"/>
              </a:ext>
            </a:extLst>
          </p:cNvPr>
          <p:cNvSpPr/>
          <p:nvPr userDrawn="1"/>
        </p:nvSpPr>
        <p:spPr>
          <a:xfrm>
            <a:off x="808072" y="2106081"/>
            <a:ext cx="5054248" cy="3987012"/>
          </a:xfrm>
          <a:prstGeom prst="rect">
            <a:avLst/>
          </a:prstGeom>
          <a:solidFill>
            <a:schemeClr val="accent2"/>
          </a:solidFill>
          <a:ln w="254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lang="en-US" sz="1800" noProof="0">
              <a:solidFill>
                <a:schemeClr val="lt1"/>
              </a:solidFill>
              <a:latin typeface="Karla"/>
              <a:ea typeface="Karla"/>
              <a:cs typeface="Karla"/>
              <a:sym typeface="Karla"/>
            </a:endParaRPr>
          </a:p>
        </p:txBody>
      </p:sp>
      <p:sp>
        <p:nvSpPr>
          <p:cNvPr id="18" name="Text Placeholder 24">
            <a:extLst>
              <a:ext uri="{FF2B5EF4-FFF2-40B4-BE49-F238E27FC236}">
                <a16:creationId xmlns:a16="http://schemas.microsoft.com/office/drawing/2014/main" id="{BF16B1C6-54F0-43B5-701B-5ACB9DB37B75}"/>
              </a:ext>
            </a:extLst>
          </p:cNvPr>
          <p:cNvSpPr>
            <a:spLocks noGrp="1"/>
          </p:cNvSpPr>
          <p:nvPr>
            <p:ph type="body" sz="quarter" idx="14"/>
          </p:nvPr>
        </p:nvSpPr>
        <p:spPr>
          <a:xfrm>
            <a:off x="685800" y="1956816"/>
            <a:ext cx="5048882" cy="3986784"/>
          </a:xfrm>
          <a:solidFill>
            <a:schemeClr val="accent5"/>
          </a:solidFill>
          <a:ln w="25400">
            <a:solidFill>
              <a:schemeClr val="dk1"/>
            </a:solidFill>
          </a:ln>
        </p:spPr>
        <p:txBody>
          <a:bodyPr lIns="320040" tIns="502920"/>
          <a:lstStyle>
            <a:lvl1pPr marL="0" indent="0" algn="l">
              <a:buFont typeface="Arial" panose="020B0604020202020204" pitchFamily="34" charset="0"/>
              <a:buNone/>
              <a:defRPr sz="2000">
                <a:latin typeface="+mj-lt"/>
              </a:defRPr>
            </a:lvl1pPr>
          </a:lstStyle>
          <a:p>
            <a:pPr lvl="0"/>
            <a:r>
              <a:rPr lang="en-US" noProof="0"/>
              <a:t>Click to edit Master text styles</a:t>
            </a:r>
          </a:p>
        </p:txBody>
      </p:sp>
      <p:sp>
        <p:nvSpPr>
          <p:cNvPr id="21" name="Content Placeholder 3">
            <a:extLst>
              <a:ext uri="{FF2B5EF4-FFF2-40B4-BE49-F238E27FC236}">
                <a16:creationId xmlns:a16="http://schemas.microsoft.com/office/drawing/2014/main" id="{86A122E7-1CF8-0AB9-3407-6E725320DC62}"/>
              </a:ext>
            </a:extLst>
          </p:cNvPr>
          <p:cNvSpPr>
            <a:spLocks noGrp="1"/>
          </p:cNvSpPr>
          <p:nvPr>
            <p:ph sz="half" idx="2"/>
          </p:nvPr>
        </p:nvSpPr>
        <p:spPr>
          <a:xfrm>
            <a:off x="932688" y="2944368"/>
            <a:ext cx="4604512" cy="2785100"/>
          </a:xfrm>
        </p:spPr>
        <p:txBody>
          <a:bodyPr anchor="t"/>
          <a:lstStyle>
            <a:lvl1pPr marL="0" indent="0">
              <a:lnSpc>
                <a:spcPct val="100000"/>
              </a:lnSpc>
              <a:spcBef>
                <a:spcPts val="0"/>
              </a:spcBef>
              <a:buSzPct val="50000"/>
              <a:buNone/>
              <a:defRPr sz="1600"/>
            </a:lvl1pPr>
            <a:lvl2pPr marL="274320" indent="-137160">
              <a:lnSpc>
                <a:spcPct val="100000"/>
              </a:lnSpc>
              <a:spcBef>
                <a:spcPts val="0"/>
              </a:spcBef>
              <a:buSzPct val="50000"/>
              <a:defRPr sz="1400"/>
            </a:lvl2pPr>
            <a:lvl3pPr marL="411480" indent="-137160">
              <a:lnSpc>
                <a:spcPct val="100000"/>
              </a:lnSpc>
              <a:spcBef>
                <a:spcPts val="0"/>
              </a:spcBef>
              <a:buSzPct val="50000"/>
              <a:defRPr sz="1200"/>
            </a:lvl3pPr>
            <a:lvl4pPr marL="548640" indent="-137160">
              <a:lnSpc>
                <a:spcPct val="100000"/>
              </a:lnSpc>
              <a:spcBef>
                <a:spcPts val="0"/>
              </a:spcBef>
              <a:buSzPct val="50000"/>
              <a:defRPr sz="1100"/>
            </a:lvl4pPr>
            <a:lvl5pPr indent="-137160">
              <a:buSzPct val="50000"/>
              <a:defRPr sz="110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p:txBody>
      </p:sp>
      <p:sp>
        <p:nvSpPr>
          <p:cNvPr id="20" name="Text Placeholder 24">
            <a:extLst>
              <a:ext uri="{FF2B5EF4-FFF2-40B4-BE49-F238E27FC236}">
                <a16:creationId xmlns:a16="http://schemas.microsoft.com/office/drawing/2014/main" id="{F5C0C473-4EA8-206C-EDC5-DAF92DC87E7B}"/>
              </a:ext>
            </a:extLst>
          </p:cNvPr>
          <p:cNvSpPr>
            <a:spLocks noGrp="1"/>
          </p:cNvSpPr>
          <p:nvPr>
            <p:ph type="body" sz="quarter" idx="19"/>
          </p:nvPr>
        </p:nvSpPr>
        <p:spPr>
          <a:xfrm>
            <a:off x="6358128" y="1956816"/>
            <a:ext cx="5047488" cy="3986784"/>
          </a:xfrm>
          <a:solidFill>
            <a:schemeClr val="accent5"/>
          </a:solidFill>
          <a:ln w="25400">
            <a:solidFill>
              <a:schemeClr val="dk1"/>
            </a:solidFill>
          </a:ln>
        </p:spPr>
        <p:txBody>
          <a:bodyPr lIns="320040" tIns="502920"/>
          <a:lstStyle>
            <a:lvl1pPr marL="0" indent="0" algn="l">
              <a:buFont typeface="Arial" panose="020B0604020202020204" pitchFamily="34" charset="0"/>
              <a:buNone/>
              <a:defRPr sz="2000">
                <a:latin typeface="+mj-lt"/>
              </a:defRPr>
            </a:lvl1pPr>
          </a:lstStyle>
          <a:p>
            <a:pPr lvl="0"/>
            <a:r>
              <a:rPr lang="en-US" noProof="0"/>
              <a:t>Click to edit Master text styles</a:t>
            </a:r>
          </a:p>
        </p:txBody>
      </p:sp>
      <p:sp>
        <p:nvSpPr>
          <p:cNvPr id="23" name="Content Placeholder 3">
            <a:extLst>
              <a:ext uri="{FF2B5EF4-FFF2-40B4-BE49-F238E27FC236}">
                <a16:creationId xmlns:a16="http://schemas.microsoft.com/office/drawing/2014/main" id="{E3B2BF64-243E-E09B-24DD-86574712A72C}"/>
              </a:ext>
            </a:extLst>
          </p:cNvPr>
          <p:cNvSpPr>
            <a:spLocks noGrp="1"/>
          </p:cNvSpPr>
          <p:nvPr>
            <p:ph sz="half" idx="20"/>
          </p:nvPr>
        </p:nvSpPr>
        <p:spPr>
          <a:xfrm>
            <a:off x="6600154" y="2944368"/>
            <a:ext cx="4608576" cy="2785100"/>
          </a:xfrm>
        </p:spPr>
        <p:txBody>
          <a:bodyPr anchor="t"/>
          <a:lstStyle>
            <a:lvl1pPr marL="0" indent="0">
              <a:lnSpc>
                <a:spcPct val="100000"/>
              </a:lnSpc>
              <a:spcBef>
                <a:spcPts val="0"/>
              </a:spcBef>
              <a:buSzPct val="50000"/>
              <a:buNone/>
              <a:defRPr sz="1600"/>
            </a:lvl1pPr>
            <a:lvl2pPr marL="274320" indent="-137160">
              <a:lnSpc>
                <a:spcPct val="100000"/>
              </a:lnSpc>
              <a:spcBef>
                <a:spcPts val="0"/>
              </a:spcBef>
              <a:buSzPct val="50000"/>
              <a:defRPr sz="1400"/>
            </a:lvl2pPr>
            <a:lvl3pPr marL="411480" indent="-137160">
              <a:lnSpc>
                <a:spcPct val="100000"/>
              </a:lnSpc>
              <a:spcBef>
                <a:spcPts val="0"/>
              </a:spcBef>
              <a:buSzPct val="50000"/>
              <a:defRPr sz="1200"/>
            </a:lvl3pPr>
            <a:lvl4pPr marL="548640" indent="-137160">
              <a:lnSpc>
                <a:spcPct val="100000"/>
              </a:lnSpc>
              <a:spcBef>
                <a:spcPts val="0"/>
              </a:spcBef>
              <a:buSzPct val="50000"/>
              <a:defRPr sz="1100"/>
            </a:lvl4pPr>
            <a:lvl5pPr indent="-137160">
              <a:buSzPct val="50000"/>
              <a:defRPr sz="110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p:txBody>
      </p:sp>
      <p:sp>
        <p:nvSpPr>
          <p:cNvPr id="5" name="Slide Number Placeholder 4">
            <a:extLst>
              <a:ext uri="{FF2B5EF4-FFF2-40B4-BE49-F238E27FC236}">
                <a16:creationId xmlns:a16="http://schemas.microsoft.com/office/drawing/2014/main" id="{3A18DB23-E349-DF43-8126-A1F21B8C33C6}"/>
              </a:ext>
            </a:extLst>
          </p:cNvPr>
          <p:cNvSpPr>
            <a:spLocks noGrp="1"/>
          </p:cNvSpPr>
          <p:nvPr>
            <p:ph type="sldNum" sz="quarter" idx="12"/>
          </p:nvPr>
        </p:nvSpPr>
        <p:spPr/>
        <p:txBody>
          <a:bodyPr/>
          <a:lstStyle/>
          <a:p>
            <a:fld id="{8D0AFDD5-844D-364D-8AEC-50CF4D36D55D}" type="slidenum">
              <a:rPr lang="en-US" noProof="0" smtClean="0"/>
              <a:pPr/>
              <a:t>‹#›</a:t>
            </a:fld>
            <a:endParaRPr lang="en-US" noProof="0"/>
          </a:p>
        </p:txBody>
      </p:sp>
      <p:sp>
        <p:nvSpPr>
          <p:cNvPr id="4" name="Footer Placeholder 3">
            <a:extLst>
              <a:ext uri="{FF2B5EF4-FFF2-40B4-BE49-F238E27FC236}">
                <a16:creationId xmlns:a16="http://schemas.microsoft.com/office/drawing/2014/main" id="{46774F0D-57B5-C6EE-016C-501DC8D7E4F7}"/>
              </a:ext>
            </a:extLst>
          </p:cNvPr>
          <p:cNvSpPr>
            <a:spLocks noGrp="1"/>
          </p:cNvSpPr>
          <p:nvPr>
            <p:ph type="ftr" sz="quarter" idx="11"/>
          </p:nvPr>
        </p:nvSpPr>
        <p:spPr/>
        <p:txBody>
          <a:bodyPr/>
          <a:lstStyle/>
          <a:p>
            <a:r>
              <a:rPr lang="en-US" noProof="0"/>
              <a:t>Using technology to harness language learning: challenges and benefits</a:t>
            </a:r>
          </a:p>
        </p:txBody>
      </p:sp>
      <p:sp>
        <p:nvSpPr>
          <p:cNvPr id="3" name="Date Placeholder 2">
            <a:extLst>
              <a:ext uri="{FF2B5EF4-FFF2-40B4-BE49-F238E27FC236}">
                <a16:creationId xmlns:a16="http://schemas.microsoft.com/office/drawing/2014/main" id="{5DF0D283-938B-8E26-1C43-DC3AD65091BF}"/>
              </a:ext>
            </a:extLst>
          </p:cNvPr>
          <p:cNvSpPr>
            <a:spLocks noGrp="1"/>
          </p:cNvSpPr>
          <p:nvPr>
            <p:ph type="dt" sz="half" idx="10"/>
          </p:nvPr>
        </p:nvSpPr>
        <p:spPr/>
        <p:txBody>
          <a:bodyPr/>
          <a:lstStyle/>
          <a:p>
            <a:r>
              <a:rPr lang="en-US" noProof="0"/>
              <a:t>2023</a:t>
            </a:r>
          </a:p>
        </p:txBody>
      </p:sp>
    </p:spTree>
    <p:extLst>
      <p:ext uri="{BB962C8B-B14F-4D97-AF65-F5344CB8AC3E}">
        <p14:creationId xmlns:p14="http://schemas.microsoft.com/office/powerpoint/2010/main" val="418909076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hree Content">
    <p:bg>
      <p:bgPr>
        <a:solidFill>
          <a:schemeClr val="accent4"/>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4CB1F4-E4E2-E27F-87D0-6DFE6637592C}"/>
              </a:ext>
            </a:extLst>
          </p:cNvPr>
          <p:cNvSpPr>
            <a:spLocks noGrp="1"/>
          </p:cNvSpPr>
          <p:nvPr>
            <p:ph type="title"/>
          </p:nvPr>
        </p:nvSpPr>
        <p:spPr/>
        <p:txBody>
          <a:bodyPr/>
          <a:lstStyle/>
          <a:p>
            <a:r>
              <a:rPr lang="en-US" noProof="0"/>
              <a:t>Click to edit Master title style</a:t>
            </a:r>
          </a:p>
        </p:txBody>
      </p:sp>
      <p:sp>
        <p:nvSpPr>
          <p:cNvPr id="7" name="Google Shape;1148;p53">
            <a:extLst>
              <a:ext uri="{FF2B5EF4-FFF2-40B4-BE49-F238E27FC236}">
                <a16:creationId xmlns:a16="http://schemas.microsoft.com/office/drawing/2014/main" id="{D76333E0-FAE0-3B63-28EE-BA834131593C}"/>
              </a:ext>
            </a:extLst>
          </p:cNvPr>
          <p:cNvSpPr/>
          <p:nvPr userDrawn="1"/>
        </p:nvSpPr>
        <p:spPr>
          <a:xfrm>
            <a:off x="8370942" y="2106081"/>
            <a:ext cx="3249570" cy="3987012"/>
          </a:xfrm>
          <a:prstGeom prst="rect">
            <a:avLst/>
          </a:prstGeom>
          <a:solidFill>
            <a:schemeClr val="accent2"/>
          </a:solidFill>
          <a:ln w="254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lang="en-US" sz="1800" noProof="0">
              <a:solidFill>
                <a:schemeClr val="lt1"/>
              </a:solidFill>
              <a:latin typeface="Karla"/>
              <a:ea typeface="Karla"/>
              <a:cs typeface="Karla"/>
              <a:sym typeface="Karla"/>
            </a:endParaRPr>
          </a:p>
        </p:txBody>
      </p:sp>
      <p:sp>
        <p:nvSpPr>
          <p:cNvPr id="9" name="Google Shape;1148;p53">
            <a:extLst>
              <a:ext uri="{FF2B5EF4-FFF2-40B4-BE49-F238E27FC236}">
                <a16:creationId xmlns:a16="http://schemas.microsoft.com/office/drawing/2014/main" id="{1BF10461-2A6D-BD12-B1D7-5A73DDD367A8}"/>
              </a:ext>
            </a:extLst>
          </p:cNvPr>
          <p:cNvSpPr/>
          <p:nvPr userDrawn="1"/>
        </p:nvSpPr>
        <p:spPr>
          <a:xfrm>
            <a:off x="4599233" y="2106081"/>
            <a:ext cx="3249570" cy="3987012"/>
          </a:xfrm>
          <a:prstGeom prst="rect">
            <a:avLst/>
          </a:prstGeom>
          <a:solidFill>
            <a:schemeClr val="accent2"/>
          </a:solidFill>
          <a:ln w="254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lang="en-US" sz="1800" noProof="0">
              <a:solidFill>
                <a:schemeClr val="lt1"/>
              </a:solidFill>
              <a:latin typeface="Karla"/>
              <a:ea typeface="Karla"/>
              <a:cs typeface="Karla"/>
              <a:sym typeface="Karla"/>
            </a:endParaRPr>
          </a:p>
        </p:txBody>
      </p:sp>
      <p:sp>
        <p:nvSpPr>
          <p:cNvPr id="11" name="Google Shape;1148;p53">
            <a:extLst>
              <a:ext uri="{FF2B5EF4-FFF2-40B4-BE49-F238E27FC236}">
                <a16:creationId xmlns:a16="http://schemas.microsoft.com/office/drawing/2014/main" id="{B21F23CA-8996-2ED3-865E-9CBB7B3DEF01}"/>
              </a:ext>
            </a:extLst>
          </p:cNvPr>
          <p:cNvSpPr/>
          <p:nvPr userDrawn="1"/>
        </p:nvSpPr>
        <p:spPr>
          <a:xfrm>
            <a:off x="808072" y="2106081"/>
            <a:ext cx="3249570" cy="3987012"/>
          </a:xfrm>
          <a:prstGeom prst="rect">
            <a:avLst/>
          </a:prstGeom>
          <a:solidFill>
            <a:schemeClr val="accent2"/>
          </a:solidFill>
          <a:ln w="254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lang="en-US" sz="1800" noProof="0">
              <a:solidFill>
                <a:schemeClr val="lt1"/>
              </a:solidFill>
              <a:latin typeface="Karla"/>
              <a:ea typeface="Karla"/>
              <a:cs typeface="Karla"/>
              <a:sym typeface="Karla"/>
            </a:endParaRPr>
          </a:p>
        </p:txBody>
      </p:sp>
      <p:sp>
        <p:nvSpPr>
          <p:cNvPr id="18" name="Text Placeholder 24">
            <a:extLst>
              <a:ext uri="{FF2B5EF4-FFF2-40B4-BE49-F238E27FC236}">
                <a16:creationId xmlns:a16="http://schemas.microsoft.com/office/drawing/2014/main" id="{BF16B1C6-54F0-43B5-701B-5ACB9DB37B75}"/>
              </a:ext>
            </a:extLst>
          </p:cNvPr>
          <p:cNvSpPr>
            <a:spLocks noGrp="1"/>
          </p:cNvSpPr>
          <p:nvPr>
            <p:ph type="body" sz="quarter" idx="14"/>
          </p:nvPr>
        </p:nvSpPr>
        <p:spPr>
          <a:xfrm>
            <a:off x="685800" y="1956816"/>
            <a:ext cx="3246120" cy="3986784"/>
          </a:xfrm>
          <a:solidFill>
            <a:schemeClr val="accent5"/>
          </a:solidFill>
          <a:ln w="25400">
            <a:solidFill>
              <a:schemeClr val="dk1"/>
            </a:solidFill>
          </a:ln>
        </p:spPr>
        <p:txBody>
          <a:bodyPr lIns="320040" tIns="502920"/>
          <a:lstStyle>
            <a:lvl1pPr marL="0" indent="0" algn="l">
              <a:buFont typeface="Arial" panose="020B0604020202020204" pitchFamily="34" charset="0"/>
              <a:buNone/>
              <a:defRPr sz="2000">
                <a:latin typeface="+mj-lt"/>
              </a:defRPr>
            </a:lvl1pPr>
          </a:lstStyle>
          <a:p>
            <a:pPr lvl="0"/>
            <a:r>
              <a:rPr lang="en-US" noProof="0"/>
              <a:t>Click to edit Master text styles</a:t>
            </a:r>
          </a:p>
        </p:txBody>
      </p:sp>
      <p:sp>
        <p:nvSpPr>
          <p:cNvPr id="21" name="Content Placeholder 3">
            <a:extLst>
              <a:ext uri="{FF2B5EF4-FFF2-40B4-BE49-F238E27FC236}">
                <a16:creationId xmlns:a16="http://schemas.microsoft.com/office/drawing/2014/main" id="{86A122E7-1CF8-0AB9-3407-6E725320DC62}"/>
              </a:ext>
            </a:extLst>
          </p:cNvPr>
          <p:cNvSpPr>
            <a:spLocks noGrp="1"/>
          </p:cNvSpPr>
          <p:nvPr>
            <p:ph sz="half" idx="2"/>
          </p:nvPr>
        </p:nvSpPr>
        <p:spPr>
          <a:xfrm>
            <a:off x="932688" y="2944368"/>
            <a:ext cx="2743200" cy="2785100"/>
          </a:xfrm>
        </p:spPr>
        <p:txBody>
          <a:bodyPr anchor="t"/>
          <a:lstStyle>
            <a:lvl1pPr marL="0" indent="0">
              <a:lnSpc>
                <a:spcPct val="100000"/>
              </a:lnSpc>
              <a:spcBef>
                <a:spcPts val="0"/>
              </a:spcBef>
              <a:buSzPct val="50000"/>
              <a:buNone/>
              <a:defRPr sz="1600"/>
            </a:lvl1pPr>
            <a:lvl2pPr marL="274320" indent="-137160">
              <a:lnSpc>
                <a:spcPct val="100000"/>
              </a:lnSpc>
              <a:spcBef>
                <a:spcPts val="0"/>
              </a:spcBef>
              <a:buSzPct val="50000"/>
              <a:defRPr sz="1400"/>
            </a:lvl2pPr>
            <a:lvl3pPr marL="411480" indent="-137160">
              <a:lnSpc>
                <a:spcPct val="100000"/>
              </a:lnSpc>
              <a:spcBef>
                <a:spcPts val="0"/>
              </a:spcBef>
              <a:buSzPct val="50000"/>
              <a:defRPr sz="1200"/>
            </a:lvl3pPr>
            <a:lvl4pPr marL="548640" indent="-137160">
              <a:lnSpc>
                <a:spcPct val="100000"/>
              </a:lnSpc>
              <a:spcBef>
                <a:spcPts val="0"/>
              </a:spcBef>
              <a:buSzPct val="50000"/>
              <a:defRPr sz="1100"/>
            </a:lvl4pPr>
            <a:lvl5pPr indent="-137160">
              <a:buSzPct val="50000"/>
              <a:defRPr sz="110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p:txBody>
      </p:sp>
      <p:sp>
        <p:nvSpPr>
          <p:cNvPr id="19" name="Text Placeholder 24">
            <a:extLst>
              <a:ext uri="{FF2B5EF4-FFF2-40B4-BE49-F238E27FC236}">
                <a16:creationId xmlns:a16="http://schemas.microsoft.com/office/drawing/2014/main" id="{9B6C5E12-67C8-B5AA-FC61-A40F6C388F8B}"/>
              </a:ext>
            </a:extLst>
          </p:cNvPr>
          <p:cNvSpPr>
            <a:spLocks noGrp="1"/>
          </p:cNvSpPr>
          <p:nvPr>
            <p:ph type="body" sz="quarter" idx="16"/>
          </p:nvPr>
        </p:nvSpPr>
        <p:spPr>
          <a:xfrm>
            <a:off x="4480560" y="1956816"/>
            <a:ext cx="3246120" cy="3986784"/>
          </a:xfrm>
          <a:solidFill>
            <a:schemeClr val="accent5"/>
          </a:solidFill>
          <a:ln w="25400">
            <a:solidFill>
              <a:schemeClr val="dk1"/>
            </a:solidFill>
          </a:ln>
        </p:spPr>
        <p:txBody>
          <a:bodyPr lIns="320040" tIns="502920"/>
          <a:lstStyle>
            <a:lvl1pPr marL="0" indent="0" algn="l">
              <a:buFont typeface="Arial" panose="020B0604020202020204" pitchFamily="34" charset="0"/>
              <a:buNone/>
              <a:defRPr sz="2000">
                <a:latin typeface="+mj-lt"/>
              </a:defRPr>
            </a:lvl1pPr>
          </a:lstStyle>
          <a:p>
            <a:pPr lvl="0"/>
            <a:r>
              <a:rPr lang="en-US" noProof="0"/>
              <a:t>Click to edit Master text styles</a:t>
            </a:r>
          </a:p>
        </p:txBody>
      </p:sp>
      <p:sp>
        <p:nvSpPr>
          <p:cNvPr id="22" name="Content Placeholder 3">
            <a:extLst>
              <a:ext uri="{FF2B5EF4-FFF2-40B4-BE49-F238E27FC236}">
                <a16:creationId xmlns:a16="http://schemas.microsoft.com/office/drawing/2014/main" id="{92BD99C3-C1A1-E89B-FB77-6221D2FBE9A6}"/>
              </a:ext>
            </a:extLst>
          </p:cNvPr>
          <p:cNvSpPr>
            <a:spLocks noGrp="1"/>
          </p:cNvSpPr>
          <p:nvPr>
            <p:ph sz="half" idx="13"/>
          </p:nvPr>
        </p:nvSpPr>
        <p:spPr>
          <a:xfrm>
            <a:off x="4715873" y="2944368"/>
            <a:ext cx="2743200" cy="2785100"/>
          </a:xfrm>
        </p:spPr>
        <p:txBody>
          <a:bodyPr anchor="t"/>
          <a:lstStyle>
            <a:lvl1pPr marL="0" indent="0">
              <a:lnSpc>
                <a:spcPct val="100000"/>
              </a:lnSpc>
              <a:spcBef>
                <a:spcPts val="0"/>
              </a:spcBef>
              <a:buSzPct val="50000"/>
              <a:buNone/>
              <a:defRPr sz="1600"/>
            </a:lvl1pPr>
            <a:lvl2pPr marL="274320" indent="-137160">
              <a:lnSpc>
                <a:spcPct val="100000"/>
              </a:lnSpc>
              <a:spcBef>
                <a:spcPts val="0"/>
              </a:spcBef>
              <a:buSzPct val="50000"/>
              <a:defRPr sz="1400"/>
            </a:lvl2pPr>
            <a:lvl3pPr marL="411480" indent="-137160">
              <a:lnSpc>
                <a:spcPct val="100000"/>
              </a:lnSpc>
              <a:spcBef>
                <a:spcPts val="0"/>
              </a:spcBef>
              <a:buSzPct val="50000"/>
              <a:defRPr sz="1200"/>
            </a:lvl3pPr>
            <a:lvl4pPr marL="548640" indent="-137160">
              <a:lnSpc>
                <a:spcPct val="100000"/>
              </a:lnSpc>
              <a:spcBef>
                <a:spcPts val="0"/>
              </a:spcBef>
              <a:buSzPct val="50000"/>
              <a:defRPr sz="1100"/>
            </a:lvl4pPr>
            <a:lvl5pPr indent="-137160">
              <a:buSzPct val="50000"/>
              <a:defRPr sz="110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p:txBody>
      </p:sp>
      <p:sp>
        <p:nvSpPr>
          <p:cNvPr id="20" name="Text Placeholder 24">
            <a:extLst>
              <a:ext uri="{FF2B5EF4-FFF2-40B4-BE49-F238E27FC236}">
                <a16:creationId xmlns:a16="http://schemas.microsoft.com/office/drawing/2014/main" id="{F5C0C473-4EA8-206C-EDC5-DAF92DC87E7B}"/>
              </a:ext>
            </a:extLst>
          </p:cNvPr>
          <p:cNvSpPr>
            <a:spLocks noGrp="1"/>
          </p:cNvSpPr>
          <p:nvPr>
            <p:ph type="body" sz="quarter" idx="19"/>
          </p:nvPr>
        </p:nvSpPr>
        <p:spPr>
          <a:xfrm>
            <a:off x="8247888" y="1956816"/>
            <a:ext cx="3246120" cy="3986784"/>
          </a:xfrm>
          <a:solidFill>
            <a:schemeClr val="accent5"/>
          </a:solidFill>
          <a:ln w="25400">
            <a:solidFill>
              <a:schemeClr val="dk1"/>
            </a:solidFill>
          </a:ln>
        </p:spPr>
        <p:txBody>
          <a:bodyPr lIns="320040" tIns="502920"/>
          <a:lstStyle>
            <a:lvl1pPr marL="0" indent="0" algn="l">
              <a:buFont typeface="Arial" panose="020B0604020202020204" pitchFamily="34" charset="0"/>
              <a:buNone/>
              <a:defRPr sz="2000">
                <a:latin typeface="+mj-lt"/>
              </a:defRPr>
            </a:lvl1pPr>
          </a:lstStyle>
          <a:p>
            <a:pPr lvl="0"/>
            <a:r>
              <a:rPr lang="en-US" noProof="0"/>
              <a:t>Click to edit Master text styles</a:t>
            </a:r>
          </a:p>
        </p:txBody>
      </p:sp>
      <p:sp>
        <p:nvSpPr>
          <p:cNvPr id="23" name="Content Placeholder 3">
            <a:extLst>
              <a:ext uri="{FF2B5EF4-FFF2-40B4-BE49-F238E27FC236}">
                <a16:creationId xmlns:a16="http://schemas.microsoft.com/office/drawing/2014/main" id="{E3B2BF64-243E-E09B-24DD-86574712A72C}"/>
              </a:ext>
            </a:extLst>
          </p:cNvPr>
          <p:cNvSpPr>
            <a:spLocks noGrp="1"/>
          </p:cNvSpPr>
          <p:nvPr>
            <p:ph sz="half" idx="20"/>
          </p:nvPr>
        </p:nvSpPr>
        <p:spPr>
          <a:xfrm>
            <a:off x="8489914" y="2944368"/>
            <a:ext cx="2743200" cy="2785100"/>
          </a:xfrm>
        </p:spPr>
        <p:txBody>
          <a:bodyPr anchor="t"/>
          <a:lstStyle>
            <a:lvl1pPr marL="0" indent="0">
              <a:lnSpc>
                <a:spcPct val="100000"/>
              </a:lnSpc>
              <a:spcBef>
                <a:spcPts val="0"/>
              </a:spcBef>
              <a:buSzPct val="50000"/>
              <a:buNone/>
              <a:defRPr sz="1600"/>
            </a:lvl1pPr>
            <a:lvl2pPr marL="274320" indent="-137160">
              <a:lnSpc>
                <a:spcPct val="100000"/>
              </a:lnSpc>
              <a:spcBef>
                <a:spcPts val="0"/>
              </a:spcBef>
              <a:buSzPct val="50000"/>
              <a:defRPr sz="1400"/>
            </a:lvl2pPr>
            <a:lvl3pPr marL="411480" indent="-137160">
              <a:lnSpc>
                <a:spcPct val="100000"/>
              </a:lnSpc>
              <a:spcBef>
                <a:spcPts val="0"/>
              </a:spcBef>
              <a:buSzPct val="50000"/>
              <a:defRPr sz="1200"/>
            </a:lvl3pPr>
            <a:lvl4pPr marL="548640" indent="-137160">
              <a:lnSpc>
                <a:spcPct val="100000"/>
              </a:lnSpc>
              <a:spcBef>
                <a:spcPts val="0"/>
              </a:spcBef>
              <a:buSzPct val="50000"/>
              <a:defRPr sz="1100"/>
            </a:lvl4pPr>
            <a:lvl5pPr indent="-137160">
              <a:buSzPct val="50000"/>
              <a:defRPr sz="110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p:txBody>
      </p:sp>
      <p:sp>
        <p:nvSpPr>
          <p:cNvPr id="5" name="Slide Number Placeholder 4">
            <a:extLst>
              <a:ext uri="{FF2B5EF4-FFF2-40B4-BE49-F238E27FC236}">
                <a16:creationId xmlns:a16="http://schemas.microsoft.com/office/drawing/2014/main" id="{3A18DB23-E349-DF43-8126-A1F21B8C33C6}"/>
              </a:ext>
            </a:extLst>
          </p:cNvPr>
          <p:cNvSpPr>
            <a:spLocks noGrp="1"/>
          </p:cNvSpPr>
          <p:nvPr>
            <p:ph type="sldNum" sz="quarter" idx="12"/>
          </p:nvPr>
        </p:nvSpPr>
        <p:spPr/>
        <p:txBody>
          <a:bodyPr/>
          <a:lstStyle/>
          <a:p>
            <a:fld id="{8D0AFDD5-844D-364D-8AEC-50CF4D36D55D}" type="slidenum">
              <a:rPr lang="en-US" noProof="0" smtClean="0"/>
              <a:pPr/>
              <a:t>‹#›</a:t>
            </a:fld>
            <a:endParaRPr lang="en-US" noProof="0"/>
          </a:p>
        </p:txBody>
      </p:sp>
      <p:sp>
        <p:nvSpPr>
          <p:cNvPr id="4" name="Footer Placeholder 3">
            <a:extLst>
              <a:ext uri="{FF2B5EF4-FFF2-40B4-BE49-F238E27FC236}">
                <a16:creationId xmlns:a16="http://schemas.microsoft.com/office/drawing/2014/main" id="{46774F0D-57B5-C6EE-016C-501DC8D7E4F7}"/>
              </a:ext>
            </a:extLst>
          </p:cNvPr>
          <p:cNvSpPr>
            <a:spLocks noGrp="1"/>
          </p:cNvSpPr>
          <p:nvPr>
            <p:ph type="ftr" sz="quarter" idx="11"/>
          </p:nvPr>
        </p:nvSpPr>
        <p:spPr/>
        <p:txBody>
          <a:bodyPr/>
          <a:lstStyle/>
          <a:p>
            <a:r>
              <a:rPr lang="en-US" noProof="0"/>
              <a:t>Using technology to harness language learning: challenges and benefits</a:t>
            </a:r>
          </a:p>
        </p:txBody>
      </p:sp>
      <p:sp>
        <p:nvSpPr>
          <p:cNvPr id="3" name="Date Placeholder 2">
            <a:extLst>
              <a:ext uri="{FF2B5EF4-FFF2-40B4-BE49-F238E27FC236}">
                <a16:creationId xmlns:a16="http://schemas.microsoft.com/office/drawing/2014/main" id="{5DF0D283-938B-8E26-1C43-DC3AD65091BF}"/>
              </a:ext>
            </a:extLst>
          </p:cNvPr>
          <p:cNvSpPr>
            <a:spLocks noGrp="1"/>
          </p:cNvSpPr>
          <p:nvPr>
            <p:ph type="dt" sz="half" idx="10"/>
          </p:nvPr>
        </p:nvSpPr>
        <p:spPr/>
        <p:txBody>
          <a:bodyPr/>
          <a:lstStyle/>
          <a:p>
            <a:r>
              <a:rPr lang="en-US" noProof="0"/>
              <a:t>2023</a:t>
            </a:r>
          </a:p>
        </p:txBody>
      </p:sp>
    </p:spTree>
    <p:extLst>
      <p:ext uri="{BB962C8B-B14F-4D97-AF65-F5344CB8AC3E}">
        <p14:creationId xmlns:p14="http://schemas.microsoft.com/office/powerpoint/2010/main" val="424831688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Picture with Caption">
    <p:bg>
      <p:bgPr>
        <a:solidFill>
          <a:schemeClr val="accent2"/>
        </a:solidFill>
        <a:effectLst/>
      </p:bgPr>
    </p:bg>
    <p:spTree>
      <p:nvGrpSpPr>
        <p:cNvPr id="1" name=""/>
        <p:cNvGrpSpPr/>
        <p:nvPr/>
      </p:nvGrpSpPr>
      <p:grpSpPr>
        <a:xfrm>
          <a:off x="0" y="0"/>
          <a:ext cx="0" cy="0"/>
          <a:chOff x="0" y="0"/>
          <a:chExt cx="0" cy="0"/>
        </a:xfrm>
      </p:grpSpPr>
      <p:sp>
        <p:nvSpPr>
          <p:cNvPr id="7" name="Google Shape;327;p33">
            <a:extLst>
              <a:ext uri="{FF2B5EF4-FFF2-40B4-BE49-F238E27FC236}">
                <a16:creationId xmlns:a16="http://schemas.microsoft.com/office/drawing/2014/main" id="{E7EB222B-6CF5-9486-E495-4BBCFBA5DEE9}"/>
              </a:ext>
            </a:extLst>
          </p:cNvPr>
          <p:cNvSpPr/>
          <p:nvPr userDrawn="1"/>
        </p:nvSpPr>
        <p:spPr>
          <a:xfrm>
            <a:off x="5400719" y="1198578"/>
            <a:ext cx="6114430" cy="4794575"/>
          </a:xfrm>
          <a:prstGeom prst="rect">
            <a:avLst/>
          </a:prstGeom>
          <a:solidFill>
            <a:schemeClr val="accent2"/>
          </a:solidFill>
          <a:ln w="254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lang="en-US" sz="1800" b="0" i="0" u="none" strike="noStrike" cap="none" noProof="0">
              <a:solidFill>
                <a:schemeClr val="lt1"/>
              </a:solidFill>
              <a:latin typeface="Karla"/>
              <a:ea typeface="Karla"/>
              <a:cs typeface="Karla"/>
              <a:sym typeface="Karla"/>
            </a:endParaRPr>
          </a:p>
        </p:txBody>
      </p:sp>
      <p:sp>
        <p:nvSpPr>
          <p:cNvPr id="9" name="Google Shape;328;p33">
            <a:extLst>
              <a:ext uri="{FF2B5EF4-FFF2-40B4-BE49-F238E27FC236}">
                <a16:creationId xmlns:a16="http://schemas.microsoft.com/office/drawing/2014/main" id="{1FEBC754-F0A8-F9F6-F804-7081E078D8F5}"/>
              </a:ext>
            </a:extLst>
          </p:cNvPr>
          <p:cNvSpPr/>
          <p:nvPr userDrawn="1"/>
        </p:nvSpPr>
        <p:spPr>
          <a:xfrm>
            <a:off x="5196524" y="838200"/>
            <a:ext cx="6114430" cy="4914901"/>
          </a:xfrm>
          <a:prstGeom prst="rect">
            <a:avLst/>
          </a:prstGeom>
          <a:solidFill>
            <a:schemeClr val="accent5"/>
          </a:solidFill>
          <a:ln w="254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lang="en-US" sz="1800" b="0" i="0" u="none" strike="noStrike" cap="none" noProof="0">
              <a:solidFill>
                <a:schemeClr val="lt1"/>
              </a:solidFill>
              <a:latin typeface="Karla"/>
              <a:ea typeface="Karla"/>
              <a:cs typeface="Karla"/>
              <a:sym typeface="Karla"/>
            </a:endParaRPr>
          </a:p>
        </p:txBody>
      </p:sp>
      <p:sp>
        <p:nvSpPr>
          <p:cNvPr id="14" name="Title 1">
            <a:extLst>
              <a:ext uri="{FF2B5EF4-FFF2-40B4-BE49-F238E27FC236}">
                <a16:creationId xmlns:a16="http://schemas.microsoft.com/office/drawing/2014/main" id="{A8F8B0E5-D249-4F2F-16F0-7A9A49B95D39}"/>
              </a:ext>
            </a:extLst>
          </p:cNvPr>
          <p:cNvSpPr>
            <a:spLocks noGrp="1"/>
          </p:cNvSpPr>
          <p:nvPr>
            <p:ph type="title"/>
          </p:nvPr>
        </p:nvSpPr>
        <p:spPr>
          <a:xfrm>
            <a:off x="5978024" y="1783080"/>
            <a:ext cx="4959821" cy="1162762"/>
          </a:xfrm>
        </p:spPr>
        <p:txBody>
          <a:bodyPr/>
          <a:lstStyle>
            <a:lvl1pPr algn="l">
              <a:lnSpc>
                <a:spcPct val="90000"/>
              </a:lnSpc>
              <a:defRPr/>
            </a:lvl1pPr>
          </a:lstStyle>
          <a:p>
            <a:r>
              <a:rPr lang="en-US" noProof="0"/>
              <a:t>Click to edit Master title style</a:t>
            </a:r>
          </a:p>
        </p:txBody>
      </p:sp>
      <p:sp>
        <p:nvSpPr>
          <p:cNvPr id="19" name="Picture Placeholder 18">
            <a:extLst>
              <a:ext uri="{FF2B5EF4-FFF2-40B4-BE49-F238E27FC236}">
                <a16:creationId xmlns:a16="http://schemas.microsoft.com/office/drawing/2014/main" id="{52CFE759-845E-6170-DB8C-EA3FA075BBC8}"/>
              </a:ext>
            </a:extLst>
          </p:cNvPr>
          <p:cNvSpPr>
            <a:spLocks noGrp="1"/>
          </p:cNvSpPr>
          <p:nvPr>
            <p:ph type="pic" sz="quarter" idx="13"/>
          </p:nvPr>
        </p:nvSpPr>
        <p:spPr>
          <a:xfrm>
            <a:off x="0" y="0"/>
            <a:ext cx="4351128" cy="6858000"/>
          </a:xfrm>
          <a:solidFill>
            <a:schemeClr val="accent5"/>
          </a:solidFill>
        </p:spPr>
        <p:txBody>
          <a:bodyPr anchor="ctr"/>
          <a:lstStyle>
            <a:lvl1pPr marL="0" indent="0" algn="ctr">
              <a:buNone/>
              <a:defRPr/>
            </a:lvl1pPr>
          </a:lstStyle>
          <a:p>
            <a:r>
              <a:rPr lang="en-US" noProof="0"/>
              <a:t>Click icon to add picture</a:t>
            </a:r>
          </a:p>
        </p:txBody>
      </p:sp>
      <p:sp>
        <p:nvSpPr>
          <p:cNvPr id="15" name="Content Placeholder 2">
            <a:extLst>
              <a:ext uri="{FF2B5EF4-FFF2-40B4-BE49-F238E27FC236}">
                <a16:creationId xmlns:a16="http://schemas.microsoft.com/office/drawing/2014/main" id="{77189B6C-4236-0B00-D585-EEE5183EC3B5}"/>
              </a:ext>
            </a:extLst>
          </p:cNvPr>
          <p:cNvSpPr>
            <a:spLocks noGrp="1"/>
          </p:cNvSpPr>
          <p:nvPr>
            <p:ph idx="1"/>
          </p:nvPr>
        </p:nvSpPr>
        <p:spPr>
          <a:xfrm>
            <a:off x="5961888" y="2944368"/>
            <a:ext cx="4818888" cy="2130552"/>
          </a:xfrm>
        </p:spPr>
        <p:txBody>
          <a:bodyPr/>
          <a:lstStyle>
            <a:lvl1pPr marL="0" indent="0">
              <a:lnSpc>
                <a:spcPct val="100000"/>
              </a:lnSpc>
              <a:spcBef>
                <a:spcPts val="0"/>
              </a:spcBef>
              <a:buNone/>
              <a:defRPr sz="1600"/>
            </a:lvl1pPr>
            <a:lvl2pPr>
              <a:defRPr sz="1400"/>
            </a:lvl2pPr>
            <a:lvl3pPr>
              <a:defRPr sz="1200"/>
            </a:lvl3pPr>
            <a:lvl4pPr>
              <a:defRPr sz="1100"/>
            </a:lvl4pPr>
            <a:lvl5pPr>
              <a:defRPr sz="1100"/>
            </a:lvl5pPr>
          </a:lstStyle>
          <a:p>
            <a:pPr lvl="0"/>
            <a:r>
              <a:rPr lang="en-US" noProof="0"/>
              <a:t>Click to edit Master text styles</a:t>
            </a:r>
          </a:p>
        </p:txBody>
      </p:sp>
      <p:sp>
        <p:nvSpPr>
          <p:cNvPr id="5" name="Slide Number Placeholder 4">
            <a:extLst>
              <a:ext uri="{FF2B5EF4-FFF2-40B4-BE49-F238E27FC236}">
                <a16:creationId xmlns:a16="http://schemas.microsoft.com/office/drawing/2014/main" id="{22D37E9B-F86D-C91D-23CC-19F188DE83F6}"/>
              </a:ext>
            </a:extLst>
          </p:cNvPr>
          <p:cNvSpPr>
            <a:spLocks noGrp="1"/>
          </p:cNvSpPr>
          <p:nvPr>
            <p:ph type="sldNum" sz="quarter" idx="12"/>
          </p:nvPr>
        </p:nvSpPr>
        <p:spPr>
          <a:xfrm>
            <a:off x="8072901" y="6400904"/>
            <a:ext cx="365760" cy="246888"/>
          </a:xfrm>
        </p:spPr>
        <p:txBody>
          <a:bodyPr/>
          <a:lstStyle/>
          <a:p>
            <a:fld id="{8D0AFDD5-844D-364D-8AEC-50CF4D36D55D}" type="slidenum">
              <a:rPr lang="en-US" noProof="0" smtClean="0"/>
              <a:pPr/>
              <a:t>‹#›</a:t>
            </a:fld>
            <a:endParaRPr lang="en-US" noProof="0"/>
          </a:p>
        </p:txBody>
      </p:sp>
      <p:cxnSp>
        <p:nvCxnSpPr>
          <p:cNvPr id="21" name="Straight Connector 20">
            <a:extLst>
              <a:ext uri="{FF2B5EF4-FFF2-40B4-BE49-F238E27FC236}">
                <a16:creationId xmlns:a16="http://schemas.microsoft.com/office/drawing/2014/main" id="{CB55B0F1-C1EF-3790-A994-C8C4BB61CCB9}"/>
              </a:ext>
            </a:extLst>
          </p:cNvPr>
          <p:cNvCxnSpPr>
            <a:cxnSpLocks/>
          </p:cNvCxnSpPr>
          <p:nvPr/>
        </p:nvCxnSpPr>
        <p:spPr>
          <a:xfrm>
            <a:off x="4351128" y="6532618"/>
            <a:ext cx="3693089"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4D4F275B-2CE9-CD3C-081E-0B79C125257E}"/>
              </a:ext>
            </a:extLst>
          </p:cNvPr>
          <p:cNvCxnSpPr>
            <a:cxnSpLocks/>
          </p:cNvCxnSpPr>
          <p:nvPr/>
        </p:nvCxnSpPr>
        <p:spPr>
          <a:xfrm>
            <a:off x="8467344" y="6527001"/>
            <a:ext cx="3724656" cy="5617"/>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2723120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Thank you">
    <p:bg>
      <p:bgPr>
        <a:solidFill>
          <a:schemeClr val="tx2"/>
        </a:solidFill>
        <a:effectLst/>
      </p:bgPr>
    </p:bg>
    <p:spTree>
      <p:nvGrpSpPr>
        <p:cNvPr id="1" name=""/>
        <p:cNvGrpSpPr/>
        <p:nvPr/>
      </p:nvGrpSpPr>
      <p:grpSpPr>
        <a:xfrm>
          <a:off x="0" y="0"/>
          <a:ext cx="0" cy="0"/>
          <a:chOff x="0" y="0"/>
          <a:chExt cx="0" cy="0"/>
        </a:xfrm>
      </p:grpSpPr>
      <p:sp>
        <p:nvSpPr>
          <p:cNvPr id="8" name="Google Shape;327;p33">
            <a:extLst>
              <a:ext uri="{FF2B5EF4-FFF2-40B4-BE49-F238E27FC236}">
                <a16:creationId xmlns:a16="http://schemas.microsoft.com/office/drawing/2014/main" id="{E09AA4F6-9CBF-53A8-8FE8-0BAB0E7DC989}"/>
              </a:ext>
            </a:extLst>
          </p:cNvPr>
          <p:cNvSpPr/>
          <p:nvPr userDrawn="1"/>
        </p:nvSpPr>
        <p:spPr>
          <a:xfrm>
            <a:off x="1062566" y="1161412"/>
            <a:ext cx="10221119" cy="4831742"/>
          </a:xfrm>
          <a:prstGeom prst="rect">
            <a:avLst/>
          </a:prstGeom>
          <a:solidFill>
            <a:schemeClr val="accent4"/>
          </a:solidFill>
          <a:ln w="254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lang="en-US" sz="1800" b="0" i="0" u="none" strike="noStrike" cap="none" noProof="0">
              <a:solidFill>
                <a:schemeClr val="lt1"/>
              </a:solidFill>
              <a:latin typeface="Karla"/>
              <a:ea typeface="Karla"/>
              <a:cs typeface="Karla"/>
              <a:sym typeface="Karla"/>
            </a:endParaRPr>
          </a:p>
        </p:txBody>
      </p:sp>
      <p:sp>
        <p:nvSpPr>
          <p:cNvPr id="10" name="Google Shape;328;p33">
            <a:extLst>
              <a:ext uri="{FF2B5EF4-FFF2-40B4-BE49-F238E27FC236}">
                <a16:creationId xmlns:a16="http://schemas.microsoft.com/office/drawing/2014/main" id="{CBE4E0BD-29C0-46EA-4A2D-401DD12AEC12}"/>
              </a:ext>
            </a:extLst>
          </p:cNvPr>
          <p:cNvSpPr/>
          <p:nvPr userDrawn="1"/>
        </p:nvSpPr>
        <p:spPr>
          <a:xfrm>
            <a:off x="858371" y="800100"/>
            <a:ext cx="10221119" cy="4953001"/>
          </a:xfrm>
          <a:prstGeom prst="rect">
            <a:avLst/>
          </a:prstGeom>
          <a:solidFill>
            <a:schemeClr val="accent5"/>
          </a:solidFill>
          <a:ln w="254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lang="en-US" sz="1800" b="0" i="0" u="none" strike="noStrike" cap="none" noProof="0">
              <a:solidFill>
                <a:schemeClr val="lt1"/>
              </a:solidFill>
              <a:latin typeface="Karla"/>
              <a:ea typeface="Karla"/>
              <a:cs typeface="Karla"/>
              <a:sym typeface="Karla"/>
            </a:endParaRPr>
          </a:p>
        </p:txBody>
      </p:sp>
      <p:sp>
        <p:nvSpPr>
          <p:cNvPr id="2" name="Title 1">
            <a:extLst>
              <a:ext uri="{FF2B5EF4-FFF2-40B4-BE49-F238E27FC236}">
                <a16:creationId xmlns:a16="http://schemas.microsoft.com/office/drawing/2014/main" id="{D27EDEC9-86BE-FDB1-3BAE-F5FF0934CA0A}"/>
              </a:ext>
            </a:extLst>
          </p:cNvPr>
          <p:cNvSpPr>
            <a:spLocks noGrp="1"/>
          </p:cNvSpPr>
          <p:nvPr>
            <p:ph type="ctrTitle"/>
          </p:nvPr>
        </p:nvSpPr>
        <p:spPr>
          <a:xfrm>
            <a:off x="1527048" y="1901952"/>
            <a:ext cx="4873752" cy="1709928"/>
          </a:xfrm>
        </p:spPr>
        <p:txBody>
          <a:bodyPr anchor="t">
            <a:noAutofit/>
          </a:bodyPr>
          <a:lstStyle>
            <a:lvl1pPr marL="0" indent="0" algn="l">
              <a:lnSpc>
                <a:spcPct val="90000"/>
              </a:lnSpc>
              <a:defRPr sz="6000"/>
            </a:lvl1pPr>
          </a:lstStyle>
          <a:p>
            <a:r>
              <a:rPr lang="en-US" noProof="0"/>
              <a:t>Click to edit Master title style</a:t>
            </a:r>
          </a:p>
        </p:txBody>
      </p:sp>
      <p:sp>
        <p:nvSpPr>
          <p:cNvPr id="3" name="Subtitle 2">
            <a:extLst>
              <a:ext uri="{FF2B5EF4-FFF2-40B4-BE49-F238E27FC236}">
                <a16:creationId xmlns:a16="http://schemas.microsoft.com/office/drawing/2014/main" id="{61EF6069-AEE4-3455-508E-4B9EE30F0CB8}"/>
              </a:ext>
            </a:extLst>
          </p:cNvPr>
          <p:cNvSpPr>
            <a:spLocks noGrp="1"/>
          </p:cNvSpPr>
          <p:nvPr>
            <p:ph type="subTitle" idx="1"/>
          </p:nvPr>
        </p:nvSpPr>
        <p:spPr>
          <a:xfrm>
            <a:off x="1527048" y="3108960"/>
            <a:ext cx="3913632" cy="1883664"/>
          </a:xfrm>
        </p:spPr>
        <p:txBody>
          <a:bodyPr>
            <a:noAutofit/>
          </a:bodyPr>
          <a:lstStyle>
            <a:lvl1pPr marL="0" indent="0" algn="l">
              <a:lnSpc>
                <a:spcPct val="100000"/>
              </a:lnSpc>
              <a:spcBef>
                <a:spcPts val="1000"/>
              </a:spcBef>
              <a:buNone/>
              <a:defRPr sz="16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noProof="0"/>
              <a:t>Click to edit Master subtitle style</a:t>
            </a:r>
          </a:p>
        </p:txBody>
      </p:sp>
      <p:sp>
        <p:nvSpPr>
          <p:cNvPr id="15" name="Picture Placeholder 13">
            <a:extLst>
              <a:ext uri="{FF2B5EF4-FFF2-40B4-BE49-F238E27FC236}">
                <a16:creationId xmlns:a16="http://schemas.microsoft.com/office/drawing/2014/main" id="{BEF410E3-CEC7-640A-C8FD-08419E6C3300}"/>
              </a:ext>
            </a:extLst>
          </p:cNvPr>
          <p:cNvSpPr>
            <a:spLocks noGrp="1"/>
          </p:cNvSpPr>
          <p:nvPr>
            <p:ph type="pic" sz="quarter" idx="10"/>
          </p:nvPr>
        </p:nvSpPr>
        <p:spPr>
          <a:xfrm>
            <a:off x="6443482" y="812292"/>
            <a:ext cx="4636008" cy="4928616"/>
          </a:xfrm>
          <a:no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marL="0" indent="0" algn="ctr">
              <a:buNone/>
              <a:defRPr lang="en-US" sz="1800">
                <a:solidFill>
                  <a:schemeClr val="tx1"/>
                </a:solidFill>
              </a:defRPr>
            </a:lvl1pPr>
          </a:lstStyle>
          <a:p>
            <a:pPr marL="0" lvl="0" algn="ctr"/>
            <a:r>
              <a:rPr lang="en-US" noProof="0"/>
              <a:t>Click icon to add picture</a:t>
            </a:r>
          </a:p>
        </p:txBody>
      </p:sp>
    </p:spTree>
    <p:extLst>
      <p:ext uri="{BB962C8B-B14F-4D97-AF65-F5344CB8AC3E}">
        <p14:creationId xmlns:p14="http://schemas.microsoft.com/office/powerpoint/2010/main" val="7023561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itleOnly" preserve="1">
  <p:cSld name="Title Only">
    <p:bg>
      <p:bgPr>
        <a:solidFill>
          <a:schemeClr val="accent5"/>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FFABFF-AED1-441E-410D-E91E5B9EA6C0}"/>
              </a:ext>
            </a:extLst>
          </p:cNvPr>
          <p:cNvSpPr>
            <a:spLocks noGrp="1"/>
          </p:cNvSpPr>
          <p:nvPr>
            <p:ph type="title"/>
          </p:nvPr>
        </p:nvSpPr>
        <p:spPr/>
        <p:txBody>
          <a:bodyPr/>
          <a:lstStyle/>
          <a:p>
            <a:r>
              <a:rPr lang="en-US" noProof="0"/>
              <a:t>Click to edit Master title style</a:t>
            </a:r>
          </a:p>
        </p:txBody>
      </p:sp>
      <p:sp>
        <p:nvSpPr>
          <p:cNvPr id="5" name="Slide Number Placeholder 4">
            <a:extLst>
              <a:ext uri="{FF2B5EF4-FFF2-40B4-BE49-F238E27FC236}">
                <a16:creationId xmlns:a16="http://schemas.microsoft.com/office/drawing/2014/main" id="{A21D9EB3-189A-FE0F-8C95-73C3378150D7}"/>
              </a:ext>
            </a:extLst>
          </p:cNvPr>
          <p:cNvSpPr>
            <a:spLocks noGrp="1"/>
          </p:cNvSpPr>
          <p:nvPr>
            <p:ph type="sldNum" sz="quarter" idx="12"/>
          </p:nvPr>
        </p:nvSpPr>
        <p:spPr/>
        <p:txBody>
          <a:bodyPr/>
          <a:lstStyle/>
          <a:p>
            <a:fld id="{8D0AFDD5-844D-364D-8AEC-50CF4D36D55D}" type="slidenum">
              <a:rPr lang="en-US" noProof="0" smtClean="0"/>
              <a:t>‹#›</a:t>
            </a:fld>
            <a:endParaRPr lang="en-US" noProof="0"/>
          </a:p>
        </p:txBody>
      </p:sp>
      <p:sp>
        <p:nvSpPr>
          <p:cNvPr id="4" name="Footer Placeholder 3">
            <a:extLst>
              <a:ext uri="{FF2B5EF4-FFF2-40B4-BE49-F238E27FC236}">
                <a16:creationId xmlns:a16="http://schemas.microsoft.com/office/drawing/2014/main" id="{7C680446-577A-69FB-646E-AF1DA4134A2C}"/>
              </a:ext>
            </a:extLst>
          </p:cNvPr>
          <p:cNvSpPr>
            <a:spLocks noGrp="1"/>
          </p:cNvSpPr>
          <p:nvPr>
            <p:ph type="ftr" sz="quarter" idx="11"/>
          </p:nvPr>
        </p:nvSpPr>
        <p:spPr/>
        <p:txBody>
          <a:bodyPr/>
          <a:lstStyle/>
          <a:p>
            <a:r>
              <a:rPr lang="en-US" noProof="0"/>
              <a:t>Using technology to harness language learning: challenges and benefits</a:t>
            </a:r>
          </a:p>
        </p:txBody>
      </p:sp>
      <p:sp>
        <p:nvSpPr>
          <p:cNvPr id="3" name="Date Placeholder 2">
            <a:extLst>
              <a:ext uri="{FF2B5EF4-FFF2-40B4-BE49-F238E27FC236}">
                <a16:creationId xmlns:a16="http://schemas.microsoft.com/office/drawing/2014/main" id="{330E09C2-379A-DC94-A05D-1A629B3410E2}"/>
              </a:ext>
            </a:extLst>
          </p:cNvPr>
          <p:cNvSpPr>
            <a:spLocks noGrp="1"/>
          </p:cNvSpPr>
          <p:nvPr>
            <p:ph type="dt" sz="half" idx="10"/>
          </p:nvPr>
        </p:nvSpPr>
        <p:spPr/>
        <p:txBody>
          <a:bodyPr/>
          <a:lstStyle/>
          <a:p>
            <a:r>
              <a:rPr lang="en-US" noProof="0"/>
              <a:t>2023</a:t>
            </a:r>
          </a:p>
        </p:txBody>
      </p:sp>
    </p:spTree>
    <p:extLst>
      <p:ext uri="{BB962C8B-B14F-4D97-AF65-F5344CB8AC3E}">
        <p14:creationId xmlns:p14="http://schemas.microsoft.com/office/powerpoint/2010/main" val="41543435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blank" preserve="1">
  <p:cSld name="Blank">
    <p:bg>
      <p:bgPr>
        <a:solidFill>
          <a:schemeClr val="accent4"/>
        </a:solidFill>
        <a:effectLst/>
      </p:bgPr>
    </p:bg>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E672A2AC-7ED9-922C-AFA3-C7474D933A2A}"/>
              </a:ext>
            </a:extLst>
          </p:cNvPr>
          <p:cNvSpPr>
            <a:spLocks noGrp="1"/>
          </p:cNvSpPr>
          <p:nvPr>
            <p:ph type="sldNum" sz="quarter" idx="12"/>
          </p:nvPr>
        </p:nvSpPr>
        <p:spPr/>
        <p:txBody>
          <a:bodyPr/>
          <a:lstStyle/>
          <a:p>
            <a:fld id="{8D0AFDD5-844D-364D-8AEC-50CF4D36D55D}" type="slidenum">
              <a:rPr lang="en-US" noProof="0" smtClean="0"/>
              <a:t>‹#›</a:t>
            </a:fld>
            <a:endParaRPr lang="en-US" noProof="0"/>
          </a:p>
        </p:txBody>
      </p:sp>
      <p:sp>
        <p:nvSpPr>
          <p:cNvPr id="3" name="Footer Placeholder 2">
            <a:extLst>
              <a:ext uri="{FF2B5EF4-FFF2-40B4-BE49-F238E27FC236}">
                <a16:creationId xmlns:a16="http://schemas.microsoft.com/office/drawing/2014/main" id="{C0D73C7A-2028-226F-C1ED-1807BD3B92FC}"/>
              </a:ext>
            </a:extLst>
          </p:cNvPr>
          <p:cNvSpPr>
            <a:spLocks noGrp="1"/>
          </p:cNvSpPr>
          <p:nvPr>
            <p:ph type="ftr" sz="quarter" idx="11"/>
          </p:nvPr>
        </p:nvSpPr>
        <p:spPr/>
        <p:txBody>
          <a:bodyPr/>
          <a:lstStyle/>
          <a:p>
            <a:r>
              <a:rPr lang="en-US" noProof="0"/>
              <a:t>Using technology to harness language learning: challenges and benefits</a:t>
            </a:r>
          </a:p>
        </p:txBody>
      </p:sp>
      <p:sp>
        <p:nvSpPr>
          <p:cNvPr id="2" name="Date Placeholder 1">
            <a:extLst>
              <a:ext uri="{FF2B5EF4-FFF2-40B4-BE49-F238E27FC236}">
                <a16:creationId xmlns:a16="http://schemas.microsoft.com/office/drawing/2014/main" id="{1925B8F9-3C91-FD08-87E3-6E39B35BCF9F}"/>
              </a:ext>
            </a:extLst>
          </p:cNvPr>
          <p:cNvSpPr>
            <a:spLocks noGrp="1"/>
          </p:cNvSpPr>
          <p:nvPr>
            <p:ph type="dt" sz="half" idx="10"/>
          </p:nvPr>
        </p:nvSpPr>
        <p:spPr/>
        <p:txBody>
          <a:bodyPr/>
          <a:lstStyle/>
          <a:p>
            <a:r>
              <a:rPr lang="en-US" noProof="0"/>
              <a:t>2023</a:t>
            </a:r>
          </a:p>
        </p:txBody>
      </p:sp>
    </p:spTree>
    <p:extLst>
      <p:ext uri="{BB962C8B-B14F-4D97-AF65-F5344CB8AC3E}">
        <p14:creationId xmlns:p14="http://schemas.microsoft.com/office/powerpoint/2010/main" val="39162458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Agenda">
    <p:bg>
      <p:bgPr>
        <a:solidFill>
          <a:schemeClr val="accent5"/>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01426A-0740-2EB9-FC34-9C043459357E}"/>
              </a:ext>
            </a:extLst>
          </p:cNvPr>
          <p:cNvSpPr>
            <a:spLocks noGrp="1"/>
          </p:cNvSpPr>
          <p:nvPr>
            <p:ph type="title"/>
          </p:nvPr>
        </p:nvSpPr>
        <p:spPr/>
        <p:txBody>
          <a:bodyPr/>
          <a:lstStyle/>
          <a:p>
            <a:r>
              <a:rPr lang="en-US" noProof="0"/>
              <a:t>Click to edit Master title style</a:t>
            </a:r>
          </a:p>
        </p:txBody>
      </p:sp>
      <p:sp>
        <p:nvSpPr>
          <p:cNvPr id="8" name="Google Shape;1251;p56">
            <a:extLst>
              <a:ext uri="{FF2B5EF4-FFF2-40B4-BE49-F238E27FC236}">
                <a16:creationId xmlns:a16="http://schemas.microsoft.com/office/drawing/2014/main" id="{5BDBB369-4213-AA70-D2DD-33F4E9E1F195}"/>
              </a:ext>
            </a:extLst>
          </p:cNvPr>
          <p:cNvSpPr/>
          <p:nvPr userDrawn="1"/>
        </p:nvSpPr>
        <p:spPr>
          <a:xfrm>
            <a:off x="1072604" y="2550039"/>
            <a:ext cx="1622434" cy="1622434"/>
          </a:xfrm>
          <a:prstGeom prst="ellipse">
            <a:avLst/>
          </a:prstGeom>
          <a:solidFill>
            <a:schemeClr val="accent3">
              <a:lumMod val="20000"/>
              <a:lumOff val="80000"/>
            </a:schemeClr>
          </a:solidFill>
          <a:ln w="254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lang="en-US" sz="1800" noProof="0">
              <a:solidFill>
                <a:schemeClr val="lt1"/>
              </a:solidFill>
              <a:latin typeface="Karla"/>
              <a:ea typeface="Karla"/>
              <a:cs typeface="Karla"/>
              <a:sym typeface="Karla"/>
            </a:endParaRPr>
          </a:p>
        </p:txBody>
      </p:sp>
      <p:sp>
        <p:nvSpPr>
          <p:cNvPr id="10" name="Google Shape;1251;p56">
            <a:extLst>
              <a:ext uri="{FF2B5EF4-FFF2-40B4-BE49-F238E27FC236}">
                <a16:creationId xmlns:a16="http://schemas.microsoft.com/office/drawing/2014/main" id="{3BF27898-0ACC-24EB-589A-96F29C94157A}"/>
              </a:ext>
            </a:extLst>
          </p:cNvPr>
          <p:cNvSpPr/>
          <p:nvPr userDrawn="1"/>
        </p:nvSpPr>
        <p:spPr>
          <a:xfrm>
            <a:off x="3235665" y="2522510"/>
            <a:ext cx="1622434" cy="1622434"/>
          </a:xfrm>
          <a:prstGeom prst="ellipse">
            <a:avLst/>
          </a:prstGeom>
          <a:solidFill>
            <a:schemeClr val="accent3">
              <a:lumMod val="20000"/>
              <a:lumOff val="80000"/>
            </a:schemeClr>
          </a:solidFill>
          <a:ln w="254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lang="en-US" sz="1800" noProof="0">
              <a:solidFill>
                <a:schemeClr val="lt1"/>
              </a:solidFill>
              <a:latin typeface="Karla"/>
              <a:ea typeface="Karla"/>
              <a:cs typeface="Karla"/>
              <a:sym typeface="Karla"/>
            </a:endParaRPr>
          </a:p>
        </p:txBody>
      </p:sp>
      <p:sp>
        <p:nvSpPr>
          <p:cNvPr id="12" name="Google Shape;1251;p56">
            <a:extLst>
              <a:ext uri="{FF2B5EF4-FFF2-40B4-BE49-F238E27FC236}">
                <a16:creationId xmlns:a16="http://schemas.microsoft.com/office/drawing/2014/main" id="{62CA34BE-87A5-8F47-C395-886E6870CF67}"/>
              </a:ext>
            </a:extLst>
          </p:cNvPr>
          <p:cNvSpPr/>
          <p:nvPr userDrawn="1"/>
        </p:nvSpPr>
        <p:spPr>
          <a:xfrm>
            <a:off x="5415148" y="2513962"/>
            <a:ext cx="1622434" cy="1622434"/>
          </a:xfrm>
          <a:prstGeom prst="ellipse">
            <a:avLst/>
          </a:prstGeom>
          <a:solidFill>
            <a:schemeClr val="accent3">
              <a:lumMod val="20000"/>
              <a:lumOff val="80000"/>
            </a:schemeClr>
          </a:solidFill>
          <a:ln w="254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lang="en-US" sz="1800" noProof="0">
              <a:solidFill>
                <a:schemeClr val="lt1"/>
              </a:solidFill>
              <a:latin typeface="Karla"/>
              <a:ea typeface="Karla"/>
              <a:cs typeface="Karla"/>
              <a:sym typeface="Karla"/>
            </a:endParaRPr>
          </a:p>
        </p:txBody>
      </p:sp>
      <p:sp>
        <p:nvSpPr>
          <p:cNvPr id="14" name="Google Shape;1251;p56">
            <a:extLst>
              <a:ext uri="{FF2B5EF4-FFF2-40B4-BE49-F238E27FC236}">
                <a16:creationId xmlns:a16="http://schemas.microsoft.com/office/drawing/2014/main" id="{E432D5F8-7F62-B5A0-F3AC-814BFBEEB0ED}"/>
              </a:ext>
            </a:extLst>
          </p:cNvPr>
          <p:cNvSpPr/>
          <p:nvPr userDrawn="1"/>
        </p:nvSpPr>
        <p:spPr>
          <a:xfrm>
            <a:off x="7530416" y="2524926"/>
            <a:ext cx="1622434" cy="1622434"/>
          </a:xfrm>
          <a:prstGeom prst="ellipse">
            <a:avLst/>
          </a:prstGeom>
          <a:solidFill>
            <a:schemeClr val="accent3">
              <a:lumMod val="20000"/>
              <a:lumOff val="80000"/>
            </a:schemeClr>
          </a:solidFill>
          <a:ln w="254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lang="en-US" sz="1800" noProof="0">
              <a:solidFill>
                <a:schemeClr val="lt1"/>
              </a:solidFill>
              <a:latin typeface="Karla"/>
              <a:ea typeface="Karla"/>
              <a:cs typeface="Karla"/>
              <a:sym typeface="Karla"/>
            </a:endParaRPr>
          </a:p>
        </p:txBody>
      </p:sp>
      <p:sp>
        <p:nvSpPr>
          <p:cNvPr id="16" name="Google Shape;1251;p56">
            <a:extLst>
              <a:ext uri="{FF2B5EF4-FFF2-40B4-BE49-F238E27FC236}">
                <a16:creationId xmlns:a16="http://schemas.microsoft.com/office/drawing/2014/main" id="{FBCE3915-CF40-BF29-2DBB-D9F447CC7555}"/>
              </a:ext>
            </a:extLst>
          </p:cNvPr>
          <p:cNvSpPr/>
          <p:nvPr userDrawn="1"/>
        </p:nvSpPr>
        <p:spPr>
          <a:xfrm>
            <a:off x="9709899" y="2516378"/>
            <a:ext cx="1622434" cy="1622434"/>
          </a:xfrm>
          <a:prstGeom prst="ellipse">
            <a:avLst/>
          </a:prstGeom>
          <a:solidFill>
            <a:schemeClr val="accent3">
              <a:lumMod val="20000"/>
              <a:lumOff val="80000"/>
            </a:schemeClr>
          </a:solidFill>
          <a:ln w="254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lang="en-US" sz="1800" noProof="0">
              <a:solidFill>
                <a:schemeClr val="lt1"/>
              </a:solidFill>
              <a:latin typeface="Karla"/>
              <a:ea typeface="Karla"/>
              <a:cs typeface="Karla"/>
              <a:sym typeface="Karla"/>
            </a:endParaRPr>
          </a:p>
        </p:txBody>
      </p:sp>
      <p:sp>
        <p:nvSpPr>
          <p:cNvPr id="21" name="Text Placeholder 19">
            <a:extLst>
              <a:ext uri="{FF2B5EF4-FFF2-40B4-BE49-F238E27FC236}">
                <a16:creationId xmlns:a16="http://schemas.microsoft.com/office/drawing/2014/main" id="{811789E5-14E6-E7AB-C9D8-6E51B4544B23}"/>
              </a:ext>
            </a:extLst>
          </p:cNvPr>
          <p:cNvSpPr>
            <a:spLocks noGrp="1"/>
          </p:cNvSpPr>
          <p:nvPr>
            <p:ph type="body" sz="quarter" idx="13" hasCustomPrompt="1"/>
          </p:nvPr>
        </p:nvSpPr>
        <p:spPr>
          <a:xfrm>
            <a:off x="986726" y="2441448"/>
            <a:ext cx="1622425" cy="1622425"/>
          </a:xfrm>
          <a:prstGeom prst="ellipse">
            <a:avLst/>
          </a:prstGeom>
          <a:solidFill>
            <a:schemeClr val="accent3"/>
          </a:solidFill>
          <a:ln w="25400">
            <a:solidFill>
              <a:schemeClr val="tx1"/>
            </a:solidFill>
          </a:ln>
        </p:spPr>
        <p:txBody>
          <a:bodyPr anchor="ctr"/>
          <a:lstStyle>
            <a:lvl1pPr marL="0" indent="0" algn="ctr">
              <a:buNone/>
              <a:defRPr sz="5400">
                <a:solidFill>
                  <a:schemeClr val="bg1"/>
                </a:solidFill>
                <a:latin typeface="+mj-lt"/>
              </a:defRPr>
            </a:lvl1pPr>
          </a:lstStyle>
          <a:p>
            <a:pPr lvl="0"/>
            <a:r>
              <a:rPr lang="en-US" noProof="0"/>
              <a:t>0</a:t>
            </a:r>
          </a:p>
        </p:txBody>
      </p:sp>
      <p:sp>
        <p:nvSpPr>
          <p:cNvPr id="22" name="Text Placeholder 19">
            <a:extLst>
              <a:ext uri="{FF2B5EF4-FFF2-40B4-BE49-F238E27FC236}">
                <a16:creationId xmlns:a16="http://schemas.microsoft.com/office/drawing/2014/main" id="{AC40220B-3ED2-1841-92D5-C0056EF47402}"/>
              </a:ext>
            </a:extLst>
          </p:cNvPr>
          <p:cNvSpPr>
            <a:spLocks noGrp="1"/>
          </p:cNvSpPr>
          <p:nvPr>
            <p:ph type="body" sz="quarter" idx="14" hasCustomPrompt="1"/>
          </p:nvPr>
        </p:nvSpPr>
        <p:spPr>
          <a:xfrm>
            <a:off x="3154680" y="2441448"/>
            <a:ext cx="1622425" cy="1622425"/>
          </a:xfrm>
          <a:prstGeom prst="ellipse">
            <a:avLst/>
          </a:prstGeom>
          <a:solidFill>
            <a:schemeClr val="accent3"/>
          </a:solidFill>
          <a:ln w="25400">
            <a:solidFill>
              <a:schemeClr val="tx1"/>
            </a:solidFill>
          </a:ln>
        </p:spPr>
        <p:txBody>
          <a:bodyPr anchor="ctr"/>
          <a:lstStyle>
            <a:lvl1pPr marL="0" indent="0" algn="ctr">
              <a:buNone/>
              <a:defRPr sz="5400">
                <a:solidFill>
                  <a:schemeClr val="bg1"/>
                </a:solidFill>
                <a:latin typeface="+mj-lt"/>
              </a:defRPr>
            </a:lvl1pPr>
          </a:lstStyle>
          <a:p>
            <a:pPr lvl="0"/>
            <a:r>
              <a:rPr lang="en-US" noProof="0"/>
              <a:t>0</a:t>
            </a:r>
          </a:p>
        </p:txBody>
      </p:sp>
      <p:sp>
        <p:nvSpPr>
          <p:cNvPr id="23" name="Text Placeholder 19">
            <a:extLst>
              <a:ext uri="{FF2B5EF4-FFF2-40B4-BE49-F238E27FC236}">
                <a16:creationId xmlns:a16="http://schemas.microsoft.com/office/drawing/2014/main" id="{B8BC651C-16ED-1741-08D3-8BA2D618C650}"/>
              </a:ext>
            </a:extLst>
          </p:cNvPr>
          <p:cNvSpPr>
            <a:spLocks noGrp="1"/>
          </p:cNvSpPr>
          <p:nvPr>
            <p:ph type="body" sz="quarter" idx="15" hasCustomPrompt="1"/>
          </p:nvPr>
        </p:nvSpPr>
        <p:spPr>
          <a:xfrm>
            <a:off x="5330952" y="2441448"/>
            <a:ext cx="1622425" cy="1622425"/>
          </a:xfrm>
          <a:prstGeom prst="ellipse">
            <a:avLst/>
          </a:prstGeom>
          <a:solidFill>
            <a:schemeClr val="accent3"/>
          </a:solidFill>
          <a:ln w="25400">
            <a:solidFill>
              <a:schemeClr val="tx1"/>
            </a:solidFill>
          </a:ln>
        </p:spPr>
        <p:txBody>
          <a:bodyPr anchor="ctr"/>
          <a:lstStyle>
            <a:lvl1pPr marL="0" indent="0" algn="ctr">
              <a:buNone/>
              <a:defRPr sz="5400">
                <a:solidFill>
                  <a:schemeClr val="bg1"/>
                </a:solidFill>
                <a:latin typeface="+mj-lt"/>
              </a:defRPr>
            </a:lvl1pPr>
          </a:lstStyle>
          <a:p>
            <a:pPr lvl="0"/>
            <a:r>
              <a:rPr lang="en-US" noProof="0"/>
              <a:t>0</a:t>
            </a:r>
          </a:p>
        </p:txBody>
      </p:sp>
      <p:sp>
        <p:nvSpPr>
          <p:cNvPr id="24" name="Text Placeholder 19">
            <a:extLst>
              <a:ext uri="{FF2B5EF4-FFF2-40B4-BE49-F238E27FC236}">
                <a16:creationId xmlns:a16="http://schemas.microsoft.com/office/drawing/2014/main" id="{B42AFC50-5862-D501-9586-4A96D4DA667F}"/>
              </a:ext>
            </a:extLst>
          </p:cNvPr>
          <p:cNvSpPr>
            <a:spLocks noGrp="1"/>
          </p:cNvSpPr>
          <p:nvPr>
            <p:ph type="body" sz="quarter" idx="16" hasCustomPrompt="1"/>
          </p:nvPr>
        </p:nvSpPr>
        <p:spPr>
          <a:xfrm>
            <a:off x="7443216" y="2441448"/>
            <a:ext cx="1622425" cy="1622425"/>
          </a:xfrm>
          <a:prstGeom prst="ellipse">
            <a:avLst/>
          </a:prstGeom>
          <a:solidFill>
            <a:schemeClr val="accent3"/>
          </a:solidFill>
          <a:ln w="25400">
            <a:solidFill>
              <a:schemeClr val="tx1"/>
            </a:solidFill>
          </a:ln>
        </p:spPr>
        <p:txBody>
          <a:bodyPr anchor="ctr"/>
          <a:lstStyle>
            <a:lvl1pPr marL="0" indent="0" algn="ctr">
              <a:buNone/>
              <a:defRPr sz="5400">
                <a:solidFill>
                  <a:schemeClr val="bg1"/>
                </a:solidFill>
                <a:latin typeface="+mj-lt"/>
              </a:defRPr>
            </a:lvl1pPr>
          </a:lstStyle>
          <a:p>
            <a:pPr lvl="0"/>
            <a:r>
              <a:rPr lang="en-US" noProof="0"/>
              <a:t>0</a:t>
            </a:r>
          </a:p>
        </p:txBody>
      </p:sp>
      <p:sp>
        <p:nvSpPr>
          <p:cNvPr id="25" name="Text Placeholder 19">
            <a:extLst>
              <a:ext uri="{FF2B5EF4-FFF2-40B4-BE49-F238E27FC236}">
                <a16:creationId xmlns:a16="http://schemas.microsoft.com/office/drawing/2014/main" id="{45772425-B358-35A8-C707-76C81B500EDA}"/>
              </a:ext>
            </a:extLst>
          </p:cNvPr>
          <p:cNvSpPr>
            <a:spLocks noGrp="1"/>
          </p:cNvSpPr>
          <p:nvPr>
            <p:ph type="body" sz="quarter" idx="17" hasCustomPrompt="1"/>
          </p:nvPr>
        </p:nvSpPr>
        <p:spPr>
          <a:xfrm>
            <a:off x="9628632" y="2441448"/>
            <a:ext cx="1622425" cy="1622425"/>
          </a:xfrm>
          <a:prstGeom prst="ellipse">
            <a:avLst/>
          </a:prstGeom>
          <a:solidFill>
            <a:schemeClr val="accent3"/>
          </a:solidFill>
          <a:ln w="25400">
            <a:solidFill>
              <a:schemeClr val="tx1"/>
            </a:solidFill>
          </a:ln>
        </p:spPr>
        <p:txBody>
          <a:bodyPr anchor="ctr"/>
          <a:lstStyle>
            <a:lvl1pPr marL="0" indent="0" algn="ctr">
              <a:buNone/>
              <a:defRPr sz="5400">
                <a:solidFill>
                  <a:schemeClr val="bg1"/>
                </a:solidFill>
                <a:latin typeface="+mj-lt"/>
              </a:defRPr>
            </a:lvl1pPr>
          </a:lstStyle>
          <a:p>
            <a:pPr lvl="0"/>
            <a:r>
              <a:rPr lang="en-US" noProof="0"/>
              <a:t>0</a:t>
            </a:r>
          </a:p>
        </p:txBody>
      </p:sp>
      <p:sp>
        <p:nvSpPr>
          <p:cNvPr id="27" name="Text Placeholder 26">
            <a:extLst>
              <a:ext uri="{FF2B5EF4-FFF2-40B4-BE49-F238E27FC236}">
                <a16:creationId xmlns:a16="http://schemas.microsoft.com/office/drawing/2014/main" id="{B0B8A0CF-58B1-629F-C8DB-238E5114277C}"/>
              </a:ext>
            </a:extLst>
          </p:cNvPr>
          <p:cNvSpPr>
            <a:spLocks noGrp="1"/>
          </p:cNvSpPr>
          <p:nvPr>
            <p:ph type="body" sz="quarter" idx="18"/>
          </p:nvPr>
        </p:nvSpPr>
        <p:spPr>
          <a:xfrm>
            <a:off x="824102" y="4325112"/>
            <a:ext cx="1947672" cy="630936"/>
          </a:xfrm>
        </p:spPr>
        <p:txBody>
          <a:bodyPr/>
          <a:lstStyle>
            <a:lvl1pPr marL="0" indent="0" algn="ctr">
              <a:lnSpc>
                <a:spcPct val="120000"/>
              </a:lnSpc>
              <a:spcBef>
                <a:spcPts val="0"/>
              </a:spcBef>
              <a:buNone/>
              <a:defRPr sz="2000">
                <a:latin typeface="+mj-lt"/>
              </a:defRPr>
            </a:lvl1pPr>
          </a:lstStyle>
          <a:p>
            <a:pPr lvl="0"/>
            <a:r>
              <a:rPr lang="en-US" noProof="0"/>
              <a:t>Click to edit Master text styles</a:t>
            </a:r>
          </a:p>
        </p:txBody>
      </p:sp>
      <p:sp>
        <p:nvSpPr>
          <p:cNvPr id="28" name="Text Placeholder 26">
            <a:extLst>
              <a:ext uri="{FF2B5EF4-FFF2-40B4-BE49-F238E27FC236}">
                <a16:creationId xmlns:a16="http://schemas.microsoft.com/office/drawing/2014/main" id="{3973DBDD-5F4C-3094-B5AB-751AF360379C}"/>
              </a:ext>
            </a:extLst>
          </p:cNvPr>
          <p:cNvSpPr>
            <a:spLocks noGrp="1"/>
          </p:cNvSpPr>
          <p:nvPr>
            <p:ph type="body" sz="quarter" idx="19"/>
          </p:nvPr>
        </p:nvSpPr>
        <p:spPr>
          <a:xfrm>
            <a:off x="2992056" y="4326702"/>
            <a:ext cx="1947672" cy="630936"/>
          </a:xfrm>
        </p:spPr>
        <p:txBody>
          <a:bodyPr/>
          <a:lstStyle>
            <a:lvl1pPr marL="0" indent="0" algn="ctr">
              <a:lnSpc>
                <a:spcPct val="120000"/>
              </a:lnSpc>
              <a:spcBef>
                <a:spcPts val="0"/>
              </a:spcBef>
              <a:buNone/>
              <a:defRPr sz="2000">
                <a:latin typeface="+mj-lt"/>
              </a:defRPr>
            </a:lvl1pPr>
          </a:lstStyle>
          <a:p>
            <a:pPr lvl="0"/>
            <a:r>
              <a:rPr lang="en-US" noProof="0"/>
              <a:t>Click to edit Master text styles</a:t>
            </a:r>
          </a:p>
        </p:txBody>
      </p:sp>
      <p:sp>
        <p:nvSpPr>
          <p:cNvPr id="29" name="Text Placeholder 26">
            <a:extLst>
              <a:ext uri="{FF2B5EF4-FFF2-40B4-BE49-F238E27FC236}">
                <a16:creationId xmlns:a16="http://schemas.microsoft.com/office/drawing/2014/main" id="{6A7033DE-A188-7F2B-B42D-3B4334B2C4BE}"/>
              </a:ext>
            </a:extLst>
          </p:cNvPr>
          <p:cNvSpPr>
            <a:spLocks noGrp="1"/>
          </p:cNvSpPr>
          <p:nvPr>
            <p:ph type="body" sz="quarter" idx="20"/>
          </p:nvPr>
        </p:nvSpPr>
        <p:spPr>
          <a:xfrm>
            <a:off x="5168328" y="4313642"/>
            <a:ext cx="1947672" cy="630936"/>
          </a:xfrm>
        </p:spPr>
        <p:txBody>
          <a:bodyPr/>
          <a:lstStyle>
            <a:lvl1pPr marL="0" indent="0" algn="ctr">
              <a:lnSpc>
                <a:spcPct val="120000"/>
              </a:lnSpc>
              <a:spcBef>
                <a:spcPts val="0"/>
              </a:spcBef>
              <a:buNone/>
              <a:defRPr sz="2000">
                <a:latin typeface="+mj-lt"/>
              </a:defRPr>
            </a:lvl1pPr>
          </a:lstStyle>
          <a:p>
            <a:pPr lvl="0"/>
            <a:r>
              <a:rPr lang="en-US" noProof="0"/>
              <a:t>Click to edit Master text styles</a:t>
            </a:r>
          </a:p>
        </p:txBody>
      </p:sp>
      <p:sp>
        <p:nvSpPr>
          <p:cNvPr id="30" name="Text Placeholder 26">
            <a:extLst>
              <a:ext uri="{FF2B5EF4-FFF2-40B4-BE49-F238E27FC236}">
                <a16:creationId xmlns:a16="http://schemas.microsoft.com/office/drawing/2014/main" id="{82C8DA85-8265-9485-A51D-73E1629CC541}"/>
              </a:ext>
            </a:extLst>
          </p:cNvPr>
          <p:cNvSpPr>
            <a:spLocks noGrp="1"/>
          </p:cNvSpPr>
          <p:nvPr>
            <p:ph type="body" sz="quarter" idx="21"/>
          </p:nvPr>
        </p:nvSpPr>
        <p:spPr>
          <a:xfrm>
            <a:off x="7279858" y="4319944"/>
            <a:ext cx="1947672" cy="630936"/>
          </a:xfrm>
        </p:spPr>
        <p:txBody>
          <a:bodyPr/>
          <a:lstStyle>
            <a:lvl1pPr marL="0" indent="0" algn="ctr">
              <a:lnSpc>
                <a:spcPct val="120000"/>
              </a:lnSpc>
              <a:spcBef>
                <a:spcPts val="0"/>
              </a:spcBef>
              <a:buNone/>
              <a:defRPr sz="2000">
                <a:latin typeface="+mj-lt"/>
              </a:defRPr>
            </a:lvl1pPr>
          </a:lstStyle>
          <a:p>
            <a:pPr lvl="0"/>
            <a:r>
              <a:rPr lang="en-US" noProof="0"/>
              <a:t>Click to edit Master text styles</a:t>
            </a:r>
          </a:p>
        </p:txBody>
      </p:sp>
      <p:sp>
        <p:nvSpPr>
          <p:cNvPr id="31" name="Text Placeholder 26">
            <a:extLst>
              <a:ext uri="{FF2B5EF4-FFF2-40B4-BE49-F238E27FC236}">
                <a16:creationId xmlns:a16="http://schemas.microsoft.com/office/drawing/2014/main" id="{20594F27-59D4-99D2-77B5-71915573EDA4}"/>
              </a:ext>
            </a:extLst>
          </p:cNvPr>
          <p:cNvSpPr>
            <a:spLocks noGrp="1"/>
          </p:cNvSpPr>
          <p:nvPr>
            <p:ph type="body" sz="quarter" idx="22"/>
          </p:nvPr>
        </p:nvSpPr>
        <p:spPr>
          <a:xfrm>
            <a:off x="9466008" y="4319944"/>
            <a:ext cx="1947672" cy="630936"/>
          </a:xfrm>
        </p:spPr>
        <p:txBody>
          <a:bodyPr/>
          <a:lstStyle>
            <a:lvl1pPr marL="0" indent="0" algn="ctr">
              <a:lnSpc>
                <a:spcPct val="120000"/>
              </a:lnSpc>
              <a:spcBef>
                <a:spcPts val="0"/>
              </a:spcBef>
              <a:buNone/>
              <a:defRPr sz="2000">
                <a:latin typeface="+mj-lt"/>
              </a:defRPr>
            </a:lvl1pPr>
          </a:lstStyle>
          <a:p>
            <a:pPr lvl="0"/>
            <a:r>
              <a:rPr lang="en-US" noProof="0"/>
              <a:t>Click to edit Master text styles</a:t>
            </a:r>
          </a:p>
        </p:txBody>
      </p:sp>
      <p:sp>
        <p:nvSpPr>
          <p:cNvPr id="6" name="Slide Number Placeholder 5">
            <a:extLst>
              <a:ext uri="{FF2B5EF4-FFF2-40B4-BE49-F238E27FC236}">
                <a16:creationId xmlns:a16="http://schemas.microsoft.com/office/drawing/2014/main" id="{754CBAEF-CF24-7502-B796-D47DF23F28D4}"/>
              </a:ext>
            </a:extLst>
          </p:cNvPr>
          <p:cNvSpPr>
            <a:spLocks noGrp="1"/>
          </p:cNvSpPr>
          <p:nvPr>
            <p:ph type="sldNum" sz="quarter" idx="12"/>
          </p:nvPr>
        </p:nvSpPr>
        <p:spPr/>
        <p:txBody>
          <a:bodyPr/>
          <a:lstStyle/>
          <a:p>
            <a:fld id="{8D0AFDD5-844D-364D-8AEC-50CF4D36D55D}" type="slidenum">
              <a:rPr lang="en-US" noProof="0" smtClean="0"/>
              <a:t>‹#›</a:t>
            </a:fld>
            <a:endParaRPr lang="en-US" noProof="0"/>
          </a:p>
        </p:txBody>
      </p:sp>
      <p:sp>
        <p:nvSpPr>
          <p:cNvPr id="5" name="Footer Placeholder 4">
            <a:extLst>
              <a:ext uri="{FF2B5EF4-FFF2-40B4-BE49-F238E27FC236}">
                <a16:creationId xmlns:a16="http://schemas.microsoft.com/office/drawing/2014/main" id="{82D9E7CE-C596-EE32-BBFE-799C10EFBBB2}"/>
              </a:ext>
            </a:extLst>
          </p:cNvPr>
          <p:cNvSpPr>
            <a:spLocks noGrp="1"/>
          </p:cNvSpPr>
          <p:nvPr>
            <p:ph type="ftr" sz="quarter" idx="11"/>
          </p:nvPr>
        </p:nvSpPr>
        <p:spPr/>
        <p:txBody>
          <a:bodyPr/>
          <a:lstStyle/>
          <a:p>
            <a:r>
              <a:rPr lang="en-US" noProof="0"/>
              <a:t>Using technology to harness language learning: challenges and benefits</a:t>
            </a:r>
          </a:p>
        </p:txBody>
      </p:sp>
      <p:sp>
        <p:nvSpPr>
          <p:cNvPr id="4" name="Date Placeholder 3">
            <a:extLst>
              <a:ext uri="{FF2B5EF4-FFF2-40B4-BE49-F238E27FC236}">
                <a16:creationId xmlns:a16="http://schemas.microsoft.com/office/drawing/2014/main" id="{7490B60C-999F-167B-3927-D752A0DE60A7}"/>
              </a:ext>
            </a:extLst>
          </p:cNvPr>
          <p:cNvSpPr>
            <a:spLocks noGrp="1"/>
          </p:cNvSpPr>
          <p:nvPr>
            <p:ph type="dt" sz="half" idx="10"/>
          </p:nvPr>
        </p:nvSpPr>
        <p:spPr/>
        <p:txBody>
          <a:bodyPr/>
          <a:lstStyle/>
          <a:p>
            <a:r>
              <a:rPr lang="en-US" noProof="0"/>
              <a:t>2023</a:t>
            </a:r>
          </a:p>
        </p:txBody>
      </p:sp>
    </p:spTree>
    <p:extLst>
      <p:ext uri="{BB962C8B-B14F-4D97-AF65-F5344CB8AC3E}">
        <p14:creationId xmlns:p14="http://schemas.microsoft.com/office/powerpoint/2010/main" val="74892560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Content with Caption">
    <p:bg>
      <p:bgPr>
        <a:solidFill>
          <a:schemeClr val="tx2"/>
        </a:solidFill>
        <a:effectLst/>
      </p:bgPr>
    </p:bg>
    <p:spTree>
      <p:nvGrpSpPr>
        <p:cNvPr id="1" name=""/>
        <p:cNvGrpSpPr/>
        <p:nvPr/>
      </p:nvGrpSpPr>
      <p:grpSpPr>
        <a:xfrm>
          <a:off x="0" y="0"/>
          <a:ext cx="0" cy="0"/>
          <a:chOff x="0" y="0"/>
          <a:chExt cx="0" cy="0"/>
        </a:xfrm>
      </p:grpSpPr>
      <p:sp>
        <p:nvSpPr>
          <p:cNvPr id="8" name="Google Shape;327;p33">
            <a:extLst>
              <a:ext uri="{FF2B5EF4-FFF2-40B4-BE49-F238E27FC236}">
                <a16:creationId xmlns:a16="http://schemas.microsoft.com/office/drawing/2014/main" id="{F51DD675-2DC4-A4BE-C624-3048A2E666B7}"/>
              </a:ext>
            </a:extLst>
          </p:cNvPr>
          <p:cNvSpPr/>
          <p:nvPr userDrawn="1"/>
        </p:nvSpPr>
        <p:spPr>
          <a:xfrm>
            <a:off x="809553" y="1012104"/>
            <a:ext cx="6957749" cy="5061732"/>
          </a:xfrm>
          <a:prstGeom prst="rect">
            <a:avLst/>
          </a:prstGeom>
          <a:solidFill>
            <a:schemeClr val="accent4"/>
          </a:solidFill>
          <a:ln w="254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lang="en-US" sz="1800" b="0" i="0" u="none" strike="noStrike" cap="none" noProof="0">
              <a:solidFill>
                <a:schemeClr val="lt1"/>
              </a:solidFill>
              <a:latin typeface="Karla"/>
              <a:ea typeface="Karla"/>
              <a:cs typeface="Karla"/>
              <a:sym typeface="Karla"/>
            </a:endParaRPr>
          </a:p>
        </p:txBody>
      </p:sp>
      <p:sp>
        <p:nvSpPr>
          <p:cNvPr id="12" name="Google Shape;328;p33">
            <a:extLst>
              <a:ext uri="{FF2B5EF4-FFF2-40B4-BE49-F238E27FC236}">
                <a16:creationId xmlns:a16="http://schemas.microsoft.com/office/drawing/2014/main" id="{A0952ED0-9FCB-B6D2-E806-E2663B8961D0}"/>
              </a:ext>
            </a:extLst>
          </p:cNvPr>
          <p:cNvSpPr/>
          <p:nvPr userDrawn="1"/>
        </p:nvSpPr>
        <p:spPr>
          <a:xfrm>
            <a:off x="600338" y="782757"/>
            <a:ext cx="6957749" cy="5061732"/>
          </a:xfrm>
          <a:prstGeom prst="rect">
            <a:avLst/>
          </a:prstGeom>
          <a:solidFill>
            <a:schemeClr val="accent5"/>
          </a:solidFill>
          <a:ln w="254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lang="en-US" sz="1800" b="0" i="0" u="none" strike="noStrike" cap="none" noProof="0">
              <a:solidFill>
                <a:schemeClr val="lt1"/>
              </a:solidFill>
              <a:latin typeface="Karla"/>
              <a:ea typeface="Karla"/>
              <a:cs typeface="Karla"/>
              <a:sym typeface="Karla"/>
            </a:endParaRPr>
          </a:p>
        </p:txBody>
      </p:sp>
      <p:sp>
        <p:nvSpPr>
          <p:cNvPr id="2" name="Title 1">
            <a:extLst>
              <a:ext uri="{FF2B5EF4-FFF2-40B4-BE49-F238E27FC236}">
                <a16:creationId xmlns:a16="http://schemas.microsoft.com/office/drawing/2014/main" id="{BF01426A-0740-2EB9-FC34-9C043459357E}"/>
              </a:ext>
            </a:extLst>
          </p:cNvPr>
          <p:cNvSpPr>
            <a:spLocks noGrp="1"/>
          </p:cNvSpPr>
          <p:nvPr>
            <p:ph type="title"/>
          </p:nvPr>
        </p:nvSpPr>
        <p:spPr>
          <a:xfrm>
            <a:off x="1389888" y="1719072"/>
            <a:ext cx="5038344" cy="1709928"/>
          </a:xfrm>
        </p:spPr>
        <p:txBody>
          <a:bodyPr/>
          <a:lstStyle>
            <a:lvl1pPr algn="l">
              <a:lnSpc>
                <a:spcPct val="90000"/>
              </a:lnSpc>
              <a:defRPr/>
            </a:lvl1pPr>
          </a:lstStyle>
          <a:p>
            <a:r>
              <a:rPr lang="en-US" noProof="0"/>
              <a:t>Click to edit Master title style</a:t>
            </a:r>
          </a:p>
        </p:txBody>
      </p:sp>
      <p:sp>
        <p:nvSpPr>
          <p:cNvPr id="10" name="Picture Placeholder 9">
            <a:extLst>
              <a:ext uri="{FF2B5EF4-FFF2-40B4-BE49-F238E27FC236}">
                <a16:creationId xmlns:a16="http://schemas.microsoft.com/office/drawing/2014/main" id="{0BC3CDDF-FEA3-712D-9071-515D264F06E7}"/>
              </a:ext>
            </a:extLst>
          </p:cNvPr>
          <p:cNvSpPr>
            <a:spLocks noGrp="1"/>
          </p:cNvSpPr>
          <p:nvPr>
            <p:ph type="pic" sz="quarter" idx="13"/>
          </p:nvPr>
        </p:nvSpPr>
        <p:spPr>
          <a:xfrm>
            <a:off x="8296656" y="0"/>
            <a:ext cx="3895344" cy="6858000"/>
          </a:xfrm>
          <a:solidFill>
            <a:schemeClr val="accent1"/>
          </a:solidFill>
        </p:spPr>
        <p:txBody>
          <a:bodyPr anchor="ctr"/>
          <a:lstStyle>
            <a:lvl1pPr marL="0" indent="0" algn="ctr">
              <a:buNone/>
              <a:defRPr/>
            </a:lvl1pPr>
          </a:lstStyle>
          <a:p>
            <a:r>
              <a:rPr lang="en-US" noProof="0"/>
              <a:t>Click icon to add picture</a:t>
            </a:r>
          </a:p>
        </p:txBody>
      </p:sp>
      <p:sp>
        <p:nvSpPr>
          <p:cNvPr id="3" name="Content Placeholder 2">
            <a:extLst>
              <a:ext uri="{FF2B5EF4-FFF2-40B4-BE49-F238E27FC236}">
                <a16:creationId xmlns:a16="http://schemas.microsoft.com/office/drawing/2014/main" id="{A00F6C1B-F86D-84E1-F13C-1A2310E172C3}"/>
              </a:ext>
            </a:extLst>
          </p:cNvPr>
          <p:cNvSpPr>
            <a:spLocks noGrp="1"/>
          </p:cNvSpPr>
          <p:nvPr>
            <p:ph idx="1"/>
          </p:nvPr>
        </p:nvSpPr>
        <p:spPr>
          <a:xfrm>
            <a:off x="1389888" y="3054096"/>
            <a:ext cx="5010912" cy="2130552"/>
          </a:xfrm>
        </p:spPr>
        <p:txBody>
          <a:bodyPr/>
          <a:lstStyle>
            <a:lvl1pPr marL="54864" indent="0">
              <a:lnSpc>
                <a:spcPct val="120000"/>
              </a:lnSpc>
              <a:spcBef>
                <a:spcPts val="0"/>
              </a:spcBef>
              <a:buNone/>
              <a:defRPr sz="1600"/>
            </a:lvl1pPr>
            <a:lvl2pPr>
              <a:defRPr sz="1400"/>
            </a:lvl2pPr>
            <a:lvl3pPr>
              <a:defRPr sz="1200"/>
            </a:lvl3pPr>
            <a:lvl4pPr>
              <a:defRPr sz="1100"/>
            </a:lvl4pPr>
            <a:lvl5pPr>
              <a:defRPr sz="1100"/>
            </a:lvl5pPr>
          </a:lstStyle>
          <a:p>
            <a:pPr lvl="0"/>
            <a:r>
              <a:rPr lang="en-US" noProof="0"/>
              <a:t>Click to edit Master text styles</a:t>
            </a:r>
          </a:p>
        </p:txBody>
      </p:sp>
      <p:cxnSp>
        <p:nvCxnSpPr>
          <p:cNvPr id="28" name="Straight Connector 27">
            <a:extLst>
              <a:ext uri="{FF2B5EF4-FFF2-40B4-BE49-F238E27FC236}">
                <a16:creationId xmlns:a16="http://schemas.microsoft.com/office/drawing/2014/main" id="{A4F7CD76-D087-685D-2E27-537F34D67EBE}"/>
              </a:ext>
            </a:extLst>
          </p:cNvPr>
          <p:cNvCxnSpPr>
            <a:cxnSpLocks/>
          </p:cNvCxnSpPr>
          <p:nvPr userDrawn="1"/>
        </p:nvCxnSpPr>
        <p:spPr>
          <a:xfrm>
            <a:off x="11276341" y="6528816"/>
            <a:ext cx="914400"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6" name="Slide Number Placeholder 5">
            <a:extLst>
              <a:ext uri="{FF2B5EF4-FFF2-40B4-BE49-F238E27FC236}">
                <a16:creationId xmlns:a16="http://schemas.microsoft.com/office/drawing/2014/main" id="{754CBAEF-CF24-7502-B796-D47DF23F28D4}"/>
              </a:ext>
            </a:extLst>
          </p:cNvPr>
          <p:cNvSpPr>
            <a:spLocks noGrp="1"/>
          </p:cNvSpPr>
          <p:nvPr>
            <p:ph type="sldNum" sz="quarter" idx="12"/>
          </p:nvPr>
        </p:nvSpPr>
        <p:spPr>
          <a:xfrm>
            <a:off x="3962400" y="6400904"/>
            <a:ext cx="365760" cy="246888"/>
          </a:xfrm>
        </p:spPr>
        <p:txBody>
          <a:bodyPr/>
          <a:lstStyle>
            <a:lvl1pPr>
              <a:defRPr>
                <a:solidFill>
                  <a:schemeClr val="bg1"/>
                </a:solidFill>
              </a:defRPr>
            </a:lvl1pPr>
          </a:lstStyle>
          <a:p>
            <a:fld id="{8D0AFDD5-844D-364D-8AEC-50CF4D36D55D}" type="slidenum">
              <a:rPr lang="en-US" noProof="0" smtClean="0"/>
              <a:pPr/>
              <a:t>‹#›</a:t>
            </a:fld>
            <a:endParaRPr lang="en-US" noProof="0"/>
          </a:p>
        </p:txBody>
      </p:sp>
      <p:grpSp>
        <p:nvGrpSpPr>
          <p:cNvPr id="13" name="Group 12">
            <a:extLst>
              <a:ext uri="{FF2B5EF4-FFF2-40B4-BE49-F238E27FC236}">
                <a16:creationId xmlns:a16="http://schemas.microsoft.com/office/drawing/2014/main" id="{0C63F889-82B6-D594-DA07-4C82AE33663F}"/>
              </a:ext>
            </a:extLst>
          </p:cNvPr>
          <p:cNvGrpSpPr/>
          <p:nvPr userDrawn="1"/>
        </p:nvGrpSpPr>
        <p:grpSpPr>
          <a:xfrm>
            <a:off x="0" y="6527001"/>
            <a:ext cx="8294153" cy="5617"/>
            <a:chOff x="0" y="6527001"/>
            <a:chExt cx="8294153" cy="5617"/>
          </a:xfrm>
        </p:grpSpPr>
        <p:cxnSp>
          <p:nvCxnSpPr>
            <p:cNvPr id="14" name="Straight Connector 13">
              <a:extLst>
                <a:ext uri="{FF2B5EF4-FFF2-40B4-BE49-F238E27FC236}">
                  <a16:creationId xmlns:a16="http://schemas.microsoft.com/office/drawing/2014/main" id="{3F4BFE95-6DCA-752C-0F0C-CCAF1A576CD0}"/>
                </a:ext>
              </a:extLst>
            </p:cNvPr>
            <p:cNvCxnSpPr>
              <a:cxnSpLocks/>
            </p:cNvCxnSpPr>
            <p:nvPr/>
          </p:nvCxnSpPr>
          <p:spPr>
            <a:xfrm>
              <a:off x="0" y="6527001"/>
              <a:ext cx="3935513" cy="5617"/>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3920C2FA-C2E7-21E2-09D0-3BA6B1BC2C1E}"/>
                </a:ext>
              </a:extLst>
            </p:cNvPr>
            <p:cNvCxnSpPr>
              <a:cxnSpLocks/>
            </p:cNvCxnSpPr>
            <p:nvPr/>
          </p:nvCxnSpPr>
          <p:spPr>
            <a:xfrm>
              <a:off x="4358640" y="6527001"/>
              <a:ext cx="3935513" cy="5617"/>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38820848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Section Header">
    <p:bg>
      <p:bgPr>
        <a:solidFill>
          <a:schemeClr val="accent4"/>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38D51F-4DA4-5AB7-6ACD-17065B86DE72}"/>
              </a:ext>
            </a:extLst>
          </p:cNvPr>
          <p:cNvSpPr>
            <a:spLocks noGrp="1"/>
          </p:cNvSpPr>
          <p:nvPr>
            <p:ph type="title"/>
          </p:nvPr>
        </p:nvSpPr>
        <p:spPr>
          <a:xfrm>
            <a:off x="731520" y="1947672"/>
            <a:ext cx="3017520" cy="1938528"/>
          </a:xfrm>
        </p:spPr>
        <p:txBody>
          <a:bodyPr anchor="t"/>
          <a:lstStyle>
            <a:lvl1pPr algn="l">
              <a:defRPr sz="6000"/>
            </a:lvl1pPr>
          </a:lstStyle>
          <a:p>
            <a:r>
              <a:rPr lang="en-US" noProof="0"/>
              <a:t>Click to edit Master title style</a:t>
            </a:r>
          </a:p>
        </p:txBody>
      </p:sp>
      <p:sp>
        <p:nvSpPr>
          <p:cNvPr id="3" name="Text Placeholder 2">
            <a:extLst>
              <a:ext uri="{FF2B5EF4-FFF2-40B4-BE49-F238E27FC236}">
                <a16:creationId xmlns:a16="http://schemas.microsoft.com/office/drawing/2014/main" id="{F4264711-7A11-A788-DD48-17D0C3B08384}"/>
              </a:ext>
            </a:extLst>
          </p:cNvPr>
          <p:cNvSpPr>
            <a:spLocks noGrp="1"/>
          </p:cNvSpPr>
          <p:nvPr>
            <p:ph type="body" idx="1"/>
          </p:nvPr>
        </p:nvSpPr>
        <p:spPr>
          <a:xfrm>
            <a:off x="758952" y="4279392"/>
            <a:ext cx="2980944" cy="402336"/>
          </a:xfrm>
        </p:spPr>
        <p:txBody>
          <a:bodyPr/>
          <a:lstStyle>
            <a:lvl1pPr marL="0" indent="0">
              <a:lnSpc>
                <a:spcPct val="100000"/>
              </a:lnSpc>
              <a:spcBef>
                <a:spcPts val="0"/>
              </a:spcBef>
              <a:buNone/>
              <a:defRPr sz="20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noProof="0"/>
              <a:t>Click to edit Master text styles</a:t>
            </a:r>
          </a:p>
        </p:txBody>
      </p:sp>
      <p:sp>
        <p:nvSpPr>
          <p:cNvPr id="8" name="Google Shape;1251;p56">
            <a:extLst>
              <a:ext uri="{FF2B5EF4-FFF2-40B4-BE49-F238E27FC236}">
                <a16:creationId xmlns:a16="http://schemas.microsoft.com/office/drawing/2014/main" id="{9061A64A-DA6A-5D22-BE0B-94B0626A6CF1}"/>
              </a:ext>
            </a:extLst>
          </p:cNvPr>
          <p:cNvSpPr/>
          <p:nvPr userDrawn="1"/>
        </p:nvSpPr>
        <p:spPr>
          <a:xfrm>
            <a:off x="5102241" y="597060"/>
            <a:ext cx="5949692" cy="5949692"/>
          </a:xfrm>
          <a:prstGeom prst="ellipse">
            <a:avLst/>
          </a:prstGeom>
          <a:solidFill>
            <a:schemeClr val="accent2"/>
          </a:solidFill>
          <a:ln w="254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lang="en-US" sz="1800" noProof="0">
              <a:solidFill>
                <a:schemeClr val="lt1"/>
              </a:solidFill>
              <a:latin typeface="Karla"/>
              <a:ea typeface="Karla"/>
              <a:cs typeface="Karla"/>
              <a:sym typeface="Karla"/>
            </a:endParaRPr>
          </a:p>
        </p:txBody>
      </p:sp>
      <p:sp>
        <p:nvSpPr>
          <p:cNvPr id="10" name="Picture Placeholder 9">
            <a:extLst>
              <a:ext uri="{FF2B5EF4-FFF2-40B4-BE49-F238E27FC236}">
                <a16:creationId xmlns:a16="http://schemas.microsoft.com/office/drawing/2014/main" id="{E88E5310-5724-6031-306F-4110AC65EBDB}"/>
              </a:ext>
            </a:extLst>
          </p:cNvPr>
          <p:cNvSpPr>
            <a:spLocks noGrp="1" noChangeAspect="1"/>
          </p:cNvSpPr>
          <p:nvPr>
            <p:ph type="pic" sz="quarter" idx="10"/>
          </p:nvPr>
        </p:nvSpPr>
        <p:spPr>
          <a:xfrm>
            <a:off x="5001768" y="420624"/>
            <a:ext cx="5897880" cy="5897880"/>
          </a:xfrm>
          <a:prstGeom prst="ellipse">
            <a:avLst/>
          </a:prstGeom>
          <a:solidFill>
            <a:schemeClr val="accent1"/>
          </a:solidFill>
          <a:ln w="25400">
            <a:solidFill>
              <a:schemeClr val="tx1"/>
            </a:solidFill>
          </a:ln>
        </p:spPr>
        <p:txBody>
          <a:bodyPr anchor="ctr"/>
          <a:lstStyle>
            <a:lvl1pPr marL="0" indent="0" algn="ctr">
              <a:buNone/>
              <a:defRPr/>
            </a:lvl1pPr>
          </a:lstStyle>
          <a:p>
            <a:r>
              <a:rPr lang="en-US" noProof="0"/>
              <a:t>Click icon to add picture</a:t>
            </a:r>
          </a:p>
        </p:txBody>
      </p:sp>
    </p:spTree>
    <p:extLst>
      <p:ext uri="{BB962C8B-B14F-4D97-AF65-F5344CB8AC3E}">
        <p14:creationId xmlns:p14="http://schemas.microsoft.com/office/powerpoint/2010/main" val="79116872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accent5"/>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01426A-0740-2EB9-FC34-9C043459357E}"/>
              </a:ext>
            </a:extLst>
          </p:cNvPr>
          <p:cNvSpPr>
            <a:spLocks noGrp="1"/>
          </p:cNvSpPr>
          <p:nvPr>
            <p:ph type="title"/>
          </p:nvPr>
        </p:nvSpPr>
        <p:spPr/>
        <p:txBody>
          <a:bodyPr/>
          <a:lstStyle/>
          <a:p>
            <a:r>
              <a:rPr lang="en-US" noProof="0"/>
              <a:t>Click to edit Master title style</a:t>
            </a:r>
          </a:p>
        </p:txBody>
      </p:sp>
      <p:sp>
        <p:nvSpPr>
          <p:cNvPr id="3" name="Content Placeholder 2">
            <a:extLst>
              <a:ext uri="{FF2B5EF4-FFF2-40B4-BE49-F238E27FC236}">
                <a16:creationId xmlns:a16="http://schemas.microsoft.com/office/drawing/2014/main" id="{A00F6C1B-F86D-84E1-F13C-1A2310E172C3}"/>
              </a:ext>
            </a:extLst>
          </p:cNvPr>
          <p:cNvSpPr>
            <a:spLocks noGrp="1"/>
          </p:cNvSpPr>
          <p:nvPr>
            <p:ph idx="1"/>
          </p:nvPr>
        </p:nvSpPr>
        <p:spPr>
          <a:xfrm>
            <a:off x="484632" y="1810512"/>
            <a:ext cx="11000232" cy="4160520"/>
          </a:xfrm>
        </p:spPr>
        <p:txBody>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Slide Number Placeholder 5">
            <a:extLst>
              <a:ext uri="{FF2B5EF4-FFF2-40B4-BE49-F238E27FC236}">
                <a16:creationId xmlns:a16="http://schemas.microsoft.com/office/drawing/2014/main" id="{754CBAEF-CF24-7502-B796-D47DF23F28D4}"/>
              </a:ext>
            </a:extLst>
          </p:cNvPr>
          <p:cNvSpPr>
            <a:spLocks noGrp="1"/>
          </p:cNvSpPr>
          <p:nvPr>
            <p:ph type="sldNum" sz="quarter" idx="12"/>
          </p:nvPr>
        </p:nvSpPr>
        <p:spPr/>
        <p:txBody>
          <a:bodyPr/>
          <a:lstStyle/>
          <a:p>
            <a:fld id="{8D0AFDD5-844D-364D-8AEC-50CF4D36D55D}" type="slidenum">
              <a:rPr lang="en-US" noProof="0" smtClean="0"/>
              <a:t>‹#›</a:t>
            </a:fld>
            <a:endParaRPr lang="en-US" noProof="0"/>
          </a:p>
        </p:txBody>
      </p:sp>
      <p:sp>
        <p:nvSpPr>
          <p:cNvPr id="5" name="Footer Placeholder 4">
            <a:extLst>
              <a:ext uri="{FF2B5EF4-FFF2-40B4-BE49-F238E27FC236}">
                <a16:creationId xmlns:a16="http://schemas.microsoft.com/office/drawing/2014/main" id="{82D9E7CE-C596-EE32-BBFE-799C10EFBBB2}"/>
              </a:ext>
            </a:extLst>
          </p:cNvPr>
          <p:cNvSpPr>
            <a:spLocks noGrp="1"/>
          </p:cNvSpPr>
          <p:nvPr>
            <p:ph type="ftr" sz="quarter" idx="11"/>
          </p:nvPr>
        </p:nvSpPr>
        <p:spPr/>
        <p:txBody>
          <a:bodyPr/>
          <a:lstStyle/>
          <a:p>
            <a:r>
              <a:rPr lang="en-US" noProof="0"/>
              <a:t>Using technology to harness language learning: challenges and benefits</a:t>
            </a:r>
          </a:p>
        </p:txBody>
      </p:sp>
      <p:sp>
        <p:nvSpPr>
          <p:cNvPr id="4" name="Date Placeholder 3">
            <a:extLst>
              <a:ext uri="{FF2B5EF4-FFF2-40B4-BE49-F238E27FC236}">
                <a16:creationId xmlns:a16="http://schemas.microsoft.com/office/drawing/2014/main" id="{7490B60C-999F-167B-3927-D752A0DE60A7}"/>
              </a:ext>
            </a:extLst>
          </p:cNvPr>
          <p:cNvSpPr>
            <a:spLocks noGrp="1"/>
          </p:cNvSpPr>
          <p:nvPr>
            <p:ph type="dt" sz="half" idx="10"/>
          </p:nvPr>
        </p:nvSpPr>
        <p:spPr/>
        <p:txBody>
          <a:bodyPr/>
          <a:lstStyle/>
          <a:p>
            <a:r>
              <a:rPr lang="en-US" noProof="0"/>
              <a:t>2023</a:t>
            </a:r>
          </a:p>
        </p:txBody>
      </p:sp>
    </p:spTree>
    <p:extLst>
      <p:ext uri="{BB962C8B-B14F-4D97-AF65-F5344CB8AC3E}">
        <p14:creationId xmlns:p14="http://schemas.microsoft.com/office/powerpoint/2010/main" val="120134929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Quote">
    <p:bg>
      <p:bgPr>
        <a:solidFill>
          <a:schemeClr val="accent3"/>
        </a:solidFill>
        <a:effectLst/>
      </p:bgPr>
    </p:bg>
    <p:spTree>
      <p:nvGrpSpPr>
        <p:cNvPr id="1" name=""/>
        <p:cNvGrpSpPr/>
        <p:nvPr/>
      </p:nvGrpSpPr>
      <p:grpSpPr>
        <a:xfrm>
          <a:off x="0" y="0"/>
          <a:ext cx="0" cy="0"/>
          <a:chOff x="0" y="0"/>
          <a:chExt cx="0" cy="0"/>
        </a:xfrm>
      </p:grpSpPr>
      <p:sp>
        <p:nvSpPr>
          <p:cNvPr id="12" name="Google Shape;327;p33">
            <a:extLst>
              <a:ext uri="{FF2B5EF4-FFF2-40B4-BE49-F238E27FC236}">
                <a16:creationId xmlns:a16="http://schemas.microsoft.com/office/drawing/2014/main" id="{EA1EE280-E44E-F71B-ED1B-CA8CEDEE6175}"/>
              </a:ext>
            </a:extLst>
          </p:cNvPr>
          <p:cNvSpPr/>
          <p:nvPr userDrawn="1"/>
        </p:nvSpPr>
        <p:spPr>
          <a:xfrm>
            <a:off x="1087280" y="1161412"/>
            <a:ext cx="10221119" cy="4831742"/>
          </a:xfrm>
          <a:prstGeom prst="rect">
            <a:avLst/>
          </a:prstGeom>
          <a:solidFill>
            <a:schemeClr val="accent5"/>
          </a:solidFill>
          <a:ln w="254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lang="en-US" sz="1800" b="0" i="0" u="none" strike="noStrike" cap="none" noProof="0">
              <a:solidFill>
                <a:schemeClr val="accent2">
                  <a:lumMod val="20000"/>
                  <a:lumOff val="80000"/>
                </a:schemeClr>
              </a:solidFill>
              <a:latin typeface="Karla"/>
              <a:ea typeface="Karla"/>
              <a:cs typeface="Karla"/>
              <a:sym typeface="Karla"/>
            </a:endParaRPr>
          </a:p>
        </p:txBody>
      </p:sp>
      <p:sp>
        <p:nvSpPr>
          <p:cNvPr id="14" name="Google Shape;328;p33">
            <a:extLst>
              <a:ext uri="{FF2B5EF4-FFF2-40B4-BE49-F238E27FC236}">
                <a16:creationId xmlns:a16="http://schemas.microsoft.com/office/drawing/2014/main" id="{332C8624-D848-DF0C-9104-7A2655E4A0FE}"/>
              </a:ext>
            </a:extLst>
          </p:cNvPr>
          <p:cNvSpPr/>
          <p:nvPr userDrawn="1"/>
        </p:nvSpPr>
        <p:spPr>
          <a:xfrm>
            <a:off x="858371" y="800100"/>
            <a:ext cx="10221119" cy="4953001"/>
          </a:xfrm>
          <a:prstGeom prst="rect">
            <a:avLst/>
          </a:prstGeom>
          <a:solidFill>
            <a:schemeClr val="accent4"/>
          </a:solidFill>
          <a:ln w="254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lang="en-US" sz="1800" b="0" i="0" u="none" strike="noStrike" cap="none" noProof="0">
              <a:solidFill>
                <a:schemeClr val="lt1"/>
              </a:solidFill>
              <a:latin typeface="Karla"/>
              <a:ea typeface="Karla"/>
              <a:cs typeface="Karla"/>
              <a:sym typeface="Karla"/>
            </a:endParaRPr>
          </a:p>
        </p:txBody>
      </p:sp>
      <p:sp>
        <p:nvSpPr>
          <p:cNvPr id="2" name="Title 1">
            <a:extLst>
              <a:ext uri="{FF2B5EF4-FFF2-40B4-BE49-F238E27FC236}">
                <a16:creationId xmlns:a16="http://schemas.microsoft.com/office/drawing/2014/main" id="{BF01426A-0740-2EB9-FC34-9C043459357E}"/>
              </a:ext>
            </a:extLst>
          </p:cNvPr>
          <p:cNvSpPr>
            <a:spLocks noGrp="1"/>
          </p:cNvSpPr>
          <p:nvPr>
            <p:ph type="title"/>
          </p:nvPr>
        </p:nvSpPr>
        <p:spPr>
          <a:xfrm>
            <a:off x="2862072" y="2322576"/>
            <a:ext cx="6473952" cy="1901952"/>
          </a:xfrm>
        </p:spPr>
        <p:txBody>
          <a:bodyPr anchor="ctr"/>
          <a:lstStyle>
            <a:lvl1pPr algn="l">
              <a:lnSpc>
                <a:spcPct val="90000"/>
              </a:lnSpc>
              <a:defRPr sz="4000"/>
            </a:lvl1pPr>
          </a:lstStyle>
          <a:p>
            <a:r>
              <a:rPr lang="en-US" noProof="0"/>
              <a:t>Click to edit Master title style</a:t>
            </a:r>
          </a:p>
        </p:txBody>
      </p:sp>
      <p:sp>
        <p:nvSpPr>
          <p:cNvPr id="18" name="Text Placeholder 15">
            <a:extLst>
              <a:ext uri="{FF2B5EF4-FFF2-40B4-BE49-F238E27FC236}">
                <a16:creationId xmlns:a16="http://schemas.microsoft.com/office/drawing/2014/main" id="{4817D722-78FF-E98D-229F-DDC8146F5572}"/>
              </a:ext>
            </a:extLst>
          </p:cNvPr>
          <p:cNvSpPr>
            <a:spLocks noGrp="1"/>
          </p:cNvSpPr>
          <p:nvPr>
            <p:ph type="body" sz="quarter" idx="15" hasCustomPrompt="1"/>
          </p:nvPr>
        </p:nvSpPr>
        <p:spPr>
          <a:xfrm>
            <a:off x="1027874" y="809103"/>
            <a:ext cx="1798955" cy="2062163"/>
          </a:xfrm>
        </p:spPr>
        <p:txBody>
          <a:bodyPr anchor="t"/>
          <a:lstStyle>
            <a:lvl1pPr marL="0" indent="0">
              <a:buNone/>
              <a:defRPr sz="25000" b="1">
                <a:solidFill>
                  <a:schemeClr val="tx2"/>
                </a:solidFill>
                <a:latin typeface="+mj-lt"/>
              </a:defRPr>
            </a:lvl1pPr>
          </a:lstStyle>
          <a:p>
            <a:pPr lvl="0"/>
            <a:r>
              <a:rPr lang="en-US" noProof="0"/>
              <a:t>“</a:t>
            </a:r>
          </a:p>
        </p:txBody>
      </p:sp>
      <p:sp>
        <p:nvSpPr>
          <p:cNvPr id="3" name="Content Placeholder 2">
            <a:extLst>
              <a:ext uri="{FF2B5EF4-FFF2-40B4-BE49-F238E27FC236}">
                <a16:creationId xmlns:a16="http://schemas.microsoft.com/office/drawing/2014/main" id="{A00F6C1B-F86D-84E1-F13C-1A2310E172C3}"/>
              </a:ext>
            </a:extLst>
          </p:cNvPr>
          <p:cNvSpPr>
            <a:spLocks noGrp="1"/>
          </p:cNvSpPr>
          <p:nvPr>
            <p:ph idx="1"/>
          </p:nvPr>
        </p:nvSpPr>
        <p:spPr>
          <a:xfrm>
            <a:off x="2862072" y="4334256"/>
            <a:ext cx="2340864" cy="585216"/>
          </a:xfrm>
        </p:spPr>
        <p:txBody>
          <a:bodyPr/>
          <a:lstStyle>
            <a:lvl1pPr marL="0" indent="0">
              <a:lnSpc>
                <a:spcPct val="100000"/>
              </a:lnSpc>
              <a:spcBef>
                <a:spcPts val="0"/>
              </a:spcBef>
              <a:buNone/>
              <a:defRPr sz="2000"/>
            </a:lvl1pPr>
          </a:lstStyle>
          <a:p>
            <a:pPr lvl="0"/>
            <a:r>
              <a:rPr lang="en-US" noProof="0"/>
              <a:t>Click to edit Master text styles</a:t>
            </a:r>
          </a:p>
        </p:txBody>
      </p:sp>
      <p:sp>
        <p:nvSpPr>
          <p:cNvPr id="17" name="Text Placeholder 15">
            <a:extLst>
              <a:ext uri="{FF2B5EF4-FFF2-40B4-BE49-F238E27FC236}">
                <a16:creationId xmlns:a16="http://schemas.microsoft.com/office/drawing/2014/main" id="{F9A35D83-86B3-5132-45B2-6382E8F3A4C2}"/>
              </a:ext>
            </a:extLst>
          </p:cNvPr>
          <p:cNvSpPr>
            <a:spLocks noGrp="1"/>
          </p:cNvSpPr>
          <p:nvPr>
            <p:ph type="body" sz="quarter" idx="14" hasCustomPrompt="1"/>
          </p:nvPr>
        </p:nvSpPr>
        <p:spPr>
          <a:xfrm>
            <a:off x="9281160" y="3957272"/>
            <a:ext cx="1798955" cy="2062163"/>
          </a:xfrm>
        </p:spPr>
        <p:txBody>
          <a:bodyPr/>
          <a:lstStyle>
            <a:lvl1pPr marL="0" indent="0">
              <a:buNone/>
              <a:defRPr sz="25000" b="1">
                <a:solidFill>
                  <a:schemeClr val="tx2"/>
                </a:solidFill>
                <a:latin typeface="+mj-lt"/>
              </a:defRPr>
            </a:lvl1pPr>
          </a:lstStyle>
          <a:p>
            <a:pPr lvl="0"/>
            <a:r>
              <a:rPr lang="en-US" noProof="0"/>
              <a:t>”</a:t>
            </a:r>
          </a:p>
        </p:txBody>
      </p:sp>
      <p:sp>
        <p:nvSpPr>
          <p:cNvPr id="7" name="Date Placeholder 6">
            <a:extLst>
              <a:ext uri="{FF2B5EF4-FFF2-40B4-BE49-F238E27FC236}">
                <a16:creationId xmlns:a16="http://schemas.microsoft.com/office/drawing/2014/main" id="{C1F53ABF-1C17-E7D0-EEB7-468CEDF285C7}"/>
              </a:ext>
            </a:extLst>
          </p:cNvPr>
          <p:cNvSpPr>
            <a:spLocks noGrp="1"/>
          </p:cNvSpPr>
          <p:nvPr>
            <p:ph type="dt" sz="half" idx="16"/>
          </p:nvPr>
        </p:nvSpPr>
        <p:spPr/>
        <p:txBody>
          <a:bodyPr/>
          <a:lstStyle/>
          <a:p>
            <a:r>
              <a:rPr lang="en-US" noProof="0"/>
              <a:t>2023</a:t>
            </a:r>
          </a:p>
        </p:txBody>
      </p:sp>
      <p:sp>
        <p:nvSpPr>
          <p:cNvPr id="8" name="Footer Placeholder 7">
            <a:extLst>
              <a:ext uri="{FF2B5EF4-FFF2-40B4-BE49-F238E27FC236}">
                <a16:creationId xmlns:a16="http://schemas.microsoft.com/office/drawing/2014/main" id="{86A64DF1-77A3-B856-5F46-12724706B8A1}"/>
              </a:ext>
            </a:extLst>
          </p:cNvPr>
          <p:cNvSpPr>
            <a:spLocks noGrp="1"/>
          </p:cNvSpPr>
          <p:nvPr>
            <p:ph type="ftr" sz="quarter" idx="17"/>
          </p:nvPr>
        </p:nvSpPr>
        <p:spPr/>
        <p:txBody>
          <a:bodyPr/>
          <a:lstStyle/>
          <a:p>
            <a:r>
              <a:rPr lang="en-US" noProof="0"/>
              <a:t>Using technology to harness language learning: challenges and benefits</a:t>
            </a:r>
          </a:p>
        </p:txBody>
      </p:sp>
      <p:sp>
        <p:nvSpPr>
          <p:cNvPr id="9" name="Slide Number Placeholder 8">
            <a:extLst>
              <a:ext uri="{FF2B5EF4-FFF2-40B4-BE49-F238E27FC236}">
                <a16:creationId xmlns:a16="http://schemas.microsoft.com/office/drawing/2014/main" id="{D8961FC7-9CAD-4B2D-A8F6-C172AF6D5EB1}"/>
              </a:ext>
            </a:extLst>
          </p:cNvPr>
          <p:cNvSpPr>
            <a:spLocks noGrp="1"/>
          </p:cNvSpPr>
          <p:nvPr>
            <p:ph type="sldNum" sz="quarter" idx="18"/>
          </p:nvPr>
        </p:nvSpPr>
        <p:spPr/>
        <p:txBody>
          <a:bodyPr/>
          <a:lstStyle/>
          <a:p>
            <a:fld id="{8D0AFDD5-844D-364D-8AEC-50CF4D36D55D}" type="slidenum">
              <a:rPr lang="en-US" noProof="0" smtClean="0"/>
              <a:pPr/>
              <a:t>‹#›</a:t>
            </a:fld>
            <a:endParaRPr lang="en-US" noProof="0"/>
          </a:p>
        </p:txBody>
      </p:sp>
    </p:spTree>
    <p:extLst>
      <p:ext uri="{BB962C8B-B14F-4D97-AF65-F5344CB8AC3E}">
        <p14:creationId xmlns:p14="http://schemas.microsoft.com/office/powerpoint/2010/main" val="288438013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eam x4">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7FDA4E-49F9-223C-DA55-A79802EE1883}"/>
              </a:ext>
            </a:extLst>
          </p:cNvPr>
          <p:cNvSpPr>
            <a:spLocks noGrp="1"/>
          </p:cNvSpPr>
          <p:nvPr>
            <p:ph type="title"/>
          </p:nvPr>
        </p:nvSpPr>
        <p:spPr/>
        <p:txBody>
          <a:bodyPr/>
          <a:lstStyle>
            <a:lvl1pPr>
              <a:defRPr>
                <a:solidFill>
                  <a:schemeClr val="bg1"/>
                </a:solidFill>
              </a:defRPr>
            </a:lvl1pPr>
          </a:lstStyle>
          <a:p>
            <a:r>
              <a:rPr lang="en-US" noProof="0"/>
              <a:t>Click to edit Master title style</a:t>
            </a:r>
          </a:p>
        </p:txBody>
      </p:sp>
      <p:sp>
        <p:nvSpPr>
          <p:cNvPr id="7" name="Google Shape;1149;p53">
            <a:extLst>
              <a:ext uri="{FF2B5EF4-FFF2-40B4-BE49-F238E27FC236}">
                <a16:creationId xmlns:a16="http://schemas.microsoft.com/office/drawing/2014/main" id="{E21113D2-FC9F-27EC-7A45-E8F7695D1407}"/>
              </a:ext>
            </a:extLst>
          </p:cNvPr>
          <p:cNvSpPr/>
          <p:nvPr userDrawn="1"/>
        </p:nvSpPr>
        <p:spPr>
          <a:xfrm>
            <a:off x="694922" y="2330750"/>
            <a:ext cx="2542032" cy="3200400"/>
          </a:xfrm>
          <a:prstGeom prst="rect">
            <a:avLst/>
          </a:prstGeom>
          <a:solidFill>
            <a:schemeClr val="accent4"/>
          </a:solidFill>
          <a:ln w="254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lang="en-US" sz="1800" noProof="0">
              <a:solidFill>
                <a:schemeClr val="lt1"/>
              </a:solidFill>
              <a:latin typeface="Karla"/>
              <a:ea typeface="Karla"/>
              <a:cs typeface="Karla"/>
              <a:sym typeface="Karla"/>
            </a:endParaRPr>
          </a:p>
        </p:txBody>
      </p:sp>
      <p:sp>
        <p:nvSpPr>
          <p:cNvPr id="9" name="Google Shape;1149;p53">
            <a:extLst>
              <a:ext uri="{FF2B5EF4-FFF2-40B4-BE49-F238E27FC236}">
                <a16:creationId xmlns:a16="http://schemas.microsoft.com/office/drawing/2014/main" id="{AD0B836B-7152-D6F5-7044-4B3B321454F5}"/>
              </a:ext>
            </a:extLst>
          </p:cNvPr>
          <p:cNvSpPr/>
          <p:nvPr userDrawn="1"/>
        </p:nvSpPr>
        <p:spPr>
          <a:xfrm>
            <a:off x="3541000" y="2330750"/>
            <a:ext cx="2542032" cy="3200400"/>
          </a:xfrm>
          <a:prstGeom prst="rect">
            <a:avLst/>
          </a:prstGeom>
          <a:solidFill>
            <a:schemeClr val="accent4"/>
          </a:solidFill>
          <a:ln w="254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lang="en-US" sz="1800" noProof="0">
              <a:solidFill>
                <a:schemeClr val="lt1"/>
              </a:solidFill>
              <a:latin typeface="Karla"/>
              <a:ea typeface="Karla"/>
              <a:cs typeface="Karla"/>
              <a:sym typeface="Karla"/>
            </a:endParaRPr>
          </a:p>
        </p:txBody>
      </p:sp>
      <p:sp>
        <p:nvSpPr>
          <p:cNvPr id="11" name="Google Shape;1149;p53">
            <a:extLst>
              <a:ext uri="{FF2B5EF4-FFF2-40B4-BE49-F238E27FC236}">
                <a16:creationId xmlns:a16="http://schemas.microsoft.com/office/drawing/2014/main" id="{65518B88-F549-D8C7-0CD2-91E7CABE5E13}"/>
              </a:ext>
            </a:extLst>
          </p:cNvPr>
          <p:cNvSpPr/>
          <p:nvPr userDrawn="1"/>
        </p:nvSpPr>
        <p:spPr>
          <a:xfrm>
            <a:off x="6387080" y="2328404"/>
            <a:ext cx="2542032" cy="3200400"/>
          </a:xfrm>
          <a:prstGeom prst="rect">
            <a:avLst/>
          </a:prstGeom>
          <a:solidFill>
            <a:schemeClr val="accent4"/>
          </a:solidFill>
          <a:ln w="254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lang="en-US" sz="1800" noProof="0">
              <a:solidFill>
                <a:schemeClr val="lt1"/>
              </a:solidFill>
              <a:latin typeface="Karla"/>
              <a:ea typeface="Karla"/>
              <a:cs typeface="Karla"/>
              <a:sym typeface="Karla"/>
            </a:endParaRPr>
          </a:p>
        </p:txBody>
      </p:sp>
      <p:sp>
        <p:nvSpPr>
          <p:cNvPr id="13" name="Google Shape;1149;p53">
            <a:extLst>
              <a:ext uri="{FF2B5EF4-FFF2-40B4-BE49-F238E27FC236}">
                <a16:creationId xmlns:a16="http://schemas.microsoft.com/office/drawing/2014/main" id="{EF098B7F-7320-E28C-D4A0-9C0D6072BDA7}"/>
              </a:ext>
            </a:extLst>
          </p:cNvPr>
          <p:cNvSpPr/>
          <p:nvPr userDrawn="1"/>
        </p:nvSpPr>
        <p:spPr>
          <a:xfrm>
            <a:off x="9233158" y="2328404"/>
            <a:ext cx="2542032" cy="3200400"/>
          </a:xfrm>
          <a:prstGeom prst="rect">
            <a:avLst/>
          </a:prstGeom>
          <a:solidFill>
            <a:schemeClr val="accent4"/>
          </a:solidFill>
          <a:ln w="254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lang="en-US" sz="1800" noProof="0">
              <a:solidFill>
                <a:schemeClr val="lt1"/>
              </a:solidFill>
              <a:latin typeface="Karla"/>
              <a:ea typeface="Karla"/>
              <a:cs typeface="Karla"/>
              <a:sym typeface="Karla"/>
            </a:endParaRPr>
          </a:p>
        </p:txBody>
      </p:sp>
      <p:sp>
        <p:nvSpPr>
          <p:cNvPr id="25" name="Text Placeholder 24">
            <a:extLst>
              <a:ext uri="{FF2B5EF4-FFF2-40B4-BE49-F238E27FC236}">
                <a16:creationId xmlns:a16="http://schemas.microsoft.com/office/drawing/2014/main" id="{2349526F-21BB-B06B-612E-8AAA322B41DD}"/>
              </a:ext>
            </a:extLst>
          </p:cNvPr>
          <p:cNvSpPr>
            <a:spLocks noGrp="1"/>
          </p:cNvSpPr>
          <p:nvPr>
            <p:ph type="body" sz="quarter" idx="14"/>
          </p:nvPr>
        </p:nvSpPr>
        <p:spPr>
          <a:xfrm>
            <a:off x="565816" y="2193042"/>
            <a:ext cx="2514600" cy="3200400"/>
          </a:xfrm>
          <a:solidFill>
            <a:schemeClr val="accent5"/>
          </a:solidFill>
          <a:ln w="25400">
            <a:solidFill>
              <a:schemeClr val="dk1"/>
            </a:solidFill>
          </a:ln>
        </p:spPr>
        <p:txBody>
          <a:bodyPr tIns="2377440"/>
          <a:lstStyle>
            <a:lvl1pPr marL="0" indent="0" algn="ctr">
              <a:buFont typeface="Arial" panose="020B0604020202020204" pitchFamily="34" charset="0"/>
              <a:buNone/>
              <a:defRPr sz="2000">
                <a:latin typeface="+mj-lt"/>
              </a:defRPr>
            </a:lvl1pPr>
          </a:lstStyle>
          <a:p>
            <a:pPr lvl="0"/>
            <a:r>
              <a:rPr lang="en-US" noProof="0"/>
              <a:t>Click to edit Master text styles</a:t>
            </a:r>
          </a:p>
        </p:txBody>
      </p:sp>
      <p:sp>
        <p:nvSpPr>
          <p:cNvPr id="23" name="Picture Placeholder 22">
            <a:extLst>
              <a:ext uri="{FF2B5EF4-FFF2-40B4-BE49-F238E27FC236}">
                <a16:creationId xmlns:a16="http://schemas.microsoft.com/office/drawing/2014/main" id="{99DE91A1-A01A-B800-F6EB-C013020202CF}"/>
              </a:ext>
            </a:extLst>
          </p:cNvPr>
          <p:cNvSpPr>
            <a:spLocks noGrp="1"/>
          </p:cNvSpPr>
          <p:nvPr>
            <p:ph type="pic" sz="quarter" idx="13"/>
          </p:nvPr>
        </p:nvSpPr>
        <p:spPr>
          <a:xfrm>
            <a:off x="579532" y="2193042"/>
            <a:ext cx="2487168" cy="2103120"/>
          </a:xfrm>
          <a:ln w="25400">
            <a:solidFill>
              <a:schemeClr val="tx1"/>
            </a:solidFill>
          </a:ln>
        </p:spPr>
        <p:txBody>
          <a:bodyPr anchor="ctr"/>
          <a:lstStyle>
            <a:lvl1pPr marL="0" indent="0" algn="ctr">
              <a:buNone/>
              <a:defRPr sz="1600"/>
            </a:lvl1pPr>
          </a:lstStyle>
          <a:p>
            <a:r>
              <a:rPr lang="en-US" noProof="0"/>
              <a:t>Click icon to add picture</a:t>
            </a:r>
          </a:p>
        </p:txBody>
      </p:sp>
      <p:sp>
        <p:nvSpPr>
          <p:cNvPr id="28" name="Text Placeholder 26">
            <a:extLst>
              <a:ext uri="{FF2B5EF4-FFF2-40B4-BE49-F238E27FC236}">
                <a16:creationId xmlns:a16="http://schemas.microsoft.com/office/drawing/2014/main" id="{733EF8C8-3849-9C80-1F6E-7038D1134789}"/>
              </a:ext>
            </a:extLst>
          </p:cNvPr>
          <p:cNvSpPr>
            <a:spLocks noGrp="1"/>
          </p:cNvSpPr>
          <p:nvPr>
            <p:ph type="body" sz="quarter" idx="15"/>
          </p:nvPr>
        </p:nvSpPr>
        <p:spPr>
          <a:xfrm>
            <a:off x="580220" y="4846546"/>
            <a:ext cx="2514600" cy="338328"/>
          </a:xfrm>
        </p:spPr>
        <p:txBody>
          <a:bodyPr/>
          <a:lstStyle>
            <a:lvl1pPr marL="0" indent="0" algn="ctr">
              <a:lnSpc>
                <a:spcPct val="100000"/>
              </a:lnSpc>
              <a:spcBef>
                <a:spcPts val="0"/>
              </a:spcBef>
              <a:buNone/>
              <a:defRPr sz="1600"/>
            </a:lvl1pPr>
          </a:lstStyle>
          <a:p>
            <a:pPr lvl="0"/>
            <a:r>
              <a:rPr lang="en-US" noProof="0"/>
              <a:t>Click to edit Master text styles</a:t>
            </a:r>
          </a:p>
        </p:txBody>
      </p:sp>
      <p:sp>
        <p:nvSpPr>
          <p:cNvPr id="29" name="Text Placeholder 24">
            <a:extLst>
              <a:ext uri="{FF2B5EF4-FFF2-40B4-BE49-F238E27FC236}">
                <a16:creationId xmlns:a16="http://schemas.microsoft.com/office/drawing/2014/main" id="{32F8A8CA-E278-E129-A09C-8C4B7CCA2DE2}"/>
              </a:ext>
            </a:extLst>
          </p:cNvPr>
          <p:cNvSpPr>
            <a:spLocks noGrp="1"/>
          </p:cNvSpPr>
          <p:nvPr>
            <p:ph type="body" sz="quarter" idx="16"/>
          </p:nvPr>
        </p:nvSpPr>
        <p:spPr>
          <a:xfrm>
            <a:off x="3419856" y="2193042"/>
            <a:ext cx="2514600" cy="3200400"/>
          </a:xfrm>
          <a:solidFill>
            <a:schemeClr val="accent5"/>
          </a:solidFill>
          <a:ln w="25400">
            <a:solidFill>
              <a:schemeClr val="dk1"/>
            </a:solidFill>
          </a:ln>
        </p:spPr>
        <p:txBody>
          <a:bodyPr tIns="2377440"/>
          <a:lstStyle>
            <a:lvl1pPr marL="0" indent="0" algn="ctr">
              <a:buFont typeface="Arial" panose="020B0604020202020204" pitchFamily="34" charset="0"/>
              <a:buNone/>
              <a:defRPr sz="2000">
                <a:latin typeface="+mj-lt"/>
              </a:defRPr>
            </a:lvl1pPr>
          </a:lstStyle>
          <a:p>
            <a:pPr lvl="0"/>
            <a:r>
              <a:rPr lang="en-US" noProof="0"/>
              <a:t>Click to edit Master text styles</a:t>
            </a:r>
          </a:p>
        </p:txBody>
      </p:sp>
      <p:sp>
        <p:nvSpPr>
          <p:cNvPr id="30" name="Picture Placeholder 22">
            <a:extLst>
              <a:ext uri="{FF2B5EF4-FFF2-40B4-BE49-F238E27FC236}">
                <a16:creationId xmlns:a16="http://schemas.microsoft.com/office/drawing/2014/main" id="{3CFBF841-C094-5FA8-63F2-F5DA37C0359A}"/>
              </a:ext>
            </a:extLst>
          </p:cNvPr>
          <p:cNvSpPr>
            <a:spLocks noGrp="1"/>
          </p:cNvSpPr>
          <p:nvPr>
            <p:ph type="pic" sz="quarter" idx="17"/>
          </p:nvPr>
        </p:nvSpPr>
        <p:spPr>
          <a:xfrm>
            <a:off x="3433572" y="2193042"/>
            <a:ext cx="2487168" cy="2103120"/>
          </a:xfrm>
          <a:ln w="25400">
            <a:solidFill>
              <a:schemeClr val="tx1"/>
            </a:solidFill>
          </a:ln>
        </p:spPr>
        <p:txBody>
          <a:bodyPr anchor="ctr"/>
          <a:lstStyle>
            <a:lvl1pPr marL="0" indent="0" algn="ctr">
              <a:buNone/>
              <a:defRPr sz="1600"/>
            </a:lvl1pPr>
          </a:lstStyle>
          <a:p>
            <a:r>
              <a:rPr lang="en-US" noProof="0"/>
              <a:t>Click icon to add picture</a:t>
            </a:r>
          </a:p>
        </p:txBody>
      </p:sp>
      <p:sp>
        <p:nvSpPr>
          <p:cNvPr id="31" name="Text Placeholder 26">
            <a:extLst>
              <a:ext uri="{FF2B5EF4-FFF2-40B4-BE49-F238E27FC236}">
                <a16:creationId xmlns:a16="http://schemas.microsoft.com/office/drawing/2014/main" id="{C76BA571-FE5C-F5F7-9056-20BD57DA6789}"/>
              </a:ext>
            </a:extLst>
          </p:cNvPr>
          <p:cNvSpPr>
            <a:spLocks noGrp="1"/>
          </p:cNvSpPr>
          <p:nvPr>
            <p:ph type="body" sz="quarter" idx="18"/>
          </p:nvPr>
        </p:nvSpPr>
        <p:spPr>
          <a:xfrm>
            <a:off x="3419856" y="4846546"/>
            <a:ext cx="2514600" cy="338328"/>
          </a:xfrm>
        </p:spPr>
        <p:txBody>
          <a:bodyPr/>
          <a:lstStyle>
            <a:lvl1pPr marL="0" indent="0" algn="ctr">
              <a:lnSpc>
                <a:spcPct val="100000"/>
              </a:lnSpc>
              <a:spcBef>
                <a:spcPts val="0"/>
              </a:spcBef>
              <a:buNone/>
              <a:defRPr sz="1600"/>
            </a:lvl1pPr>
          </a:lstStyle>
          <a:p>
            <a:pPr lvl="0"/>
            <a:r>
              <a:rPr lang="en-US" noProof="0"/>
              <a:t>Click to edit Master text styles</a:t>
            </a:r>
          </a:p>
        </p:txBody>
      </p:sp>
      <p:sp>
        <p:nvSpPr>
          <p:cNvPr id="32" name="Text Placeholder 24">
            <a:extLst>
              <a:ext uri="{FF2B5EF4-FFF2-40B4-BE49-F238E27FC236}">
                <a16:creationId xmlns:a16="http://schemas.microsoft.com/office/drawing/2014/main" id="{D7F9FC21-D881-DB86-4C69-C07821DCF3A7}"/>
              </a:ext>
            </a:extLst>
          </p:cNvPr>
          <p:cNvSpPr>
            <a:spLocks noGrp="1"/>
          </p:cNvSpPr>
          <p:nvPr>
            <p:ph type="body" sz="quarter" idx="19"/>
          </p:nvPr>
        </p:nvSpPr>
        <p:spPr>
          <a:xfrm>
            <a:off x="6263640" y="2193042"/>
            <a:ext cx="2514600" cy="3200400"/>
          </a:xfrm>
          <a:solidFill>
            <a:schemeClr val="accent5"/>
          </a:solidFill>
          <a:ln w="25400">
            <a:solidFill>
              <a:schemeClr val="dk1"/>
            </a:solidFill>
          </a:ln>
        </p:spPr>
        <p:txBody>
          <a:bodyPr tIns="2377440"/>
          <a:lstStyle>
            <a:lvl1pPr marL="0" indent="0" algn="ctr">
              <a:buFont typeface="Arial" panose="020B0604020202020204" pitchFamily="34" charset="0"/>
              <a:buNone/>
              <a:defRPr sz="2000">
                <a:latin typeface="+mj-lt"/>
              </a:defRPr>
            </a:lvl1pPr>
          </a:lstStyle>
          <a:p>
            <a:pPr lvl="0"/>
            <a:r>
              <a:rPr lang="en-US" noProof="0"/>
              <a:t>Click to edit Master text styles</a:t>
            </a:r>
          </a:p>
        </p:txBody>
      </p:sp>
      <p:sp>
        <p:nvSpPr>
          <p:cNvPr id="33" name="Picture Placeholder 22">
            <a:extLst>
              <a:ext uri="{FF2B5EF4-FFF2-40B4-BE49-F238E27FC236}">
                <a16:creationId xmlns:a16="http://schemas.microsoft.com/office/drawing/2014/main" id="{FE2E99DA-5661-F860-9E54-9C42590265FD}"/>
              </a:ext>
            </a:extLst>
          </p:cNvPr>
          <p:cNvSpPr>
            <a:spLocks noGrp="1"/>
          </p:cNvSpPr>
          <p:nvPr>
            <p:ph type="pic" sz="quarter" idx="20"/>
          </p:nvPr>
        </p:nvSpPr>
        <p:spPr>
          <a:xfrm>
            <a:off x="6277356" y="2193042"/>
            <a:ext cx="2487168" cy="2103120"/>
          </a:xfrm>
          <a:ln w="25400">
            <a:solidFill>
              <a:schemeClr val="tx1"/>
            </a:solidFill>
          </a:ln>
        </p:spPr>
        <p:txBody>
          <a:bodyPr anchor="ctr"/>
          <a:lstStyle>
            <a:lvl1pPr marL="0" indent="0" algn="ctr">
              <a:buNone/>
              <a:defRPr sz="1600"/>
            </a:lvl1pPr>
          </a:lstStyle>
          <a:p>
            <a:r>
              <a:rPr lang="en-US" noProof="0"/>
              <a:t>Click icon to add picture</a:t>
            </a:r>
          </a:p>
        </p:txBody>
      </p:sp>
      <p:sp>
        <p:nvSpPr>
          <p:cNvPr id="34" name="Text Placeholder 26">
            <a:extLst>
              <a:ext uri="{FF2B5EF4-FFF2-40B4-BE49-F238E27FC236}">
                <a16:creationId xmlns:a16="http://schemas.microsoft.com/office/drawing/2014/main" id="{99F1332D-1A76-8252-3A4A-73B5BE80BDA8}"/>
              </a:ext>
            </a:extLst>
          </p:cNvPr>
          <p:cNvSpPr>
            <a:spLocks noGrp="1"/>
          </p:cNvSpPr>
          <p:nvPr>
            <p:ph type="body" sz="quarter" idx="21"/>
          </p:nvPr>
        </p:nvSpPr>
        <p:spPr>
          <a:xfrm>
            <a:off x="6263640" y="4846546"/>
            <a:ext cx="2514600" cy="338328"/>
          </a:xfrm>
        </p:spPr>
        <p:txBody>
          <a:bodyPr/>
          <a:lstStyle>
            <a:lvl1pPr marL="0" indent="0" algn="ctr">
              <a:lnSpc>
                <a:spcPct val="100000"/>
              </a:lnSpc>
              <a:spcBef>
                <a:spcPts val="0"/>
              </a:spcBef>
              <a:buNone/>
              <a:defRPr sz="1600"/>
            </a:lvl1pPr>
          </a:lstStyle>
          <a:p>
            <a:pPr lvl="0"/>
            <a:r>
              <a:rPr lang="en-US" noProof="0"/>
              <a:t>Click to edit Master text styles</a:t>
            </a:r>
          </a:p>
        </p:txBody>
      </p:sp>
      <p:sp>
        <p:nvSpPr>
          <p:cNvPr id="35" name="Text Placeholder 24">
            <a:extLst>
              <a:ext uri="{FF2B5EF4-FFF2-40B4-BE49-F238E27FC236}">
                <a16:creationId xmlns:a16="http://schemas.microsoft.com/office/drawing/2014/main" id="{47253530-631C-01D6-E4D5-53EA91819AC5}"/>
              </a:ext>
            </a:extLst>
          </p:cNvPr>
          <p:cNvSpPr>
            <a:spLocks noGrp="1"/>
          </p:cNvSpPr>
          <p:nvPr>
            <p:ph type="body" sz="quarter" idx="22"/>
          </p:nvPr>
        </p:nvSpPr>
        <p:spPr>
          <a:xfrm>
            <a:off x="9107424" y="2169547"/>
            <a:ext cx="2514600" cy="3200400"/>
          </a:xfrm>
          <a:solidFill>
            <a:schemeClr val="accent5"/>
          </a:solidFill>
          <a:ln w="25400">
            <a:solidFill>
              <a:schemeClr val="dk1"/>
            </a:solidFill>
          </a:ln>
        </p:spPr>
        <p:txBody>
          <a:bodyPr tIns="2377440"/>
          <a:lstStyle>
            <a:lvl1pPr marL="0" indent="0" algn="ctr">
              <a:buFont typeface="Arial" panose="020B0604020202020204" pitchFamily="34" charset="0"/>
              <a:buNone/>
              <a:defRPr sz="2000">
                <a:latin typeface="+mj-lt"/>
              </a:defRPr>
            </a:lvl1pPr>
          </a:lstStyle>
          <a:p>
            <a:pPr lvl="0"/>
            <a:r>
              <a:rPr lang="en-US" noProof="0"/>
              <a:t>Click to edit Master text styles</a:t>
            </a:r>
          </a:p>
        </p:txBody>
      </p:sp>
      <p:sp>
        <p:nvSpPr>
          <p:cNvPr id="36" name="Picture Placeholder 22">
            <a:extLst>
              <a:ext uri="{FF2B5EF4-FFF2-40B4-BE49-F238E27FC236}">
                <a16:creationId xmlns:a16="http://schemas.microsoft.com/office/drawing/2014/main" id="{2087F48D-BCD6-2370-DFEB-3DC855770580}"/>
              </a:ext>
            </a:extLst>
          </p:cNvPr>
          <p:cNvSpPr>
            <a:spLocks noGrp="1"/>
          </p:cNvSpPr>
          <p:nvPr>
            <p:ph type="pic" sz="quarter" idx="23"/>
          </p:nvPr>
        </p:nvSpPr>
        <p:spPr>
          <a:xfrm>
            <a:off x="9121140" y="2169547"/>
            <a:ext cx="2487168" cy="2103120"/>
          </a:xfrm>
          <a:ln w="25400">
            <a:solidFill>
              <a:schemeClr val="tx1"/>
            </a:solidFill>
          </a:ln>
        </p:spPr>
        <p:txBody>
          <a:bodyPr anchor="ctr"/>
          <a:lstStyle>
            <a:lvl1pPr marL="0" indent="0" algn="ctr">
              <a:buNone/>
              <a:defRPr sz="1600"/>
            </a:lvl1pPr>
          </a:lstStyle>
          <a:p>
            <a:r>
              <a:rPr lang="en-US" noProof="0"/>
              <a:t>Click icon to add picture</a:t>
            </a:r>
          </a:p>
        </p:txBody>
      </p:sp>
      <p:sp>
        <p:nvSpPr>
          <p:cNvPr id="37" name="Text Placeholder 26">
            <a:extLst>
              <a:ext uri="{FF2B5EF4-FFF2-40B4-BE49-F238E27FC236}">
                <a16:creationId xmlns:a16="http://schemas.microsoft.com/office/drawing/2014/main" id="{2730E53E-4C0B-1C22-8754-2D69B55DF375}"/>
              </a:ext>
            </a:extLst>
          </p:cNvPr>
          <p:cNvSpPr>
            <a:spLocks noGrp="1"/>
          </p:cNvSpPr>
          <p:nvPr>
            <p:ph type="body" sz="quarter" idx="24"/>
          </p:nvPr>
        </p:nvSpPr>
        <p:spPr>
          <a:xfrm>
            <a:off x="9107424" y="4846546"/>
            <a:ext cx="2514600" cy="338328"/>
          </a:xfrm>
        </p:spPr>
        <p:txBody>
          <a:bodyPr/>
          <a:lstStyle>
            <a:lvl1pPr marL="0" indent="0" algn="ctr">
              <a:lnSpc>
                <a:spcPct val="100000"/>
              </a:lnSpc>
              <a:spcBef>
                <a:spcPts val="0"/>
              </a:spcBef>
              <a:buNone/>
              <a:defRPr sz="1600"/>
            </a:lvl1pPr>
          </a:lstStyle>
          <a:p>
            <a:pPr lvl="0"/>
            <a:r>
              <a:rPr lang="en-US" noProof="0"/>
              <a:t>Click to edit Master text styles</a:t>
            </a:r>
          </a:p>
        </p:txBody>
      </p:sp>
      <p:cxnSp>
        <p:nvCxnSpPr>
          <p:cNvPr id="47" name="Straight Connector 46">
            <a:extLst>
              <a:ext uri="{FF2B5EF4-FFF2-40B4-BE49-F238E27FC236}">
                <a16:creationId xmlns:a16="http://schemas.microsoft.com/office/drawing/2014/main" id="{78252B54-8A68-DB21-54FB-342276BCEE38}"/>
              </a:ext>
            </a:extLst>
          </p:cNvPr>
          <p:cNvCxnSpPr>
            <a:cxnSpLocks/>
          </p:cNvCxnSpPr>
          <p:nvPr userDrawn="1"/>
        </p:nvCxnSpPr>
        <p:spPr>
          <a:xfrm>
            <a:off x="0" y="6535885"/>
            <a:ext cx="838200"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9" name="Straight Connector 48">
            <a:extLst>
              <a:ext uri="{FF2B5EF4-FFF2-40B4-BE49-F238E27FC236}">
                <a16:creationId xmlns:a16="http://schemas.microsoft.com/office/drawing/2014/main" id="{C384EF8F-B039-D242-A81B-F393B674C274}"/>
              </a:ext>
            </a:extLst>
          </p:cNvPr>
          <p:cNvCxnSpPr>
            <a:cxnSpLocks/>
          </p:cNvCxnSpPr>
          <p:nvPr userDrawn="1"/>
        </p:nvCxnSpPr>
        <p:spPr>
          <a:xfrm>
            <a:off x="1205025" y="6535885"/>
            <a:ext cx="4160520"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51" name="Straight Connector 50">
            <a:extLst>
              <a:ext uri="{FF2B5EF4-FFF2-40B4-BE49-F238E27FC236}">
                <a16:creationId xmlns:a16="http://schemas.microsoft.com/office/drawing/2014/main" id="{8A9D6E63-D581-350F-03A0-665A80481391}"/>
              </a:ext>
            </a:extLst>
          </p:cNvPr>
          <p:cNvCxnSpPr>
            <a:cxnSpLocks/>
          </p:cNvCxnSpPr>
          <p:nvPr userDrawn="1"/>
        </p:nvCxnSpPr>
        <p:spPr>
          <a:xfrm>
            <a:off x="6802120" y="6528812"/>
            <a:ext cx="3840480"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53" name="Straight Connector 52">
            <a:extLst>
              <a:ext uri="{FF2B5EF4-FFF2-40B4-BE49-F238E27FC236}">
                <a16:creationId xmlns:a16="http://schemas.microsoft.com/office/drawing/2014/main" id="{EA05D09F-A5CA-2745-537C-05333575CD8F}"/>
              </a:ext>
            </a:extLst>
          </p:cNvPr>
          <p:cNvCxnSpPr>
            <a:cxnSpLocks/>
          </p:cNvCxnSpPr>
          <p:nvPr userDrawn="1"/>
        </p:nvCxnSpPr>
        <p:spPr>
          <a:xfrm>
            <a:off x="11276341" y="6528816"/>
            <a:ext cx="914400"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5" name="Slide Number Placeholder 4">
            <a:extLst>
              <a:ext uri="{FF2B5EF4-FFF2-40B4-BE49-F238E27FC236}">
                <a16:creationId xmlns:a16="http://schemas.microsoft.com/office/drawing/2014/main" id="{C2F2B86B-C1F2-7E0E-C065-E2B156A7F8E4}"/>
              </a:ext>
            </a:extLst>
          </p:cNvPr>
          <p:cNvSpPr>
            <a:spLocks noGrp="1"/>
          </p:cNvSpPr>
          <p:nvPr>
            <p:ph type="sldNum" sz="quarter" idx="12"/>
          </p:nvPr>
        </p:nvSpPr>
        <p:spPr/>
        <p:txBody>
          <a:bodyPr/>
          <a:lstStyle>
            <a:lvl1pPr>
              <a:defRPr>
                <a:solidFill>
                  <a:schemeClr val="bg1"/>
                </a:solidFill>
              </a:defRPr>
            </a:lvl1pPr>
          </a:lstStyle>
          <a:p>
            <a:fld id="{8D0AFDD5-844D-364D-8AEC-50CF4D36D55D}" type="slidenum">
              <a:rPr lang="en-US" noProof="0" smtClean="0"/>
              <a:pPr/>
              <a:t>‹#›</a:t>
            </a:fld>
            <a:endParaRPr lang="en-US" noProof="0"/>
          </a:p>
        </p:txBody>
      </p:sp>
      <p:sp>
        <p:nvSpPr>
          <p:cNvPr id="4" name="Footer Placeholder 3">
            <a:extLst>
              <a:ext uri="{FF2B5EF4-FFF2-40B4-BE49-F238E27FC236}">
                <a16:creationId xmlns:a16="http://schemas.microsoft.com/office/drawing/2014/main" id="{415DA4D1-2752-E7A4-2EB8-33E55361D7BE}"/>
              </a:ext>
            </a:extLst>
          </p:cNvPr>
          <p:cNvSpPr>
            <a:spLocks noGrp="1"/>
          </p:cNvSpPr>
          <p:nvPr>
            <p:ph type="ftr" sz="quarter" idx="11"/>
          </p:nvPr>
        </p:nvSpPr>
        <p:spPr/>
        <p:txBody>
          <a:bodyPr/>
          <a:lstStyle>
            <a:lvl1pPr>
              <a:defRPr>
                <a:solidFill>
                  <a:schemeClr val="bg1"/>
                </a:solidFill>
              </a:defRPr>
            </a:lvl1pPr>
          </a:lstStyle>
          <a:p>
            <a:r>
              <a:rPr lang="en-US" noProof="0"/>
              <a:t>Using technology to harness language learning: challenges and benefits</a:t>
            </a:r>
          </a:p>
        </p:txBody>
      </p:sp>
      <p:sp>
        <p:nvSpPr>
          <p:cNvPr id="3" name="Date Placeholder 2">
            <a:extLst>
              <a:ext uri="{FF2B5EF4-FFF2-40B4-BE49-F238E27FC236}">
                <a16:creationId xmlns:a16="http://schemas.microsoft.com/office/drawing/2014/main" id="{0BC200B8-5151-AE1E-3DA7-04B965986211}"/>
              </a:ext>
            </a:extLst>
          </p:cNvPr>
          <p:cNvSpPr>
            <a:spLocks noGrp="1"/>
          </p:cNvSpPr>
          <p:nvPr>
            <p:ph type="dt" sz="half" idx="10"/>
          </p:nvPr>
        </p:nvSpPr>
        <p:spPr/>
        <p:txBody>
          <a:bodyPr/>
          <a:lstStyle>
            <a:lvl1pPr>
              <a:defRPr>
                <a:solidFill>
                  <a:schemeClr val="bg1"/>
                </a:solidFill>
              </a:defRPr>
            </a:lvl1pPr>
          </a:lstStyle>
          <a:p>
            <a:r>
              <a:rPr lang="en-US" noProof="0"/>
              <a:t>2023</a:t>
            </a:r>
          </a:p>
        </p:txBody>
      </p:sp>
    </p:spTree>
    <p:extLst>
      <p:ext uri="{BB962C8B-B14F-4D97-AF65-F5344CB8AC3E}">
        <p14:creationId xmlns:p14="http://schemas.microsoft.com/office/powerpoint/2010/main" val="393937723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Team x8">
    <p:bg>
      <p:bgPr>
        <a:solidFill>
          <a:schemeClr val="accent2"/>
        </a:solidFill>
        <a:effectLst/>
      </p:bgPr>
    </p:bg>
    <p:spTree>
      <p:nvGrpSpPr>
        <p:cNvPr id="1" name=""/>
        <p:cNvGrpSpPr/>
        <p:nvPr/>
      </p:nvGrpSpPr>
      <p:grpSpPr>
        <a:xfrm>
          <a:off x="0" y="0"/>
          <a:ext cx="0" cy="0"/>
          <a:chOff x="0" y="0"/>
          <a:chExt cx="0" cy="0"/>
        </a:xfrm>
      </p:grpSpPr>
      <p:sp>
        <p:nvSpPr>
          <p:cNvPr id="8" name="Google Shape;1149;p53">
            <a:extLst>
              <a:ext uri="{FF2B5EF4-FFF2-40B4-BE49-F238E27FC236}">
                <a16:creationId xmlns:a16="http://schemas.microsoft.com/office/drawing/2014/main" id="{559D8666-7371-3C57-AFFE-49810709BDDB}"/>
              </a:ext>
            </a:extLst>
          </p:cNvPr>
          <p:cNvSpPr/>
          <p:nvPr userDrawn="1"/>
        </p:nvSpPr>
        <p:spPr>
          <a:xfrm>
            <a:off x="663551" y="1967633"/>
            <a:ext cx="2543865" cy="2085433"/>
          </a:xfrm>
          <a:prstGeom prst="rect">
            <a:avLst/>
          </a:prstGeom>
          <a:solidFill>
            <a:schemeClr val="accent2"/>
          </a:solidFill>
          <a:ln w="254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lang="en-US" sz="1800" noProof="0">
              <a:solidFill>
                <a:schemeClr val="lt1"/>
              </a:solidFill>
              <a:latin typeface="Karla"/>
              <a:ea typeface="Karla"/>
              <a:cs typeface="Karla"/>
              <a:sym typeface="Karla"/>
            </a:endParaRPr>
          </a:p>
        </p:txBody>
      </p:sp>
      <p:sp>
        <p:nvSpPr>
          <p:cNvPr id="12" name="Google Shape;1149;p53">
            <a:extLst>
              <a:ext uri="{FF2B5EF4-FFF2-40B4-BE49-F238E27FC236}">
                <a16:creationId xmlns:a16="http://schemas.microsoft.com/office/drawing/2014/main" id="{434B564B-DE03-74A6-773C-0FD4632658D1}"/>
              </a:ext>
            </a:extLst>
          </p:cNvPr>
          <p:cNvSpPr/>
          <p:nvPr userDrawn="1"/>
        </p:nvSpPr>
        <p:spPr>
          <a:xfrm>
            <a:off x="663550" y="4337851"/>
            <a:ext cx="2543865" cy="2085433"/>
          </a:xfrm>
          <a:prstGeom prst="rect">
            <a:avLst/>
          </a:prstGeom>
          <a:solidFill>
            <a:schemeClr val="accent2"/>
          </a:solidFill>
          <a:ln w="254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lang="en-US" sz="1800" noProof="0">
              <a:solidFill>
                <a:schemeClr val="lt1"/>
              </a:solidFill>
              <a:latin typeface="Karla"/>
              <a:ea typeface="Karla"/>
              <a:cs typeface="Karla"/>
              <a:sym typeface="Karla"/>
            </a:endParaRPr>
          </a:p>
        </p:txBody>
      </p:sp>
      <p:sp>
        <p:nvSpPr>
          <p:cNvPr id="15" name="Google Shape;1149;p53">
            <a:extLst>
              <a:ext uri="{FF2B5EF4-FFF2-40B4-BE49-F238E27FC236}">
                <a16:creationId xmlns:a16="http://schemas.microsoft.com/office/drawing/2014/main" id="{A98F51D8-7768-BB9C-DEFD-FE6F101B538B}"/>
              </a:ext>
            </a:extLst>
          </p:cNvPr>
          <p:cNvSpPr/>
          <p:nvPr userDrawn="1"/>
        </p:nvSpPr>
        <p:spPr>
          <a:xfrm>
            <a:off x="3509629" y="1967633"/>
            <a:ext cx="2543865" cy="2085433"/>
          </a:xfrm>
          <a:prstGeom prst="rect">
            <a:avLst/>
          </a:prstGeom>
          <a:solidFill>
            <a:schemeClr val="accent2"/>
          </a:solidFill>
          <a:ln w="254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lang="en-US" sz="1800" noProof="0">
              <a:solidFill>
                <a:schemeClr val="lt1"/>
              </a:solidFill>
              <a:latin typeface="Karla"/>
              <a:ea typeface="Karla"/>
              <a:cs typeface="Karla"/>
              <a:sym typeface="Karla"/>
            </a:endParaRPr>
          </a:p>
        </p:txBody>
      </p:sp>
      <p:sp>
        <p:nvSpPr>
          <p:cNvPr id="17" name="Google Shape;1149;p53">
            <a:extLst>
              <a:ext uri="{FF2B5EF4-FFF2-40B4-BE49-F238E27FC236}">
                <a16:creationId xmlns:a16="http://schemas.microsoft.com/office/drawing/2014/main" id="{824DDB7E-F583-BE45-8440-04134133EF5E}"/>
              </a:ext>
            </a:extLst>
          </p:cNvPr>
          <p:cNvSpPr/>
          <p:nvPr userDrawn="1"/>
        </p:nvSpPr>
        <p:spPr>
          <a:xfrm>
            <a:off x="3509628" y="4337851"/>
            <a:ext cx="2543865" cy="2085433"/>
          </a:xfrm>
          <a:prstGeom prst="rect">
            <a:avLst/>
          </a:prstGeom>
          <a:solidFill>
            <a:schemeClr val="accent2"/>
          </a:solidFill>
          <a:ln w="254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lang="en-US" sz="1800" noProof="0">
              <a:solidFill>
                <a:schemeClr val="lt1"/>
              </a:solidFill>
              <a:latin typeface="Karla"/>
              <a:ea typeface="Karla"/>
              <a:cs typeface="Karla"/>
              <a:sym typeface="Karla"/>
            </a:endParaRPr>
          </a:p>
        </p:txBody>
      </p:sp>
      <p:sp>
        <p:nvSpPr>
          <p:cNvPr id="19" name="Google Shape;1149;p53">
            <a:extLst>
              <a:ext uri="{FF2B5EF4-FFF2-40B4-BE49-F238E27FC236}">
                <a16:creationId xmlns:a16="http://schemas.microsoft.com/office/drawing/2014/main" id="{3AB34327-1213-C6F7-069A-661286889411}"/>
              </a:ext>
            </a:extLst>
          </p:cNvPr>
          <p:cNvSpPr/>
          <p:nvPr userDrawn="1"/>
        </p:nvSpPr>
        <p:spPr>
          <a:xfrm>
            <a:off x="6355709" y="1965287"/>
            <a:ext cx="2543865" cy="2085433"/>
          </a:xfrm>
          <a:prstGeom prst="rect">
            <a:avLst/>
          </a:prstGeom>
          <a:solidFill>
            <a:schemeClr val="accent2"/>
          </a:solidFill>
          <a:ln w="254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lang="en-US" sz="1800" noProof="0">
              <a:solidFill>
                <a:schemeClr val="lt1"/>
              </a:solidFill>
              <a:latin typeface="Karla"/>
              <a:ea typeface="Karla"/>
              <a:cs typeface="Karla"/>
              <a:sym typeface="Karla"/>
            </a:endParaRPr>
          </a:p>
        </p:txBody>
      </p:sp>
      <p:sp>
        <p:nvSpPr>
          <p:cNvPr id="21" name="Google Shape;1149;p53">
            <a:extLst>
              <a:ext uri="{FF2B5EF4-FFF2-40B4-BE49-F238E27FC236}">
                <a16:creationId xmlns:a16="http://schemas.microsoft.com/office/drawing/2014/main" id="{B6BF1339-971D-E8EC-9A92-C646A04A9796}"/>
              </a:ext>
            </a:extLst>
          </p:cNvPr>
          <p:cNvSpPr/>
          <p:nvPr userDrawn="1"/>
        </p:nvSpPr>
        <p:spPr>
          <a:xfrm>
            <a:off x="6355708" y="4335505"/>
            <a:ext cx="2543865" cy="2085433"/>
          </a:xfrm>
          <a:prstGeom prst="rect">
            <a:avLst/>
          </a:prstGeom>
          <a:solidFill>
            <a:schemeClr val="accent2"/>
          </a:solidFill>
          <a:ln w="254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lang="en-US" sz="1800" noProof="0">
              <a:solidFill>
                <a:schemeClr val="lt1"/>
              </a:solidFill>
              <a:latin typeface="Karla"/>
              <a:ea typeface="Karla"/>
              <a:cs typeface="Karla"/>
              <a:sym typeface="Karla"/>
            </a:endParaRPr>
          </a:p>
        </p:txBody>
      </p:sp>
      <p:sp>
        <p:nvSpPr>
          <p:cNvPr id="24" name="Google Shape;1149;p53">
            <a:extLst>
              <a:ext uri="{FF2B5EF4-FFF2-40B4-BE49-F238E27FC236}">
                <a16:creationId xmlns:a16="http://schemas.microsoft.com/office/drawing/2014/main" id="{2C16FE32-0722-CA1D-92A1-77B7780BDE81}"/>
              </a:ext>
            </a:extLst>
          </p:cNvPr>
          <p:cNvSpPr/>
          <p:nvPr userDrawn="1"/>
        </p:nvSpPr>
        <p:spPr>
          <a:xfrm>
            <a:off x="9201787" y="1965287"/>
            <a:ext cx="2543865" cy="2085433"/>
          </a:xfrm>
          <a:prstGeom prst="rect">
            <a:avLst/>
          </a:prstGeom>
          <a:solidFill>
            <a:schemeClr val="accent2"/>
          </a:solidFill>
          <a:ln w="254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lang="en-US" sz="1800" noProof="0">
              <a:solidFill>
                <a:schemeClr val="lt1"/>
              </a:solidFill>
              <a:latin typeface="Karla"/>
              <a:ea typeface="Karla"/>
              <a:cs typeface="Karla"/>
              <a:sym typeface="Karla"/>
            </a:endParaRPr>
          </a:p>
        </p:txBody>
      </p:sp>
      <p:sp>
        <p:nvSpPr>
          <p:cNvPr id="27" name="Google Shape;1149;p53">
            <a:extLst>
              <a:ext uri="{FF2B5EF4-FFF2-40B4-BE49-F238E27FC236}">
                <a16:creationId xmlns:a16="http://schemas.microsoft.com/office/drawing/2014/main" id="{A3D368EA-D182-9937-D248-E4051379E257}"/>
              </a:ext>
            </a:extLst>
          </p:cNvPr>
          <p:cNvSpPr/>
          <p:nvPr userDrawn="1"/>
        </p:nvSpPr>
        <p:spPr>
          <a:xfrm>
            <a:off x="9201786" y="4335505"/>
            <a:ext cx="2543865" cy="2085433"/>
          </a:xfrm>
          <a:prstGeom prst="rect">
            <a:avLst/>
          </a:prstGeom>
          <a:solidFill>
            <a:schemeClr val="accent2"/>
          </a:solidFill>
          <a:ln w="254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lang="en-US" sz="1800" noProof="0">
              <a:solidFill>
                <a:schemeClr val="lt1"/>
              </a:solidFill>
              <a:latin typeface="Karla"/>
              <a:ea typeface="Karla"/>
              <a:cs typeface="Karla"/>
              <a:sym typeface="Karla"/>
            </a:endParaRPr>
          </a:p>
        </p:txBody>
      </p:sp>
      <p:sp>
        <p:nvSpPr>
          <p:cNvPr id="2" name="Title 1">
            <a:extLst>
              <a:ext uri="{FF2B5EF4-FFF2-40B4-BE49-F238E27FC236}">
                <a16:creationId xmlns:a16="http://schemas.microsoft.com/office/drawing/2014/main" id="{ED7FDA4E-49F9-223C-DA55-A79802EE1883}"/>
              </a:ext>
            </a:extLst>
          </p:cNvPr>
          <p:cNvSpPr>
            <a:spLocks noGrp="1"/>
          </p:cNvSpPr>
          <p:nvPr>
            <p:ph type="title"/>
          </p:nvPr>
        </p:nvSpPr>
        <p:spPr/>
        <p:txBody>
          <a:bodyPr/>
          <a:lstStyle>
            <a:lvl1pPr>
              <a:defRPr>
                <a:solidFill>
                  <a:schemeClr val="tx1"/>
                </a:solidFill>
              </a:defRPr>
            </a:lvl1pPr>
          </a:lstStyle>
          <a:p>
            <a:r>
              <a:rPr lang="en-US" noProof="0"/>
              <a:t>Click to edit Master title style</a:t>
            </a:r>
          </a:p>
        </p:txBody>
      </p:sp>
      <p:sp>
        <p:nvSpPr>
          <p:cNvPr id="25" name="Text Placeholder 24">
            <a:extLst>
              <a:ext uri="{FF2B5EF4-FFF2-40B4-BE49-F238E27FC236}">
                <a16:creationId xmlns:a16="http://schemas.microsoft.com/office/drawing/2014/main" id="{2349526F-21BB-B06B-612E-8AAA322B41DD}"/>
              </a:ext>
            </a:extLst>
          </p:cNvPr>
          <p:cNvSpPr>
            <a:spLocks noGrp="1"/>
          </p:cNvSpPr>
          <p:nvPr>
            <p:ph type="body" sz="quarter" idx="14"/>
          </p:nvPr>
        </p:nvSpPr>
        <p:spPr>
          <a:xfrm>
            <a:off x="565816" y="1865376"/>
            <a:ext cx="2514600" cy="2084832"/>
          </a:xfrm>
          <a:solidFill>
            <a:schemeClr val="accent5"/>
          </a:solidFill>
          <a:ln w="25400">
            <a:solidFill>
              <a:schemeClr val="dk1"/>
            </a:solidFill>
          </a:ln>
        </p:spPr>
        <p:txBody>
          <a:bodyPr tIns="1490472"/>
          <a:lstStyle>
            <a:lvl1pPr marL="0" indent="0" algn="ctr">
              <a:buFont typeface="Arial" panose="020B0604020202020204" pitchFamily="34" charset="0"/>
              <a:buNone/>
              <a:defRPr sz="1600">
                <a:latin typeface="+mj-lt"/>
              </a:defRPr>
            </a:lvl1pPr>
          </a:lstStyle>
          <a:p>
            <a:pPr lvl="0"/>
            <a:r>
              <a:rPr lang="en-US" noProof="0"/>
              <a:t>Click to edit Master text styles</a:t>
            </a:r>
          </a:p>
        </p:txBody>
      </p:sp>
      <p:sp>
        <p:nvSpPr>
          <p:cNvPr id="23" name="Picture Placeholder 22">
            <a:extLst>
              <a:ext uri="{FF2B5EF4-FFF2-40B4-BE49-F238E27FC236}">
                <a16:creationId xmlns:a16="http://schemas.microsoft.com/office/drawing/2014/main" id="{99DE91A1-A01A-B800-F6EB-C013020202CF}"/>
              </a:ext>
            </a:extLst>
          </p:cNvPr>
          <p:cNvSpPr>
            <a:spLocks noGrp="1"/>
          </p:cNvSpPr>
          <p:nvPr>
            <p:ph type="pic" sz="quarter" idx="13"/>
          </p:nvPr>
        </p:nvSpPr>
        <p:spPr>
          <a:xfrm>
            <a:off x="579532" y="1874520"/>
            <a:ext cx="2487168" cy="1280160"/>
          </a:xfrm>
          <a:ln w="25400">
            <a:solidFill>
              <a:schemeClr val="tx1"/>
            </a:solidFill>
          </a:ln>
        </p:spPr>
        <p:txBody>
          <a:bodyPr anchor="ctr"/>
          <a:lstStyle>
            <a:lvl1pPr marL="0" indent="0" algn="ctr">
              <a:buNone/>
              <a:defRPr sz="1600"/>
            </a:lvl1pPr>
          </a:lstStyle>
          <a:p>
            <a:r>
              <a:rPr lang="en-US" noProof="0"/>
              <a:t>Click icon to add picture</a:t>
            </a:r>
          </a:p>
        </p:txBody>
      </p:sp>
      <p:sp>
        <p:nvSpPr>
          <p:cNvPr id="28" name="Text Placeholder 26">
            <a:extLst>
              <a:ext uri="{FF2B5EF4-FFF2-40B4-BE49-F238E27FC236}">
                <a16:creationId xmlns:a16="http://schemas.microsoft.com/office/drawing/2014/main" id="{733EF8C8-3849-9C80-1F6E-7038D1134789}"/>
              </a:ext>
            </a:extLst>
          </p:cNvPr>
          <p:cNvSpPr>
            <a:spLocks noGrp="1"/>
          </p:cNvSpPr>
          <p:nvPr>
            <p:ph type="body" sz="quarter" idx="15"/>
          </p:nvPr>
        </p:nvSpPr>
        <p:spPr>
          <a:xfrm>
            <a:off x="580220" y="3584901"/>
            <a:ext cx="2514600" cy="274320"/>
          </a:xfrm>
        </p:spPr>
        <p:txBody>
          <a:bodyPr/>
          <a:lstStyle>
            <a:lvl1pPr marL="0" indent="0" algn="ctr">
              <a:buNone/>
              <a:defRPr sz="1200"/>
            </a:lvl1pPr>
          </a:lstStyle>
          <a:p>
            <a:pPr lvl="0"/>
            <a:r>
              <a:rPr lang="en-US" noProof="0"/>
              <a:t>Click to edit Master text styles</a:t>
            </a:r>
          </a:p>
        </p:txBody>
      </p:sp>
      <p:sp>
        <p:nvSpPr>
          <p:cNvPr id="46" name="Text Placeholder 24">
            <a:extLst>
              <a:ext uri="{FF2B5EF4-FFF2-40B4-BE49-F238E27FC236}">
                <a16:creationId xmlns:a16="http://schemas.microsoft.com/office/drawing/2014/main" id="{F27A4420-EB9D-589B-DE9E-4CFCC6B25A6E}"/>
              </a:ext>
            </a:extLst>
          </p:cNvPr>
          <p:cNvSpPr>
            <a:spLocks noGrp="1"/>
          </p:cNvSpPr>
          <p:nvPr>
            <p:ph type="body" sz="quarter" idx="25"/>
          </p:nvPr>
        </p:nvSpPr>
        <p:spPr>
          <a:xfrm>
            <a:off x="565816" y="4242816"/>
            <a:ext cx="2514600" cy="2084832"/>
          </a:xfrm>
          <a:solidFill>
            <a:schemeClr val="accent5"/>
          </a:solidFill>
          <a:ln w="25400">
            <a:solidFill>
              <a:schemeClr val="dk1"/>
            </a:solidFill>
          </a:ln>
        </p:spPr>
        <p:txBody>
          <a:bodyPr tIns="1490472"/>
          <a:lstStyle>
            <a:lvl1pPr marL="0" indent="0" algn="ctr">
              <a:buFont typeface="Arial" panose="020B0604020202020204" pitchFamily="34" charset="0"/>
              <a:buNone/>
              <a:defRPr sz="1600">
                <a:latin typeface="+mj-lt"/>
              </a:defRPr>
            </a:lvl1pPr>
          </a:lstStyle>
          <a:p>
            <a:pPr lvl="0"/>
            <a:r>
              <a:rPr lang="en-US" noProof="0"/>
              <a:t>Click to edit Master text styles</a:t>
            </a:r>
          </a:p>
        </p:txBody>
      </p:sp>
      <p:sp>
        <p:nvSpPr>
          <p:cNvPr id="57" name="Picture Placeholder 22">
            <a:extLst>
              <a:ext uri="{FF2B5EF4-FFF2-40B4-BE49-F238E27FC236}">
                <a16:creationId xmlns:a16="http://schemas.microsoft.com/office/drawing/2014/main" id="{D76F8DA4-2C9A-48DE-DB4A-045A11601F4C}"/>
              </a:ext>
            </a:extLst>
          </p:cNvPr>
          <p:cNvSpPr>
            <a:spLocks noGrp="1"/>
          </p:cNvSpPr>
          <p:nvPr>
            <p:ph type="pic" sz="quarter" idx="36"/>
          </p:nvPr>
        </p:nvSpPr>
        <p:spPr>
          <a:xfrm>
            <a:off x="579532" y="4242816"/>
            <a:ext cx="2487168" cy="1280160"/>
          </a:xfrm>
          <a:ln w="25400">
            <a:solidFill>
              <a:schemeClr val="tx1"/>
            </a:solidFill>
          </a:ln>
        </p:spPr>
        <p:txBody>
          <a:bodyPr anchor="ctr"/>
          <a:lstStyle>
            <a:lvl1pPr marL="0" indent="0" algn="ctr">
              <a:buNone/>
              <a:defRPr sz="1600"/>
            </a:lvl1pPr>
          </a:lstStyle>
          <a:p>
            <a:r>
              <a:rPr lang="en-US" noProof="0"/>
              <a:t>Click icon to add picture</a:t>
            </a:r>
          </a:p>
        </p:txBody>
      </p:sp>
      <p:sp>
        <p:nvSpPr>
          <p:cNvPr id="47" name="Text Placeholder 26">
            <a:extLst>
              <a:ext uri="{FF2B5EF4-FFF2-40B4-BE49-F238E27FC236}">
                <a16:creationId xmlns:a16="http://schemas.microsoft.com/office/drawing/2014/main" id="{010C7458-97A7-97A1-88E7-1D3194A7EA4C}"/>
              </a:ext>
            </a:extLst>
          </p:cNvPr>
          <p:cNvSpPr>
            <a:spLocks noGrp="1"/>
          </p:cNvSpPr>
          <p:nvPr>
            <p:ph type="body" sz="quarter" idx="26"/>
          </p:nvPr>
        </p:nvSpPr>
        <p:spPr>
          <a:xfrm>
            <a:off x="580220" y="5947269"/>
            <a:ext cx="2514600" cy="274320"/>
          </a:xfrm>
        </p:spPr>
        <p:txBody>
          <a:bodyPr/>
          <a:lstStyle>
            <a:lvl1pPr marL="0" indent="0" algn="ctr">
              <a:buNone/>
              <a:defRPr sz="1200"/>
            </a:lvl1pPr>
          </a:lstStyle>
          <a:p>
            <a:pPr lvl="0"/>
            <a:r>
              <a:rPr lang="en-US" noProof="0"/>
              <a:t>Click to edit Master text styles</a:t>
            </a:r>
          </a:p>
        </p:txBody>
      </p:sp>
      <p:sp>
        <p:nvSpPr>
          <p:cNvPr id="29" name="Text Placeholder 24">
            <a:extLst>
              <a:ext uri="{FF2B5EF4-FFF2-40B4-BE49-F238E27FC236}">
                <a16:creationId xmlns:a16="http://schemas.microsoft.com/office/drawing/2014/main" id="{32F8A8CA-E278-E129-A09C-8C4B7CCA2DE2}"/>
              </a:ext>
            </a:extLst>
          </p:cNvPr>
          <p:cNvSpPr>
            <a:spLocks noGrp="1"/>
          </p:cNvSpPr>
          <p:nvPr>
            <p:ph type="body" sz="quarter" idx="16"/>
          </p:nvPr>
        </p:nvSpPr>
        <p:spPr>
          <a:xfrm>
            <a:off x="3419856" y="1865376"/>
            <a:ext cx="2514600" cy="2084832"/>
          </a:xfrm>
          <a:solidFill>
            <a:schemeClr val="accent5"/>
          </a:solidFill>
          <a:ln w="25400">
            <a:solidFill>
              <a:schemeClr val="dk1"/>
            </a:solidFill>
          </a:ln>
        </p:spPr>
        <p:txBody>
          <a:bodyPr tIns="1490472"/>
          <a:lstStyle>
            <a:lvl1pPr marL="0" indent="0" algn="ctr">
              <a:buFont typeface="Arial" panose="020B0604020202020204" pitchFamily="34" charset="0"/>
              <a:buNone/>
              <a:defRPr sz="1600">
                <a:latin typeface="+mj-lt"/>
              </a:defRPr>
            </a:lvl1pPr>
          </a:lstStyle>
          <a:p>
            <a:pPr lvl="0"/>
            <a:r>
              <a:rPr lang="en-US" noProof="0"/>
              <a:t>Click to edit Master text styles</a:t>
            </a:r>
          </a:p>
        </p:txBody>
      </p:sp>
      <p:sp>
        <p:nvSpPr>
          <p:cNvPr id="30" name="Picture Placeholder 22">
            <a:extLst>
              <a:ext uri="{FF2B5EF4-FFF2-40B4-BE49-F238E27FC236}">
                <a16:creationId xmlns:a16="http://schemas.microsoft.com/office/drawing/2014/main" id="{3CFBF841-C094-5FA8-63F2-F5DA37C0359A}"/>
              </a:ext>
            </a:extLst>
          </p:cNvPr>
          <p:cNvSpPr>
            <a:spLocks noGrp="1"/>
          </p:cNvSpPr>
          <p:nvPr>
            <p:ph type="pic" sz="quarter" idx="17"/>
          </p:nvPr>
        </p:nvSpPr>
        <p:spPr>
          <a:xfrm>
            <a:off x="3433572" y="1874520"/>
            <a:ext cx="2487168" cy="1280160"/>
          </a:xfrm>
          <a:ln w="25400">
            <a:solidFill>
              <a:schemeClr val="tx1"/>
            </a:solidFill>
          </a:ln>
        </p:spPr>
        <p:txBody>
          <a:bodyPr anchor="ctr"/>
          <a:lstStyle>
            <a:lvl1pPr marL="0" indent="0" algn="ctr">
              <a:buNone/>
              <a:defRPr sz="1600"/>
            </a:lvl1pPr>
          </a:lstStyle>
          <a:p>
            <a:r>
              <a:rPr lang="en-US" noProof="0"/>
              <a:t>Click icon to add picture</a:t>
            </a:r>
          </a:p>
        </p:txBody>
      </p:sp>
      <p:sp>
        <p:nvSpPr>
          <p:cNvPr id="31" name="Text Placeholder 26">
            <a:extLst>
              <a:ext uri="{FF2B5EF4-FFF2-40B4-BE49-F238E27FC236}">
                <a16:creationId xmlns:a16="http://schemas.microsoft.com/office/drawing/2014/main" id="{C76BA571-FE5C-F5F7-9056-20BD57DA6789}"/>
              </a:ext>
            </a:extLst>
          </p:cNvPr>
          <p:cNvSpPr>
            <a:spLocks noGrp="1"/>
          </p:cNvSpPr>
          <p:nvPr>
            <p:ph type="body" sz="quarter" idx="18"/>
          </p:nvPr>
        </p:nvSpPr>
        <p:spPr>
          <a:xfrm>
            <a:off x="3419856" y="3584901"/>
            <a:ext cx="2514600" cy="274320"/>
          </a:xfrm>
        </p:spPr>
        <p:txBody>
          <a:bodyPr/>
          <a:lstStyle>
            <a:lvl1pPr marL="0" indent="0" algn="ctr">
              <a:buNone/>
              <a:defRPr sz="1200"/>
            </a:lvl1pPr>
          </a:lstStyle>
          <a:p>
            <a:pPr lvl="0"/>
            <a:r>
              <a:rPr lang="en-US" noProof="0"/>
              <a:t>Click to edit Master text styles</a:t>
            </a:r>
          </a:p>
        </p:txBody>
      </p:sp>
      <p:sp>
        <p:nvSpPr>
          <p:cNvPr id="48" name="Text Placeholder 24">
            <a:extLst>
              <a:ext uri="{FF2B5EF4-FFF2-40B4-BE49-F238E27FC236}">
                <a16:creationId xmlns:a16="http://schemas.microsoft.com/office/drawing/2014/main" id="{27F73601-DBA6-A721-D6BF-321A387810A8}"/>
              </a:ext>
            </a:extLst>
          </p:cNvPr>
          <p:cNvSpPr>
            <a:spLocks noGrp="1"/>
          </p:cNvSpPr>
          <p:nvPr>
            <p:ph type="body" sz="quarter" idx="27"/>
          </p:nvPr>
        </p:nvSpPr>
        <p:spPr>
          <a:xfrm>
            <a:off x="3419856" y="4242816"/>
            <a:ext cx="2514600" cy="2084832"/>
          </a:xfrm>
          <a:solidFill>
            <a:schemeClr val="accent5"/>
          </a:solidFill>
          <a:ln w="25400">
            <a:solidFill>
              <a:schemeClr val="dk1"/>
            </a:solidFill>
          </a:ln>
        </p:spPr>
        <p:txBody>
          <a:bodyPr tIns="1490472"/>
          <a:lstStyle>
            <a:lvl1pPr marL="0" indent="0" algn="ctr">
              <a:buFont typeface="Arial" panose="020B0604020202020204" pitchFamily="34" charset="0"/>
              <a:buNone/>
              <a:defRPr sz="1600">
                <a:latin typeface="+mj-lt"/>
              </a:defRPr>
            </a:lvl1pPr>
          </a:lstStyle>
          <a:p>
            <a:pPr lvl="0"/>
            <a:r>
              <a:rPr lang="en-US" noProof="0"/>
              <a:t>Click to edit Master text styles</a:t>
            </a:r>
          </a:p>
        </p:txBody>
      </p:sp>
      <p:sp>
        <p:nvSpPr>
          <p:cNvPr id="49" name="Picture Placeholder 22">
            <a:extLst>
              <a:ext uri="{FF2B5EF4-FFF2-40B4-BE49-F238E27FC236}">
                <a16:creationId xmlns:a16="http://schemas.microsoft.com/office/drawing/2014/main" id="{060504F7-2F69-FC38-B09C-5DCA35CD85A9}"/>
              </a:ext>
            </a:extLst>
          </p:cNvPr>
          <p:cNvSpPr>
            <a:spLocks noGrp="1"/>
          </p:cNvSpPr>
          <p:nvPr>
            <p:ph type="pic" sz="quarter" idx="28"/>
          </p:nvPr>
        </p:nvSpPr>
        <p:spPr>
          <a:xfrm>
            <a:off x="3433572" y="4242816"/>
            <a:ext cx="2487168" cy="1280160"/>
          </a:xfrm>
          <a:ln w="25400">
            <a:solidFill>
              <a:schemeClr val="tx1"/>
            </a:solidFill>
          </a:ln>
        </p:spPr>
        <p:txBody>
          <a:bodyPr anchor="ctr"/>
          <a:lstStyle>
            <a:lvl1pPr marL="0" indent="0" algn="ctr">
              <a:buNone/>
              <a:defRPr sz="1600"/>
            </a:lvl1pPr>
          </a:lstStyle>
          <a:p>
            <a:r>
              <a:rPr lang="en-US" noProof="0"/>
              <a:t>Click icon to add picture</a:t>
            </a:r>
          </a:p>
        </p:txBody>
      </p:sp>
      <p:sp>
        <p:nvSpPr>
          <p:cNvPr id="50" name="Text Placeholder 26">
            <a:extLst>
              <a:ext uri="{FF2B5EF4-FFF2-40B4-BE49-F238E27FC236}">
                <a16:creationId xmlns:a16="http://schemas.microsoft.com/office/drawing/2014/main" id="{3843A45B-37B6-D773-B219-9EBAD5F19532}"/>
              </a:ext>
            </a:extLst>
          </p:cNvPr>
          <p:cNvSpPr>
            <a:spLocks noGrp="1"/>
          </p:cNvSpPr>
          <p:nvPr>
            <p:ph type="body" sz="quarter" idx="29"/>
          </p:nvPr>
        </p:nvSpPr>
        <p:spPr>
          <a:xfrm>
            <a:off x="3419856" y="5947269"/>
            <a:ext cx="2514600" cy="274320"/>
          </a:xfrm>
        </p:spPr>
        <p:txBody>
          <a:bodyPr/>
          <a:lstStyle>
            <a:lvl1pPr marL="0" indent="0" algn="ctr">
              <a:buNone/>
              <a:defRPr sz="1200"/>
            </a:lvl1pPr>
          </a:lstStyle>
          <a:p>
            <a:pPr lvl="0"/>
            <a:r>
              <a:rPr lang="en-US" noProof="0"/>
              <a:t>Click to edit Master text styles</a:t>
            </a:r>
          </a:p>
        </p:txBody>
      </p:sp>
      <p:sp>
        <p:nvSpPr>
          <p:cNvPr id="32" name="Text Placeholder 24">
            <a:extLst>
              <a:ext uri="{FF2B5EF4-FFF2-40B4-BE49-F238E27FC236}">
                <a16:creationId xmlns:a16="http://schemas.microsoft.com/office/drawing/2014/main" id="{D7F9FC21-D881-DB86-4C69-C07821DCF3A7}"/>
              </a:ext>
            </a:extLst>
          </p:cNvPr>
          <p:cNvSpPr>
            <a:spLocks noGrp="1"/>
          </p:cNvSpPr>
          <p:nvPr>
            <p:ph type="body" sz="quarter" idx="19"/>
          </p:nvPr>
        </p:nvSpPr>
        <p:spPr>
          <a:xfrm>
            <a:off x="6263640" y="1865376"/>
            <a:ext cx="2514600" cy="2084832"/>
          </a:xfrm>
          <a:solidFill>
            <a:schemeClr val="accent5"/>
          </a:solidFill>
          <a:ln w="25400">
            <a:solidFill>
              <a:schemeClr val="dk1"/>
            </a:solidFill>
          </a:ln>
        </p:spPr>
        <p:txBody>
          <a:bodyPr tIns="1490472"/>
          <a:lstStyle>
            <a:lvl1pPr marL="0" indent="0" algn="ctr">
              <a:buFont typeface="Arial" panose="020B0604020202020204" pitchFamily="34" charset="0"/>
              <a:buNone/>
              <a:defRPr sz="1600">
                <a:latin typeface="+mj-lt"/>
              </a:defRPr>
            </a:lvl1pPr>
          </a:lstStyle>
          <a:p>
            <a:pPr lvl="0"/>
            <a:r>
              <a:rPr lang="en-US" noProof="0"/>
              <a:t>Click to edit Master text styles</a:t>
            </a:r>
          </a:p>
        </p:txBody>
      </p:sp>
      <p:sp>
        <p:nvSpPr>
          <p:cNvPr id="33" name="Picture Placeholder 22">
            <a:extLst>
              <a:ext uri="{FF2B5EF4-FFF2-40B4-BE49-F238E27FC236}">
                <a16:creationId xmlns:a16="http://schemas.microsoft.com/office/drawing/2014/main" id="{FE2E99DA-5661-F860-9E54-9C42590265FD}"/>
              </a:ext>
            </a:extLst>
          </p:cNvPr>
          <p:cNvSpPr>
            <a:spLocks noGrp="1"/>
          </p:cNvSpPr>
          <p:nvPr>
            <p:ph type="pic" sz="quarter" idx="20"/>
          </p:nvPr>
        </p:nvSpPr>
        <p:spPr>
          <a:xfrm>
            <a:off x="6277356" y="1874520"/>
            <a:ext cx="2487168" cy="1280160"/>
          </a:xfrm>
          <a:ln w="25400">
            <a:solidFill>
              <a:schemeClr val="tx1"/>
            </a:solidFill>
          </a:ln>
        </p:spPr>
        <p:txBody>
          <a:bodyPr anchor="ctr"/>
          <a:lstStyle>
            <a:lvl1pPr marL="0" indent="0" algn="ctr">
              <a:buNone/>
              <a:defRPr sz="1600"/>
            </a:lvl1pPr>
          </a:lstStyle>
          <a:p>
            <a:r>
              <a:rPr lang="en-US" noProof="0"/>
              <a:t>Click icon to add picture</a:t>
            </a:r>
          </a:p>
        </p:txBody>
      </p:sp>
      <p:sp>
        <p:nvSpPr>
          <p:cNvPr id="34" name="Text Placeholder 26">
            <a:extLst>
              <a:ext uri="{FF2B5EF4-FFF2-40B4-BE49-F238E27FC236}">
                <a16:creationId xmlns:a16="http://schemas.microsoft.com/office/drawing/2014/main" id="{99F1332D-1A76-8252-3A4A-73B5BE80BDA8}"/>
              </a:ext>
            </a:extLst>
          </p:cNvPr>
          <p:cNvSpPr>
            <a:spLocks noGrp="1"/>
          </p:cNvSpPr>
          <p:nvPr>
            <p:ph type="body" sz="quarter" idx="21"/>
          </p:nvPr>
        </p:nvSpPr>
        <p:spPr>
          <a:xfrm>
            <a:off x="6263640" y="3584901"/>
            <a:ext cx="2514600" cy="274320"/>
          </a:xfrm>
        </p:spPr>
        <p:txBody>
          <a:bodyPr/>
          <a:lstStyle>
            <a:lvl1pPr marL="0" indent="0" algn="ctr">
              <a:buNone/>
              <a:defRPr sz="1200"/>
            </a:lvl1pPr>
          </a:lstStyle>
          <a:p>
            <a:pPr lvl="0"/>
            <a:r>
              <a:rPr lang="en-US" noProof="0"/>
              <a:t>Click to edit Master text styles</a:t>
            </a:r>
          </a:p>
        </p:txBody>
      </p:sp>
      <p:sp>
        <p:nvSpPr>
          <p:cNvPr id="51" name="Text Placeholder 24">
            <a:extLst>
              <a:ext uri="{FF2B5EF4-FFF2-40B4-BE49-F238E27FC236}">
                <a16:creationId xmlns:a16="http://schemas.microsoft.com/office/drawing/2014/main" id="{E5E9A104-54F0-5100-0B27-DBD2DF206786}"/>
              </a:ext>
            </a:extLst>
          </p:cNvPr>
          <p:cNvSpPr>
            <a:spLocks noGrp="1"/>
          </p:cNvSpPr>
          <p:nvPr>
            <p:ph type="body" sz="quarter" idx="30"/>
          </p:nvPr>
        </p:nvSpPr>
        <p:spPr>
          <a:xfrm>
            <a:off x="6263640" y="4242816"/>
            <a:ext cx="2514600" cy="2084832"/>
          </a:xfrm>
          <a:solidFill>
            <a:schemeClr val="accent5"/>
          </a:solidFill>
          <a:ln w="25400">
            <a:solidFill>
              <a:schemeClr val="dk1"/>
            </a:solidFill>
          </a:ln>
        </p:spPr>
        <p:txBody>
          <a:bodyPr tIns="1490472"/>
          <a:lstStyle>
            <a:lvl1pPr marL="0" indent="0" algn="ctr">
              <a:buFont typeface="Arial" panose="020B0604020202020204" pitchFamily="34" charset="0"/>
              <a:buNone/>
              <a:defRPr sz="1600">
                <a:latin typeface="+mj-lt"/>
              </a:defRPr>
            </a:lvl1pPr>
          </a:lstStyle>
          <a:p>
            <a:pPr lvl="0"/>
            <a:r>
              <a:rPr lang="en-US" noProof="0"/>
              <a:t>Click to edit Master text styles</a:t>
            </a:r>
          </a:p>
        </p:txBody>
      </p:sp>
      <p:sp>
        <p:nvSpPr>
          <p:cNvPr id="52" name="Picture Placeholder 22">
            <a:extLst>
              <a:ext uri="{FF2B5EF4-FFF2-40B4-BE49-F238E27FC236}">
                <a16:creationId xmlns:a16="http://schemas.microsoft.com/office/drawing/2014/main" id="{23469072-7775-90E2-6C92-C6D03C1DACB0}"/>
              </a:ext>
            </a:extLst>
          </p:cNvPr>
          <p:cNvSpPr>
            <a:spLocks noGrp="1"/>
          </p:cNvSpPr>
          <p:nvPr>
            <p:ph type="pic" sz="quarter" idx="31"/>
          </p:nvPr>
        </p:nvSpPr>
        <p:spPr>
          <a:xfrm>
            <a:off x="6277356" y="4242816"/>
            <a:ext cx="2487168" cy="1280160"/>
          </a:xfrm>
          <a:ln w="25400">
            <a:solidFill>
              <a:schemeClr val="tx1"/>
            </a:solidFill>
          </a:ln>
        </p:spPr>
        <p:txBody>
          <a:bodyPr anchor="ctr"/>
          <a:lstStyle>
            <a:lvl1pPr marL="0" indent="0" algn="ctr">
              <a:buNone/>
              <a:defRPr sz="1600"/>
            </a:lvl1pPr>
          </a:lstStyle>
          <a:p>
            <a:r>
              <a:rPr lang="en-US" noProof="0"/>
              <a:t>Click icon to add picture</a:t>
            </a:r>
          </a:p>
        </p:txBody>
      </p:sp>
      <p:sp>
        <p:nvSpPr>
          <p:cNvPr id="53" name="Text Placeholder 26">
            <a:extLst>
              <a:ext uri="{FF2B5EF4-FFF2-40B4-BE49-F238E27FC236}">
                <a16:creationId xmlns:a16="http://schemas.microsoft.com/office/drawing/2014/main" id="{BF06B9AA-555D-874C-1198-B3ED9EBC7140}"/>
              </a:ext>
            </a:extLst>
          </p:cNvPr>
          <p:cNvSpPr>
            <a:spLocks noGrp="1"/>
          </p:cNvSpPr>
          <p:nvPr>
            <p:ph type="body" sz="quarter" idx="32"/>
          </p:nvPr>
        </p:nvSpPr>
        <p:spPr>
          <a:xfrm>
            <a:off x="6263640" y="5947269"/>
            <a:ext cx="2514600" cy="274320"/>
          </a:xfrm>
        </p:spPr>
        <p:txBody>
          <a:bodyPr/>
          <a:lstStyle>
            <a:lvl1pPr marL="0" indent="0" algn="ctr">
              <a:buNone/>
              <a:defRPr sz="1200"/>
            </a:lvl1pPr>
          </a:lstStyle>
          <a:p>
            <a:pPr lvl="0"/>
            <a:r>
              <a:rPr lang="en-US" noProof="0"/>
              <a:t>Click to edit Master text styles</a:t>
            </a:r>
          </a:p>
        </p:txBody>
      </p:sp>
      <p:sp>
        <p:nvSpPr>
          <p:cNvPr id="35" name="Text Placeholder 24">
            <a:extLst>
              <a:ext uri="{FF2B5EF4-FFF2-40B4-BE49-F238E27FC236}">
                <a16:creationId xmlns:a16="http://schemas.microsoft.com/office/drawing/2014/main" id="{47253530-631C-01D6-E4D5-53EA91819AC5}"/>
              </a:ext>
            </a:extLst>
          </p:cNvPr>
          <p:cNvSpPr>
            <a:spLocks noGrp="1"/>
          </p:cNvSpPr>
          <p:nvPr>
            <p:ph type="body" sz="quarter" idx="22"/>
          </p:nvPr>
        </p:nvSpPr>
        <p:spPr>
          <a:xfrm>
            <a:off x="9107424" y="1865376"/>
            <a:ext cx="2514600" cy="2084832"/>
          </a:xfrm>
          <a:solidFill>
            <a:schemeClr val="accent5"/>
          </a:solidFill>
          <a:ln w="25400">
            <a:solidFill>
              <a:schemeClr val="dk1"/>
            </a:solidFill>
          </a:ln>
        </p:spPr>
        <p:txBody>
          <a:bodyPr tIns="1490472"/>
          <a:lstStyle>
            <a:lvl1pPr marL="0" indent="0" algn="ctr">
              <a:buFont typeface="Arial" panose="020B0604020202020204" pitchFamily="34" charset="0"/>
              <a:buNone/>
              <a:defRPr sz="1600">
                <a:latin typeface="+mj-lt"/>
              </a:defRPr>
            </a:lvl1pPr>
          </a:lstStyle>
          <a:p>
            <a:pPr lvl="0"/>
            <a:r>
              <a:rPr lang="en-US" noProof="0"/>
              <a:t>Click to edit Master text styles</a:t>
            </a:r>
          </a:p>
        </p:txBody>
      </p:sp>
      <p:sp>
        <p:nvSpPr>
          <p:cNvPr id="36" name="Picture Placeholder 22">
            <a:extLst>
              <a:ext uri="{FF2B5EF4-FFF2-40B4-BE49-F238E27FC236}">
                <a16:creationId xmlns:a16="http://schemas.microsoft.com/office/drawing/2014/main" id="{2087F48D-BCD6-2370-DFEB-3DC855770580}"/>
              </a:ext>
            </a:extLst>
          </p:cNvPr>
          <p:cNvSpPr>
            <a:spLocks noGrp="1"/>
          </p:cNvSpPr>
          <p:nvPr>
            <p:ph type="pic" sz="quarter" idx="23"/>
          </p:nvPr>
        </p:nvSpPr>
        <p:spPr>
          <a:xfrm>
            <a:off x="9121140" y="1874520"/>
            <a:ext cx="2487168" cy="1280160"/>
          </a:xfrm>
          <a:ln w="25400">
            <a:solidFill>
              <a:schemeClr val="tx1"/>
            </a:solidFill>
          </a:ln>
        </p:spPr>
        <p:txBody>
          <a:bodyPr anchor="ctr"/>
          <a:lstStyle>
            <a:lvl1pPr marL="0" indent="0" algn="ctr">
              <a:buNone/>
              <a:defRPr sz="1600"/>
            </a:lvl1pPr>
          </a:lstStyle>
          <a:p>
            <a:r>
              <a:rPr lang="en-US" noProof="0"/>
              <a:t>Click icon to add picture</a:t>
            </a:r>
          </a:p>
        </p:txBody>
      </p:sp>
      <p:sp>
        <p:nvSpPr>
          <p:cNvPr id="37" name="Text Placeholder 26">
            <a:extLst>
              <a:ext uri="{FF2B5EF4-FFF2-40B4-BE49-F238E27FC236}">
                <a16:creationId xmlns:a16="http://schemas.microsoft.com/office/drawing/2014/main" id="{2730E53E-4C0B-1C22-8754-2D69B55DF375}"/>
              </a:ext>
            </a:extLst>
          </p:cNvPr>
          <p:cNvSpPr>
            <a:spLocks noGrp="1"/>
          </p:cNvSpPr>
          <p:nvPr>
            <p:ph type="body" sz="quarter" idx="24"/>
          </p:nvPr>
        </p:nvSpPr>
        <p:spPr>
          <a:xfrm>
            <a:off x="9107424" y="3584901"/>
            <a:ext cx="2514600" cy="274320"/>
          </a:xfrm>
        </p:spPr>
        <p:txBody>
          <a:bodyPr/>
          <a:lstStyle>
            <a:lvl1pPr marL="0" indent="0" algn="ctr">
              <a:buNone/>
              <a:defRPr sz="1200"/>
            </a:lvl1pPr>
          </a:lstStyle>
          <a:p>
            <a:pPr lvl="0"/>
            <a:r>
              <a:rPr lang="en-US" noProof="0"/>
              <a:t>Click to edit Master text styles</a:t>
            </a:r>
          </a:p>
        </p:txBody>
      </p:sp>
      <p:sp>
        <p:nvSpPr>
          <p:cNvPr id="54" name="Text Placeholder 24">
            <a:extLst>
              <a:ext uri="{FF2B5EF4-FFF2-40B4-BE49-F238E27FC236}">
                <a16:creationId xmlns:a16="http://schemas.microsoft.com/office/drawing/2014/main" id="{9690986C-4F11-A46D-923C-CCC08AB6CB76}"/>
              </a:ext>
            </a:extLst>
          </p:cNvPr>
          <p:cNvSpPr>
            <a:spLocks noGrp="1"/>
          </p:cNvSpPr>
          <p:nvPr>
            <p:ph type="body" sz="quarter" idx="33"/>
          </p:nvPr>
        </p:nvSpPr>
        <p:spPr>
          <a:xfrm>
            <a:off x="9107424" y="4242816"/>
            <a:ext cx="2514600" cy="2084832"/>
          </a:xfrm>
          <a:solidFill>
            <a:schemeClr val="accent5"/>
          </a:solidFill>
          <a:ln w="25400">
            <a:solidFill>
              <a:schemeClr val="dk1"/>
            </a:solidFill>
          </a:ln>
        </p:spPr>
        <p:txBody>
          <a:bodyPr tIns="1490472"/>
          <a:lstStyle>
            <a:lvl1pPr marL="0" indent="0" algn="ctr">
              <a:buFont typeface="Arial" panose="020B0604020202020204" pitchFamily="34" charset="0"/>
              <a:buNone/>
              <a:defRPr sz="1600">
                <a:latin typeface="+mj-lt"/>
              </a:defRPr>
            </a:lvl1pPr>
          </a:lstStyle>
          <a:p>
            <a:pPr lvl="0"/>
            <a:r>
              <a:rPr lang="en-US" noProof="0"/>
              <a:t>Click to edit Master text styles</a:t>
            </a:r>
          </a:p>
        </p:txBody>
      </p:sp>
      <p:sp>
        <p:nvSpPr>
          <p:cNvPr id="55" name="Picture Placeholder 22">
            <a:extLst>
              <a:ext uri="{FF2B5EF4-FFF2-40B4-BE49-F238E27FC236}">
                <a16:creationId xmlns:a16="http://schemas.microsoft.com/office/drawing/2014/main" id="{A4293B55-9185-9732-2F46-4B62C7F1F21E}"/>
              </a:ext>
            </a:extLst>
          </p:cNvPr>
          <p:cNvSpPr>
            <a:spLocks noGrp="1"/>
          </p:cNvSpPr>
          <p:nvPr>
            <p:ph type="pic" sz="quarter" idx="34"/>
          </p:nvPr>
        </p:nvSpPr>
        <p:spPr>
          <a:xfrm>
            <a:off x="9121140" y="4242816"/>
            <a:ext cx="2487168" cy="1280160"/>
          </a:xfrm>
          <a:ln w="25400">
            <a:solidFill>
              <a:schemeClr val="tx1"/>
            </a:solidFill>
          </a:ln>
        </p:spPr>
        <p:txBody>
          <a:bodyPr anchor="ctr"/>
          <a:lstStyle>
            <a:lvl1pPr marL="0" indent="0" algn="ctr">
              <a:buNone/>
              <a:defRPr sz="1600"/>
            </a:lvl1pPr>
          </a:lstStyle>
          <a:p>
            <a:r>
              <a:rPr lang="en-US" noProof="0"/>
              <a:t>Click icon to add picture</a:t>
            </a:r>
          </a:p>
        </p:txBody>
      </p:sp>
      <p:sp>
        <p:nvSpPr>
          <p:cNvPr id="56" name="Text Placeholder 26">
            <a:extLst>
              <a:ext uri="{FF2B5EF4-FFF2-40B4-BE49-F238E27FC236}">
                <a16:creationId xmlns:a16="http://schemas.microsoft.com/office/drawing/2014/main" id="{B8529D99-B7B2-6411-E928-9FA204E3842A}"/>
              </a:ext>
            </a:extLst>
          </p:cNvPr>
          <p:cNvSpPr>
            <a:spLocks noGrp="1"/>
          </p:cNvSpPr>
          <p:nvPr>
            <p:ph type="body" sz="quarter" idx="35"/>
          </p:nvPr>
        </p:nvSpPr>
        <p:spPr>
          <a:xfrm>
            <a:off x="9107424" y="5947269"/>
            <a:ext cx="2514600" cy="274320"/>
          </a:xfrm>
        </p:spPr>
        <p:txBody>
          <a:bodyPr/>
          <a:lstStyle>
            <a:lvl1pPr marL="0" indent="0" algn="ctr">
              <a:buNone/>
              <a:defRPr sz="1200"/>
            </a:lvl1pPr>
          </a:lstStyle>
          <a:p>
            <a:pPr lvl="0"/>
            <a:r>
              <a:rPr lang="en-US" noProof="0"/>
              <a:t>Click to edit Master text styles</a:t>
            </a:r>
          </a:p>
        </p:txBody>
      </p:sp>
    </p:spTree>
    <p:extLst>
      <p:ext uri="{BB962C8B-B14F-4D97-AF65-F5344CB8AC3E}">
        <p14:creationId xmlns:p14="http://schemas.microsoft.com/office/powerpoint/2010/main" val="22206179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List">
    <p:bg>
      <p:bgPr>
        <a:solidFill>
          <a:schemeClr val="accent4"/>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69EB71-EE42-930D-4E54-FA0F44BD2D36}"/>
              </a:ext>
            </a:extLst>
          </p:cNvPr>
          <p:cNvSpPr>
            <a:spLocks noGrp="1"/>
          </p:cNvSpPr>
          <p:nvPr>
            <p:ph type="title"/>
          </p:nvPr>
        </p:nvSpPr>
        <p:spPr>
          <a:xfrm>
            <a:off x="731520" y="1947672"/>
            <a:ext cx="3209544" cy="2862072"/>
          </a:xfrm>
        </p:spPr>
        <p:txBody>
          <a:bodyPr anchor="ctr"/>
          <a:lstStyle>
            <a:lvl1pPr algn="l">
              <a:defRPr/>
            </a:lvl1pPr>
          </a:lstStyle>
          <a:p>
            <a:r>
              <a:rPr lang="en-US" noProof="0"/>
              <a:t>Click to edit Master title style</a:t>
            </a:r>
          </a:p>
        </p:txBody>
      </p:sp>
      <p:sp>
        <p:nvSpPr>
          <p:cNvPr id="7" name="Google Shape;1247;p56">
            <a:extLst>
              <a:ext uri="{FF2B5EF4-FFF2-40B4-BE49-F238E27FC236}">
                <a16:creationId xmlns:a16="http://schemas.microsoft.com/office/drawing/2014/main" id="{1A52F175-2E39-E9BE-B4DF-67098DB248AA}"/>
              </a:ext>
            </a:extLst>
          </p:cNvPr>
          <p:cNvSpPr/>
          <p:nvPr userDrawn="1"/>
        </p:nvSpPr>
        <p:spPr>
          <a:xfrm>
            <a:off x="5607119" y="347046"/>
            <a:ext cx="6281928" cy="1039748"/>
          </a:xfrm>
          <a:prstGeom prst="rect">
            <a:avLst/>
          </a:prstGeom>
          <a:solidFill>
            <a:schemeClr val="accent3"/>
          </a:solidFill>
          <a:ln w="254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lang="en-US" sz="1800" noProof="0">
              <a:solidFill>
                <a:schemeClr val="accent2"/>
              </a:solidFill>
              <a:latin typeface="+mj-lt"/>
              <a:ea typeface="Karla"/>
              <a:cs typeface="Karla"/>
              <a:sym typeface="Karla"/>
            </a:endParaRPr>
          </a:p>
        </p:txBody>
      </p:sp>
      <p:sp>
        <p:nvSpPr>
          <p:cNvPr id="9" name="Google Shape;1264;p56">
            <a:extLst>
              <a:ext uri="{FF2B5EF4-FFF2-40B4-BE49-F238E27FC236}">
                <a16:creationId xmlns:a16="http://schemas.microsoft.com/office/drawing/2014/main" id="{CE3B3000-733D-1995-D39A-E659E5A429CC}"/>
              </a:ext>
            </a:extLst>
          </p:cNvPr>
          <p:cNvSpPr/>
          <p:nvPr userDrawn="1"/>
        </p:nvSpPr>
        <p:spPr>
          <a:xfrm>
            <a:off x="5607119" y="1623673"/>
            <a:ext cx="6281928" cy="1039748"/>
          </a:xfrm>
          <a:prstGeom prst="rect">
            <a:avLst/>
          </a:prstGeom>
          <a:solidFill>
            <a:schemeClr val="accent3"/>
          </a:solidFill>
          <a:ln w="254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lang="en-US" sz="1800" noProof="0">
              <a:solidFill>
                <a:schemeClr val="lt1"/>
              </a:solidFill>
              <a:latin typeface="+mj-lt"/>
              <a:ea typeface="Karla"/>
              <a:cs typeface="Karla"/>
              <a:sym typeface="Karla"/>
            </a:endParaRPr>
          </a:p>
        </p:txBody>
      </p:sp>
      <p:sp>
        <p:nvSpPr>
          <p:cNvPr id="11" name="Google Shape;1278;p56">
            <a:extLst>
              <a:ext uri="{FF2B5EF4-FFF2-40B4-BE49-F238E27FC236}">
                <a16:creationId xmlns:a16="http://schemas.microsoft.com/office/drawing/2014/main" id="{F1BC0AB2-17DA-D97E-3052-DA48D80F7428}"/>
              </a:ext>
            </a:extLst>
          </p:cNvPr>
          <p:cNvSpPr/>
          <p:nvPr userDrawn="1"/>
        </p:nvSpPr>
        <p:spPr>
          <a:xfrm>
            <a:off x="5607119" y="2925956"/>
            <a:ext cx="6281928" cy="1039748"/>
          </a:xfrm>
          <a:prstGeom prst="rect">
            <a:avLst/>
          </a:prstGeom>
          <a:solidFill>
            <a:schemeClr val="accent3"/>
          </a:solidFill>
          <a:ln w="254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lang="en-US" sz="1800" noProof="0">
              <a:solidFill>
                <a:schemeClr val="lt1"/>
              </a:solidFill>
              <a:latin typeface="+mj-lt"/>
              <a:ea typeface="Karla"/>
              <a:cs typeface="Karla"/>
              <a:sym typeface="Karla"/>
            </a:endParaRPr>
          </a:p>
        </p:txBody>
      </p:sp>
      <p:sp>
        <p:nvSpPr>
          <p:cNvPr id="13" name="Google Shape;1278;p56">
            <a:extLst>
              <a:ext uri="{FF2B5EF4-FFF2-40B4-BE49-F238E27FC236}">
                <a16:creationId xmlns:a16="http://schemas.microsoft.com/office/drawing/2014/main" id="{C860490F-E3DB-3E9F-0AC6-F04949DC59C3}"/>
              </a:ext>
            </a:extLst>
          </p:cNvPr>
          <p:cNvSpPr/>
          <p:nvPr userDrawn="1"/>
        </p:nvSpPr>
        <p:spPr>
          <a:xfrm>
            <a:off x="5607120" y="4223036"/>
            <a:ext cx="6281928" cy="1039748"/>
          </a:xfrm>
          <a:prstGeom prst="rect">
            <a:avLst/>
          </a:prstGeom>
          <a:solidFill>
            <a:schemeClr val="accent3"/>
          </a:solidFill>
          <a:ln w="254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lang="en-US" sz="1800" noProof="0">
              <a:solidFill>
                <a:schemeClr val="lt1"/>
              </a:solidFill>
              <a:latin typeface="+mj-lt"/>
              <a:ea typeface="Karla"/>
              <a:cs typeface="Karla"/>
              <a:sym typeface="Karla"/>
            </a:endParaRPr>
          </a:p>
        </p:txBody>
      </p:sp>
      <p:sp>
        <p:nvSpPr>
          <p:cNvPr id="15" name="Google Shape;1278;p56">
            <a:extLst>
              <a:ext uri="{FF2B5EF4-FFF2-40B4-BE49-F238E27FC236}">
                <a16:creationId xmlns:a16="http://schemas.microsoft.com/office/drawing/2014/main" id="{522E5778-EA03-EFC4-08AA-ECB1C07ED56E}"/>
              </a:ext>
            </a:extLst>
          </p:cNvPr>
          <p:cNvSpPr/>
          <p:nvPr userDrawn="1"/>
        </p:nvSpPr>
        <p:spPr>
          <a:xfrm>
            <a:off x="5607120" y="5519473"/>
            <a:ext cx="6281928" cy="1039748"/>
          </a:xfrm>
          <a:prstGeom prst="rect">
            <a:avLst/>
          </a:prstGeom>
          <a:solidFill>
            <a:schemeClr val="accent3"/>
          </a:solidFill>
          <a:ln w="254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lang="en-US" sz="1800" noProof="0">
              <a:solidFill>
                <a:schemeClr val="lt1"/>
              </a:solidFill>
              <a:latin typeface="+mj-lt"/>
              <a:ea typeface="Karla"/>
              <a:cs typeface="Karla"/>
              <a:sym typeface="Karla"/>
            </a:endParaRPr>
          </a:p>
        </p:txBody>
      </p:sp>
      <p:sp>
        <p:nvSpPr>
          <p:cNvPr id="17" name="Google Shape;1268;p56">
            <a:extLst>
              <a:ext uri="{FF2B5EF4-FFF2-40B4-BE49-F238E27FC236}">
                <a16:creationId xmlns:a16="http://schemas.microsoft.com/office/drawing/2014/main" id="{EEA0BE49-92E1-A1A3-40E0-DDAA5511F637}"/>
              </a:ext>
            </a:extLst>
          </p:cNvPr>
          <p:cNvSpPr/>
          <p:nvPr userDrawn="1"/>
        </p:nvSpPr>
        <p:spPr>
          <a:xfrm>
            <a:off x="4348745" y="1637743"/>
            <a:ext cx="969865" cy="969865"/>
          </a:xfrm>
          <a:prstGeom prst="ellipse">
            <a:avLst/>
          </a:prstGeom>
          <a:solidFill>
            <a:schemeClr val="accent3"/>
          </a:solidFill>
          <a:ln w="254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lang="en-US" sz="1800" noProof="0">
              <a:solidFill>
                <a:schemeClr val="lt1"/>
              </a:solidFill>
              <a:latin typeface="Karla"/>
              <a:ea typeface="Karla"/>
              <a:cs typeface="Karla"/>
              <a:sym typeface="Karla"/>
            </a:endParaRPr>
          </a:p>
        </p:txBody>
      </p:sp>
      <p:sp>
        <p:nvSpPr>
          <p:cNvPr id="19" name="Google Shape;1282;p56">
            <a:extLst>
              <a:ext uri="{FF2B5EF4-FFF2-40B4-BE49-F238E27FC236}">
                <a16:creationId xmlns:a16="http://schemas.microsoft.com/office/drawing/2014/main" id="{DF15F1EC-1D2B-FF49-7785-26BC7083A07C}"/>
              </a:ext>
            </a:extLst>
          </p:cNvPr>
          <p:cNvSpPr/>
          <p:nvPr userDrawn="1"/>
        </p:nvSpPr>
        <p:spPr>
          <a:xfrm>
            <a:off x="4348745" y="2927249"/>
            <a:ext cx="969865" cy="969865"/>
          </a:xfrm>
          <a:prstGeom prst="ellipse">
            <a:avLst/>
          </a:prstGeom>
          <a:solidFill>
            <a:schemeClr val="accent3"/>
          </a:solidFill>
          <a:ln w="254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lang="en-US" sz="1800" noProof="0">
              <a:solidFill>
                <a:schemeClr val="lt1"/>
              </a:solidFill>
              <a:latin typeface="Karla"/>
              <a:ea typeface="Karla"/>
              <a:cs typeface="Karla"/>
              <a:sym typeface="Karla"/>
            </a:endParaRPr>
          </a:p>
        </p:txBody>
      </p:sp>
      <p:sp>
        <p:nvSpPr>
          <p:cNvPr id="21" name="Google Shape;1282;p56">
            <a:extLst>
              <a:ext uri="{FF2B5EF4-FFF2-40B4-BE49-F238E27FC236}">
                <a16:creationId xmlns:a16="http://schemas.microsoft.com/office/drawing/2014/main" id="{BE3FDD69-3D60-CF6B-97A3-7B2C1AE3100A}"/>
              </a:ext>
            </a:extLst>
          </p:cNvPr>
          <p:cNvSpPr/>
          <p:nvPr userDrawn="1"/>
        </p:nvSpPr>
        <p:spPr>
          <a:xfrm>
            <a:off x="4348745" y="4277006"/>
            <a:ext cx="969865" cy="969865"/>
          </a:xfrm>
          <a:prstGeom prst="ellipse">
            <a:avLst/>
          </a:prstGeom>
          <a:solidFill>
            <a:schemeClr val="accent3"/>
          </a:solidFill>
          <a:ln w="254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lang="en-US" sz="1800" noProof="0">
              <a:solidFill>
                <a:schemeClr val="lt1"/>
              </a:solidFill>
              <a:latin typeface="Karla"/>
              <a:ea typeface="Karla"/>
              <a:cs typeface="Karla"/>
              <a:sym typeface="Karla"/>
            </a:endParaRPr>
          </a:p>
        </p:txBody>
      </p:sp>
      <p:sp>
        <p:nvSpPr>
          <p:cNvPr id="23" name="Google Shape;1282;p56">
            <a:extLst>
              <a:ext uri="{FF2B5EF4-FFF2-40B4-BE49-F238E27FC236}">
                <a16:creationId xmlns:a16="http://schemas.microsoft.com/office/drawing/2014/main" id="{E3BB1E5B-DA10-B332-D4B8-D551C3053C53}"/>
              </a:ext>
            </a:extLst>
          </p:cNvPr>
          <p:cNvSpPr/>
          <p:nvPr userDrawn="1"/>
        </p:nvSpPr>
        <p:spPr>
          <a:xfrm>
            <a:off x="4348745" y="5568541"/>
            <a:ext cx="969865" cy="969865"/>
          </a:xfrm>
          <a:prstGeom prst="ellipse">
            <a:avLst/>
          </a:prstGeom>
          <a:solidFill>
            <a:schemeClr val="accent3"/>
          </a:solidFill>
          <a:ln w="254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lang="en-US" sz="1800" noProof="0">
              <a:solidFill>
                <a:schemeClr val="lt1"/>
              </a:solidFill>
              <a:latin typeface="Karla"/>
              <a:ea typeface="Karla"/>
              <a:cs typeface="Karla"/>
              <a:sym typeface="Karla"/>
            </a:endParaRPr>
          </a:p>
        </p:txBody>
      </p:sp>
      <p:sp>
        <p:nvSpPr>
          <p:cNvPr id="25" name="Google Shape;1251;p56">
            <a:extLst>
              <a:ext uri="{FF2B5EF4-FFF2-40B4-BE49-F238E27FC236}">
                <a16:creationId xmlns:a16="http://schemas.microsoft.com/office/drawing/2014/main" id="{8D887B7F-9EBA-E7B8-64CE-5EAB1DF08E19}"/>
              </a:ext>
            </a:extLst>
          </p:cNvPr>
          <p:cNvSpPr/>
          <p:nvPr userDrawn="1"/>
        </p:nvSpPr>
        <p:spPr>
          <a:xfrm>
            <a:off x="4348745" y="361116"/>
            <a:ext cx="969865" cy="969865"/>
          </a:xfrm>
          <a:prstGeom prst="ellipse">
            <a:avLst/>
          </a:prstGeom>
          <a:solidFill>
            <a:schemeClr val="accent3"/>
          </a:solidFill>
          <a:ln w="254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lang="en-US" sz="1800" noProof="0">
              <a:solidFill>
                <a:schemeClr val="lt1"/>
              </a:solidFill>
              <a:latin typeface="Karla"/>
              <a:ea typeface="Karla"/>
              <a:cs typeface="Karla"/>
              <a:sym typeface="Karla"/>
            </a:endParaRPr>
          </a:p>
        </p:txBody>
      </p:sp>
      <p:sp>
        <p:nvSpPr>
          <p:cNvPr id="27" name="Google Shape;1248;p56">
            <a:extLst>
              <a:ext uri="{FF2B5EF4-FFF2-40B4-BE49-F238E27FC236}">
                <a16:creationId xmlns:a16="http://schemas.microsoft.com/office/drawing/2014/main" id="{5AC86C31-7E67-B4EC-1AE0-291ED77F2214}"/>
              </a:ext>
            </a:extLst>
          </p:cNvPr>
          <p:cNvSpPr/>
          <p:nvPr userDrawn="1"/>
        </p:nvSpPr>
        <p:spPr>
          <a:xfrm>
            <a:off x="5512393" y="241430"/>
            <a:ext cx="6281928" cy="1039748"/>
          </a:xfrm>
          <a:prstGeom prst="rect">
            <a:avLst/>
          </a:prstGeom>
          <a:solidFill>
            <a:schemeClr val="accent5"/>
          </a:solidFill>
          <a:ln w="254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lang="en-US" sz="1800" noProof="0">
              <a:solidFill>
                <a:schemeClr val="lt1"/>
              </a:solidFill>
              <a:latin typeface="+mj-lt"/>
              <a:ea typeface="Karla"/>
              <a:cs typeface="Karla"/>
              <a:sym typeface="Karla"/>
            </a:endParaRPr>
          </a:p>
        </p:txBody>
      </p:sp>
      <p:sp>
        <p:nvSpPr>
          <p:cNvPr id="29" name="Google Shape;1265;p56">
            <a:extLst>
              <a:ext uri="{FF2B5EF4-FFF2-40B4-BE49-F238E27FC236}">
                <a16:creationId xmlns:a16="http://schemas.microsoft.com/office/drawing/2014/main" id="{A7BF8E2B-5184-B584-D484-7D82C9DA6C41}"/>
              </a:ext>
            </a:extLst>
          </p:cNvPr>
          <p:cNvSpPr/>
          <p:nvPr userDrawn="1"/>
        </p:nvSpPr>
        <p:spPr>
          <a:xfrm>
            <a:off x="5512393" y="1518057"/>
            <a:ext cx="6281928" cy="1039748"/>
          </a:xfrm>
          <a:prstGeom prst="rect">
            <a:avLst/>
          </a:prstGeom>
          <a:solidFill>
            <a:schemeClr val="accent5"/>
          </a:solidFill>
          <a:ln w="254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lang="en-US" sz="1800" noProof="0">
              <a:solidFill>
                <a:schemeClr val="lt1"/>
              </a:solidFill>
              <a:latin typeface="+mj-lt"/>
              <a:ea typeface="Karla"/>
              <a:cs typeface="Karla"/>
              <a:sym typeface="Karla"/>
            </a:endParaRPr>
          </a:p>
        </p:txBody>
      </p:sp>
      <p:sp>
        <p:nvSpPr>
          <p:cNvPr id="31" name="Google Shape;1279;p56">
            <a:extLst>
              <a:ext uri="{FF2B5EF4-FFF2-40B4-BE49-F238E27FC236}">
                <a16:creationId xmlns:a16="http://schemas.microsoft.com/office/drawing/2014/main" id="{9E808B73-94D7-57E7-3837-3DA718162E5B}"/>
              </a:ext>
            </a:extLst>
          </p:cNvPr>
          <p:cNvSpPr/>
          <p:nvPr userDrawn="1"/>
        </p:nvSpPr>
        <p:spPr>
          <a:xfrm>
            <a:off x="5512393" y="2807563"/>
            <a:ext cx="6281928" cy="1039748"/>
          </a:xfrm>
          <a:prstGeom prst="rect">
            <a:avLst/>
          </a:prstGeom>
          <a:solidFill>
            <a:schemeClr val="accent5"/>
          </a:solidFill>
          <a:ln w="254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lang="en-US" sz="1800" noProof="0">
              <a:solidFill>
                <a:schemeClr val="lt1"/>
              </a:solidFill>
              <a:latin typeface="+mj-lt"/>
              <a:ea typeface="Karla"/>
              <a:cs typeface="Karla"/>
              <a:sym typeface="Karla"/>
            </a:endParaRPr>
          </a:p>
        </p:txBody>
      </p:sp>
      <p:sp>
        <p:nvSpPr>
          <p:cNvPr id="33" name="Google Shape;1279;p56">
            <a:extLst>
              <a:ext uri="{FF2B5EF4-FFF2-40B4-BE49-F238E27FC236}">
                <a16:creationId xmlns:a16="http://schemas.microsoft.com/office/drawing/2014/main" id="{F340E0DF-98FD-EA55-7B4B-8E58FC5CFCDA}"/>
              </a:ext>
            </a:extLst>
          </p:cNvPr>
          <p:cNvSpPr/>
          <p:nvPr userDrawn="1"/>
        </p:nvSpPr>
        <p:spPr>
          <a:xfrm>
            <a:off x="5512394" y="4117420"/>
            <a:ext cx="6281928" cy="1039748"/>
          </a:xfrm>
          <a:prstGeom prst="rect">
            <a:avLst/>
          </a:prstGeom>
          <a:solidFill>
            <a:schemeClr val="accent5"/>
          </a:solidFill>
          <a:ln w="254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lang="en-US" sz="1800" noProof="0">
              <a:solidFill>
                <a:schemeClr val="lt1"/>
              </a:solidFill>
              <a:latin typeface="+mj-lt"/>
              <a:ea typeface="Karla"/>
              <a:cs typeface="Karla"/>
              <a:sym typeface="Karla"/>
            </a:endParaRPr>
          </a:p>
        </p:txBody>
      </p:sp>
      <p:sp>
        <p:nvSpPr>
          <p:cNvPr id="35" name="Google Shape;1279;p56">
            <a:extLst>
              <a:ext uri="{FF2B5EF4-FFF2-40B4-BE49-F238E27FC236}">
                <a16:creationId xmlns:a16="http://schemas.microsoft.com/office/drawing/2014/main" id="{1F52D7F5-AD34-C5B1-EEA2-F711AD3A8C3F}"/>
              </a:ext>
            </a:extLst>
          </p:cNvPr>
          <p:cNvSpPr/>
          <p:nvPr userDrawn="1"/>
        </p:nvSpPr>
        <p:spPr>
          <a:xfrm>
            <a:off x="5512394" y="5413857"/>
            <a:ext cx="6281928" cy="1039748"/>
          </a:xfrm>
          <a:prstGeom prst="rect">
            <a:avLst/>
          </a:prstGeom>
          <a:solidFill>
            <a:schemeClr val="accent5"/>
          </a:solidFill>
          <a:ln w="254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lang="en-US" sz="1800" noProof="0">
              <a:solidFill>
                <a:schemeClr val="lt1"/>
              </a:solidFill>
              <a:latin typeface="+mj-lt"/>
              <a:ea typeface="Karla"/>
              <a:cs typeface="Karla"/>
              <a:sym typeface="Karla"/>
            </a:endParaRPr>
          </a:p>
        </p:txBody>
      </p:sp>
      <p:sp>
        <p:nvSpPr>
          <p:cNvPr id="37" name="Google Shape;1251;p56">
            <a:extLst>
              <a:ext uri="{FF2B5EF4-FFF2-40B4-BE49-F238E27FC236}">
                <a16:creationId xmlns:a16="http://schemas.microsoft.com/office/drawing/2014/main" id="{A4889AFC-C17E-6AF6-25D9-F977ACD04A9D}"/>
              </a:ext>
            </a:extLst>
          </p:cNvPr>
          <p:cNvSpPr/>
          <p:nvPr userDrawn="1"/>
        </p:nvSpPr>
        <p:spPr>
          <a:xfrm>
            <a:off x="4290632" y="303003"/>
            <a:ext cx="969865" cy="969865"/>
          </a:xfrm>
          <a:prstGeom prst="ellipse">
            <a:avLst/>
          </a:prstGeom>
          <a:solidFill>
            <a:schemeClr val="accent5"/>
          </a:solidFill>
          <a:ln w="254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lang="en-US" sz="1800" noProof="0">
              <a:solidFill>
                <a:schemeClr val="lt1"/>
              </a:solidFill>
              <a:latin typeface="Karla"/>
              <a:ea typeface="Karla"/>
              <a:cs typeface="Karla"/>
              <a:sym typeface="Karla"/>
            </a:endParaRPr>
          </a:p>
        </p:txBody>
      </p:sp>
      <p:sp>
        <p:nvSpPr>
          <p:cNvPr id="39" name="Google Shape;1268;p56">
            <a:extLst>
              <a:ext uri="{FF2B5EF4-FFF2-40B4-BE49-F238E27FC236}">
                <a16:creationId xmlns:a16="http://schemas.microsoft.com/office/drawing/2014/main" id="{5E0F6889-9671-EA56-B88B-DBA6C149062C}"/>
              </a:ext>
            </a:extLst>
          </p:cNvPr>
          <p:cNvSpPr/>
          <p:nvPr userDrawn="1"/>
        </p:nvSpPr>
        <p:spPr>
          <a:xfrm>
            <a:off x="4290632" y="1579630"/>
            <a:ext cx="969865" cy="969865"/>
          </a:xfrm>
          <a:prstGeom prst="ellipse">
            <a:avLst/>
          </a:prstGeom>
          <a:solidFill>
            <a:schemeClr val="accent5"/>
          </a:solidFill>
          <a:ln w="254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lang="en-US" sz="1800" noProof="0">
              <a:solidFill>
                <a:schemeClr val="lt1"/>
              </a:solidFill>
              <a:latin typeface="Karla"/>
              <a:ea typeface="Karla"/>
              <a:cs typeface="Karla"/>
              <a:sym typeface="Karla"/>
            </a:endParaRPr>
          </a:p>
        </p:txBody>
      </p:sp>
      <p:sp>
        <p:nvSpPr>
          <p:cNvPr id="41" name="Google Shape;1282;p56">
            <a:extLst>
              <a:ext uri="{FF2B5EF4-FFF2-40B4-BE49-F238E27FC236}">
                <a16:creationId xmlns:a16="http://schemas.microsoft.com/office/drawing/2014/main" id="{44CB8F8B-1D14-EA9D-117E-79BB0DB776E9}"/>
              </a:ext>
            </a:extLst>
          </p:cNvPr>
          <p:cNvSpPr/>
          <p:nvPr userDrawn="1"/>
        </p:nvSpPr>
        <p:spPr>
          <a:xfrm>
            <a:off x="4290632" y="2869136"/>
            <a:ext cx="969865" cy="969865"/>
          </a:xfrm>
          <a:prstGeom prst="ellipse">
            <a:avLst/>
          </a:prstGeom>
          <a:solidFill>
            <a:schemeClr val="accent5"/>
          </a:solidFill>
          <a:ln w="254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lang="en-US" sz="1800" noProof="0">
              <a:solidFill>
                <a:schemeClr val="lt1"/>
              </a:solidFill>
              <a:latin typeface="Karla"/>
              <a:ea typeface="Karla"/>
              <a:cs typeface="Karla"/>
              <a:sym typeface="Karla"/>
            </a:endParaRPr>
          </a:p>
        </p:txBody>
      </p:sp>
      <p:sp>
        <p:nvSpPr>
          <p:cNvPr id="43" name="Google Shape;1282;p56">
            <a:extLst>
              <a:ext uri="{FF2B5EF4-FFF2-40B4-BE49-F238E27FC236}">
                <a16:creationId xmlns:a16="http://schemas.microsoft.com/office/drawing/2014/main" id="{9D8D9DEA-F6DA-EFDC-5DDF-946728969392}"/>
              </a:ext>
            </a:extLst>
          </p:cNvPr>
          <p:cNvSpPr/>
          <p:nvPr userDrawn="1"/>
        </p:nvSpPr>
        <p:spPr>
          <a:xfrm>
            <a:off x="4290632" y="4217824"/>
            <a:ext cx="969865" cy="969865"/>
          </a:xfrm>
          <a:prstGeom prst="ellipse">
            <a:avLst/>
          </a:prstGeom>
          <a:solidFill>
            <a:schemeClr val="accent5"/>
          </a:solidFill>
          <a:ln w="254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lang="en-US" sz="1800" noProof="0">
              <a:solidFill>
                <a:schemeClr val="lt1"/>
              </a:solidFill>
              <a:latin typeface="Karla"/>
              <a:ea typeface="Karla"/>
              <a:cs typeface="Karla"/>
              <a:sym typeface="Karla"/>
            </a:endParaRPr>
          </a:p>
        </p:txBody>
      </p:sp>
      <p:sp>
        <p:nvSpPr>
          <p:cNvPr id="45" name="Google Shape;1282;p56">
            <a:extLst>
              <a:ext uri="{FF2B5EF4-FFF2-40B4-BE49-F238E27FC236}">
                <a16:creationId xmlns:a16="http://schemas.microsoft.com/office/drawing/2014/main" id="{5B83F600-A2A8-FC3E-235C-F63589027CEC}"/>
              </a:ext>
            </a:extLst>
          </p:cNvPr>
          <p:cNvSpPr/>
          <p:nvPr userDrawn="1"/>
        </p:nvSpPr>
        <p:spPr>
          <a:xfrm>
            <a:off x="4290632" y="5510428"/>
            <a:ext cx="969865" cy="969865"/>
          </a:xfrm>
          <a:prstGeom prst="ellipse">
            <a:avLst/>
          </a:prstGeom>
          <a:solidFill>
            <a:schemeClr val="accent5"/>
          </a:solidFill>
          <a:ln w="254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lang="en-US" sz="1800" noProof="0">
              <a:solidFill>
                <a:schemeClr val="lt1"/>
              </a:solidFill>
              <a:latin typeface="Karla"/>
              <a:ea typeface="Karla"/>
              <a:cs typeface="Karla"/>
              <a:sym typeface="Karla"/>
            </a:endParaRPr>
          </a:p>
        </p:txBody>
      </p:sp>
      <p:sp>
        <p:nvSpPr>
          <p:cNvPr id="47" name="Picture Placeholder 46">
            <a:extLst>
              <a:ext uri="{FF2B5EF4-FFF2-40B4-BE49-F238E27FC236}">
                <a16:creationId xmlns:a16="http://schemas.microsoft.com/office/drawing/2014/main" id="{3B37AA0A-CC3F-643E-4CA3-94EE9D0B955A}"/>
              </a:ext>
            </a:extLst>
          </p:cNvPr>
          <p:cNvSpPr>
            <a:spLocks noGrp="1"/>
          </p:cNvSpPr>
          <p:nvPr>
            <p:ph type="pic" sz="quarter" idx="10"/>
          </p:nvPr>
        </p:nvSpPr>
        <p:spPr>
          <a:xfrm>
            <a:off x="4455524" y="467895"/>
            <a:ext cx="640080" cy="640080"/>
          </a:xfrm>
        </p:spPr>
        <p:txBody>
          <a:bodyPr anchor="ctr"/>
          <a:lstStyle>
            <a:lvl1pPr marL="0" indent="0" algn="ctr">
              <a:buNone/>
              <a:defRPr sz="900"/>
            </a:lvl1pPr>
          </a:lstStyle>
          <a:p>
            <a:r>
              <a:rPr lang="en-US" noProof="0"/>
              <a:t>Click icon to add picture</a:t>
            </a:r>
          </a:p>
        </p:txBody>
      </p:sp>
      <p:sp>
        <p:nvSpPr>
          <p:cNvPr id="53" name="Text Placeholder 52">
            <a:extLst>
              <a:ext uri="{FF2B5EF4-FFF2-40B4-BE49-F238E27FC236}">
                <a16:creationId xmlns:a16="http://schemas.microsoft.com/office/drawing/2014/main" id="{04148F56-845C-40C8-5EFE-44B32FB55764}"/>
              </a:ext>
            </a:extLst>
          </p:cNvPr>
          <p:cNvSpPr>
            <a:spLocks noGrp="1"/>
          </p:cNvSpPr>
          <p:nvPr>
            <p:ph type="body" sz="quarter" idx="15"/>
          </p:nvPr>
        </p:nvSpPr>
        <p:spPr>
          <a:xfrm>
            <a:off x="5769864" y="457200"/>
            <a:ext cx="3840480" cy="338328"/>
          </a:xfrm>
        </p:spPr>
        <p:txBody>
          <a:bodyPr/>
          <a:lstStyle>
            <a:lvl1pPr marL="0" indent="0">
              <a:buNone/>
              <a:defRPr sz="2000">
                <a:latin typeface="+mj-lt"/>
              </a:defRPr>
            </a:lvl1pPr>
          </a:lstStyle>
          <a:p>
            <a:pPr lvl="0"/>
            <a:r>
              <a:rPr lang="en-US" noProof="0"/>
              <a:t>Click to edit Master text styles</a:t>
            </a:r>
          </a:p>
        </p:txBody>
      </p:sp>
      <p:sp>
        <p:nvSpPr>
          <p:cNvPr id="58" name="Text Placeholder 52">
            <a:extLst>
              <a:ext uri="{FF2B5EF4-FFF2-40B4-BE49-F238E27FC236}">
                <a16:creationId xmlns:a16="http://schemas.microsoft.com/office/drawing/2014/main" id="{6FAEB77B-C9AE-5EC8-3043-2C6C91015EF2}"/>
              </a:ext>
            </a:extLst>
          </p:cNvPr>
          <p:cNvSpPr>
            <a:spLocks noGrp="1"/>
          </p:cNvSpPr>
          <p:nvPr>
            <p:ph type="body" sz="quarter" idx="20"/>
          </p:nvPr>
        </p:nvSpPr>
        <p:spPr>
          <a:xfrm>
            <a:off x="5769864" y="780642"/>
            <a:ext cx="5029200" cy="338328"/>
          </a:xfrm>
        </p:spPr>
        <p:txBody>
          <a:bodyPr/>
          <a:lstStyle>
            <a:lvl1pPr marL="0" indent="0">
              <a:buNone/>
              <a:defRPr sz="1600">
                <a:latin typeface="+mn-lt"/>
              </a:defRPr>
            </a:lvl1pPr>
          </a:lstStyle>
          <a:p>
            <a:pPr lvl="0"/>
            <a:r>
              <a:rPr lang="en-US" noProof="0"/>
              <a:t>Click to edit Master text styles</a:t>
            </a:r>
          </a:p>
        </p:txBody>
      </p:sp>
      <p:sp>
        <p:nvSpPr>
          <p:cNvPr id="48" name="Picture Placeholder 46">
            <a:extLst>
              <a:ext uri="{FF2B5EF4-FFF2-40B4-BE49-F238E27FC236}">
                <a16:creationId xmlns:a16="http://schemas.microsoft.com/office/drawing/2014/main" id="{EA6CA3D6-A486-C220-D150-162068803F01}"/>
              </a:ext>
            </a:extLst>
          </p:cNvPr>
          <p:cNvSpPr>
            <a:spLocks noGrp="1"/>
          </p:cNvSpPr>
          <p:nvPr>
            <p:ph type="pic" sz="quarter" idx="11"/>
          </p:nvPr>
        </p:nvSpPr>
        <p:spPr>
          <a:xfrm>
            <a:off x="4455524" y="1744522"/>
            <a:ext cx="640080" cy="640080"/>
          </a:xfrm>
        </p:spPr>
        <p:txBody>
          <a:bodyPr anchor="ctr"/>
          <a:lstStyle>
            <a:lvl1pPr marL="0" indent="0" algn="ctr">
              <a:buNone/>
              <a:defRPr sz="900"/>
            </a:lvl1pPr>
          </a:lstStyle>
          <a:p>
            <a:r>
              <a:rPr lang="en-US" noProof="0"/>
              <a:t>Click icon to add picture</a:t>
            </a:r>
          </a:p>
        </p:txBody>
      </p:sp>
      <p:sp>
        <p:nvSpPr>
          <p:cNvPr id="54" name="Text Placeholder 52">
            <a:extLst>
              <a:ext uri="{FF2B5EF4-FFF2-40B4-BE49-F238E27FC236}">
                <a16:creationId xmlns:a16="http://schemas.microsoft.com/office/drawing/2014/main" id="{B70CC111-C404-5983-7E1A-758C72DA2151}"/>
              </a:ext>
            </a:extLst>
          </p:cNvPr>
          <p:cNvSpPr>
            <a:spLocks noGrp="1"/>
          </p:cNvSpPr>
          <p:nvPr>
            <p:ph type="body" sz="quarter" idx="16"/>
          </p:nvPr>
        </p:nvSpPr>
        <p:spPr>
          <a:xfrm>
            <a:off x="5769864" y="1746504"/>
            <a:ext cx="3840480" cy="338328"/>
          </a:xfrm>
        </p:spPr>
        <p:txBody>
          <a:bodyPr/>
          <a:lstStyle>
            <a:lvl1pPr marL="0" indent="0">
              <a:buNone/>
              <a:defRPr sz="2000">
                <a:latin typeface="+mj-lt"/>
              </a:defRPr>
            </a:lvl1pPr>
          </a:lstStyle>
          <a:p>
            <a:pPr lvl="0"/>
            <a:r>
              <a:rPr lang="en-US" noProof="0"/>
              <a:t>Click to edit Master text styles</a:t>
            </a:r>
          </a:p>
        </p:txBody>
      </p:sp>
      <p:sp>
        <p:nvSpPr>
          <p:cNvPr id="59" name="Text Placeholder 52">
            <a:extLst>
              <a:ext uri="{FF2B5EF4-FFF2-40B4-BE49-F238E27FC236}">
                <a16:creationId xmlns:a16="http://schemas.microsoft.com/office/drawing/2014/main" id="{0FACAEC0-F5EF-8921-74B5-2C775EC42E63}"/>
              </a:ext>
            </a:extLst>
          </p:cNvPr>
          <p:cNvSpPr>
            <a:spLocks noGrp="1"/>
          </p:cNvSpPr>
          <p:nvPr>
            <p:ph type="body" sz="quarter" idx="21"/>
          </p:nvPr>
        </p:nvSpPr>
        <p:spPr>
          <a:xfrm>
            <a:off x="5769864" y="2069946"/>
            <a:ext cx="5029200" cy="338328"/>
          </a:xfrm>
        </p:spPr>
        <p:txBody>
          <a:bodyPr/>
          <a:lstStyle>
            <a:lvl1pPr marL="0" indent="0">
              <a:buNone/>
              <a:defRPr sz="1600">
                <a:latin typeface="+mn-lt"/>
              </a:defRPr>
            </a:lvl1pPr>
          </a:lstStyle>
          <a:p>
            <a:pPr lvl="0"/>
            <a:r>
              <a:rPr lang="en-US" noProof="0"/>
              <a:t>Click to edit Master text styles</a:t>
            </a:r>
          </a:p>
        </p:txBody>
      </p:sp>
      <p:sp>
        <p:nvSpPr>
          <p:cNvPr id="49" name="Picture Placeholder 46">
            <a:extLst>
              <a:ext uri="{FF2B5EF4-FFF2-40B4-BE49-F238E27FC236}">
                <a16:creationId xmlns:a16="http://schemas.microsoft.com/office/drawing/2014/main" id="{D85BED76-EF8A-3369-FA46-11513F2D2231}"/>
              </a:ext>
            </a:extLst>
          </p:cNvPr>
          <p:cNvSpPr>
            <a:spLocks noGrp="1"/>
          </p:cNvSpPr>
          <p:nvPr>
            <p:ph type="pic" sz="quarter" idx="12"/>
          </p:nvPr>
        </p:nvSpPr>
        <p:spPr>
          <a:xfrm>
            <a:off x="4455524" y="3034028"/>
            <a:ext cx="640080" cy="640080"/>
          </a:xfrm>
        </p:spPr>
        <p:txBody>
          <a:bodyPr anchor="ctr"/>
          <a:lstStyle>
            <a:lvl1pPr marL="0" indent="0" algn="ctr">
              <a:buNone/>
              <a:defRPr sz="900"/>
            </a:lvl1pPr>
          </a:lstStyle>
          <a:p>
            <a:r>
              <a:rPr lang="en-US" noProof="0"/>
              <a:t>Click icon to add picture</a:t>
            </a:r>
          </a:p>
        </p:txBody>
      </p:sp>
      <p:sp>
        <p:nvSpPr>
          <p:cNvPr id="55" name="Text Placeholder 52">
            <a:extLst>
              <a:ext uri="{FF2B5EF4-FFF2-40B4-BE49-F238E27FC236}">
                <a16:creationId xmlns:a16="http://schemas.microsoft.com/office/drawing/2014/main" id="{3A752FC9-DE9C-9701-E24E-6F1AC075B16E}"/>
              </a:ext>
            </a:extLst>
          </p:cNvPr>
          <p:cNvSpPr>
            <a:spLocks noGrp="1"/>
          </p:cNvSpPr>
          <p:nvPr>
            <p:ph type="body" sz="quarter" idx="17"/>
          </p:nvPr>
        </p:nvSpPr>
        <p:spPr>
          <a:xfrm>
            <a:off x="5769864" y="3035808"/>
            <a:ext cx="3840480" cy="338328"/>
          </a:xfrm>
        </p:spPr>
        <p:txBody>
          <a:bodyPr/>
          <a:lstStyle>
            <a:lvl1pPr marL="0" indent="0">
              <a:buNone/>
              <a:defRPr sz="2000">
                <a:latin typeface="+mj-lt"/>
              </a:defRPr>
            </a:lvl1pPr>
          </a:lstStyle>
          <a:p>
            <a:pPr lvl="0"/>
            <a:r>
              <a:rPr lang="en-US" noProof="0"/>
              <a:t>Click to edit Master text styles</a:t>
            </a:r>
          </a:p>
        </p:txBody>
      </p:sp>
      <p:sp>
        <p:nvSpPr>
          <p:cNvPr id="60" name="Text Placeholder 52">
            <a:extLst>
              <a:ext uri="{FF2B5EF4-FFF2-40B4-BE49-F238E27FC236}">
                <a16:creationId xmlns:a16="http://schemas.microsoft.com/office/drawing/2014/main" id="{5CA64FAC-BAC1-519A-1252-ED8A726B6313}"/>
              </a:ext>
            </a:extLst>
          </p:cNvPr>
          <p:cNvSpPr>
            <a:spLocks noGrp="1"/>
          </p:cNvSpPr>
          <p:nvPr>
            <p:ph type="body" sz="quarter" idx="22"/>
          </p:nvPr>
        </p:nvSpPr>
        <p:spPr>
          <a:xfrm>
            <a:off x="5769864" y="3359250"/>
            <a:ext cx="5029200" cy="338328"/>
          </a:xfrm>
        </p:spPr>
        <p:txBody>
          <a:bodyPr/>
          <a:lstStyle>
            <a:lvl1pPr marL="0" indent="0">
              <a:buNone/>
              <a:defRPr sz="1600">
                <a:latin typeface="+mn-lt"/>
              </a:defRPr>
            </a:lvl1pPr>
          </a:lstStyle>
          <a:p>
            <a:pPr lvl="0"/>
            <a:r>
              <a:rPr lang="en-US" noProof="0"/>
              <a:t>Click to edit Master text styles</a:t>
            </a:r>
          </a:p>
        </p:txBody>
      </p:sp>
      <p:sp>
        <p:nvSpPr>
          <p:cNvPr id="50" name="Picture Placeholder 46">
            <a:extLst>
              <a:ext uri="{FF2B5EF4-FFF2-40B4-BE49-F238E27FC236}">
                <a16:creationId xmlns:a16="http://schemas.microsoft.com/office/drawing/2014/main" id="{5FF1804E-BBAF-5060-07A3-705BCCF0D7C5}"/>
              </a:ext>
            </a:extLst>
          </p:cNvPr>
          <p:cNvSpPr>
            <a:spLocks noGrp="1"/>
          </p:cNvSpPr>
          <p:nvPr>
            <p:ph type="pic" sz="quarter" idx="13"/>
          </p:nvPr>
        </p:nvSpPr>
        <p:spPr>
          <a:xfrm>
            <a:off x="4455524" y="4382716"/>
            <a:ext cx="640080" cy="640080"/>
          </a:xfrm>
        </p:spPr>
        <p:txBody>
          <a:bodyPr anchor="ctr"/>
          <a:lstStyle>
            <a:lvl1pPr marL="0" indent="0" algn="ctr">
              <a:buNone/>
              <a:defRPr sz="900"/>
            </a:lvl1pPr>
          </a:lstStyle>
          <a:p>
            <a:r>
              <a:rPr lang="en-US" noProof="0"/>
              <a:t>Click icon to add picture</a:t>
            </a:r>
          </a:p>
        </p:txBody>
      </p:sp>
      <p:sp>
        <p:nvSpPr>
          <p:cNvPr id="56" name="Text Placeholder 52">
            <a:extLst>
              <a:ext uri="{FF2B5EF4-FFF2-40B4-BE49-F238E27FC236}">
                <a16:creationId xmlns:a16="http://schemas.microsoft.com/office/drawing/2014/main" id="{D03AC44E-421F-94EE-DC26-D4F6FB1D5444}"/>
              </a:ext>
            </a:extLst>
          </p:cNvPr>
          <p:cNvSpPr>
            <a:spLocks noGrp="1"/>
          </p:cNvSpPr>
          <p:nvPr>
            <p:ph type="body" sz="quarter" idx="18"/>
          </p:nvPr>
        </p:nvSpPr>
        <p:spPr>
          <a:xfrm>
            <a:off x="5769864" y="4325112"/>
            <a:ext cx="3840480" cy="338328"/>
          </a:xfrm>
        </p:spPr>
        <p:txBody>
          <a:bodyPr/>
          <a:lstStyle>
            <a:lvl1pPr marL="0" indent="0">
              <a:buNone/>
              <a:defRPr sz="2000">
                <a:latin typeface="+mj-lt"/>
              </a:defRPr>
            </a:lvl1pPr>
          </a:lstStyle>
          <a:p>
            <a:pPr lvl="0"/>
            <a:r>
              <a:rPr lang="en-US" noProof="0"/>
              <a:t>Click to edit Master text styles</a:t>
            </a:r>
          </a:p>
        </p:txBody>
      </p:sp>
      <p:sp>
        <p:nvSpPr>
          <p:cNvPr id="61" name="Text Placeholder 52">
            <a:extLst>
              <a:ext uri="{FF2B5EF4-FFF2-40B4-BE49-F238E27FC236}">
                <a16:creationId xmlns:a16="http://schemas.microsoft.com/office/drawing/2014/main" id="{4806989D-2A9A-5590-1EF7-9BF0E1F4C43D}"/>
              </a:ext>
            </a:extLst>
          </p:cNvPr>
          <p:cNvSpPr>
            <a:spLocks noGrp="1"/>
          </p:cNvSpPr>
          <p:nvPr>
            <p:ph type="body" sz="quarter" idx="23"/>
          </p:nvPr>
        </p:nvSpPr>
        <p:spPr>
          <a:xfrm>
            <a:off x="5769864" y="4648554"/>
            <a:ext cx="5029200" cy="338328"/>
          </a:xfrm>
        </p:spPr>
        <p:txBody>
          <a:bodyPr/>
          <a:lstStyle>
            <a:lvl1pPr marL="0" indent="0">
              <a:buNone/>
              <a:defRPr sz="1600">
                <a:latin typeface="+mn-lt"/>
              </a:defRPr>
            </a:lvl1pPr>
          </a:lstStyle>
          <a:p>
            <a:pPr lvl="0"/>
            <a:r>
              <a:rPr lang="en-US" noProof="0"/>
              <a:t>Click to edit Master text styles</a:t>
            </a:r>
          </a:p>
        </p:txBody>
      </p:sp>
      <p:sp>
        <p:nvSpPr>
          <p:cNvPr id="51" name="Picture Placeholder 46">
            <a:extLst>
              <a:ext uri="{FF2B5EF4-FFF2-40B4-BE49-F238E27FC236}">
                <a16:creationId xmlns:a16="http://schemas.microsoft.com/office/drawing/2014/main" id="{C28AAD1A-4269-0A5C-7418-7DFC69060C90}"/>
              </a:ext>
            </a:extLst>
          </p:cNvPr>
          <p:cNvSpPr>
            <a:spLocks noGrp="1"/>
          </p:cNvSpPr>
          <p:nvPr>
            <p:ph type="pic" sz="quarter" idx="14"/>
          </p:nvPr>
        </p:nvSpPr>
        <p:spPr>
          <a:xfrm>
            <a:off x="4455524" y="5675320"/>
            <a:ext cx="640080" cy="640080"/>
          </a:xfrm>
        </p:spPr>
        <p:txBody>
          <a:bodyPr anchor="ctr"/>
          <a:lstStyle>
            <a:lvl1pPr marL="0" indent="0" algn="ctr">
              <a:buNone/>
              <a:defRPr sz="900"/>
            </a:lvl1pPr>
          </a:lstStyle>
          <a:p>
            <a:r>
              <a:rPr lang="en-US" noProof="0"/>
              <a:t>Click icon to add picture</a:t>
            </a:r>
          </a:p>
        </p:txBody>
      </p:sp>
      <p:sp>
        <p:nvSpPr>
          <p:cNvPr id="57" name="Text Placeholder 52">
            <a:extLst>
              <a:ext uri="{FF2B5EF4-FFF2-40B4-BE49-F238E27FC236}">
                <a16:creationId xmlns:a16="http://schemas.microsoft.com/office/drawing/2014/main" id="{650C0EB3-5783-DC1F-09A3-02DFAA316429}"/>
              </a:ext>
            </a:extLst>
          </p:cNvPr>
          <p:cNvSpPr>
            <a:spLocks noGrp="1"/>
          </p:cNvSpPr>
          <p:nvPr>
            <p:ph type="body" sz="quarter" idx="19"/>
          </p:nvPr>
        </p:nvSpPr>
        <p:spPr>
          <a:xfrm>
            <a:off x="5769864" y="5614416"/>
            <a:ext cx="3840480" cy="338328"/>
          </a:xfrm>
        </p:spPr>
        <p:txBody>
          <a:bodyPr/>
          <a:lstStyle>
            <a:lvl1pPr marL="0" indent="0">
              <a:buNone/>
              <a:defRPr sz="2000">
                <a:latin typeface="+mj-lt"/>
              </a:defRPr>
            </a:lvl1pPr>
          </a:lstStyle>
          <a:p>
            <a:pPr lvl="0"/>
            <a:r>
              <a:rPr lang="en-US" noProof="0"/>
              <a:t>Click to edit Master text styles</a:t>
            </a:r>
          </a:p>
        </p:txBody>
      </p:sp>
      <p:sp>
        <p:nvSpPr>
          <p:cNvPr id="62" name="Text Placeholder 52">
            <a:extLst>
              <a:ext uri="{FF2B5EF4-FFF2-40B4-BE49-F238E27FC236}">
                <a16:creationId xmlns:a16="http://schemas.microsoft.com/office/drawing/2014/main" id="{94850C9F-BD14-9481-E7F6-526639251EB9}"/>
              </a:ext>
            </a:extLst>
          </p:cNvPr>
          <p:cNvSpPr>
            <a:spLocks noGrp="1"/>
          </p:cNvSpPr>
          <p:nvPr>
            <p:ph type="body" sz="quarter" idx="24"/>
          </p:nvPr>
        </p:nvSpPr>
        <p:spPr>
          <a:xfrm>
            <a:off x="5769864" y="5937858"/>
            <a:ext cx="5029200" cy="338328"/>
          </a:xfrm>
        </p:spPr>
        <p:txBody>
          <a:bodyPr/>
          <a:lstStyle>
            <a:lvl1pPr marL="0" indent="0">
              <a:buNone/>
              <a:defRPr sz="1600">
                <a:latin typeface="+mn-lt"/>
              </a:defRPr>
            </a:lvl1pPr>
          </a:lstStyle>
          <a:p>
            <a:pPr lvl="0"/>
            <a:r>
              <a:rPr lang="en-US" noProof="0"/>
              <a:t>Click to edit Master text styles</a:t>
            </a:r>
          </a:p>
        </p:txBody>
      </p:sp>
    </p:spTree>
    <p:extLst>
      <p:ext uri="{BB962C8B-B14F-4D97-AF65-F5344CB8AC3E}">
        <p14:creationId xmlns:p14="http://schemas.microsoft.com/office/powerpoint/2010/main" val="127494192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294A45C-8F79-9A61-77E8-09BC4E628377}"/>
              </a:ext>
            </a:extLst>
          </p:cNvPr>
          <p:cNvSpPr>
            <a:spLocks noGrp="1"/>
          </p:cNvSpPr>
          <p:nvPr>
            <p:ph type="title"/>
          </p:nvPr>
        </p:nvSpPr>
        <p:spPr>
          <a:xfrm>
            <a:off x="1139952" y="512064"/>
            <a:ext cx="9912096" cy="1014984"/>
          </a:xfrm>
          <a:prstGeom prst="rect">
            <a:avLst/>
          </a:prstGeom>
        </p:spPr>
        <p:txBody>
          <a:bodyPr vert="horz" lIns="91440" tIns="45720" rIns="91440" bIns="45720" rtlCol="0" anchor="t">
            <a:noAutofit/>
          </a:bodyPr>
          <a:lstStyle/>
          <a:p>
            <a:r>
              <a:rPr lang="en-US"/>
              <a:t>Click to edit Master title style</a:t>
            </a:r>
          </a:p>
        </p:txBody>
      </p:sp>
      <p:sp>
        <p:nvSpPr>
          <p:cNvPr id="3" name="Text Placeholder 2">
            <a:extLst>
              <a:ext uri="{FF2B5EF4-FFF2-40B4-BE49-F238E27FC236}">
                <a16:creationId xmlns:a16="http://schemas.microsoft.com/office/drawing/2014/main" id="{8646656E-6C21-DB29-00F0-0CC844DE3713}"/>
              </a:ext>
            </a:extLst>
          </p:cNvPr>
          <p:cNvSpPr>
            <a:spLocks noGrp="1"/>
          </p:cNvSpPr>
          <p:nvPr>
            <p:ph type="body" idx="1"/>
          </p:nvPr>
        </p:nvSpPr>
        <p:spPr>
          <a:xfrm>
            <a:off x="838200" y="1825625"/>
            <a:ext cx="10515600" cy="4351338"/>
          </a:xfrm>
          <a:prstGeom prst="rect">
            <a:avLst/>
          </a:prstGeom>
        </p:spPr>
        <p:txBody>
          <a:bodyPr vert="horz" lIns="91440" tIns="45720" rIns="91440" bIns="4572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9A7742D6-DB37-81C8-6BDD-5C9150A7DF6C}"/>
              </a:ext>
            </a:extLst>
          </p:cNvPr>
          <p:cNvSpPr>
            <a:spLocks noGrp="1"/>
          </p:cNvSpPr>
          <p:nvPr>
            <p:ph type="dt" sz="half" idx="2"/>
          </p:nvPr>
        </p:nvSpPr>
        <p:spPr>
          <a:xfrm>
            <a:off x="10629145" y="6400904"/>
            <a:ext cx="640080" cy="246888"/>
          </a:xfrm>
          <a:prstGeom prst="rect">
            <a:avLst/>
          </a:prstGeom>
        </p:spPr>
        <p:txBody>
          <a:bodyPr vert="horz" lIns="0" tIns="45720" rIns="0" bIns="45720" rtlCol="0" anchor="ctr">
            <a:noAutofit/>
          </a:bodyPr>
          <a:lstStyle>
            <a:lvl1pPr algn="ctr">
              <a:defRPr sz="1000">
                <a:solidFill>
                  <a:schemeClr val="tx1"/>
                </a:solidFill>
                <a:latin typeface="+mj-lt"/>
              </a:defRPr>
            </a:lvl1pPr>
          </a:lstStyle>
          <a:p>
            <a:r>
              <a:rPr lang="en-US"/>
              <a:t>2023</a:t>
            </a:r>
            <a:endParaRPr lang="en-US" dirty="0"/>
          </a:p>
        </p:txBody>
      </p:sp>
      <p:sp>
        <p:nvSpPr>
          <p:cNvPr id="5" name="Footer Placeholder 4">
            <a:extLst>
              <a:ext uri="{FF2B5EF4-FFF2-40B4-BE49-F238E27FC236}">
                <a16:creationId xmlns:a16="http://schemas.microsoft.com/office/drawing/2014/main" id="{E694DB44-E775-B332-D1F0-40DB3A5FA3A3}"/>
              </a:ext>
            </a:extLst>
          </p:cNvPr>
          <p:cNvSpPr>
            <a:spLocks noGrp="1"/>
          </p:cNvSpPr>
          <p:nvPr>
            <p:ph type="ftr" sz="quarter" idx="3"/>
          </p:nvPr>
        </p:nvSpPr>
        <p:spPr>
          <a:xfrm>
            <a:off x="5364480" y="6400904"/>
            <a:ext cx="1463040" cy="246888"/>
          </a:xfrm>
          <a:prstGeom prst="rect">
            <a:avLst/>
          </a:prstGeom>
        </p:spPr>
        <p:txBody>
          <a:bodyPr vert="horz" lIns="0" tIns="45720" rIns="0" bIns="45720" rtlCol="0" anchor="ctr">
            <a:noAutofit/>
          </a:bodyPr>
          <a:lstStyle>
            <a:lvl1pPr algn="ctr">
              <a:defRPr sz="1000">
                <a:solidFill>
                  <a:schemeClr val="tx1"/>
                </a:solidFill>
                <a:latin typeface="+mj-lt"/>
              </a:defRPr>
            </a:lvl1pPr>
          </a:lstStyle>
          <a:p>
            <a:r>
              <a:rPr lang="en-US"/>
              <a:t>Using technology to harness language learning: challenges and benefits</a:t>
            </a:r>
            <a:endParaRPr lang="en-US" dirty="0"/>
          </a:p>
        </p:txBody>
      </p:sp>
      <p:sp>
        <p:nvSpPr>
          <p:cNvPr id="6" name="Slide Number Placeholder 5">
            <a:extLst>
              <a:ext uri="{FF2B5EF4-FFF2-40B4-BE49-F238E27FC236}">
                <a16:creationId xmlns:a16="http://schemas.microsoft.com/office/drawing/2014/main" id="{C39C1C4E-47DA-0CDC-75C8-42E9F1EBDE07}"/>
              </a:ext>
            </a:extLst>
          </p:cNvPr>
          <p:cNvSpPr>
            <a:spLocks noGrp="1"/>
          </p:cNvSpPr>
          <p:nvPr>
            <p:ph type="sldNum" sz="quarter" idx="4"/>
          </p:nvPr>
        </p:nvSpPr>
        <p:spPr>
          <a:xfrm>
            <a:off x="838200" y="6400904"/>
            <a:ext cx="365760" cy="246888"/>
          </a:xfrm>
          <a:prstGeom prst="rect">
            <a:avLst/>
          </a:prstGeom>
        </p:spPr>
        <p:txBody>
          <a:bodyPr vert="horz" lIns="0" tIns="45720" rIns="0" bIns="45720" rtlCol="0" anchor="ctr">
            <a:noAutofit/>
          </a:bodyPr>
          <a:lstStyle>
            <a:lvl1pPr algn="ctr">
              <a:defRPr sz="1000">
                <a:solidFill>
                  <a:schemeClr val="tx1"/>
                </a:solidFill>
                <a:latin typeface="+mj-lt"/>
              </a:defRPr>
            </a:lvl1pPr>
          </a:lstStyle>
          <a:p>
            <a:fld id="{8D0AFDD5-844D-364D-8AEC-50CF4D36D55D}" type="slidenum">
              <a:rPr lang="en-US" smtClean="0"/>
              <a:pPr/>
              <a:t>‹#›</a:t>
            </a:fld>
            <a:endParaRPr lang="en-US" dirty="0"/>
          </a:p>
        </p:txBody>
      </p:sp>
      <p:cxnSp>
        <p:nvCxnSpPr>
          <p:cNvPr id="8" name="Straight Connector 7">
            <a:extLst>
              <a:ext uri="{FF2B5EF4-FFF2-40B4-BE49-F238E27FC236}">
                <a16:creationId xmlns:a16="http://schemas.microsoft.com/office/drawing/2014/main" id="{2DE05079-2B34-E435-A882-A172DE176AE1}"/>
              </a:ext>
            </a:extLst>
          </p:cNvPr>
          <p:cNvCxnSpPr>
            <a:cxnSpLocks/>
          </p:cNvCxnSpPr>
          <p:nvPr userDrawn="1"/>
        </p:nvCxnSpPr>
        <p:spPr>
          <a:xfrm>
            <a:off x="0" y="6535885"/>
            <a:ext cx="8382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E8440547-EE65-F9CE-1D02-2D326735F06D}"/>
              </a:ext>
            </a:extLst>
          </p:cNvPr>
          <p:cNvCxnSpPr>
            <a:cxnSpLocks/>
          </p:cNvCxnSpPr>
          <p:nvPr userDrawn="1"/>
        </p:nvCxnSpPr>
        <p:spPr>
          <a:xfrm>
            <a:off x="1205025" y="6535885"/>
            <a:ext cx="416052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4DB9DC65-7A98-9009-CD43-4A4B57960D46}"/>
              </a:ext>
            </a:extLst>
          </p:cNvPr>
          <p:cNvCxnSpPr>
            <a:cxnSpLocks/>
          </p:cNvCxnSpPr>
          <p:nvPr userDrawn="1"/>
        </p:nvCxnSpPr>
        <p:spPr>
          <a:xfrm>
            <a:off x="6802120" y="6528812"/>
            <a:ext cx="384048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24653D1C-9830-A9D3-084A-35BD971D10F5}"/>
              </a:ext>
            </a:extLst>
          </p:cNvPr>
          <p:cNvCxnSpPr>
            <a:cxnSpLocks/>
          </p:cNvCxnSpPr>
          <p:nvPr userDrawn="1"/>
        </p:nvCxnSpPr>
        <p:spPr>
          <a:xfrm>
            <a:off x="11276341" y="6528816"/>
            <a:ext cx="9144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54252815"/>
      </p:ext>
    </p:extLst>
  </p:cSld>
  <p:clrMap bg1="lt1" tx1="dk1" bg2="lt2" tx2="dk2" accent1="accent1" accent2="accent2" accent3="accent3" accent4="accent4" accent5="accent5" accent6="accent6" hlink="hlink" folHlink="folHlink"/>
  <p:sldLayoutIdLst>
    <p:sldLayoutId id="2147483649" r:id="rId1"/>
    <p:sldLayoutId id="2147483659" r:id="rId2"/>
    <p:sldLayoutId id="2147483660" r:id="rId3"/>
    <p:sldLayoutId id="2147483651" r:id="rId4"/>
    <p:sldLayoutId id="2147483658" r:id="rId5"/>
    <p:sldLayoutId id="2147483661" r:id="rId6"/>
    <p:sldLayoutId id="2147483663" r:id="rId7"/>
    <p:sldLayoutId id="2147483664" r:id="rId8"/>
    <p:sldLayoutId id="2147483668" r:id="rId9"/>
    <p:sldLayoutId id="2147483662" r:id="rId10"/>
    <p:sldLayoutId id="2147483653" r:id="rId11"/>
    <p:sldLayoutId id="2147483669" r:id="rId12"/>
    <p:sldLayoutId id="2147483665" r:id="rId13"/>
    <p:sldLayoutId id="2147483666" r:id="rId14"/>
    <p:sldLayoutId id="2147483667" r:id="rId15"/>
    <p:sldLayoutId id="2147483654" r:id="rId16"/>
    <p:sldLayoutId id="2147483655" r:id="rId17"/>
  </p:sldLayoutIdLst>
  <p:hf hdr="0"/>
  <p:txStyles>
    <p:titleStyle>
      <a:lvl1pPr algn="ctr" defTabSz="914400" rtl="0" eaLnBrk="1" latinLnBrk="0" hangingPunct="1">
        <a:lnSpc>
          <a:spcPct val="100000"/>
        </a:lnSpc>
        <a:spcBef>
          <a:spcPct val="0"/>
        </a:spcBef>
        <a:buNone/>
        <a:defRPr sz="60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10.bin"/><Relationship Id="rId2" Type="http://schemas.openxmlformats.org/officeDocument/2006/relationships/image" Target="../media/image9.pn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bin"/><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15.png"/><Relationship Id="rId7" Type="http://schemas.openxmlformats.org/officeDocument/2006/relationships/image" Target="../media/image19.png"/><Relationship Id="rId2" Type="http://schemas.openxmlformats.org/officeDocument/2006/relationships/image" Target="../media/image14.png"/><Relationship Id="rId1" Type="http://schemas.openxmlformats.org/officeDocument/2006/relationships/slideLayout" Target="../slideLayouts/slideLayout1.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g"/><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3" Type="http://schemas.openxmlformats.org/officeDocument/2006/relationships/hyperlink" Target="https://www.freepik.com/free-photo/english-teacher-doing-her-class-with-whiteboard_15184727.htm#query=teach%20english%20using%20technology&amp;position=0&amp;from_view=search&amp;track=ais" TargetMode="External"/><Relationship Id="rId2" Type="http://schemas.openxmlformats.org/officeDocument/2006/relationships/image" Target="../media/image28.jpg"/><Relationship Id="rId1" Type="http://schemas.openxmlformats.org/officeDocument/2006/relationships/slideLayout" Target="../slideLayouts/slideLayout14.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5.jpg"/></Relationships>
</file>

<file path=ppt/slides/_rels/slide5.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Title 22">
            <a:extLst>
              <a:ext uri="{FF2B5EF4-FFF2-40B4-BE49-F238E27FC236}">
                <a16:creationId xmlns:a16="http://schemas.microsoft.com/office/drawing/2014/main" id="{A4F37AB6-4681-D744-2F89-2949D08676DC}"/>
              </a:ext>
            </a:extLst>
          </p:cNvPr>
          <p:cNvSpPr>
            <a:spLocks noGrp="1"/>
          </p:cNvSpPr>
          <p:nvPr>
            <p:ph type="ctrTitle"/>
          </p:nvPr>
        </p:nvSpPr>
        <p:spPr>
          <a:xfrm>
            <a:off x="1034473" y="1533235"/>
            <a:ext cx="7158182" cy="2329041"/>
          </a:xfrm>
        </p:spPr>
        <p:txBody>
          <a:bodyPr/>
          <a:lstStyle/>
          <a:p>
            <a:r>
              <a:rPr lang="en-US" sz="4000" b="1" dirty="0"/>
              <a:t>Using technology to harness language learning: challenges and benefits</a:t>
            </a:r>
          </a:p>
        </p:txBody>
      </p:sp>
      <p:sp>
        <p:nvSpPr>
          <p:cNvPr id="26" name="Subtitle 25">
            <a:extLst>
              <a:ext uri="{FF2B5EF4-FFF2-40B4-BE49-F238E27FC236}">
                <a16:creationId xmlns:a16="http://schemas.microsoft.com/office/drawing/2014/main" id="{06930851-3EE7-5B25-F590-CCB7467A2094}"/>
              </a:ext>
            </a:extLst>
          </p:cNvPr>
          <p:cNvSpPr>
            <a:spLocks noGrp="1"/>
          </p:cNvSpPr>
          <p:nvPr>
            <p:ph type="subTitle" idx="1"/>
          </p:nvPr>
        </p:nvSpPr>
        <p:spPr>
          <a:xfrm>
            <a:off x="1315257" y="4439089"/>
            <a:ext cx="6658703" cy="1155466"/>
          </a:xfrm>
        </p:spPr>
        <p:txBody>
          <a:bodyPr/>
          <a:lstStyle/>
          <a:p>
            <a:r>
              <a:rPr lang="en-US" dirty="0">
                <a:latin typeface="+mj-lt"/>
              </a:rPr>
              <a:t>Teacher Camelia </a:t>
            </a:r>
            <a:r>
              <a:rPr lang="ro-RO" dirty="0" err="1">
                <a:latin typeface="+mj-lt"/>
              </a:rPr>
              <a:t>Gheorghita</a:t>
            </a:r>
            <a:endParaRPr lang="en-US" dirty="0">
              <a:latin typeface="+mj-lt"/>
            </a:endParaRPr>
          </a:p>
          <a:p>
            <a:r>
              <a:rPr lang="en-US" sz="1600" b="1" dirty="0">
                <a:latin typeface="+mj-lt"/>
              </a:rPr>
              <a:t>The Foreign Language Learning Center of the Naval Academy - Romania​</a:t>
            </a:r>
          </a:p>
          <a:p>
            <a:endParaRPr lang="en-US" dirty="0">
              <a:latin typeface="+mj-lt"/>
            </a:endParaRPr>
          </a:p>
          <a:p>
            <a:endParaRPr lang="en-US" dirty="0">
              <a:latin typeface="+mj-lt"/>
            </a:endParaRPr>
          </a:p>
        </p:txBody>
      </p:sp>
      <p:pic>
        <p:nvPicPr>
          <p:cNvPr id="3" name="Picture Placeholder 2">
            <a:extLst>
              <a:ext uri="{FF2B5EF4-FFF2-40B4-BE49-F238E27FC236}">
                <a16:creationId xmlns:a16="http://schemas.microsoft.com/office/drawing/2014/main" id="{FF67CF4F-AFD3-4BF0-3AB8-F9144A011CC3}"/>
              </a:ext>
            </a:extLst>
          </p:cNvPr>
          <p:cNvPicPr>
            <a:picLocks noGrp="1" noChangeAspect="1"/>
          </p:cNvPicPr>
          <p:nvPr>
            <p:ph type="pic" sz="quarter" idx="10"/>
          </p:nvPr>
        </p:nvPicPr>
        <p:blipFill>
          <a:blip r:embed="rId2"/>
          <a:srcRect l="30484" r="30484"/>
          <a:stretch>
            <a:fillRect/>
          </a:stretch>
        </p:blipFill>
        <p:spPr>
          <a:xfrm>
            <a:off x="8193088" y="812800"/>
            <a:ext cx="2887662" cy="4927600"/>
          </a:xfrm>
        </p:spPr>
      </p:pic>
    </p:spTree>
    <p:extLst>
      <p:ext uri="{BB962C8B-B14F-4D97-AF65-F5344CB8AC3E}">
        <p14:creationId xmlns:p14="http://schemas.microsoft.com/office/powerpoint/2010/main" val="409702330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D18F99F2-6890-CE47-0DC7-9A2590540F41}"/>
              </a:ext>
            </a:extLst>
          </p:cNvPr>
          <p:cNvSpPr txBox="1"/>
          <p:nvPr/>
        </p:nvSpPr>
        <p:spPr>
          <a:xfrm>
            <a:off x="1219857" y="3322336"/>
            <a:ext cx="6621815" cy="523220"/>
          </a:xfrm>
          <a:prstGeom prst="rect">
            <a:avLst/>
          </a:prstGeom>
          <a:noFill/>
        </p:spPr>
        <p:txBody>
          <a:bodyPr wrap="square" rtlCol="0">
            <a:spAutoFit/>
          </a:bodyPr>
          <a:lstStyle/>
          <a:p>
            <a:r>
              <a:rPr lang="en-US" sz="2800" b="1" dirty="0">
                <a:latin typeface="Times New Roman" panose="02020603050405020304" pitchFamily="18" charset="0"/>
                <a:cs typeface="Times New Roman" panose="02020603050405020304" pitchFamily="18" charset="0"/>
              </a:rPr>
              <a:t>Digital pedagogy  =                            +</a:t>
            </a:r>
            <a:endParaRPr lang="en-US" sz="2800" i="1" dirty="0">
              <a:latin typeface="Calibri" panose="020F0502020204030204" pitchFamily="34" charset="0"/>
              <a:ea typeface="Calibri" panose="020F0502020204030204" pitchFamily="34" charset="0"/>
              <a:cs typeface="Times New Roman" panose="02020603050405020304" pitchFamily="18" charset="0"/>
            </a:endParaRPr>
          </a:p>
        </p:txBody>
      </p:sp>
      <p:pic>
        <p:nvPicPr>
          <p:cNvPr id="2" name="Picture 2" descr="Free Free Computer Images, Download Free Free Computer Images png images,  Free ClipArts on Clipart Library">
            <a:extLst>
              <a:ext uri="{FF2B5EF4-FFF2-40B4-BE49-F238E27FC236}">
                <a16:creationId xmlns:a16="http://schemas.microsoft.com/office/drawing/2014/main" id="{8B7116C9-BE67-0E01-420A-24678A336FB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318003" y="2121608"/>
            <a:ext cx="2253674" cy="2034719"/>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grpSp>
        <p:nvGrpSpPr>
          <p:cNvPr id="10" name="Group 9">
            <a:extLst>
              <a:ext uri="{FF2B5EF4-FFF2-40B4-BE49-F238E27FC236}">
                <a16:creationId xmlns:a16="http://schemas.microsoft.com/office/drawing/2014/main" id="{7D636F43-5259-E71F-8739-153FE56EA421}"/>
              </a:ext>
            </a:extLst>
          </p:cNvPr>
          <p:cNvGrpSpPr/>
          <p:nvPr/>
        </p:nvGrpSpPr>
        <p:grpSpPr>
          <a:xfrm>
            <a:off x="7140598" y="2121607"/>
            <a:ext cx="3064238" cy="2216266"/>
            <a:chOff x="7140598" y="2121607"/>
            <a:chExt cx="3064238" cy="2216266"/>
          </a:xfrm>
        </p:grpSpPr>
        <p:pic>
          <p:nvPicPr>
            <p:cNvPr id="3" name="Picture 6" descr="Teacher Images - Free Download on Freepik">
              <a:extLst>
                <a:ext uri="{FF2B5EF4-FFF2-40B4-BE49-F238E27FC236}">
                  <a16:creationId xmlns:a16="http://schemas.microsoft.com/office/drawing/2014/main" id="{07C0E56E-9A3D-A52B-EEEE-82352CABF26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140598" y="2121607"/>
              <a:ext cx="3064238" cy="2039112"/>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5C94E607-3B3B-4FB8-33EC-175E54549B0B}"/>
                </a:ext>
              </a:extLst>
            </p:cNvPr>
            <p:cNvSpPr txBox="1"/>
            <p:nvPr/>
          </p:nvSpPr>
          <p:spPr>
            <a:xfrm>
              <a:off x="7426036" y="4137818"/>
              <a:ext cx="2632364" cy="200055"/>
            </a:xfrm>
            <a:prstGeom prst="rect">
              <a:avLst/>
            </a:prstGeom>
            <a:noFill/>
          </p:spPr>
          <p:txBody>
            <a:bodyPr wrap="square">
              <a:spAutoFit/>
            </a:bodyPr>
            <a:lstStyle/>
            <a:p>
              <a:r>
                <a:rPr lang="en-US" sz="700" dirty="0">
                  <a:latin typeface="Times New Roman" panose="02020603050405020304" pitchFamily="18" charset="0"/>
                  <a:cs typeface="Times New Roman" panose="02020603050405020304" pitchFamily="18" charset="0"/>
                </a:rPr>
                <a:t>https://www.freepik.com/free-photos-vectors/teacher</a:t>
              </a:r>
              <a:endParaRPr lang="en-US" sz="700" dirty="0"/>
            </a:p>
          </p:txBody>
        </p:sp>
      </p:grpSp>
      <p:sp>
        <p:nvSpPr>
          <p:cNvPr id="8" name="TextBox 7">
            <a:extLst>
              <a:ext uri="{FF2B5EF4-FFF2-40B4-BE49-F238E27FC236}">
                <a16:creationId xmlns:a16="http://schemas.microsoft.com/office/drawing/2014/main" id="{2AB7AB51-175E-E61B-ADBA-C225CCC2E7E2}"/>
              </a:ext>
            </a:extLst>
          </p:cNvPr>
          <p:cNvSpPr txBox="1"/>
          <p:nvPr/>
        </p:nvSpPr>
        <p:spPr>
          <a:xfrm>
            <a:off x="4318003" y="4137818"/>
            <a:ext cx="2304472" cy="200055"/>
          </a:xfrm>
          <a:prstGeom prst="rect">
            <a:avLst/>
          </a:prstGeom>
          <a:noFill/>
        </p:spPr>
        <p:txBody>
          <a:bodyPr wrap="square">
            <a:spAutoFit/>
          </a:bodyPr>
          <a:lstStyle/>
          <a:p>
            <a:r>
              <a:rPr lang="en-US" sz="700" dirty="0">
                <a:latin typeface="Times New Roman" panose="02020603050405020304" pitchFamily="18" charset="0"/>
                <a:cs typeface="Times New Roman" panose="02020603050405020304" pitchFamily="18" charset="0"/>
              </a:rPr>
              <a:t>https://clipart-library.com/free-computer-images.</a:t>
            </a:r>
            <a:r>
              <a:rPr lang="en-US" sz="700" dirty="0">
                <a:effectLst/>
                <a:latin typeface="Times New Roman" panose="02020603050405020304" pitchFamily="18" charset="0"/>
                <a:ea typeface="Calibri" panose="020F0502020204030204" pitchFamily="34" charset="0"/>
                <a:cs typeface="Times New Roman" panose="02020603050405020304" pitchFamily="18" charset="0"/>
              </a:rPr>
              <a:t>html</a:t>
            </a:r>
            <a:endParaRPr lang="en-US" sz="1400" dirty="0">
              <a:latin typeface="Times New Roman" panose="02020603050405020304" pitchFamily="18" charset="0"/>
              <a:cs typeface="Times New Roman" panose="02020603050405020304" pitchFamily="18" charset="0"/>
            </a:endParaRPr>
          </a:p>
        </p:txBody>
      </p:sp>
      <p:sp>
        <p:nvSpPr>
          <p:cNvPr id="12" name="TextBox 11">
            <a:extLst>
              <a:ext uri="{FF2B5EF4-FFF2-40B4-BE49-F238E27FC236}">
                <a16:creationId xmlns:a16="http://schemas.microsoft.com/office/drawing/2014/main" id="{B7802E99-00B3-AEBC-19A6-83AC3A7651D1}"/>
              </a:ext>
            </a:extLst>
          </p:cNvPr>
          <p:cNvSpPr txBox="1"/>
          <p:nvPr/>
        </p:nvSpPr>
        <p:spPr>
          <a:xfrm>
            <a:off x="1075678" y="1278718"/>
            <a:ext cx="10040643" cy="369332"/>
          </a:xfrm>
          <a:prstGeom prst="rect">
            <a:avLst/>
          </a:prstGeom>
          <a:noFill/>
        </p:spPr>
        <p:txBody>
          <a:bodyPr wrap="square">
            <a:spAutoFit/>
          </a:bodyPr>
          <a:lstStyle/>
          <a:p>
            <a:r>
              <a:rPr lang="en-US" sz="1800" i="1" dirty="0">
                <a:effectLst/>
                <a:latin typeface="+mj-lt"/>
                <a:ea typeface="Calibri" panose="020F0502020204030204" pitchFamily="34" charset="0"/>
                <a:cs typeface="Times New Roman" panose="02020603050405020304" pitchFamily="18" charset="0"/>
              </a:rPr>
              <a:t>***</a:t>
            </a:r>
            <a:r>
              <a:rPr lang="en-US" dirty="0">
                <a:latin typeface="+mj-lt"/>
                <a:cs typeface="Times New Roman" panose="02020603050405020304" pitchFamily="18" charset="0"/>
              </a:rPr>
              <a:t> Digital pedagogy  is </a:t>
            </a:r>
            <a:r>
              <a:rPr lang="en-US" sz="1800" i="1" dirty="0">
                <a:effectLst/>
                <a:latin typeface="+mj-lt"/>
                <a:ea typeface="Calibri" panose="020F0502020204030204" pitchFamily="34" charset="0"/>
                <a:cs typeface="Times New Roman" panose="02020603050405020304" pitchFamily="18" charset="0"/>
              </a:rPr>
              <a:t>the study of how to teach using digital technologies</a:t>
            </a:r>
            <a:r>
              <a:rPr lang="en-US" sz="1800" dirty="0">
                <a:effectLst/>
                <a:latin typeface="+mj-lt"/>
                <a:ea typeface="Calibri" panose="020F0502020204030204" pitchFamily="34" charset="0"/>
                <a:cs typeface="Times New Roman" panose="02020603050405020304" pitchFamily="18" charset="0"/>
              </a:rPr>
              <a:t>. </a:t>
            </a:r>
            <a:r>
              <a:rPr lang="en-US" sz="1100" dirty="0">
                <a:latin typeface="+mj-lt"/>
                <a:cs typeface="Times New Roman" panose="02020603050405020304" pitchFamily="18" charset="0"/>
              </a:rPr>
              <a:t>(OUP, Howell)</a:t>
            </a:r>
          </a:p>
        </p:txBody>
      </p:sp>
    </p:spTree>
    <p:extLst>
      <p:ext uri="{BB962C8B-B14F-4D97-AF65-F5344CB8AC3E}">
        <p14:creationId xmlns:p14="http://schemas.microsoft.com/office/powerpoint/2010/main" val="229045051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D18F99F2-6890-CE47-0DC7-9A2590540F41}"/>
              </a:ext>
            </a:extLst>
          </p:cNvPr>
          <p:cNvSpPr txBox="1"/>
          <p:nvPr/>
        </p:nvSpPr>
        <p:spPr>
          <a:xfrm>
            <a:off x="1330694" y="1336518"/>
            <a:ext cx="9660579" cy="523220"/>
          </a:xfrm>
          <a:prstGeom prst="rect">
            <a:avLst/>
          </a:prstGeom>
          <a:noFill/>
        </p:spPr>
        <p:txBody>
          <a:bodyPr wrap="square" rtlCol="0">
            <a:spAutoFit/>
          </a:bodyPr>
          <a:lstStyle/>
          <a:p>
            <a:pPr algn="ctr"/>
            <a:r>
              <a:rPr lang="en-US" sz="2800" b="1" dirty="0">
                <a:latin typeface="+mj-lt"/>
                <a:cs typeface="Times New Roman" panose="02020603050405020304" pitchFamily="18" charset="0"/>
              </a:rPr>
              <a:t>FLIPPED CLASSROOM</a:t>
            </a:r>
            <a:endParaRPr lang="en-US" sz="2800" i="1" dirty="0">
              <a:latin typeface="+mj-lt"/>
              <a:ea typeface="Calibri" panose="020F0502020204030204" pitchFamily="34" charset="0"/>
              <a:cs typeface="Times New Roman" panose="02020603050405020304" pitchFamily="18" charset="0"/>
            </a:endParaRPr>
          </a:p>
        </p:txBody>
      </p:sp>
      <p:grpSp>
        <p:nvGrpSpPr>
          <p:cNvPr id="10" name="Group 9">
            <a:extLst>
              <a:ext uri="{FF2B5EF4-FFF2-40B4-BE49-F238E27FC236}">
                <a16:creationId xmlns:a16="http://schemas.microsoft.com/office/drawing/2014/main" id="{53C275BF-E4A5-69D7-E432-639ACE6DB836}"/>
              </a:ext>
            </a:extLst>
          </p:cNvPr>
          <p:cNvGrpSpPr/>
          <p:nvPr/>
        </p:nvGrpSpPr>
        <p:grpSpPr>
          <a:xfrm>
            <a:off x="1093602" y="2214942"/>
            <a:ext cx="9551636" cy="2977854"/>
            <a:chOff x="1093602" y="2214943"/>
            <a:chExt cx="9551636" cy="2379518"/>
          </a:xfrm>
        </p:grpSpPr>
        <p:grpSp>
          <p:nvGrpSpPr>
            <p:cNvPr id="2" name="Group 1">
              <a:extLst>
                <a:ext uri="{FF2B5EF4-FFF2-40B4-BE49-F238E27FC236}">
                  <a16:creationId xmlns:a16="http://schemas.microsoft.com/office/drawing/2014/main" id="{EA79F282-920F-2AE6-DFEA-446536304631}"/>
                </a:ext>
              </a:extLst>
            </p:cNvPr>
            <p:cNvGrpSpPr/>
            <p:nvPr/>
          </p:nvGrpSpPr>
          <p:grpSpPr>
            <a:xfrm>
              <a:off x="1093602" y="2214943"/>
              <a:ext cx="7258376" cy="2379518"/>
              <a:chOff x="1093602" y="2214943"/>
              <a:chExt cx="7258376" cy="2379518"/>
            </a:xfrm>
          </p:grpSpPr>
          <p:pic>
            <p:nvPicPr>
              <p:cNvPr id="4" name="Picture 3" descr="Flipping the classroom - Teaching@UW">
                <a:extLst>
                  <a:ext uri="{FF2B5EF4-FFF2-40B4-BE49-F238E27FC236}">
                    <a16:creationId xmlns:a16="http://schemas.microsoft.com/office/drawing/2014/main" id="{0918CA22-EDE4-AD1F-6D66-F2365D25C673}"/>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093602" y="2214943"/>
                <a:ext cx="7258376" cy="2152193"/>
              </a:xfrm>
              <a:prstGeom prst="rect">
                <a:avLst/>
              </a:prstGeom>
              <a:noFill/>
              <a:ln>
                <a:noFill/>
              </a:ln>
            </p:spPr>
          </p:pic>
          <p:sp>
            <p:nvSpPr>
              <p:cNvPr id="9" name="TextBox 8">
                <a:extLst>
                  <a:ext uri="{FF2B5EF4-FFF2-40B4-BE49-F238E27FC236}">
                    <a16:creationId xmlns:a16="http://schemas.microsoft.com/office/drawing/2014/main" id="{827BD88C-88F7-C4D5-487E-F34B2CC8104C}"/>
                  </a:ext>
                </a:extLst>
              </p:cNvPr>
              <p:cNvSpPr txBox="1"/>
              <p:nvPr/>
            </p:nvSpPr>
            <p:spPr>
              <a:xfrm>
                <a:off x="1093602" y="4407498"/>
                <a:ext cx="6577526" cy="186963"/>
              </a:xfrm>
              <a:prstGeom prst="rect">
                <a:avLst/>
              </a:prstGeom>
              <a:noFill/>
            </p:spPr>
            <p:txBody>
              <a:bodyPr wrap="square">
                <a:spAutoFit/>
              </a:bodyPr>
              <a:lstStyle/>
              <a:p>
                <a:pPr marL="0" marR="0">
                  <a:lnSpc>
                    <a:spcPct val="107000"/>
                  </a:lnSpc>
                  <a:spcBef>
                    <a:spcPts val="0"/>
                  </a:spcBef>
                  <a:spcAft>
                    <a:spcPts val="800"/>
                  </a:spcAft>
                  <a:tabLst>
                    <a:tab pos="678180" algn="l"/>
                  </a:tabLst>
                </a:pPr>
                <a:r>
                  <a:rPr lang="en-US" sz="900" kern="100" dirty="0">
                    <a:effectLst/>
                    <a:latin typeface="Calibri" panose="020F0502020204030204" pitchFamily="34" charset="0"/>
                    <a:ea typeface="Calibri" panose="020F0502020204030204" pitchFamily="34" charset="0"/>
                    <a:cs typeface="Times New Roman" panose="02020603050405020304" pitchFamily="18" charset="0"/>
                  </a:rPr>
                  <a:t>Source: https://teaching.washington.edu/course-design/flipping-the-classroom/</a:t>
                </a:r>
              </a:p>
            </p:txBody>
          </p:sp>
        </p:grpSp>
        <p:grpSp>
          <p:nvGrpSpPr>
            <p:cNvPr id="7" name="Group 6">
              <a:extLst>
                <a:ext uri="{FF2B5EF4-FFF2-40B4-BE49-F238E27FC236}">
                  <a16:creationId xmlns:a16="http://schemas.microsoft.com/office/drawing/2014/main" id="{1547ADBA-22A5-2728-AE6A-66ECAB307505}"/>
                </a:ext>
              </a:extLst>
            </p:cNvPr>
            <p:cNvGrpSpPr/>
            <p:nvPr/>
          </p:nvGrpSpPr>
          <p:grpSpPr>
            <a:xfrm>
              <a:off x="8467388" y="2554851"/>
              <a:ext cx="2177850" cy="1852647"/>
              <a:chOff x="8467388" y="2554851"/>
              <a:chExt cx="2177850" cy="1852647"/>
            </a:xfrm>
          </p:grpSpPr>
          <p:pic>
            <p:nvPicPr>
              <p:cNvPr id="3" name="Picture 2">
                <a:extLst>
                  <a:ext uri="{FF2B5EF4-FFF2-40B4-BE49-F238E27FC236}">
                    <a16:creationId xmlns:a16="http://schemas.microsoft.com/office/drawing/2014/main" id="{2CF138E6-9C21-B728-024C-08B47638156E}"/>
                  </a:ext>
                </a:extLst>
              </p:cNvPr>
              <p:cNvPicPr>
                <a:picLocks noChangeAspect="1"/>
              </p:cNvPicPr>
              <p:nvPr/>
            </p:nvPicPr>
            <p:blipFill rotWithShape="1">
              <a:blip r:embed="rId3"/>
              <a:srcRect l="48747" t="2993" r="12162" b="57256"/>
              <a:stretch/>
            </p:blipFill>
            <p:spPr>
              <a:xfrm>
                <a:off x="8467388" y="2554851"/>
                <a:ext cx="2177850" cy="1472375"/>
              </a:xfrm>
              <a:prstGeom prst="rect">
                <a:avLst/>
              </a:prstGeom>
            </p:spPr>
          </p:pic>
          <p:sp>
            <p:nvSpPr>
              <p:cNvPr id="6" name="TextBox 5">
                <a:extLst>
                  <a:ext uri="{FF2B5EF4-FFF2-40B4-BE49-F238E27FC236}">
                    <a16:creationId xmlns:a16="http://schemas.microsoft.com/office/drawing/2014/main" id="{89C31B91-3B09-3563-9D9C-546096423BC2}"/>
                  </a:ext>
                </a:extLst>
              </p:cNvPr>
              <p:cNvSpPr txBox="1"/>
              <p:nvPr/>
            </p:nvSpPr>
            <p:spPr>
              <a:xfrm>
                <a:off x="8700149" y="4007388"/>
                <a:ext cx="1712328" cy="400110"/>
              </a:xfrm>
              <a:prstGeom prst="rect">
                <a:avLst/>
              </a:prstGeom>
              <a:noFill/>
            </p:spPr>
            <p:txBody>
              <a:bodyPr wrap="none" rtlCol="0">
                <a:spAutoFit/>
              </a:bodyPr>
              <a:lstStyle/>
              <a:p>
                <a:r>
                  <a:rPr lang="ro-RO" sz="2000" b="1" dirty="0">
                    <a:solidFill>
                      <a:srgbClr val="7030A0"/>
                    </a:solidFill>
                    <a:latin typeface="Times New Roman" panose="02020603050405020304" pitchFamily="18" charset="0"/>
                    <a:cs typeface="Times New Roman" panose="02020603050405020304" pitchFamily="18" charset="0"/>
                  </a:rPr>
                  <a:t>virtual </a:t>
                </a:r>
                <a:r>
                  <a:rPr lang="ro-RO" sz="2000" b="1" dirty="0" err="1">
                    <a:solidFill>
                      <a:srgbClr val="7030A0"/>
                    </a:solidFill>
                    <a:latin typeface="Times New Roman" panose="02020603050405020304" pitchFamily="18" charset="0"/>
                    <a:cs typeface="Times New Roman" panose="02020603050405020304" pitchFamily="18" charset="0"/>
                  </a:rPr>
                  <a:t>classes</a:t>
                </a:r>
                <a:endParaRPr lang="en-US" sz="2000" b="1" dirty="0">
                  <a:solidFill>
                    <a:srgbClr val="7030A0"/>
                  </a:solidFill>
                  <a:latin typeface="Times New Roman" panose="02020603050405020304" pitchFamily="18" charset="0"/>
                  <a:cs typeface="Times New Roman" panose="02020603050405020304" pitchFamily="18" charset="0"/>
                </a:endParaRPr>
              </a:p>
            </p:txBody>
          </p:sp>
        </p:grpSp>
      </p:grpSp>
    </p:spTree>
    <p:extLst>
      <p:ext uri="{BB962C8B-B14F-4D97-AF65-F5344CB8AC3E}">
        <p14:creationId xmlns:p14="http://schemas.microsoft.com/office/powerpoint/2010/main" val="15936969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1000"/>
                                        <p:tgtEl>
                                          <p:spTgt spid="10"/>
                                        </p:tgtEl>
                                      </p:cBhvr>
                                    </p:animEffect>
                                    <p:anim calcmode="lin" valueType="num">
                                      <p:cBhvr>
                                        <p:cTn id="8" dur="1000" fill="hold"/>
                                        <p:tgtEl>
                                          <p:spTgt spid="10"/>
                                        </p:tgtEl>
                                        <p:attrNameLst>
                                          <p:attrName>ppt_x</p:attrName>
                                        </p:attrNameLst>
                                      </p:cBhvr>
                                      <p:tavLst>
                                        <p:tav tm="0">
                                          <p:val>
                                            <p:strVal val="#ppt_x"/>
                                          </p:val>
                                        </p:tav>
                                        <p:tav tm="100000">
                                          <p:val>
                                            <p:strVal val="#ppt_x"/>
                                          </p:val>
                                        </p:tav>
                                      </p:tavLst>
                                    </p:anim>
                                    <p:anim calcmode="lin" valueType="num">
                                      <p:cBhvr>
                                        <p:cTn id="9"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D18F99F2-6890-CE47-0DC7-9A2590540F41}"/>
              </a:ext>
            </a:extLst>
          </p:cNvPr>
          <p:cNvSpPr txBox="1"/>
          <p:nvPr/>
        </p:nvSpPr>
        <p:spPr>
          <a:xfrm>
            <a:off x="1330694" y="1336518"/>
            <a:ext cx="9660579" cy="523220"/>
          </a:xfrm>
          <a:prstGeom prst="rect">
            <a:avLst/>
          </a:prstGeom>
          <a:noFill/>
        </p:spPr>
        <p:txBody>
          <a:bodyPr wrap="square" rtlCol="0">
            <a:spAutoFit/>
          </a:bodyPr>
          <a:lstStyle/>
          <a:p>
            <a:pPr algn="ctr"/>
            <a:r>
              <a:rPr lang="en-US" sz="2800" b="1" dirty="0">
                <a:latin typeface="+mj-lt"/>
                <a:cs typeface="Times New Roman" panose="02020603050405020304" pitchFamily="18" charset="0"/>
              </a:rPr>
              <a:t>FLIPPED CLASSROOM - benefits</a:t>
            </a:r>
            <a:endParaRPr lang="en-US" sz="2800" i="1" dirty="0">
              <a:latin typeface="+mj-lt"/>
              <a:ea typeface="Calibri" panose="020F0502020204030204" pitchFamily="34" charset="0"/>
              <a:cs typeface="Times New Roman" panose="02020603050405020304" pitchFamily="18" charset="0"/>
            </a:endParaRPr>
          </a:p>
        </p:txBody>
      </p:sp>
      <p:sp>
        <p:nvSpPr>
          <p:cNvPr id="11" name="TextBox 10">
            <a:extLst>
              <a:ext uri="{FF2B5EF4-FFF2-40B4-BE49-F238E27FC236}">
                <a16:creationId xmlns:a16="http://schemas.microsoft.com/office/drawing/2014/main" id="{2D48B38B-9A1B-BB9B-8CC1-0ABD02DD0459}"/>
              </a:ext>
            </a:extLst>
          </p:cNvPr>
          <p:cNvSpPr txBox="1"/>
          <p:nvPr/>
        </p:nvSpPr>
        <p:spPr>
          <a:xfrm>
            <a:off x="2143432" y="2357280"/>
            <a:ext cx="6096000" cy="2461058"/>
          </a:xfrm>
          <a:prstGeom prst="rect">
            <a:avLst/>
          </a:prstGeom>
          <a:noFill/>
        </p:spPr>
        <p:txBody>
          <a:bodyPr wrap="square">
            <a:spAutoFit/>
          </a:bodyPr>
          <a:lstStyle/>
          <a:p>
            <a:pPr marL="285750" marR="0" indent="-285750" algn="just">
              <a:lnSpc>
                <a:spcPct val="107000"/>
              </a:lnSpc>
              <a:spcBef>
                <a:spcPts val="0"/>
              </a:spcBef>
              <a:spcAft>
                <a:spcPts val="800"/>
              </a:spcAft>
              <a:buFont typeface="Arial" panose="020B0604020202020204" pitchFamily="34" charset="0"/>
              <a:buChar char="•"/>
            </a:pPr>
            <a:r>
              <a:rPr lang="en-US" sz="2400" kern="100" dirty="0">
                <a:effectLst/>
                <a:latin typeface="Calibri" panose="020F0502020204030204" pitchFamily="34" charset="0"/>
                <a:ea typeface="Calibri" panose="020F0502020204030204" pitchFamily="34" charset="0"/>
                <a:cs typeface="Times New Roman" panose="02020603050405020304" pitchFamily="18" charset="0"/>
              </a:rPr>
              <a:t>time efficiency </a:t>
            </a:r>
          </a:p>
          <a:p>
            <a:pPr marL="285750" marR="0" indent="-285750" algn="just">
              <a:lnSpc>
                <a:spcPct val="107000"/>
              </a:lnSpc>
              <a:spcBef>
                <a:spcPts val="0"/>
              </a:spcBef>
              <a:spcAft>
                <a:spcPts val="800"/>
              </a:spcAft>
              <a:buFont typeface="Arial" panose="020B0604020202020204" pitchFamily="34" charset="0"/>
              <a:buChar char="•"/>
            </a:pPr>
            <a:r>
              <a:rPr lang="en-US" sz="2400" kern="100" dirty="0">
                <a:effectLst/>
                <a:latin typeface="Calibri" panose="020F0502020204030204" pitchFamily="34" charset="0"/>
                <a:ea typeface="Calibri" panose="020F0502020204030204" pitchFamily="34" charset="0"/>
                <a:cs typeface="Times New Roman" panose="02020603050405020304" pitchFamily="18" charset="0"/>
              </a:rPr>
              <a:t>authenticity</a:t>
            </a:r>
          </a:p>
          <a:p>
            <a:pPr marL="285750" marR="0" indent="-285750" algn="just">
              <a:lnSpc>
                <a:spcPct val="107000"/>
              </a:lnSpc>
              <a:spcBef>
                <a:spcPts val="0"/>
              </a:spcBef>
              <a:spcAft>
                <a:spcPts val="800"/>
              </a:spcAft>
              <a:buFont typeface="Arial" panose="020B0604020202020204" pitchFamily="34" charset="0"/>
              <a:buChar char="•"/>
            </a:pPr>
            <a:r>
              <a:rPr lang="en-US" sz="2400" kern="100" dirty="0">
                <a:effectLst/>
                <a:latin typeface="Calibri" panose="020F0502020204030204" pitchFamily="34" charset="0"/>
                <a:ea typeface="Calibri" panose="020F0502020204030204" pitchFamily="34" charset="0"/>
                <a:cs typeface="Times New Roman" panose="02020603050405020304" pitchFamily="18" charset="0"/>
              </a:rPr>
              <a:t>critical thinking skills</a:t>
            </a:r>
          </a:p>
          <a:p>
            <a:pPr marL="285750" marR="0" indent="-285750" algn="just">
              <a:lnSpc>
                <a:spcPct val="107000"/>
              </a:lnSpc>
              <a:spcBef>
                <a:spcPts val="0"/>
              </a:spcBef>
              <a:spcAft>
                <a:spcPts val="800"/>
              </a:spcAft>
              <a:buFont typeface="Arial" panose="020B0604020202020204" pitchFamily="34" charset="0"/>
              <a:buChar char="•"/>
            </a:pPr>
            <a:r>
              <a:rPr lang="en-US" sz="2400" kern="100" dirty="0">
                <a:effectLst/>
                <a:latin typeface="Calibri" panose="020F0502020204030204" pitchFamily="34" charset="0"/>
                <a:ea typeface="Calibri" panose="020F0502020204030204" pitchFamily="34" charset="0"/>
                <a:cs typeface="Times New Roman" panose="02020603050405020304" pitchFamily="18" charset="0"/>
              </a:rPr>
              <a:t>student-centered activities</a:t>
            </a:r>
          </a:p>
          <a:p>
            <a:pPr marL="285750" marR="0" indent="-285750" algn="just">
              <a:lnSpc>
                <a:spcPct val="107000"/>
              </a:lnSpc>
              <a:spcBef>
                <a:spcPts val="0"/>
              </a:spcBef>
              <a:spcAft>
                <a:spcPts val="800"/>
              </a:spcAft>
              <a:buFont typeface="Arial" panose="020B0604020202020204" pitchFamily="34" charset="0"/>
              <a:buChar char="•"/>
            </a:pPr>
            <a:r>
              <a:rPr lang="en-US" sz="2400" kern="100" dirty="0">
                <a:effectLst/>
                <a:latin typeface="Calibri" panose="020F0502020204030204" pitchFamily="34" charset="0"/>
                <a:ea typeface="Calibri" panose="020F0502020204030204" pitchFamily="34" charset="0"/>
                <a:cs typeface="Times New Roman" panose="02020603050405020304" pitchFamily="18" charset="0"/>
              </a:rPr>
              <a:t> appropriate </a:t>
            </a:r>
          </a:p>
        </p:txBody>
      </p:sp>
    </p:spTree>
    <p:extLst>
      <p:ext uri="{BB962C8B-B14F-4D97-AF65-F5344CB8AC3E}">
        <p14:creationId xmlns:p14="http://schemas.microsoft.com/office/powerpoint/2010/main" val="320516358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D18F99F2-6890-CE47-0DC7-9A2590540F41}"/>
              </a:ext>
            </a:extLst>
          </p:cNvPr>
          <p:cNvSpPr txBox="1"/>
          <p:nvPr/>
        </p:nvSpPr>
        <p:spPr>
          <a:xfrm>
            <a:off x="1330694" y="1336518"/>
            <a:ext cx="9660579" cy="523220"/>
          </a:xfrm>
          <a:prstGeom prst="rect">
            <a:avLst/>
          </a:prstGeom>
          <a:noFill/>
        </p:spPr>
        <p:txBody>
          <a:bodyPr wrap="square" rtlCol="0">
            <a:spAutoFit/>
          </a:bodyPr>
          <a:lstStyle/>
          <a:p>
            <a:pPr algn="ctr"/>
            <a:r>
              <a:rPr lang="en-US" sz="2800" b="1" dirty="0">
                <a:latin typeface="+mj-lt"/>
                <a:cs typeface="Times New Roman" panose="02020603050405020304" pitchFamily="18" charset="0"/>
              </a:rPr>
              <a:t>Our online courses</a:t>
            </a:r>
            <a:endParaRPr lang="en-US" sz="2800" i="1" dirty="0">
              <a:latin typeface="+mj-lt"/>
              <a:ea typeface="Calibri" panose="020F0502020204030204" pitchFamily="34" charset="0"/>
              <a:cs typeface="Times New Roman" panose="02020603050405020304" pitchFamily="18" charset="0"/>
            </a:endParaRPr>
          </a:p>
        </p:txBody>
      </p:sp>
      <p:grpSp>
        <p:nvGrpSpPr>
          <p:cNvPr id="9" name="Group 8">
            <a:extLst>
              <a:ext uri="{FF2B5EF4-FFF2-40B4-BE49-F238E27FC236}">
                <a16:creationId xmlns:a16="http://schemas.microsoft.com/office/drawing/2014/main" id="{3736A217-EDE0-8D90-B3C9-6E0F65BD9AA0}"/>
              </a:ext>
            </a:extLst>
          </p:cNvPr>
          <p:cNvGrpSpPr/>
          <p:nvPr/>
        </p:nvGrpSpPr>
        <p:grpSpPr>
          <a:xfrm>
            <a:off x="6522299" y="2316398"/>
            <a:ext cx="3405804" cy="3205084"/>
            <a:chOff x="6522299" y="2316398"/>
            <a:chExt cx="3405804" cy="3205084"/>
          </a:xfrm>
        </p:grpSpPr>
        <p:sp>
          <p:nvSpPr>
            <p:cNvPr id="2" name="TextBox 1">
              <a:extLst>
                <a:ext uri="{FF2B5EF4-FFF2-40B4-BE49-F238E27FC236}">
                  <a16:creationId xmlns:a16="http://schemas.microsoft.com/office/drawing/2014/main" id="{A7CCECBF-9C8F-2707-D339-98075ED67687}"/>
                </a:ext>
              </a:extLst>
            </p:cNvPr>
            <p:cNvSpPr txBox="1"/>
            <p:nvPr/>
          </p:nvSpPr>
          <p:spPr>
            <a:xfrm>
              <a:off x="6522299" y="2316398"/>
              <a:ext cx="3405804" cy="954813"/>
            </a:xfrm>
            <a:prstGeom prst="rect">
              <a:avLst/>
            </a:prstGeom>
            <a:noFill/>
          </p:spPr>
          <p:txBody>
            <a:bodyPr wrap="square">
              <a:spAutoFit/>
            </a:bodyPr>
            <a:lstStyle/>
            <a:p>
              <a:pPr marR="0" algn="ctr">
                <a:lnSpc>
                  <a:spcPct val="107000"/>
                </a:lnSpc>
                <a:spcBef>
                  <a:spcPts val="0"/>
                </a:spcBef>
                <a:spcAft>
                  <a:spcPts val="800"/>
                </a:spcAft>
              </a:pPr>
              <a:r>
                <a:rPr lang="en-US" sz="2400" b="1" kern="100" dirty="0">
                  <a:solidFill>
                    <a:srgbClr val="0070C0"/>
                  </a:solidFill>
                  <a:effectLst/>
                  <a:latin typeface="+mj-lt"/>
                  <a:ea typeface="Calibri" panose="020F0502020204030204" pitchFamily="34" charset="0"/>
                  <a:cs typeface="Times New Roman" panose="02020603050405020304" pitchFamily="18" charset="0"/>
                </a:rPr>
                <a:t>Synchronous</a:t>
              </a:r>
            </a:p>
            <a:p>
              <a:pPr marR="0" algn="ctr">
                <a:lnSpc>
                  <a:spcPct val="107000"/>
                </a:lnSpc>
                <a:spcBef>
                  <a:spcPts val="0"/>
                </a:spcBef>
                <a:spcAft>
                  <a:spcPts val="800"/>
                </a:spcAft>
              </a:pPr>
              <a:r>
                <a:rPr lang="en-US" sz="2400" kern="100" dirty="0">
                  <a:latin typeface="+mj-lt"/>
                  <a:ea typeface="Calibri" panose="020F0502020204030204" pitchFamily="34" charset="0"/>
                  <a:cs typeface="Times New Roman" panose="02020603050405020304" pitchFamily="18" charset="0"/>
                </a:rPr>
                <a:t>Student-centered</a:t>
              </a:r>
              <a:endParaRPr lang="en-US" sz="2400" kern="100" dirty="0">
                <a:effectLst/>
                <a:latin typeface="+mj-lt"/>
                <a:ea typeface="Calibri" panose="020F0502020204030204" pitchFamily="34" charset="0"/>
                <a:cs typeface="Times New Roman" panose="02020603050405020304" pitchFamily="18" charset="0"/>
              </a:endParaRPr>
            </a:p>
          </p:txBody>
        </p:sp>
        <p:grpSp>
          <p:nvGrpSpPr>
            <p:cNvPr id="4" name="Group 3">
              <a:extLst>
                <a:ext uri="{FF2B5EF4-FFF2-40B4-BE49-F238E27FC236}">
                  <a16:creationId xmlns:a16="http://schemas.microsoft.com/office/drawing/2014/main" id="{AC16F622-E2A0-05EE-BA4E-247755CB0923}"/>
                </a:ext>
              </a:extLst>
            </p:cNvPr>
            <p:cNvGrpSpPr/>
            <p:nvPr/>
          </p:nvGrpSpPr>
          <p:grpSpPr>
            <a:xfrm>
              <a:off x="7302559" y="3668835"/>
              <a:ext cx="2177850" cy="1852647"/>
              <a:chOff x="8467388" y="2554851"/>
              <a:chExt cx="2177850" cy="1852647"/>
            </a:xfrm>
          </p:grpSpPr>
          <p:pic>
            <p:nvPicPr>
              <p:cNvPr id="6" name="Picture 5">
                <a:extLst>
                  <a:ext uri="{FF2B5EF4-FFF2-40B4-BE49-F238E27FC236}">
                    <a16:creationId xmlns:a16="http://schemas.microsoft.com/office/drawing/2014/main" id="{E0770FB7-5FA7-2EDA-FA99-A1F83F63B1AE}"/>
                  </a:ext>
                </a:extLst>
              </p:cNvPr>
              <p:cNvPicPr>
                <a:picLocks noChangeAspect="1"/>
              </p:cNvPicPr>
              <p:nvPr/>
            </p:nvPicPr>
            <p:blipFill rotWithShape="1">
              <a:blip r:embed="rId2"/>
              <a:srcRect l="48747" t="2993" r="12162" b="57256"/>
              <a:stretch/>
            </p:blipFill>
            <p:spPr>
              <a:xfrm>
                <a:off x="8467388" y="2554851"/>
                <a:ext cx="2177850" cy="1472375"/>
              </a:xfrm>
              <a:prstGeom prst="rect">
                <a:avLst/>
              </a:prstGeom>
            </p:spPr>
          </p:pic>
          <p:sp>
            <p:nvSpPr>
              <p:cNvPr id="7" name="TextBox 6">
                <a:extLst>
                  <a:ext uri="{FF2B5EF4-FFF2-40B4-BE49-F238E27FC236}">
                    <a16:creationId xmlns:a16="http://schemas.microsoft.com/office/drawing/2014/main" id="{F96E4323-AD98-C989-0468-8DC1FA39AD8C}"/>
                  </a:ext>
                </a:extLst>
              </p:cNvPr>
              <p:cNvSpPr txBox="1"/>
              <p:nvPr/>
            </p:nvSpPr>
            <p:spPr>
              <a:xfrm>
                <a:off x="8700149" y="4007388"/>
                <a:ext cx="1712328" cy="400110"/>
              </a:xfrm>
              <a:prstGeom prst="rect">
                <a:avLst/>
              </a:prstGeom>
              <a:noFill/>
            </p:spPr>
            <p:txBody>
              <a:bodyPr wrap="none" rtlCol="0">
                <a:spAutoFit/>
              </a:bodyPr>
              <a:lstStyle/>
              <a:p>
                <a:r>
                  <a:rPr lang="ro-RO" sz="2000" b="1" dirty="0">
                    <a:solidFill>
                      <a:srgbClr val="7030A0"/>
                    </a:solidFill>
                    <a:latin typeface="Times New Roman" panose="02020603050405020304" pitchFamily="18" charset="0"/>
                    <a:cs typeface="Times New Roman" panose="02020603050405020304" pitchFamily="18" charset="0"/>
                  </a:rPr>
                  <a:t>virtual </a:t>
                </a:r>
                <a:r>
                  <a:rPr lang="ro-RO" sz="2000" b="1" dirty="0" err="1">
                    <a:solidFill>
                      <a:srgbClr val="7030A0"/>
                    </a:solidFill>
                    <a:latin typeface="Times New Roman" panose="02020603050405020304" pitchFamily="18" charset="0"/>
                    <a:cs typeface="Times New Roman" panose="02020603050405020304" pitchFamily="18" charset="0"/>
                  </a:rPr>
                  <a:t>classes</a:t>
                </a:r>
                <a:endParaRPr lang="en-US" sz="2000" b="1" dirty="0">
                  <a:solidFill>
                    <a:srgbClr val="7030A0"/>
                  </a:solidFill>
                  <a:latin typeface="Times New Roman" panose="02020603050405020304" pitchFamily="18" charset="0"/>
                  <a:cs typeface="Times New Roman" panose="02020603050405020304" pitchFamily="18" charset="0"/>
                </a:endParaRPr>
              </a:p>
            </p:txBody>
          </p:sp>
        </p:grpSp>
      </p:grpSp>
      <p:grpSp>
        <p:nvGrpSpPr>
          <p:cNvPr id="8" name="Group 7">
            <a:extLst>
              <a:ext uri="{FF2B5EF4-FFF2-40B4-BE49-F238E27FC236}">
                <a16:creationId xmlns:a16="http://schemas.microsoft.com/office/drawing/2014/main" id="{DF799E11-4700-7A41-216E-2F922BEEB403}"/>
              </a:ext>
            </a:extLst>
          </p:cNvPr>
          <p:cNvGrpSpPr/>
          <p:nvPr/>
        </p:nvGrpSpPr>
        <p:grpSpPr>
          <a:xfrm>
            <a:off x="2143432" y="2339524"/>
            <a:ext cx="2900516" cy="2905444"/>
            <a:chOff x="2143432" y="2339524"/>
            <a:chExt cx="2900516" cy="2905444"/>
          </a:xfrm>
        </p:grpSpPr>
        <p:sp>
          <p:nvSpPr>
            <p:cNvPr id="11" name="TextBox 10">
              <a:extLst>
                <a:ext uri="{FF2B5EF4-FFF2-40B4-BE49-F238E27FC236}">
                  <a16:creationId xmlns:a16="http://schemas.microsoft.com/office/drawing/2014/main" id="{2D48B38B-9A1B-BB9B-8CC1-0ABD02DD0459}"/>
                </a:ext>
              </a:extLst>
            </p:cNvPr>
            <p:cNvSpPr txBox="1"/>
            <p:nvPr/>
          </p:nvSpPr>
          <p:spPr>
            <a:xfrm>
              <a:off x="2143432" y="2339524"/>
              <a:ext cx="2900516" cy="954813"/>
            </a:xfrm>
            <a:prstGeom prst="rect">
              <a:avLst/>
            </a:prstGeom>
            <a:noFill/>
          </p:spPr>
          <p:txBody>
            <a:bodyPr wrap="square">
              <a:spAutoFit/>
            </a:bodyPr>
            <a:lstStyle/>
            <a:p>
              <a:pPr marR="0" algn="ctr">
                <a:lnSpc>
                  <a:spcPct val="107000"/>
                </a:lnSpc>
                <a:spcBef>
                  <a:spcPts val="0"/>
                </a:spcBef>
                <a:spcAft>
                  <a:spcPts val="800"/>
                </a:spcAft>
              </a:pPr>
              <a:r>
                <a:rPr lang="en-US" sz="2400" b="1" kern="100" dirty="0">
                  <a:solidFill>
                    <a:srgbClr val="0070C0"/>
                  </a:solidFill>
                  <a:effectLst/>
                  <a:latin typeface="+mj-lt"/>
                  <a:ea typeface="Calibri" panose="020F0502020204030204" pitchFamily="34" charset="0"/>
                  <a:cs typeface="Times New Roman" panose="02020603050405020304" pitchFamily="18" charset="0"/>
                </a:rPr>
                <a:t>Asynchronous   </a:t>
              </a:r>
              <a:r>
                <a:rPr lang="en-US" sz="2400" kern="100" dirty="0">
                  <a:effectLst/>
                  <a:latin typeface="+mj-lt"/>
                  <a:ea typeface="Calibri" panose="020F0502020204030204" pitchFamily="34" charset="0"/>
                  <a:cs typeface="Times New Roman" panose="02020603050405020304" pitchFamily="18" charset="0"/>
                </a:rPr>
                <a:t>           </a:t>
              </a:r>
            </a:p>
            <a:p>
              <a:pPr marR="0" algn="ctr">
                <a:lnSpc>
                  <a:spcPct val="107000"/>
                </a:lnSpc>
                <a:spcBef>
                  <a:spcPts val="0"/>
                </a:spcBef>
                <a:spcAft>
                  <a:spcPts val="800"/>
                </a:spcAft>
              </a:pPr>
              <a:r>
                <a:rPr lang="en-US" sz="2400" kern="100" dirty="0">
                  <a:effectLst/>
                  <a:latin typeface="+mj-lt"/>
                  <a:ea typeface="Calibri" panose="020F0502020204030204" pitchFamily="34" charset="0"/>
                  <a:cs typeface="Times New Roman" panose="02020603050405020304" pitchFamily="18" charset="0"/>
                </a:rPr>
                <a:t> </a:t>
              </a:r>
              <a:r>
                <a:rPr lang="en-US" sz="2400" kern="100" dirty="0">
                  <a:latin typeface="+mj-lt"/>
                  <a:ea typeface="Calibri" panose="020F0502020204030204" pitchFamily="34" charset="0"/>
                  <a:cs typeface="Times New Roman" panose="02020603050405020304" pitchFamily="18" charset="0"/>
                </a:rPr>
                <a:t>Digital content</a:t>
              </a:r>
              <a:endParaRPr lang="en-US" sz="2400" kern="100" dirty="0">
                <a:effectLst/>
                <a:latin typeface="+mj-lt"/>
                <a:ea typeface="Calibri" panose="020F0502020204030204" pitchFamily="34" charset="0"/>
                <a:cs typeface="Times New Roman" panose="02020603050405020304" pitchFamily="18" charset="0"/>
              </a:endParaRPr>
            </a:p>
          </p:txBody>
        </p:sp>
        <p:pic>
          <p:nvPicPr>
            <p:cNvPr id="1026" name="Picture 2">
              <a:extLst>
                <a:ext uri="{FF2B5EF4-FFF2-40B4-BE49-F238E27FC236}">
                  <a16:creationId xmlns:a16="http://schemas.microsoft.com/office/drawing/2014/main" id="{4EF494B6-0F72-0D98-0D75-183E393501A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58267" y="3774123"/>
              <a:ext cx="1470845" cy="1470845"/>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41589843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9"/>
                                        </p:tgtEl>
                                        <p:attrNameLst>
                                          <p:attrName>style.visibility</p:attrName>
                                        </p:attrNameLst>
                                      </p:cBhvr>
                                      <p:to>
                                        <p:strVal val="visible"/>
                                      </p:to>
                                    </p:set>
                                    <p:animEffect transition="in" filter="fade">
                                      <p:cBhvr>
                                        <p:cTn id="14" dur="1000"/>
                                        <p:tgtEl>
                                          <p:spTgt spid="9"/>
                                        </p:tgtEl>
                                      </p:cBhvr>
                                    </p:animEffect>
                                    <p:anim calcmode="lin" valueType="num">
                                      <p:cBhvr>
                                        <p:cTn id="15" dur="1000" fill="hold"/>
                                        <p:tgtEl>
                                          <p:spTgt spid="9"/>
                                        </p:tgtEl>
                                        <p:attrNameLst>
                                          <p:attrName>ppt_x</p:attrName>
                                        </p:attrNameLst>
                                      </p:cBhvr>
                                      <p:tavLst>
                                        <p:tav tm="0">
                                          <p:val>
                                            <p:strVal val="#ppt_x"/>
                                          </p:val>
                                        </p:tav>
                                        <p:tav tm="100000">
                                          <p:val>
                                            <p:strVal val="#ppt_x"/>
                                          </p:val>
                                        </p:tav>
                                      </p:tavLst>
                                    </p:anim>
                                    <p:anim calcmode="lin" valueType="num">
                                      <p:cBhvr>
                                        <p:cTn id="16"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6065DE-4445-3382-185F-3754DDB25585}"/>
              </a:ext>
            </a:extLst>
          </p:cNvPr>
          <p:cNvSpPr txBox="1">
            <a:spLocks/>
          </p:cNvSpPr>
          <p:nvPr/>
        </p:nvSpPr>
        <p:spPr>
          <a:xfrm>
            <a:off x="1139952" y="636326"/>
            <a:ext cx="9912096" cy="1014984"/>
          </a:xfrm>
          <a:prstGeom prst="rect">
            <a:avLst/>
          </a:prstGeom>
        </p:spPr>
        <p:txBody>
          <a:bodyPr vert="horz" lIns="91440" tIns="45720" rIns="91440" bIns="45720" rtlCol="0" anchor="b">
            <a:noAutofit/>
          </a:bodyPr>
          <a:lstStyle>
            <a:lvl1pPr marL="0" indent="0" algn="l"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ctr"/>
            <a:r>
              <a:rPr lang="en-US" sz="4800" dirty="0"/>
              <a:t>English Learning programs​</a:t>
            </a:r>
          </a:p>
        </p:txBody>
      </p:sp>
      <p:sp>
        <p:nvSpPr>
          <p:cNvPr id="15" name="TextBox 14">
            <a:extLst>
              <a:ext uri="{FF2B5EF4-FFF2-40B4-BE49-F238E27FC236}">
                <a16:creationId xmlns:a16="http://schemas.microsoft.com/office/drawing/2014/main" id="{96AC3326-6AD8-2B30-F64F-42BFA370CCE2}"/>
              </a:ext>
            </a:extLst>
          </p:cNvPr>
          <p:cNvSpPr txBox="1"/>
          <p:nvPr/>
        </p:nvSpPr>
        <p:spPr>
          <a:xfrm>
            <a:off x="776748" y="5303202"/>
            <a:ext cx="10500852" cy="400110"/>
          </a:xfrm>
          <a:prstGeom prst="rect">
            <a:avLst/>
          </a:prstGeom>
          <a:noFill/>
        </p:spPr>
        <p:txBody>
          <a:bodyPr wrap="square" rtlCol="0">
            <a:spAutoFit/>
          </a:bodyPr>
          <a:lstStyle/>
          <a:p>
            <a:pPr algn="ctr"/>
            <a:r>
              <a:rPr lang="en-US" sz="2000" dirty="0">
                <a:latin typeface="+mj-lt"/>
              </a:rPr>
              <a:t>*Similar learning programs for other languages such as French, German or Russian. </a:t>
            </a:r>
          </a:p>
        </p:txBody>
      </p:sp>
      <p:pic>
        <p:nvPicPr>
          <p:cNvPr id="16" name="Picture 15">
            <a:extLst>
              <a:ext uri="{FF2B5EF4-FFF2-40B4-BE49-F238E27FC236}">
                <a16:creationId xmlns:a16="http://schemas.microsoft.com/office/drawing/2014/main" id="{ECA961AA-0ADA-18F1-FBEC-C73AEEA5F9BC}"/>
              </a:ext>
            </a:extLst>
          </p:cNvPr>
          <p:cNvPicPr>
            <a:picLocks noChangeAspect="1"/>
          </p:cNvPicPr>
          <p:nvPr/>
        </p:nvPicPr>
        <p:blipFill>
          <a:blip r:embed="rId2"/>
          <a:stretch>
            <a:fillRect/>
          </a:stretch>
        </p:blipFill>
        <p:spPr>
          <a:xfrm>
            <a:off x="1892587" y="1772421"/>
            <a:ext cx="3225064" cy="3438442"/>
          </a:xfrm>
          <a:prstGeom prst="rect">
            <a:avLst/>
          </a:prstGeom>
        </p:spPr>
      </p:pic>
      <p:pic>
        <p:nvPicPr>
          <p:cNvPr id="18" name="Picture 17">
            <a:extLst>
              <a:ext uri="{FF2B5EF4-FFF2-40B4-BE49-F238E27FC236}">
                <a16:creationId xmlns:a16="http://schemas.microsoft.com/office/drawing/2014/main" id="{8673AA10-461E-221A-E77B-ADEC0214B3E6}"/>
              </a:ext>
            </a:extLst>
          </p:cNvPr>
          <p:cNvPicPr>
            <a:picLocks noChangeAspect="1"/>
          </p:cNvPicPr>
          <p:nvPr/>
        </p:nvPicPr>
        <p:blipFill>
          <a:blip r:embed="rId3"/>
          <a:stretch>
            <a:fillRect/>
          </a:stretch>
        </p:blipFill>
        <p:spPr>
          <a:xfrm>
            <a:off x="6627289" y="1802904"/>
            <a:ext cx="3322608" cy="3407959"/>
          </a:xfrm>
          <a:prstGeom prst="rect">
            <a:avLst/>
          </a:prstGeom>
        </p:spPr>
      </p:pic>
    </p:spTree>
    <p:extLst>
      <p:ext uri="{BB962C8B-B14F-4D97-AF65-F5344CB8AC3E}">
        <p14:creationId xmlns:p14="http://schemas.microsoft.com/office/powerpoint/2010/main" val="15952775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1000"/>
                                        <p:tgtEl>
                                          <p:spTgt spid="16"/>
                                        </p:tgtEl>
                                      </p:cBhvr>
                                    </p:animEffect>
                                    <p:anim calcmode="lin" valueType="num">
                                      <p:cBhvr>
                                        <p:cTn id="8" dur="1000" fill="hold"/>
                                        <p:tgtEl>
                                          <p:spTgt spid="16"/>
                                        </p:tgtEl>
                                        <p:attrNameLst>
                                          <p:attrName>ppt_x</p:attrName>
                                        </p:attrNameLst>
                                      </p:cBhvr>
                                      <p:tavLst>
                                        <p:tav tm="0">
                                          <p:val>
                                            <p:strVal val="#ppt_x"/>
                                          </p:val>
                                        </p:tav>
                                        <p:tav tm="100000">
                                          <p:val>
                                            <p:strVal val="#ppt_x"/>
                                          </p:val>
                                        </p:tav>
                                      </p:tavLst>
                                    </p:anim>
                                    <p:anim calcmode="lin" valueType="num">
                                      <p:cBhvr>
                                        <p:cTn id="9"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8"/>
                                        </p:tgtEl>
                                        <p:attrNameLst>
                                          <p:attrName>style.visibility</p:attrName>
                                        </p:attrNameLst>
                                      </p:cBhvr>
                                      <p:to>
                                        <p:strVal val="visible"/>
                                      </p:to>
                                    </p:set>
                                    <p:animEffect transition="in" filter="fade">
                                      <p:cBhvr>
                                        <p:cTn id="14" dur="1000"/>
                                        <p:tgtEl>
                                          <p:spTgt spid="18"/>
                                        </p:tgtEl>
                                      </p:cBhvr>
                                    </p:animEffect>
                                    <p:anim calcmode="lin" valueType="num">
                                      <p:cBhvr>
                                        <p:cTn id="15" dur="1000" fill="hold"/>
                                        <p:tgtEl>
                                          <p:spTgt spid="18"/>
                                        </p:tgtEl>
                                        <p:attrNameLst>
                                          <p:attrName>ppt_x</p:attrName>
                                        </p:attrNameLst>
                                      </p:cBhvr>
                                      <p:tavLst>
                                        <p:tav tm="0">
                                          <p:val>
                                            <p:strVal val="#ppt_x"/>
                                          </p:val>
                                        </p:tav>
                                        <p:tav tm="100000">
                                          <p:val>
                                            <p:strVal val="#ppt_x"/>
                                          </p:val>
                                        </p:tav>
                                      </p:tavLst>
                                    </p:anim>
                                    <p:anim calcmode="lin" valueType="num">
                                      <p:cBhvr>
                                        <p:cTn id="16"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15"/>
                                        </p:tgtEl>
                                        <p:attrNameLst>
                                          <p:attrName>style.visibility</p:attrName>
                                        </p:attrNameLst>
                                      </p:cBhvr>
                                      <p:to>
                                        <p:strVal val="visible"/>
                                      </p:to>
                                    </p:set>
                                    <p:animEffect transition="in" filter="fade">
                                      <p:cBhvr>
                                        <p:cTn id="21" dur="1000"/>
                                        <p:tgtEl>
                                          <p:spTgt spid="15"/>
                                        </p:tgtEl>
                                      </p:cBhvr>
                                    </p:animEffect>
                                    <p:anim calcmode="lin" valueType="num">
                                      <p:cBhvr>
                                        <p:cTn id="22" dur="1000" fill="hold"/>
                                        <p:tgtEl>
                                          <p:spTgt spid="15"/>
                                        </p:tgtEl>
                                        <p:attrNameLst>
                                          <p:attrName>ppt_x</p:attrName>
                                        </p:attrNameLst>
                                      </p:cBhvr>
                                      <p:tavLst>
                                        <p:tav tm="0">
                                          <p:val>
                                            <p:strVal val="#ppt_x"/>
                                          </p:val>
                                        </p:tav>
                                        <p:tav tm="100000">
                                          <p:val>
                                            <p:strVal val="#ppt_x"/>
                                          </p:val>
                                        </p:tav>
                                      </p:tavLst>
                                    </p:anim>
                                    <p:anim calcmode="lin" valueType="num">
                                      <p:cBhvr>
                                        <p:cTn id="23"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6065DE-4445-3382-185F-3754DDB25585}"/>
              </a:ext>
            </a:extLst>
          </p:cNvPr>
          <p:cNvSpPr txBox="1">
            <a:spLocks/>
          </p:cNvSpPr>
          <p:nvPr/>
        </p:nvSpPr>
        <p:spPr>
          <a:xfrm>
            <a:off x="1081719" y="1026721"/>
            <a:ext cx="9912096" cy="1014984"/>
          </a:xfrm>
          <a:prstGeom prst="rect">
            <a:avLst/>
          </a:prstGeom>
        </p:spPr>
        <p:txBody>
          <a:bodyPr vert="horz" lIns="91440" tIns="45720" rIns="91440" bIns="45720" rtlCol="0" anchor="b">
            <a:noAutofit/>
          </a:bodyPr>
          <a:lstStyle>
            <a:lvl1pPr marL="0" indent="0" algn="l"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ctr"/>
            <a:r>
              <a:rPr lang="en-US" sz="5400" b="1" dirty="0"/>
              <a:t>Teaching online ​</a:t>
            </a:r>
          </a:p>
        </p:txBody>
      </p:sp>
      <p:grpSp>
        <p:nvGrpSpPr>
          <p:cNvPr id="9" name="Group 8">
            <a:extLst>
              <a:ext uri="{FF2B5EF4-FFF2-40B4-BE49-F238E27FC236}">
                <a16:creationId xmlns:a16="http://schemas.microsoft.com/office/drawing/2014/main" id="{56E05356-B788-0EFC-C2F3-F99178EB0772}"/>
              </a:ext>
            </a:extLst>
          </p:cNvPr>
          <p:cNvGrpSpPr/>
          <p:nvPr/>
        </p:nvGrpSpPr>
        <p:grpSpPr>
          <a:xfrm>
            <a:off x="8605959" y="2495295"/>
            <a:ext cx="2452168" cy="3037287"/>
            <a:chOff x="8605959" y="2495295"/>
            <a:chExt cx="2452168" cy="3037287"/>
          </a:xfrm>
        </p:grpSpPr>
        <p:sp>
          <p:nvSpPr>
            <p:cNvPr id="17" name="Rectangle 16">
              <a:extLst>
                <a:ext uri="{FF2B5EF4-FFF2-40B4-BE49-F238E27FC236}">
                  <a16:creationId xmlns:a16="http://schemas.microsoft.com/office/drawing/2014/main" id="{655EB145-62E8-B239-E472-486D3C8E36C1}"/>
                </a:ext>
              </a:extLst>
            </p:cNvPr>
            <p:cNvSpPr/>
            <p:nvPr/>
          </p:nvSpPr>
          <p:spPr>
            <a:xfrm>
              <a:off x="8719127" y="2609905"/>
              <a:ext cx="2339000" cy="2922677"/>
            </a:xfrm>
            <a:prstGeom prst="rect">
              <a:avLst/>
            </a:prstGeom>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0F3E3BE5-DBFB-2BA2-1F65-8A349EF07F8F}"/>
                </a:ext>
              </a:extLst>
            </p:cNvPr>
            <p:cNvSpPr/>
            <p:nvPr/>
          </p:nvSpPr>
          <p:spPr>
            <a:xfrm>
              <a:off x="8605959" y="2495295"/>
              <a:ext cx="2340864" cy="292608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b="1" dirty="0">
                  <a:solidFill>
                    <a:schemeClr val="tx1"/>
                  </a:solidFill>
                  <a:effectLst>
                    <a:outerShdw blurRad="38100" dist="38100" dir="2700000" algn="tl">
                      <a:srgbClr val="000000">
                        <a:alpha val="43137"/>
                      </a:srgbClr>
                    </a:outerShdw>
                  </a:effectLst>
                  <a:latin typeface="+mj-lt"/>
                </a:rPr>
                <a:t>COURSEWARE</a:t>
              </a:r>
              <a:endParaRPr lang="en-US" sz="1200" b="1" dirty="0">
                <a:solidFill>
                  <a:schemeClr val="tx1"/>
                </a:solidFill>
                <a:effectLst>
                  <a:outerShdw blurRad="38100" dist="38100" dir="2700000" algn="tl">
                    <a:srgbClr val="000000">
                      <a:alpha val="43137"/>
                    </a:srgbClr>
                  </a:outerShdw>
                </a:effectLst>
                <a:latin typeface="+mj-lt"/>
              </a:endParaRPr>
            </a:p>
          </p:txBody>
        </p:sp>
      </p:grpSp>
      <p:grpSp>
        <p:nvGrpSpPr>
          <p:cNvPr id="8" name="Group 7">
            <a:extLst>
              <a:ext uri="{FF2B5EF4-FFF2-40B4-BE49-F238E27FC236}">
                <a16:creationId xmlns:a16="http://schemas.microsoft.com/office/drawing/2014/main" id="{C27F5D75-ECC5-FB65-FCAF-ACFCED04C9B3}"/>
              </a:ext>
            </a:extLst>
          </p:cNvPr>
          <p:cNvGrpSpPr/>
          <p:nvPr/>
        </p:nvGrpSpPr>
        <p:grpSpPr>
          <a:xfrm>
            <a:off x="6019814" y="2495295"/>
            <a:ext cx="2469882" cy="3040690"/>
            <a:chOff x="6019814" y="2495295"/>
            <a:chExt cx="2469882" cy="3040690"/>
          </a:xfrm>
        </p:grpSpPr>
        <p:sp>
          <p:nvSpPr>
            <p:cNvPr id="16" name="Rectangle 15">
              <a:extLst>
                <a:ext uri="{FF2B5EF4-FFF2-40B4-BE49-F238E27FC236}">
                  <a16:creationId xmlns:a16="http://schemas.microsoft.com/office/drawing/2014/main" id="{76654B48-F6E3-7968-B41F-56AE5F18B5AF}"/>
                </a:ext>
              </a:extLst>
            </p:cNvPr>
            <p:cNvSpPr/>
            <p:nvPr/>
          </p:nvSpPr>
          <p:spPr>
            <a:xfrm>
              <a:off x="6148832" y="2609905"/>
              <a:ext cx="2340864" cy="2926080"/>
            </a:xfrm>
            <a:prstGeom prst="rect">
              <a:avLst/>
            </a:prstGeom>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F2BA9565-B3FA-E007-3151-16170D84AB29}"/>
                </a:ext>
              </a:extLst>
            </p:cNvPr>
            <p:cNvSpPr/>
            <p:nvPr/>
          </p:nvSpPr>
          <p:spPr>
            <a:xfrm>
              <a:off x="6019814" y="2495295"/>
              <a:ext cx="2340864" cy="292608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b="1" dirty="0">
                  <a:solidFill>
                    <a:schemeClr val="tx1"/>
                  </a:solidFill>
                  <a:effectLst>
                    <a:outerShdw blurRad="38100" dist="38100" dir="2700000" algn="tl">
                      <a:srgbClr val="000000">
                        <a:alpha val="43137"/>
                      </a:srgbClr>
                    </a:outerShdw>
                  </a:effectLst>
                  <a:latin typeface="+mj-lt"/>
                </a:rPr>
                <a:t>LIVEWARE</a:t>
              </a:r>
              <a:endParaRPr lang="en-US" sz="1400" b="1" dirty="0">
                <a:solidFill>
                  <a:schemeClr val="tx1"/>
                </a:solidFill>
                <a:effectLst>
                  <a:outerShdw blurRad="38100" dist="38100" dir="2700000" algn="tl">
                    <a:srgbClr val="000000">
                      <a:alpha val="43137"/>
                    </a:srgbClr>
                  </a:outerShdw>
                </a:effectLst>
                <a:latin typeface="+mj-lt"/>
              </a:endParaRPr>
            </a:p>
          </p:txBody>
        </p:sp>
      </p:grpSp>
      <p:grpSp>
        <p:nvGrpSpPr>
          <p:cNvPr id="6" name="Group 5">
            <a:extLst>
              <a:ext uri="{FF2B5EF4-FFF2-40B4-BE49-F238E27FC236}">
                <a16:creationId xmlns:a16="http://schemas.microsoft.com/office/drawing/2014/main" id="{5BA9BAC5-05E0-76E2-9AE3-D76048E9357A}"/>
              </a:ext>
            </a:extLst>
          </p:cNvPr>
          <p:cNvGrpSpPr/>
          <p:nvPr/>
        </p:nvGrpSpPr>
        <p:grpSpPr>
          <a:xfrm>
            <a:off x="961306" y="2495295"/>
            <a:ext cx="2428522" cy="3037287"/>
            <a:chOff x="961306" y="2495295"/>
            <a:chExt cx="2428522" cy="3037287"/>
          </a:xfrm>
        </p:grpSpPr>
        <p:sp>
          <p:nvSpPr>
            <p:cNvPr id="4" name="Rectangle 3">
              <a:extLst>
                <a:ext uri="{FF2B5EF4-FFF2-40B4-BE49-F238E27FC236}">
                  <a16:creationId xmlns:a16="http://schemas.microsoft.com/office/drawing/2014/main" id="{FCE247D5-4648-B514-5C6C-9335C16BB7E0}"/>
                </a:ext>
              </a:extLst>
            </p:cNvPr>
            <p:cNvSpPr/>
            <p:nvPr/>
          </p:nvSpPr>
          <p:spPr>
            <a:xfrm>
              <a:off x="1048964" y="2606502"/>
              <a:ext cx="2340864" cy="2926080"/>
            </a:xfrm>
            <a:prstGeom prst="rect">
              <a:avLst/>
            </a:prstGeom>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1DD7908B-0858-CC00-2F40-7D8A5169AA9F}"/>
                </a:ext>
              </a:extLst>
            </p:cNvPr>
            <p:cNvSpPr/>
            <p:nvPr/>
          </p:nvSpPr>
          <p:spPr>
            <a:xfrm>
              <a:off x="961306" y="2495295"/>
              <a:ext cx="2340864" cy="292608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b="1" dirty="0">
                  <a:solidFill>
                    <a:schemeClr val="tx1"/>
                  </a:solidFill>
                  <a:effectLst>
                    <a:outerShdw blurRad="38100" dist="38100" dir="2700000" algn="tl">
                      <a:srgbClr val="000000">
                        <a:alpha val="43137"/>
                      </a:srgbClr>
                    </a:outerShdw>
                  </a:effectLst>
                  <a:latin typeface="+mj-lt"/>
                </a:rPr>
                <a:t>HARDWARE</a:t>
              </a:r>
              <a:endParaRPr lang="en-US" sz="1400" b="1" dirty="0">
                <a:solidFill>
                  <a:schemeClr val="tx1"/>
                </a:solidFill>
                <a:effectLst>
                  <a:outerShdw blurRad="38100" dist="38100" dir="2700000" algn="tl">
                    <a:srgbClr val="000000">
                      <a:alpha val="43137"/>
                    </a:srgbClr>
                  </a:outerShdw>
                </a:effectLst>
                <a:latin typeface="+mj-lt"/>
              </a:endParaRPr>
            </a:p>
          </p:txBody>
        </p:sp>
      </p:grpSp>
      <p:grpSp>
        <p:nvGrpSpPr>
          <p:cNvPr id="7" name="Group 6">
            <a:extLst>
              <a:ext uri="{FF2B5EF4-FFF2-40B4-BE49-F238E27FC236}">
                <a16:creationId xmlns:a16="http://schemas.microsoft.com/office/drawing/2014/main" id="{5B80212C-0AF6-BC35-871E-FEAFE572DF3B}"/>
              </a:ext>
            </a:extLst>
          </p:cNvPr>
          <p:cNvGrpSpPr/>
          <p:nvPr/>
        </p:nvGrpSpPr>
        <p:grpSpPr>
          <a:xfrm>
            <a:off x="3477486" y="2495295"/>
            <a:ext cx="2441915" cy="3040690"/>
            <a:chOff x="3477486" y="2495295"/>
            <a:chExt cx="2441915" cy="3040690"/>
          </a:xfrm>
        </p:grpSpPr>
        <p:sp>
          <p:nvSpPr>
            <p:cNvPr id="15" name="Rectangle 14">
              <a:extLst>
                <a:ext uri="{FF2B5EF4-FFF2-40B4-BE49-F238E27FC236}">
                  <a16:creationId xmlns:a16="http://schemas.microsoft.com/office/drawing/2014/main" id="{91FD806B-A5F8-C2D0-DAC6-9D8D5E73990F}"/>
                </a:ext>
              </a:extLst>
            </p:cNvPr>
            <p:cNvSpPr/>
            <p:nvPr/>
          </p:nvSpPr>
          <p:spPr>
            <a:xfrm>
              <a:off x="3578537" y="2609905"/>
              <a:ext cx="2340864" cy="2926080"/>
            </a:xfrm>
            <a:prstGeom prst="rect">
              <a:avLst/>
            </a:prstGeom>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8F580555-ADFC-337F-2E57-5F02998FD38E}"/>
                </a:ext>
              </a:extLst>
            </p:cNvPr>
            <p:cNvSpPr/>
            <p:nvPr/>
          </p:nvSpPr>
          <p:spPr>
            <a:xfrm>
              <a:off x="3477486" y="2495295"/>
              <a:ext cx="2340864" cy="292608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b="1" dirty="0">
                  <a:solidFill>
                    <a:schemeClr val="tx1"/>
                  </a:solidFill>
                  <a:effectLst>
                    <a:outerShdw blurRad="38100" dist="38100" dir="2700000" algn="tl">
                      <a:srgbClr val="000000">
                        <a:alpha val="43137"/>
                      </a:srgbClr>
                    </a:outerShdw>
                  </a:effectLst>
                  <a:latin typeface="+mj-lt"/>
                </a:rPr>
                <a:t>SOFTWARE</a:t>
              </a:r>
              <a:endParaRPr lang="en-US" sz="1400" b="1" dirty="0">
                <a:solidFill>
                  <a:schemeClr val="tx1"/>
                </a:solidFill>
                <a:effectLst>
                  <a:outerShdw blurRad="38100" dist="38100" dir="2700000" algn="tl">
                    <a:srgbClr val="000000">
                      <a:alpha val="43137"/>
                    </a:srgbClr>
                  </a:outerShdw>
                </a:effectLst>
                <a:latin typeface="+mj-lt"/>
              </a:endParaRPr>
            </a:p>
          </p:txBody>
        </p:sp>
      </p:grpSp>
    </p:spTree>
    <p:extLst>
      <p:ext uri="{BB962C8B-B14F-4D97-AF65-F5344CB8AC3E}">
        <p14:creationId xmlns:p14="http://schemas.microsoft.com/office/powerpoint/2010/main" val="25384574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fade">
                                      <p:cBhvr>
                                        <p:cTn id="14" dur="1000"/>
                                        <p:tgtEl>
                                          <p:spTgt spid="7"/>
                                        </p:tgtEl>
                                      </p:cBhvr>
                                    </p:animEffect>
                                    <p:anim calcmode="lin" valueType="num">
                                      <p:cBhvr>
                                        <p:cTn id="15" dur="1000" fill="hold"/>
                                        <p:tgtEl>
                                          <p:spTgt spid="7"/>
                                        </p:tgtEl>
                                        <p:attrNameLst>
                                          <p:attrName>ppt_x</p:attrName>
                                        </p:attrNameLst>
                                      </p:cBhvr>
                                      <p:tavLst>
                                        <p:tav tm="0">
                                          <p:val>
                                            <p:strVal val="#ppt_x"/>
                                          </p:val>
                                        </p:tav>
                                        <p:tav tm="100000">
                                          <p:val>
                                            <p:strVal val="#ppt_x"/>
                                          </p:val>
                                        </p:tav>
                                      </p:tavLst>
                                    </p:anim>
                                    <p:anim calcmode="lin" valueType="num">
                                      <p:cBhvr>
                                        <p:cTn id="16"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8"/>
                                        </p:tgtEl>
                                        <p:attrNameLst>
                                          <p:attrName>style.visibility</p:attrName>
                                        </p:attrNameLst>
                                      </p:cBhvr>
                                      <p:to>
                                        <p:strVal val="visible"/>
                                      </p:to>
                                    </p:set>
                                    <p:animEffect transition="in" filter="fade">
                                      <p:cBhvr>
                                        <p:cTn id="21" dur="1000"/>
                                        <p:tgtEl>
                                          <p:spTgt spid="8"/>
                                        </p:tgtEl>
                                      </p:cBhvr>
                                    </p:animEffect>
                                    <p:anim calcmode="lin" valueType="num">
                                      <p:cBhvr>
                                        <p:cTn id="22" dur="1000" fill="hold"/>
                                        <p:tgtEl>
                                          <p:spTgt spid="8"/>
                                        </p:tgtEl>
                                        <p:attrNameLst>
                                          <p:attrName>ppt_x</p:attrName>
                                        </p:attrNameLst>
                                      </p:cBhvr>
                                      <p:tavLst>
                                        <p:tav tm="0">
                                          <p:val>
                                            <p:strVal val="#ppt_x"/>
                                          </p:val>
                                        </p:tav>
                                        <p:tav tm="100000">
                                          <p:val>
                                            <p:strVal val="#ppt_x"/>
                                          </p:val>
                                        </p:tav>
                                      </p:tavLst>
                                    </p:anim>
                                    <p:anim calcmode="lin" valueType="num">
                                      <p:cBhvr>
                                        <p:cTn id="23"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9"/>
                                        </p:tgtEl>
                                        <p:attrNameLst>
                                          <p:attrName>style.visibility</p:attrName>
                                        </p:attrNameLst>
                                      </p:cBhvr>
                                      <p:to>
                                        <p:strVal val="visible"/>
                                      </p:to>
                                    </p:set>
                                    <p:animEffect transition="in" filter="fade">
                                      <p:cBhvr>
                                        <p:cTn id="28" dur="1000"/>
                                        <p:tgtEl>
                                          <p:spTgt spid="9"/>
                                        </p:tgtEl>
                                      </p:cBhvr>
                                    </p:animEffect>
                                    <p:anim calcmode="lin" valueType="num">
                                      <p:cBhvr>
                                        <p:cTn id="29" dur="1000" fill="hold"/>
                                        <p:tgtEl>
                                          <p:spTgt spid="9"/>
                                        </p:tgtEl>
                                        <p:attrNameLst>
                                          <p:attrName>ppt_x</p:attrName>
                                        </p:attrNameLst>
                                      </p:cBhvr>
                                      <p:tavLst>
                                        <p:tav tm="0">
                                          <p:val>
                                            <p:strVal val="#ppt_x"/>
                                          </p:val>
                                        </p:tav>
                                        <p:tav tm="100000">
                                          <p:val>
                                            <p:strVal val="#ppt_x"/>
                                          </p:val>
                                        </p:tav>
                                      </p:tavLst>
                                    </p:anim>
                                    <p:anim calcmode="lin" valueType="num">
                                      <p:cBhvr>
                                        <p:cTn id="30"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D18F99F2-6890-CE47-0DC7-9A2590540F41}"/>
              </a:ext>
            </a:extLst>
          </p:cNvPr>
          <p:cNvSpPr txBox="1"/>
          <p:nvPr/>
        </p:nvSpPr>
        <p:spPr>
          <a:xfrm>
            <a:off x="2785092" y="1207208"/>
            <a:ext cx="6621815" cy="523220"/>
          </a:xfrm>
          <a:prstGeom prst="rect">
            <a:avLst/>
          </a:prstGeom>
          <a:noFill/>
        </p:spPr>
        <p:txBody>
          <a:bodyPr wrap="square" rtlCol="0">
            <a:spAutoFit/>
          </a:bodyPr>
          <a:lstStyle/>
          <a:p>
            <a:pPr algn="ctr"/>
            <a:r>
              <a:rPr lang="en-US" sz="2800" b="1" dirty="0">
                <a:latin typeface="+mj-lt"/>
                <a:cs typeface="Times New Roman" panose="02020603050405020304" pitchFamily="18" charset="0"/>
              </a:rPr>
              <a:t>Our online courses - components</a:t>
            </a:r>
            <a:endParaRPr lang="en-US" sz="2800" i="1" dirty="0">
              <a:latin typeface="+mj-lt"/>
              <a:ea typeface="Calibri" panose="020F0502020204030204" pitchFamily="34" charset="0"/>
              <a:cs typeface="Times New Roman" panose="02020603050405020304" pitchFamily="18" charset="0"/>
            </a:endParaRPr>
          </a:p>
        </p:txBody>
      </p:sp>
      <p:sp>
        <p:nvSpPr>
          <p:cNvPr id="7" name="TextBox 6">
            <a:extLst>
              <a:ext uri="{FF2B5EF4-FFF2-40B4-BE49-F238E27FC236}">
                <a16:creationId xmlns:a16="http://schemas.microsoft.com/office/drawing/2014/main" id="{33B7CB11-361D-2C39-925A-FA9C2D83819F}"/>
              </a:ext>
            </a:extLst>
          </p:cNvPr>
          <p:cNvSpPr txBox="1"/>
          <p:nvPr/>
        </p:nvSpPr>
        <p:spPr>
          <a:xfrm>
            <a:off x="1381878" y="1730428"/>
            <a:ext cx="9177968" cy="3688446"/>
          </a:xfrm>
          <a:prstGeom prst="rect">
            <a:avLst/>
          </a:prstGeom>
          <a:noFill/>
        </p:spPr>
        <p:txBody>
          <a:bodyPr wrap="square">
            <a:spAutoFit/>
          </a:bodyPr>
          <a:lstStyle/>
          <a:p>
            <a:pPr marL="342900" marR="0" lvl="0" indent="-342900">
              <a:lnSpc>
                <a:spcPct val="200000"/>
              </a:lnSpc>
              <a:spcBef>
                <a:spcPts val="0"/>
              </a:spcBef>
              <a:spcAft>
                <a:spcPts val="0"/>
              </a:spcAft>
              <a:buFont typeface="Wingdings" panose="05000000000000000000" pitchFamily="2" charset="2"/>
              <a:buChar char="Ø"/>
            </a:pPr>
            <a:r>
              <a:rPr lang="en-US" sz="2000" b="1" kern="100" dirty="0">
                <a:effectLst/>
                <a:latin typeface="+mj-lt"/>
                <a:ea typeface="Calibri" panose="020F0502020204030204" pitchFamily="34" charset="0"/>
                <a:cs typeface="Times New Roman" panose="02020603050405020304" pitchFamily="18" charset="0"/>
              </a:rPr>
              <a:t>content</a:t>
            </a:r>
            <a:r>
              <a:rPr lang="en-US" sz="2000" kern="100" dirty="0">
                <a:effectLst/>
                <a:latin typeface="+mj-lt"/>
                <a:ea typeface="Calibri" panose="020F0502020204030204" pitchFamily="34" charset="0"/>
                <a:cs typeface="Times New Roman" panose="02020603050405020304" pitchFamily="18" charset="0"/>
              </a:rPr>
              <a:t> – relevant, appropriate, informative, easy to access </a:t>
            </a:r>
          </a:p>
          <a:p>
            <a:pPr marL="342900" marR="0" lvl="0" indent="-342900">
              <a:lnSpc>
                <a:spcPct val="200000"/>
              </a:lnSpc>
              <a:spcBef>
                <a:spcPts val="0"/>
              </a:spcBef>
              <a:spcAft>
                <a:spcPts val="0"/>
              </a:spcAft>
              <a:buFont typeface="Wingdings" panose="05000000000000000000" pitchFamily="2" charset="2"/>
              <a:buChar char="Ø"/>
            </a:pPr>
            <a:r>
              <a:rPr lang="en-US" sz="2000" b="1" kern="100" dirty="0">
                <a:effectLst/>
                <a:latin typeface="+mj-lt"/>
                <a:ea typeface="Calibri" panose="020F0502020204030204" pitchFamily="34" charset="0"/>
                <a:cs typeface="Times New Roman" panose="02020603050405020304" pitchFamily="18" charset="0"/>
              </a:rPr>
              <a:t>practice</a:t>
            </a:r>
            <a:r>
              <a:rPr lang="en-US" sz="2000" kern="100" dirty="0">
                <a:effectLst/>
                <a:latin typeface="+mj-lt"/>
                <a:ea typeface="Calibri" panose="020F0502020204030204" pitchFamily="34" charset="0"/>
                <a:cs typeface="Times New Roman" panose="02020603050405020304" pitchFamily="18" charset="0"/>
              </a:rPr>
              <a:t> – exercises, oral and written assignments</a:t>
            </a:r>
          </a:p>
          <a:p>
            <a:pPr marL="342900" marR="0" lvl="0" indent="-342900">
              <a:lnSpc>
                <a:spcPct val="200000"/>
              </a:lnSpc>
              <a:spcBef>
                <a:spcPts val="0"/>
              </a:spcBef>
              <a:spcAft>
                <a:spcPts val="0"/>
              </a:spcAft>
              <a:buFont typeface="Wingdings" panose="05000000000000000000" pitchFamily="2" charset="2"/>
              <a:buChar char="Ø"/>
            </a:pPr>
            <a:r>
              <a:rPr lang="en-US" sz="2000" b="1" kern="100" dirty="0">
                <a:effectLst/>
                <a:latin typeface="+mj-lt"/>
                <a:ea typeface="Calibri" panose="020F0502020204030204" pitchFamily="34" charset="0"/>
                <a:cs typeface="Times New Roman" panose="02020603050405020304" pitchFamily="18" charset="0"/>
              </a:rPr>
              <a:t>feedback</a:t>
            </a:r>
            <a:r>
              <a:rPr lang="en-US" sz="2000" kern="100" dirty="0">
                <a:effectLst/>
                <a:latin typeface="+mj-lt"/>
                <a:ea typeface="Calibri" panose="020F0502020204030204" pitchFamily="34" charset="0"/>
                <a:cs typeface="Times New Roman" panose="02020603050405020304" pitchFamily="18" charset="0"/>
              </a:rPr>
              <a:t> –instant and teacher-guided</a:t>
            </a:r>
          </a:p>
          <a:p>
            <a:pPr marL="342900" marR="0" lvl="0" indent="-342900">
              <a:lnSpc>
                <a:spcPct val="200000"/>
              </a:lnSpc>
              <a:spcBef>
                <a:spcPts val="0"/>
              </a:spcBef>
              <a:spcAft>
                <a:spcPts val="0"/>
              </a:spcAft>
              <a:buFont typeface="Wingdings" panose="05000000000000000000" pitchFamily="2" charset="2"/>
              <a:buChar char="Ø"/>
            </a:pPr>
            <a:r>
              <a:rPr lang="en-US" sz="2000" b="1" kern="100" dirty="0">
                <a:effectLst/>
                <a:latin typeface="+mj-lt"/>
                <a:ea typeface="Calibri" panose="020F0502020204030204" pitchFamily="34" charset="0"/>
                <a:cs typeface="Times New Roman" panose="02020603050405020304" pitchFamily="18" charset="0"/>
              </a:rPr>
              <a:t>self-evaluation</a:t>
            </a:r>
            <a:r>
              <a:rPr lang="en-US" sz="2000" kern="100" dirty="0">
                <a:effectLst/>
                <a:latin typeface="+mj-lt"/>
                <a:ea typeface="Calibri" panose="020F0502020204030204" pitchFamily="34" charset="0"/>
                <a:cs typeface="Times New Roman" panose="02020603050405020304" pitchFamily="18" charset="0"/>
              </a:rPr>
              <a:t> – validity, increased motivation</a:t>
            </a:r>
          </a:p>
          <a:p>
            <a:pPr marL="342900" marR="0" lvl="0" indent="-342900">
              <a:lnSpc>
                <a:spcPct val="200000"/>
              </a:lnSpc>
              <a:spcBef>
                <a:spcPts val="0"/>
              </a:spcBef>
              <a:spcAft>
                <a:spcPts val="0"/>
              </a:spcAft>
              <a:buFont typeface="Wingdings" panose="05000000000000000000" pitchFamily="2" charset="2"/>
              <a:buChar char="Ø"/>
            </a:pPr>
            <a:r>
              <a:rPr lang="en-US" sz="2000" b="1" kern="100" dirty="0">
                <a:effectLst/>
                <a:latin typeface="+mj-lt"/>
                <a:ea typeface="Calibri" panose="020F0502020204030204" pitchFamily="34" charset="0"/>
                <a:cs typeface="Times New Roman" panose="02020603050405020304" pitchFamily="18" charset="0"/>
              </a:rPr>
              <a:t>virtual classes</a:t>
            </a:r>
            <a:r>
              <a:rPr lang="en-US" sz="2000" kern="100" dirty="0">
                <a:effectLst/>
                <a:latin typeface="+mj-lt"/>
                <a:ea typeface="Calibri" panose="020F0502020204030204" pitchFamily="34" charset="0"/>
                <a:cs typeface="Times New Roman" panose="02020603050405020304" pitchFamily="18" charset="0"/>
              </a:rPr>
              <a:t> – synchronous interactions with peers and the teacher</a:t>
            </a:r>
          </a:p>
          <a:p>
            <a:pPr marL="342900" marR="0" lvl="0" indent="-342900">
              <a:lnSpc>
                <a:spcPct val="200000"/>
              </a:lnSpc>
              <a:spcBef>
                <a:spcPts val="0"/>
              </a:spcBef>
              <a:spcAft>
                <a:spcPts val="800"/>
              </a:spcAft>
              <a:buFont typeface="Wingdings" panose="05000000000000000000" pitchFamily="2" charset="2"/>
              <a:buChar char="Ø"/>
            </a:pPr>
            <a:r>
              <a:rPr lang="en-US" sz="2000" b="1" kern="100" dirty="0">
                <a:effectLst/>
                <a:latin typeface="+mj-lt"/>
                <a:ea typeface="Calibri" panose="020F0502020204030204" pitchFamily="34" charset="0"/>
                <a:cs typeface="Times New Roman" panose="02020603050405020304" pitchFamily="18" charset="0"/>
              </a:rPr>
              <a:t>tutoring area </a:t>
            </a:r>
            <a:r>
              <a:rPr lang="en-US" sz="2000" kern="100" dirty="0">
                <a:effectLst/>
                <a:latin typeface="+mj-lt"/>
                <a:ea typeface="Calibri" panose="020F0502020204030204" pitchFamily="34" charset="0"/>
                <a:cs typeface="Times New Roman" panose="02020603050405020304" pitchFamily="18" charset="0"/>
              </a:rPr>
              <a:t>- remedial and motivational activities</a:t>
            </a:r>
            <a:endParaRPr lang="en-US" sz="1600" kern="100" dirty="0">
              <a:effectLst/>
              <a:latin typeface="+mj-l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6735305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fade">
                                      <p:cBhvr>
                                        <p:cTn id="7" dur="1000"/>
                                        <p:tgtEl>
                                          <p:spTgt spid="7">
                                            <p:txEl>
                                              <p:pRg st="0" end="0"/>
                                            </p:txEl>
                                          </p:spTgt>
                                        </p:tgtEl>
                                      </p:cBhvr>
                                    </p:animEffect>
                                    <p:anim calcmode="lin" valueType="num">
                                      <p:cBhvr>
                                        <p:cTn id="8" dur="1000" fill="hold"/>
                                        <p:tgtEl>
                                          <p:spTgt spid="7">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7">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7">
                                            <p:txEl>
                                              <p:pRg st="1" end="1"/>
                                            </p:txEl>
                                          </p:spTgt>
                                        </p:tgtEl>
                                        <p:attrNameLst>
                                          <p:attrName>style.visibility</p:attrName>
                                        </p:attrNameLst>
                                      </p:cBhvr>
                                      <p:to>
                                        <p:strVal val="visible"/>
                                      </p:to>
                                    </p:set>
                                    <p:animEffect transition="in" filter="fade">
                                      <p:cBhvr>
                                        <p:cTn id="14" dur="1000"/>
                                        <p:tgtEl>
                                          <p:spTgt spid="7">
                                            <p:txEl>
                                              <p:pRg st="1" end="1"/>
                                            </p:txEl>
                                          </p:spTgt>
                                        </p:tgtEl>
                                      </p:cBhvr>
                                    </p:animEffect>
                                    <p:anim calcmode="lin" valueType="num">
                                      <p:cBhvr>
                                        <p:cTn id="15" dur="1000" fill="hold"/>
                                        <p:tgtEl>
                                          <p:spTgt spid="7">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7">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7">
                                            <p:txEl>
                                              <p:pRg st="2" end="2"/>
                                            </p:txEl>
                                          </p:spTgt>
                                        </p:tgtEl>
                                        <p:attrNameLst>
                                          <p:attrName>style.visibility</p:attrName>
                                        </p:attrNameLst>
                                      </p:cBhvr>
                                      <p:to>
                                        <p:strVal val="visible"/>
                                      </p:to>
                                    </p:set>
                                    <p:animEffect transition="in" filter="fade">
                                      <p:cBhvr>
                                        <p:cTn id="21" dur="1000"/>
                                        <p:tgtEl>
                                          <p:spTgt spid="7">
                                            <p:txEl>
                                              <p:pRg st="2" end="2"/>
                                            </p:txEl>
                                          </p:spTgt>
                                        </p:tgtEl>
                                      </p:cBhvr>
                                    </p:animEffect>
                                    <p:anim calcmode="lin" valueType="num">
                                      <p:cBhvr>
                                        <p:cTn id="22" dur="1000" fill="hold"/>
                                        <p:tgtEl>
                                          <p:spTgt spid="7">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7">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7">
                                            <p:txEl>
                                              <p:pRg st="3" end="3"/>
                                            </p:txEl>
                                          </p:spTgt>
                                        </p:tgtEl>
                                        <p:attrNameLst>
                                          <p:attrName>style.visibility</p:attrName>
                                        </p:attrNameLst>
                                      </p:cBhvr>
                                      <p:to>
                                        <p:strVal val="visible"/>
                                      </p:to>
                                    </p:set>
                                    <p:animEffect transition="in" filter="fade">
                                      <p:cBhvr>
                                        <p:cTn id="28" dur="1000"/>
                                        <p:tgtEl>
                                          <p:spTgt spid="7">
                                            <p:txEl>
                                              <p:pRg st="3" end="3"/>
                                            </p:txEl>
                                          </p:spTgt>
                                        </p:tgtEl>
                                      </p:cBhvr>
                                    </p:animEffect>
                                    <p:anim calcmode="lin" valueType="num">
                                      <p:cBhvr>
                                        <p:cTn id="29" dur="1000" fill="hold"/>
                                        <p:tgtEl>
                                          <p:spTgt spid="7">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7">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7">
                                            <p:txEl>
                                              <p:pRg st="4" end="4"/>
                                            </p:txEl>
                                          </p:spTgt>
                                        </p:tgtEl>
                                        <p:attrNameLst>
                                          <p:attrName>style.visibility</p:attrName>
                                        </p:attrNameLst>
                                      </p:cBhvr>
                                      <p:to>
                                        <p:strVal val="visible"/>
                                      </p:to>
                                    </p:set>
                                    <p:animEffect transition="in" filter="fade">
                                      <p:cBhvr>
                                        <p:cTn id="35" dur="1000"/>
                                        <p:tgtEl>
                                          <p:spTgt spid="7">
                                            <p:txEl>
                                              <p:pRg st="4" end="4"/>
                                            </p:txEl>
                                          </p:spTgt>
                                        </p:tgtEl>
                                      </p:cBhvr>
                                    </p:animEffect>
                                    <p:anim calcmode="lin" valueType="num">
                                      <p:cBhvr>
                                        <p:cTn id="36" dur="1000" fill="hold"/>
                                        <p:tgtEl>
                                          <p:spTgt spid="7">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7">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nodeType="clickEffect">
                                  <p:stCondLst>
                                    <p:cond delay="0"/>
                                  </p:stCondLst>
                                  <p:childTnLst>
                                    <p:set>
                                      <p:cBhvr>
                                        <p:cTn id="41" dur="1" fill="hold">
                                          <p:stCondLst>
                                            <p:cond delay="0"/>
                                          </p:stCondLst>
                                        </p:cTn>
                                        <p:tgtEl>
                                          <p:spTgt spid="7">
                                            <p:txEl>
                                              <p:pRg st="5" end="5"/>
                                            </p:txEl>
                                          </p:spTgt>
                                        </p:tgtEl>
                                        <p:attrNameLst>
                                          <p:attrName>style.visibility</p:attrName>
                                        </p:attrNameLst>
                                      </p:cBhvr>
                                      <p:to>
                                        <p:strVal val="visible"/>
                                      </p:to>
                                    </p:set>
                                    <p:animEffect transition="in" filter="fade">
                                      <p:cBhvr>
                                        <p:cTn id="42" dur="1000"/>
                                        <p:tgtEl>
                                          <p:spTgt spid="7">
                                            <p:txEl>
                                              <p:pRg st="5" end="5"/>
                                            </p:txEl>
                                          </p:spTgt>
                                        </p:tgtEl>
                                      </p:cBhvr>
                                    </p:animEffect>
                                    <p:anim calcmode="lin" valueType="num">
                                      <p:cBhvr>
                                        <p:cTn id="43" dur="1000" fill="hold"/>
                                        <p:tgtEl>
                                          <p:spTgt spid="7">
                                            <p:txEl>
                                              <p:pRg st="5" end="5"/>
                                            </p:txEl>
                                          </p:spTgt>
                                        </p:tgtEl>
                                        <p:attrNameLst>
                                          <p:attrName>ppt_x</p:attrName>
                                        </p:attrNameLst>
                                      </p:cBhvr>
                                      <p:tavLst>
                                        <p:tav tm="0">
                                          <p:val>
                                            <p:strVal val="#ppt_x"/>
                                          </p:val>
                                        </p:tav>
                                        <p:tav tm="100000">
                                          <p:val>
                                            <p:strVal val="#ppt_x"/>
                                          </p:val>
                                        </p:tav>
                                      </p:tavLst>
                                    </p:anim>
                                    <p:anim calcmode="lin" valueType="num">
                                      <p:cBhvr>
                                        <p:cTn id="44" dur="1000" fill="hold"/>
                                        <p:tgtEl>
                                          <p:spTgt spid="7">
                                            <p:txEl>
                                              <p:pRg st="5" end="5"/>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D18F99F2-6890-CE47-0DC7-9A2590540F41}"/>
              </a:ext>
            </a:extLst>
          </p:cNvPr>
          <p:cNvSpPr txBox="1"/>
          <p:nvPr/>
        </p:nvSpPr>
        <p:spPr>
          <a:xfrm>
            <a:off x="983226" y="864674"/>
            <a:ext cx="10036428" cy="523220"/>
          </a:xfrm>
          <a:prstGeom prst="rect">
            <a:avLst/>
          </a:prstGeom>
          <a:noFill/>
        </p:spPr>
        <p:txBody>
          <a:bodyPr wrap="square" rtlCol="0">
            <a:spAutoFit/>
          </a:bodyPr>
          <a:lstStyle/>
          <a:p>
            <a:pPr algn="ctr"/>
            <a:r>
              <a:rPr lang="en-US" sz="2800" b="1" dirty="0">
                <a:latin typeface="+mj-lt"/>
                <a:cs typeface="Times New Roman" panose="02020603050405020304" pitchFamily="18" charset="0"/>
              </a:rPr>
              <a:t>Benefits – pedagogical perspective</a:t>
            </a:r>
            <a:endParaRPr lang="en-US" sz="2800" i="1" dirty="0">
              <a:latin typeface="+mj-lt"/>
              <a:ea typeface="Calibri" panose="020F0502020204030204" pitchFamily="34" charset="0"/>
              <a:cs typeface="Times New Roman" panose="02020603050405020304" pitchFamily="18" charset="0"/>
            </a:endParaRPr>
          </a:p>
        </p:txBody>
      </p:sp>
      <p:sp>
        <p:nvSpPr>
          <p:cNvPr id="2" name="TextBox 1">
            <a:extLst>
              <a:ext uri="{FF2B5EF4-FFF2-40B4-BE49-F238E27FC236}">
                <a16:creationId xmlns:a16="http://schemas.microsoft.com/office/drawing/2014/main" id="{3F9DB711-A251-380D-E483-8F1000A72F10}"/>
              </a:ext>
            </a:extLst>
          </p:cNvPr>
          <p:cNvSpPr txBox="1"/>
          <p:nvPr/>
        </p:nvSpPr>
        <p:spPr>
          <a:xfrm>
            <a:off x="1070666" y="1788467"/>
            <a:ext cx="5082043" cy="3791038"/>
          </a:xfrm>
          <a:prstGeom prst="rect">
            <a:avLst/>
          </a:prstGeom>
          <a:noFill/>
        </p:spPr>
        <p:txBody>
          <a:bodyPr wrap="square">
            <a:spAutoFit/>
          </a:bodyPr>
          <a:lstStyle/>
          <a:p>
            <a:pPr marL="342900" marR="0" lvl="0" indent="-342900">
              <a:lnSpc>
                <a:spcPct val="200000"/>
              </a:lnSpc>
              <a:spcBef>
                <a:spcPts val="0"/>
              </a:spcBef>
              <a:spcAft>
                <a:spcPts val="0"/>
              </a:spcAft>
              <a:buFont typeface="Wingdings" panose="05000000000000000000" pitchFamily="2" charset="2"/>
              <a:buChar char="ü"/>
            </a:pPr>
            <a:r>
              <a:rPr lang="en-US" sz="2000" b="1" kern="100" dirty="0">
                <a:effectLst/>
                <a:latin typeface="+mj-lt"/>
                <a:ea typeface="Calibri" panose="020F0502020204030204" pitchFamily="34" charset="0"/>
                <a:cs typeface="Times New Roman" panose="02020603050405020304" pitchFamily="18" charset="0"/>
              </a:rPr>
              <a:t>authenticity</a:t>
            </a:r>
            <a:r>
              <a:rPr lang="en-US" sz="2000" kern="100" dirty="0">
                <a:effectLst/>
                <a:latin typeface="+mj-lt"/>
                <a:ea typeface="Calibri" panose="020F0502020204030204" pitchFamily="34" charset="0"/>
                <a:cs typeface="Times New Roman" panose="02020603050405020304" pitchFamily="18" charset="0"/>
              </a:rPr>
              <a:t> </a:t>
            </a:r>
          </a:p>
          <a:p>
            <a:pPr marL="342900" marR="0" lvl="0" indent="-342900">
              <a:lnSpc>
                <a:spcPct val="200000"/>
              </a:lnSpc>
              <a:spcBef>
                <a:spcPts val="0"/>
              </a:spcBef>
              <a:spcAft>
                <a:spcPts val="0"/>
              </a:spcAft>
              <a:buFont typeface="Wingdings" panose="05000000000000000000" pitchFamily="2" charset="2"/>
              <a:buChar char="ü"/>
            </a:pPr>
            <a:r>
              <a:rPr lang="en-US" sz="2000" b="1" kern="100" dirty="0">
                <a:latin typeface="+mj-lt"/>
                <a:ea typeface="Calibri" panose="020F0502020204030204" pitchFamily="34" charset="0"/>
                <a:cs typeface="Times New Roman" panose="02020603050405020304" pitchFamily="18" charset="0"/>
              </a:rPr>
              <a:t>critical thinking skills</a:t>
            </a:r>
            <a:endParaRPr lang="en-US" sz="2000" b="1" kern="100" dirty="0">
              <a:effectLst/>
              <a:latin typeface="+mj-lt"/>
              <a:ea typeface="Calibri" panose="020F0502020204030204" pitchFamily="34" charset="0"/>
              <a:cs typeface="Times New Roman" panose="02020603050405020304" pitchFamily="18" charset="0"/>
            </a:endParaRPr>
          </a:p>
          <a:p>
            <a:pPr marL="342900" marR="0" lvl="0" indent="-342900">
              <a:lnSpc>
                <a:spcPct val="200000"/>
              </a:lnSpc>
              <a:spcBef>
                <a:spcPts val="0"/>
              </a:spcBef>
              <a:spcAft>
                <a:spcPts val="0"/>
              </a:spcAft>
              <a:buFont typeface="Wingdings" panose="05000000000000000000" pitchFamily="2" charset="2"/>
              <a:buChar char="ü"/>
            </a:pPr>
            <a:r>
              <a:rPr lang="en-US" sz="2000" b="1" kern="100" dirty="0">
                <a:effectLst/>
                <a:latin typeface="+mj-lt"/>
                <a:ea typeface="Calibri" panose="020F0502020204030204" pitchFamily="34" charset="0"/>
                <a:cs typeface="Times New Roman" panose="02020603050405020304" pitchFamily="18" charset="0"/>
              </a:rPr>
              <a:t>personalization</a:t>
            </a:r>
            <a:r>
              <a:rPr lang="en-US" sz="2000" kern="100" dirty="0">
                <a:effectLst/>
                <a:latin typeface="+mj-lt"/>
                <a:ea typeface="Calibri" panose="020F0502020204030204" pitchFamily="34" charset="0"/>
                <a:cs typeface="Times New Roman" panose="02020603050405020304" pitchFamily="18" charset="0"/>
              </a:rPr>
              <a:t> </a:t>
            </a:r>
          </a:p>
          <a:p>
            <a:pPr marL="342900" marR="0" lvl="0" indent="-342900">
              <a:lnSpc>
                <a:spcPct val="200000"/>
              </a:lnSpc>
              <a:spcBef>
                <a:spcPts val="0"/>
              </a:spcBef>
              <a:spcAft>
                <a:spcPts val="0"/>
              </a:spcAft>
              <a:buFont typeface="Wingdings" panose="05000000000000000000" pitchFamily="2" charset="2"/>
              <a:buChar char="ü"/>
            </a:pPr>
            <a:r>
              <a:rPr lang="en-US" sz="2000" b="1" kern="100" dirty="0">
                <a:effectLst/>
                <a:latin typeface="+mj-lt"/>
                <a:ea typeface="Calibri" panose="020F0502020204030204" pitchFamily="34" charset="0"/>
                <a:cs typeface="Times New Roman" panose="02020603050405020304" pitchFamily="18" charset="0"/>
              </a:rPr>
              <a:t>validity</a:t>
            </a:r>
            <a:endParaRPr lang="en-US" sz="2000" kern="100" dirty="0">
              <a:effectLst/>
              <a:latin typeface="+mj-lt"/>
              <a:ea typeface="Calibri" panose="020F0502020204030204" pitchFamily="34" charset="0"/>
              <a:cs typeface="Times New Roman" panose="02020603050405020304" pitchFamily="18" charset="0"/>
            </a:endParaRPr>
          </a:p>
          <a:p>
            <a:pPr marL="342900" marR="0" lvl="0" indent="-342900">
              <a:lnSpc>
                <a:spcPct val="200000"/>
              </a:lnSpc>
              <a:spcBef>
                <a:spcPts val="0"/>
              </a:spcBef>
              <a:spcAft>
                <a:spcPts val="800"/>
              </a:spcAft>
              <a:buFont typeface="Wingdings" panose="05000000000000000000" pitchFamily="2" charset="2"/>
              <a:buChar char="ü"/>
            </a:pPr>
            <a:r>
              <a:rPr lang="en-US" sz="2000" b="1" kern="100" dirty="0">
                <a:latin typeface="+mj-lt"/>
                <a:ea typeface="Calibri" panose="020F0502020204030204" pitchFamily="34" charset="0"/>
                <a:cs typeface="Times New Roman" panose="02020603050405020304" pitchFamily="18" charset="0"/>
              </a:rPr>
              <a:t>speaking skill development</a:t>
            </a:r>
          </a:p>
          <a:p>
            <a:pPr marL="342900" marR="0" lvl="0" indent="-342900">
              <a:lnSpc>
                <a:spcPct val="200000"/>
              </a:lnSpc>
              <a:spcBef>
                <a:spcPts val="0"/>
              </a:spcBef>
              <a:spcAft>
                <a:spcPts val="800"/>
              </a:spcAft>
              <a:buFont typeface="Wingdings" panose="05000000000000000000" pitchFamily="2" charset="2"/>
              <a:buChar char="ü"/>
            </a:pPr>
            <a:r>
              <a:rPr lang="en-US" sz="2000" b="1" kern="100" dirty="0">
                <a:latin typeface="+mj-lt"/>
                <a:ea typeface="Calibri" panose="020F0502020204030204" pitchFamily="34" charset="0"/>
                <a:cs typeface="Times New Roman" panose="02020603050405020304" pitchFamily="18" charset="0"/>
              </a:rPr>
              <a:t>a</a:t>
            </a:r>
            <a:r>
              <a:rPr lang="en-US" sz="2000" b="1" kern="100" dirty="0">
                <a:effectLst/>
                <a:latin typeface="+mj-lt"/>
                <a:ea typeface="Calibri" panose="020F0502020204030204" pitchFamily="34" charset="0"/>
                <a:cs typeface="Times New Roman" panose="02020603050405020304" pitchFamily="18" charset="0"/>
              </a:rPr>
              <a:t>ddressing individual learning needs</a:t>
            </a:r>
            <a:endParaRPr lang="en-US" sz="2000" kern="100" dirty="0">
              <a:effectLst/>
              <a:latin typeface="+mj-lt"/>
              <a:ea typeface="Calibri" panose="020F0502020204030204" pitchFamily="34" charset="0"/>
              <a:cs typeface="Times New Roman" panose="02020603050405020304" pitchFamily="18" charset="0"/>
            </a:endParaRPr>
          </a:p>
        </p:txBody>
      </p:sp>
      <p:pic>
        <p:nvPicPr>
          <p:cNvPr id="4" name="Picture 3">
            <a:extLst>
              <a:ext uri="{FF2B5EF4-FFF2-40B4-BE49-F238E27FC236}">
                <a16:creationId xmlns:a16="http://schemas.microsoft.com/office/drawing/2014/main" id="{7762209B-31A7-5253-475F-5CB0F5085DC1}"/>
              </a:ext>
            </a:extLst>
          </p:cNvPr>
          <p:cNvPicPr>
            <a:picLocks noChangeAspect="1"/>
          </p:cNvPicPr>
          <p:nvPr/>
        </p:nvPicPr>
        <p:blipFill rotWithShape="1">
          <a:blip r:embed="rId2"/>
          <a:srcRect l="34091" t="20845" r="14394" b="5185"/>
          <a:stretch/>
        </p:blipFill>
        <p:spPr>
          <a:xfrm>
            <a:off x="6639815" y="1359487"/>
            <a:ext cx="4213034" cy="3402834"/>
          </a:xfrm>
          <a:prstGeom prst="rect">
            <a:avLst/>
          </a:prstGeom>
        </p:spPr>
      </p:pic>
      <p:pic>
        <p:nvPicPr>
          <p:cNvPr id="8" name="Picture 7">
            <a:extLst>
              <a:ext uri="{FF2B5EF4-FFF2-40B4-BE49-F238E27FC236}">
                <a16:creationId xmlns:a16="http://schemas.microsoft.com/office/drawing/2014/main" id="{D2F9B271-7B27-0880-65F7-EDD4C48449BA}"/>
              </a:ext>
            </a:extLst>
          </p:cNvPr>
          <p:cNvPicPr>
            <a:picLocks noChangeAspect="1"/>
          </p:cNvPicPr>
          <p:nvPr/>
        </p:nvPicPr>
        <p:blipFill rotWithShape="1">
          <a:blip r:embed="rId3"/>
          <a:srcRect l="27045" t="19125" r="15380" b="6127"/>
          <a:stretch/>
        </p:blipFill>
        <p:spPr>
          <a:xfrm>
            <a:off x="6400436" y="1359487"/>
            <a:ext cx="4514747" cy="3296953"/>
          </a:xfrm>
          <a:prstGeom prst="rect">
            <a:avLst/>
          </a:prstGeom>
        </p:spPr>
      </p:pic>
      <p:pic>
        <p:nvPicPr>
          <p:cNvPr id="9" name="Picture 8">
            <a:extLst>
              <a:ext uri="{FF2B5EF4-FFF2-40B4-BE49-F238E27FC236}">
                <a16:creationId xmlns:a16="http://schemas.microsoft.com/office/drawing/2014/main" id="{B3D48BE0-447A-4987-8D32-C27EE2FF4A23}"/>
              </a:ext>
            </a:extLst>
          </p:cNvPr>
          <p:cNvPicPr>
            <a:picLocks noChangeAspect="1"/>
          </p:cNvPicPr>
          <p:nvPr/>
        </p:nvPicPr>
        <p:blipFill rotWithShape="1">
          <a:blip r:embed="rId4"/>
          <a:srcRect l="24077" t="23059" r="21667" b="10000"/>
          <a:stretch/>
        </p:blipFill>
        <p:spPr>
          <a:xfrm>
            <a:off x="6448566" y="1359487"/>
            <a:ext cx="4506995" cy="3402834"/>
          </a:xfrm>
          <a:prstGeom prst="rect">
            <a:avLst/>
          </a:prstGeom>
        </p:spPr>
      </p:pic>
      <p:pic>
        <p:nvPicPr>
          <p:cNvPr id="11" name="Picture 10">
            <a:extLst>
              <a:ext uri="{FF2B5EF4-FFF2-40B4-BE49-F238E27FC236}">
                <a16:creationId xmlns:a16="http://schemas.microsoft.com/office/drawing/2014/main" id="{7AE1F529-00B2-4611-97E4-0EED7980A14F}"/>
              </a:ext>
            </a:extLst>
          </p:cNvPr>
          <p:cNvPicPr>
            <a:picLocks noChangeAspect="1"/>
          </p:cNvPicPr>
          <p:nvPr/>
        </p:nvPicPr>
        <p:blipFill>
          <a:blip r:embed="rId5"/>
          <a:stretch>
            <a:fillRect/>
          </a:stretch>
        </p:blipFill>
        <p:spPr>
          <a:xfrm>
            <a:off x="6537103" y="1450742"/>
            <a:ext cx="3552278" cy="3502152"/>
          </a:xfrm>
          <a:prstGeom prst="rect">
            <a:avLst/>
          </a:prstGeom>
        </p:spPr>
      </p:pic>
      <p:pic>
        <p:nvPicPr>
          <p:cNvPr id="13" name="Picture 12">
            <a:extLst>
              <a:ext uri="{FF2B5EF4-FFF2-40B4-BE49-F238E27FC236}">
                <a16:creationId xmlns:a16="http://schemas.microsoft.com/office/drawing/2014/main" id="{65022665-54FA-4ECC-B747-DB2FA8F4939F}"/>
              </a:ext>
            </a:extLst>
          </p:cNvPr>
          <p:cNvPicPr>
            <a:picLocks noChangeAspect="1"/>
          </p:cNvPicPr>
          <p:nvPr/>
        </p:nvPicPr>
        <p:blipFill>
          <a:blip r:embed="rId6"/>
          <a:stretch>
            <a:fillRect/>
          </a:stretch>
        </p:blipFill>
        <p:spPr>
          <a:xfrm>
            <a:off x="5102942" y="1364721"/>
            <a:ext cx="5885731" cy="3588173"/>
          </a:xfrm>
          <a:prstGeom prst="rect">
            <a:avLst/>
          </a:prstGeom>
        </p:spPr>
      </p:pic>
      <p:pic>
        <p:nvPicPr>
          <p:cNvPr id="15" name="Picture 14">
            <a:extLst>
              <a:ext uri="{FF2B5EF4-FFF2-40B4-BE49-F238E27FC236}">
                <a16:creationId xmlns:a16="http://schemas.microsoft.com/office/drawing/2014/main" id="{DFA4B0AE-6E48-4ED4-8E21-D4A231995C01}"/>
              </a:ext>
            </a:extLst>
          </p:cNvPr>
          <p:cNvPicPr>
            <a:picLocks noChangeAspect="1"/>
          </p:cNvPicPr>
          <p:nvPr/>
        </p:nvPicPr>
        <p:blipFill>
          <a:blip r:embed="rId7"/>
          <a:stretch>
            <a:fillRect/>
          </a:stretch>
        </p:blipFill>
        <p:spPr>
          <a:xfrm>
            <a:off x="4974577" y="1387893"/>
            <a:ext cx="6045077" cy="3588173"/>
          </a:xfrm>
          <a:prstGeom prst="rect">
            <a:avLst/>
          </a:prstGeom>
        </p:spPr>
      </p:pic>
    </p:spTree>
    <p:extLst>
      <p:ext uri="{BB962C8B-B14F-4D97-AF65-F5344CB8AC3E}">
        <p14:creationId xmlns:p14="http://schemas.microsoft.com/office/powerpoint/2010/main" val="27287315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1000"/>
                                        <p:tgtEl>
                                          <p:spTgt spid="2">
                                            <p:txEl>
                                              <p:pRg st="0" end="0"/>
                                            </p:txEl>
                                          </p:spTgt>
                                        </p:tgtEl>
                                      </p:cBhvr>
                                    </p:animEffect>
                                    <p:anim calcmode="lin" valueType="num">
                                      <p:cBhvr>
                                        <p:cTn id="8" dur="1000" fill="hold"/>
                                        <p:tgtEl>
                                          <p:spTgt spid="2">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2">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6" presetClass="entr" presetSubtype="16" fill="hold"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circle(in)">
                                      <p:cBhvr>
                                        <p:cTn id="14" dur="2000"/>
                                        <p:tgtEl>
                                          <p:spTgt spid="4"/>
                                        </p:tgtEl>
                                      </p:cBhvr>
                                    </p:animEffect>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2">
                                            <p:txEl>
                                              <p:pRg st="1" end="1"/>
                                            </p:txEl>
                                          </p:spTgt>
                                        </p:tgtEl>
                                        <p:attrNameLst>
                                          <p:attrName>style.visibility</p:attrName>
                                        </p:attrNameLst>
                                      </p:cBhvr>
                                      <p:to>
                                        <p:strVal val="visible"/>
                                      </p:to>
                                    </p:set>
                                    <p:animEffect transition="in" filter="fade">
                                      <p:cBhvr>
                                        <p:cTn id="19" dur="1000"/>
                                        <p:tgtEl>
                                          <p:spTgt spid="2">
                                            <p:txEl>
                                              <p:pRg st="1" end="1"/>
                                            </p:txEl>
                                          </p:spTgt>
                                        </p:tgtEl>
                                      </p:cBhvr>
                                    </p:animEffect>
                                    <p:anim calcmode="lin" valueType="num">
                                      <p:cBhvr>
                                        <p:cTn id="20" dur="1000" fill="hold"/>
                                        <p:tgtEl>
                                          <p:spTgt spid="2">
                                            <p:txEl>
                                              <p:pRg st="1" end="1"/>
                                            </p:txEl>
                                          </p:spTgt>
                                        </p:tgtEl>
                                        <p:attrNameLst>
                                          <p:attrName>ppt_x</p:attrName>
                                        </p:attrNameLst>
                                      </p:cBhvr>
                                      <p:tavLst>
                                        <p:tav tm="0">
                                          <p:val>
                                            <p:strVal val="#ppt_x"/>
                                          </p:val>
                                        </p:tav>
                                        <p:tav tm="100000">
                                          <p:val>
                                            <p:strVal val="#ppt_x"/>
                                          </p:val>
                                        </p:tav>
                                      </p:tavLst>
                                    </p:anim>
                                    <p:anim calcmode="lin" valueType="num">
                                      <p:cBhvr>
                                        <p:cTn id="21" dur="1000" fill="hold"/>
                                        <p:tgtEl>
                                          <p:spTgt spid="2">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6" presetClass="entr" presetSubtype="16" fill="hold" nodeType="clickEffect">
                                  <p:stCondLst>
                                    <p:cond delay="0"/>
                                  </p:stCondLst>
                                  <p:childTnLst>
                                    <p:set>
                                      <p:cBhvr>
                                        <p:cTn id="25" dur="1" fill="hold">
                                          <p:stCondLst>
                                            <p:cond delay="0"/>
                                          </p:stCondLst>
                                        </p:cTn>
                                        <p:tgtEl>
                                          <p:spTgt spid="8"/>
                                        </p:tgtEl>
                                        <p:attrNameLst>
                                          <p:attrName>style.visibility</p:attrName>
                                        </p:attrNameLst>
                                      </p:cBhvr>
                                      <p:to>
                                        <p:strVal val="visible"/>
                                      </p:to>
                                    </p:set>
                                    <p:animEffect transition="in" filter="circle(in)">
                                      <p:cBhvr>
                                        <p:cTn id="26" dur="2000"/>
                                        <p:tgtEl>
                                          <p:spTgt spid="8"/>
                                        </p:tgtEl>
                                      </p:cBhvr>
                                    </p:animEffect>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nodeType="clickEffect">
                                  <p:stCondLst>
                                    <p:cond delay="0"/>
                                  </p:stCondLst>
                                  <p:childTnLst>
                                    <p:set>
                                      <p:cBhvr>
                                        <p:cTn id="30" dur="1" fill="hold">
                                          <p:stCondLst>
                                            <p:cond delay="0"/>
                                          </p:stCondLst>
                                        </p:cTn>
                                        <p:tgtEl>
                                          <p:spTgt spid="2">
                                            <p:txEl>
                                              <p:pRg st="2" end="2"/>
                                            </p:txEl>
                                          </p:spTgt>
                                        </p:tgtEl>
                                        <p:attrNameLst>
                                          <p:attrName>style.visibility</p:attrName>
                                        </p:attrNameLst>
                                      </p:cBhvr>
                                      <p:to>
                                        <p:strVal val="visible"/>
                                      </p:to>
                                    </p:set>
                                    <p:animEffect transition="in" filter="fade">
                                      <p:cBhvr>
                                        <p:cTn id="31" dur="1000"/>
                                        <p:tgtEl>
                                          <p:spTgt spid="2">
                                            <p:txEl>
                                              <p:pRg st="2" end="2"/>
                                            </p:txEl>
                                          </p:spTgt>
                                        </p:tgtEl>
                                      </p:cBhvr>
                                    </p:animEffect>
                                    <p:anim calcmode="lin" valueType="num">
                                      <p:cBhvr>
                                        <p:cTn id="32" dur="1000" fill="hold"/>
                                        <p:tgtEl>
                                          <p:spTgt spid="2">
                                            <p:txEl>
                                              <p:pRg st="2" end="2"/>
                                            </p:txEl>
                                          </p:spTgt>
                                        </p:tgtEl>
                                        <p:attrNameLst>
                                          <p:attrName>ppt_x</p:attrName>
                                        </p:attrNameLst>
                                      </p:cBhvr>
                                      <p:tavLst>
                                        <p:tav tm="0">
                                          <p:val>
                                            <p:strVal val="#ppt_x"/>
                                          </p:val>
                                        </p:tav>
                                        <p:tav tm="100000">
                                          <p:val>
                                            <p:strVal val="#ppt_x"/>
                                          </p:val>
                                        </p:tav>
                                      </p:tavLst>
                                    </p:anim>
                                    <p:anim calcmode="lin" valueType="num">
                                      <p:cBhvr>
                                        <p:cTn id="33" dur="1000" fill="hold"/>
                                        <p:tgtEl>
                                          <p:spTgt spid="2">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6" presetClass="entr" presetSubtype="16" fill="hold" nodeType="clickEffect">
                                  <p:stCondLst>
                                    <p:cond delay="0"/>
                                  </p:stCondLst>
                                  <p:childTnLst>
                                    <p:set>
                                      <p:cBhvr>
                                        <p:cTn id="37" dur="1" fill="hold">
                                          <p:stCondLst>
                                            <p:cond delay="0"/>
                                          </p:stCondLst>
                                        </p:cTn>
                                        <p:tgtEl>
                                          <p:spTgt spid="9"/>
                                        </p:tgtEl>
                                        <p:attrNameLst>
                                          <p:attrName>style.visibility</p:attrName>
                                        </p:attrNameLst>
                                      </p:cBhvr>
                                      <p:to>
                                        <p:strVal val="visible"/>
                                      </p:to>
                                    </p:set>
                                    <p:animEffect transition="in" filter="circle(in)">
                                      <p:cBhvr>
                                        <p:cTn id="38" dur="2000"/>
                                        <p:tgtEl>
                                          <p:spTgt spid="9"/>
                                        </p:tgtEl>
                                      </p:cBhvr>
                                    </p:animEffect>
                                  </p:childTnLst>
                                </p:cTn>
                              </p:par>
                            </p:childTnLst>
                          </p:cTn>
                        </p:par>
                      </p:childTnLst>
                    </p:cTn>
                  </p:par>
                  <p:par>
                    <p:cTn id="39" fill="hold">
                      <p:stCondLst>
                        <p:cond delay="indefinite"/>
                      </p:stCondLst>
                      <p:childTnLst>
                        <p:par>
                          <p:cTn id="40" fill="hold">
                            <p:stCondLst>
                              <p:cond delay="0"/>
                            </p:stCondLst>
                            <p:childTnLst>
                              <p:par>
                                <p:cTn id="41" presetID="42" presetClass="entr" presetSubtype="0" fill="hold" nodeType="clickEffect">
                                  <p:stCondLst>
                                    <p:cond delay="0"/>
                                  </p:stCondLst>
                                  <p:childTnLst>
                                    <p:set>
                                      <p:cBhvr>
                                        <p:cTn id="42" dur="1" fill="hold">
                                          <p:stCondLst>
                                            <p:cond delay="0"/>
                                          </p:stCondLst>
                                        </p:cTn>
                                        <p:tgtEl>
                                          <p:spTgt spid="2">
                                            <p:txEl>
                                              <p:pRg st="3" end="3"/>
                                            </p:txEl>
                                          </p:spTgt>
                                        </p:tgtEl>
                                        <p:attrNameLst>
                                          <p:attrName>style.visibility</p:attrName>
                                        </p:attrNameLst>
                                      </p:cBhvr>
                                      <p:to>
                                        <p:strVal val="visible"/>
                                      </p:to>
                                    </p:set>
                                    <p:animEffect transition="in" filter="fade">
                                      <p:cBhvr>
                                        <p:cTn id="43" dur="1000"/>
                                        <p:tgtEl>
                                          <p:spTgt spid="2">
                                            <p:txEl>
                                              <p:pRg st="3" end="3"/>
                                            </p:txEl>
                                          </p:spTgt>
                                        </p:tgtEl>
                                      </p:cBhvr>
                                    </p:animEffect>
                                    <p:anim calcmode="lin" valueType="num">
                                      <p:cBhvr>
                                        <p:cTn id="44" dur="1000" fill="hold"/>
                                        <p:tgtEl>
                                          <p:spTgt spid="2">
                                            <p:txEl>
                                              <p:pRg st="3" end="3"/>
                                            </p:txEl>
                                          </p:spTgt>
                                        </p:tgtEl>
                                        <p:attrNameLst>
                                          <p:attrName>ppt_x</p:attrName>
                                        </p:attrNameLst>
                                      </p:cBhvr>
                                      <p:tavLst>
                                        <p:tav tm="0">
                                          <p:val>
                                            <p:strVal val="#ppt_x"/>
                                          </p:val>
                                        </p:tav>
                                        <p:tav tm="100000">
                                          <p:val>
                                            <p:strVal val="#ppt_x"/>
                                          </p:val>
                                        </p:tav>
                                      </p:tavLst>
                                    </p:anim>
                                    <p:anim calcmode="lin" valueType="num">
                                      <p:cBhvr>
                                        <p:cTn id="45" dur="1000" fill="hold"/>
                                        <p:tgtEl>
                                          <p:spTgt spid="2">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46" fill="hold">
                      <p:stCondLst>
                        <p:cond delay="indefinite"/>
                      </p:stCondLst>
                      <p:childTnLst>
                        <p:par>
                          <p:cTn id="47" fill="hold">
                            <p:stCondLst>
                              <p:cond delay="0"/>
                            </p:stCondLst>
                            <p:childTnLst>
                              <p:par>
                                <p:cTn id="48" presetID="6" presetClass="entr" presetSubtype="16" fill="hold" nodeType="clickEffect">
                                  <p:stCondLst>
                                    <p:cond delay="0"/>
                                  </p:stCondLst>
                                  <p:childTnLst>
                                    <p:set>
                                      <p:cBhvr>
                                        <p:cTn id="49" dur="1" fill="hold">
                                          <p:stCondLst>
                                            <p:cond delay="0"/>
                                          </p:stCondLst>
                                        </p:cTn>
                                        <p:tgtEl>
                                          <p:spTgt spid="11"/>
                                        </p:tgtEl>
                                        <p:attrNameLst>
                                          <p:attrName>style.visibility</p:attrName>
                                        </p:attrNameLst>
                                      </p:cBhvr>
                                      <p:to>
                                        <p:strVal val="visible"/>
                                      </p:to>
                                    </p:set>
                                    <p:animEffect transition="in" filter="circle(in)">
                                      <p:cBhvr>
                                        <p:cTn id="50" dur="2000"/>
                                        <p:tgtEl>
                                          <p:spTgt spid="11"/>
                                        </p:tgtEl>
                                      </p:cBhvr>
                                    </p:animEffect>
                                  </p:childTnLst>
                                </p:cTn>
                              </p:par>
                            </p:childTnLst>
                          </p:cTn>
                        </p:par>
                      </p:childTnLst>
                    </p:cTn>
                  </p:par>
                  <p:par>
                    <p:cTn id="51" fill="hold">
                      <p:stCondLst>
                        <p:cond delay="indefinite"/>
                      </p:stCondLst>
                      <p:childTnLst>
                        <p:par>
                          <p:cTn id="52" fill="hold">
                            <p:stCondLst>
                              <p:cond delay="0"/>
                            </p:stCondLst>
                            <p:childTnLst>
                              <p:par>
                                <p:cTn id="53" presetID="42" presetClass="entr" presetSubtype="0" fill="hold" nodeType="clickEffect">
                                  <p:stCondLst>
                                    <p:cond delay="0"/>
                                  </p:stCondLst>
                                  <p:childTnLst>
                                    <p:set>
                                      <p:cBhvr>
                                        <p:cTn id="54" dur="1" fill="hold">
                                          <p:stCondLst>
                                            <p:cond delay="0"/>
                                          </p:stCondLst>
                                        </p:cTn>
                                        <p:tgtEl>
                                          <p:spTgt spid="2">
                                            <p:txEl>
                                              <p:pRg st="4" end="4"/>
                                            </p:txEl>
                                          </p:spTgt>
                                        </p:tgtEl>
                                        <p:attrNameLst>
                                          <p:attrName>style.visibility</p:attrName>
                                        </p:attrNameLst>
                                      </p:cBhvr>
                                      <p:to>
                                        <p:strVal val="visible"/>
                                      </p:to>
                                    </p:set>
                                    <p:animEffect transition="in" filter="fade">
                                      <p:cBhvr>
                                        <p:cTn id="55" dur="1000"/>
                                        <p:tgtEl>
                                          <p:spTgt spid="2">
                                            <p:txEl>
                                              <p:pRg st="4" end="4"/>
                                            </p:txEl>
                                          </p:spTgt>
                                        </p:tgtEl>
                                      </p:cBhvr>
                                    </p:animEffect>
                                    <p:anim calcmode="lin" valueType="num">
                                      <p:cBhvr>
                                        <p:cTn id="56" dur="1000" fill="hold"/>
                                        <p:tgtEl>
                                          <p:spTgt spid="2">
                                            <p:txEl>
                                              <p:pRg st="4" end="4"/>
                                            </p:txEl>
                                          </p:spTgt>
                                        </p:tgtEl>
                                        <p:attrNameLst>
                                          <p:attrName>ppt_x</p:attrName>
                                        </p:attrNameLst>
                                      </p:cBhvr>
                                      <p:tavLst>
                                        <p:tav tm="0">
                                          <p:val>
                                            <p:strVal val="#ppt_x"/>
                                          </p:val>
                                        </p:tav>
                                        <p:tav tm="100000">
                                          <p:val>
                                            <p:strVal val="#ppt_x"/>
                                          </p:val>
                                        </p:tav>
                                      </p:tavLst>
                                    </p:anim>
                                    <p:anim calcmode="lin" valueType="num">
                                      <p:cBhvr>
                                        <p:cTn id="57" dur="1000" fill="hold"/>
                                        <p:tgtEl>
                                          <p:spTgt spid="2">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58" fill="hold">
                      <p:stCondLst>
                        <p:cond delay="indefinite"/>
                      </p:stCondLst>
                      <p:childTnLst>
                        <p:par>
                          <p:cTn id="59" fill="hold">
                            <p:stCondLst>
                              <p:cond delay="0"/>
                            </p:stCondLst>
                            <p:childTnLst>
                              <p:par>
                                <p:cTn id="60" presetID="6" presetClass="entr" presetSubtype="16" fill="hold" nodeType="clickEffect">
                                  <p:stCondLst>
                                    <p:cond delay="0"/>
                                  </p:stCondLst>
                                  <p:childTnLst>
                                    <p:set>
                                      <p:cBhvr>
                                        <p:cTn id="61" dur="1" fill="hold">
                                          <p:stCondLst>
                                            <p:cond delay="0"/>
                                          </p:stCondLst>
                                        </p:cTn>
                                        <p:tgtEl>
                                          <p:spTgt spid="13"/>
                                        </p:tgtEl>
                                        <p:attrNameLst>
                                          <p:attrName>style.visibility</p:attrName>
                                        </p:attrNameLst>
                                      </p:cBhvr>
                                      <p:to>
                                        <p:strVal val="visible"/>
                                      </p:to>
                                    </p:set>
                                    <p:animEffect transition="in" filter="circle(in)">
                                      <p:cBhvr>
                                        <p:cTn id="62" dur="2000"/>
                                        <p:tgtEl>
                                          <p:spTgt spid="13"/>
                                        </p:tgtEl>
                                      </p:cBhvr>
                                    </p:animEffect>
                                  </p:childTnLst>
                                </p:cTn>
                              </p:par>
                            </p:childTnLst>
                          </p:cTn>
                        </p:par>
                      </p:childTnLst>
                    </p:cTn>
                  </p:par>
                  <p:par>
                    <p:cTn id="63" fill="hold">
                      <p:stCondLst>
                        <p:cond delay="indefinite"/>
                      </p:stCondLst>
                      <p:childTnLst>
                        <p:par>
                          <p:cTn id="64" fill="hold">
                            <p:stCondLst>
                              <p:cond delay="0"/>
                            </p:stCondLst>
                            <p:childTnLst>
                              <p:par>
                                <p:cTn id="65" presetID="42" presetClass="entr" presetSubtype="0" fill="hold" nodeType="clickEffect">
                                  <p:stCondLst>
                                    <p:cond delay="0"/>
                                  </p:stCondLst>
                                  <p:childTnLst>
                                    <p:set>
                                      <p:cBhvr>
                                        <p:cTn id="66" dur="1" fill="hold">
                                          <p:stCondLst>
                                            <p:cond delay="0"/>
                                          </p:stCondLst>
                                        </p:cTn>
                                        <p:tgtEl>
                                          <p:spTgt spid="2">
                                            <p:txEl>
                                              <p:pRg st="5" end="5"/>
                                            </p:txEl>
                                          </p:spTgt>
                                        </p:tgtEl>
                                        <p:attrNameLst>
                                          <p:attrName>style.visibility</p:attrName>
                                        </p:attrNameLst>
                                      </p:cBhvr>
                                      <p:to>
                                        <p:strVal val="visible"/>
                                      </p:to>
                                    </p:set>
                                    <p:animEffect transition="in" filter="fade">
                                      <p:cBhvr>
                                        <p:cTn id="67" dur="1000"/>
                                        <p:tgtEl>
                                          <p:spTgt spid="2">
                                            <p:txEl>
                                              <p:pRg st="5" end="5"/>
                                            </p:txEl>
                                          </p:spTgt>
                                        </p:tgtEl>
                                      </p:cBhvr>
                                    </p:animEffect>
                                    <p:anim calcmode="lin" valueType="num">
                                      <p:cBhvr>
                                        <p:cTn id="68" dur="1000" fill="hold"/>
                                        <p:tgtEl>
                                          <p:spTgt spid="2">
                                            <p:txEl>
                                              <p:pRg st="5" end="5"/>
                                            </p:txEl>
                                          </p:spTgt>
                                        </p:tgtEl>
                                        <p:attrNameLst>
                                          <p:attrName>ppt_x</p:attrName>
                                        </p:attrNameLst>
                                      </p:cBhvr>
                                      <p:tavLst>
                                        <p:tav tm="0">
                                          <p:val>
                                            <p:strVal val="#ppt_x"/>
                                          </p:val>
                                        </p:tav>
                                        <p:tav tm="100000">
                                          <p:val>
                                            <p:strVal val="#ppt_x"/>
                                          </p:val>
                                        </p:tav>
                                      </p:tavLst>
                                    </p:anim>
                                    <p:anim calcmode="lin" valueType="num">
                                      <p:cBhvr>
                                        <p:cTn id="69" dur="1000" fill="hold"/>
                                        <p:tgtEl>
                                          <p:spTgt spid="2">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70" fill="hold">
                      <p:stCondLst>
                        <p:cond delay="indefinite"/>
                      </p:stCondLst>
                      <p:childTnLst>
                        <p:par>
                          <p:cTn id="71" fill="hold">
                            <p:stCondLst>
                              <p:cond delay="0"/>
                            </p:stCondLst>
                            <p:childTnLst>
                              <p:par>
                                <p:cTn id="72" presetID="6" presetClass="entr" presetSubtype="16" fill="hold" nodeType="clickEffect">
                                  <p:stCondLst>
                                    <p:cond delay="0"/>
                                  </p:stCondLst>
                                  <p:childTnLst>
                                    <p:set>
                                      <p:cBhvr>
                                        <p:cTn id="73" dur="1" fill="hold">
                                          <p:stCondLst>
                                            <p:cond delay="0"/>
                                          </p:stCondLst>
                                        </p:cTn>
                                        <p:tgtEl>
                                          <p:spTgt spid="15"/>
                                        </p:tgtEl>
                                        <p:attrNameLst>
                                          <p:attrName>style.visibility</p:attrName>
                                        </p:attrNameLst>
                                      </p:cBhvr>
                                      <p:to>
                                        <p:strVal val="visible"/>
                                      </p:to>
                                    </p:set>
                                    <p:animEffect transition="in" filter="circle(in)">
                                      <p:cBhvr>
                                        <p:cTn id="74" dur="20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D18F99F2-6890-CE47-0DC7-9A2590540F41}"/>
              </a:ext>
            </a:extLst>
          </p:cNvPr>
          <p:cNvSpPr txBox="1"/>
          <p:nvPr/>
        </p:nvSpPr>
        <p:spPr>
          <a:xfrm>
            <a:off x="946460" y="1049892"/>
            <a:ext cx="10046005" cy="523220"/>
          </a:xfrm>
          <a:prstGeom prst="rect">
            <a:avLst/>
          </a:prstGeom>
          <a:noFill/>
        </p:spPr>
        <p:txBody>
          <a:bodyPr wrap="square" rtlCol="0">
            <a:spAutoFit/>
          </a:bodyPr>
          <a:lstStyle/>
          <a:p>
            <a:pPr algn="ctr"/>
            <a:r>
              <a:rPr lang="en-US" sz="2800" b="1" dirty="0">
                <a:latin typeface="+mj-lt"/>
                <a:cs typeface="Times New Roman" panose="02020603050405020304" pitchFamily="18" charset="0"/>
              </a:rPr>
              <a:t>Benefits – learners’ perspective</a:t>
            </a:r>
            <a:endParaRPr lang="en-US" sz="2800" i="1" dirty="0">
              <a:latin typeface="+mj-lt"/>
              <a:ea typeface="Calibri" panose="020F0502020204030204" pitchFamily="34" charset="0"/>
              <a:cs typeface="Times New Roman" panose="02020603050405020304" pitchFamily="18" charset="0"/>
            </a:endParaRPr>
          </a:p>
        </p:txBody>
      </p:sp>
      <p:sp>
        <p:nvSpPr>
          <p:cNvPr id="2" name="TextBox 1">
            <a:extLst>
              <a:ext uri="{FF2B5EF4-FFF2-40B4-BE49-F238E27FC236}">
                <a16:creationId xmlns:a16="http://schemas.microsoft.com/office/drawing/2014/main" id="{3F9DB711-A251-380D-E483-8F1000A72F10}"/>
              </a:ext>
            </a:extLst>
          </p:cNvPr>
          <p:cNvSpPr txBox="1"/>
          <p:nvPr/>
        </p:nvSpPr>
        <p:spPr>
          <a:xfrm>
            <a:off x="1427117" y="1887039"/>
            <a:ext cx="5937244" cy="3073085"/>
          </a:xfrm>
          <a:prstGeom prst="rect">
            <a:avLst/>
          </a:prstGeom>
          <a:noFill/>
        </p:spPr>
        <p:txBody>
          <a:bodyPr wrap="square">
            <a:spAutoFit/>
          </a:bodyPr>
          <a:lstStyle/>
          <a:p>
            <a:pPr marL="342900" marR="0" lvl="0" indent="-342900">
              <a:lnSpc>
                <a:spcPct val="200000"/>
              </a:lnSpc>
              <a:spcBef>
                <a:spcPts val="0"/>
              </a:spcBef>
              <a:spcAft>
                <a:spcPts val="0"/>
              </a:spcAft>
              <a:buFont typeface="Wingdings" panose="05000000000000000000" pitchFamily="2" charset="2"/>
              <a:buChar char="ü"/>
            </a:pPr>
            <a:r>
              <a:rPr lang="en-US" sz="2000" kern="100" dirty="0">
                <a:effectLst/>
                <a:latin typeface="+mj-lt"/>
                <a:ea typeface="Calibri" panose="020F0502020204030204" pitchFamily="34" charset="0"/>
                <a:cs typeface="Times New Roman" panose="02020603050405020304" pitchFamily="18" charset="0"/>
              </a:rPr>
              <a:t>time and space flexibility </a:t>
            </a:r>
          </a:p>
          <a:p>
            <a:pPr marL="342900" marR="0" lvl="0" indent="-342900">
              <a:lnSpc>
                <a:spcPct val="200000"/>
              </a:lnSpc>
              <a:spcBef>
                <a:spcPts val="0"/>
              </a:spcBef>
              <a:spcAft>
                <a:spcPts val="0"/>
              </a:spcAft>
              <a:buFont typeface="Wingdings" panose="05000000000000000000" pitchFamily="2" charset="2"/>
              <a:buChar char="ü"/>
            </a:pPr>
            <a:r>
              <a:rPr lang="en-US" sz="2000" kern="100" dirty="0">
                <a:effectLst/>
                <a:latin typeface="+mj-lt"/>
                <a:ea typeface="Calibri" panose="020F0502020204030204" pitchFamily="34" charset="0"/>
                <a:cs typeface="Times New Roman" panose="02020603050405020304" pitchFamily="18" charset="0"/>
              </a:rPr>
              <a:t>self-paced learning </a:t>
            </a:r>
          </a:p>
          <a:p>
            <a:pPr marL="342900" marR="0" lvl="0" indent="-342900">
              <a:lnSpc>
                <a:spcPct val="200000"/>
              </a:lnSpc>
              <a:spcBef>
                <a:spcPts val="0"/>
              </a:spcBef>
              <a:spcAft>
                <a:spcPts val="0"/>
              </a:spcAft>
              <a:buFont typeface="Wingdings" panose="05000000000000000000" pitchFamily="2" charset="2"/>
              <a:buChar char="ü"/>
            </a:pPr>
            <a:r>
              <a:rPr lang="en-US" sz="2000" kern="100" dirty="0">
                <a:effectLst/>
                <a:latin typeface="+mj-lt"/>
                <a:ea typeface="Calibri" panose="020F0502020204030204" pitchFamily="34" charset="0"/>
                <a:cs typeface="Times New Roman" panose="02020603050405020304" pitchFamily="18" charset="0"/>
              </a:rPr>
              <a:t>enhanced time management skills </a:t>
            </a:r>
          </a:p>
          <a:p>
            <a:pPr marL="342900" marR="0" lvl="0" indent="-342900">
              <a:lnSpc>
                <a:spcPct val="200000"/>
              </a:lnSpc>
              <a:spcBef>
                <a:spcPts val="0"/>
              </a:spcBef>
              <a:spcAft>
                <a:spcPts val="0"/>
              </a:spcAft>
              <a:buFont typeface="Wingdings" panose="05000000000000000000" pitchFamily="2" charset="2"/>
              <a:buChar char="ü"/>
            </a:pPr>
            <a:r>
              <a:rPr lang="en-US" sz="2000" kern="100" dirty="0">
                <a:effectLst/>
                <a:latin typeface="+mj-lt"/>
                <a:ea typeface="Calibri" panose="020F0502020204030204" pitchFamily="34" charset="0"/>
                <a:cs typeface="Times New Roman" panose="02020603050405020304" pitchFamily="18" charset="0"/>
              </a:rPr>
              <a:t>reduced costs </a:t>
            </a:r>
          </a:p>
          <a:p>
            <a:pPr marL="342900" marR="0" lvl="0" indent="-342900">
              <a:lnSpc>
                <a:spcPct val="200000"/>
              </a:lnSpc>
              <a:spcBef>
                <a:spcPts val="0"/>
              </a:spcBef>
              <a:spcAft>
                <a:spcPts val="0"/>
              </a:spcAft>
              <a:buFont typeface="Wingdings" panose="05000000000000000000" pitchFamily="2" charset="2"/>
              <a:buChar char="ü"/>
            </a:pPr>
            <a:r>
              <a:rPr lang="en-US" sz="2000" kern="100" dirty="0">
                <a:effectLst/>
                <a:latin typeface="+mj-lt"/>
                <a:ea typeface="Calibri" panose="020F0502020204030204" pitchFamily="34" charset="0"/>
                <a:cs typeface="Times New Roman" panose="02020603050405020304" pitchFamily="18" charset="0"/>
              </a:rPr>
              <a:t>comfortable learning environment </a:t>
            </a:r>
          </a:p>
        </p:txBody>
      </p:sp>
    </p:spTree>
    <p:extLst>
      <p:ext uri="{BB962C8B-B14F-4D97-AF65-F5344CB8AC3E}">
        <p14:creationId xmlns:p14="http://schemas.microsoft.com/office/powerpoint/2010/main" val="8890639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1000"/>
                                        <p:tgtEl>
                                          <p:spTgt spid="2">
                                            <p:txEl>
                                              <p:pRg st="0" end="0"/>
                                            </p:txEl>
                                          </p:spTgt>
                                        </p:tgtEl>
                                      </p:cBhvr>
                                    </p:animEffect>
                                    <p:anim calcmode="lin" valueType="num">
                                      <p:cBhvr>
                                        <p:cTn id="8" dur="1000" fill="hold"/>
                                        <p:tgtEl>
                                          <p:spTgt spid="2">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2">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2">
                                            <p:txEl>
                                              <p:pRg st="1" end="1"/>
                                            </p:txEl>
                                          </p:spTgt>
                                        </p:tgtEl>
                                        <p:attrNameLst>
                                          <p:attrName>style.visibility</p:attrName>
                                        </p:attrNameLst>
                                      </p:cBhvr>
                                      <p:to>
                                        <p:strVal val="visible"/>
                                      </p:to>
                                    </p:set>
                                    <p:animEffect transition="in" filter="fade">
                                      <p:cBhvr>
                                        <p:cTn id="14" dur="1000"/>
                                        <p:tgtEl>
                                          <p:spTgt spid="2">
                                            <p:txEl>
                                              <p:pRg st="1" end="1"/>
                                            </p:txEl>
                                          </p:spTgt>
                                        </p:tgtEl>
                                      </p:cBhvr>
                                    </p:animEffect>
                                    <p:anim calcmode="lin" valueType="num">
                                      <p:cBhvr>
                                        <p:cTn id="15" dur="1000" fill="hold"/>
                                        <p:tgtEl>
                                          <p:spTgt spid="2">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2">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2">
                                            <p:txEl>
                                              <p:pRg st="2" end="2"/>
                                            </p:txEl>
                                          </p:spTgt>
                                        </p:tgtEl>
                                        <p:attrNameLst>
                                          <p:attrName>style.visibility</p:attrName>
                                        </p:attrNameLst>
                                      </p:cBhvr>
                                      <p:to>
                                        <p:strVal val="visible"/>
                                      </p:to>
                                    </p:set>
                                    <p:animEffect transition="in" filter="fade">
                                      <p:cBhvr>
                                        <p:cTn id="21" dur="1000"/>
                                        <p:tgtEl>
                                          <p:spTgt spid="2">
                                            <p:txEl>
                                              <p:pRg st="2" end="2"/>
                                            </p:txEl>
                                          </p:spTgt>
                                        </p:tgtEl>
                                      </p:cBhvr>
                                    </p:animEffect>
                                    <p:anim calcmode="lin" valueType="num">
                                      <p:cBhvr>
                                        <p:cTn id="22" dur="1000" fill="hold"/>
                                        <p:tgtEl>
                                          <p:spTgt spid="2">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2">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2">
                                            <p:txEl>
                                              <p:pRg st="3" end="3"/>
                                            </p:txEl>
                                          </p:spTgt>
                                        </p:tgtEl>
                                        <p:attrNameLst>
                                          <p:attrName>style.visibility</p:attrName>
                                        </p:attrNameLst>
                                      </p:cBhvr>
                                      <p:to>
                                        <p:strVal val="visible"/>
                                      </p:to>
                                    </p:set>
                                    <p:animEffect transition="in" filter="fade">
                                      <p:cBhvr>
                                        <p:cTn id="28" dur="1000"/>
                                        <p:tgtEl>
                                          <p:spTgt spid="2">
                                            <p:txEl>
                                              <p:pRg st="3" end="3"/>
                                            </p:txEl>
                                          </p:spTgt>
                                        </p:tgtEl>
                                      </p:cBhvr>
                                    </p:animEffect>
                                    <p:anim calcmode="lin" valueType="num">
                                      <p:cBhvr>
                                        <p:cTn id="29" dur="1000" fill="hold"/>
                                        <p:tgtEl>
                                          <p:spTgt spid="2">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2">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2">
                                            <p:txEl>
                                              <p:pRg st="4" end="4"/>
                                            </p:txEl>
                                          </p:spTgt>
                                        </p:tgtEl>
                                        <p:attrNameLst>
                                          <p:attrName>style.visibility</p:attrName>
                                        </p:attrNameLst>
                                      </p:cBhvr>
                                      <p:to>
                                        <p:strVal val="visible"/>
                                      </p:to>
                                    </p:set>
                                    <p:animEffect transition="in" filter="fade">
                                      <p:cBhvr>
                                        <p:cTn id="35" dur="1000"/>
                                        <p:tgtEl>
                                          <p:spTgt spid="2">
                                            <p:txEl>
                                              <p:pRg st="4" end="4"/>
                                            </p:txEl>
                                          </p:spTgt>
                                        </p:tgtEl>
                                      </p:cBhvr>
                                    </p:animEffect>
                                    <p:anim calcmode="lin" valueType="num">
                                      <p:cBhvr>
                                        <p:cTn id="36" dur="1000" fill="hold"/>
                                        <p:tgtEl>
                                          <p:spTgt spid="2">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2">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D18F99F2-6890-CE47-0DC7-9A2590540F41}"/>
              </a:ext>
            </a:extLst>
          </p:cNvPr>
          <p:cNvSpPr txBox="1"/>
          <p:nvPr/>
        </p:nvSpPr>
        <p:spPr>
          <a:xfrm>
            <a:off x="2785092" y="945598"/>
            <a:ext cx="6621815" cy="523220"/>
          </a:xfrm>
          <a:prstGeom prst="rect">
            <a:avLst/>
          </a:prstGeom>
          <a:noFill/>
        </p:spPr>
        <p:txBody>
          <a:bodyPr wrap="square" rtlCol="0">
            <a:spAutoFit/>
          </a:bodyPr>
          <a:lstStyle/>
          <a:p>
            <a:pPr algn="ctr"/>
            <a:r>
              <a:rPr lang="en-US" sz="2800" b="1" dirty="0">
                <a:latin typeface="+mj-lt"/>
                <a:cs typeface="Times New Roman" panose="02020603050405020304" pitchFamily="18" charset="0"/>
              </a:rPr>
              <a:t>My online learning experience</a:t>
            </a:r>
            <a:endParaRPr lang="en-US" sz="2800" i="1" dirty="0">
              <a:latin typeface="+mj-lt"/>
              <a:ea typeface="Calibri" panose="020F0502020204030204" pitchFamily="34" charset="0"/>
              <a:cs typeface="Times New Roman" panose="02020603050405020304" pitchFamily="18" charset="0"/>
            </a:endParaRPr>
          </a:p>
        </p:txBody>
      </p:sp>
      <p:pic>
        <p:nvPicPr>
          <p:cNvPr id="4" name="Picture 3">
            <a:extLst>
              <a:ext uri="{FF2B5EF4-FFF2-40B4-BE49-F238E27FC236}">
                <a16:creationId xmlns:a16="http://schemas.microsoft.com/office/drawing/2014/main" id="{DC75D32B-6CD3-CD72-69D3-F7E3E38C5B80}"/>
              </a:ext>
            </a:extLst>
          </p:cNvPr>
          <p:cNvPicPr>
            <a:picLocks noChangeAspect="1"/>
          </p:cNvPicPr>
          <p:nvPr/>
        </p:nvPicPr>
        <p:blipFill rotWithShape="1">
          <a:blip r:embed="rId2"/>
          <a:srcRect t="8756" r="606" b="22693"/>
          <a:stretch/>
        </p:blipFill>
        <p:spPr>
          <a:xfrm>
            <a:off x="909087" y="1730428"/>
            <a:ext cx="5562142" cy="2157845"/>
          </a:xfrm>
          <a:prstGeom prst="rect">
            <a:avLst/>
          </a:prstGeom>
        </p:spPr>
      </p:pic>
      <p:pic>
        <p:nvPicPr>
          <p:cNvPr id="9" name="Picture 8">
            <a:extLst>
              <a:ext uri="{FF2B5EF4-FFF2-40B4-BE49-F238E27FC236}">
                <a16:creationId xmlns:a16="http://schemas.microsoft.com/office/drawing/2014/main" id="{FD0FDCAF-FD73-BF32-FF9C-517ABA259F1B}"/>
              </a:ext>
            </a:extLst>
          </p:cNvPr>
          <p:cNvPicPr>
            <a:picLocks noChangeAspect="1"/>
          </p:cNvPicPr>
          <p:nvPr/>
        </p:nvPicPr>
        <p:blipFill rotWithShape="1">
          <a:blip r:embed="rId3"/>
          <a:srcRect l="6894" t="18990" r="3485" b="16363"/>
          <a:stretch/>
        </p:blipFill>
        <p:spPr>
          <a:xfrm>
            <a:off x="5015346" y="3235481"/>
            <a:ext cx="5986877" cy="2429165"/>
          </a:xfrm>
          <a:prstGeom prst="rect">
            <a:avLst/>
          </a:prstGeom>
        </p:spPr>
      </p:pic>
    </p:spTree>
    <p:extLst>
      <p:ext uri="{BB962C8B-B14F-4D97-AF65-F5344CB8AC3E}">
        <p14:creationId xmlns:p14="http://schemas.microsoft.com/office/powerpoint/2010/main" val="30227790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6">
            <a:extLst>
              <a:ext uri="{FF2B5EF4-FFF2-40B4-BE49-F238E27FC236}">
                <a16:creationId xmlns:a16="http://schemas.microsoft.com/office/drawing/2014/main" id="{AA825C49-A1AB-D377-2071-D29B1E667AA9}"/>
              </a:ext>
            </a:extLst>
          </p:cNvPr>
          <p:cNvSpPr>
            <a:spLocks noGrp="1"/>
          </p:cNvSpPr>
          <p:nvPr>
            <p:ph type="sldNum" sz="quarter" idx="12"/>
          </p:nvPr>
        </p:nvSpPr>
        <p:spPr>
          <a:xfrm>
            <a:off x="3962400" y="6400904"/>
            <a:ext cx="365760" cy="246888"/>
          </a:xfrm>
        </p:spPr>
        <p:txBody>
          <a:bodyPr/>
          <a:lstStyle/>
          <a:p>
            <a:fld id="{8D0AFDD5-844D-364D-8AEC-50CF4D36D55D}" type="slidenum">
              <a:rPr lang="en-US" smtClean="0"/>
              <a:pPr/>
              <a:t>2</a:t>
            </a:fld>
            <a:endParaRPr lang="en-US" dirty="0"/>
          </a:p>
        </p:txBody>
      </p:sp>
      <p:pic>
        <p:nvPicPr>
          <p:cNvPr id="11" name="Picture Placeholder 10">
            <a:extLst>
              <a:ext uri="{FF2B5EF4-FFF2-40B4-BE49-F238E27FC236}">
                <a16:creationId xmlns:a16="http://schemas.microsoft.com/office/drawing/2014/main" id="{3468E36C-2863-9053-7BD5-4ABBA548E8B6}"/>
              </a:ext>
            </a:extLst>
          </p:cNvPr>
          <p:cNvPicPr>
            <a:picLocks noGrp="1" noChangeAspect="1"/>
          </p:cNvPicPr>
          <p:nvPr>
            <p:ph type="pic" sz="quarter" idx="13"/>
          </p:nvPr>
        </p:nvPicPr>
        <p:blipFill rotWithShape="1">
          <a:blip r:embed="rId2"/>
          <a:srcRect t="-286" b="-463"/>
          <a:stretch/>
        </p:blipFill>
        <p:spPr>
          <a:xfrm>
            <a:off x="7850909" y="1825256"/>
            <a:ext cx="4341091" cy="2913000"/>
          </a:xfrm>
          <a:prstGeom prst="rect">
            <a:avLst/>
          </a:prstGeom>
          <a:ln>
            <a:noFill/>
          </a:ln>
          <a:effectLst>
            <a:softEdge rad="112500"/>
          </a:effectLst>
        </p:spPr>
      </p:pic>
      <p:pic>
        <p:nvPicPr>
          <p:cNvPr id="18" name="Content Placeholder 17">
            <a:extLst>
              <a:ext uri="{FF2B5EF4-FFF2-40B4-BE49-F238E27FC236}">
                <a16:creationId xmlns:a16="http://schemas.microsoft.com/office/drawing/2014/main" id="{3A855D89-CA0B-EF48-49AA-261893C9F1C4}"/>
              </a:ext>
            </a:extLst>
          </p:cNvPr>
          <p:cNvPicPr>
            <a:picLocks noGrp="1" noChangeAspect="1"/>
          </p:cNvPicPr>
          <p:nvPr>
            <p:ph idx="1"/>
          </p:nvPr>
        </p:nvPicPr>
        <p:blipFill>
          <a:blip r:embed="rId3"/>
          <a:stretch>
            <a:fillRect/>
          </a:stretch>
        </p:blipFill>
        <p:spPr>
          <a:xfrm>
            <a:off x="1257946" y="1993436"/>
            <a:ext cx="5576961" cy="3736620"/>
          </a:xfrm>
        </p:spPr>
      </p:pic>
      <p:sp>
        <p:nvSpPr>
          <p:cNvPr id="20" name="Title 19">
            <a:extLst>
              <a:ext uri="{FF2B5EF4-FFF2-40B4-BE49-F238E27FC236}">
                <a16:creationId xmlns:a16="http://schemas.microsoft.com/office/drawing/2014/main" id="{2E5434F5-3CE1-1129-F351-D9DEEE748CFC}"/>
              </a:ext>
            </a:extLst>
          </p:cNvPr>
          <p:cNvSpPr>
            <a:spLocks noGrp="1"/>
          </p:cNvSpPr>
          <p:nvPr>
            <p:ph type="title"/>
          </p:nvPr>
        </p:nvSpPr>
        <p:spPr>
          <a:xfrm>
            <a:off x="991962" y="925532"/>
            <a:ext cx="6306636" cy="794111"/>
          </a:xfrm>
        </p:spPr>
        <p:txBody>
          <a:bodyPr>
            <a:noAutofit/>
          </a:bodyPr>
          <a:lstStyle/>
          <a:p>
            <a:pPr algn="ctr"/>
            <a:r>
              <a:rPr lang="en-US" sz="1600" b="1" dirty="0"/>
              <a:t>The “Mircea </a:t>
            </a:r>
            <a:r>
              <a:rPr lang="en-US" sz="1600" b="1" dirty="0" err="1"/>
              <a:t>cel</a:t>
            </a:r>
            <a:r>
              <a:rPr lang="en-US" sz="1600" b="1" dirty="0"/>
              <a:t> </a:t>
            </a:r>
            <a:r>
              <a:rPr lang="en-US" sz="1600" b="1" dirty="0" err="1"/>
              <a:t>Bătrân</a:t>
            </a:r>
            <a:r>
              <a:rPr lang="en-US" sz="1600" b="1" dirty="0"/>
              <a:t>” Naval Academy – </a:t>
            </a:r>
            <a:r>
              <a:rPr lang="en-US" sz="1600" b="1" dirty="0" err="1"/>
              <a:t>Constan</a:t>
            </a:r>
            <a:r>
              <a:rPr lang="ro-RO" sz="1600" b="1" dirty="0"/>
              <a:t>ța</a:t>
            </a:r>
            <a:r>
              <a:rPr lang="en-US" sz="1600" b="1" dirty="0"/>
              <a:t>, Romania</a:t>
            </a:r>
            <a:br>
              <a:rPr lang="en-US" sz="1600" b="1" dirty="0"/>
            </a:br>
            <a:r>
              <a:rPr lang="en-US" sz="1600" b="1" dirty="0"/>
              <a:t>The Foreign Language Learning Center</a:t>
            </a:r>
          </a:p>
        </p:txBody>
      </p:sp>
      <p:sp>
        <p:nvSpPr>
          <p:cNvPr id="3" name="Footer Placeholder 13">
            <a:extLst>
              <a:ext uri="{FF2B5EF4-FFF2-40B4-BE49-F238E27FC236}">
                <a16:creationId xmlns:a16="http://schemas.microsoft.com/office/drawing/2014/main" id="{BD7F2EB1-46ED-AC90-B465-8F737C428808}"/>
              </a:ext>
            </a:extLst>
          </p:cNvPr>
          <p:cNvSpPr txBox="1">
            <a:spLocks/>
          </p:cNvSpPr>
          <p:nvPr/>
        </p:nvSpPr>
        <p:spPr>
          <a:xfrm>
            <a:off x="8485239" y="6280677"/>
            <a:ext cx="2880852" cy="487342"/>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dirty="0">
                <a:solidFill>
                  <a:schemeClr val="bg1"/>
                </a:solidFill>
              </a:rPr>
              <a:t>Using technology to harness language learning: challenges and benefits</a:t>
            </a:r>
          </a:p>
        </p:txBody>
      </p:sp>
    </p:spTree>
    <p:extLst>
      <p:ext uri="{BB962C8B-B14F-4D97-AF65-F5344CB8AC3E}">
        <p14:creationId xmlns:p14="http://schemas.microsoft.com/office/powerpoint/2010/main" val="378000289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D18F99F2-6890-CE47-0DC7-9A2590540F41}"/>
              </a:ext>
            </a:extLst>
          </p:cNvPr>
          <p:cNvSpPr txBox="1"/>
          <p:nvPr/>
        </p:nvSpPr>
        <p:spPr>
          <a:xfrm>
            <a:off x="934066" y="1078205"/>
            <a:ext cx="10127224" cy="523220"/>
          </a:xfrm>
          <a:prstGeom prst="rect">
            <a:avLst/>
          </a:prstGeom>
          <a:noFill/>
        </p:spPr>
        <p:txBody>
          <a:bodyPr wrap="square" rtlCol="0">
            <a:spAutoFit/>
          </a:bodyPr>
          <a:lstStyle/>
          <a:p>
            <a:pPr algn="ctr"/>
            <a:r>
              <a:rPr lang="en-US" sz="2800" b="1" dirty="0">
                <a:latin typeface="+mj-lt"/>
                <a:cs typeface="Times New Roman" panose="02020603050405020304" pitchFamily="18" charset="0"/>
              </a:rPr>
              <a:t>Challenges – liveware perspective: learners</a:t>
            </a:r>
            <a:endParaRPr lang="en-US" sz="2800" i="1" dirty="0">
              <a:latin typeface="+mj-lt"/>
              <a:ea typeface="Calibri" panose="020F0502020204030204" pitchFamily="34" charset="0"/>
              <a:cs typeface="Times New Roman" panose="02020603050405020304" pitchFamily="18" charset="0"/>
            </a:endParaRPr>
          </a:p>
        </p:txBody>
      </p:sp>
      <p:sp>
        <p:nvSpPr>
          <p:cNvPr id="3" name="TextBox 2">
            <a:extLst>
              <a:ext uri="{FF2B5EF4-FFF2-40B4-BE49-F238E27FC236}">
                <a16:creationId xmlns:a16="http://schemas.microsoft.com/office/drawing/2014/main" id="{CBD07321-6192-2C51-FA05-8478E7E87A1C}"/>
              </a:ext>
            </a:extLst>
          </p:cNvPr>
          <p:cNvSpPr txBox="1"/>
          <p:nvPr/>
        </p:nvSpPr>
        <p:spPr>
          <a:xfrm>
            <a:off x="1874981" y="2081194"/>
            <a:ext cx="6162114" cy="3073085"/>
          </a:xfrm>
          <a:prstGeom prst="rect">
            <a:avLst/>
          </a:prstGeom>
          <a:noFill/>
        </p:spPr>
        <p:txBody>
          <a:bodyPr wrap="square">
            <a:spAutoFit/>
          </a:bodyPr>
          <a:lstStyle/>
          <a:p>
            <a:pPr marL="285750" indent="-285750">
              <a:lnSpc>
                <a:spcPct val="200000"/>
              </a:lnSpc>
              <a:buFont typeface="Wingdings" panose="05000000000000000000" pitchFamily="2" charset="2"/>
              <a:buChar char="q"/>
              <a:tabLst>
                <a:tab pos="341313" algn="l"/>
                <a:tab pos="461963" algn="l"/>
              </a:tabLst>
            </a:pPr>
            <a:r>
              <a:rPr lang="en-US" sz="2000" dirty="0">
                <a:latin typeface="+mj-lt"/>
              </a:rPr>
              <a:t>Lack of tech facilities </a:t>
            </a:r>
          </a:p>
          <a:p>
            <a:pPr marL="285750" indent="-285750">
              <a:lnSpc>
                <a:spcPct val="200000"/>
              </a:lnSpc>
              <a:buFont typeface="Wingdings" panose="05000000000000000000" pitchFamily="2" charset="2"/>
              <a:buChar char="q"/>
              <a:tabLst>
                <a:tab pos="341313" algn="l"/>
                <a:tab pos="461963" algn="l"/>
              </a:tabLst>
            </a:pPr>
            <a:r>
              <a:rPr lang="en-US" sz="2000" dirty="0">
                <a:latin typeface="+mj-lt"/>
              </a:rPr>
              <a:t>Technical issues</a:t>
            </a:r>
          </a:p>
          <a:p>
            <a:pPr marL="285750" indent="-285750">
              <a:lnSpc>
                <a:spcPct val="200000"/>
              </a:lnSpc>
              <a:buFont typeface="Wingdings" panose="05000000000000000000" pitchFamily="2" charset="2"/>
              <a:buChar char="q"/>
              <a:tabLst>
                <a:tab pos="341313" algn="l"/>
                <a:tab pos="461963" algn="l"/>
              </a:tabLst>
            </a:pPr>
            <a:r>
              <a:rPr lang="en-US" sz="2000" dirty="0">
                <a:latin typeface="+mj-lt"/>
              </a:rPr>
              <a:t>Too many distractions</a:t>
            </a:r>
          </a:p>
          <a:p>
            <a:pPr marL="285750" indent="-285750">
              <a:lnSpc>
                <a:spcPct val="200000"/>
              </a:lnSpc>
              <a:buFont typeface="Wingdings" panose="05000000000000000000" pitchFamily="2" charset="2"/>
              <a:buChar char="q"/>
              <a:tabLst>
                <a:tab pos="341313" algn="l"/>
                <a:tab pos="461963" algn="l"/>
              </a:tabLst>
            </a:pPr>
            <a:r>
              <a:rPr lang="en-US" sz="2000" dirty="0">
                <a:latin typeface="+mj-lt"/>
              </a:rPr>
              <a:t>Health issues</a:t>
            </a:r>
          </a:p>
          <a:p>
            <a:pPr marL="285750" indent="-285750">
              <a:lnSpc>
                <a:spcPct val="200000"/>
              </a:lnSpc>
              <a:buFont typeface="Wingdings" panose="05000000000000000000" pitchFamily="2" charset="2"/>
              <a:buChar char="q"/>
              <a:tabLst>
                <a:tab pos="341313" algn="l"/>
                <a:tab pos="461963" algn="l"/>
              </a:tabLst>
            </a:pPr>
            <a:r>
              <a:rPr lang="en-US" sz="2000" dirty="0">
                <a:latin typeface="+mj-lt"/>
              </a:rPr>
              <a:t>Lack of motivation</a:t>
            </a:r>
          </a:p>
        </p:txBody>
      </p:sp>
    </p:spTree>
    <p:extLst>
      <p:ext uri="{BB962C8B-B14F-4D97-AF65-F5344CB8AC3E}">
        <p14:creationId xmlns:p14="http://schemas.microsoft.com/office/powerpoint/2010/main" val="376462076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D18F99F2-6890-CE47-0DC7-9A2590540F41}"/>
              </a:ext>
            </a:extLst>
          </p:cNvPr>
          <p:cNvSpPr txBox="1"/>
          <p:nvPr/>
        </p:nvSpPr>
        <p:spPr>
          <a:xfrm>
            <a:off x="1002347" y="1254275"/>
            <a:ext cx="9882469" cy="523220"/>
          </a:xfrm>
          <a:prstGeom prst="rect">
            <a:avLst/>
          </a:prstGeom>
          <a:noFill/>
        </p:spPr>
        <p:txBody>
          <a:bodyPr wrap="square" rtlCol="0">
            <a:spAutoFit/>
          </a:bodyPr>
          <a:lstStyle/>
          <a:p>
            <a:pPr algn="ctr"/>
            <a:r>
              <a:rPr lang="en-US" sz="2800" b="1" dirty="0">
                <a:latin typeface="+mj-lt"/>
                <a:cs typeface="Times New Roman" panose="02020603050405020304" pitchFamily="18" charset="0"/>
              </a:rPr>
              <a:t>Challenges – liveware perspective: teachers</a:t>
            </a:r>
            <a:endParaRPr lang="en-US" sz="2800" i="1" dirty="0">
              <a:latin typeface="+mj-lt"/>
              <a:ea typeface="Calibri" panose="020F0502020204030204" pitchFamily="34" charset="0"/>
              <a:cs typeface="Times New Roman" panose="02020603050405020304" pitchFamily="18" charset="0"/>
            </a:endParaRPr>
          </a:p>
        </p:txBody>
      </p:sp>
      <p:sp>
        <p:nvSpPr>
          <p:cNvPr id="6" name="TextBox 5">
            <a:extLst>
              <a:ext uri="{FF2B5EF4-FFF2-40B4-BE49-F238E27FC236}">
                <a16:creationId xmlns:a16="http://schemas.microsoft.com/office/drawing/2014/main" id="{B3AD582A-ADD6-20CE-AD1C-92C2EAE3667F}"/>
              </a:ext>
            </a:extLst>
          </p:cNvPr>
          <p:cNvSpPr txBox="1"/>
          <p:nvPr/>
        </p:nvSpPr>
        <p:spPr>
          <a:xfrm>
            <a:off x="1648877" y="2666253"/>
            <a:ext cx="3814404" cy="1226426"/>
          </a:xfrm>
          <a:prstGeom prst="rect">
            <a:avLst/>
          </a:prstGeom>
          <a:noFill/>
        </p:spPr>
        <p:txBody>
          <a:bodyPr wrap="square">
            <a:spAutoFit/>
          </a:bodyPr>
          <a:lstStyle/>
          <a:p>
            <a:pPr marL="285750" indent="-285750">
              <a:lnSpc>
                <a:spcPct val="200000"/>
              </a:lnSpc>
              <a:buFont typeface="Wingdings" panose="05000000000000000000" pitchFamily="2" charset="2"/>
              <a:buChar char="q"/>
              <a:tabLst>
                <a:tab pos="341313" algn="l"/>
                <a:tab pos="461963" algn="l"/>
              </a:tabLst>
            </a:pPr>
            <a:r>
              <a:rPr lang="en-US" sz="2000" b="1" dirty="0">
                <a:latin typeface="+mj-lt"/>
              </a:rPr>
              <a:t>Tech savvy teachers</a:t>
            </a:r>
          </a:p>
          <a:p>
            <a:pPr>
              <a:lnSpc>
                <a:spcPct val="200000"/>
              </a:lnSpc>
              <a:tabLst>
                <a:tab pos="341313" algn="l"/>
                <a:tab pos="461963" algn="l"/>
              </a:tabLst>
            </a:pPr>
            <a:endParaRPr lang="en-US" sz="2000" dirty="0">
              <a:latin typeface="+mj-lt"/>
            </a:endParaRPr>
          </a:p>
        </p:txBody>
      </p:sp>
      <p:pic>
        <p:nvPicPr>
          <p:cNvPr id="4" name="Picture 3">
            <a:extLst>
              <a:ext uri="{FF2B5EF4-FFF2-40B4-BE49-F238E27FC236}">
                <a16:creationId xmlns:a16="http://schemas.microsoft.com/office/drawing/2014/main" id="{15997ABF-A7DB-47A0-B988-DB2505205FFC}"/>
              </a:ext>
            </a:extLst>
          </p:cNvPr>
          <p:cNvPicPr>
            <a:picLocks noChangeAspect="1"/>
          </p:cNvPicPr>
          <p:nvPr/>
        </p:nvPicPr>
        <p:blipFill>
          <a:blip r:embed="rId2"/>
          <a:stretch>
            <a:fillRect/>
          </a:stretch>
        </p:blipFill>
        <p:spPr>
          <a:xfrm>
            <a:off x="6096000" y="2228045"/>
            <a:ext cx="4788816" cy="3186740"/>
          </a:xfrm>
          <a:prstGeom prst="rect">
            <a:avLst/>
          </a:prstGeom>
          <a:ln>
            <a:noFill/>
          </a:ln>
          <a:effectLst>
            <a:softEdge rad="112500"/>
          </a:effectLst>
        </p:spPr>
      </p:pic>
    </p:spTree>
    <p:extLst>
      <p:ext uri="{BB962C8B-B14F-4D97-AF65-F5344CB8AC3E}">
        <p14:creationId xmlns:p14="http://schemas.microsoft.com/office/powerpoint/2010/main" val="68821070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031D4294-BE94-4B23-A72A-362F26EB6DB6}"/>
              </a:ext>
            </a:extLst>
          </p:cNvPr>
          <p:cNvPicPr>
            <a:picLocks noChangeAspect="1"/>
          </p:cNvPicPr>
          <p:nvPr/>
        </p:nvPicPr>
        <p:blipFill>
          <a:blip r:embed="rId2"/>
          <a:stretch>
            <a:fillRect/>
          </a:stretch>
        </p:blipFill>
        <p:spPr>
          <a:xfrm>
            <a:off x="2606827" y="1976990"/>
            <a:ext cx="8306979" cy="3503122"/>
          </a:xfrm>
          <a:prstGeom prst="rect">
            <a:avLst/>
          </a:prstGeom>
        </p:spPr>
      </p:pic>
      <p:sp>
        <p:nvSpPr>
          <p:cNvPr id="5" name="TextBox 4">
            <a:extLst>
              <a:ext uri="{FF2B5EF4-FFF2-40B4-BE49-F238E27FC236}">
                <a16:creationId xmlns:a16="http://schemas.microsoft.com/office/drawing/2014/main" id="{D18F99F2-6890-CE47-0DC7-9A2590540F41}"/>
              </a:ext>
            </a:extLst>
          </p:cNvPr>
          <p:cNvSpPr txBox="1"/>
          <p:nvPr/>
        </p:nvSpPr>
        <p:spPr>
          <a:xfrm>
            <a:off x="875071" y="805876"/>
            <a:ext cx="10215715" cy="523220"/>
          </a:xfrm>
          <a:prstGeom prst="rect">
            <a:avLst/>
          </a:prstGeom>
          <a:noFill/>
        </p:spPr>
        <p:txBody>
          <a:bodyPr wrap="square" rtlCol="0">
            <a:spAutoFit/>
          </a:bodyPr>
          <a:lstStyle/>
          <a:p>
            <a:pPr algn="ctr"/>
            <a:r>
              <a:rPr lang="en-US" sz="2800" b="1" dirty="0">
                <a:latin typeface="+mj-lt"/>
                <a:cs typeface="Times New Roman" panose="02020603050405020304" pitchFamily="18" charset="0"/>
              </a:rPr>
              <a:t>Challenges – courseware perspective</a:t>
            </a:r>
            <a:endParaRPr lang="en-US" sz="2800" i="1" dirty="0">
              <a:latin typeface="+mj-lt"/>
              <a:ea typeface="Calibri" panose="020F0502020204030204" pitchFamily="34" charset="0"/>
              <a:cs typeface="Times New Roman" panose="02020603050405020304" pitchFamily="18" charset="0"/>
            </a:endParaRPr>
          </a:p>
        </p:txBody>
      </p:sp>
      <p:sp>
        <p:nvSpPr>
          <p:cNvPr id="12" name="TextBox 11">
            <a:extLst>
              <a:ext uri="{FF2B5EF4-FFF2-40B4-BE49-F238E27FC236}">
                <a16:creationId xmlns:a16="http://schemas.microsoft.com/office/drawing/2014/main" id="{4A757386-1139-45D9-AC7F-F29C7393008F}"/>
              </a:ext>
            </a:extLst>
          </p:cNvPr>
          <p:cNvSpPr txBox="1"/>
          <p:nvPr/>
        </p:nvSpPr>
        <p:spPr>
          <a:xfrm>
            <a:off x="1220069" y="1452988"/>
            <a:ext cx="2773516" cy="400110"/>
          </a:xfrm>
          <a:prstGeom prst="rect">
            <a:avLst/>
          </a:prstGeom>
          <a:noFill/>
        </p:spPr>
        <p:txBody>
          <a:bodyPr wrap="none" rtlCol="0">
            <a:spAutoFit/>
          </a:bodyPr>
          <a:lstStyle/>
          <a:p>
            <a:pPr marL="342900" indent="-342900">
              <a:buFont typeface="Wingdings" panose="05000000000000000000" pitchFamily="2" charset="2"/>
              <a:buChar char="q"/>
            </a:pPr>
            <a:r>
              <a:rPr lang="en-US" sz="2000" b="1" dirty="0">
                <a:latin typeface="+mj-lt"/>
              </a:rPr>
              <a:t>Too much content</a:t>
            </a:r>
          </a:p>
        </p:txBody>
      </p:sp>
      <p:sp>
        <p:nvSpPr>
          <p:cNvPr id="2" name="TextBox 1">
            <a:extLst>
              <a:ext uri="{FF2B5EF4-FFF2-40B4-BE49-F238E27FC236}">
                <a16:creationId xmlns:a16="http://schemas.microsoft.com/office/drawing/2014/main" id="{2D872D1D-4D8F-7600-3857-83521F3831AD}"/>
              </a:ext>
            </a:extLst>
          </p:cNvPr>
          <p:cNvSpPr txBox="1"/>
          <p:nvPr/>
        </p:nvSpPr>
        <p:spPr>
          <a:xfrm>
            <a:off x="947013" y="2297390"/>
            <a:ext cx="1069524" cy="2862322"/>
          </a:xfrm>
          <a:prstGeom prst="rect">
            <a:avLst/>
          </a:prstGeom>
          <a:noFill/>
        </p:spPr>
        <p:txBody>
          <a:bodyPr wrap="none" rtlCol="0">
            <a:spAutoFit/>
          </a:bodyPr>
          <a:lstStyle/>
          <a:p>
            <a:r>
              <a:rPr lang="en-US" sz="6000" b="1" dirty="0">
                <a:latin typeface="+mj-lt"/>
              </a:rPr>
              <a:t>K</a:t>
            </a:r>
            <a:r>
              <a:rPr lang="en-US" sz="1400" b="1" dirty="0">
                <a:latin typeface="+mj-lt"/>
              </a:rPr>
              <a:t>EEP</a:t>
            </a:r>
          </a:p>
          <a:p>
            <a:r>
              <a:rPr lang="en-US" sz="6000" b="1" dirty="0">
                <a:latin typeface="+mj-lt"/>
              </a:rPr>
              <a:t>I</a:t>
            </a:r>
            <a:r>
              <a:rPr lang="en-US" sz="1400" b="1" dirty="0">
                <a:latin typeface="+mj-lt"/>
              </a:rPr>
              <a:t> T</a:t>
            </a:r>
            <a:endParaRPr lang="en-US" sz="1100" b="1" dirty="0">
              <a:latin typeface="+mj-lt"/>
            </a:endParaRPr>
          </a:p>
          <a:p>
            <a:r>
              <a:rPr lang="en-US" sz="6000" b="1" dirty="0">
                <a:latin typeface="+mj-lt"/>
              </a:rPr>
              <a:t>S</a:t>
            </a:r>
            <a:r>
              <a:rPr lang="en-US" sz="1400" b="1" dirty="0">
                <a:latin typeface="+mj-lt"/>
              </a:rPr>
              <a:t>IMPLE</a:t>
            </a:r>
            <a:endParaRPr lang="en-US" sz="1100" b="1" dirty="0">
              <a:latin typeface="+mj-lt"/>
            </a:endParaRPr>
          </a:p>
        </p:txBody>
      </p:sp>
    </p:spTree>
    <p:extLst>
      <p:ext uri="{BB962C8B-B14F-4D97-AF65-F5344CB8AC3E}">
        <p14:creationId xmlns:p14="http://schemas.microsoft.com/office/powerpoint/2010/main" val="3736473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1000"/>
                                        <p:tgtEl>
                                          <p:spTgt spid="12"/>
                                        </p:tgtEl>
                                      </p:cBhvr>
                                    </p:animEffect>
                                    <p:anim calcmode="lin" valueType="num">
                                      <p:cBhvr>
                                        <p:cTn id="8" dur="1000" fill="hold"/>
                                        <p:tgtEl>
                                          <p:spTgt spid="12"/>
                                        </p:tgtEl>
                                        <p:attrNameLst>
                                          <p:attrName>ppt_x</p:attrName>
                                        </p:attrNameLst>
                                      </p:cBhvr>
                                      <p:tavLst>
                                        <p:tav tm="0">
                                          <p:val>
                                            <p:strVal val="#ppt_x"/>
                                          </p:val>
                                        </p:tav>
                                        <p:tav tm="100000">
                                          <p:val>
                                            <p:strVal val="#ppt_x"/>
                                          </p:val>
                                        </p:tav>
                                      </p:tavLst>
                                    </p:anim>
                                    <p:anim calcmode="lin" valueType="num">
                                      <p:cBhvr>
                                        <p:cTn id="9"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fade">
                                      <p:cBhvr>
                                        <p:cTn id="14" dur="1000"/>
                                        <p:tgtEl>
                                          <p:spTgt spid="2"/>
                                        </p:tgtEl>
                                      </p:cBhvr>
                                    </p:animEffect>
                                    <p:anim calcmode="lin" valueType="num">
                                      <p:cBhvr>
                                        <p:cTn id="15" dur="1000" fill="hold"/>
                                        <p:tgtEl>
                                          <p:spTgt spid="2"/>
                                        </p:tgtEl>
                                        <p:attrNameLst>
                                          <p:attrName>ppt_x</p:attrName>
                                        </p:attrNameLst>
                                      </p:cBhvr>
                                      <p:tavLst>
                                        <p:tav tm="0">
                                          <p:val>
                                            <p:strVal val="#ppt_x"/>
                                          </p:val>
                                        </p:tav>
                                        <p:tav tm="100000">
                                          <p:val>
                                            <p:strVal val="#ppt_x"/>
                                          </p:val>
                                        </p:tav>
                                      </p:tavLst>
                                    </p:anim>
                                    <p:anim calcmode="lin" valueType="num">
                                      <p:cBhvr>
                                        <p:cTn id="16"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gtEl>
                                        <p:attrNameLst>
                                          <p:attrName>style.visibility</p:attrName>
                                        </p:attrNameLst>
                                      </p:cBhvr>
                                      <p:to>
                                        <p:strVal val="visible"/>
                                      </p:to>
                                    </p:set>
                                    <p:animEffect transition="in" filter="fade">
                                      <p:cBhvr>
                                        <p:cTn id="21" dur="1000"/>
                                        <p:tgtEl>
                                          <p:spTgt spid="3"/>
                                        </p:tgtEl>
                                      </p:cBhvr>
                                    </p:animEffect>
                                    <p:anim calcmode="lin" valueType="num">
                                      <p:cBhvr>
                                        <p:cTn id="22" dur="1000" fill="hold"/>
                                        <p:tgtEl>
                                          <p:spTgt spid="3"/>
                                        </p:tgtEl>
                                        <p:attrNameLst>
                                          <p:attrName>ppt_x</p:attrName>
                                        </p:attrNameLst>
                                      </p:cBhvr>
                                      <p:tavLst>
                                        <p:tav tm="0">
                                          <p:val>
                                            <p:strVal val="#ppt_x"/>
                                          </p:val>
                                        </p:tav>
                                        <p:tav tm="100000">
                                          <p:val>
                                            <p:strVal val="#ppt_x"/>
                                          </p:val>
                                        </p:tav>
                                      </p:tavLst>
                                    </p:anim>
                                    <p:anim calcmode="lin" valueType="num">
                                      <p:cBhvr>
                                        <p:cTn id="23"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2"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D18F99F2-6890-CE47-0DC7-9A2590540F41}"/>
              </a:ext>
            </a:extLst>
          </p:cNvPr>
          <p:cNvSpPr txBox="1"/>
          <p:nvPr/>
        </p:nvSpPr>
        <p:spPr>
          <a:xfrm>
            <a:off x="894736" y="805876"/>
            <a:ext cx="10205884" cy="523220"/>
          </a:xfrm>
          <a:prstGeom prst="rect">
            <a:avLst/>
          </a:prstGeom>
          <a:noFill/>
        </p:spPr>
        <p:txBody>
          <a:bodyPr wrap="square" rtlCol="0">
            <a:spAutoFit/>
          </a:bodyPr>
          <a:lstStyle/>
          <a:p>
            <a:pPr algn="ctr"/>
            <a:r>
              <a:rPr lang="en-US" sz="2800" b="1" dirty="0">
                <a:latin typeface="+mj-lt"/>
                <a:cs typeface="Times New Roman" panose="02020603050405020304" pitchFamily="18" charset="0"/>
              </a:rPr>
              <a:t>Challenges </a:t>
            </a:r>
            <a:r>
              <a:rPr lang="en-US" sz="2800" b="1" dirty="0">
                <a:cs typeface="Times New Roman" panose="02020603050405020304" pitchFamily="18" charset="0"/>
              </a:rPr>
              <a:t>– </a:t>
            </a:r>
            <a:r>
              <a:rPr lang="en-US" sz="2800" b="1" dirty="0">
                <a:latin typeface="+mj-lt"/>
                <a:cs typeface="Times New Roman" panose="02020603050405020304" pitchFamily="18" charset="0"/>
              </a:rPr>
              <a:t>courseware perspective</a:t>
            </a:r>
            <a:endParaRPr lang="en-US" sz="2800" i="1" dirty="0">
              <a:latin typeface="+mj-lt"/>
              <a:ea typeface="Calibri" panose="020F0502020204030204" pitchFamily="34" charset="0"/>
              <a:cs typeface="Times New Roman" panose="02020603050405020304" pitchFamily="18" charset="0"/>
            </a:endParaRPr>
          </a:p>
        </p:txBody>
      </p:sp>
      <p:pic>
        <p:nvPicPr>
          <p:cNvPr id="4" name="Picture 3">
            <a:extLst>
              <a:ext uri="{FF2B5EF4-FFF2-40B4-BE49-F238E27FC236}">
                <a16:creationId xmlns:a16="http://schemas.microsoft.com/office/drawing/2014/main" id="{D4292175-35B0-C014-D3D1-0944369EC80B}"/>
              </a:ext>
            </a:extLst>
          </p:cNvPr>
          <p:cNvPicPr>
            <a:picLocks noChangeAspect="1"/>
          </p:cNvPicPr>
          <p:nvPr/>
        </p:nvPicPr>
        <p:blipFill rotWithShape="1">
          <a:blip r:embed="rId2"/>
          <a:srcRect l="9092" t="16432" r="46136" b="5185"/>
          <a:stretch/>
        </p:blipFill>
        <p:spPr>
          <a:xfrm>
            <a:off x="3924120" y="1797080"/>
            <a:ext cx="3813128" cy="3755060"/>
          </a:xfrm>
          <a:prstGeom prst="rect">
            <a:avLst/>
          </a:prstGeom>
        </p:spPr>
      </p:pic>
      <p:pic>
        <p:nvPicPr>
          <p:cNvPr id="7" name="Picture 6">
            <a:extLst>
              <a:ext uri="{FF2B5EF4-FFF2-40B4-BE49-F238E27FC236}">
                <a16:creationId xmlns:a16="http://schemas.microsoft.com/office/drawing/2014/main" id="{9CA4558E-0CA6-A83F-2D4B-FB0499E21CEA}"/>
              </a:ext>
            </a:extLst>
          </p:cNvPr>
          <p:cNvPicPr>
            <a:picLocks noChangeAspect="1"/>
          </p:cNvPicPr>
          <p:nvPr/>
        </p:nvPicPr>
        <p:blipFill rotWithShape="1">
          <a:blip r:embed="rId3"/>
          <a:srcRect l="26212" t="19124" r="50000" b="6262"/>
          <a:stretch/>
        </p:blipFill>
        <p:spPr>
          <a:xfrm>
            <a:off x="8557024" y="1969620"/>
            <a:ext cx="1954831" cy="3448969"/>
          </a:xfrm>
          <a:prstGeom prst="rect">
            <a:avLst/>
          </a:prstGeom>
        </p:spPr>
      </p:pic>
      <p:sp>
        <p:nvSpPr>
          <p:cNvPr id="8" name="TextBox 7">
            <a:extLst>
              <a:ext uri="{FF2B5EF4-FFF2-40B4-BE49-F238E27FC236}">
                <a16:creationId xmlns:a16="http://schemas.microsoft.com/office/drawing/2014/main" id="{25C61864-4C2D-DC7F-57B4-2E9BFA08D265}"/>
              </a:ext>
            </a:extLst>
          </p:cNvPr>
          <p:cNvSpPr txBox="1"/>
          <p:nvPr/>
        </p:nvSpPr>
        <p:spPr>
          <a:xfrm>
            <a:off x="7737248" y="3205244"/>
            <a:ext cx="385042" cy="707886"/>
          </a:xfrm>
          <a:prstGeom prst="rect">
            <a:avLst/>
          </a:prstGeom>
          <a:noFill/>
        </p:spPr>
        <p:txBody>
          <a:bodyPr wrap="none" rtlCol="0">
            <a:spAutoFit/>
          </a:bodyPr>
          <a:lstStyle/>
          <a:p>
            <a:r>
              <a:rPr lang="en-US" sz="4000" b="1" dirty="0">
                <a:solidFill>
                  <a:srgbClr val="FF0000"/>
                </a:solidFill>
              </a:rPr>
              <a:t>x</a:t>
            </a:r>
          </a:p>
        </p:txBody>
      </p:sp>
      <p:sp>
        <p:nvSpPr>
          <p:cNvPr id="11" name="TextBox 10">
            <a:extLst>
              <a:ext uri="{FF2B5EF4-FFF2-40B4-BE49-F238E27FC236}">
                <a16:creationId xmlns:a16="http://schemas.microsoft.com/office/drawing/2014/main" id="{CF76C1A4-6E79-0367-D076-3C78F0CCC46D}"/>
              </a:ext>
            </a:extLst>
          </p:cNvPr>
          <p:cNvSpPr txBox="1"/>
          <p:nvPr/>
        </p:nvSpPr>
        <p:spPr>
          <a:xfrm>
            <a:off x="10511855" y="3205244"/>
            <a:ext cx="434734" cy="707886"/>
          </a:xfrm>
          <a:prstGeom prst="rect">
            <a:avLst/>
          </a:prstGeom>
          <a:noFill/>
        </p:spPr>
        <p:txBody>
          <a:bodyPr wrap="none" rtlCol="0">
            <a:spAutoFit/>
          </a:bodyPr>
          <a:lstStyle/>
          <a:p>
            <a:r>
              <a:rPr lang="en-US" sz="4000" b="1" dirty="0">
                <a:solidFill>
                  <a:srgbClr val="00B050"/>
                </a:solidFill>
                <a:latin typeface="Calibri Light" panose="020F0302020204030204" pitchFamily="34" charset="0"/>
                <a:cs typeface="Calibri Light" panose="020F0302020204030204" pitchFamily="34" charset="0"/>
              </a:rPr>
              <a:t>√</a:t>
            </a:r>
            <a:endParaRPr lang="en-US" sz="4000" b="1" dirty="0">
              <a:solidFill>
                <a:srgbClr val="00B050"/>
              </a:solidFill>
            </a:endParaRPr>
          </a:p>
        </p:txBody>
      </p:sp>
      <p:sp>
        <p:nvSpPr>
          <p:cNvPr id="12" name="TextBox 11">
            <a:extLst>
              <a:ext uri="{FF2B5EF4-FFF2-40B4-BE49-F238E27FC236}">
                <a16:creationId xmlns:a16="http://schemas.microsoft.com/office/drawing/2014/main" id="{4A757386-1139-45D9-AC7F-F29C7393008F}"/>
              </a:ext>
            </a:extLst>
          </p:cNvPr>
          <p:cNvSpPr txBox="1"/>
          <p:nvPr/>
        </p:nvSpPr>
        <p:spPr>
          <a:xfrm>
            <a:off x="1505922" y="2253658"/>
            <a:ext cx="2033156" cy="1417824"/>
          </a:xfrm>
          <a:prstGeom prst="rect">
            <a:avLst/>
          </a:prstGeom>
          <a:noFill/>
        </p:spPr>
        <p:txBody>
          <a:bodyPr wrap="square" rtlCol="0">
            <a:spAutoFit/>
          </a:bodyPr>
          <a:lstStyle/>
          <a:p>
            <a:pPr marL="342900" indent="-342900">
              <a:lnSpc>
                <a:spcPct val="150000"/>
              </a:lnSpc>
              <a:buFont typeface="Wingdings" panose="05000000000000000000" pitchFamily="2" charset="2"/>
              <a:buChar char="q"/>
            </a:pPr>
            <a:r>
              <a:rPr lang="en-US" sz="2000" b="1" dirty="0">
                <a:latin typeface="+mj-lt"/>
              </a:rPr>
              <a:t>Lengthy</a:t>
            </a:r>
            <a:r>
              <a:rPr lang="en-US" sz="2000" dirty="0">
                <a:latin typeface="+mj-lt"/>
              </a:rPr>
              <a:t> </a:t>
            </a:r>
            <a:r>
              <a:rPr lang="en-US" sz="2000" b="1" dirty="0">
                <a:latin typeface="+mj-lt"/>
              </a:rPr>
              <a:t>practice activities </a:t>
            </a:r>
          </a:p>
        </p:txBody>
      </p:sp>
    </p:spTree>
    <p:extLst>
      <p:ext uri="{BB962C8B-B14F-4D97-AF65-F5344CB8AC3E}">
        <p14:creationId xmlns:p14="http://schemas.microsoft.com/office/powerpoint/2010/main" val="6556956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fade">
                                      <p:cBhvr>
                                        <p:cTn id="14" dur="1000"/>
                                        <p:tgtEl>
                                          <p:spTgt spid="7"/>
                                        </p:tgtEl>
                                      </p:cBhvr>
                                    </p:animEffect>
                                    <p:anim calcmode="lin" valueType="num">
                                      <p:cBhvr>
                                        <p:cTn id="15" dur="1000" fill="hold"/>
                                        <p:tgtEl>
                                          <p:spTgt spid="7"/>
                                        </p:tgtEl>
                                        <p:attrNameLst>
                                          <p:attrName>ppt_x</p:attrName>
                                        </p:attrNameLst>
                                      </p:cBhvr>
                                      <p:tavLst>
                                        <p:tav tm="0">
                                          <p:val>
                                            <p:strVal val="#ppt_x"/>
                                          </p:val>
                                        </p:tav>
                                        <p:tav tm="100000">
                                          <p:val>
                                            <p:strVal val="#ppt_x"/>
                                          </p:val>
                                        </p:tav>
                                      </p:tavLst>
                                    </p:anim>
                                    <p:anim calcmode="lin" valueType="num">
                                      <p:cBhvr>
                                        <p:cTn id="16"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8"/>
                                        </p:tgtEl>
                                        <p:attrNameLst>
                                          <p:attrName>style.visibility</p:attrName>
                                        </p:attrNameLst>
                                      </p:cBhvr>
                                      <p:to>
                                        <p:strVal val="visible"/>
                                      </p:to>
                                    </p:set>
                                    <p:animEffect transition="in" filter="fade">
                                      <p:cBhvr>
                                        <p:cTn id="21" dur="1000"/>
                                        <p:tgtEl>
                                          <p:spTgt spid="8"/>
                                        </p:tgtEl>
                                      </p:cBhvr>
                                    </p:animEffect>
                                    <p:anim calcmode="lin" valueType="num">
                                      <p:cBhvr>
                                        <p:cTn id="22" dur="1000" fill="hold"/>
                                        <p:tgtEl>
                                          <p:spTgt spid="8"/>
                                        </p:tgtEl>
                                        <p:attrNameLst>
                                          <p:attrName>ppt_x</p:attrName>
                                        </p:attrNameLst>
                                      </p:cBhvr>
                                      <p:tavLst>
                                        <p:tav tm="0">
                                          <p:val>
                                            <p:strVal val="#ppt_x"/>
                                          </p:val>
                                        </p:tav>
                                        <p:tav tm="100000">
                                          <p:val>
                                            <p:strVal val="#ppt_x"/>
                                          </p:val>
                                        </p:tav>
                                      </p:tavLst>
                                    </p:anim>
                                    <p:anim calcmode="lin" valueType="num">
                                      <p:cBhvr>
                                        <p:cTn id="23"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11"/>
                                        </p:tgtEl>
                                        <p:attrNameLst>
                                          <p:attrName>style.visibility</p:attrName>
                                        </p:attrNameLst>
                                      </p:cBhvr>
                                      <p:to>
                                        <p:strVal val="visible"/>
                                      </p:to>
                                    </p:set>
                                    <p:animEffect transition="in" filter="fade">
                                      <p:cBhvr>
                                        <p:cTn id="28" dur="1000"/>
                                        <p:tgtEl>
                                          <p:spTgt spid="11"/>
                                        </p:tgtEl>
                                      </p:cBhvr>
                                    </p:animEffect>
                                    <p:anim calcmode="lin" valueType="num">
                                      <p:cBhvr>
                                        <p:cTn id="29" dur="1000" fill="hold"/>
                                        <p:tgtEl>
                                          <p:spTgt spid="11"/>
                                        </p:tgtEl>
                                        <p:attrNameLst>
                                          <p:attrName>ppt_x</p:attrName>
                                        </p:attrNameLst>
                                      </p:cBhvr>
                                      <p:tavLst>
                                        <p:tav tm="0">
                                          <p:val>
                                            <p:strVal val="#ppt_x"/>
                                          </p:val>
                                        </p:tav>
                                        <p:tav tm="100000">
                                          <p:val>
                                            <p:strVal val="#ppt_x"/>
                                          </p:val>
                                        </p:tav>
                                      </p:tavLst>
                                    </p:anim>
                                    <p:anim calcmode="lin" valueType="num">
                                      <p:cBhvr>
                                        <p:cTn id="30"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1"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D18F99F2-6890-CE47-0DC7-9A2590540F41}"/>
              </a:ext>
            </a:extLst>
          </p:cNvPr>
          <p:cNvSpPr txBox="1"/>
          <p:nvPr/>
        </p:nvSpPr>
        <p:spPr>
          <a:xfrm>
            <a:off x="3006765" y="772960"/>
            <a:ext cx="6621815" cy="523220"/>
          </a:xfrm>
          <a:prstGeom prst="rect">
            <a:avLst/>
          </a:prstGeom>
          <a:noFill/>
        </p:spPr>
        <p:txBody>
          <a:bodyPr wrap="square" rtlCol="0">
            <a:spAutoFit/>
          </a:bodyPr>
          <a:lstStyle/>
          <a:p>
            <a:pPr algn="ctr"/>
            <a:r>
              <a:rPr lang="en-US" sz="2800" b="1" dirty="0">
                <a:latin typeface="Times New Roman" panose="02020603050405020304" pitchFamily="18" charset="0"/>
                <a:cs typeface="Times New Roman" panose="02020603050405020304" pitchFamily="18" charset="0"/>
              </a:rPr>
              <a:t>Student survey – online course evaluation</a:t>
            </a:r>
          </a:p>
        </p:txBody>
      </p:sp>
      <p:grpSp>
        <p:nvGrpSpPr>
          <p:cNvPr id="9" name="Group 8">
            <a:extLst>
              <a:ext uri="{FF2B5EF4-FFF2-40B4-BE49-F238E27FC236}">
                <a16:creationId xmlns:a16="http://schemas.microsoft.com/office/drawing/2014/main" id="{E763A062-8F75-47D4-0E1D-281278CC1C58}"/>
              </a:ext>
            </a:extLst>
          </p:cNvPr>
          <p:cNvGrpSpPr/>
          <p:nvPr/>
        </p:nvGrpSpPr>
        <p:grpSpPr>
          <a:xfrm>
            <a:off x="1107398" y="1249999"/>
            <a:ext cx="5967657" cy="2103007"/>
            <a:chOff x="1107398" y="1610051"/>
            <a:chExt cx="6212033" cy="2377440"/>
          </a:xfrm>
        </p:grpSpPr>
        <p:pic>
          <p:nvPicPr>
            <p:cNvPr id="3" name="Picture 2">
              <a:extLst>
                <a:ext uri="{FF2B5EF4-FFF2-40B4-BE49-F238E27FC236}">
                  <a16:creationId xmlns:a16="http://schemas.microsoft.com/office/drawing/2014/main" id="{112C0433-C0BB-72C8-FCEF-F095D4E66BC5}"/>
                </a:ext>
              </a:extLst>
            </p:cNvPr>
            <p:cNvPicPr>
              <a:picLocks noChangeAspect="1"/>
            </p:cNvPicPr>
            <p:nvPr/>
          </p:nvPicPr>
          <p:blipFill rotWithShape="1">
            <a:blip r:embed="rId2"/>
            <a:srcRect l="33530" t="53468" r="49394" b="26869"/>
            <a:stretch/>
          </p:blipFill>
          <p:spPr>
            <a:xfrm>
              <a:off x="3649119" y="1610051"/>
              <a:ext cx="3670312" cy="2377440"/>
            </a:xfrm>
            <a:prstGeom prst="rect">
              <a:avLst/>
            </a:prstGeom>
          </p:spPr>
        </p:pic>
        <p:sp>
          <p:nvSpPr>
            <p:cNvPr id="6" name="TextBox 5">
              <a:extLst>
                <a:ext uri="{FF2B5EF4-FFF2-40B4-BE49-F238E27FC236}">
                  <a16:creationId xmlns:a16="http://schemas.microsoft.com/office/drawing/2014/main" id="{038BE0D5-109E-0F6A-B68F-922F278745BB}"/>
                </a:ext>
              </a:extLst>
            </p:cNvPr>
            <p:cNvSpPr txBox="1"/>
            <p:nvPr/>
          </p:nvSpPr>
          <p:spPr>
            <a:xfrm>
              <a:off x="1107398" y="1610051"/>
              <a:ext cx="2541721" cy="2377440"/>
            </a:xfrm>
            <a:prstGeom prst="rect">
              <a:avLst/>
            </a:prstGeom>
            <a:solidFill>
              <a:schemeClr val="bg1"/>
            </a:solidFill>
          </p:spPr>
          <p:txBody>
            <a:bodyPr wrap="square" rtlCol="0">
              <a:spAutoFit/>
            </a:bodyPr>
            <a:lstStyle/>
            <a:p>
              <a:pPr marL="342900" indent="-342900">
                <a:lnSpc>
                  <a:spcPct val="150000"/>
                </a:lnSpc>
                <a:buAutoNum type="arabicPeriod"/>
              </a:pPr>
              <a:endParaRPr lang="en-US" sz="1400" dirty="0"/>
            </a:p>
            <a:p>
              <a:pPr marL="342900" indent="-342900">
                <a:lnSpc>
                  <a:spcPct val="150000"/>
                </a:lnSpc>
                <a:buAutoNum type="arabicPeriod"/>
              </a:pPr>
              <a:r>
                <a:rPr lang="en-US" sz="1400" dirty="0"/>
                <a:t>Learning content</a:t>
              </a:r>
            </a:p>
            <a:p>
              <a:pPr marL="342900" indent="-342900">
                <a:lnSpc>
                  <a:spcPct val="150000"/>
                </a:lnSpc>
                <a:buAutoNum type="arabicPeriod"/>
              </a:pPr>
              <a:r>
                <a:rPr lang="en-US" sz="1400" dirty="0"/>
                <a:t>Theoretical aspects</a:t>
              </a:r>
            </a:p>
            <a:p>
              <a:pPr marL="342900" indent="-342900">
                <a:lnSpc>
                  <a:spcPct val="150000"/>
                </a:lnSpc>
                <a:buAutoNum type="arabicPeriod"/>
              </a:pPr>
              <a:r>
                <a:rPr lang="en-US" sz="1400" dirty="0"/>
                <a:t>Oral and written assignments</a:t>
              </a:r>
            </a:p>
            <a:p>
              <a:pPr marL="342900" indent="-342900">
                <a:lnSpc>
                  <a:spcPct val="150000"/>
                </a:lnSpc>
                <a:buAutoNum type="arabicPeriod"/>
              </a:pPr>
              <a:r>
                <a:rPr lang="en-US" sz="1400" dirty="0"/>
                <a:t>Virtual class activity</a:t>
              </a:r>
            </a:p>
            <a:p>
              <a:pPr marL="342900" indent="-342900">
                <a:lnSpc>
                  <a:spcPct val="150000"/>
                </a:lnSpc>
                <a:buAutoNum type="arabicPeriod"/>
              </a:pPr>
              <a:r>
                <a:rPr lang="en-US" sz="1400" dirty="0"/>
                <a:t>Tutoring area</a:t>
              </a:r>
            </a:p>
          </p:txBody>
        </p:sp>
      </p:grpSp>
      <p:grpSp>
        <p:nvGrpSpPr>
          <p:cNvPr id="15" name="Group 14">
            <a:extLst>
              <a:ext uri="{FF2B5EF4-FFF2-40B4-BE49-F238E27FC236}">
                <a16:creationId xmlns:a16="http://schemas.microsoft.com/office/drawing/2014/main" id="{475545EF-06DF-77F7-AAC5-9C1A08D5B0FC}"/>
              </a:ext>
            </a:extLst>
          </p:cNvPr>
          <p:cNvGrpSpPr/>
          <p:nvPr/>
        </p:nvGrpSpPr>
        <p:grpSpPr>
          <a:xfrm>
            <a:off x="4164818" y="3285042"/>
            <a:ext cx="6919784" cy="2383571"/>
            <a:chOff x="4164818" y="3285042"/>
            <a:chExt cx="6919784" cy="2383571"/>
          </a:xfrm>
        </p:grpSpPr>
        <p:pic>
          <p:nvPicPr>
            <p:cNvPr id="13" name="Picture 12">
              <a:extLst>
                <a:ext uri="{FF2B5EF4-FFF2-40B4-BE49-F238E27FC236}">
                  <a16:creationId xmlns:a16="http://schemas.microsoft.com/office/drawing/2014/main" id="{0ADA2903-EB86-F04D-5B33-BC13CF4357F5}"/>
                </a:ext>
              </a:extLst>
            </p:cNvPr>
            <p:cNvPicPr>
              <a:picLocks noChangeAspect="1"/>
            </p:cNvPicPr>
            <p:nvPr/>
          </p:nvPicPr>
          <p:blipFill rotWithShape="1">
            <a:blip r:embed="rId3"/>
            <a:srcRect l="34325" t="58586" r="50833" b="22963"/>
            <a:stretch/>
          </p:blipFill>
          <p:spPr>
            <a:xfrm>
              <a:off x="7561825" y="3285042"/>
              <a:ext cx="3522777" cy="2377440"/>
            </a:xfrm>
            <a:prstGeom prst="rect">
              <a:avLst/>
            </a:prstGeom>
          </p:spPr>
        </p:pic>
        <p:sp>
          <p:nvSpPr>
            <p:cNvPr id="14" name="TextBox 13">
              <a:extLst>
                <a:ext uri="{FF2B5EF4-FFF2-40B4-BE49-F238E27FC236}">
                  <a16:creationId xmlns:a16="http://schemas.microsoft.com/office/drawing/2014/main" id="{DDB9FEE2-DA04-BAAF-08F9-E534A66CE86F}"/>
                </a:ext>
              </a:extLst>
            </p:cNvPr>
            <p:cNvSpPr txBox="1"/>
            <p:nvPr/>
          </p:nvSpPr>
          <p:spPr>
            <a:xfrm>
              <a:off x="4164818" y="3291173"/>
              <a:ext cx="3522777" cy="2377440"/>
            </a:xfrm>
            <a:prstGeom prst="rect">
              <a:avLst/>
            </a:prstGeom>
            <a:solidFill>
              <a:schemeClr val="bg1"/>
            </a:solidFill>
          </p:spPr>
          <p:txBody>
            <a:bodyPr wrap="square" rtlCol="0">
              <a:spAutoFit/>
            </a:bodyPr>
            <a:lstStyle/>
            <a:p>
              <a:pPr marL="342900" indent="-342900">
                <a:lnSpc>
                  <a:spcPct val="200000"/>
                </a:lnSpc>
                <a:buFont typeface="+mj-lt"/>
                <a:buAutoNum type="arabicPeriod"/>
              </a:pPr>
              <a:r>
                <a:rPr lang="en-US" sz="1400" dirty="0"/>
                <a:t>Teacher support</a:t>
              </a:r>
            </a:p>
            <a:p>
              <a:pPr marL="342900" indent="-342900">
                <a:lnSpc>
                  <a:spcPct val="200000"/>
                </a:lnSpc>
                <a:buFont typeface="+mj-lt"/>
                <a:buAutoNum type="arabicPeriod"/>
              </a:pPr>
              <a:r>
                <a:rPr lang="en-US" sz="1400" dirty="0"/>
                <a:t>Communication with the teacher</a:t>
              </a:r>
            </a:p>
            <a:p>
              <a:pPr marL="342900" indent="-342900">
                <a:lnSpc>
                  <a:spcPct val="200000"/>
                </a:lnSpc>
                <a:buFont typeface="+mj-lt"/>
                <a:buAutoNum type="arabicPeriod"/>
              </a:pPr>
              <a:r>
                <a:rPr lang="en-US" sz="1400" dirty="0"/>
                <a:t>Assignment feedback</a:t>
              </a:r>
            </a:p>
            <a:p>
              <a:pPr marL="342900" indent="-342900">
                <a:lnSpc>
                  <a:spcPct val="200000"/>
                </a:lnSpc>
                <a:buFont typeface="+mj-lt"/>
                <a:buAutoNum type="arabicPeriod"/>
              </a:pPr>
              <a:r>
                <a:rPr lang="en-US" sz="1400" dirty="0"/>
                <a:t>Technical support form course administrator</a:t>
              </a:r>
            </a:p>
            <a:p>
              <a:pPr marL="342900" indent="-342900">
                <a:lnSpc>
                  <a:spcPct val="200000"/>
                </a:lnSpc>
                <a:buFont typeface="+mj-lt"/>
                <a:buAutoNum type="arabicPeriod"/>
              </a:pPr>
              <a:r>
                <a:rPr lang="en-US" sz="1400" dirty="0"/>
                <a:t>Communication with course administrator</a:t>
              </a:r>
              <a:endParaRPr lang="en-US" dirty="0"/>
            </a:p>
          </p:txBody>
        </p:sp>
      </p:grpSp>
      <p:sp>
        <p:nvSpPr>
          <p:cNvPr id="2" name="Oval 1">
            <a:extLst>
              <a:ext uri="{FF2B5EF4-FFF2-40B4-BE49-F238E27FC236}">
                <a16:creationId xmlns:a16="http://schemas.microsoft.com/office/drawing/2014/main" id="{B37C7A96-53CB-60F0-4E50-0DEC11152843}"/>
              </a:ext>
            </a:extLst>
          </p:cNvPr>
          <p:cNvSpPr/>
          <p:nvPr/>
        </p:nvSpPr>
        <p:spPr>
          <a:xfrm>
            <a:off x="1415845" y="2526890"/>
            <a:ext cx="1590920" cy="344129"/>
          </a:xfrm>
          <a:prstGeom prst="ellipse">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n>
                <a:solidFill>
                  <a:srgbClr val="FF0000"/>
                </a:solidFill>
              </a:ln>
            </a:endParaRPr>
          </a:p>
        </p:txBody>
      </p:sp>
      <p:sp>
        <p:nvSpPr>
          <p:cNvPr id="4" name="Oval 3">
            <a:extLst>
              <a:ext uri="{FF2B5EF4-FFF2-40B4-BE49-F238E27FC236}">
                <a16:creationId xmlns:a16="http://schemas.microsoft.com/office/drawing/2014/main" id="{F10CD65D-2FDF-5BC8-26EB-4E5D30619455}"/>
              </a:ext>
            </a:extLst>
          </p:cNvPr>
          <p:cNvSpPr/>
          <p:nvPr/>
        </p:nvSpPr>
        <p:spPr>
          <a:xfrm>
            <a:off x="4413944" y="3433916"/>
            <a:ext cx="1590920" cy="344129"/>
          </a:xfrm>
          <a:prstGeom prst="ellipse">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n>
                <a:solidFill>
                  <a:srgbClr val="FF0000"/>
                </a:solidFill>
              </a:ln>
            </a:endParaRPr>
          </a:p>
        </p:txBody>
      </p:sp>
    </p:spTree>
    <p:extLst>
      <p:ext uri="{BB962C8B-B14F-4D97-AF65-F5344CB8AC3E}">
        <p14:creationId xmlns:p14="http://schemas.microsoft.com/office/powerpoint/2010/main" val="13611547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fade">
                                      <p:cBhvr>
                                        <p:cTn id="14" dur="1000"/>
                                        <p:tgtEl>
                                          <p:spTgt spid="4"/>
                                        </p:tgtEl>
                                      </p:cBhvr>
                                    </p:animEffect>
                                    <p:anim calcmode="lin" valueType="num">
                                      <p:cBhvr>
                                        <p:cTn id="15" dur="1000" fill="hold"/>
                                        <p:tgtEl>
                                          <p:spTgt spid="4"/>
                                        </p:tgtEl>
                                        <p:attrNameLst>
                                          <p:attrName>ppt_x</p:attrName>
                                        </p:attrNameLst>
                                      </p:cBhvr>
                                      <p:tavLst>
                                        <p:tav tm="0">
                                          <p:val>
                                            <p:strVal val="#ppt_x"/>
                                          </p:val>
                                        </p:tav>
                                        <p:tav tm="100000">
                                          <p:val>
                                            <p:strVal val="#ppt_x"/>
                                          </p:val>
                                        </p:tav>
                                      </p:tavLst>
                                    </p:anim>
                                    <p:anim calcmode="lin" valueType="num">
                                      <p:cBhvr>
                                        <p:cTn id="16"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4"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Slide Number Placeholder 14">
            <a:extLst>
              <a:ext uri="{FF2B5EF4-FFF2-40B4-BE49-F238E27FC236}">
                <a16:creationId xmlns:a16="http://schemas.microsoft.com/office/drawing/2014/main" id="{EA450CD4-3018-DBCF-3A32-B72A7DCFA11F}"/>
              </a:ext>
            </a:extLst>
          </p:cNvPr>
          <p:cNvSpPr>
            <a:spLocks noGrp="1"/>
          </p:cNvSpPr>
          <p:nvPr>
            <p:ph type="sldNum" sz="quarter" idx="12"/>
          </p:nvPr>
        </p:nvSpPr>
        <p:spPr/>
        <p:txBody>
          <a:bodyPr/>
          <a:lstStyle/>
          <a:p>
            <a:fld id="{8D0AFDD5-844D-364D-8AEC-50CF4D36D55D}" type="slidenum">
              <a:rPr lang="en-US" smtClean="0"/>
              <a:pPr/>
              <a:t>25</a:t>
            </a:fld>
            <a:endParaRPr lang="en-US" dirty="0"/>
          </a:p>
        </p:txBody>
      </p:sp>
      <p:pic>
        <p:nvPicPr>
          <p:cNvPr id="7" name="Picture Placeholder 6">
            <a:extLst>
              <a:ext uri="{FF2B5EF4-FFF2-40B4-BE49-F238E27FC236}">
                <a16:creationId xmlns:a16="http://schemas.microsoft.com/office/drawing/2014/main" id="{E3F94CEC-A18C-4537-09B0-BB8B993302FD}"/>
              </a:ext>
            </a:extLst>
          </p:cNvPr>
          <p:cNvPicPr>
            <a:picLocks noGrp="1" noChangeAspect="1"/>
          </p:cNvPicPr>
          <p:nvPr>
            <p:ph type="pic" sz="quarter" idx="13"/>
          </p:nvPr>
        </p:nvPicPr>
        <p:blipFill>
          <a:blip r:embed="rId2"/>
          <a:srcRect l="27682" r="27682"/>
          <a:stretch>
            <a:fillRect/>
          </a:stretch>
        </p:blipFill>
        <p:spPr>
          <a:xfrm>
            <a:off x="0" y="0"/>
            <a:ext cx="4351338" cy="6492875"/>
          </a:xfrm>
        </p:spPr>
      </p:pic>
      <p:sp>
        <p:nvSpPr>
          <p:cNvPr id="6" name="TextBox 5">
            <a:extLst>
              <a:ext uri="{FF2B5EF4-FFF2-40B4-BE49-F238E27FC236}">
                <a16:creationId xmlns:a16="http://schemas.microsoft.com/office/drawing/2014/main" id="{7B2775D7-4BC0-5975-8A1B-FF85ACC50665}"/>
              </a:ext>
            </a:extLst>
          </p:cNvPr>
          <p:cNvSpPr txBox="1"/>
          <p:nvPr/>
        </p:nvSpPr>
        <p:spPr>
          <a:xfrm>
            <a:off x="-98323" y="6459715"/>
            <a:ext cx="4780476" cy="169598"/>
          </a:xfrm>
          <a:prstGeom prst="rect">
            <a:avLst/>
          </a:prstGeom>
          <a:noFill/>
        </p:spPr>
        <p:txBody>
          <a:bodyPr wrap="none" rtlCol="0">
            <a:spAutoFit/>
          </a:bodyPr>
          <a:lstStyle/>
          <a:p>
            <a:pPr marL="0" marR="0">
              <a:lnSpc>
                <a:spcPct val="107000"/>
              </a:lnSpc>
              <a:spcBef>
                <a:spcPts val="0"/>
              </a:spcBef>
              <a:spcAft>
                <a:spcPts val="800"/>
              </a:spcAft>
            </a:pPr>
            <a:r>
              <a:rPr lang="en-US" sz="500" u="sng" kern="100" dirty="0">
                <a:solidFill>
                  <a:srgbClr val="0563C1"/>
                </a:solidFill>
                <a:effectLst/>
                <a:ea typeface="Calibri" panose="020F0502020204030204" pitchFamily="34" charset="0"/>
                <a:cs typeface="Times New Roman" panose="02020603050405020304" pitchFamily="18" charset="0"/>
                <a:hlinkClick r:id="rId3"/>
              </a:rPr>
              <a:t>https://www.freepik.com/free-photo/english-teacher-doing-her-class-with-whiteboard_15184727.htm#query=teach%20english%20using%20technology&amp;position=0&amp;from_view=search&amp;track=ais</a:t>
            </a:r>
            <a:endParaRPr lang="en-US" sz="500" kern="100" dirty="0">
              <a:effectLst/>
              <a:ea typeface="Calibri" panose="020F0502020204030204" pitchFamily="34" charset="0"/>
              <a:cs typeface="Times New Roman" panose="02020603050405020304" pitchFamily="18" charset="0"/>
            </a:endParaRPr>
          </a:p>
        </p:txBody>
      </p:sp>
      <p:sp>
        <p:nvSpPr>
          <p:cNvPr id="17" name="TextBox 16">
            <a:extLst>
              <a:ext uri="{FF2B5EF4-FFF2-40B4-BE49-F238E27FC236}">
                <a16:creationId xmlns:a16="http://schemas.microsoft.com/office/drawing/2014/main" id="{8D088088-1089-46EA-BB41-8D0C46E887B5}"/>
              </a:ext>
            </a:extLst>
          </p:cNvPr>
          <p:cNvSpPr txBox="1"/>
          <p:nvPr/>
        </p:nvSpPr>
        <p:spPr>
          <a:xfrm>
            <a:off x="5897592" y="2138441"/>
            <a:ext cx="4716377" cy="2215991"/>
          </a:xfrm>
          <a:prstGeom prst="rect">
            <a:avLst/>
          </a:prstGeom>
          <a:noFill/>
        </p:spPr>
        <p:txBody>
          <a:bodyPr wrap="square" rtlCol="0">
            <a:spAutoFit/>
          </a:bodyPr>
          <a:lstStyle/>
          <a:p>
            <a:r>
              <a:rPr lang="en-US" sz="2400" dirty="0">
                <a:latin typeface="+mj-lt"/>
              </a:rPr>
              <a:t>“</a:t>
            </a:r>
            <a:r>
              <a:rPr lang="en-GB" sz="2400" b="1" dirty="0">
                <a:latin typeface="+mj-lt"/>
              </a:rPr>
              <a:t>Technology will not replace great teachers but technology in the hands of great teachers can be transformational.</a:t>
            </a:r>
            <a:r>
              <a:rPr lang="en-US" sz="2400" b="1" dirty="0">
                <a:latin typeface="+mj-lt"/>
              </a:rPr>
              <a:t> ”</a:t>
            </a:r>
            <a:endParaRPr lang="ro-RO" sz="2400" b="1" dirty="0">
              <a:latin typeface="+mj-lt"/>
            </a:endParaRPr>
          </a:p>
          <a:p>
            <a:endParaRPr lang="ro-RO" sz="2400" dirty="0">
              <a:latin typeface="+mj-lt"/>
            </a:endParaRPr>
          </a:p>
          <a:p>
            <a:pPr algn="r"/>
            <a:r>
              <a:rPr lang="ro-RO" dirty="0">
                <a:latin typeface="+mj-lt"/>
              </a:rPr>
              <a:t>George </a:t>
            </a:r>
            <a:r>
              <a:rPr lang="ro-RO" dirty="0" err="1">
                <a:latin typeface="+mj-lt"/>
              </a:rPr>
              <a:t>Couros</a:t>
            </a:r>
            <a:endParaRPr lang="en-GB" dirty="0">
              <a:latin typeface="+mj-lt"/>
            </a:endParaRPr>
          </a:p>
        </p:txBody>
      </p:sp>
    </p:spTree>
    <p:extLst>
      <p:ext uri="{BB962C8B-B14F-4D97-AF65-F5344CB8AC3E}">
        <p14:creationId xmlns:p14="http://schemas.microsoft.com/office/powerpoint/2010/main" val="59172239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itle 23">
            <a:extLst>
              <a:ext uri="{FF2B5EF4-FFF2-40B4-BE49-F238E27FC236}">
                <a16:creationId xmlns:a16="http://schemas.microsoft.com/office/drawing/2014/main" id="{A4C5B759-93CB-5B5A-B1D2-2E3C42747C75}"/>
              </a:ext>
            </a:extLst>
          </p:cNvPr>
          <p:cNvSpPr>
            <a:spLocks noGrp="1"/>
          </p:cNvSpPr>
          <p:nvPr>
            <p:ph type="ctrTitle"/>
          </p:nvPr>
        </p:nvSpPr>
        <p:spPr>
          <a:xfrm>
            <a:off x="3963924" y="2756916"/>
            <a:ext cx="4873752" cy="1709928"/>
          </a:xfrm>
        </p:spPr>
        <p:txBody>
          <a:bodyPr/>
          <a:lstStyle/>
          <a:p>
            <a:r>
              <a:rPr lang="en-US" i="1" dirty="0"/>
              <a:t>Thank you</a:t>
            </a:r>
          </a:p>
        </p:txBody>
      </p:sp>
    </p:spTree>
    <p:extLst>
      <p:ext uri="{BB962C8B-B14F-4D97-AF65-F5344CB8AC3E}">
        <p14:creationId xmlns:p14="http://schemas.microsoft.com/office/powerpoint/2010/main" val="239758338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0B3421-27E8-64F7-C72E-A20B3B5BFD28}"/>
              </a:ext>
            </a:extLst>
          </p:cNvPr>
          <p:cNvSpPr>
            <a:spLocks noGrp="1"/>
          </p:cNvSpPr>
          <p:nvPr>
            <p:ph type="title"/>
          </p:nvPr>
        </p:nvSpPr>
        <p:spPr/>
        <p:txBody>
          <a:bodyPr/>
          <a:lstStyle/>
          <a:p>
            <a:r>
              <a:rPr lang="en-US" dirty="0"/>
              <a:t>Agenda</a:t>
            </a:r>
          </a:p>
        </p:txBody>
      </p:sp>
      <p:sp>
        <p:nvSpPr>
          <p:cNvPr id="3" name="Text Placeholder 2">
            <a:extLst>
              <a:ext uri="{FF2B5EF4-FFF2-40B4-BE49-F238E27FC236}">
                <a16:creationId xmlns:a16="http://schemas.microsoft.com/office/drawing/2014/main" id="{6FFCC227-AEF6-4194-577B-C14BE9F08F99}"/>
              </a:ext>
            </a:extLst>
          </p:cNvPr>
          <p:cNvSpPr>
            <a:spLocks noGrp="1"/>
          </p:cNvSpPr>
          <p:nvPr>
            <p:ph type="body" sz="quarter" idx="13"/>
          </p:nvPr>
        </p:nvSpPr>
        <p:spPr/>
        <p:txBody>
          <a:bodyPr/>
          <a:lstStyle/>
          <a:p>
            <a:r>
              <a:rPr lang="en-US" dirty="0"/>
              <a:t>1</a:t>
            </a:r>
          </a:p>
        </p:txBody>
      </p:sp>
      <p:sp>
        <p:nvSpPr>
          <p:cNvPr id="4" name="Text Placeholder 3">
            <a:extLst>
              <a:ext uri="{FF2B5EF4-FFF2-40B4-BE49-F238E27FC236}">
                <a16:creationId xmlns:a16="http://schemas.microsoft.com/office/drawing/2014/main" id="{EDA1DEE7-E7EE-60E4-4393-4B4043EFAC72}"/>
              </a:ext>
            </a:extLst>
          </p:cNvPr>
          <p:cNvSpPr>
            <a:spLocks noGrp="1"/>
          </p:cNvSpPr>
          <p:nvPr>
            <p:ph type="body" sz="quarter" idx="14"/>
          </p:nvPr>
        </p:nvSpPr>
        <p:spPr/>
        <p:txBody>
          <a:bodyPr/>
          <a:lstStyle/>
          <a:p>
            <a:r>
              <a:rPr lang="en-US" dirty="0"/>
              <a:t>2</a:t>
            </a:r>
          </a:p>
        </p:txBody>
      </p:sp>
      <p:sp>
        <p:nvSpPr>
          <p:cNvPr id="5" name="Text Placeholder 4">
            <a:extLst>
              <a:ext uri="{FF2B5EF4-FFF2-40B4-BE49-F238E27FC236}">
                <a16:creationId xmlns:a16="http://schemas.microsoft.com/office/drawing/2014/main" id="{0D7E0F31-9524-2A85-6CB5-22AF4974A1F5}"/>
              </a:ext>
            </a:extLst>
          </p:cNvPr>
          <p:cNvSpPr>
            <a:spLocks noGrp="1"/>
          </p:cNvSpPr>
          <p:nvPr>
            <p:ph type="body" sz="quarter" idx="15"/>
          </p:nvPr>
        </p:nvSpPr>
        <p:spPr/>
        <p:txBody>
          <a:bodyPr/>
          <a:lstStyle/>
          <a:p>
            <a:r>
              <a:rPr lang="en-US" dirty="0"/>
              <a:t>3</a:t>
            </a:r>
          </a:p>
        </p:txBody>
      </p:sp>
      <p:sp>
        <p:nvSpPr>
          <p:cNvPr id="6" name="Text Placeholder 5">
            <a:extLst>
              <a:ext uri="{FF2B5EF4-FFF2-40B4-BE49-F238E27FC236}">
                <a16:creationId xmlns:a16="http://schemas.microsoft.com/office/drawing/2014/main" id="{79D4236D-E11C-38FC-772B-CE8903600265}"/>
              </a:ext>
            </a:extLst>
          </p:cNvPr>
          <p:cNvSpPr>
            <a:spLocks noGrp="1"/>
          </p:cNvSpPr>
          <p:nvPr>
            <p:ph type="body" sz="quarter" idx="16"/>
          </p:nvPr>
        </p:nvSpPr>
        <p:spPr/>
        <p:txBody>
          <a:bodyPr/>
          <a:lstStyle/>
          <a:p>
            <a:r>
              <a:rPr lang="en-US" dirty="0"/>
              <a:t>4</a:t>
            </a:r>
          </a:p>
        </p:txBody>
      </p:sp>
      <p:sp>
        <p:nvSpPr>
          <p:cNvPr id="7" name="Text Placeholder 6">
            <a:extLst>
              <a:ext uri="{FF2B5EF4-FFF2-40B4-BE49-F238E27FC236}">
                <a16:creationId xmlns:a16="http://schemas.microsoft.com/office/drawing/2014/main" id="{2FC2164E-29EB-0A75-9DCC-C2F08040A581}"/>
              </a:ext>
            </a:extLst>
          </p:cNvPr>
          <p:cNvSpPr>
            <a:spLocks noGrp="1"/>
          </p:cNvSpPr>
          <p:nvPr>
            <p:ph type="body" sz="quarter" idx="17"/>
          </p:nvPr>
        </p:nvSpPr>
        <p:spPr/>
        <p:txBody>
          <a:bodyPr/>
          <a:lstStyle/>
          <a:p>
            <a:r>
              <a:rPr lang="en-US" dirty="0"/>
              <a:t>5</a:t>
            </a:r>
          </a:p>
        </p:txBody>
      </p:sp>
      <p:sp>
        <p:nvSpPr>
          <p:cNvPr id="8" name="Text Placeholder 7">
            <a:extLst>
              <a:ext uri="{FF2B5EF4-FFF2-40B4-BE49-F238E27FC236}">
                <a16:creationId xmlns:a16="http://schemas.microsoft.com/office/drawing/2014/main" id="{06974E3C-F63F-9F93-EE35-CD5E465CD080}"/>
              </a:ext>
            </a:extLst>
          </p:cNvPr>
          <p:cNvSpPr>
            <a:spLocks noGrp="1"/>
          </p:cNvSpPr>
          <p:nvPr>
            <p:ph type="body" sz="quarter" idx="18"/>
          </p:nvPr>
        </p:nvSpPr>
        <p:spPr/>
        <p:txBody>
          <a:bodyPr/>
          <a:lstStyle/>
          <a:p>
            <a:r>
              <a:rPr lang="en-US" dirty="0"/>
              <a:t>Introduction</a:t>
            </a:r>
          </a:p>
          <a:p>
            <a:endParaRPr lang="en-US" dirty="0"/>
          </a:p>
        </p:txBody>
      </p:sp>
      <p:sp>
        <p:nvSpPr>
          <p:cNvPr id="9" name="Text Placeholder 8">
            <a:extLst>
              <a:ext uri="{FF2B5EF4-FFF2-40B4-BE49-F238E27FC236}">
                <a16:creationId xmlns:a16="http://schemas.microsoft.com/office/drawing/2014/main" id="{482D95C9-142A-BF9A-3602-F4AB11608174}"/>
              </a:ext>
            </a:extLst>
          </p:cNvPr>
          <p:cNvSpPr>
            <a:spLocks noGrp="1"/>
          </p:cNvSpPr>
          <p:nvPr>
            <p:ph type="body" sz="quarter" idx="19"/>
          </p:nvPr>
        </p:nvSpPr>
        <p:spPr>
          <a:xfrm>
            <a:off x="2992056" y="4326702"/>
            <a:ext cx="1947672" cy="716353"/>
          </a:xfrm>
        </p:spPr>
        <p:txBody>
          <a:bodyPr/>
          <a:lstStyle/>
          <a:p>
            <a:r>
              <a:rPr lang="en-US" dirty="0"/>
              <a:t>Today’s students</a:t>
            </a:r>
          </a:p>
          <a:p>
            <a:endParaRPr lang="en-US" dirty="0"/>
          </a:p>
        </p:txBody>
      </p:sp>
      <p:sp>
        <p:nvSpPr>
          <p:cNvPr id="10" name="Text Placeholder 9">
            <a:extLst>
              <a:ext uri="{FF2B5EF4-FFF2-40B4-BE49-F238E27FC236}">
                <a16:creationId xmlns:a16="http://schemas.microsoft.com/office/drawing/2014/main" id="{DD2F5204-1928-06AD-9878-6DD27D5DF27D}"/>
              </a:ext>
            </a:extLst>
          </p:cNvPr>
          <p:cNvSpPr>
            <a:spLocks noGrp="1"/>
          </p:cNvSpPr>
          <p:nvPr>
            <p:ph type="body" sz="quarter" idx="20"/>
          </p:nvPr>
        </p:nvSpPr>
        <p:spPr>
          <a:xfrm>
            <a:off x="5168328" y="4313641"/>
            <a:ext cx="1947672" cy="886431"/>
          </a:xfrm>
        </p:spPr>
        <p:txBody>
          <a:bodyPr/>
          <a:lstStyle/>
          <a:p>
            <a:r>
              <a:rPr lang="en-US" dirty="0"/>
              <a:t>Digital pedagogy</a:t>
            </a:r>
          </a:p>
          <a:p>
            <a:endParaRPr lang="en-US" dirty="0"/>
          </a:p>
        </p:txBody>
      </p:sp>
      <p:sp>
        <p:nvSpPr>
          <p:cNvPr id="11" name="Text Placeholder 10">
            <a:extLst>
              <a:ext uri="{FF2B5EF4-FFF2-40B4-BE49-F238E27FC236}">
                <a16:creationId xmlns:a16="http://schemas.microsoft.com/office/drawing/2014/main" id="{64977FAA-28B8-34BB-09CE-CCE6C8C73D62}"/>
              </a:ext>
            </a:extLst>
          </p:cNvPr>
          <p:cNvSpPr>
            <a:spLocks noGrp="1"/>
          </p:cNvSpPr>
          <p:nvPr>
            <p:ph type="body" sz="quarter" idx="21"/>
          </p:nvPr>
        </p:nvSpPr>
        <p:spPr/>
        <p:txBody>
          <a:bodyPr/>
          <a:lstStyle/>
          <a:p>
            <a:r>
              <a:rPr lang="en-US" dirty="0"/>
              <a:t>Our online courses</a:t>
            </a:r>
          </a:p>
          <a:p>
            <a:endParaRPr lang="en-US" dirty="0"/>
          </a:p>
        </p:txBody>
      </p:sp>
      <p:sp>
        <p:nvSpPr>
          <p:cNvPr id="12" name="Text Placeholder 11">
            <a:extLst>
              <a:ext uri="{FF2B5EF4-FFF2-40B4-BE49-F238E27FC236}">
                <a16:creationId xmlns:a16="http://schemas.microsoft.com/office/drawing/2014/main" id="{8B9D1FB0-0B3C-DCCA-CB4F-4FEAE1317B81}"/>
              </a:ext>
            </a:extLst>
          </p:cNvPr>
          <p:cNvSpPr>
            <a:spLocks noGrp="1"/>
          </p:cNvSpPr>
          <p:nvPr>
            <p:ph type="body" sz="quarter" idx="22"/>
          </p:nvPr>
        </p:nvSpPr>
        <p:spPr>
          <a:xfrm>
            <a:off x="9466008" y="4319944"/>
            <a:ext cx="1947672" cy="880128"/>
          </a:xfrm>
        </p:spPr>
        <p:txBody>
          <a:bodyPr/>
          <a:lstStyle/>
          <a:p>
            <a:r>
              <a:rPr lang="en-US" dirty="0"/>
              <a:t>Benefits and challenges</a:t>
            </a:r>
          </a:p>
          <a:p>
            <a:endParaRPr lang="en-US" dirty="0"/>
          </a:p>
        </p:txBody>
      </p:sp>
      <p:sp>
        <p:nvSpPr>
          <p:cNvPr id="15" name="Slide Number Placeholder 14">
            <a:extLst>
              <a:ext uri="{FF2B5EF4-FFF2-40B4-BE49-F238E27FC236}">
                <a16:creationId xmlns:a16="http://schemas.microsoft.com/office/drawing/2014/main" id="{9EB92BE4-4ECF-AA5A-EBFA-AC2DBA93582C}"/>
              </a:ext>
            </a:extLst>
          </p:cNvPr>
          <p:cNvSpPr>
            <a:spLocks noGrp="1"/>
          </p:cNvSpPr>
          <p:nvPr>
            <p:ph type="sldNum" sz="quarter" idx="12"/>
          </p:nvPr>
        </p:nvSpPr>
        <p:spPr/>
        <p:txBody>
          <a:bodyPr/>
          <a:lstStyle/>
          <a:p>
            <a:fld id="{8D0AFDD5-844D-364D-8AEC-50CF4D36D55D}" type="slidenum">
              <a:rPr lang="en-US" smtClean="0"/>
              <a:pPr/>
              <a:t>3</a:t>
            </a:fld>
            <a:endParaRPr lang="en-US" dirty="0"/>
          </a:p>
        </p:txBody>
      </p:sp>
      <p:sp>
        <p:nvSpPr>
          <p:cNvPr id="14" name="Footer Placeholder 13">
            <a:extLst>
              <a:ext uri="{FF2B5EF4-FFF2-40B4-BE49-F238E27FC236}">
                <a16:creationId xmlns:a16="http://schemas.microsoft.com/office/drawing/2014/main" id="{DE3B97B2-F540-9F02-5569-597A7E7B6E59}"/>
              </a:ext>
            </a:extLst>
          </p:cNvPr>
          <p:cNvSpPr>
            <a:spLocks noGrp="1"/>
          </p:cNvSpPr>
          <p:nvPr>
            <p:ph type="ftr" sz="quarter" idx="11"/>
          </p:nvPr>
        </p:nvSpPr>
        <p:spPr>
          <a:xfrm>
            <a:off x="5364480" y="6037006"/>
            <a:ext cx="1463040" cy="610786"/>
          </a:xfrm>
        </p:spPr>
        <p:txBody>
          <a:bodyPr/>
          <a:lstStyle/>
          <a:p>
            <a:r>
              <a:rPr lang="en-US" dirty="0"/>
              <a:t>Using technology to harness language learning: challenges and benefits</a:t>
            </a:r>
          </a:p>
        </p:txBody>
      </p:sp>
      <p:sp>
        <p:nvSpPr>
          <p:cNvPr id="13" name="Date Placeholder 12">
            <a:extLst>
              <a:ext uri="{FF2B5EF4-FFF2-40B4-BE49-F238E27FC236}">
                <a16:creationId xmlns:a16="http://schemas.microsoft.com/office/drawing/2014/main" id="{8FA1C40B-4426-2DD0-CFB0-3E30E9C28215}"/>
              </a:ext>
            </a:extLst>
          </p:cNvPr>
          <p:cNvSpPr>
            <a:spLocks noGrp="1"/>
          </p:cNvSpPr>
          <p:nvPr>
            <p:ph type="dt" sz="half" idx="10"/>
          </p:nvPr>
        </p:nvSpPr>
        <p:spPr/>
        <p:txBody>
          <a:bodyPr/>
          <a:lstStyle/>
          <a:p>
            <a:r>
              <a:rPr lang="en-US"/>
              <a:t>2023</a:t>
            </a:r>
            <a:endParaRPr lang="en-US" dirty="0"/>
          </a:p>
        </p:txBody>
      </p:sp>
    </p:spTree>
    <p:extLst>
      <p:ext uri="{BB962C8B-B14F-4D97-AF65-F5344CB8AC3E}">
        <p14:creationId xmlns:p14="http://schemas.microsoft.com/office/powerpoint/2010/main" val="68197860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BBD5C035-4C60-A300-8B63-218AF3D83D2F}"/>
              </a:ext>
            </a:extLst>
          </p:cNvPr>
          <p:cNvPicPr>
            <a:picLocks noChangeAspect="1"/>
          </p:cNvPicPr>
          <p:nvPr/>
        </p:nvPicPr>
        <p:blipFill>
          <a:blip r:embed="rId3"/>
          <a:stretch>
            <a:fillRect/>
          </a:stretch>
        </p:blipFill>
        <p:spPr>
          <a:xfrm>
            <a:off x="1495732" y="2256967"/>
            <a:ext cx="3537616" cy="2354123"/>
          </a:xfrm>
          <a:prstGeom prst="rect">
            <a:avLst/>
          </a:prstGeom>
          <a:ln>
            <a:noFill/>
          </a:ln>
          <a:effectLst>
            <a:softEdge rad="112500"/>
          </a:effectLst>
        </p:spPr>
      </p:pic>
      <p:pic>
        <p:nvPicPr>
          <p:cNvPr id="8" name="Picture Placeholder 7">
            <a:extLst>
              <a:ext uri="{FF2B5EF4-FFF2-40B4-BE49-F238E27FC236}">
                <a16:creationId xmlns:a16="http://schemas.microsoft.com/office/drawing/2014/main" id="{D12DDA4D-4FA3-6EA1-C59B-69DDB3C08512}"/>
              </a:ext>
            </a:extLst>
          </p:cNvPr>
          <p:cNvPicPr>
            <a:picLocks noGrp="1" noChangeAspect="1"/>
          </p:cNvPicPr>
          <p:nvPr>
            <p:ph type="pic" sz="quarter" idx="10"/>
          </p:nvPr>
        </p:nvPicPr>
        <p:blipFill>
          <a:blip r:embed="rId4"/>
          <a:srcRect t="11856" b="11856"/>
          <a:stretch>
            <a:fillRect/>
          </a:stretch>
        </p:blipFill>
        <p:spPr>
          <a:xfrm>
            <a:off x="6646605" y="2251938"/>
            <a:ext cx="3910040" cy="2359152"/>
          </a:xfrm>
          <a:prstGeom prst="rect">
            <a:avLst/>
          </a:prstGeom>
          <a:ln>
            <a:noFill/>
          </a:ln>
          <a:effectLst>
            <a:softEdge rad="112500"/>
          </a:effectLst>
        </p:spPr>
      </p:pic>
    </p:spTree>
    <p:extLst>
      <p:ext uri="{BB962C8B-B14F-4D97-AF65-F5344CB8AC3E}">
        <p14:creationId xmlns:p14="http://schemas.microsoft.com/office/powerpoint/2010/main" val="125562230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Box 11">
            <a:extLst>
              <a:ext uri="{FF2B5EF4-FFF2-40B4-BE49-F238E27FC236}">
                <a16:creationId xmlns:a16="http://schemas.microsoft.com/office/drawing/2014/main" id="{2CB2ACBF-196E-A160-C3ED-84FD2DF8BBB4}"/>
              </a:ext>
            </a:extLst>
          </p:cNvPr>
          <p:cNvSpPr txBox="1"/>
          <p:nvPr/>
        </p:nvSpPr>
        <p:spPr>
          <a:xfrm>
            <a:off x="1176748" y="2470523"/>
            <a:ext cx="6070031" cy="2532681"/>
          </a:xfrm>
          <a:prstGeom prst="rect">
            <a:avLst/>
          </a:prstGeom>
          <a:noFill/>
        </p:spPr>
        <p:txBody>
          <a:bodyPr wrap="square" rtlCol="0">
            <a:spAutoFit/>
          </a:bodyPr>
          <a:lstStyle/>
          <a:p>
            <a:pPr marL="342900" marR="0" lvl="0" indent="-342900">
              <a:lnSpc>
                <a:spcPct val="150000"/>
              </a:lnSpc>
              <a:spcBef>
                <a:spcPts val="0"/>
              </a:spcBef>
              <a:spcAft>
                <a:spcPts val="0"/>
              </a:spcAft>
              <a:buFont typeface="Symbol" panose="05050102010706020507" pitchFamily="18" charset="2"/>
              <a:buChar char=""/>
            </a:pPr>
            <a:r>
              <a:rPr lang="en-US" dirty="0">
                <a:latin typeface="+mj-lt"/>
                <a:cs typeface="Calibri" panose="020F0502020204030204" pitchFamily="34" charset="0"/>
              </a:rPr>
              <a:t>(1) self-directed</a:t>
            </a:r>
          </a:p>
          <a:p>
            <a:pPr marL="342900" marR="0" lvl="0" indent="-342900">
              <a:lnSpc>
                <a:spcPct val="150000"/>
              </a:lnSpc>
              <a:spcBef>
                <a:spcPts val="0"/>
              </a:spcBef>
              <a:spcAft>
                <a:spcPts val="0"/>
              </a:spcAft>
              <a:buFont typeface="Symbol" panose="05050102010706020507" pitchFamily="18" charset="2"/>
              <a:buChar char=""/>
            </a:pPr>
            <a:r>
              <a:rPr lang="en-US" dirty="0">
                <a:latin typeface="+mj-lt"/>
                <a:cs typeface="Calibri" panose="020F0502020204030204" pitchFamily="34" charset="0"/>
              </a:rPr>
              <a:t>(2) learning based on prior experience</a:t>
            </a:r>
          </a:p>
          <a:p>
            <a:pPr marL="342900" marR="0" lvl="0" indent="-342900">
              <a:lnSpc>
                <a:spcPct val="150000"/>
              </a:lnSpc>
              <a:spcBef>
                <a:spcPts val="0"/>
              </a:spcBef>
              <a:spcAft>
                <a:spcPts val="0"/>
              </a:spcAft>
              <a:buFont typeface="Symbol" panose="05050102010706020507" pitchFamily="18" charset="2"/>
              <a:buChar char=""/>
            </a:pPr>
            <a:r>
              <a:rPr lang="en-US" dirty="0">
                <a:latin typeface="+mj-lt"/>
                <a:cs typeface="Calibri" panose="020F0502020204030204" pitchFamily="34" charset="0"/>
              </a:rPr>
              <a:t>(3) learn when they experience a need</a:t>
            </a:r>
          </a:p>
          <a:p>
            <a:pPr marL="342900" marR="0" lvl="0" indent="-342900">
              <a:lnSpc>
                <a:spcPct val="150000"/>
              </a:lnSpc>
              <a:spcBef>
                <a:spcPts val="0"/>
              </a:spcBef>
              <a:spcAft>
                <a:spcPts val="0"/>
              </a:spcAft>
              <a:buFont typeface="Symbol" panose="05050102010706020507" pitchFamily="18" charset="2"/>
              <a:buChar char=""/>
            </a:pPr>
            <a:r>
              <a:rPr lang="en-US" dirty="0">
                <a:latin typeface="+mj-lt"/>
                <a:cs typeface="Calibri" panose="020F0502020204030204" pitchFamily="34" charset="0"/>
              </a:rPr>
              <a:t>(4) problem-centered </a:t>
            </a:r>
          </a:p>
          <a:p>
            <a:pPr marL="342900" marR="0" lvl="0" indent="-342900">
              <a:lnSpc>
                <a:spcPct val="150000"/>
              </a:lnSpc>
              <a:spcBef>
                <a:spcPts val="0"/>
              </a:spcBef>
              <a:spcAft>
                <a:spcPts val="0"/>
              </a:spcAft>
              <a:buFont typeface="Symbol" panose="05050102010706020507" pitchFamily="18" charset="2"/>
              <a:buChar char=""/>
            </a:pPr>
            <a:r>
              <a:rPr lang="en-US" dirty="0">
                <a:latin typeface="+mj-lt"/>
                <a:cs typeface="Calibri" panose="020F0502020204030204" pitchFamily="34" charset="0"/>
              </a:rPr>
              <a:t>(5) self-motivated (Knowles, 1980)</a:t>
            </a:r>
          </a:p>
          <a:p>
            <a:pPr marL="342900" marR="0" lvl="0" indent="-342900">
              <a:lnSpc>
                <a:spcPct val="150000"/>
              </a:lnSpc>
              <a:spcBef>
                <a:spcPts val="0"/>
              </a:spcBef>
              <a:spcAft>
                <a:spcPts val="800"/>
              </a:spcAft>
              <a:buFont typeface="Symbol" panose="05050102010706020507" pitchFamily="18" charset="2"/>
              <a:buChar char=""/>
            </a:pPr>
            <a:r>
              <a:rPr lang="en-US" dirty="0">
                <a:latin typeface="+mj-lt"/>
                <a:cs typeface="Calibri" panose="020F0502020204030204" pitchFamily="34" charset="0"/>
              </a:rPr>
              <a:t>digital native or digital immigrant (Prensky, 2001)</a:t>
            </a:r>
          </a:p>
        </p:txBody>
      </p:sp>
      <p:sp>
        <p:nvSpPr>
          <p:cNvPr id="13" name="TextBox 12">
            <a:extLst>
              <a:ext uri="{FF2B5EF4-FFF2-40B4-BE49-F238E27FC236}">
                <a16:creationId xmlns:a16="http://schemas.microsoft.com/office/drawing/2014/main" id="{EA02D332-AA68-C426-5379-D9F2E415FB40}"/>
              </a:ext>
            </a:extLst>
          </p:cNvPr>
          <p:cNvSpPr txBox="1"/>
          <p:nvPr/>
        </p:nvSpPr>
        <p:spPr>
          <a:xfrm>
            <a:off x="3828133" y="1179742"/>
            <a:ext cx="4253984" cy="1200329"/>
          </a:xfrm>
          <a:prstGeom prst="rect">
            <a:avLst/>
          </a:prstGeom>
          <a:noFill/>
        </p:spPr>
        <p:txBody>
          <a:bodyPr wrap="square" rtlCol="0">
            <a:spAutoFit/>
          </a:bodyPr>
          <a:lstStyle/>
          <a:p>
            <a:pPr algn="ctr"/>
            <a:r>
              <a:rPr lang="en-US" sz="2400" b="1" dirty="0">
                <a:latin typeface="+mj-lt"/>
                <a:cs typeface="Calibri" panose="020F0502020204030204" pitchFamily="34" charset="0"/>
              </a:rPr>
              <a:t>Our</a:t>
            </a:r>
            <a:r>
              <a:rPr lang="en-US" sz="2400" b="1" dirty="0">
                <a:latin typeface="+mj-lt"/>
              </a:rPr>
              <a:t> </a:t>
            </a:r>
            <a:r>
              <a:rPr lang="en-US" sz="2400" b="1" dirty="0">
                <a:latin typeface="+mj-lt"/>
                <a:cs typeface="Calibri" panose="020F0502020204030204" pitchFamily="34" charset="0"/>
              </a:rPr>
              <a:t>students</a:t>
            </a:r>
            <a:r>
              <a:rPr lang="en-US" sz="2400" b="1" dirty="0">
                <a:latin typeface="+mj-lt"/>
              </a:rPr>
              <a:t> </a:t>
            </a:r>
            <a:r>
              <a:rPr lang="en-US" sz="2400" b="1" dirty="0">
                <a:latin typeface="+mj-lt"/>
                <a:cs typeface="Calibri" panose="020F0502020204030204" pitchFamily="34" charset="0"/>
              </a:rPr>
              <a:t>today</a:t>
            </a:r>
          </a:p>
          <a:p>
            <a:pPr algn="ctr"/>
            <a:r>
              <a:rPr lang="en-US" sz="2400" dirty="0">
                <a:latin typeface="+mj-lt"/>
              </a:rPr>
              <a:t>Andragogy vs pedagogy</a:t>
            </a:r>
          </a:p>
          <a:p>
            <a:pPr algn="ctr"/>
            <a:endParaRPr lang="en-US" sz="2400" b="1" dirty="0">
              <a:latin typeface="+mj-lt"/>
              <a:cs typeface="Calibri" panose="020F0502020204030204" pitchFamily="34" charset="0"/>
            </a:endParaRPr>
          </a:p>
        </p:txBody>
      </p:sp>
      <p:pic>
        <p:nvPicPr>
          <p:cNvPr id="5" name="Picture Placeholder 4">
            <a:extLst>
              <a:ext uri="{FF2B5EF4-FFF2-40B4-BE49-F238E27FC236}">
                <a16:creationId xmlns:a16="http://schemas.microsoft.com/office/drawing/2014/main" id="{218B32C2-B99A-17C2-AE8A-A6183488EC05}"/>
              </a:ext>
            </a:extLst>
          </p:cNvPr>
          <p:cNvPicPr>
            <a:picLocks noGrp="1" noChangeAspect="1"/>
          </p:cNvPicPr>
          <p:nvPr>
            <p:ph type="pic" sz="quarter" idx="10"/>
          </p:nvPr>
        </p:nvPicPr>
        <p:blipFill rotWithShape="1">
          <a:blip r:embed="rId3"/>
          <a:srcRect t="-70691" b="-70691"/>
          <a:stretch/>
        </p:blipFill>
        <p:spPr>
          <a:prstGeom prst="rect">
            <a:avLst/>
          </a:prstGeom>
          <a:ln>
            <a:noFill/>
          </a:ln>
          <a:effectLst>
            <a:softEdge rad="112500"/>
          </a:effectLst>
        </p:spPr>
      </p:pic>
    </p:spTree>
    <p:extLst>
      <p:ext uri="{BB962C8B-B14F-4D97-AF65-F5344CB8AC3E}">
        <p14:creationId xmlns:p14="http://schemas.microsoft.com/office/powerpoint/2010/main" val="4212921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3">
                                            <p:txEl>
                                              <p:pRg st="1" end="1"/>
                                            </p:txEl>
                                          </p:spTgt>
                                        </p:tgtEl>
                                        <p:attrNameLst>
                                          <p:attrName>style.visibility</p:attrName>
                                        </p:attrNameLst>
                                      </p:cBhvr>
                                      <p:to>
                                        <p:strVal val="visible"/>
                                      </p:to>
                                    </p:set>
                                    <p:animEffect transition="in" filter="fade">
                                      <p:cBhvr>
                                        <p:cTn id="7" dur="1000"/>
                                        <p:tgtEl>
                                          <p:spTgt spid="13">
                                            <p:txEl>
                                              <p:pRg st="1" end="1"/>
                                            </p:txEl>
                                          </p:spTgt>
                                        </p:tgtEl>
                                      </p:cBhvr>
                                    </p:animEffect>
                                    <p:anim calcmode="lin" valueType="num">
                                      <p:cBhvr>
                                        <p:cTn id="8" dur="1000" fill="hold"/>
                                        <p:tgtEl>
                                          <p:spTgt spid="13">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1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2"/>
                                        </p:tgtEl>
                                        <p:attrNameLst>
                                          <p:attrName>style.visibility</p:attrName>
                                        </p:attrNameLst>
                                      </p:cBhvr>
                                      <p:to>
                                        <p:strVal val="visible"/>
                                      </p:to>
                                    </p:set>
                                    <p:animEffect transition="in" filter="fade">
                                      <p:cBhvr>
                                        <p:cTn id="14" dur="1000"/>
                                        <p:tgtEl>
                                          <p:spTgt spid="12"/>
                                        </p:tgtEl>
                                      </p:cBhvr>
                                    </p:animEffect>
                                    <p:anim calcmode="lin" valueType="num">
                                      <p:cBhvr>
                                        <p:cTn id="15" dur="1000" fill="hold"/>
                                        <p:tgtEl>
                                          <p:spTgt spid="12"/>
                                        </p:tgtEl>
                                        <p:attrNameLst>
                                          <p:attrName>ppt_x</p:attrName>
                                        </p:attrNameLst>
                                      </p:cBhvr>
                                      <p:tavLst>
                                        <p:tav tm="0">
                                          <p:val>
                                            <p:strVal val="#ppt_x"/>
                                          </p:val>
                                        </p:tav>
                                        <p:tav tm="100000">
                                          <p:val>
                                            <p:strVal val="#ppt_x"/>
                                          </p:val>
                                        </p:tav>
                                      </p:tavLst>
                                    </p:anim>
                                    <p:anim calcmode="lin" valueType="num">
                                      <p:cBhvr>
                                        <p:cTn id="16"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hart 4">
            <a:extLst>
              <a:ext uri="{FF2B5EF4-FFF2-40B4-BE49-F238E27FC236}">
                <a16:creationId xmlns:a16="http://schemas.microsoft.com/office/drawing/2014/main" id="{C9B70B48-7A01-67C3-8E1D-4CDF57DD713F}"/>
              </a:ext>
            </a:extLst>
          </p:cNvPr>
          <p:cNvGraphicFramePr>
            <a:graphicFrameLocks/>
          </p:cNvGraphicFramePr>
          <p:nvPr>
            <p:extLst>
              <p:ext uri="{D42A27DB-BD31-4B8C-83A1-F6EECF244321}">
                <p14:modId xmlns:p14="http://schemas.microsoft.com/office/powerpoint/2010/main" val="2756513022"/>
              </p:ext>
            </p:extLst>
          </p:nvPr>
        </p:nvGraphicFramePr>
        <p:xfrm>
          <a:off x="1006763" y="1469736"/>
          <a:ext cx="5515495" cy="3918527"/>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6" name="Chart 5">
            <a:extLst>
              <a:ext uri="{FF2B5EF4-FFF2-40B4-BE49-F238E27FC236}">
                <a16:creationId xmlns:a16="http://schemas.microsoft.com/office/drawing/2014/main" id="{C7D6D7AA-8CBD-E9EE-CE3C-07C576363AFE}"/>
              </a:ext>
            </a:extLst>
          </p:cNvPr>
          <p:cNvGraphicFramePr>
            <a:graphicFrameLocks/>
          </p:cNvGraphicFramePr>
          <p:nvPr>
            <p:extLst>
              <p:ext uri="{D42A27DB-BD31-4B8C-83A1-F6EECF244321}">
                <p14:modId xmlns:p14="http://schemas.microsoft.com/office/powerpoint/2010/main" val="3090309224"/>
              </p:ext>
            </p:extLst>
          </p:nvPr>
        </p:nvGraphicFramePr>
        <p:xfrm>
          <a:off x="6233160" y="1411553"/>
          <a:ext cx="4748876" cy="3821545"/>
        </p:xfrm>
        <a:graphic>
          <a:graphicData uri="http://schemas.openxmlformats.org/drawingml/2006/chart">
            <c:chart xmlns:c="http://schemas.openxmlformats.org/drawingml/2006/chart" xmlns:r="http://schemas.openxmlformats.org/officeDocument/2006/relationships" r:id="rId3"/>
          </a:graphicData>
        </a:graphic>
      </p:graphicFrame>
      <p:sp>
        <p:nvSpPr>
          <p:cNvPr id="2" name="TextBox 1">
            <a:extLst>
              <a:ext uri="{FF2B5EF4-FFF2-40B4-BE49-F238E27FC236}">
                <a16:creationId xmlns:a16="http://schemas.microsoft.com/office/drawing/2014/main" id="{9EC31D57-D5BB-7184-1A46-F148379D1D3D}"/>
              </a:ext>
            </a:extLst>
          </p:cNvPr>
          <p:cNvSpPr txBox="1"/>
          <p:nvPr/>
        </p:nvSpPr>
        <p:spPr>
          <a:xfrm>
            <a:off x="3177310" y="1011443"/>
            <a:ext cx="6363854" cy="400110"/>
          </a:xfrm>
          <a:prstGeom prst="rect">
            <a:avLst/>
          </a:prstGeom>
          <a:noFill/>
        </p:spPr>
        <p:txBody>
          <a:bodyPr wrap="square" rtlCol="0">
            <a:spAutoFit/>
          </a:bodyPr>
          <a:lstStyle/>
          <a:p>
            <a:r>
              <a:rPr lang="en-US" sz="2000" b="1" dirty="0">
                <a:latin typeface="+mj-lt"/>
                <a:cs typeface="Calibri" panose="020F0502020204030204" pitchFamily="34" charset="0"/>
              </a:rPr>
              <a:t>Teaching language with learning technologies </a:t>
            </a:r>
          </a:p>
        </p:txBody>
      </p:sp>
    </p:spTree>
    <p:extLst>
      <p:ext uri="{BB962C8B-B14F-4D97-AF65-F5344CB8AC3E}">
        <p14:creationId xmlns:p14="http://schemas.microsoft.com/office/powerpoint/2010/main" val="114932726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rrow: Right 4">
            <a:extLst>
              <a:ext uri="{FF2B5EF4-FFF2-40B4-BE49-F238E27FC236}">
                <a16:creationId xmlns:a16="http://schemas.microsoft.com/office/drawing/2014/main" id="{6F29214D-0EE6-558E-F7DD-6104533AB8ED}"/>
              </a:ext>
            </a:extLst>
          </p:cNvPr>
          <p:cNvSpPr/>
          <p:nvPr/>
        </p:nvSpPr>
        <p:spPr>
          <a:xfrm>
            <a:off x="5066145" y="3225798"/>
            <a:ext cx="2059709" cy="406400"/>
          </a:xfrm>
          <a:prstGeom prst="rightArrow">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a:p>
        </p:txBody>
      </p:sp>
      <p:sp>
        <p:nvSpPr>
          <p:cNvPr id="2" name="Oval 1">
            <a:extLst>
              <a:ext uri="{FF2B5EF4-FFF2-40B4-BE49-F238E27FC236}">
                <a16:creationId xmlns:a16="http://schemas.microsoft.com/office/drawing/2014/main" id="{8E59FF7C-82DE-6BA6-B481-80D77B3E89F9}"/>
              </a:ext>
            </a:extLst>
          </p:cNvPr>
          <p:cNvSpPr/>
          <p:nvPr/>
        </p:nvSpPr>
        <p:spPr>
          <a:xfrm>
            <a:off x="1455173" y="1762432"/>
            <a:ext cx="3637936" cy="3333135"/>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dirty="0">
                <a:solidFill>
                  <a:schemeClr val="tx1"/>
                </a:solidFill>
                <a:latin typeface="Arial Black" panose="020B0A04020102020204" pitchFamily="34" charset="0"/>
              </a:rPr>
              <a:t>New digital</a:t>
            </a:r>
          </a:p>
          <a:p>
            <a:pPr algn="ctr"/>
            <a:r>
              <a:rPr lang="en-US" sz="2400" dirty="0">
                <a:solidFill>
                  <a:schemeClr val="tx1"/>
                </a:solidFill>
                <a:latin typeface="Arial Black" panose="020B0A04020102020204" pitchFamily="34" charset="0"/>
              </a:rPr>
              <a:t> technologies</a:t>
            </a:r>
          </a:p>
        </p:txBody>
      </p:sp>
      <p:sp>
        <p:nvSpPr>
          <p:cNvPr id="4" name="Oval 3">
            <a:extLst>
              <a:ext uri="{FF2B5EF4-FFF2-40B4-BE49-F238E27FC236}">
                <a16:creationId xmlns:a16="http://schemas.microsoft.com/office/drawing/2014/main" id="{6B4F5A95-2782-7DD6-A25E-2D2DC562A2D6}"/>
              </a:ext>
            </a:extLst>
          </p:cNvPr>
          <p:cNvSpPr/>
          <p:nvPr/>
        </p:nvSpPr>
        <p:spPr>
          <a:xfrm>
            <a:off x="7098891" y="1762432"/>
            <a:ext cx="3637936" cy="3333135"/>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dirty="0">
                <a:solidFill>
                  <a:schemeClr val="tx1"/>
                </a:solidFill>
                <a:latin typeface="Arial Black" panose="020B0A04020102020204" pitchFamily="34" charset="0"/>
              </a:rPr>
              <a:t>Educational </a:t>
            </a:r>
            <a:r>
              <a:rPr lang="en-US" sz="2400" b="1" dirty="0">
                <a:solidFill>
                  <a:schemeClr val="tx1"/>
                </a:solidFill>
                <a:latin typeface="Arial Black" panose="020B0A04020102020204" pitchFamily="34" charset="0"/>
              </a:rPr>
              <a:t>context</a:t>
            </a:r>
          </a:p>
        </p:txBody>
      </p:sp>
    </p:spTree>
    <p:extLst>
      <p:ext uri="{BB962C8B-B14F-4D97-AF65-F5344CB8AC3E}">
        <p14:creationId xmlns:p14="http://schemas.microsoft.com/office/powerpoint/2010/main" val="2788129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fade">
                                      <p:cBhvr>
                                        <p:cTn id="13" dur="1000"/>
                                        <p:tgtEl>
                                          <p:spTgt spid="5"/>
                                        </p:tgtEl>
                                      </p:cBhvr>
                                    </p:animEffect>
                                    <p:anim calcmode="lin" valueType="num">
                                      <p:cBhvr>
                                        <p:cTn id="14" dur="1000" fill="hold"/>
                                        <p:tgtEl>
                                          <p:spTgt spid="5"/>
                                        </p:tgtEl>
                                        <p:attrNameLst>
                                          <p:attrName>ppt_x</p:attrName>
                                        </p:attrNameLst>
                                      </p:cBhvr>
                                      <p:tavLst>
                                        <p:tav tm="0">
                                          <p:val>
                                            <p:strVal val="#ppt_x"/>
                                          </p:val>
                                        </p:tav>
                                        <p:tav tm="100000">
                                          <p:val>
                                            <p:strVal val="#ppt_x"/>
                                          </p:val>
                                        </p:tav>
                                      </p:tavLst>
                                    </p:anim>
                                    <p:anim calcmode="lin" valueType="num">
                                      <p:cBhvr>
                                        <p:cTn id="15"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grpId="0" nodeType="clickEffect">
                                  <p:stCondLst>
                                    <p:cond delay="0"/>
                                  </p:stCondLst>
                                  <p:childTnLst>
                                    <p:set>
                                      <p:cBhvr>
                                        <p:cTn id="19" dur="1" fill="hold">
                                          <p:stCondLst>
                                            <p:cond delay="0"/>
                                          </p:stCondLst>
                                        </p:cTn>
                                        <p:tgtEl>
                                          <p:spTgt spid="4"/>
                                        </p:tgtEl>
                                        <p:attrNameLst>
                                          <p:attrName>style.visibility</p:attrName>
                                        </p:attrNameLst>
                                      </p:cBhvr>
                                      <p:to>
                                        <p:strVal val="visible"/>
                                      </p:to>
                                    </p:set>
                                    <p:anim calcmode="lin" valueType="num">
                                      <p:cBhvr additive="base">
                                        <p:cTn id="20" dur="500" fill="hold"/>
                                        <p:tgtEl>
                                          <p:spTgt spid="4"/>
                                        </p:tgtEl>
                                        <p:attrNameLst>
                                          <p:attrName>ppt_x</p:attrName>
                                        </p:attrNameLst>
                                      </p:cBhvr>
                                      <p:tavLst>
                                        <p:tav tm="0">
                                          <p:val>
                                            <p:strVal val="#ppt_x"/>
                                          </p:val>
                                        </p:tav>
                                        <p:tav tm="100000">
                                          <p:val>
                                            <p:strVal val="#ppt_x"/>
                                          </p:val>
                                        </p:tav>
                                      </p:tavLst>
                                    </p:anim>
                                    <p:anim calcmode="lin" valueType="num">
                                      <p:cBhvr additive="base">
                                        <p:cTn id="21"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2" grpId="0" animBg="1"/>
      <p:bldP spid="4"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29549704-2FE2-1B8D-DACC-1E1031FF93A4}"/>
              </a:ext>
            </a:extLst>
          </p:cNvPr>
          <p:cNvSpPr txBox="1"/>
          <p:nvPr/>
        </p:nvSpPr>
        <p:spPr>
          <a:xfrm>
            <a:off x="1256145" y="1454835"/>
            <a:ext cx="9855200" cy="523220"/>
          </a:xfrm>
          <a:prstGeom prst="rect">
            <a:avLst/>
          </a:prstGeom>
          <a:noFill/>
        </p:spPr>
        <p:txBody>
          <a:bodyPr wrap="square">
            <a:spAutoFit/>
          </a:bodyPr>
          <a:lstStyle/>
          <a:p>
            <a:r>
              <a:rPr lang="en-US" sz="2800" b="1" dirty="0">
                <a:latin typeface="Calibri" panose="020F0502020204030204" pitchFamily="34" charset="0"/>
                <a:cs typeface="Calibri" panose="020F0502020204030204" pitchFamily="34" charset="0"/>
              </a:rPr>
              <a:t>Principles of using new digital technologies </a:t>
            </a:r>
            <a:r>
              <a:rPr lang="en-US" sz="2800" dirty="0">
                <a:latin typeface="Calibri" panose="020F0502020204030204" pitchFamily="34" charset="0"/>
                <a:cs typeface="Calibri" panose="020F0502020204030204" pitchFamily="34" charset="0"/>
              </a:rPr>
              <a:t>(Nicky </a:t>
            </a:r>
            <a:r>
              <a:rPr lang="en-US" sz="2800" dirty="0" err="1">
                <a:latin typeface="Calibri" panose="020F0502020204030204" pitchFamily="34" charset="0"/>
                <a:cs typeface="Calibri" panose="020F0502020204030204" pitchFamily="34" charset="0"/>
              </a:rPr>
              <a:t>Hockly</a:t>
            </a:r>
            <a:r>
              <a:rPr lang="en-US" sz="2800" dirty="0">
                <a:latin typeface="Calibri" panose="020F0502020204030204" pitchFamily="34" charset="0"/>
                <a:cs typeface="Calibri" panose="020F0502020204030204" pitchFamily="34" charset="0"/>
              </a:rPr>
              <a:t>, 2022)</a:t>
            </a:r>
          </a:p>
        </p:txBody>
      </p:sp>
      <p:sp>
        <p:nvSpPr>
          <p:cNvPr id="8" name="TextBox 7">
            <a:extLst>
              <a:ext uri="{FF2B5EF4-FFF2-40B4-BE49-F238E27FC236}">
                <a16:creationId xmlns:a16="http://schemas.microsoft.com/office/drawing/2014/main" id="{02385264-1FE1-A2A5-A47E-25C5D15D4CBB}"/>
              </a:ext>
            </a:extLst>
          </p:cNvPr>
          <p:cNvSpPr txBox="1"/>
          <p:nvPr/>
        </p:nvSpPr>
        <p:spPr>
          <a:xfrm>
            <a:off x="2103589" y="2519556"/>
            <a:ext cx="4080156" cy="2360390"/>
          </a:xfrm>
          <a:prstGeom prst="rect">
            <a:avLst/>
          </a:prstGeom>
          <a:noFill/>
        </p:spPr>
        <p:txBody>
          <a:bodyPr wrap="none" rtlCol="0">
            <a:spAutoFit/>
          </a:bodyPr>
          <a:lstStyle/>
          <a:p>
            <a:pPr marL="285750" marR="0" indent="-285750">
              <a:lnSpc>
                <a:spcPct val="107000"/>
              </a:lnSpc>
              <a:spcBef>
                <a:spcPts val="0"/>
              </a:spcBef>
              <a:spcAft>
                <a:spcPts val="800"/>
              </a:spcAft>
              <a:buFont typeface="Arial" panose="020B0604020202020204" pitchFamily="34" charset="0"/>
              <a:buChar char="•"/>
            </a:pPr>
            <a:r>
              <a:rPr lang="en-US" sz="2400" b="1" kern="100" dirty="0">
                <a:effectLst/>
                <a:latin typeface="Calibri" panose="020F0502020204030204" pitchFamily="34" charset="0"/>
                <a:ea typeface="Calibri" panose="020F0502020204030204" pitchFamily="34" charset="0"/>
                <a:cs typeface="Times New Roman" panose="02020603050405020304" pitchFamily="18" charset="0"/>
              </a:rPr>
              <a:t>availability and appropriacy</a:t>
            </a:r>
            <a:r>
              <a:rPr lang="en-US" sz="2400" kern="100" dirty="0">
                <a:effectLst/>
                <a:latin typeface="Calibri" panose="020F0502020204030204" pitchFamily="34" charset="0"/>
                <a:ea typeface="Calibri" panose="020F0502020204030204" pitchFamily="34" charset="0"/>
                <a:cs typeface="Times New Roman" panose="02020603050405020304" pitchFamily="18" charset="0"/>
              </a:rPr>
              <a:t> </a:t>
            </a:r>
          </a:p>
          <a:p>
            <a:pPr marL="285750" marR="0" indent="-285750">
              <a:lnSpc>
                <a:spcPct val="107000"/>
              </a:lnSpc>
              <a:spcBef>
                <a:spcPts val="0"/>
              </a:spcBef>
              <a:spcAft>
                <a:spcPts val="800"/>
              </a:spcAft>
              <a:buFont typeface="Arial" panose="020B0604020202020204" pitchFamily="34" charset="0"/>
              <a:buChar char="•"/>
            </a:pPr>
            <a:r>
              <a:rPr lang="en-US" sz="2400" b="1" kern="100" dirty="0">
                <a:effectLst/>
                <a:latin typeface="Calibri" panose="020F0502020204030204" pitchFamily="34" charset="0"/>
                <a:ea typeface="Calibri" panose="020F0502020204030204" pitchFamily="34" charset="0"/>
                <a:cs typeface="Times New Roman" panose="02020603050405020304" pitchFamily="18" charset="0"/>
              </a:rPr>
              <a:t>value for learning</a:t>
            </a:r>
            <a:r>
              <a:rPr lang="en-US" sz="2400" kern="100" dirty="0">
                <a:effectLst/>
                <a:latin typeface="Calibri" panose="020F0502020204030204" pitchFamily="34" charset="0"/>
                <a:ea typeface="Calibri" panose="020F0502020204030204" pitchFamily="34" charset="0"/>
                <a:cs typeface="Times New Roman" panose="02020603050405020304" pitchFamily="18" charset="0"/>
              </a:rPr>
              <a:t> </a:t>
            </a:r>
          </a:p>
          <a:p>
            <a:pPr marL="285750" marR="0" indent="-285750">
              <a:lnSpc>
                <a:spcPct val="107000"/>
              </a:lnSpc>
              <a:spcBef>
                <a:spcPts val="0"/>
              </a:spcBef>
              <a:spcAft>
                <a:spcPts val="800"/>
              </a:spcAft>
              <a:buFont typeface="Arial" panose="020B0604020202020204" pitchFamily="34" charset="0"/>
              <a:buChar char="•"/>
            </a:pPr>
            <a:r>
              <a:rPr lang="en-US" sz="2400" b="1" kern="100" dirty="0">
                <a:effectLst/>
                <a:latin typeface="Calibri" panose="020F0502020204030204" pitchFamily="34" charset="0"/>
                <a:ea typeface="Calibri" panose="020F0502020204030204" pitchFamily="34" charset="0"/>
                <a:cs typeface="Times New Roman" panose="02020603050405020304" pitchFamily="18" charset="0"/>
              </a:rPr>
              <a:t>time and effort</a:t>
            </a:r>
            <a:r>
              <a:rPr lang="en-US" sz="2400" kern="100" dirty="0">
                <a:effectLst/>
                <a:latin typeface="Calibri" panose="020F0502020204030204" pitchFamily="34" charset="0"/>
                <a:ea typeface="Calibri" panose="020F0502020204030204" pitchFamily="34" charset="0"/>
                <a:cs typeface="Times New Roman" panose="02020603050405020304" pitchFamily="18" charset="0"/>
              </a:rPr>
              <a:t> </a:t>
            </a:r>
          </a:p>
          <a:p>
            <a:pPr marL="285750" marR="0" indent="-285750">
              <a:lnSpc>
                <a:spcPct val="107000"/>
              </a:lnSpc>
              <a:spcBef>
                <a:spcPts val="0"/>
              </a:spcBef>
              <a:spcAft>
                <a:spcPts val="800"/>
              </a:spcAft>
              <a:buFont typeface="Arial" panose="020B0604020202020204" pitchFamily="34" charset="0"/>
              <a:buChar char="•"/>
            </a:pPr>
            <a:r>
              <a:rPr lang="en-US" sz="2400" b="1" kern="100" dirty="0">
                <a:effectLst/>
                <a:latin typeface="Calibri" panose="020F0502020204030204" pitchFamily="34" charset="0"/>
                <a:ea typeface="Calibri" panose="020F0502020204030204" pitchFamily="34" charset="0"/>
                <a:cs typeface="Times New Roman" panose="02020603050405020304" pitchFamily="18" charset="0"/>
              </a:rPr>
              <a:t>digital skills</a:t>
            </a:r>
            <a:r>
              <a:rPr lang="en-US" sz="2400" kern="100" dirty="0">
                <a:effectLst/>
                <a:latin typeface="Calibri" panose="020F0502020204030204" pitchFamily="34" charset="0"/>
                <a:ea typeface="Calibri" panose="020F0502020204030204" pitchFamily="34" charset="0"/>
                <a:cs typeface="Times New Roman" panose="02020603050405020304" pitchFamily="18" charset="0"/>
              </a:rPr>
              <a:t> </a:t>
            </a:r>
          </a:p>
          <a:p>
            <a:endParaRPr lang="en-US" dirty="0"/>
          </a:p>
        </p:txBody>
      </p:sp>
    </p:spTree>
    <p:extLst>
      <p:ext uri="{BB962C8B-B14F-4D97-AF65-F5344CB8AC3E}">
        <p14:creationId xmlns:p14="http://schemas.microsoft.com/office/powerpoint/2010/main" val="98311572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D18F99F2-6890-CE47-0DC7-9A2590540F41}"/>
              </a:ext>
            </a:extLst>
          </p:cNvPr>
          <p:cNvSpPr txBox="1"/>
          <p:nvPr/>
        </p:nvSpPr>
        <p:spPr>
          <a:xfrm>
            <a:off x="914400" y="1451535"/>
            <a:ext cx="10113818" cy="4324261"/>
          </a:xfrm>
          <a:prstGeom prst="rect">
            <a:avLst/>
          </a:prstGeom>
          <a:noFill/>
        </p:spPr>
        <p:txBody>
          <a:bodyPr wrap="square" rtlCol="0">
            <a:spAutoFit/>
          </a:bodyPr>
          <a:lstStyle/>
          <a:p>
            <a:r>
              <a:rPr lang="en-US" sz="2400" b="1" dirty="0">
                <a:latin typeface="+mj-lt"/>
                <a:cs typeface="Times New Roman" panose="02020603050405020304" pitchFamily="18" charset="0"/>
              </a:rPr>
              <a:t>Digital pedagogy – definition</a:t>
            </a:r>
          </a:p>
          <a:p>
            <a:endParaRPr lang="en-US" sz="2400" b="1" dirty="0">
              <a:latin typeface="+mj-lt"/>
              <a:cs typeface="Times New Roman" panose="02020603050405020304" pitchFamily="18" charset="0"/>
            </a:endParaRPr>
          </a:p>
          <a:p>
            <a:endParaRPr lang="en-US" i="1" dirty="0">
              <a:latin typeface="+mj-lt"/>
              <a:ea typeface="Calibri" panose="020F0502020204030204" pitchFamily="34" charset="0"/>
              <a:cs typeface="Times New Roman" panose="02020603050405020304" pitchFamily="18" charset="0"/>
            </a:endParaRPr>
          </a:p>
          <a:p>
            <a:pPr algn="just"/>
            <a:r>
              <a:rPr lang="en-US" i="1" dirty="0">
                <a:latin typeface="+mj-lt"/>
                <a:ea typeface="Calibri" panose="020F0502020204030204" pitchFamily="34" charset="0"/>
                <a:cs typeface="Times New Roman" panose="02020603050405020304" pitchFamily="18" charset="0"/>
              </a:rPr>
              <a:t>“Digital pedagogy is the part of pedagogy that studies the design, implementation and evaluation of educational situations comprising a significant component of digital technologies, as well as the necessary conditions for their implementation – synchronous and asynchronous interactions in virtual and mixed learning environments, learning management platforms and tools, digital educational resources, educational usage of various digital applications and tools, virtual assistants for learning and teaching, digital competences of teachers, educational policies and specific programs.” </a:t>
            </a:r>
            <a:r>
              <a:rPr lang="en-US" sz="1100" dirty="0">
                <a:latin typeface="+mj-lt"/>
                <a:cs typeface="Times New Roman" panose="02020603050405020304" pitchFamily="18" charset="0"/>
              </a:rPr>
              <a:t>(https://educatia-digitala.ro/digital-pedagogy-definition-and-conceptual-area/)</a:t>
            </a:r>
          </a:p>
          <a:p>
            <a:endParaRPr lang="en-US" sz="1800" i="1" dirty="0">
              <a:effectLst/>
              <a:latin typeface="+mj-lt"/>
              <a:ea typeface="Calibri" panose="020F0502020204030204" pitchFamily="34" charset="0"/>
              <a:cs typeface="Times New Roman" panose="02020603050405020304" pitchFamily="18" charset="0"/>
            </a:endParaRPr>
          </a:p>
          <a:p>
            <a:endParaRPr lang="en-US" sz="1800" i="1" dirty="0">
              <a:effectLst/>
              <a:latin typeface="+mj-lt"/>
              <a:ea typeface="Calibri" panose="020F0502020204030204" pitchFamily="34" charset="0"/>
              <a:cs typeface="Times New Roman" panose="02020603050405020304" pitchFamily="18" charset="0"/>
            </a:endParaRPr>
          </a:p>
          <a:p>
            <a:endParaRPr lang="en-US" sz="1800" i="1" dirty="0">
              <a:effectLst/>
              <a:latin typeface="+mj-lt"/>
              <a:ea typeface="Calibri" panose="020F0502020204030204" pitchFamily="34" charset="0"/>
              <a:cs typeface="Times New Roman" panose="02020603050405020304" pitchFamily="18" charset="0"/>
            </a:endParaRPr>
          </a:p>
          <a:p>
            <a:endParaRPr lang="en-US" dirty="0">
              <a:latin typeface="+mj-lt"/>
            </a:endParaRPr>
          </a:p>
        </p:txBody>
      </p:sp>
    </p:spTree>
    <p:extLst>
      <p:ext uri="{BB962C8B-B14F-4D97-AF65-F5344CB8AC3E}">
        <p14:creationId xmlns:p14="http://schemas.microsoft.com/office/powerpoint/2010/main" val="3704856917"/>
      </p:ext>
    </p:extLst>
  </p:cSld>
  <p:clrMapOvr>
    <a:masterClrMapping/>
  </p:clrMapOvr>
</p:sld>
</file>

<file path=ppt/theme/theme1.xml><?xml version="1.0" encoding="utf-8"?>
<a:theme xmlns:a="http://schemas.openxmlformats.org/drawingml/2006/main" name="Office Theme">
  <a:themeElements>
    <a:clrScheme name="Custom 30">
      <a:dk1>
        <a:srgbClr val="000000"/>
      </a:dk1>
      <a:lt1>
        <a:srgbClr val="FFFFFF"/>
      </a:lt1>
      <a:dk2>
        <a:srgbClr val="264653"/>
      </a:dk2>
      <a:lt2>
        <a:srgbClr val="E7E6E6"/>
      </a:lt2>
      <a:accent1>
        <a:srgbClr val="F3EBE8"/>
      </a:accent1>
      <a:accent2>
        <a:srgbClr val="E9C369"/>
      </a:accent2>
      <a:accent3>
        <a:srgbClr val="2A9D8F"/>
      </a:accent3>
      <a:accent4>
        <a:srgbClr val="F3D6CD"/>
      </a:accent4>
      <a:accent5>
        <a:srgbClr val="F3EBE8"/>
      </a:accent5>
      <a:accent6>
        <a:srgbClr val="60717C"/>
      </a:accent6>
      <a:hlink>
        <a:srgbClr val="828683"/>
      </a:hlink>
      <a:folHlink>
        <a:srgbClr val="D08A55"/>
      </a:folHlink>
    </a:clrScheme>
    <a:fontScheme name="Custom 28">
      <a:majorFont>
        <a:latin typeface="Century Gothic"/>
        <a:ea typeface=""/>
        <a:cs typeface=""/>
      </a:majorFont>
      <a:minorFont>
        <a:latin typeface="Univers Condensed L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Modern-Angles_Win32_CP_v11" id="{557BB2FF-F1F4-4776-80DE-DC11FC14475E}" vid="{E0321167-E0D5-4285-8F17-B2BAD920F1B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24" ma:contentTypeDescription="Create a new document." ma:contentTypeScope="" ma:versionID="2d714a3296df14eba7a100bb665443ca">
  <xsd:schema xmlns:xsd="http://www.w3.org/2001/XMLSchema" xmlns:xs="http://www.w3.org/2001/XMLSchema" xmlns:p="http://schemas.microsoft.com/office/2006/metadata/properties" xmlns:ns1="http://schemas.microsoft.com/sharepoint/v3" xmlns:ns2="71af3243-3dd4-4a8d-8c0d-dd76da1f02a5" xmlns:ns3="16c05727-aa75-4e4a-9b5f-8a80a1165891" xmlns:ns4="230e9df3-be65-4c73-a93b-d1236ebd677e" targetNamespace="http://schemas.microsoft.com/office/2006/metadata/properties" ma:root="true" ma:fieldsID="49549bf45bfbbfb6cffed527380e77e1" ns1:_="" ns2:_="" ns3:_="" ns4:_="">
    <xsd:import namespace="http://schemas.microsoft.com/sharepoint/v3"/>
    <xsd:import namespace="71af3243-3dd4-4a8d-8c0d-dd76da1f02a5"/>
    <xsd:import namespace="16c05727-aa75-4e4a-9b5f-8a80a1165891"/>
    <xsd:import namespace="230e9df3-be65-4c73-a93b-d1236ebd677e"/>
    <xsd:element name="properties">
      <xsd:complexType>
        <xsd:sequence>
          <xsd:element name="documentManagement">
            <xsd:complexType>
              <xsd:all>
                <xsd:element ref="ns2:Status" minOccurs="0"/>
                <xsd:element ref="ns2:Image" minOccurs="0"/>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element ref="ns1:_ip_UnifiedCompliancePolicyProperties" minOccurs="0"/>
                <xsd:element ref="ns1:_ip_UnifiedCompliancePolicyUIAction" minOccurs="0"/>
                <xsd:element ref="ns4:TaxCatchAll" minOccurs="0"/>
                <xsd:element ref="ns2:ImageTagsTaxHTField" minOccurs="0"/>
                <xsd:element ref="ns2:MediaServiceLocation" minOccurs="0"/>
                <xsd:element ref="ns2:MediaLengthInSeconds" minOccurs="0"/>
                <xsd:element ref="ns2:Background"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0" nillable="true" ma:displayName="Unified Compliance Policy Properties" ma:hidden="true" ma:internalName="_ip_UnifiedCompliancePolicyProperties" ma:readOnly="false">
      <xsd:simpleType>
        <xsd:restriction base="dms:Note"/>
      </xsd:simpleType>
    </xsd:element>
    <xsd:element name="_ip_UnifiedCompliancePolicyUIAction" ma:index="21" nillable="true" ma:displayName="Unified Compliance Policy UI Action" ma:hidden="true" ma:internalName="_ip_UnifiedCompliancePolicyUIAction" ma:readOnly="fals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Status" ma:index="2" nillable="true" ma:displayName="Status" ma:default="Not started" ma:format="Dropdown" ma:internalName="Status" ma:readOnly="false">
      <xsd:simpleType>
        <xsd:restriction base="dms:Choice">
          <xsd:enumeration value="Not started"/>
          <xsd:enumeration value="In Progress"/>
          <xsd:enumeration value="Completed"/>
        </xsd:restriction>
      </xsd:simpleType>
    </xsd:element>
    <xsd:element name="Image" ma:index="3" nillable="true" ma:displayName="Image" ma:format="Image" ma:internalName="Image" ma:readOnly="false">
      <xsd:complexType>
        <xsd:complexContent>
          <xsd:extension base="dms:URL">
            <xsd:sequence>
              <xsd:element name="Url" type="dms:ValidUrl" minOccurs="0" nillable="true"/>
              <xsd:element name="Description" type="xsd:string" nillable="true"/>
            </xsd:sequence>
          </xsd:extension>
        </xsd:complexContent>
      </xsd:complexType>
    </xsd:element>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hidden="true" ma:internalName="MediaServiceOCR" ma:readOnly="true">
      <xsd:simpleType>
        <xsd:restriction base="dms:Note"/>
      </xsd:simpleType>
    </xsd:element>
    <xsd:element name="MediaServiceAutoTags" ma:index="11" nillable="true" ma:displayName="MediaServiceAutoTags" ma:hidden="true"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hidden="true" ma:internalName="MediaServiceKeyPoints" ma:readOnly="false">
      <xsd:simpleType>
        <xsd:restriction base="dms:Note"/>
      </xsd:simpleType>
    </xsd:element>
    <xsd:element name="MediaServiceDateTaken" ma:index="18" nillable="true" ma:displayName="MediaServiceDateTaken" ma:hidden="true" ma:internalName="MediaServiceDateTaken" ma:readOnly="true">
      <xsd:simpleType>
        <xsd:restriction base="dms:Text"/>
      </xsd:simpleType>
    </xsd:element>
    <xsd:element name="ImageTagsTaxHTField" ma:index="25" nillable="true" ma:taxonomy="true" ma:internalName="ImageTagsTaxHTField" ma:taxonomyFieldName="MediaServiceImageTags" ma:displayName="Image Tags" ma:readOnly="false" ma:fieldId="{5cf76f15-5ced-4ddc-b409-7134ff3c332f}" ma:taxonomyMulti="true" ma:sspId="e385fb40-52d4-4fae-9c5b-3e8ff8a5878e" ma:termSetId="09814cd3-568e-fe90-9814-8d621ff8fb84" ma:anchorId="fba54fb3-c3e1-fe81-a776-ca4b69148c4d" ma:open="true" ma:isKeyword="false">
      <xsd:complexType>
        <xsd:sequence>
          <xsd:element ref="pc:Terms" minOccurs="0" maxOccurs="1"/>
        </xsd:sequence>
      </xsd:complexType>
    </xsd:element>
    <xsd:element name="MediaServiceLocation" ma:index="26" nillable="true" ma:displayName="Location" ma:hidden="true" ma:internalName="MediaServiceLocation" ma:readOnly="true">
      <xsd:simpleType>
        <xsd:restriction base="dms:Text"/>
      </xsd:simpleType>
    </xsd:element>
    <xsd:element name="MediaLengthInSeconds" ma:index="27" nillable="true" ma:displayName="MediaLengthInSeconds" ma:hidden="true" ma:internalName="MediaLengthInSeconds" ma:readOnly="true">
      <xsd:simpleType>
        <xsd:restriction base="dms:Unknown"/>
      </xsd:simpleType>
    </xsd:element>
    <xsd:element name="Background" ma:index="28" nillable="true" ma:displayName="Background" ma:default="0" ma:format="Dropdown" ma:internalName="Background">
      <xsd:simpleType>
        <xsd:restriction base="dms:Boolean"/>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hidden="true"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hidden="true" ma:internalName="SharedWithDetail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230e9df3-be65-4c73-a93b-d1236ebd677e" elementFormDefault="qualified">
    <xsd:import namespace="http://schemas.microsoft.com/office/2006/documentManagement/types"/>
    <xsd:import namespace="http://schemas.microsoft.com/office/infopath/2007/PartnerControls"/>
    <xsd:element name="TaxCatchAll" ma:index="23" nillable="true" ma:displayName="Taxonomy Catch All Column" ma:hidden="true" ma:list="{3f6bfcbc-3db3-4ae6-bd76-326f0798ad28}" ma:internalName="TaxCatchAll" ma:readOnly="false" ma:showField="CatchAllData" ma:web="16c05727-aa75-4e4a-9b5f-8a80a116589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Image xmlns="71af3243-3dd4-4a8d-8c0d-dd76da1f02a5">
      <Url xsi:nil="true"/>
      <Description xsi:nil="true"/>
    </Image>
    <Status xmlns="71af3243-3dd4-4a8d-8c0d-dd76da1f02a5">Not started</Status>
    <Background xmlns="71af3243-3dd4-4a8d-8c0d-dd76da1f02a5">false</Background>
    <_ip_UnifiedCompliancePolicyProperties xmlns="http://schemas.microsoft.com/sharepoint/v3" xsi:nil="true"/>
    <ImageTagsTaxHTField xmlns="71af3243-3dd4-4a8d-8c0d-dd76da1f02a5">
      <Terms xmlns="http://schemas.microsoft.com/office/infopath/2007/PartnerControls"/>
    </ImageTagsTaxHTField>
    <TaxCatchAll xmlns="230e9df3-be65-4c73-a93b-d1236ebd677e" xsi:nil="true"/>
    <MediaServiceKeyPoints xmlns="71af3243-3dd4-4a8d-8c0d-dd76da1f02a5" xsi:nil="true"/>
  </documentManagement>
</p:properties>
</file>

<file path=customXml/itemProps1.xml><?xml version="1.0" encoding="utf-8"?>
<ds:datastoreItem xmlns:ds="http://schemas.openxmlformats.org/officeDocument/2006/customXml" ds:itemID="{A7D90517-43A3-4BC6-B197-5C7B7D3DBCA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71af3243-3dd4-4a8d-8c0d-dd76da1f02a5"/>
    <ds:schemaRef ds:uri="16c05727-aa75-4e4a-9b5f-8a80a1165891"/>
    <ds:schemaRef ds:uri="230e9df3-be65-4c73-a93b-d1236ebd677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5FA78568-A730-4D3B-A489-FD854E91254A}">
  <ds:schemaRefs>
    <ds:schemaRef ds:uri="http://schemas.microsoft.com/sharepoint/v3/contenttype/forms"/>
  </ds:schemaRefs>
</ds:datastoreItem>
</file>

<file path=customXml/itemProps3.xml><?xml version="1.0" encoding="utf-8"?>
<ds:datastoreItem xmlns:ds="http://schemas.openxmlformats.org/officeDocument/2006/customXml" ds:itemID="{61D9A46C-D3F3-4D45-B248-B831C6B5FC85}">
  <ds:schemaRefs>
    <ds:schemaRef ds:uri="http://schemas.microsoft.com/office/2006/metadata/properties"/>
    <ds:schemaRef ds:uri="http://schemas.microsoft.com/office/infopath/2007/PartnerControls"/>
    <ds:schemaRef ds:uri="http://schemas.microsoft.com/sharepoint/v3"/>
    <ds:schemaRef ds:uri="71af3243-3dd4-4a8d-8c0d-dd76da1f02a5"/>
    <ds:schemaRef ds:uri="230e9df3-be65-4c73-a93b-d1236ebd677e"/>
  </ds:schemaRefs>
</ds:datastoreItem>
</file>

<file path=docMetadata/LabelInfo.xml><?xml version="1.0" encoding="utf-8"?>
<clbl:labelList xmlns:clbl="http://schemas.microsoft.com/office/2020/mipLabelMetadata"/>
</file>

<file path=docProps/app.xml><?xml version="1.0" encoding="utf-8"?>
<Properties xmlns="http://schemas.openxmlformats.org/officeDocument/2006/extended-properties" xmlns:vt="http://schemas.openxmlformats.org/officeDocument/2006/docPropsVTypes">
  <Template>{FE31D6BA-4F94-430D-99D3-6236B0150191}tf11429527_win32</Template>
  <TotalTime>3850</TotalTime>
  <Words>624</Words>
  <Application>Microsoft Office PowerPoint</Application>
  <PresentationFormat>Widescreen</PresentationFormat>
  <Paragraphs>129</Paragraphs>
  <Slides>26</Slides>
  <Notes>3</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26</vt:i4>
      </vt:variant>
    </vt:vector>
  </HeadingPairs>
  <TitlesOfParts>
    <vt:vector size="37" baseType="lpstr">
      <vt:lpstr>Arial</vt:lpstr>
      <vt:lpstr>Arial Black</vt:lpstr>
      <vt:lpstr>Calibri</vt:lpstr>
      <vt:lpstr>Calibri Light</vt:lpstr>
      <vt:lpstr>Century Gothic</vt:lpstr>
      <vt:lpstr>Karla</vt:lpstr>
      <vt:lpstr>Symbol</vt:lpstr>
      <vt:lpstr>Times New Roman</vt:lpstr>
      <vt:lpstr>Univers Condensed Light</vt:lpstr>
      <vt:lpstr>Wingdings</vt:lpstr>
      <vt:lpstr>Office Theme</vt:lpstr>
      <vt:lpstr>Using technology to harness language learning: challenges and benefits</vt:lpstr>
      <vt:lpstr>The “Mircea cel Bătrân” Naval Academy – Constanța, Romania The Foreign Language Learning Center</vt:lpstr>
      <vt:lpstr>Agenda</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Presentation title</dc:title>
  <dc:creator>USER02</dc:creator>
  <cp:lastModifiedBy>USER02</cp:lastModifiedBy>
  <cp:revision>80</cp:revision>
  <dcterms:created xsi:type="dcterms:W3CDTF">2023-09-22T06:58:43Z</dcterms:created>
  <dcterms:modified xsi:type="dcterms:W3CDTF">2023-10-31T12:01:26Z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