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7" r:id="rId1"/>
    <p:sldMasterId id="2147483939" r:id="rId2"/>
  </p:sldMasterIdLst>
  <p:notesMasterIdLst>
    <p:notesMasterId r:id="rId11"/>
  </p:notesMasterIdLst>
  <p:handoutMasterIdLst>
    <p:handoutMasterId r:id="rId12"/>
  </p:handoutMasterIdLst>
  <p:sldIdLst>
    <p:sldId id="951" r:id="rId3"/>
    <p:sldId id="952" r:id="rId4"/>
    <p:sldId id="956" r:id="rId5"/>
    <p:sldId id="954" r:id="rId6"/>
    <p:sldId id="957" r:id="rId7"/>
    <p:sldId id="959" r:id="rId8"/>
    <p:sldId id="962" r:id="rId9"/>
    <p:sldId id="961" r:id="rId10"/>
  </p:sldIdLst>
  <p:sldSz cx="9144000" cy="5715000" type="screen16x10"/>
  <p:notesSz cx="6797675" cy="9872663"/>
  <p:custDataLst>
    <p:tags r:id="rId13"/>
  </p:custDataLst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3600" kern="1200">
        <a:solidFill>
          <a:schemeClr val="bg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bg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bg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bg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bg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3600" kern="1200">
        <a:solidFill>
          <a:schemeClr val="bg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3600" kern="1200">
        <a:solidFill>
          <a:schemeClr val="bg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3600" kern="1200">
        <a:solidFill>
          <a:schemeClr val="bg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3600" kern="1200">
        <a:solidFill>
          <a:schemeClr val="bg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432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Stile chiaro 3 - Color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Stile chiaro 3 - Color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Stile chiaro 3 - Colore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ile chiaro 3 - Colore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Stile chi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2833802-FEF1-4C79-8D5D-14CF1EAF98D9}" styleName="Stile chiaro 2 - Color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AF606853-7671-496A-8E4F-DF71F8EC918B}" styleName="Stile scuro 1 - Colore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ile scuro 1 - Color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Stile chiaro 3 - Color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Stile con tema 2 - Colore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Stile con tema 2 - Colore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E25E649-3F16-4E02-A733-19D2CDBF48F0}" styleName="Stile medio 3 - Color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4825" autoAdjust="0"/>
    <p:restoredTop sz="82464" autoAdjust="0"/>
  </p:normalViewPr>
  <p:slideViewPr>
    <p:cSldViewPr>
      <p:cViewPr varScale="1">
        <p:scale>
          <a:sx n="110" d="100"/>
          <a:sy n="110" d="100"/>
        </p:scale>
        <p:origin x="184" y="944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gs" Target="tags/tag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5015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10" tIns="45905" rIns="91810" bIns="45905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effectLst/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051" y="1"/>
            <a:ext cx="2945015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10" tIns="45905" rIns="91810" bIns="45905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effectLst/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377439"/>
            <a:ext cx="2945015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10" tIns="45905" rIns="91810" bIns="45905" numCol="1" anchor="b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effectLst/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051" y="9377439"/>
            <a:ext cx="2945015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10" tIns="45905" rIns="91810" bIns="4590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963EFE03-6608-4970-9D6A-C22F64427C92}" type="slidenum">
              <a:rPr lang="it-IT" altLang="it-IT"/>
              <a:pPr/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0011041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5015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10" tIns="45905" rIns="91810" bIns="45905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effectLst/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051" y="1"/>
            <a:ext cx="2945015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10" tIns="45905" rIns="91810" bIns="45905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effectLst/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34975" y="739775"/>
            <a:ext cx="5927725" cy="37052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124" y="4689516"/>
            <a:ext cx="5439427" cy="4442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10" tIns="45905" rIns="91810" bIns="459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77439"/>
            <a:ext cx="2945015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10" tIns="45905" rIns="91810" bIns="45905" numCol="1" anchor="b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effectLst/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051" y="9377439"/>
            <a:ext cx="2945015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10" tIns="45905" rIns="91810" bIns="4590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AC60EAFF-B0EE-4F28-95AB-75CE24CC6801}" type="slidenum">
              <a:rPr lang="it-IT" altLang="it-IT"/>
              <a:pPr/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731180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36563" y="739775"/>
            <a:ext cx="5924550" cy="3703638"/>
          </a:xfrm>
          <a:solidFill>
            <a:srgbClr val="FFFFFF"/>
          </a:solidFill>
          <a:ln/>
        </p:spPr>
      </p:sp>
      <p:sp>
        <p:nvSpPr>
          <p:cNvPr id="30722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 eaLnBrk="1" hangingPunct="1">
              <a:spcBef>
                <a:spcPts val="428"/>
              </a:spcBef>
            </a:pPr>
            <a:endParaRPr lang="it-IT" altLang="it-IT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8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Times New Roman" pitchFamily="18" charset="0"/>
            </a:endParaRPr>
          </a:p>
        </p:txBody>
      </p:sp>
      <p:sp>
        <p:nvSpPr>
          <p:cNvPr id="4099" name="Segnaposto numero diapositiva 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17476" indent="-217476">
              <a:tabLst>
                <a:tab pos="729184" algn="l"/>
                <a:tab pos="1458369" algn="l"/>
                <a:tab pos="2187553" algn="l"/>
                <a:tab pos="2916738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1pPr>
            <a:lvl2pPr marL="748374" indent="-287836">
              <a:tabLst>
                <a:tab pos="729184" algn="l"/>
                <a:tab pos="1458369" algn="l"/>
                <a:tab pos="2187553" algn="l"/>
                <a:tab pos="2916738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2pPr>
            <a:lvl3pPr marL="1151344" indent="-230269">
              <a:tabLst>
                <a:tab pos="729184" algn="l"/>
                <a:tab pos="1458369" algn="l"/>
                <a:tab pos="2187553" algn="l"/>
                <a:tab pos="2916738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3pPr>
            <a:lvl4pPr marL="1611881" indent="-230269">
              <a:tabLst>
                <a:tab pos="729184" algn="l"/>
                <a:tab pos="1458369" algn="l"/>
                <a:tab pos="2187553" algn="l"/>
                <a:tab pos="2916738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4pPr>
            <a:lvl5pPr marL="2072419" indent="-230269">
              <a:tabLst>
                <a:tab pos="729184" algn="l"/>
                <a:tab pos="1458369" algn="l"/>
                <a:tab pos="2187553" algn="l"/>
                <a:tab pos="2916738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5pPr>
            <a:lvl6pPr marL="2532957" indent="-230269" eaLnBrk="0" fontAlgn="base" hangingPunct="0">
              <a:spcBef>
                <a:spcPct val="0"/>
              </a:spcBef>
              <a:spcAft>
                <a:spcPct val="0"/>
              </a:spcAft>
              <a:tabLst>
                <a:tab pos="729184" algn="l"/>
                <a:tab pos="1458369" algn="l"/>
                <a:tab pos="2187553" algn="l"/>
                <a:tab pos="2916738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6pPr>
            <a:lvl7pPr marL="2993494" indent="-230269" eaLnBrk="0" fontAlgn="base" hangingPunct="0">
              <a:spcBef>
                <a:spcPct val="0"/>
              </a:spcBef>
              <a:spcAft>
                <a:spcPct val="0"/>
              </a:spcAft>
              <a:tabLst>
                <a:tab pos="729184" algn="l"/>
                <a:tab pos="1458369" algn="l"/>
                <a:tab pos="2187553" algn="l"/>
                <a:tab pos="2916738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7pPr>
            <a:lvl8pPr marL="3454032" indent="-230269" eaLnBrk="0" fontAlgn="base" hangingPunct="0">
              <a:spcBef>
                <a:spcPct val="0"/>
              </a:spcBef>
              <a:spcAft>
                <a:spcPct val="0"/>
              </a:spcAft>
              <a:tabLst>
                <a:tab pos="729184" algn="l"/>
                <a:tab pos="1458369" algn="l"/>
                <a:tab pos="2187553" algn="l"/>
                <a:tab pos="2916738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8pPr>
            <a:lvl9pPr marL="3914569" indent="-230269" eaLnBrk="0" fontAlgn="base" hangingPunct="0">
              <a:spcBef>
                <a:spcPct val="0"/>
              </a:spcBef>
              <a:spcAft>
                <a:spcPct val="0"/>
              </a:spcAft>
              <a:tabLst>
                <a:tab pos="729184" algn="l"/>
                <a:tab pos="1458369" algn="l"/>
                <a:tab pos="2187553" algn="l"/>
                <a:tab pos="2916738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9pPr>
          </a:lstStyle>
          <a:p>
            <a:fld id="{66DCC6BF-AAFB-4819-A9CC-2072B8E03608}" type="slidenum">
              <a:rPr lang="it-IT" altLang="it-IT" sz="1200">
                <a:solidFill>
                  <a:srgbClr val="000000"/>
                </a:solidFill>
                <a:latin typeface="Times New Roman" pitchFamily="18" charset="0"/>
              </a:rPr>
              <a:pPr/>
              <a:t>2</a:t>
            </a:fld>
            <a:endParaRPr lang="it-IT" altLang="it-IT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4129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8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Times New Roman" pitchFamily="18" charset="0"/>
            </a:endParaRPr>
          </a:p>
        </p:txBody>
      </p:sp>
      <p:sp>
        <p:nvSpPr>
          <p:cNvPr id="4099" name="Segnaposto numero diapositiva 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17476" indent="-217476">
              <a:tabLst>
                <a:tab pos="729184" algn="l"/>
                <a:tab pos="1458369" algn="l"/>
                <a:tab pos="2187553" algn="l"/>
                <a:tab pos="2916738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1pPr>
            <a:lvl2pPr marL="748374" indent="-287836">
              <a:tabLst>
                <a:tab pos="729184" algn="l"/>
                <a:tab pos="1458369" algn="l"/>
                <a:tab pos="2187553" algn="l"/>
                <a:tab pos="2916738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2pPr>
            <a:lvl3pPr marL="1151344" indent="-230269">
              <a:tabLst>
                <a:tab pos="729184" algn="l"/>
                <a:tab pos="1458369" algn="l"/>
                <a:tab pos="2187553" algn="l"/>
                <a:tab pos="2916738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3pPr>
            <a:lvl4pPr marL="1611881" indent="-230269">
              <a:tabLst>
                <a:tab pos="729184" algn="l"/>
                <a:tab pos="1458369" algn="l"/>
                <a:tab pos="2187553" algn="l"/>
                <a:tab pos="2916738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4pPr>
            <a:lvl5pPr marL="2072419" indent="-230269">
              <a:tabLst>
                <a:tab pos="729184" algn="l"/>
                <a:tab pos="1458369" algn="l"/>
                <a:tab pos="2187553" algn="l"/>
                <a:tab pos="2916738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5pPr>
            <a:lvl6pPr marL="2532957" indent="-230269" eaLnBrk="0" fontAlgn="base" hangingPunct="0">
              <a:spcBef>
                <a:spcPct val="0"/>
              </a:spcBef>
              <a:spcAft>
                <a:spcPct val="0"/>
              </a:spcAft>
              <a:tabLst>
                <a:tab pos="729184" algn="l"/>
                <a:tab pos="1458369" algn="l"/>
                <a:tab pos="2187553" algn="l"/>
                <a:tab pos="2916738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6pPr>
            <a:lvl7pPr marL="2993494" indent="-230269" eaLnBrk="0" fontAlgn="base" hangingPunct="0">
              <a:spcBef>
                <a:spcPct val="0"/>
              </a:spcBef>
              <a:spcAft>
                <a:spcPct val="0"/>
              </a:spcAft>
              <a:tabLst>
                <a:tab pos="729184" algn="l"/>
                <a:tab pos="1458369" algn="l"/>
                <a:tab pos="2187553" algn="l"/>
                <a:tab pos="2916738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7pPr>
            <a:lvl8pPr marL="3454032" indent="-230269" eaLnBrk="0" fontAlgn="base" hangingPunct="0">
              <a:spcBef>
                <a:spcPct val="0"/>
              </a:spcBef>
              <a:spcAft>
                <a:spcPct val="0"/>
              </a:spcAft>
              <a:tabLst>
                <a:tab pos="729184" algn="l"/>
                <a:tab pos="1458369" algn="l"/>
                <a:tab pos="2187553" algn="l"/>
                <a:tab pos="2916738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8pPr>
            <a:lvl9pPr marL="3914569" indent="-230269" eaLnBrk="0" fontAlgn="base" hangingPunct="0">
              <a:spcBef>
                <a:spcPct val="0"/>
              </a:spcBef>
              <a:spcAft>
                <a:spcPct val="0"/>
              </a:spcAft>
              <a:tabLst>
                <a:tab pos="729184" algn="l"/>
                <a:tab pos="1458369" algn="l"/>
                <a:tab pos="2187553" algn="l"/>
                <a:tab pos="2916738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9pPr>
          </a:lstStyle>
          <a:p>
            <a:fld id="{66DCC6BF-AAFB-4819-A9CC-2072B8E03608}" type="slidenum">
              <a:rPr lang="it-IT" altLang="it-IT" sz="1200">
                <a:solidFill>
                  <a:srgbClr val="000000"/>
                </a:solidFill>
                <a:latin typeface="Times New Roman" pitchFamily="18" charset="0"/>
              </a:rPr>
              <a:pPr/>
              <a:t>3</a:t>
            </a:fld>
            <a:endParaRPr lang="it-IT" altLang="it-IT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412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8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Times New Roman" pitchFamily="18" charset="0"/>
            </a:endParaRPr>
          </a:p>
        </p:txBody>
      </p:sp>
      <p:sp>
        <p:nvSpPr>
          <p:cNvPr id="4099" name="Segnaposto numero diapositiva 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17476" indent="-217476">
              <a:tabLst>
                <a:tab pos="729184" algn="l"/>
                <a:tab pos="1458369" algn="l"/>
                <a:tab pos="2187553" algn="l"/>
                <a:tab pos="2916738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1pPr>
            <a:lvl2pPr marL="748374" indent="-287836">
              <a:tabLst>
                <a:tab pos="729184" algn="l"/>
                <a:tab pos="1458369" algn="l"/>
                <a:tab pos="2187553" algn="l"/>
                <a:tab pos="2916738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2pPr>
            <a:lvl3pPr marL="1151344" indent="-230269">
              <a:tabLst>
                <a:tab pos="729184" algn="l"/>
                <a:tab pos="1458369" algn="l"/>
                <a:tab pos="2187553" algn="l"/>
                <a:tab pos="2916738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3pPr>
            <a:lvl4pPr marL="1611881" indent="-230269">
              <a:tabLst>
                <a:tab pos="729184" algn="l"/>
                <a:tab pos="1458369" algn="l"/>
                <a:tab pos="2187553" algn="l"/>
                <a:tab pos="2916738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4pPr>
            <a:lvl5pPr marL="2072419" indent="-230269">
              <a:tabLst>
                <a:tab pos="729184" algn="l"/>
                <a:tab pos="1458369" algn="l"/>
                <a:tab pos="2187553" algn="l"/>
                <a:tab pos="2916738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5pPr>
            <a:lvl6pPr marL="2532957" indent="-230269" eaLnBrk="0" fontAlgn="base" hangingPunct="0">
              <a:spcBef>
                <a:spcPct val="0"/>
              </a:spcBef>
              <a:spcAft>
                <a:spcPct val="0"/>
              </a:spcAft>
              <a:tabLst>
                <a:tab pos="729184" algn="l"/>
                <a:tab pos="1458369" algn="l"/>
                <a:tab pos="2187553" algn="l"/>
                <a:tab pos="2916738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6pPr>
            <a:lvl7pPr marL="2993494" indent="-230269" eaLnBrk="0" fontAlgn="base" hangingPunct="0">
              <a:spcBef>
                <a:spcPct val="0"/>
              </a:spcBef>
              <a:spcAft>
                <a:spcPct val="0"/>
              </a:spcAft>
              <a:tabLst>
                <a:tab pos="729184" algn="l"/>
                <a:tab pos="1458369" algn="l"/>
                <a:tab pos="2187553" algn="l"/>
                <a:tab pos="2916738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7pPr>
            <a:lvl8pPr marL="3454032" indent="-230269" eaLnBrk="0" fontAlgn="base" hangingPunct="0">
              <a:spcBef>
                <a:spcPct val="0"/>
              </a:spcBef>
              <a:spcAft>
                <a:spcPct val="0"/>
              </a:spcAft>
              <a:tabLst>
                <a:tab pos="729184" algn="l"/>
                <a:tab pos="1458369" algn="l"/>
                <a:tab pos="2187553" algn="l"/>
                <a:tab pos="2916738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8pPr>
            <a:lvl9pPr marL="3914569" indent="-230269" eaLnBrk="0" fontAlgn="base" hangingPunct="0">
              <a:spcBef>
                <a:spcPct val="0"/>
              </a:spcBef>
              <a:spcAft>
                <a:spcPct val="0"/>
              </a:spcAft>
              <a:tabLst>
                <a:tab pos="729184" algn="l"/>
                <a:tab pos="1458369" algn="l"/>
                <a:tab pos="2187553" algn="l"/>
                <a:tab pos="2916738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9pPr>
          </a:lstStyle>
          <a:p>
            <a:fld id="{66DCC6BF-AAFB-4819-A9CC-2072B8E03608}" type="slidenum">
              <a:rPr lang="it-IT" altLang="it-IT" sz="1200">
                <a:solidFill>
                  <a:srgbClr val="000000"/>
                </a:solidFill>
                <a:latin typeface="Times New Roman" pitchFamily="18" charset="0"/>
              </a:rPr>
              <a:pPr/>
              <a:t>4</a:t>
            </a:fld>
            <a:endParaRPr lang="it-IT" altLang="it-IT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4129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8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Times New Roman" pitchFamily="18" charset="0"/>
            </a:endParaRPr>
          </a:p>
        </p:txBody>
      </p:sp>
      <p:sp>
        <p:nvSpPr>
          <p:cNvPr id="4099" name="Segnaposto numero diapositiva 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17476" indent="-217476">
              <a:tabLst>
                <a:tab pos="729184" algn="l"/>
                <a:tab pos="1458369" algn="l"/>
                <a:tab pos="2187553" algn="l"/>
                <a:tab pos="2916738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1pPr>
            <a:lvl2pPr marL="748374" indent="-287836">
              <a:tabLst>
                <a:tab pos="729184" algn="l"/>
                <a:tab pos="1458369" algn="l"/>
                <a:tab pos="2187553" algn="l"/>
                <a:tab pos="2916738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2pPr>
            <a:lvl3pPr marL="1151344" indent="-230269">
              <a:tabLst>
                <a:tab pos="729184" algn="l"/>
                <a:tab pos="1458369" algn="l"/>
                <a:tab pos="2187553" algn="l"/>
                <a:tab pos="2916738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3pPr>
            <a:lvl4pPr marL="1611881" indent="-230269">
              <a:tabLst>
                <a:tab pos="729184" algn="l"/>
                <a:tab pos="1458369" algn="l"/>
                <a:tab pos="2187553" algn="l"/>
                <a:tab pos="2916738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4pPr>
            <a:lvl5pPr marL="2072419" indent="-230269">
              <a:tabLst>
                <a:tab pos="729184" algn="l"/>
                <a:tab pos="1458369" algn="l"/>
                <a:tab pos="2187553" algn="l"/>
                <a:tab pos="2916738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5pPr>
            <a:lvl6pPr marL="2532957" indent="-230269" eaLnBrk="0" fontAlgn="base" hangingPunct="0">
              <a:spcBef>
                <a:spcPct val="0"/>
              </a:spcBef>
              <a:spcAft>
                <a:spcPct val="0"/>
              </a:spcAft>
              <a:tabLst>
                <a:tab pos="729184" algn="l"/>
                <a:tab pos="1458369" algn="l"/>
                <a:tab pos="2187553" algn="l"/>
                <a:tab pos="2916738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6pPr>
            <a:lvl7pPr marL="2993494" indent="-230269" eaLnBrk="0" fontAlgn="base" hangingPunct="0">
              <a:spcBef>
                <a:spcPct val="0"/>
              </a:spcBef>
              <a:spcAft>
                <a:spcPct val="0"/>
              </a:spcAft>
              <a:tabLst>
                <a:tab pos="729184" algn="l"/>
                <a:tab pos="1458369" algn="l"/>
                <a:tab pos="2187553" algn="l"/>
                <a:tab pos="2916738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7pPr>
            <a:lvl8pPr marL="3454032" indent="-230269" eaLnBrk="0" fontAlgn="base" hangingPunct="0">
              <a:spcBef>
                <a:spcPct val="0"/>
              </a:spcBef>
              <a:spcAft>
                <a:spcPct val="0"/>
              </a:spcAft>
              <a:tabLst>
                <a:tab pos="729184" algn="l"/>
                <a:tab pos="1458369" algn="l"/>
                <a:tab pos="2187553" algn="l"/>
                <a:tab pos="2916738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8pPr>
            <a:lvl9pPr marL="3914569" indent="-230269" eaLnBrk="0" fontAlgn="base" hangingPunct="0">
              <a:spcBef>
                <a:spcPct val="0"/>
              </a:spcBef>
              <a:spcAft>
                <a:spcPct val="0"/>
              </a:spcAft>
              <a:tabLst>
                <a:tab pos="729184" algn="l"/>
                <a:tab pos="1458369" algn="l"/>
                <a:tab pos="2187553" algn="l"/>
                <a:tab pos="2916738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9pPr>
          </a:lstStyle>
          <a:p>
            <a:fld id="{66DCC6BF-AAFB-4819-A9CC-2072B8E03608}" type="slidenum">
              <a:rPr lang="it-IT" altLang="it-IT" sz="1200">
                <a:solidFill>
                  <a:srgbClr val="000000"/>
                </a:solidFill>
                <a:latin typeface="Times New Roman" pitchFamily="18" charset="0"/>
              </a:rPr>
              <a:pPr/>
              <a:t>5</a:t>
            </a:fld>
            <a:endParaRPr lang="it-IT" altLang="it-IT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4129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8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Times New Roman" pitchFamily="18" charset="0"/>
            </a:endParaRPr>
          </a:p>
        </p:txBody>
      </p:sp>
      <p:sp>
        <p:nvSpPr>
          <p:cNvPr id="4099" name="Segnaposto numero diapositiva 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17476" indent="-217476">
              <a:tabLst>
                <a:tab pos="729184" algn="l"/>
                <a:tab pos="1458369" algn="l"/>
                <a:tab pos="2187553" algn="l"/>
                <a:tab pos="2916738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1pPr>
            <a:lvl2pPr marL="748374" indent="-287836">
              <a:tabLst>
                <a:tab pos="729184" algn="l"/>
                <a:tab pos="1458369" algn="l"/>
                <a:tab pos="2187553" algn="l"/>
                <a:tab pos="2916738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2pPr>
            <a:lvl3pPr marL="1151344" indent="-230269">
              <a:tabLst>
                <a:tab pos="729184" algn="l"/>
                <a:tab pos="1458369" algn="l"/>
                <a:tab pos="2187553" algn="l"/>
                <a:tab pos="2916738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3pPr>
            <a:lvl4pPr marL="1611881" indent="-230269">
              <a:tabLst>
                <a:tab pos="729184" algn="l"/>
                <a:tab pos="1458369" algn="l"/>
                <a:tab pos="2187553" algn="l"/>
                <a:tab pos="2916738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4pPr>
            <a:lvl5pPr marL="2072419" indent="-230269">
              <a:tabLst>
                <a:tab pos="729184" algn="l"/>
                <a:tab pos="1458369" algn="l"/>
                <a:tab pos="2187553" algn="l"/>
                <a:tab pos="2916738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5pPr>
            <a:lvl6pPr marL="2532957" indent="-230269" eaLnBrk="0" fontAlgn="base" hangingPunct="0">
              <a:spcBef>
                <a:spcPct val="0"/>
              </a:spcBef>
              <a:spcAft>
                <a:spcPct val="0"/>
              </a:spcAft>
              <a:tabLst>
                <a:tab pos="729184" algn="l"/>
                <a:tab pos="1458369" algn="l"/>
                <a:tab pos="2187553" algn="l"/>
                <a:tab pos="2916738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6pPr>
            <a:lvl7pPr marL="2993494" indent="-230269" eaLnBrk="0" fontAlgn="base" hangingPunct="0">
              <a:spcBef>
                <a:spcPct val="0"/>
              </a:spcBef>
              <a:spcAft>
                <a:spcPct val="0"/>
              </a:spcAft>
              <a:tabLst>
                <a:tab pos="729184" algn="l"/>
                <a:tab pos="1458369" algn="l"/>
                <a:tab pos="2187553" algn="l"/>
                <a:tab pos="2916738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7pPr>
            <a:lvl8pPr marL="3454032" indent="-230269" eaLnBrk="0" fontAlgn="base" hangingPunct="0">
              <a:spcBef>
                <a:spcPct val="0"/>
              </a:spcBef>
              <a:spcAft>
                <a:spcPct val="0"/>
              </a:spcAft>
              <a:tabLst>
                <a:tab pos="729184" algn="l"/>
                <a:tab pos="1458369" algn="l"/>
                <a:tab pos="2187553" algn="l"/>
                <a:tab pos="2916738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8pPr>
            <a:lvl9pPr marL="3914569" indent="-230269" eaLnBrk="0" fontAlgn="base" hangingPunct="0">
              <a:spcBef>
                <a:spcPct val="0"/>
              </a:spcBef>
              <a:spcAft>
                <a:spcPct val="0"/>
              </a:spcAft>
              <a:tabLst>
                <a:tab pos="729184" algn="l"/>
                <a:tab pos="1458369" algn="l"/>
                <a:tab pos="2187553" algn="l"/>
                <a:tab pos="2916738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9pPr>
          </a:lstStyle>
          <a:p>
            <a:fld id="{66DCC6BF-AAFB-4819-A9CC-2072B8E03608}" type="slidenum">
              <a:rPr lang="it-IT" altLang="it-IT" sz="1200">
                <a:solidFill>
                  <a:srgbClr val="000000"/>
                </a:solidFill>
                <a:latin typeface="Times New Roman" pitchFamily="18" charset="0"/>
              </a:rPr>
              <a:pPr/>
              <a:t>6</a:t>
            </a:fld>
            <a:endParaRPr lang="it-IT" altLang="it-IT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4129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8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Times New Roman" pitchFamily="18" charset="0"/>
            </a:endParaRPr>
          </a:p>
        </p:txBody>
      </p:sp>
      <p:sp>
        <p:nvSpPr>
          <p:cNvPr id="4099" name="Segnaposto numero diapositiva 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17476" indent="-217476">
              <a:tabLst>
                <a:tab pos="729184" algn="l"/>
                <a:tab pos="1458369" algn="l"/>
                <a:tab pos="2187553" algn="l"/>
                <a:tab pos="2916738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1pPr>
            <a:lvl2pPr marL="748374" indent="-287836">
              <a:tabLst>
                <a:tab pos="729184" algn="l"/>
                <a:tab pos="1458369" algn="l"/>
                <a:tab pos="2187553" algn="l"/>
                <a:tab pos="2916738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2pPr>
            <a:lvl3pPr marL="1151344" indent="-230269">
              <a:tabLst>
                <a:tab pos="729184" algn="l"/>
                <a:tab pos="1458369" algn="l"/>
                <a:tab pos="2187553" algn="l"/>
                <a:tab pos="2916738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3pPr>
            <a:lvl4pPr marL="1611881" indent="-230269">
              <a:tabLst>
                <a:tab pos="729184" algn="l"/>
                <a:tab pos="1458369" algn="l"/>
                <a:tab pos="2187553" algn="l"/>
                <a:tab pos="2916738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4pPr>
            <a:lvl5pPr marL="2072419" indent="-230269">
              <a:tabLst>
                <a:tab pos="729184" algn="l"/>
                <a:tab pos="1458369" algn="l"/>
                <a:tab pos="2187553" algn="l"/>
                <a:tab pos="2916738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5pPr>
            <a:lvl6pPr marL="2532957" indent="-230269" eaLnBrk="0" fontAlgn="base" hangingPunct="0">
              <a:spcBef>
                <a:spcPct val="0"/>
              </a:spcBef>
              <a:spcAft>
                <a:spcPct val="0"/>
              </a:spcAft>
              <a:tabLst>
                <a:tab pos="729184" algn="l"/>
                <a:tab pos="1458369" algn="l"/>
                <a:tab pos="2187553" algn="l"/>
                <a:tab pos="2916738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6pPr>
            <a:lvl7pPr marL="2993494" indent="-230269" eaLnBrk="0" fontAlgn="base" hangingPunct="0">
              <a:spcBef>
                <a:spcPct val="0"/>
              </a:spcBef>
              <a:spcAft>
                <a:spcPct val="0"/>
              </a:spcAft>
              <a:tabLst>
                <a:tab pos="729184" algn="l"/>
                <a:tab pos="1458369" algn="l"/>
                <a:tab pos="2187553" algn="l"/>
                <a:tab pos="2916738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7pPr>
            <a:lvl8pPr marL="3454032" indent="-230269" eaLnBrk="0" fontAlgn="base" hangingPunct="0">
              <a:spcBef>
                <a:spcPct val="0"/>
              </a:spcBef>
              <a:spcAft>
                <a:spcPct val="0"/>
              </a:spcAft>
              <a:tabLst>
                <a:tab pos="729184" algn="l"/>
                <a:tab pos="1458369" algn="l"/>
                <a:tab pos="2187553" algn="l"/>
                <a:tab pos="2916738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8pPr>
            <a:lvl9pPr marL="3914569" indent="-230269" eaLnBrk="0" fontAlgn="base" hangingPunct="0">
              <a:spcBef>
                <a:spcPct val="0"/>
              </a:spcBef>
              <a:spcAft>
                <a:spcPct val="0"/>
              </a:spcAft>
              <a:tabLst>
                <a:tab pos="729184" algn="l"/>
                <a:tab pos="1458369" algn="l"/>
                <a:tab pos="2187553" algn="l"/>
                <a:tab pos="2916738" algn="l"/>
              </a:tabLst>
              <a:defRPr sz="3600">
                <a:solidFill>
                  <a:schemeClr val="bg1"/>
                </a:solidFill>
                <a:latin typeface="Tahoma" pitchFamily="34" charset="0"/>
              </a:defRPr>
            </a:lvl9pPr>
          </a:lstStyle>
          <a:p>
            <a:fld id="{66DCC6BF-AAFB-4819-A9CC-2072B8E03608}" type="slidenum">
              <a:rPr lang="it-IT" altLang="it-IT" sz="1200">
                <a:solidFill>
                  <a:srgbClr val="000000"/>
                </a:solidFill>
                <a:latin typeface="Times New Roman" pitchFamily="18" charset="0"/>
              </a:rPr>
              <a:pPr/>
              <a:t>7</a:t>
            </a:fld>
            <a:endParaRPr lang="it-IT" altLang="it-IT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4129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36563" y="739775"/>
            <a:ext cx="5924550" cy="3703638"/>
          </a:xfrm>
          <a:solidFill>
            <a:srgbClr val="FFFFFF"/>
          </a:solidFill>
          <a:ln/>
        </p:spPr>
      </p:sp>
      <p:sp>
        <p:nvSpPr>
          <p:cNvPr id="30722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 eaLnBrk="1" hangingPunct="1">
              <a:spcBef>
                <a:spcPts val="428"/>
              </a:spcBef>
            </a:pPr>
            <a:endParaRPr lang="it-IT" altLang="it-IT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5018088"/>
            <a:ext cx="9163050" cy="79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60432" y="49188"/>
            <a:ext cx="613272" cy="803373"/>
          </a:xfrm>
          <a:prstGeom prst="rect">
            <a:avLst/>
          </a:prstGeom>
          <a:noFill/>
          <a:ln>
            <a:noFill/>
          </a:ln>
          <a:effectLst>
            <a:outerShdw dist="38099" dir="2700000" algn="ctr" rotWithShape="0">
              <a:schemeClr val="bg2">
                <a:alpha val="39998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2138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0429B1-3AE8-4908-928E-F4CB1FBCABE8}" type="slidenum">
              <a:rPr lang="it-IT" altLang="it-IT"/>
              <a:pPr/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269470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28874"/>
            <a:ext cx="2057400" cy="4876271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28874"/>
            <a:ext cx="6019800" cy="4876271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A33F76-5B0F-4D7F-B06A-CC9A636F087A}" type="slidenum">
              <a:rPr lang="it-IT" altLang="it-IT"/>
              <a:pPr/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341191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457200" y="228874"/>
            <a:ext cx="8229600" cy="4876271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7F12F1-946F-4E22-9AAD-6209985EB8CA}" type="slidenum">
              <a:rPr lang="it-IT" altLang="it-IT"/>
              <a:pPr/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913530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9"/>
          <p:cNvSpPr>
            <a:spLocks noGrp="1"/>
          </p:cNvSpPr>
          <p:nvPr>
            <p:ph type="body" sz="quarter" idx="16"/>
          </p:nvPr>
        </p:nvSpPr>
        <p:spPr>
          <a:xfrm>
            <a:off x="1065697" y="1448025"/>
            <a:ext cx="7325828" cy="829693"/>
          </a:xfrm>
          <a:prstGeom prst="rect">
            <a:avLst/>
          </a:prstGeom>
        </p:spPr>
        <p:txBody>
          <a:bodyPr wrap="none" lIns="0" tIns="0" rIns="0" bIns="0"/>
          <a:lstStyle>
            <a:lvl1pPr marL="0" marR="0" indent="0" algn="l" defTabSz="914400" rtl="0" eaLnBrk="1" fontAlgn="auto" latinLnBrk="0" hangingPunct="1">
              <a:lnSpc>
                <a:spcPts val="35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150" b="0" i="0" baseline="0">
                <a:latin typeface="Franklin Gothic Demi" charset="0"/>
                <a:ea typeface="Franklin Gothic Demi" charset="0"/>
                <a:cs typeface="Franklin Gothic Demi" charset="0"/>
              </a:defRPr>
            </a:lvl1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961559" y="2775906"/>
            <a:ext cx="7306141" cy="7454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00" baseline="0">
                <a:latin typeface="Franklin Gothic Demi" panose="020B0703020102020204" pitchFamily="34" charset="0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285768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1077914" y="2553229"/>
            <a:ext cx="414337" cy="2645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de-DE" altLang="de-DE" sz="1800" dirty="0">
              <a:solidFill>
                <a:srgbClr val="FFFFFF"/>
              </a:solidFill>
            </a:endParaRPr>
          </a:p>
        </p:txBody>
      </p:sp>
      <p:sp>
        <p:nvSpPr>
          <p:cNvPr id="8" name="Textplatzhalter 9"/>
          <p:cNvSpPr>
            <a:spLocks noGrp="1"/>
          </p:cNvSpPr>
          <p:nvPr>
            <p:ph type="body" sz="quarter" idx="16"/>
          </p:nvPr>
        </p:nvSpPr>
        <p:spPr>
          <a:xfrm>
            <a:off x="1065697" y="1448025"/>
            <a:ext cx="7325828" cy="1091438"/>
          </a:xfrm>
          <a:prstGeom prst="rect">
            <a:avLst/>
          </a:prstGeom>
        </p:spPr>
        <p:txBody>
          <a:bodyPr wrap="none" lIns="0" tIns="0" rIns="0" bIns="0"/>
          <a:lstStyle>
            <a:lvl1pPr marL="0" marR="0" indent="0" algn="l" defTabSz="914400" rtl="0" eaLnBrk="1" fontAlgn="auto" latinLnBrk="0" hangingPunct="1">
              <a:lnSpc>
                <a:spcPts val="35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150" b="0" i="0" baseline="0">
                <a:latin typeface="Franklin Gothic Demi" charset="0"/>
                <a:ea typeface="Franklin Gothic Demi" charset="0"/>
                <a:cs typeface="Franklin Gothic Demi" charset="0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961559" y="2775906"/>
            <a:ext cx="7306141" cy="7454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00" baseline="0">
                <a:latin typeface="Franklin Gothic Demi" panose="020B0703020102020204" pitchFamily="34" charset="0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597953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gefolie2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631525" y="1368464"/>
            <a:ext cx="8141000" cy="6588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tabLst>
                <a:tab pos="989013" algn="l"/>
              </a:tabLst>
              <a:defRPr sz="4200">
                <a:latin typeface="Franklin Gothic Demi" panose="020B0703020102020204" pitchFamily="34" charset="0"/>
              </a:defRPr>
            </a:lvl1pPr>
            <a:lvl2pPr marL="457200" indent="0">
              <a:buNone/>
              <a:defRPr>
                <a:latin typeface="Franklin Gothic Demi" panose="020B0703020102020204" pitchFamily="34" charset="0"/>
              </a:defRPr>
            </a:lvl2pPr>
            <a:lvl3pPr marL="914400" indent="0">
              <a:buNone/>
              <a:defRPr>
                <a:latin typeface="Franklin Gothic Demi" panose="020B0703020102020204" pitchFamily="34" charset="0"/>
              </a:defRPr>
            </a:lvl3pPr>
            <a:lvl4pPr marL="1371600" indent="0">
              <a:buNone/>
              <a:defRPr>
                <a:latin typeface="Franklin Gothic Demi" panose="020B0703020102020204" pitchFamily="34" charset="0"/>
              </a:defRPr>
            </a:lvl4pPr>
            <a:lvl5pPr marL="1828800" indent="0">
              <a:buNone/>
              <a:defRPr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6" name="Textplatzhalter 15"/>
          <p:cNvSpPr>
            <a:spLocks noGrp="1"/>
          </p:cNvSpPr>
          <p:nvPr>
            <p:ph type="body" sz="quarter" idx="19"/>
          </p:nvPr>
        </p:nvSpPr>
        <p:spPr>
          <a:xfrm>
            <a:off x="607052" y="2212560"/>
            <a:ext cx="8089273" cy="3110178"/>
          </a:xfrm>
          <a:prstGeom prst="rect">
            <a:avLst/>
          </a:prstGeom>
        </p:spPr>
        <p:txBody>
          <a:bodyPr/>
          <a:lstStyle>
            <a:lvl1pPr marL="360000" marR="0" indent="-360000" algn="l" defTabSz="720000" rtl="0" eaLnBrk="1" fontAlgn="auto" latinLnBrk="0" hangingPunct="1">
              <a:lnSpc>
                <a:spcPts val="3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 sz="2550" baseline="0">
                <a:latin typeface="Franklin Gothic Demi" panose="020B0703020102020204" pitchFamily="34" charset="0"/>
              </a:defRPr>
            </a:lvl1pPr>
            <a:lvl2pPr marL="4572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2pPr>
            <a:lvl3pPr marL="9144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3pPr>
            <a:lvl4pPr marL="13716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4pPr>
            <a:lvl5pPr marL="18288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793809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385484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5331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lgefolie2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8" y="267229"/>
            <a:ext cx="330200" cy="334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2ABA12FA-F78D-436D-9772-9767FEB1D35D}"/>
              </a:ext>
            </a:extLst>
          </p:cNvPr>
          <p:cNvSpPr txBox="1"/>
          <p:nvPr userDrawn="1"/>
        </p:nvSpPr>
        <p:spPr>
          <a:xfrm>
            <a:off x="607051" y="236136"/>
            <a:ext cx="31223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de-DE" sz="1100" b="1" dirty="0">
                <a:solidFill>
                  <a:prstClr val="black"/>
                </a:solidFill>
                <a:latin typeface="Calibri" pitchFamily="34" charset="0"/>
                <a:cs typeface="Arial" charset="0"/>
              </a:rPr>
              <a:t>Austrian </a:t>
            </a:r>
            <a:r>
              <a:rPr lang="de-DE" sz="1100" b="1" dirty="0" err="1">
                <a:solidFill>
                  <a:prstClr val="black"/>
                </a:solidFill>
                <a:latin typeface="Calibri" pitchFamily="34" charset="0"/>
                <a:cs typeface="Arial" charset="0"/>
              </a:rPr>
              <a:t>Armed</a:t>
            </a:r>
            <a:r>
              <a:rPr lang="de-DE" sz="1100" b="1" dirty="0">
                <a:solidFill>
                  <a:prstClr val="black"/>
                </a:solidFill>
                <a:latin typeface="Calibri" pitchFamily="34" charset="0"/>
                <a:cs typeface="Arial" charset="0"/>
              </a:rPr>
              <a:t> Forces Language Institute</a:t>
            </a:r>
            <a:endParaRPr lang="de-AT" sz="1100" b="1" dirty="0">
              <a:solidFill>
                <a:prstClr val="black"/>
              </a:solidFill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970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14372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D67C2C-ACF3-492F-9ECD-AEE73FC5F9DE}" type="slidenum">
              <a:rPr lang="it-IT" altLang="it-IT"/>
              <a:pPr/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9286028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551551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4022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5487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375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2257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508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4765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457200" y="1333500"/>
            <a:ext cx="4038600" cy="377163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85920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3672419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C355AA-EA8F-4D0E-BBF7-1CD2C59AB8B0}" type="slidenum">
              <a:rPr lang="it-IT" altLang="it-IT"/>
              <a:pPr/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8495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EA50FF-7930-4B4E-AB23-C01D319C5D82}" type="slidenum">
              <a:rPr lang="it-IT" altLang="it-IT"/>
              <a:pPr/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870972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279263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33" y="1279263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33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287ED0-0228-4B98-BFB3-1DDB96406E2A}" type="slidenum">
              <a:rPr lang="it-IT" altLang="it-IT"/>
              <a:pPr/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364190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DD0707-C78C-4E79-A85A-DBE5B474D13E}" type="slidenum">
              <a:rPr lang="it-IT" altLang="it-IT"/>
              <a:pPr/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11570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1775F-42AD-4382-80BE-F9EC55D50FB6}" type="slidenum">
              <a:rPr lang="it-IT" altLang="it-IT"/>
              <a:pPr/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88968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19" y="227543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19" y="1195920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CAFCBA-F64D-4193-8C7E-850072E2BF2D}" type="slidenum">
              <a:rPr lang="it-IT" altLang="it-IT"/>
              <a:pPr/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29011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C618E9-8BFE-44EB-A1E6-7985013A6BB1}" type="slidenum">
              <a:rPr lang="it-IT" altLang="it-IT"/>
              <a:pPr/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96085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5203825"/>
            <a:ext cx="2133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5203825"/>
            <a:ext cx="2895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5203825"/>
            <a:ext cx="2133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04BEE809-FA7E-4F89-AA08-C54428986401}" type="slidenum">
              <a:rPr lang="it-IT" altLang="it-IT"/>
              <a:pPr/>
              <a:t>‹#›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  <p:sldLayoutId id="2147483936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/>
          <p:cNvGrpSpPr/>
          <p:nvPr/>
        </p:nvGrpSpPr>
        <p:grpSpPr>
          <a:xfrm>
            <a:off x="9209" y="266"/>
            <a:ext cx="3524566" cy="646331"/>
            <a:chOff x="9209" y="318"/>
            <a:chExt cx="3524566" cy="775597"/>
          </a:xfrm>
        </p:grpSpPr>
        <p:sp>
          <p:nvSpPr>
            <p:cNvPr id="3" name="Text Box 6"/>
            <p:cNvSpPr txBox="1">
              <a:spLocks noChangeArrowheads="1"/>
            </p:cNvSpPr>
            <p:nvPr userDrawn="1"/>
          </p:nvSpPr>
          <p:spPr bwMode="auto">
            <a:xfrm>
              <a:off x="695643" y="318"/>
              <a:ext cx="2838132" cy="7755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1" hangingPunct="1"/>
              <a:r>
                <a:rPr lang="de-AT" altLang="de-DE" sz="1200" b="1" dirty="0">
                  <a:solidFill>
                    <a:prstClr val="black"/>
                  </a:solidFill>
                  <a:latin typeface="Franklin Gothic Book" pitchFamily="34" charset="0"/>
                  <a:cs typeface="Arial" charset="0"/>
                </a:rPr>
                <a:t>AUSTRIAN ARMED FORCES</a:t>
              </a:r>
            </a:p>
            <a:p>
              <a:pPr eaLnBrk="1" hangingPunct="1"/>
              <a:r>
                <a:rPr lang="de-AT" altLang="de-DE" sz="1200" dirty="0">
                  <a:solidFill>
                    <a:srgbClr val="808285"/>
                  </a:solidFill>
                  <a:latin typeface="Franklin Gothic Demi" panose="020B0703020102020204" pitchFamily="34" charset="0"/>
                  <a:cs typeface="Arial" charset="0"/>
                </a:rPr>
                <a:t>National Defence Academy</a:t>
              </a:r>
            </a:p>
            <a:p>
              <a:pPr eaLnBrk="1" hangingPunct="1"/>
              <a:r>
                <a:rPr lang="de-AT" altLang="de-DE" sz="1200" dirty="0" err="1">
                  <a:solidFill>
                    <a:srgbClr val="3399FF"/>
                  </a:solidFill>
                  <a:latin typeface="Franklin Gothic Demi" panose="020B0703020102020204" pitchFamily="34" charset="0"/>
                  <a:cs typeface="Arial" charset="0"/>
                </a:rPr>
                <a:t>We</a:t>
              </a:r>
              <a:r>
                <a:rPr lang="de-AT" altLang="de-DE" sz="1200" dirty="0">
                  <a:solidFill>
                    <a:srgbClr val="3399FF"/>
                  </a:solidFill>
                  <a:latin typeface="Franklin Gothic Demi" panose="020B0703020102020204" pitchFamily="34" charset="0"/>
                  <a:cs typeface="Arial" charset="0"/>
                </a:rPr>
                <a:t> </a:t>
              </a:r>
              <a:r>
                <a:rPr lang="de-AT" altLang="de-DE" sz="1200" dirty="0" err="1">
                  <a:solidFill>
                    <a:srgbClr val="3399FF"/>
                  </a:solidFill>
                  <a:latin typeface="Franklin Gothic Demi" panose="020B0703020102020204" pitchFamily="34" charset="0"/>
                  <a:cs typeface="Arial" charset="0"/>
                </a:rPr>
                <a:t>shape</a:t>
              </a:r>
              <a:r>
                <a:rPr lang="de-AT" altLang="de-DE" sz="1200" dirty="0">
                  <a:solidFill>
                    <a:srgbClr val="3399FF"/>
                  </a:solidFill>
                  <a:latin typeface="Franklin Gothic Demi" panose="020B0703020102020204" pitchFamily="34" charset="0"/>
                  <a:cs typeface="Arial" charset="0"/>
                </a:rPr>
                <a:t> </a:t>
              </a:r>
              <a:r>
                <a:rPr lang="de-AT" altLang="de-DE" sz="1200" dirty="0" err="1">
                  <a:solidFill>
                    <a:srgbClr val="3399FF"/>
                  </a:solidFill>
                  <a:latin typeface="Franklin Gothic Demi" panose="020B0703020102020204" pitchFamily="34" charset="0"/>
                  <a:cs typeface="Arial" charset="0"/>
                </a:rPr>
                <a:t>future</a:t>
              </a:r>
              <a:endParaRPr lang="de-AT" altLang="de-DE" sz="1200" dirty="0">
                <a:solidFill>
                  <a:srgbClr val="3399FF"/>
                </a:solidFill>
                <a:latin typeface="Franklin Gothic Demi" panose="020B0703020102020204" pitchFamily="34" charset="0"/>
                <a:cs typeface="Arial" charset="0"/>
              </a:endParaRPr>
            </a:p>
          </p:txBody>
        </p:sp>
        <p:pic>
          <p:nvPicPr>
            <p:cNvPr id="4" name="Picture 2"/>
            <p:cNvPicPr>
              <a:picLocks noChangeAspect="1" noChangeArrowheads="1"/>
            </p:cNvPicPr>
            <p:nvPr userDrawn="1"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09" y="24448"/>
              <a:ext cx="676592" cy="573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3125" y="81146"/>
            <a:ext cx="482600" cy="489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295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0" r:id="rId1"/>
    <p:sldLayoutId id="2147483941" r:id="rId2"/>
    <p:sldLayoutId id="2147483942" r:id="rId3"/>
    <p:sldLayoutId id="2147483943" r:id="rId4"/>
    <p:sldLayoutId id="2147483944" r:id="rId5"/>
    <p:sldLayoutId id="2147483945" r:id="rId6"/>
    <p:sldLayoutId id="2147483946" r:id="rId7"/>
    <p:sldLayoutId id="2147483947" r:id="rId8"/>
    <p:sldLayoutId id="2147483948" r:id="rId9"/>
    <p:sldLayoutId id="2147483949" r:id="rId10"/>
    <p:sldLayoutId id="2147483950" r:id="rId11"/>
    <p:sldLayoutId id="2147483951" r:id="rId12"/>
    <p:sldLayoutId id="2147483952" r:id="rId13"/>
    <p:sldLayoutId id="2147483953" r:id="rId14"/>
    <p:sldLayoutId id="2147483954" r:id="rId15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hyperlink" Target="https://www.facebook.com/marche.tourism/videos/2398845510376534/" TargetMode="External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20.jpeg"/><Relationship Id="rId4" Type="http://schemas.openxmlformats.org/officeDocument/2006/relationships/image" Target="../media/image19.png"/><Relationship Id="rId9" Type="http://schemas.openxmlformats.org/officeDocument/2006/relationships/image" Target="../media/image2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7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5" Type="http://schemas.openxmlformats.org/officeDocument/2006/relationships/image" Target="../media/image25.png"/><Relationship Id="rId4" Type="http://schemas.openxmlformats.org/officeDocument/2006/relationships/image" Target="../media/image24.gif"/><Relationship Id="rId9" Type="http://schemas.openxmlformats.org/officeDocument/2006/relationships/hyperlink" Target="https://www.turismo.marche.it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mailto:aerocenforaven@am.difesa.it" TargetMode="External"/><Relationship Id="rId3" Type="http://schemas.openxmlformats.org/officeDocument/2006/relationships/image" Target="../media/image9.png"/><Relationship Id="rId7" Type="http://schemas.openxmlformats.org/officeDocument/2006/relationships/hyperlink" Target="mailto:luca.massimi@am.difesa.it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1100" y="139700"/>
            <a:ext cx="7556500" cy="313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-533960">
            <a:off x="214313" y="314325"/>
            <a:ext cx="1009650" cy="1463675"/>
          </a:xfrm>
          <a:prstGeom prst="rect">
            <a:avLst/>
          </a:prstGeom>
          <a:noFill/>
          <a:ln>
            <a:noFill/>
          </a:ln>
          <a:effectLst>
            <a:outerShdw dist="38099" dir="2700000" algn="ctr" rotWithShape="0">
              <a:schemeClr val="bg2">
                <a:alpha val="39998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3" name="CasellaDiTesto 1">
            <a:extLst>
              <a:ext uri="{FF2B5EF4-FFF2-40B4-BE49-F238E27FC236}">
                <a16:creationId xmlns:a16="http://schemas.microsoft.com/office/drawing/2014/main" id="{79874302-1FC1-7D48-80FD-87845D7E57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3505572"/>
            <a:ext cx="8070114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it-IT" altLang="it-IT" sz="3200" spc="300" dirty="0">
                <a:solidFill>
                  <a:schemeClr val="tx1"/>
                </a:solidFill>
                <a:latin typeface="Arial Rounded MT Bold" panose="020F0704030504030204" pitchFamily="34" charset="77"/>
                <a:ea typeface="Ayuthaya" pitchFamily="2" charset="-34"/>
                <a:cs typeface="Ayuthaya" pitchFamily="2" charset="-34"/>
              </a:rPr>
              <a:t>- ITALIAN AIR FORCE -</a:t>
            </a:r>
          </a:p>
          <a:p>
            <a:pPr algn="ctr" eaLnBrk="1" hangingPunct="1">
              <a:defRPr/>
            </a:pPr>
            <a:r>
              <a:rPr lang="it-IT" altLang="it-IT" sz="3200" spc="300" dirty="0">
                <a:solidFill>
                  <a:schemeClr val="tx1"/>
                </a:solidFill>
                <a:latin typeface="Arial Rounded MT Bold" panose="020F0704030504030204" pitchFamily="34" charset="77"/>
                <a:ea typeface="Ayuthaya" pitchFamily="2" charset="-34"/>
                <a:cs typeface="Ayuthaya" pitchFamily="2" charset="-34"/>
              </a:rPr>
              <a:t>AVIATION ENGLISH TRAINING CENTER</a:t>
            </a:r>
          </a:p>
        </p:txBody>
      </p:sp>
      <p:pic>
        <p:nvPicPr>
          <p:cNvPr id="5" name="Rectangle 4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8800" y="2311400"/>
            <a:ext cx="304800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CC901BD-B036-8944-8C11-1391DB5184D7}"/>
              </a:ext>
            </a:extLst>
          </p:cNvPr>
          <p:cNvSpPr/>
          <p:nvPr/>
        </p:nvSpPr>
        <p:spPr>
          <a:xfrm>
            <a:off x="5867400" y="5300663"/>
            <a:ext cx="3132138" cy="3920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defTabSz="694504" hangingPunct="1">
              <a:lnSpc>
                <a:spcPct val="120000"/>
              </a:lnSpc>
              <a:defRPr/>
            </a:pPr>
            <a:r>
              <a:rPr lang="en-US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77"/>
              </a:rPr>
              <a:t>Vilnius, 07 October 2021</a:t>
            </a:r>
          </a:p>
        </p:txBody>
      </p:sp>
      <p:pic>
        <p:nvPicPr>
          <p:cNvPr id="2054" name="Immagine 6" descr="CFAE_03_LatDX_96dpi.pn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blackGray">
          <a:xfrm>
            <a:off x="7691438" y="2487613"/>
            <a:ext cx="1135062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8">
            <a:extLst>
              <a:ext uri="{FF2B5EF4-FFF2-40B4-BE49-F238E27FC236}">
                <a16:creationId xmlns:a16="http://schemas.microsoft.com/office/drawing/2014/main" id="{2CC901BD-B036-8944-8C11-1391DB5184D7}"/>
              </a:ext>
            </a:extLst>
          </p:cNvPr>
          <p:cNvSpPr/>
          <p:nvPr/>
        </p:nvSpPr>
        <p:spPr>
          <a:xfrm>
            <a:off x="0" y="5300663"/>
            <a:ext cx="3132138" cy="39209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694504" hangingPunct="1">
              <a:lnSpc>
                <a:spcPct val="120000"/>
              </a:lnSpc>
              <a:defRPr/>
            </a:pPr>
            <a:r>
              <a:rPr lang="en-US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77"/>
              </a:rPr>
              <a:t>Col. LUCA MASSIMI</a:t>
            </a:r>
          </a:p>
        </p:txBody>
      </p:sp>
    </p:spTree>
    <p:extLst>
      <p:ext uri="{BB962C8B-B14F-4D97-AF65-F5344CB8AC3E}">
        <p14:creationId xmlns:p14="http://schemas.microsoft.com/office/powerpoint/2010/main" val="1003326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CasellaDiTesto 20"/>
          <p:cNvSpPr txBox="1">
            <a:spLocks noChangeArrowheads="1"/>
          </p:cNvSpPr>
          <p:nvPr/>
        </p:nvSpPr>
        <p:spPr bwMode="auto">
          <a:xfrm>
            <a:off x="251520" y="1921396"/>
            <a:ext cx="233975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>
                <a:solidFill>
                  <a:schemeClr val="bg1"/>
                </a:solidFill>
                <a:latin typeface="Tahoma" pitchFamily="34" charset="0"/>
              </a:defRPr>
            </a:lvl1pPr>
            <a:lvl2pPr marL="742950" indent="-285750">
              <a:defRPr sz="3600">
                <a:solidFill>
                  <a:schemeClr val="bg1"/>
                </a:solidFill>
                <a:latin typeface="Tahoma" pitchFamily="34" charset="0"/>
              </a:defRPr>
            </a:lvl2pPr>
            <a:lvl3pPr marL="1143000" indent="-228600">
              <a:defRPr sz="3600">
                <a:solidFill>
                  <a:schemeClr val="bg1"/>
                </a:solidFill>
                <a:latin typeface="Tahoma" pitchFamily="34" charset="0"/>
              </a:defRPr>
            </a:lvl3pPr>
            <a:lvl4pPr marL="1600200" indent="-228600">
              <a:defRPr sz="3600">
                <a:solidFill>
                  <a:schemeClr val="bg1"/>
                </a:solidFill>
                <a:latin typeface="Tahoma" pitchFamily="34" charset="0"/>
              </a:defRPr>
            </a:lvl4pPr>
            <a:lvl5pPr marL="2057400" indent="-228600">
              <a:defRPr sz="3600">
                <a:solidFill>
                  <a:schemeClr val="bg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it-IT" altLang="it-IT" sz="2000" b="1" i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WHEN </a:t>
            </a:r>
          </a:p>
        </p:txBody>
      </p:sp>
      <p:sp>
        <p:nvSpPr>
          <p:cNvPr id="4" name="Rettangolo 3"/>
          <p:cNvSpPr/>
          <p:nvPr/>
        </p:nvSpPr>
        <p:spPr>
          <a:xfrm>
            <a:off x="611560" y="2425452"/>
            <a:ext cx="366510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22-27 May 2022</a:t>
            </a:r>
          </a:p>
          <a:p>
            <a:r>
              <a:rPr lang="en-US" sz="1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Travel included </a:t>
            </a:r>
            <a:endParaRPr lang="it-IT" sz="12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pic>
        <p:nvPicPr>
          <p:cNvPr id="10" name="Picture 4" descr="Bureau for International Language Coordination (BILC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913284"/>
            <a:ext cx="1008112" cy="962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8">
            <a:extLst>
              <a:ext uri="{FF2B5EF4-FFF2-40B4-BE49-F238E27FC236}">
                <a16:creationId xmlns:a16="http://schemas.microsoft.com/office/drawing/2014/main" id="{2CC901BD-B036-8944-8C11-1391DB5184D7}"/>
              </a:ext>
            </a:extLst>
          </p:cNvPr>
          <p:cNvSpPr/>
          <p:nvPr/>
        </p:nvSpPr>
        <p:spPr>
          <a:xfrm>
            <a:off x="0" y="265212"/>
            <a:ext cx="8420889" cy="1511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94504" hangingPunct="1">
              <a:lnSpc>
                <a:spcPct val="120000"/>
              </a:lnSpc>
              <a:defRPr/>
            </a:pPr>
            <a:r>
              <a:rPr lang="en-US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ITALY WILL HAVE  THE PLEASURE &amp; HONOR TO HOST  </a:t>
            </a:r>
          </a:p>
          <a:p>
            <a:pPr defTabSz="694504" hangingPunct="1">
              <a:lnSpc>
                <a:spcPct val="120000"/>
              </a:lnSpc>
              <a:defRPr/>
            </a:pPr>
            <a:endParaRPr lang="en-US" sz="24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defTabSz="694504" hangingPunct="1">
              <a:lnSpc>
                <a:spcPct val="120000"/>
              </a:lnSpc>
              <a:defRPr/>
            </a:pPr>
            <a:r>
              <a:rPr lang="en-US" sz="2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   </a:t>
            </a:r>
            <a:r>
              <a:rPr lang="en-US" sz="32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2022 BILC CONFERENCE </a:t>
            </a:r>
          </a:p>
        </p:txBody>
      </p:sp>
      <p:pic>
        <p:nvPicPr>
          <p:cNvPr id="14" name="Picture 4" descr="ISFOL - Fabbisogni Professionali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0D0F48"/>
              </a:clrFrom>
              <a:clrTo>
                <a:srgbClr val="0D0F4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921396"/>
            <a:ext cx="2781870" cy="3060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alf Day for Students Grades 1-12 - Rose Tree Elementary Schoo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59410">
            <a:off x="2867059" y="3121312"/>
            <a:ext cx="2067611" cy="2067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097050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CasellaDiTesto 20"/>
          <p:cNvSpPr txBox="1">
            <a:spLocks noChangeArrowheads="1"/>
          </p:cNvSpPr>
          <p:nvPr/>
        </p:nvSpPr>
        <p:spPr bwMode="auto">
          <a:xfrm>
            <a:off x="251520" y="1921396"/>
            <a:ext cx="233975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>
                <a:solidFill>
                  <a:schemeClr val="bg1"/>
                </a:solidFill>
                <a:latin typeface="Tahoma" pitchFamily="34" charset="0"/>
              </a:defRPr>
            </a:lvl1pPr>
            <a:lvl2pPr marL="742950" indent="-285750">
              <a:defRPr sz="3600">
                <a:solidFill>
                  <a:schemeClr val="bg1"/>
                </a:solidFill>
                <a:latin typeface="Tahoma" pitchFamily="34" charset="0"/>
              </a:defRPr>
            </a:lvl2pPr>
            <a:lvl3pPr marL="1143000" indent="-228600">
              <a:defRPr sz="3600">
                <a:solidFill>
                  <a:schemeClr val="bg1"/>
                </a:solidFill>
                <a:latin typeface="Tahoma" pitchFamily="34" charset="0"/>
              </a:defRPr>
            </a:lvl3pPr>
            <a:lvl4pPr marL="1600200" indent="-228600">
              <a:defRPr sz="3600">
                <a:solidFill>
                  <a:schemeClr val="bg1"/>
                </a:solidFill>
                <a:latin typeface="Tahoma" pitchFamily="34" charset="0"/>
              </a:defRPr>
            </a:lvl4pPr>
            <a:lvl5pPr marL="2057400" indent="-228600">
              <a:defRPr sz="3600">
                <a:solidFill>
                  <a:schemeClr val="bg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it-IT" altLang="it-IT" sz="2000" b="1" i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WHEN ? </a:t>
            </a:r>
          </a:p>
        </p:txBody>
      </p:sp>
      <p:sp>
        <p:nvSpPr>
          <p:cNvPr id="4" name="Rettangolo 3"/>
          <p:cNvSpPr/>
          <p:nvPr/>
        </p:nvSpPr>
        <p:spPr>
          <a:xfrm>
            <a:off x="611560" y="2425452"/>
            <a:ext cx="366510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22-27 May 2022</a:t>
            </a:r>
          </a:p>
          <a:p>
            <a:r>
              <a:rPr lang="en-US" sz="1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Travel included </a:t>
            </a:r>
            <a:endParaRPr lang="it-IT" sz="12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pic>
        <p:nvPicPr>
          <p:cNvPr id="14" name="Picture 4" descr="ISFOL - Fabbisogni Professionali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D0F48"/>
              </a:clrFrom>
              <a:clrTo>
                <a:srgbClr val="0D0F4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921396"/>
            <a:ext cx="2781870" cy="3060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921396"/>
            <a:ext cx="2779713" cy="306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asellaDiTesto 20"/>
          <p:cNvSpPr txBox="1">
            <a:spLocks noChangeArrowheads="1"/>
          </p:cNvSpPr>
          <p:nvPr/>
        </p:nvSpPr>
        <p:spPr bwMode="auto">
          <a:xfrm>
            <a:off x="1043608" y="4153644"/>
            <a:ext cx="4536504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>
                <a:solidFill>
                  <a:schemeClr val="bg1"/>
                </a:solidFill>
                <a:latin typeface="Tahoma" pitchFamily="34" charset="0"/>
              </a:defRPr>
            </a:lvl1pPr>
            <a:lvl2pPr marL="742950" indent="-285750">
              <a:defRPr sz="3600">
                <a:solidFill>
                  <a:schemeClr val="bg1"/>
                </a:solidFill>
                <a:latin typeface="Tahoma" pitchFamily="34" charset="0"/>
              </a:defRPr>
            </a:lvl2pPr>
            <a:lvl3pPr marL="1143000" indent="-228600">
              <a:defRPr sz="3600">
                <a:solidFill>
                  <a:schemeClr val="bg1"/>
                </a:solidFill>
                <a:latin typeface="Tahoma" pitchFamily="34" charset="0"/>
              </a:defRPr>
            </a:lvl3pPr>
            <a:lvl4pPr marL="1600200" indent="-228600">
              <a:defRPr sz="3600">
                <a:solidFill>
                  <a:schemeClr val="bg1"/>
                </a:solidFill>
                <a:latin typeface="Tahoma" pitchFamily="34" charset="0"/>
              </a:defRPr>
            </a:lvl4pPr>
            <a:lvl5pPr marL="2057400" indent="-228600">
              <a:defRPr sz="3600">
                <a:solidFill>
                  <a:schemeClr val="bg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it-IT" altLang="it-IT" sz="2000" b="1" i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WHERE ?</a:t>
            </a:r>
          </a:p>
          <a:p>
            <a:pPr eaLnBrk="1" hangingPunct="1"/>
            <a:endParaRPr lang="it-IT" altLang="it-IT" sz="2000" b="1" i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  <a:p>
            <a:pPr eaLnBrk="1" hangingPunct="1"/>
            <a:r>
              <a:rPr lang="it-IT" altLang="it-IT" sz="1400" b="1" i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Direct </a:t>
            </a:r>
            <a:r>
              <a:rPr lang="it-IT" altLang="it-IT" sz="1400" b="1" i="1" dirty="0" err="1">
                <a:solidFill>
                  <a:schemeClr val="tx1"/>
                </a:solidFill>
                <a:latin typeface="Arial Rounded MT Bold" panose="020F0704030504030204" pitchFamily="34" charset="0"/>
              </a:rPr>
              <a:t>flights</a:t>
            </a:r>
            <a:r>
              <a:rPr lang="it-IT" altLang="it-IT" sz="1400" b="1" i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 from Paris, </a:t>
            </a:r>
            <a:r>
              <a:rPr lang="it-IT" altLang="it-IT" sz="1400" b="1" i="1" dirty="0" err="1">
                <a:solidFill>
                  <a:schemeClr val="tx1"/>
                </a:solidFill>
                <a:latin typeface="Arial Rounded MT Bold" panose="020F0704030504030204" pitchFamily="34" charset="0"/>
              </a:rPr>
              <a:t>Munich</a:t>
            </a:r>
            <a:r>
              <a:rPr lang="it-IT" altLang="it-IT" sz="1400" b="1" i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 &amp; </a:t>
            </a:r>
            <a:r>
              <a:rPr lang="it-IT" altLang="it-IT" sz="1400" b="1" i="1" dirty="0" err="1">
                <a:solidFill>
                  <a:schemeClr val="tx1"/>
                </a:solidFill>
                <a:latin typeface="Arial Rounded MT Bold" panose="020F0704030504030204" pitchFamily="34" charset="0"/>
              </a:rPr>
              <a:t>London</a:t>
            </a:r>
            <a:endParaRPr lang="it-IT" altLang="it-IT" sz="1400" b="1" i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5" r="1362"/>
          <a:stretch/>
        </p:blipFill>
        <p:spPr bwMode="auto">
          <a:xfrm>
            <a:off x="179512" y="193204"/>
            <a:ext cx="7222504" cy="1651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 descr="Bureau for International Language Coordination (BILC)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171625"/>
            <a:ext cx="603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freccia 2 | Gilgamesh Edizioni"/>
          <p:cNvPicPr>
            <a:picLocks noChangeAspect="1" noChangeArrowheads="1"/>
          </p:cNvPicPr>
          <p:nvPr/>
        </p:nvPicPr>
        <p:blipFill>
          <a:blip r:embed="rId7">
            <a:duotone>
              <a:prstClr val="black"/>
              <a:srgbClr val="000099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42794">
            <a:off x="2239216" y="3161866"/>
            <a:ext cx="5749461" cy="1271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4772891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CasellaDiTesto 20"/>
          <p:cNvSpPr txBox="1">
            <a:spLocks noChangeArrowheads="1"/>
          </p:cNvSpPr>
          <p:nvPr/>
        </p:nvSpPr>
        <p:spPr bwMode="auto">
          <a:xfrm>
            <a:off x="0" y="0"/>
            <a:ext cx="233975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>
                <a:solidFill>
                  <a:schemeClr val="bg1"/>
                </a:solidFill>
                <a:latin typeface="Tahoma" pitchFamily="34" charset="0"/>
              </a:defRPr>
            </a:lvl1pPr>
            <a:lvl2pPr marL="742950" indent="-285750">
              <a:defRPr sz="3600">
                <a:solidFill>
                  <a:schemeClr val="bg1"/>
                </a:solidFill>
                <a:latin typeface="Tahoma" pitchFamily="34" charset="0"/>
              </a:defRPr>
            </a:lvl2pPr>
            <a:lvl3pPr marL="1143000" indent="-228600">
              <a:defRPr sz="3600">
                <a:solidFill>
                  <a:schemeClr val="bg1"/>
                </a:solidFill>
                <a:latin typeface="Tahoma" pitchFamily="34" charset="0"/>
              </a:defRPr>
            </a:lvl3pPr>
            <a:lvl4pPr marL="1600200" indent="-228600">
              <a:defRPr sz="3600">
                <a:solidFill>
                  <a:schemeClr val="bg1"/>
                </a:solidFill>
                <a:latin typeface="Tahoma" pitchFamily="34" charset="0"/>
              </a:defRPr>
            </a:lvl4pPr>
            <a:lvl5pPr marL="2057400" indent="-228600">
              <a:defRPr sz="3600">
                <a:solidFill>
                  <a:schemeClr val="bg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it-IT" altLang="it-IT" sz="2000" b="1" i="1" dirty="0">
                <a:solidFill>
                  <a:schemeClr val="tx1"/>
                </a:solidFill>
                <a:latin typeface="Arial Rounded MT Bold" pitchFamily="34" charset="0"/>
              </a:rPr>
              <a:t>REGION</a:t>
            </a:r>
          </a:p>
        </p:txBody>
      </p:sp>
      <p:sp>
        <p:nvSpPr>
          <p:cNvPr id="2" name="Rettangolo 1"/>
          <p:cNvSpPr/>
          <p:nvPr/>
        </p:nvSpPr>
        <p:spPr>
          <a:xfrm>
            <a:off x="1403648" y="4761246"/>
            <a:ext cx="61024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dirty="0">
                <a:solidFill>
                  <a:srgbClr val="FF0000"/>
                </a:solidFill>
                <a:hlinkClick r:id="rId3"/>
              </a:rPr>
              <a:t>https://www.facebook.com/marche.tourism/videos/2398845510376534/</a:t>
            </a:r>
            <a:r>
              <a:rPr lang="it-IT" sz="14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56190"/>
          <a:stretch/>
        </p:blipFill>
        <p:spPr bwMode="auto">
          <a:xfrm>
            <a:off x="204065" y="762106"/>
            <a:ext cx="2239790" cy="1329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107504" y="400110"/>
            <a:ext cx="71287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Marche: 2nd top region to discover in 2020 according to Lonely Planet</a:t>
            </a:r>
            <a:endParaRPr lang="it-IT" sz="16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8" name="Picture 6" descr="Regione Marche &amp;gt; News ed Eventi &amp;gt; Categorie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9302" y="729121"/>
            <a:ext cx="1360610" cy="136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Bureau for International Language Coordination (BILC)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171625"/>
            <a:ext cx="603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209428"/>
            <a:ext cx="3600400" cy="21102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983428"/>
            <a:ext cx="2525464" cy="15860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2" name="Picture 2" descr="Le Marche Italy off the beaten path - Wonderful Marche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69"/>
          <a:stretch/>
        </p:blipFill>
        <p:spPr bwMode="auto">
          <a:xfrm>
            <a:off x="4907089" y="2333699"/>
            <a:ext cx="3589971" cy="22519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59063323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CasellaDiTesto 20"/>
          <p:cNvSpPr txBox="1">
            <a:spLocks noChangeArrowheads="1"/>
          </p:cNvSpPr>
          <p:nvPr/>
        </p:nvSpPr>
        <p:spPr bwMode="auto">
          <a:xfrm>
            <a:off x="0" y="0"/>
            <a:ext cx="334786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>
                <a:solidFill>
                  <a:schemeClr val="bg1"/>
                </a:solidFill>
                <a:latin typeface="Tahoma" pitchFamily="34" charset="0"/>
              </a:defRPr>
            </a:lvl1pPr>
            <a:lvl2pPr marL="742950" indent="-285750">
              <a:defRPr sz="3600">
                <a:solidFill>
                  <a:schemeClr val="bg1"/>
                </a:solidFill>
                <a:latin typeface="Tahoma" pitchFamily="34" charset="0"/>
              </a:defRPr>
            </a:lvl2pPr>
            <a:lvl3pPr marL="1143000" indent="-228600">
              <a:defRPr sz="3600">
                <a:solidFill>
                  <a:schemeClr val="bg1"/>
                </a:solidFill>
                <a:latin typeface="Tahoma" pitchFamily="34" charset="0"/>
              </a:defRPr>
            </a:lvl3pPr>
            <a:lvl4pPr marL="1600200" indent="-228600">
              <a:defRPr sz="3600">
                <a:solidFill>
                  <a:schemeClr val="bg1"/>
                </a:solidFill>
                <a:latin typeface="Tahoma" pitchFamily="34" charset="0"/>
              </a:defRPr>
            </a:lvl4pPr>
            <a:lvl5pPr marL="2057400" indent="-228600">
              <a:defRPr sz="3600">
                <a:solidFill>
                  <a:schemeClr val="bg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it-IT" altLang="it-IT" sz="2000" b="1" i="1" dirty="0">
                <a:solidFill>
                  <a:schemeClr val="tx1"/>
                </a:solidFill>
                <a:latin typeface="Arial Rounded MT Bold" pitchFamily="34" charset="0"/>
              </a:rPr>
              <a:t>LOCATION : LORETO</a:t>
            </a:r>
          </a:p>
          <a:p>
            <a:pPr eaLnBrk="1" hangingPunct="1"/>
            <a:endParaRPr lang="it-IT" altLang="it-IT" sz="2000" b="1" i="1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pic>
        <p:nvPicPr>
          <p:cNvPr id="9" name="Picture 4" descr="Bureau for International Language Coordination (BILC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171625"/>
            <a:ext cx="603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Marche in italian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30" y="1129308"/>
            <a:ext cx="3981450" cy="29337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2" descr="freccia 2 | Gilgamesh Edizioni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rgbClr val="000099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3041827" y="2216923"/>
            <a:ext cx="2353779" cy="640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Coldiretti: Marche regione dei girasoli, arriva l&amp;#39;accordo per l&amp;#39;olio 100%  italiano - Il Metaur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5085" y="932537"/>
            <a:ext cx="2798935" cy="16047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6848" y="2137420"/>
            <a:ext cx="3343177" cy="17229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Rettangolo 3"/>
          <p:cNvSpPr/>
          <p:nvPr/>
        </p:nvSpPr>
        <p:spPr>
          <a:xfrm>
            <a:off x="-14027" y="347579"/>
            <a:ext cx="50171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it-IT" sz="2000" b="1" i="1" dirty="0">
                <a:solidFill>
                  <a:srgbClr val="000000"/>
                </a:solidFill>
                <a:latin typeface="Arial Rounded MT Bold" pitchFamily="34" charset="0"/>
              </a:rPr>
              <a:t>25’ from ANCONA International </a:t>
            </a:r>
            <a:r>
              <a:rPr lang="it-IT" altLang="it-IT" sz="2000" b="1" i="1" dirty="0" err="1">
                <a:solidFill>
                  <a:srgbClr val="000000"/>
                </a:solidFill>
                <a:latin typeface="Arial Rounded MT Bold" pitchFamily="34" charset="0"/>
              </a:rPr>
              <a:t>Airport</a:t>
            </a:r>
            <a:endParaRPr lang="it-IT" dirty="0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361556"/>
            <a:ext cx="3014092" cy="16465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Rettangolo 10"/>
          <p:cNvSpPr/>
          <p:nvPr/>
        </p:nvSpPr>
        <p:spPr>
          <a:xfrm>
            <a:off x="239059" y="4441676"/>
            <a:ext cx="310880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>
                <a:solidFill>
                  <a:srgbClr val="0070C0"/>
                </a:solidFill>
                <a:hlinkClick r:id="rId9"/>
              </a:rPr>
              <a:t>https://www.turismo.marche.it/</a:t>
            </a:r>
            <a:endParaRPr lang="it-IT" sz="1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337630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3ebc3e7-b51e-4c6f-8fc9-f6f0134bddeb@difes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55553"/>
            <a:ext cx="5760640" cy="3659593"/>
          </a:xfrm>
          <a:prstGeom prst="roundRect">
            <a:avLst>
              <a:gd name="adj" fmla="val 7123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\\Fs001\Fotografico\Foto CenForAvEn (area riservata)\Riservate Comandante\Libro Bianco\PG 01 Loreto aerea sud.jpg">
            <a:extLst>
              <a:ext uri="{FF2B5EF4-FFF2-40B4-BE49-F238E27FC236}">
                <a16:creationId xmlns:a16="http://schemas.microsoft.com/office/drawing/2014/main" id="{4DE3D668-440B-CE4E-AE1D-BE97C68599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16566" y="1233743"/>
            <a:ext cx="2697045" cy="16237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1" descr="\\10.24.216.47\00-pubblica informazione\FOTO\Foto CenFoAvEn\DSC_183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6956" y="3145532"/>
            <a:ext cx="2376264" cy="15800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4" descr="Bureau for International Language Coordination (BILC)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171625"/>
            <a:ext cx="603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asellaDiTesto 20"/>
          <p:cNvSpPr txBox="1">
            <a:spLocks noChangeArrowheads="1"/>
          </p:cNvSpPr>
          <p:nvPr/>
        </p:nvSpPr>
        <p:spPr bwMode="auto">
          <a:xfrm>
            <a:off x="0" y="0"/>
            <a:ext cx="673224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>
                <a:solidFill>
                  <a:schemeClr val="bg1"/>
                </a:solidFill>
                <a:latin typeface="Tahoma" pitchFamily="34" charset="0"/>
              </a:defRPr>
            </a:lvl1pPr>
            <a:lvl2pPr marL="742950" indent="-285750">
              <a:defRPr sz="3600">
                <a:solidFill>
                  <a:schemeClr val="bg1"/>
                </a:solidFill>
                <a:latin typeface="Tahoma" pitchFamily="34" charset="0"/>
              </a:defRPr>
            </a:lvl2pPr>
            <a:lvl3pPr marL="1143000" indent="-228600">
              <a:defRPr sz="3600">
                <a:solidFill>
                  <a:schemeClr val="bg1"/>
                </a:solidFill>
                <a:latin typeface="Tahoma" pitchFamily="34" charset="0"/>
              </a:defRPr>
            </a:lvl3pPr>
            <a:lvl4pPr marL="1600200" indent="-228600">
              <a:defRPr sz="3600">
                <a:solidFill>
                  <a:schemeClr val="bg1"/>
                </a:solidFill>
                <a:latin typeface="Tahoma" pitchFamily="34" charset="0"/>
              </a:defRPr>
            </a:lvl4pPr>
            <a:lvl5pPr marL="2057400" indent="-228600">
              <a:defRPr sz="3600">
                <a:solidFill>
                  <a:schemeClr val="bg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it-IT" altLang="it-IT" sz="2000" b="1" i="1" dirty="0">
                <a:solidFill>
                  <a:schemeClr val="tx1"/>
                </a:solidFill>
                <a:latin typeface="Arial Rounded MT Bold" pitchFamily="34" charset="0"/>
              </a:rPr>
              <a:t>VENUE</a:t>
            </a:r>
          </a:p>
          <a:p>
            <a:pPr eaLnBrk="1" hangingPunct="1"/>
            <a:r>
              <a:rPr lang="it-IT" altLang="it-IT" sz="2000" b="1" i="1" dirty="0">
                <a:solidFill>
                  <a:schemeClr val="tx1"/>
                </a:solidFill>
                <a:latin typeface="Arial Rounded MT Bold" pitchFamily="34" charset="0"/>
              </a:rPr>
              <a:t> ITAF - AVIATION ENGLISH TRAINING CENTER</a:t>
            </a:r>
          </a:p>
        </p:txBody>
      </p:sp>
    </p:spTree>
    <p:extLst>
      <p:ext uri="{BB962C8B-B14F-4D97-AF65-F5344CB8AC3E}">
        <p14:creationId xmlns:p14="http://schemas.microsoft.com/office/powerpoint/2010/main" val="3038152783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sellaDiTesto 20"/>
          <p:cNvSpPr txBox="1">
            <a:spLocks noChangeArrowheads="1"/>
          </p:cNvSpPr>
          <p:nvPr/>
        </p:nvSpPr>
        <p:spPr bwMode="auto">
          <a:xfrm>
            <a:off x="0" y="0"/>
            <a:ext cx="673224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>
                <a:solidFill>
                  <a:schemeClr val="bg1"/>
                </a:solidFill>
                <a:latin typeface="Tahoma" pitchFamily="34" charset="0"/>
              </a:defRPr>
            </a:lvl1pPr>
            <a:lvl2pPr marL="742950" indent="-285750">
              <a:defRPr sz="3600">
                <a:solidFill>
                  <a:schemeClr val="bg1"/>
                </a:solidFill>
                <a:latin typeface="Tahoma" pitchFamily="34" charset="0"/>
              </a:defRPr>
            </a:lvl2pPr>
            <a:lvl3pPr marL="1143000" indent="-228600">
              <a:defRPr sz="3600">
                <a:solidFill>
                  <a:schemeClr val="bg1"/>
                </a:solidFill>
                <a:latin typeface="Tahoma" pitchFamily="34" charset="0"/>
              </a:defRPr>
            </a:lvl3pPr>
            <a:lvl4pPr marL="1600200" indent="-228600">
              <a:defRPr sz="3600">
                <a:solidFill>
                  <a:schemeClr val="bg1"/>
                </a:solidFill>
                <a:latin typeface="Tahoma" pitchFamily="34" charset="0"/>
              </a:defRPr>
            </a:lvl4pPr>
            <a:lvl5pPr marL="2057400" indent="-228600">
              <a:defRPr sz="3600">
                <a:solidFill>
                  <a:schemeClr val="bg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it-IT" altLang="it-IT" sz="2000" b="1" i="1" dirty="0">
                <a:solidFill>
                  <a:schemeClr val="tx1"/>
                </a:solidFill>
                <a:latin typeface="Arial Rounded MT Bold" pitchFamily="34" charset="0"/>
              </a:rPr>
              <a:t>VENUE</a:t>
            </a:r>
          </a:p>
          <a:p>
            <a:pPr eaLnBrk="1" hangingPunct="1"/>
            <a:r>
              <a:rPr lang="it-IT" altLang="it-IT" sz="2000" b="1" i="1" dirty="0">
                <a:solidFill>
                  <a:schemeClr val="tx1"/>
                </a:solidFill>
                <a:latin typeface="Arial Rounded MT Bold" pitchFamily="34" charset="0"/>
              </a:rPr>
              <a:t> ITAF - AVIATION ENGLISH TRAINING CENTER</a:t>
            </a:r>
          </a:p>
        </p:txBody>
      </p:sp>
      <p:pic>
        <p:nvPicPr>
          <p:cNvPr id="12" name="Picture 4" descr="Bureau for International Language Coordination (BILC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171625"/>
            <a:ext cx="603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tangolo 6"/>
          <p:cNvSpPr/>
          <p:nvPr/>
        </p:nvSpPr>
        <p:spPr>
          <a:xfrm>
            <a:off x="6012160" y="1345332"/>
            <a:ext cx="3096344" cy="3362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altLang="it-IT" sz="1800" b="1" i="1" dirty="0">
                <a:solidFill>
                  <a:schemeClr val="tx1"/>
                </a:solidFill>
                <a:latin typeface="Arial Rounded MT Bold" pitchFamily="34" charset="0"/>
              </a:rPr>
              <a:t>CONF THEME</a:t>
            </a:r>
          </a:p>
          <a:p>
            <a:pPr lvl="1" eaLnBrk="1" hangingPunct="1">
              <a:lnSpc>
                <a:spcPct val="150000"/>
              </a:lnSpc>
            </a:pPr>
            <a:r>
              <a:rPr lang="it-IT" altLang="it-IT" sz="1800" b="1" i="1" dirty="0">
                <a:solidFill>
                  <a:schemeClr val="tx1"/>
                </a:solidFill>
                <a:latin typeface="Arial Rounded MT Bold" pitchFamily="34" charset="0"/>
              </a:rPr>
              <a:t>WIP</a:t>
            </a:r>
          </a:p>
          <a:p>
            <a:pPr marL="285750" lvl="0" indent="-285750"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altLang="it-IT" sz="1800" b="1" i="1" dirty="0">
                <a:solidFill>
                  <a:schemeClr val="tx1"/>
                </a:solidFill>
                <a:latin typeface="Arial Rounded MT Bold" pitchFamily="34" charset="0"/>
              </a:rPr>
              <a:t>ACCOMODATION</a:t>
            </a:r>
          </a:p>
          <a:p>
            <a:pPr lvl="1" eaLnBrk="1" hangingPunct="1">
              <a:lnSpc>
                <a:spcPct val="150000"/>
              </a:lnSpc>
            </a:pPr>
            <a:r>
              <a:rPr lang="it-IT" altLang="it-IT" sz="1800" b="1" i="1" dirty="0">
                <a:solidFill>
                  <a:schemeClr val="tx1"/>
                </a:solidFill>
                <a:latin typeface="Arial Rounded MT Bold" pitchFamily="34" charset="0"/>
              </a:rPr>
              <a:t>WIP</a:t>
            </a:r>
          </a:p>
          <a:p>
            <a:pPr marL="285750" lvl="0" indent="-285750"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altLang="it-IT" sz="1800" b="1" i="1" dirty="0">
                <a:solidFill>
                  <a:schemeClr val="tx1"/>
                </a:solidFill>
                <a:latin typeface="Arial Rounded MT Bold" pitchFamily="34" charset="0"/>
              </a:rPr>
              <a:t>SEMINAR FEE</a:t>
            </a:r>
          </a:p>
          <a:p>
            <a:pPr lvl="1" eaLnBrk="1" hangingPunct="1">
              <a:lnSpc>
                <a:spcPct val="150000"/>
              </a:lnSpc>
            </a:pPr>
            <a:r>
              <a:rPr lang="it-IT" altLang="it-IT" sz="1800" b="1" i="1" dirty="0">
                <a:solidFill>
                  <a:schemeClr val="tx1"/>
                </a:solidFill>
                <a:latin typeface="Arial Rounded MT Bold" pitchFamily="34" charset="0"/>
              </a:rPr>
              <a:t>250 Euro</a:t>
            </a:r>
          </a:p>
          <a:p>
            <a:pPr marL="285750" lvl="0" indent="-285750"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altLang="it-IT" sz="1800" b="1" i="1" dirty="0">
                <a:solidFill>
                  <a:schemeClr val="tx1"/>
                </a:solidFill>
                <a:latin typeface="Arial Rounded MT Bold" pitchFamily="34" charset="0"/>
              </a:rPr>
              <a:t>SPOUSE PROGRAMME</a:t>
            </a:r>
          </a:p>
          <a:p>
            <a:pPr lvl="1" eaLnBrk="1" hangingPunct="1">
              <a:lnSpc>
                <a:spcPct val="150000"/>
              </a:lnSpc>
            </a:pPr>
            <a:r>
              <a:rPr lang="it-IT" altLang="it-IT" sz="1800" b="1" i="1" dirty="0" err="1">
                <a:solidFill>
                  <a:schemeClr val="tx1"/>
                </a:solidFill>
                <a:latin typeface="Arial Rounded MT Bold" pitchFamily="34" charset="0"/>
              </a:rPr>
              <a:t>Min</a:t>
            </a:r>
            <a:r>
              <a:rPr lang="it-IT" altLang="it-IT" sz="1800" b="1" i="1" dirty="0">
                <a:solidFill>
                  <a:schemeClr val="tx1"/>
                </a:solidFill>
                <a:latin typeface="Arial Rounded MT Bold" pitchFamily="34" charset="0"/>
              </a:rPr>
              <a:t> 08 pax</a:t>
            </a:r>
          </a:p>
        </p:txBody>
      </p:sp>
      <p:pic>
        <p:nvPicPr>
          <p:cNvPr id="9" name="Picture 2" descr="a3ebc3e7-b51e-4c6f-8fc9-f6f0134bddeb@difes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55553"/>
            <a:ext cx="5760640" cy="3659593"/>
          </a:xfrm>
          <a:prstGeom prst="roundRect">
            <a:avLst>
              <a:gd name="adj" fmla="val 7123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3343818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2368" y="139700"/>
            <a:ext cx="6975231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-533960">
            <a:off x="458146" y="326819"/>
            <a:ext cx="1108926" cy="1463675"/>
          </a:xfrm>
          <a:prstGeom prst="rect">
            <a:avLst/>
          </a:prstGeom>
          <a:noFill/>
          <a:ln>
            <a:noFill/>
          </a:ln>
          <a:effectLst>
            <a:outerShdw dist="38099" dir="2700000" algn="ctr" rotWithShape="0">
              <a:schemeClr val="bg2">
                <a:alpha val="39998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3" name="CasellaDiTesto 1">
            <a:extLst>
              <a:ext uri="{FF2B5EF4-FFF2-40B4-BE49-F238E27FC236}">
                <a16:creationId xmlns:a16="http://schemas.microsoft.com/office/drawing/2014/main" id="{79874302-1FC1-7D48-80FD-87845D7E57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5491" y="3577580"/>
            <a:ext cx="613171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it-IT" altLang="it-IT" sz="3200" i="1" spc="300" dirty="0" err="1">
                <a:solidFill>
                  <a:schemeClr val="tx1"/>
                </a:solidFill>
                <a:latin typeface="Arial Rounded MT Bold" panose="020F0704030504030204" pitchFamily="34" charset="77"/>
                <a:ea typeface="Ayuthaya" pitchFamily="2" charset="-34"/>
                <a:cs typeface="Ayuthaya" pitchFamily="2" charset="-34"/>
              </a:rPr>
              <a:t>Thanks</a:t>
            </a:r>
            <a:r>
              <a:rPr lang="it-IT" altLang="it-IT" sz="3200" i="1" spc="300" dirty="0">
                <a:solidFill>
                  <a:schemeClr val="tx1"/>
                </a:solidFill>
                <a:latin typeface="Arial Rounded MT Bold" panose="020F0704030504030204" pitchFamily="34" charset="77"/>
                <a:ea typeface="Ayuthaya" pitchFamily="2" charset="-34"/>
                <a:cs typeface="Ayuthaya" pitchFamily="2" charset="-34"/>
              </a:rPr>
              <a:t> for </a:t>
            </a:r>
            <a:r>
              <a:rPr lang="it-IT" altLang="it-IT" sz="3200" i="1" spc="300" dirty="0" err="1">
                <a:solidFill>
                  <a:schemeClr val="tx1"/>
                </a:solidFill>
                <a:latin typeface="Arial Rounded MT Bold" panose="020F0704030504030204" pitchFamily="34" charset="77"/>
                <a:ea typeface="Ayuthaya" pitchFamily="2" charset="-34"/>
                <a:cs typeface="Ayuthaya" pitchFamily="2" charset="-34"/>
              </a:rPr>
              <a:t>your</a:t>
            </a:r>
            <a:r>
              <a:rPr lang="it-IT" altLang="it-IT" sz="3200" i="1" spc="300" dirty="0">
                <a:solidFill>
                  <a:schemeClr val="tx1"/>
                </a:solidFill>
                <a:latin typeface="Arial Rounded MT Bold" panose="020F0704030504030204" pitchFamily="34" charset="77"/>
                <a:ea typeface="Ayuthaya" pitchFamily="2" charset="-34"/>
                <a:cs typeface="Ayuthaya" pitchFamily="2" charset="-34"/>
              </a:rPr>
              <a:t> </a:t>
            </a:r>
            <a:r>
              <a:rPr lang="it-IT" altLang="it-IT" sz="3200" i="1" spc="300" dirty="0" err="1">
                <a:solidFill>
                  <a:schemeClr val="tx1"/>
                </a:solidFill>
                <a:latin typeface="Arial Rounded MT Bold" panose="020F0704030504030204" pitchFamily="34" charset="77"/>
                <a:ea typeface="Ayuthaya" pitchFamily="2" charset="-34"/>
                <a:cs typeface="Ayuthaya" pitchFamily="2" charset="-34"/>
              </a:rPr>
              <a:t>attention</a:t>
            </a:r>
            <a:endParaRPr lang="it-IT" altLang="it-IT" sz="3200" i="1" spc="300" dirty="0">
              <a:solidFill>
                <a:schemeClr val="tx1"/>
              </a:solidFill>
              <a:latin typeface="Arial Rounded MT Bold" panose="020F0704030504030204" pitchFamily="34" charset="77"/>
              <a:ea typeface="Ayuthaya" pitchFamily="2" charset="-34"/>
              <a:cs typeface="Ayuthaya" pitchFamily="2" charset="-34"/>
            </a:endParaRPr>
          </a:p>
          <a:p>
            <a:pPr algn="ctr" eaLnBrk="1" hangingPunct="1">
              <a:defRPr/>
            </a:pPr>
            <a:r>
              <a:rPr lang="it-IT" altLang="it-IT" sz="3200" i="1" spc="300" dirty="0">
                <a:solidFill>
                  <a:schemeClr val="tx1"/>
                </a:solidFill>
                <a:latin typeface="Arial Rounded MT Bold" panose="020F0704030504030204" pitchFamily="34" charset="77"/>
                <a:ea typeface="Ayuthaya" pitchFamily="2" charset="-34"/>
                <a:cs typeface="Ayuthaya" pitchFamily="2" charset="-34"/>
              </a:rPr>
              <a:t>…</a:t>
            </a:r>
            <a:r>
              <a:rPr lang="it-IT" altLang="it-IT" sz="3200" i="1" spc="300" dirty="0" err="1">
                <a:solidFill>
                  <a:schemeClr val="tx1"/>
                </a:solidFill>
                <a:latin typeface="Arial Rounded MT Bold" panose="020F0704030504030204" pitchFamily="34" charset="77"/>
                <a:ea typeface="Ayuthaya" pitchFamily="2" charset="-34"/>
                <a:cs typeface="Ayuthaya" pitchFamily="2" charset="-34"/>
              </a:rPr>
              <a:t>See</a:t>
            </a:r>
            <a:r>
              <a:rPr lang="it-IT" altLang="it-IT" sz="3200" i="1" spc="300" dirty="0">
                <a:solidFill>
                  <a:schemeClr val="tx1"/>
                </a:solidFill>
                <a:latin typeface="Arial Rounded MT Bold" panose="020F0704030504030204" pitchFamily="34" charset="77"/>
                <a:ea typeface="Ayuthaya" pitchFamily="2" charset="-34"/>
                <a:cs typeface="Ayuthaya" pitchFamily="2" charset="-34"/>
              </a:rPr>
              <a:t> </a:t>
            </a:r>
            <a:r>
              <a:rPr lang="it-IT" altLang="it-IT" sz="3200" i="1" spc="300" dirty="0" err="1">
                <a:solidFill>
                  <a:schemeClr val="tx1"/>
                </a:solidFill>
                <a:latin typeface="Arial Rounded MT Bold" panose="020F0704030504030204" pitchFamily="34" charset="77"/>
                <a:ea typeface="Ayuthaya" pitchFamily="2" charset="-34"/>
                <a:cs typeface="Ayuthaya" pitchFamily="2" charset="-34"/>
              </a:rPr>
              <a:t>you</a:t>
            </a:r>
            <a:r>
              <a:rPr lang="it-IT" altLang="it-IT" sz="3200" i="1" spc="300" dirty="0">
                <a:solidFill>
                  <a:schemeClr val="tx1"/>
                </a:solidFill>
                <a:latin typeface="Arial Rounded MT Bold" panose="020F0704030504030204" pitchFamily="34" charset="77"/>
                <a:ea typeface="Ayuthaya" pitchFamily="2" charset="-34"/>
                <a:cs typeface="Ayuthaya" pitchFamily="2" charset="-34"/>
              </a:rPr>
              <a:t> in ITALY</a:t>
            </a:r>
          </a:p>
        </p:txBody>
      </p:sp>
      <p:pic>
        <p:nvPicPr>
          <p:cNvPr id="5" name="Rectangle 4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70117" y="2065412"/>
            <a:ext cx="304800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Immagine 6" descr="CFAE_03_LatDX_96dpi.pn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blackGray">
          <a:xfrm>
            <a:off x="7707209" y="2303462"/>
            <a:ext cx="1135062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8">
            <a:extLst>
              <a:ext uri="{FF2B5EF4-FFF2-40B4-BE49-F238E27FC236}">
                <a16:creationId xmlns:a16="http://schemas.microsoft.com/office/drawing/2014/main" id="{2CC901BD-B036-8944-8C11-1391DB5184D7}"/>
              </a:ext>
            </a:extLst>
          </p:cNvPr>
          <p:cNvSpPr/>
          <p:nvPr/>
        </p:nvSpPr>
        <p:spPr>
          <a:xfrm>
            <a:off x="0" y="5300663"/>
            <a:ext cx="3132138" cy="39209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694504" hangingPunct="1">
              <a:lnSpc>
                <a:spcPct val="120000"/>
              </a:lnSpc>
              <a:defRPr/>
            </a:pPr>
            <a:r>
              <a:rPr lang="en-US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77"/>
              </a:rPr>
              <a:t>Col. LUCA MASSIMI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5028773" y="4873724"/>
            <a:ext cx="40050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/>
            <a:r>
              <a:rPr lang="it-IT" altLang="it-IT" sz="2000" b="1" i="1" dirty="0">
                <a:solidFill>
                  <a:srgbClr val="0070C0"/>
                </a:solidFill>
                <a:latin typeface="Arial Rounded MT Bold" pitchFamily="34" charset="0"/>
                <a:hlinkClick r:id="rId7"/>
              </a:rPr>
              <a:t>luca.massimi@am.difesa.it</a:t>
            </a:r>
            <a:endParaRPr lang="it-IT" altLang="it-IT" sz="2000" b="1" i="1" dirty="0">
              <a:solidFill>
                <a:srgbClr val="0070C0"/>
              </a:solidFill>
              <a:latin typeface="Arial Rounded MT Bold" pitchFamily="34" charset="0"/>
            </a:endParaRPr>
          </a:p>
          <a:p>
            <a:pPr lvl="0" eaLnBrk="1" hangingPunct="1"/>
            <a:r>
              <a:rPr lang="it-IT" altLang="it-IT" sz="2000" b="1" i="1" dirty="0">
                <a:solidFill>
                  <a:srgbClr val="0070C0"/>
                </a:solidFill>
                <a:latin typeface="Arial Rounded MT Bold" pitchFamily="34" charset="0"/>
                <a:hlinkClick r:id="rId8"/>
              </a:rPr>
              <a:t>aerocenforaven@am.difesa.it</a:t>
            </a:r>
            <a:endParaRPr lang="it-IT" altLang="it-IT" sz="2000" b="1" i="1" dirty="0">
              <a:solidFill>
                <a:srgbClr val="0070C0"/>
              </a:solidFill>
              <a:latin typeface="Arial Rounded MT Bold" pitchFamily="34" charset="0"/>
            </a:endParaRPr>
          </a:p>
        </p:txBody>
      </p:sp>
      <p:pic>
        <p:nvPicPr>
          <p:cNvPr id="14" name="Immagine 1" descr="image004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EFC"/>
              </a:clrFrom>
              <a:clrTo>
                <a:srgbClr val="FF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97794"/>
            <a:ext cx="1951112" cy="195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287880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539&quot;/&gt;&lt;/object&gt;&lt;object type=&quot;3&quot; unique_id=&quot;10005&quot;&gt;&lt;property id=&quot;20148&quot; value=&quot;5&quot;/&gt;&lt;property id=&quot;20300&quot; value=&quot;Slide 2&quot;/&gt;&lt;property id=&quot;20307&quot; value=&quot;593&quot;/&gt;&lt;/object&gt;&lt;object type=&quot;3&quot; unique_id=&quot;10006&quot;&gt;&lt;property id=&quot;20148&quot; value=&quot;5&quot;/&gt;&lt;property id=&quot;20300&quot; value=&quot;Slide 3&quot;/&gt;&lt;property id=&quot;20307&quot; value=&quot;544&quot;/&gt;&lt;/object&gt;&lt;object type=&quot;3&quot; unique_id=&quot;10007&quot;&gt;&lt;property id=&quot;20148&quot; value=&quot;5&quot;/&gt;&lt;property id=&quot;20300&quot; value=&quot;Slide 4&quot;/&gt;&lt;property id=&quot;20307&quot; value=&quot;568&quot;/&gt;&lt;/object&gt;&lt;object type=&quot;3&quot; unique_id=&quot;10008&quot;&gt;&lt;property id=&quot;20148&quot; value=&quot;5&quot;/&gt;&lt;property id=&quot;20300&quot; value=&quot;Slide 5&quot;/&gt;&lt;property id=&quot;20307&quot; value=&quot;616&quot;/&gt;&lt;/object&gt;&lt;object type=&quot;3&quot; unique_id=&quot;10009&quot;&gt;&lt;property id=&quot;20148&quot; value=&quot;5&quot;/&gt;&lt;property id=&quot;20300&quot; value=&quot;Slide 6&quot;/&gt;&lt;property id=&quot;20307&quot; value=&quot;618&quot;/&gt;&lt;/object&gt;&lt;object type=&quot;3&quot; unique_id=&quot;10010&quot;&gt;&lt;property id=&quot;20148&quot; value=&quot;5&quot;/&gt;&lt;property id=&quot;20300&quot; value=&quot;Slide 7&quot;/&gt;&lt;property id=&quot;20307&quot; value=&quot;598&quot;/&gt;&lt;/object&gt;&lt;object type=&quot;3&quot; unique_id=&quot;10011&quot;&gt;&lt;property id=&quot;20148&quot; value=&quot;5&quot;/&gt;&lt;property id=&quot;20300&quot; value=&quot;Slide 8&quot;/&gt;&lt;property id=&quot;20307&quot; value=&quot;546&quot;/&gt;&lt;/object&gt;&lt;object type=&quot;3&quot; unique_id=&quot;10012&quot;&gt;&lt;property id=&quot;20148&quot; value=&quot;5&quot;/&gt;&lt;property id=&quot;20300&quot; value=&quot;Slide 9&quot;/&gt;&lt;property id=&quot;20307&quot; value=&quot;596&quot;/&gt;&lt;/object&gt;&lt;object type=&quot;3&quot; unique_id=&quot;10013&quot;&gt;&lt;property id=&quot;20148&quot; value=&quot;5&quot;/&gt;&lt;property id=&quot;20300&quot; value=&quot;Slide 10&quot;/&gt;&lt;property id=&quot;20307&quot; value=&quot;597&quot;/&gt;&lt;/object&gt;&lt;object type=&quot;3&quot; unique_id=&quot;10014&quot;&gt;&lt;property id=&quot;20148&quot; value=&quot;5&quot;/&gt;&lt;property id=&quot;20300&quot; value=&quot;Slide 11&quot;/&gt;&lt;property id=&quot;20307&quot; value=&quot;601&quot;/&gt;&lt;/object&gt;&lt;object type=&quot;3&quot; unique_id=&quot;10015&quot;&gt;&lt;property id=&quot;20148&quot; value=&quot;5&quot;/&gt;&lt;property id=&quot;20300&quot; value=&quot;Slide 12&quot;/&gt;&lt;property id=&quot;20307&quot; value=&quot;619&quot;/&gt;&lt;/object&gt;&lt;object type=&quot;3&quot; unique_id=&quot;10016&quot;&gt;&lt;property id=&quot;20148&quot; value=&quot;5&quot;/&gt;&lt;property id=&quot;20300&quot; value=&quot;Slide 13&quot;/&gt;&lt;property id=&quot;20307&quot; value=&quot;615&quot;/&gt;&lt;/object&gt;&lt;object type=&quot;3&quot; unique_id=&quot;10017&quot;&gt;&lt;property id=&quot;20148&quot; value=&quot;5&quot;/&gt;&lt;property id=&quot;20300&quot; value=&quot;Slide 14&quot;/&gt;&lt;property id=&quot;20307&quot; value=&quot;623&quot;/&gt;&lt;/object&gt;&lt;object type=&quot;3&quot; unique_id=&quot;10018&quot;&gt;&lt;property id=&quot;20148&quot; value=&quot;5&quot;/&gt;&lt;property id=&quot;20300&quot; value=&quot;Slide 15&quot;/&gt;&lt;property id=&quot;20307&quot; value=&quot;622&quot;/&gt;&lt;/object&gt;&lt;object type=&quot;3&quot; unique_id=&quot;10019&quot;&gt;&lt;property id=&quot;20148&quot; value=&quot;5&quot;/&gt;&lt;property id=&quot;20300&quot; value=&quot;Slide 17&quot;/&gt;&lt;property id=&quot;20307&quot; value=&quot;624&quot;/&gt;&lt;/object&gt;&lt;object type=&quot;3&quot; unique_id=&quot;10020&quot;&gt;&lt;property id=&quot;20148&quot; value=&quot;5&quot;/&gt;&lt;property id=&quot;20300&quot; value=&quot;Slide 18&quot;/&gt;&lt;property id=&quot;20307&quot; value=&quot;570&quot;/&gt;&lt;/object&gt;&lt;object type=&quot;3&quot; unique_id=&quot;10021&quot;&gt;&lt;property id=&quot;20148&quot; value=&quot;5&quot;/&gt;&lt;property id=&quot;20300&quot; value=&quot;Slide 19&quot;/&gt;&lt;property id=&quot;20307&quot; value=&quot;557&quot;/&gt;&lt;/object&gt;&lt;object type=&quot;3&quot; unique_id=&quot;10022&quot;&gt;&lt;property id=&quot;20148&quot; value=&quot;5&quot;/&gt;&lt;property id=&quot;20300&quot; value=&quot;Slide 20&quot;/&gt;&lt;property id=&quot;20307&quot; value=&quot;528&quot;/&gt;&lt;/object&gt;&lt;object type=&quot;3&quot; unique_id=&quot;10023&quot;&gt;&lt;property id=&quot;20148&quot; value=&quot;5&quot;/&gt;&lt;property id=&quot;20300&quot; value=&quot;Slide 21&quot;/&gt;&lt;property id=&quot;20307&quot; value=&quot;559&quot;/&gt;&lt;/object&gt;&lt;object type=&quot;3&quot; unique_id=&quot;10024&quot;&gt;&lt;property id=&quot;20148&quot; value=&quot;5&quot;/&gt;&lt;property id=&quot;20300&quot; value=&quot;Slide 22&quot;/&gt;&lt;property id=&quot;20307&quot; value=&quot;529&quot;/&gt;&lt;/object&gt;&lt;object type=&quot;3&quot; unique_id=&quot;10025&quot;&gt;&lt;property id=&quot;20148&quot; value=&quot;5&quot;/&gt;&lt;property id=&quot;20300&quot; value=&quot;Slide 23&quot;/&gt;&lt;property id=&quot;20307&quot; value=&quot;631&quot;/&gt;&lt;/object&gt;&lt;object type=&quot;3&quot; unique_id=&quot;10026&quot;&gt;&lt;property id=&quot;20148&quot; value=&quot;5&quot;/&gt;&lt;property id=&quot;20300&quot; value=&quot;Slide 24&quot;/&gt;&lt;property id=&quot;20307&quot; value=&quot;625&quot;/&gt;&lt;/object&gt;&lt;object type=&quot;3&quot; unique_id=&quot;10027&quot;&gt;&lt;property id=&quot;20148&quot; value=&quot;5&quot;/&gt;&lt;property id=&quot;20300&quot; value=&quot;Slide 25&quot;/&gt;&lt;property id=&quot;20307&quot; value=&quot;635&quot;/&gt;&lt;/object&gt;&lt;object type=&quot;3&quot; unique_id=&quot;10028&quot;&gt;&lt;property id=&quot;20148&quot; value=&quot;5&quot;/&gt;&lt;property id=&quot;20300&quot; value=&quot;Slide 26&quot;/&gt;&lt;property id=&quot;20307&quot; value=&quot;636&quot;/&gt;&lt;/object&gt;&lt;object type=&quot;3&quot; unique_id=&quot;10029&quot;&gt;&lt;property id=&quot;20148&quot; value=&quot;5&quot;/&gt;&lt;property id=&quot;20300&quot; value=&quot;Slide 27&quot;/&gt;&lt;property id=&quot;20307&quot; value=&quot;637&quot;/&gt;&lt;/object&gt;&lt;object type=&quot;3&quot; unique_id=&quot;10030&quot;&gt;&lt;property id=&quot;20148&quot; value=&quot;5&quot;/&gt;&lt;property id=&quot;20300&quot; value=&quot;Slide 28&quot;/&gt;&lt;property id=&quot;20307&quot; value=&quot;638&quot;/&gt;&lt;/object&gt;&lt;object type=&quot;3&quot; unique_id=&quot;10031&quot;&gt;&lt;property id=&quot;20148&quot; value=&quot;5&quot;/&gt;&lt;property id=&quot;20300&quot; value=&quot;Slide 29&quot;/&gt;&lt;property id=&quot;20307&quot; value=&quot;634&quot;/&gt;&lt;/object&gt;&lt;object type=&quot;3&quot; unique_id=&quot;12241&quot;&gt;&lt;property id=&quot;20148&quot; value=&quot;5&quot;/&gt;&lt;property id=&quot;20300&quot; value=&quot;Slide 16&quot;/&gt;&lt;property id=&quot;20307&quot; value=&quot;639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1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2"/>
        </a:soli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>
          <a:prstShdw prst="shdw17" dist="17961" dir="2700000">
            <a:schemeClr val="accent2">
              <a:gamma/>
              <a:shade val="60000"/>
              <a:invGamma/>
            </a:schemeClr>
          </a:prstShdw>
        </a:effectLst>
      </a:spPr>
      <a:bodyPr vert="horz" wrap="square" lIns="190500" tIns="190500" rIns="190500" bIns="190500" numCol="1" anchor="ctr" anchorCtr="0" compatLnSpc="1">
        <a:prstTxWarp prst="textNoShape">
          <a:avLst/>
        </a:prstTxWarp>
        <a:spAutoFit/>
      </a:bodyPr>
      <a:lstStyle>
        <a:defPPr marL="342900" marR="0" indent="-342900" algn="l" defTabSz="914400" rtl="0" eaLnBrk="1" fontAlgn="base" latinLnBrk="0" hangingPunct="1">
          <a:lnSpc>
            <a:spcPct val="120000"/>
          </a:lnSpc>
          <a:spcBef>
            <a:spcPct val="40000"/>
          </a:spcBef>
          <a:spcAft>
            <a:spcPct val="40000"/>
          </a:spcAft>
          <a:buClrTx/>
          <a:buSzTx/>
          <a:buFontTx/>
          <a:buNone/>
          <a:tabLst/>
          <a:defRPr kumimoji="0" lang="it-IT" sz="3600" b="0" i="0" u="none" strike="noStrike" cap="none" normalizeH="0" baseline="0" smtClean="0">
            <a:ln>
              <a:noFill/>
            </a:ln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2"/>
        </a:soli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>
          <a:prstShdw prst="shdw17" dist="17961" dir="2700000">
            <a:schemeClr val="accent2">
              <a:gamma/>
              <a:shade val="60000"/>
              <a:invGamma/>
            </a:schemeClr>
          </a:prstShdw>
        </a:effectLst>
      </a:spPr>
      <a:bodyPr vert="horz" wrap="square" lIns="190500" tIns="190500" rIns="190500" bIns="190500" numCol="1" anchor="ctr" anchorCtr="0" compatLnSpc="1">
        <a:prstTxWarp prst="textNoShape">
          <a:avLst/>
        </a:prstTxWarp>
        <a:spAutoFit/>
      </a:bodyPr>
      <a:lstStyle>
        <a:defPPr marL="342900" marR="0" indent="-342900" algn="l" defTabSz="914400" rtl="0" eaLnBrk="1" fontAlgn="base" latinLnBrk="0" hangingPunct="1">
          <a:lnSpc>
            <a:spcPct val="120000"/>
          </a:lnSpc>
          <a:spcBef>
            <a:spcPct val="40000"/>
          </a:spcBef>
          <a:spcAft>
            <a:spcPct val="40000"/>
          </a:spcAft>
          <a:buClrTx/>
          <a:buSzTx/>
          <a:buFontTx/>
          <a:buNone/>
          <a:tabLst/>
          <a:defRPr kumimoji="0" lang="it-IT" sz="3600" b="0" i="0" u="none" strike="noStrike" cap="none" normalizeH="0" baseline="0" smtClean="0">
            <a:ln>
              <a:noFill/>
            </a:ln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ahoma" pitchFamily="34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UnserHeer_Präsentation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5" id="{CA1D3C80-0A2F-F543-8D5E-8953B9CA20BC}" vid="{D7B0C419-6522-F54C-9F3D-76F7A5D9A3B2}"/>
    </a:ext>
  </a:ext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25582</TotalTime>
  <Words>168</Words>
  <Application>Microsoft Macintosh PowerPoint</Application>
  <PresentationFormat>On-screen Show (16:10)</PresentationFormat>
  <Paragraphs>45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20" baseType="lpstr">
      <vt:lpstr>Arial</vt:lpstr>
      <vt:lpstr>Arial Rounded MT Bold</vt:lpstr>
      <vt:lpstr>Calibri</vt:lpstr>
      <vt:lpstr>Calibri Light</vt:lpstr>
      <vt:lpstr>Franklin Gothic Book</vt:lpstr>
      <vt:lpstr>Franklin Gothic Demi</vt:lpstr>
      <vt:lpstr>Franklin Gothic Medium</vt:lpstr>
      <vt:lpstr>Tahoma</vt:lpstr>
      <vt:lpstr>Times New Roman</vt:lpstr>
      <vt:lpstr>Wingdings</vt:lpstr>
      <vt:lpstr>1_Struttura predefinita</vt:lpstr>
      <vt:lpstr>UnserHeer_Präsentation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Comando Corsi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MASSIMI, Col. Luca - CFAE</dc:creator>
  <cp:lastModifiedBy>Jakub Niewelt</cp:lastModifiedBy>
  <cp:revision>1383</cp:revision>
  <cp:lastPrinted>2021-08-25T07:01:25Z</cp:lastPrinted>
  <dcterms:created xsi:type="dcterms:W3CDTF">2005-03-08T08:13:23Z</dcterms:created>
  <dcterms:modified xsi:type="dcterms:W3CDTF">2024-11-23T15:42:34Z</dcterms:modified>
</cp:coreProperties>
</file>