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699" r:id="rId5"/>
    <p:sldMasterId id="2147483740" r:id="rId6"/>
    <p:sldMasterId id="2147483767" r:id="rId7"/>
  </p:sldMasterIdLst>
  <p:notesMasterIdLst>
    <p:notesMasterId r:id="rId20"/>
  </p:notesMasterIdLst>
  <p:handoutMasterIdLst>
    <p:handoutMasterId r:id="rId21"/>
  </p:handoutMasterIdLst>
  <p:sldIdLst>
    <p:sldId id="441" r:id="rId8"/>
    <p:sldId id="442" r:id="rId9"/>
    <p:sldId id="443" r:id="rId10"/>
    <p:sldId id="445" r:id="rId11"/>
    <p:sldId id="446" r:id="rId12"/>
    <p:sldId id="447" r:id="rId13"/>
    <p:sldId id="448" r:id="rId14"/>
    <p:sldId id="449" r:id="rId15"/>
    <p:sldId id="450" r:id="rId16"/>
    <p:sldId id="451" r:id="rId17"/>
    <p:sldId id="452" r:id="rId18"/>
    <p:sldId id="453"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2CC"/>
    <a:srgbClr val="FFFFCC"/>
    <a:srgbClr val="C6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30" autoAdjust="0"/>
    <p:restoredTop sz="95405" autoAdjust="0"/>
  </p:normalViewPr>
  <p:slideViewPr>
    <p:cSldViewPr snapToGrid="0">
      <p:cViewPr varScale="1">
        <p:scale>
          <a:sx n="83" d="100"/>
          <a:sy n="83" d="100"/>
        </p:scale>
        <p:origin x="234" y="84"/>
      </p:cViewPr>
      <p:guideLst/>
    </p:cSldViewPr>
  </p:slideViewPr>
  <p:notesTextViewPr>
    <p:cViewPr>
      <p:scale>
        <a:sx n="1" d="1"/>
        <a:sy n="1" d="1"/>
      </p:scale>
      <p:origin x="0" y="0"/>
    </p:cViewPr>
  </p:notesTextViewPr>
  <p:sorterViewPr>
    <p:cViewPr>
      <p:scale>
        <a:sx n="100" d="100"/>
        <a:sy n="100" d="100"/>
      </p:scale>
      <p:origin x="0" y="-44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05C7B51-EE9C-43A8-AAB2-18CDB4BCDEF7}" type="datetimeFigureOut">
              <a:rPr lang="en-US" smtClean="0"/>
              <a:t>10/16/2023</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EF517F7-04DB-441D-A4AE-3045E345196B}" type="slidenum">
              <a:rPr lang="en-US" smtClean="0"/>
              <a:t>‹#›</a:t>
            </a:fld>
            <a:endParaRPr lang="en-US" dirty="0"/>
          </a:p>
        </p:txBody>
      </p:sp>
    </p:spTree>
    <p:extLst>
      <p:ext uri="{BB962C8B-B14F-4D97-AF65-F5344CB8AC3E}">
        <p14:creationId xmlns:p14="http://schemas.microsoft.com/office/powerpoint/2010/main" val="23064846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EBB5D7-D977-41C4-ABD4-65C089AC9F43}" type="datetimeFigureOut">
              <a:rPr lang="en-US" smtClean="0"/>
              <a:t>10/16/2023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7596079-2D8E-4BEA-916E-1A94327B8D2D}" type="slidenum">
              <a:rPr lang="en-US" smtClean="0"/>
              <a:t>‹#›</a:t>
            </a:fld>
            <a:endParaRPr lang="en-US" dirty="0"/>
          </a:p>
        </p:txBody>
      </p:sp>
    </p:spTree>
    <p:extLst>
      <p:ext uri="{BB962C8B-B14F-4D97-AF65-F5344CB8AC3E}">
        <p14:creationId xmlns:p14="http://schemas.microsoft.com/office/powerpoint/2010/main" val="2258229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pao@dliflc.edu"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pao@dliflc.edu"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pao@dliflc.edu" TargetMode="Externa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pao@dliflc.edu" TargetMode="External"/><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pao@dliflc.edu" TargetMode="External"/><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about:blank" TargetMode="External"/><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6627" y="613116"/>
            <a:ext cx="2395822" cy="3291840"/>
          </a:xfrm>
          <a:prstGeom prst="rect">
            <a:avLst/>
          </a:prstGeom>
        </p:spPr>
      </p:pic>
      <p:sp>
        <p:nvSpPr>
          <p:cNvPr id="8" name="Text Placeholder 11">
            <a:extLst>
              <a:ext uri="{FF2B5EF4-FFF2-40B4-BE49-F238E27FC236}">
                <a16:creationId xmlns:a16="http://schemas.microsoft.com/office/drawing/2014/main" xmlns="" id="{C6B31343-3BD8-544D-A276-A3454B28235C}"/>
              </a:ext>
            </a:extLst>
          </p:cNvPr>
          <p:cNvSpPr>
            <a:spLocks noGrp="1"/>
          </p:cNvSpPr>
          <p:nvPr>
            <p:ph type="body" sz="quarter" idx="10" hasCustomPrompt="1"/>
          </p:nvPr>
        </p:nvSpPr>
        <p:spPr>
          <a:xfrm>
            <a:off x="1216469" y="4297680"/>
            <a:ext cx="9756140" cy="914400"/>
          </a:xfrm>
          <a:prstGeom prst="rect">
            <a:avLst/>
          </a:prstGeom>
        </p:spPr>
        <p:txBody>
          <a:bodyPr>
            <a:normAutofit/>
          </a:bodyPr>
          <a:lstStyle>
            <a:lvl1pPr marL="45720" indent="0" algn="ctr">
              <a:buNone/>
              <a:defRPr sz="2800">
                <a:latin typeface="+mj-lt"/>
              </a:defRPr>
            </a:lvl1pPr>
          </a:lstStyle>
          <a:p>
            <a:pPr lvl="0"/>
            <a:r>
              <a:rPr lang="en-US"/>
              <a:t>PRESENTATION TITLE GOES HERE</a:t>
            </a:r>
          </a:p>
        </p:txBody>
      </p:sp>
      <p:sp>
        <p:nvSpPr>
          <p:cNvPr id="9" name="Text Placeholder 11">
            <a:extLst>
              <a:ext uri="{FF2B5EF4-FFF2-40B4-BE49-F238E27FC236}">
                <a16:creationId xmlns:a16="http://schemas.microsoft.com/office/drawing/2014/main" xmlns="" id="{686AB85E-B2A6-3D4F-90DD-8ADA63C78618}"/>
              </a:ext>
            </a:extLst>
          </p:cNvPr>
          <p:cNvSpPr>
            <a:spLocks noGrp="1"/>
          </p:cNvSpPr>
          <p:nvPr>
            <p:ph type="body" sz="quarter" idx="11" hasCustomPrompt="1"/>
          </p:nvPr>
        </p:nvSpPr>
        <p:spPr>
          <a:xfrm>
            <a:off x="1217932" y="5303520"/>
            <a:ext cx="9756140" cy="640080"/>
          </a:xfrm>
          <a:prstGeom prst="rect">
            <a:avLst/>
          </a:prstGeom>
        </p:spPr>
        <p:txBody>
          <a:bodyPr>
            <a:normAutofit/>
          </a:bodyPr>
          <a:lstStyle>
            <a:lvl1pPr marL="45720" indent="0" algn="ctr">
              <a:buNone/>
              <a:defRPr sz="1800">
                <a:latin typeface="+mj-lt"/>
              </a:defRPr>
            </a:lvl1pPr>
          </a:lstStyle>
          <a:p>
            <a:r>
              <a:rPr lang="en-US"/>
              <a:t>Subtitle goes here</a:t>
            </a:r>
          </a:p>
        </p:txBody>
      </p:sp>
      <p:sp>
        <p:nvSpPr>
          <p:cNvPr id="2" name="Date Placeholder 1">
            <a:extLst>
              <a:ext uri="{FF2B5EF4-FFF2-40B4-BE49-F238E27FC236}">
                <a16:creationId xmlns:a16="http://schemas.microsoft.com/office/drawing/2014/main" xmlns="" id="{4716139F-1081-B54E-AA65-025AA42013F9}"/>
              </a:ext>
            </a:extLst>
          </p:cNvPr>
          <p:cNvSpPr>
            <a:spLocks noGrp="1"/>
          </p:cNvSpPr>
          <p:nvPr>
            <p:ph type="dt" sz="half" idx="12"/>
          </p:nvPr>
        </p:nvSpPr>
        <p:spPr/>
        <p:txBody>
          <a:bodyPr/>
          <a:lstStyle/>
          <a:p>
            <a:r>
              <a:rPr lang="en-US" dirty="0"/>
              <a:t>8/23/21</a:t>
            </a:r>
          </a:p>
        </p:txBody>
      </p:sp>
      <p:sp>
        <p:nvSpPr>
          <p:cNvPr id="3" name="Footer Placeholder 2">
            <a:extLst>
              <a:ext uri="{FF2B5EF4-FFF2-40B4-BE49-F238E27FC236}">
                <a16:creationId xmlns:a16="http://schemas.microsoft.com/office/drawing/2014/main" xmlns="" id="{7211753F-D247-C543-9DD0-50D97D8A2072}"/>
              </a:ext>
            </a:extLst>
          </p:cNvPr>
          <p:cNvSpPr>
            <a:spLocks noGrp="1"/>
          </p:cNvSpPr>
          <p:nvPr>
            <p:ph type="ftr" sz="quarter" idx="13"/>
          </p:nvPr>
        </p:nvSpPr>
        <p:spPr/>
        <p:txBody>
          <a:bodyPr/>
          <a:lstStyle/>
          <a:p>
            <a:r>
              <a:rPr lang="en-US" dirty="0"/>
              <a:t>© 2021 DLIFLC</a:t>
            </a:r>
          </a:p>
        </p:txBody>
      </p:sp>
      <p:pic>
        <p:nvPicPr>
          <p:cNvPr id="7" name="Picture 6">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pic>
        <p:nvPicPr>
          <p:cNvPr id="10" name="Picture 9">
            <a:extLst>
              <a:ext uri="{FF2B5EF4-FFF2-40B4-BE49-F238E27FC236}">
                <a16:creationId xmlns:a16="http://schemas.microsoft.com/office/drawing/2014/main" xmlns="" id="{E42A22A6-3386-9841-AB1E-2301B7EF0C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spTree>
    <p:extLst>
      <p:ext uri="{BB962C8B-B14F-4D97-AF65-F5344CB8AC3E}">
        <p14:creationId xmlns:p14="http://schemas.microsoft.com/office/powerpoint/2010/main" val="7265750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xmlns="" id="{53ED0712-3A7E-5743-8A3B-F7973F660BAE}"/>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7" name="Footer Placeholder 16">
            <a:extLst>
              <a:ext uri="{FF2B5EF4-FFF2-40B4-BE49-F238E27FC236}">
                <a16:creationId xmlns:a16="http://schemas.microsoft.com/office/drawing/2014/main" xmlns="" id="{A64CDD9F-3453-7B4D-A26E-40B56B0048C5}"/>
              </a:ext>
            </a:extLst>
          </p:cNvPr>
          <p:cNvSpPr>
            <a:spLocks noGrp="1"/>
          </p:cNvSpPr>
          <p:nvPr>
            <p:ph type="ftr" sz="quarter" idx="11"/>
          </p:nvPr>
        </p:nvSpPr>
        <p:spPr/>
        <p:txBody>
          <a:bodyPr/>
          <a:lstStyle/>
          <a:p>
            <a:r>
              <a:rPr lang="en-US" dirty="0"/>
              <a:t>© 2021 DLIFLC</a:t>
            </a:r>
          </a:p>
        </p:txBody>
      </p:sp>
    </p:spTree>
    <p:extLst>
      <p:ext uri="{BB962C8B-B14F-4D97-AF65-F5344CB8AC3E}">
        <p14:creationId xmlns:p14="http://schemas.microsoft.com/office/powerpoint/2010/main" val="423699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97280"/>
            <a:ext cx="2134871" cy="493776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930" y="1097280"/>
            <a:ext cx="7418070" cy="493776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8" name="Slide Number Placeholder 17">
            <a:extLst>
              <a:ext uri="{FF2B5EF4-FFF2-40B4-BE49-F238E27FC236}">
                <a16:creationId xmlns:a16="http://schemas.microsoft.com/office/drawing/2014/main" xmlns="" id="{0D07CE02-B86E-7641-B05C-46797E87EAB7}"/>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20" name="Footer Placeholder 19">
            <a:extLst>
              <a:ext uri="{FF2B5EF4-FFF2-40B4-BE49-F238E27FC236}">
                <a16:creationId xmlns:a16="http://schemas.microsoft.com/office/drawing/2014/main" xmlns="" id="{A8AB7BC4-4CFF-2E48-A93D-FC1C82728763}"/>
              </a:ext>
            </a:extLst>
          </p:cNvPr>
          <p:cNvSpPr>
            <a:spLocks noGrp="1"/>
          </p:cNvSpPr>
          <p:nvPr>
            <p:ph type="ftr" sz="quarter" idx="14"/>
          </p:nvPr>
        </p:nvSpPr>
        <p:spPr/>
        <p:txBody>
          <a:bodyPr/>
          <a:lstStyle/>
          <a:p>
            <a:r>
              <a:rPr lang="en-US" dirty="0"/>
              <a:t>© 2021 DLIFLC</a:t>
            </a:r>
          </a:p>
        </p:txBody>
      </p:sp>
      <p:sp>
        <p:nvSpPr>
          <p:cNvPr id="6" name="Rectangle 5"/>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8" name="Rectangle 7"/>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162197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9F339583-F137-4144-8BA5-2CC8EEC971D4}"/>
              </a:ext>
            </a:extLst>
          </p:cNvPr>
          <p:cNvSpPr>
            <a:spLocks noGrp="1"/>
          </p:cNvSpPr>
          <p:nvPr>
            <p:ph type="ftr" sz="quarter" idx="12"/>
          </p:nvPr>
        </p:nvSpPr>
        <p:spPr/>
        <p:txBody>
          <a:bodyPr/>
          <a:lstStyle/>
          <a:p>
            <a:r>
              <a:rPr lang="en-US" dirty="0"/>
              <a:t>© 2021 DLIFLC</a:t>
            </a:r>
          </a:p>
        </p:txBody>
      </p:sp>
      <p:sp>
        <p:nvSpPr>
          <p:cNvPr id="6" name="TextBox 5">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7" name="TextBox 6">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10" name="TextBox 9">
            <a:extLst>
              <a:ext uri="{FF2B5EF4-FFF2-40B4-BE49-F238E27FC236}">
                <a16:creationId xmlns:a16="http://schemas.microsoft.com/office/drawing/2014/main" xmlns="" id="{1E3E1DA3-4679-0540-9F44-68586B47C9F8}"/>
              </a:ext>
            </a:extLst>
          </p:cNvPr>
          <p:cNvSpPr txBox="1"/>
          <p:nvPr userDrawn="1"/>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11" name="Rectangle 10"/>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687712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1_Custom Layout">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xfrm>
            <a:off x="11708116" y="6400416"/>
            <a:ext cx="280685" cy="276998"/>
          </a:xfrm>
          <a:prstGeom prst="rect">
            <a:avLst/>
          </a:prstGeom>
        </p:spPr>
        <p:txBody>
          <a:bodyPr/>
          <a:lstStyle/>
          <a:p>
            <a:fld id="{F36C87F6-986D-49E6-AF40-1B3A1EE8064D}" type="slidenum">
              <a:rPr lang="en-US" smtClean="0"/>
              <a:pPr/>
              <a:t>‹#›</a:t>
            </a:fld>
            <a:endParaRPr lang="en-US" dirty="0"/>
          </a:p>
        </p:txBody>
      </p:sp>
      <p:pic>
        <p:nvPicPr>
          <p:cNvPr id="7" name="image4.jpeg" descr="image4.jpeg">
            <a:extLst>
              <a:ext uri="{FF2B5EF4-FFF2-40B4-BE49-F238E27FC236}">
                <a16:creationId xmlns:a16="http://schemas.microsoft.com/office/drawing/2014/main" xmlns="" id="{4674F409-CCC9-3348-B65A-782472BB0DC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0"/>
            <a:ext cx="12222861" cy="1726478"/>
          </a:xfrm>
          <a:prstGeom prst="rect">
            <a:avLst/>
          </a:prstGeom>
          <a:ln w="12700">
            <a:miter lim="400000"/>
          </a:ln>
        </p:spPr>
      </p:pic>
      <p:sp>
        <p:nvSpPr>
          <p:cNvPr id="8" name="Title Placeholder 1">
            <a:extLst>
              <a:ext uri="{FF2B5EF4-FFF2-40B4-BE49-F238E27FC236}">
                <a16:creationId xmlns:a16="http://schemas.microsoft.com/office/drawing/2014/main" xmlns="" id="{A497FADF-F261-804B-BB4C-580CBF0C1CEE}"/>
              </a:ext>
            </a:extLst>
          </p:cNvPr>
          <p:cNvSpPr txBox="1"/>
          <p:nvPr/>
        </p:nvSpPr>
        <p:spPr>
          <a:xfrm>
            <a:off x="1569722" y="36627"/>
            <a:ext cx="9128759" cy="30775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9" name="Picture 8" descr="Picture 8">
            <a:extLst>
              <a:ext uri="{FF2B5EF4-FFF2-40B4-BE49-F238E27FC236}">
                <a16:creationId xmlns:a16="http://schemas.microsoft.com/office/drawing/2014/main" xmlns="" id="{A7EA781D-9CFC-3647-8D56-EF25F7D047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1"/>
            <a:ext cx="824183" cy="1133252"/>
          </a:xfrm>
          <a:prstGeom prst="rect">
            <a:avLst/>
          </a:prstGeom>
          <a:ln w="12700">
            <a:miter lim="400000"/>
          </a:ln>
        </p:spPr>
      </p:pic>
      <p:sp>
        <p:nvSpPr>
          <p:cNvPr id="10" name="Title Text">
            <a:extLst>
              <a:ext uri="{FF2B5EF4-FFF2-40B4-BE49-F238E27FC236}">
                <a16:creationId xmlns:a16="http://schemas.microsoft.com/office/drawing/2014/main" xmlns="" id="{524DF166-6569-B346-B257-BCC77D79DFC6}"/>
              </a:ext>
            </a:extLst>
          </p:cNvPr>
          <p:cNvSpPr txBox="1">
            <a:spLocks noGrp="1"/>
          </p:cNvSpPr>
          <p:nvPr>
            <p:ph type="title" hasCustomPrompt="1"/>
          </p:nvPr>
        </p:nvSpPr>
        <p:spPr>
          <a:xfrm>
            <a:off x="3063240" y="604579"/>
            <a:ext cx="6065521" cy="802995"/>
          </a:xfrm>
          <a:prstGeom prst="rect">
            <a:avLst/>
          </a:prstGeom>
        </p:spPr>
        <p:txBody>
          <a:bodyPr/>
          <a:lstStyle>
            <a:lvl1pPr>
              <a:defRPr sz="3999">
                <a:ln>
                  <a:noFill/>
                </a:ln>
                <a:solidFill>
                  <a:schemeClr val="tx1">
                    <a:lumMod val="65000"/>
                    <a:lumOff val="35000"/>
                  </a:schemeClr>
                </a:solidFill>
                <a:latin typeface="+mj-lt"/>
              </a:defRPr>
            </a:lvl1pPr>
          </a:lstStyle>
          <a:p>
            <a:pPr>
              <a:defRPr>
                <a:effectLst/>
              </a:defRPr>
            </a:pPr>
            <a:r>
              <a:rPr lang="en-US"/>
              <a:t>Header </a:t>
            </a:r>
            <a:endParaRPr/>
          </a:p>
        </p:txBody>
      </p:sp>
      <p:sp>
        <p:nvSpPr>
          <p:cNvPr id="12" name="Title Placeholder 1">
            <a:extLst>
              <a:ext uri="{FF2B5EF4-FFF2-40B4-BE49-F238E27FC236}">
                <a16:creationId xmlns:a16="http://schemas.microsoft.com/office/drawing/2014/main" xmlns="" id="{F79C3157-03AB-924F-B190-02AFD90E990E}"/>
              </a:ext>
            </a:extLst>
          </p:cNvPr>
          <p:cNvSpPr txBox="1"/>
          <p:nvPr/>
        </p:nvSpPr>
        <p:spPr>
          <a:xfrm>
            <a:off x="1569720" y="36625"/>
            <a:ext cx="9128761" cy="307752"/>
          </a:xfrm>
          <a:prstGeom prst="rect">
            <a:avLst/>
          </a:prstGeom>
          <a:ln w="254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3" name="Picture 12" descr="Picture 8">
            <a:extLst>
              <a:ext uri="{FF2B5EF4-FFF2-40B4-BE49-F238E27FC236}">
                <a16:creationId xmlns:a16="http://schemas.microsoft.com/office/drawing/2014/main" xmlns="" id="{9AC2B7D6-831B-D54B-9C4A-F59D4D921C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0"/>
            <a:ext cx="824183" cy="1133252"/>
          </a:xfrm>
          <a:prstGeom prst="rect">
            <a:avLst/>
          </a:prstGeom>
          <a:ln w="12700">
            <a:miter lim="400000"/>
          </a:ln>
        </p:spPr>
      </p:pic>
    </p:spTree>
    <p:extLst>
      <p:ext uri="{BB962C8B-B14F-4D97-AF65-F5344CB8AC3E}">
        <p14:creationId xmlns:p14="http://schemas.microsoft.com/office/powerpoint/2010/main" val="4222308461"/>
      </p:ext>
    </p:extLst>
  </p:cSld>
  <p:clrMapOvr>
    <a:masterClrMapping/>
  </p:clrMapOvr>
  <p:transition spd="med"/>
  <p:hf hdr="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_ONLY">
    <p:spTree>
      <p:nvGrpSpPr>
        <p:cNvPr id="1" name=""/>
        <p:cNvGrpSpPr/>
        <p:nvPr/>
      </p:nvGrpSpPr>
      <p:grpSpPr>
        <a:xfrm>
          <a:off x="0" y="0"/>
          <a:ext cx="0" cy="0"/>
          <a:chOff x="0" y="0"/>
          <a:chExt cx="0" cy="0"/>
        </a:xfrm>
      </p:grpSpPr>
      <p:pic>
        <p:nvPicPr>
          <p:cNvPr id="73" name="Google Shape;10;p48" descr="Google Shape;10;p48"/>
          <p:cNvPicPr>
            <a:picLocks noChangeAspect="1"/>
          </p:cNvPicPr>
          <p:nvPr/>
        </p:nvPicPr>
        <p:blipFill>
          <a:blip r:embed="rId2"/>
          <a:stretch>
            <a:fillRect/>
          </a:stretch>
        </p:blipFill>
        <p:spPr>
          <a:xfrm>
            <a:off x="3" y="0"/>
            <a:ext cx="12227985" cy="1668464"/>
          </a:xfrm>
          <a:prstGeom prst="rect">
            <a:avLst/>
          </a:prstGeom>
          <a:ln w="12700">
            <a:miter lim="400000"/>
          </a:ln>
        </p:spPr>
      </p:pic>
      <p:pic>
        <p:nvPicPr>
          <p:cNvPr id="74" name="Google Shape;16;p48" descr="Google Shape;16;p48"/>
          <p:cNvPicPr>
            <a:picLocks noChangeAspect="1"/>
          </p:cNvPicPr>
          <p:nvPr/>
        </p:nvPicPr>
        <p:blipFill>
          <a:blip r:embed="rId3"/>
          <a:stretch>
            <a:fillRect/>
          </a:stretch>
        </p:blipFill>
        <p:spPr>
          <a:xfrm>
            <a:off x="406400" y="152400"/>
            <a:ext cx="1219201" cy="1219200"/>
          </a:xfrm>
          <a:prstGeom prst="rect">
            <a:avLst/>
          </a:prstGeom>
          <a:ln w="12700">
            <a:miter lim="400000"/>
          </a:ln>
          <a:effectLst>
            <a:outerShdw dist="38100" dir="8100000" rotWithShape="0">
              <a:srgbClr val="808080">
                <a:alpha val="39607"/>
              </a:srgbClr>
            </a:outerShdw>
          </a:effectLst>
        </p:spPr>
      </p:pic>
      <p:sp>
        <p:nvSpPr>
          <p:cNvPr id="75" name="Google Shape;17;p48"/>
          <p:cNvSpPr txBox="1"/>
          <p:nvPr/>
        </p:nvSpPr>
        <p:spPr>
          <a:xfrm>
            <a:off x="60967" y="21257"/>
            <a:ext cx="12171670" cy="33848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687" tIns="45687" rIns="45687" bIns="45687" anchor="ctr">
            <a:spAutoFit/>
          </a:bodyPr>
          <a:lstStyle>
            <a:lvl1pPr algn="ctr">
              <a:defRPr sz="1600" b="1">
                <a:solidFill>
                  <a:srgbClr val="612059"/>
                </a:solidFill>
                <a:latin typeface="Times New Roman"/>
                <a:ea typeface="Times New Roman"/>
                <a:cs typeface="Times New Roman"/>
                <a:sym typeface="Times New Roman"/>
              </a:defRPr>
            </a:lvl1pPr>
          </a:lstStyle>
          <a:p>
            <a:pPr hangingPunct="0"/>
            <a:r>
              <a:rPr sz="1600" kern="0" dirty="0"/>
              <a:t>DEFENSE LANGUAGE INSTITUTE FOREIGN LANGUAGE CENTER</a:t>
            </a:r>
          </a:p>
        </p:txBody>
      </p:sp>
      <p:sp>
        <p:nvSpPr>
          <p:cNvPr id="76" name="Title Text"/>
          <p:cNvSpPr txBox="1">
            <a:spLocks noGrp="1"/>
          </p:cNvSpPr>
          <p:nvPr>
            <p:ph type="title"/>
          </p:nvPr>
        </p:nvSpPr>
        <p:spPr>
          <a:xfrm>
            <a:off x="1117601" y="274642"/>
            <a:ext cx="9956800" cy="1143001"/>
          </a:xfrm>
          <a:prstGeom prst="rect">
            <a:avLst/>
          </a:prstGeom>
        </p:spPr>
        <p:txBody>
          <a:bodyPr/>
          <a:lstStyle/>
          <a:p>
            <a:r>
              <a:rPr lang="en-US"/>
              <a:t>Click to edit Master title style</a:t>
            </a:r>
            <a:endParaRPr/>
          </a:p>
        </p:txBody>
      </p:sp>
      <p:sp>
        <p:nvSpPr>
          <p:cNvPr id="77" name="Slide Number"/>
          <p:cNvSpPr txBox="1">
            <a:spLocks noGrp="1"/>
          </p:cNvSpPr>
          <p:nvPr>
            <p:ph type="sldNum" sz="quarter" idx="2"/>
          </p:nvPr>
        </p:nvSpPr>
        <p:spPr>
          <a:xfrm>
            <a:off x="11301717" y="6400415"/>
            <a:ext cx="280685" cy="276998"/>
          </a:xfrm>
          <a:prstGeom prst="rect">
            <a:avLst/>
          </a:prstGeo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909568342"/>
      </p:ext>
    </p:extLst>
  </p:cSld>
  <p:clrMapOvr>
    <a:masterClrMapping/>
  </p:clrMapOvr>
  <p:transition spd="med"/>
  <p:hf hdr="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6469"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73251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4812"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6279771"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sp>
        <p:nvSpPr>
          <p:cNvPr id="10" name="Rectangle 9"/>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01325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2_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sp>
        <p:nvSpPr>
          <p:cNvPr id="8" name="Text Placeholder 11">
            <a:extLst>
              <a:ext uri="{FF2B5EF4-FFF2-40B4-BE49-F238E27FC236}">
                <a16:creationId xmlns:a16="http://schemas.microsoft.com/office/drawing/2014/main" xmlns="" id="{C6B31343-3BD8-544D-A276-A3454B28235C}"/>
              </a:ext>
            </a:extLst>
          </p:cNvPr>
          <p:cNvSpPr>
            <a:spLocks noGrp="1"/>
          </p:cNvSpPr>
          <p:nvPr>
            <p:ph type="body" sz="quarter" idx="10" hasCustomPrompt="1"/>
          </p:nvPr>
        </p:nvSpPr>
        <p:spPr>
          <a:xfrm>
            <a:off x="1294149" y="4114800"/>
            <a:ext cx="9603701" cy="990601"/>
          </a:xfrm>
          <a:prstGeom prst="rect">
            <a:avLst/>
          </a:prstGeom>
        </p:spPr>
        <p:txBody>
          <a:bodyPr>
            <a:normAutofit/>
          </a:bodyPr>
          <a:lstStyle>
            <a:lvl1pPr marL="45720" indent="0" algn="ctr">
              <a:buNone/>
              <a:defRPr sz="2800">
                <a:latin typeface="+mj-lt"/>
              </a:defRPr>
            </a:lvl1pPr>
          </a:lstStyle>
          <a:p>
            <a:pPr lvl="0"/>
            <a:r>
              <a:rPr lang="en-US" dirty="0"/>
              <a:t>PRESENTATION TITLE GOES HERE</a:t>
            </a:r>
          </a:p>
        </p:txBody>
      </p:sp>
      <p:sp>
        <p:nvSpPr>
          <p:cNvPr id="9" name="Text Placeholder 11">
            <a:extLst>
              <a:ext uri="{FF2B5EF4-FFF2-40B4-BE49-F238E27FC236}">
                <a16:creationId xmlns:a16="http://schemas.microsoft.com/office/drawing/2014/main" xmlns="" id="{686AB85E-B2A6-3D4F-90DD-8ADA63C78618}"/>
              </a:ext>
            </a:extLst>
          </p:cNvPr>
          <p:cNvSpPr>
            <a:spLocks noGrp="1"/>
          </p:cNvSpPr>
          <p:nvPr>
            <p:ph type="body" sz="quarter" idx="11" hasCustomPrompt="1"/>
          </p:nvPr>
        </p:nvSpPr>
        <p:spPr>
          <a:xfrm>
            <a:off x="3752239" y="5348785"/>
            <a:ext cx="4687521" cy="747215"/>
          </a:xfrm>
          <a:prstGeom prst="rect">
            <a:avLst/>
          </a:prstGeom>
        </p:spPr>
        <p:txBody>
          <a:bodyPr>
            <a:normAutofit/>
          </a:bodyPr>
          <a:lstStyle>
            <a:lvl1pPr marL="45720" indent="0" algn="ctr">
              <a:buNone/>
              <a:defRPr sz="1800">
                <a:latin typeface="+mj-lt"/>
              </a:defRPr>
            </a:lvl1pPr>
          </a:lstStyle>
          <a:p>
            <a:r>
              <a:rPr lang="en-US" dirty="0"/>
              <a:t>Subtitle goes here</a:t>
            </a:r>
          </a:p>
        </p:txBody>
      </p:sp>
      <p:sp>
        <p:nvSpPr>
          <p:cNvPr id="2" name="Date Placeholder 1">
            <a:extLst>
              <a:ext uri="{FF2B5EF4-FFF2-40B4-BE49-F238E27FC236}">
                <a16:creationId xmlns:a16="http://schemas.microsoft.com/office/drawing/2014/main" xmlns="" id="{4716139F-1081-B54E-AA65-025AA42013F9}"/>
              </a:ext>
            </a:extLst>
          </p:cNvPr>
          <p:cNvSpPr>
            <a:spLocks noGrp="1"/>
          </p:cNvSpPr>
          <p:nvPr>
            <p:ph type="dt" sz="half" idx="12"/>
          </p:nvPr>
        </p:nvSpPr>
        <p:spPr/>
        <p:txBody>
          <a:bodyPr/>
          <a:lstStyle/>
          <a:p>
            <a:r>
              <a:rPr lang="en-US" dirty="0"/>
              <a:t>8/23/21</a:t>
            </a:r>
          </a:p>
        </p:txBody>
      </p:sp>
      <p:sp>
        <p:nvSpPr>
          <p:cNvPr id="3" name="Footer Placeholder 2">
            <a:extLst>
              <a:ext uri="{FF2B5EF4-FFF2-40B4-BE49-F238E27FC236}">
                <a16:creationId xmlns:a16="http://schemas.microsoft.com/office/drawing/2014/main" xmlns="" id="{7211753F-D247-C543-9DD0-50D97D8A2072}"/>
              </a:ext>
            </a:extLst>
          </p:cNvPr>
          <p:cNvSpPr>
            <a:spLocks noGrp="1"/>
          </p:cNvSpPr>
          <p:nvPr>
            <p:ph type="ftr" sz="quarter" idx="13"/>
          </p:nvPr>
        </p:nvSpPr>
        <p:spPr/>
        <p:txBody>
          <a:bodyPr/>
          <a:lstStyle/>
          <a:p>
            <a:r>
              <a:rPr lang="en-US" dirty="0"/>
              <a:t>© 2021 DLIFLC</a:t>
            </a:r>
          </a:p>
        </p:txBody>
      </p:sp>
    </p:spTree>
    <p:extLst>
      <p:ext uri="{BB962C8B-B14F-4D97-AF65-F5344CB8AC3E}">
        <p14:creationId xmlns:p14="http://schemas.microsoft.com/office/powerpoint/2010/main" val="1737697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7931"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xmlns="" id="{91AD574B-3578-DC42-AC79-3AC82DC7DB29}"/>
              </a:ext>
            </a:extLst>
          </p:cNvPr>
          <p:cNvSpPr>
            <a:spLocks noGrp="1"/>
          </p:cNvSpPr>
          <p:nvPr>
            <p:ph type="ftr" sz="quarter" idx="11"/>
          </p:nvPr>
        </p:nvSpPr>
        <p:spPr/>
        <p:txBody>
          <a:bodyPr/>
          <a:lstStyle/>
          <a:p>
            <a:r>
              <a:rPr lang="en-US" dirty="0"/>
              <a:t>© 2021 DLIFLC</a:t>
            </a:r>
          </a:p>
        </p:txBody>
      </p:sp>
      <p:sp>
        <p:nvSpPr>
          <p:cNvPr id="16" name="Slide Number Placeholder 15">
            <a:extLst>
              <a:ext uri="{FF2B5EF4-FFF2-40B4-BE49-F238E27FC236}">
                <a16:creationId xmlns:a16="http://schemas.microsoft.com/office/drawing/2014/main" xmlns=""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12" name="Rectangle 11"/>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1030096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2926081"/>
            <a:ext cx="9756141" cy="2362199"/>
          </a:xfrm>
          <a:prstGeom prst="rect">
            <a:avLst/>
          </a:prstGeom>
        </p:spPr>
        <p:txBody>
          <a:bodyPr anchor="t" anchorCtr="0">
            <a:normAutofit/>
          </a:bodyPr>
          <a:lstStyle>
            <a:lvl1pPr algn="l">
              <a:defRPr sz="2800" b="0" cap="all"/>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xmlns="" id="{023D4A95-FC1A-2948-AF3C-0C6854884321}"/>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1" name="Footer Placeholder 33">
            <a:extLst>
              <a:ext uri="{FF2B5EF4-FFF2-40B4-BE49-F238E27FC236}">
                <a16:creationId xmlns:a16="http://schemas.microsoft.com/office/drawing/2014/main" xmlns="" id="{C021DAE2-1C8F-1D4D-96AE-6854F8E2893F}"/>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dirty="0"/>
              <a:t>© 2021 DLIFLC</a:t>
            </a:r>
          </a:p>
        </p:txBody>
      </p:sp>
      <p:sp>
        <p:nvSpPr>
          <p:cNvPr id="10" name="Rectangle 9"/>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133031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6469" y="1097280"/>
            <a:ext cx="9756141" cy="914400"/>
          </a:xfrm>
        </p:spPr>
        <p:txBody>
          <a:bodyPr tIns="45720" rIns="91440" anchor="t" anchorCtr="0">
            <a:normAutofit/>
          </a:bodyPr>
          <a:lstStyle>
            <a:lvl1pPr>
              <a:defRPr sz="2800"/>
            </a:lvl1pPr>
          </a:lstStyle>
          <a:p>
            <a:r>
              <a:rPr lang="en-US"/>
              <a:t>Click to edit Master title style</a:t>
            </a:r>
            <a:endParaRPr/>
          </a:p>
        </p:txBody>
      </p:sp>
      <p:sp>
        <p:nvSpPr>
          <p:cNvPr id="3" name="Content Placeholder 2"/>
          <p:cNvSpPr>
            <a:spLocks noGrp="1"/>
          </p:cNvSpPr>
          <p:nvPr>
            <p:ph idx="1"/>
          </p:nvPr>
        </p:nvSpPr>
        <p:spPr>
          <a:xfrm>
            <a:off x="1216469"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23303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1_Title Only">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xmlns="" id="{914F0291-E1DC-0D43-ACD6-7171C41E6AE8}"/>
              </a:ext>
            </a:extLst>
          </p:cNvPr>
          <p:cNvSpPr>
            <a:spLocks noGrp="1"/>
          </p:cNvSpPr>
          <p:nvPr>
            <p:ph type="ftr" sz="quarter" idx="11"/>
          </p:nvPr>
        </p:nvSpPr>
        <p:spPr/>
        <p:txBody>
          <a:bodyPr/>
          <a:lstStyle/>
          <a:p>
            <a:r>
              <a:rPr lang="en-US" dirty="0"/>
              <a:t>© 2021 DLIFLC</a:t>
            </a:r>
          </a:p>
        </p:txBody>
      </p:sp>
      <p:sp>
        <p:nvSpPr>
          <p:cNvPr id="12" name="Slide Number Placeholder 11">
            <a:extLst>
              <a:ext uri="{FF2B5EF4-FFF2-40B4-BE49-F238E27FC236}">
                <a16:creationId xmlns:a16="http://schemas.microsoft.com/office/drawing/2014/main" xmlns=""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407606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xmlns="" id="{53ED0712-3A7E-5743-8A3B-F7973F660BAE}"/>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7" name="Footer Placeholder 16">
            <a:extLst>
              <a:ext uri="{FF2B5EF4-FFF2-40B4-BE49-F238E27FC236}">
                <a16:creationId xmlns:a16="http://schemas.microsoft.com/office/drawing/2014/main" xmlns="" id="{A64CDD9F-3453-7B4D-A26E-40B56B0048C5}"/>
              </a:ext>
            </a:extLst>
          </p:cNvPr>
          <p:cNvSpPr>
            <a:spLocks noGrp="1"/>
          </p:cNvSpPr>
          <p:nvPr>
            <p:ph type="ftr" sz="quarter" idx="11"/>
          </p:nvPr>
        </p:nvSpPr>
        <p:spPr/>
        <p:txBody>
          <a:bodyPr/>
          <a:lstStyle/>
          <a:p>
            <a:r>
              <a:rPr lang="en-US" dirty="0"/>
              <a:t>© 2021 DLIFLC</a:t>
            </a:r>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80861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1_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9F339583-F137-4144-8BA5-2CC8EEC971D4}"/>
              </a:ext>
            </a:extLst>
          </p:cNvPr>
          <p:cNvSpPr>
            <a:spLocks noGrp="1"/>
          </p:cNvSpPr>
          <p:nvPr>
            <p:ph type="ftr" sz="quarter" idx="12"/>
          </p:nvPr>
        </p:nvSpPr>
        <p:spPr/>
        <p:txBody>
          <a:bodyPr/>
          <a:lstStyle/>
          <a:p>
            <a:r>
              <a:rPr lang="en-US" dirty="0"/>
              <a:t>© 2021 DLIFLC</a:t>
            </a:r>
          </a:p>
        </p:txBody>
      </p:sp>
      <p:sp>
        <p:nvSpPr>
          <p:cNvPr id="6" name="TextBox 5">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9" name="Rectangle 8"/>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236022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6470"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a:xfrm>
            <a:off x="11048703" y="6677026"/>
            <a:ext cx="1143299" cy="180974"/>
          </a:xfrm>
        </p:spPr>
        <p:txBody>
          <a:bodyPr/>
          <a:lstStyle/>
          <a:p>
            <a:fld id="{F36C87F6-986D-49E6-AF40-1B3A1EE8064D}" type="slidenum">
              <a:rPr lang="en-US" smtClean="0"/>
              <a:pPr/>
              <a:t>‹#›</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3672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3_Title and Content">
    <p:bg>
      <p:bgPr>
        <a:solidFill>
          <a:srgbClr val="FFFFFF"/>
        </a:solidFill>
        <a:effectLst/>
      </p:bgPr>
    </p:bg>
    <p:spTree>
      <p:nvGrpSpPr>
        <p:cNvPr id="1" name=""/>
        <p:cNvGrpSpPr/>
        <p:nvPr/>
      </p:nvGrpSpPr>
      <p:grpSpPr>
        <a:xfrm>
          <a:off x="0" y="0"/>
          <a:ext cx="0" cy="0"/>
          <a:chOff x="0" y="0"/>
          <a:chExt cx="0" cy="0"/>
        </a:xfrm>
      </p:grpSpPr>
      <p:sp>
        <p:nvSpPr>
          <p:cNvPr id="71" name="Text"/>
          <p:cNvSpPr txBox="1"/>
          <p:nvPr/>
        </p:nvSpPr>
        <p:spPr>
          <a:xfrm>
            <a:off x="10026069" y="6400413"/>
            <a:ext cx="184731" cy="276999"/>
          </a:xfrm>
          <a:prstGeom prst="rect">
            <a:avLst/>
          </a:prstGeom>
          <a:ln w="25400">
            <a:miter lim="400000"/>
          </a:ln>
        </p:spPr>
        <p:txBody>
          <a:bodyPr wrap="none" tIns="45720" bIns="45720" anchor="ctr">
            <a:spAutoFit/>
          </a:bodyPr>
          <a:lstStyle/>
          <a:p>
            <a:pPr algn="r">
              <a:defRPr sz="2400">
                <a:solidFill>
                  <a:srgbClr val="898989"/>
                </a:solidFill>
              </a:defRPr>
            </a:pPr>
            <a:endParaRPr sz="1200" dirty="0"/>
          </a:p>
        </p:txBody>
      </p:sp>
      <p:sp>
        <p:nvSpPr>
          <p:cNvPr id="72" name="Body Level One…"/>
          <p:cNvSpPr txBox="1">
            <a:spLocks noGrp="1"/>
          </p:cNvSpPr>
          <p:nvPr>
            <p:ph type="body" idx="1"/>
          </p:nvPr>
        </p:nvSpPr>
        <p:spPr>
          <a:xfrm>
            <a:off x="1981200" y="1752600"/>
            <a:ext cx="8229600" cy="4373563"/>
          </a:xfrm>
          <a:prstGeom prst="rect">
            <a:avLst/>
          </a:prstGeom>
        </p:spPr>
        <p:txBody>
          <a:bodyPr>
            <a:normAutofit/>
          </a:bodyPr>
          <a:lstStyle>
            <a:lvl1pPr>
              <a:defRPr sz="2000">
                <a:solidFill>
                  <a:srgbClr val="343233"/>
                </a:solidFill>
                <a:latin typeface="+mj-lt"/>
              </a:defRPr>
            </a:lvl1pPr>
            <a:lvl2pPr>
              <a:defRPr sz="2000">
                <a:solidFill>
                  <a:srgbClr val="343233"/>
                </a:solidFill>
                <a:latin typeface="+mj-lt"/>
              </a:defRPr>
            </a:lvl2pPr>
            <a:lvl3pPr>
              <a:defRPr sz="2000">
                <a:solidFill>
                  <a:srgbClr val="343233"/>
                </a:solidFill>
                <a:latin typeface="+mj-lt"/>
              </a:defRPr>
            </a:lvl3pPr>
            <a:lvl4pPr>
              <a:defRPr sz="2000">
                <a:solidFill>
                  <a:srgbClr val="343233"/>
                </a:solidFill>
                <a:latin typeface="+mj-lt"/>
              </a:defRPr>
            </a:lvl4pPr>
            <a:lvl5pPr>
              <a:defRPr sz="2000">
                <a:solidFill>
                  <a:srgbClr val="343233"/>
                </a:solidFill>
                <a:latin typeface="+mj-l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Slide Number"/>
          <p:cNvSpPr txBox="1">
            <a:spLocks noGrp="1"/>
          </p:cNvSpPr>
          <p:nvPr>
            <p:ph type="sldNum" sz="quarter" idx="2"/>
          </p:nvPr>
        </p:nvSpPr>
        <p:spPr>
          <a:xfrm>
            <a:off x="11770998" y="6401118"/>
            <a:ext cx="252274" cy="275591"/>
          </a:xfrm>
          <a:prstGeom prst="rect">
            <a:avLst/>
          </a:prstGeom>
        </p:spPr>
        <p:txBody>
          <a:bodyPr/>
          <a:lstStyle/>
          <a:p>
            <a:fld id="{86CB4B4D-7CA3-9044-876B-883B54F8677D}" type="slidenum">
              <a:rPr/>
              <a:t>‹#›</a:t>
            </a:fld>
            <a:endParaRPr dirty="0"/>
          </a:p>
        </p:txBody>
      </p:sp>
      <p:pic>
        <p:nvPicPr>
          <p:cNvPr id="17" name="image4.jpeg" descr="image4.jpeg">
            <a:extLst>
              <a:ext uri="{FF2B5EF4-FFF2-40B4-BE49-F238E27FC236}">
                <a16:creationId xmlns:a16="http://schemas.microsoft.com/office/drawing/2014/main" xmlns="" id="{4BB8B997-9E02-654E-A895-0777ACF58F88}"/>
              </a:ext>
            </a:extLst>
          </p:cNvPr>
          <p:cNvPicPr>
            <a:picLocks noChangeAspect="1"/>
          </p:cNvPicPr>
          <p:nvPr userDrawn="1"/>
        </p:nvPicPr>
        <p:blipFill>
          <a:blip r:embed="rId2"/>
          <a:srcRect t="14381" b="7978"/>
          <a:stretch>
            <a:fillRect/>
          </a:stretch>
        </p:blipFill>
        <p:spPr>
          <a:xfrm>
            <a:off x="-15431" y="-1084"/>
            <a:ext cx="12222862" cy="1726477"/>
          </a:xfrm>
          <a:prstGeom prst="rect">
            <a:avLst/>
          </a:prstGeom>
          <a:ln w="12700">
            <a:miter lim="400000"/>
          </a:ln>
        </p:spPr>
      </p:pic>
      <p:pic>
        <p:nvPicPr>
          <p:cNvPr id="9" name="image4.jpeg" descr="image4.jpeg">
            <a:extLst>
              <a:ext uri="{FF2B5EF4-FFF2-40B4-BE49-F238E27FC236}">
                <a16:creationId xmlns:a16="http://schemas.microsoft.com/office/drawing/2014/main" xmlns="" id="{29D1708B-C700-0E4D-95D9-B26997797CCD}"/>
              </a:ext>
            </a:extLst>
          </p:cNvPr>
          <p:cNvPicPr>
            <a:picLocks noChangeAspect="1"/>
          </p:cNvPicPr>
          <p:nvPr userDrawn="1"/>
        </p:nvPicPr>
        <p:blipFill>
          <a:blip r:embed="rId2"/>
          <a:srcRect t="14381" b="7978"/>
          <a:stretch>
            <a:fillRect/>
          </a:stretch>
        </p:blipFill>
        <p:spPr>
          <a:xfrm>
            <a:off x="-15433" y="0"/>
            <a:ext cx="12222862" cy="1726477"/>
          </a:xfrm>
          <a:prstGeom prst="rect">
            <a:avLst/>
          </a:prstGeom>
          <a:ln w="12700">
            <a:miter lim="400000"/>
          </a:ln>
        </p:spPr>
      </p:pic>
      <p:sp>
        <p:nvSpPr>
          <p:cNvPr id="10" name="Title Placeholder 1">
            <a:extLst>
              <a:ext uri="{FF2B5EF4-FFF2-40B4-BE49-F238E27FC236}">
                <a16:creationId xmlns:a16="http://schemas.microsoft.com/office/drawing/2014/main" xmlns="" id="{B485A11C-8FE0-914B-BCDC-C324B5E8DB94}"/>
              </a:ext>
            </a:extLst>
          </p:cNvPr>
          <p:cNvSpPr txBox="1"/>
          <p:nvPr userDrawn="1"/>
        </p:nvSpPr>
        <p:spPr>
          <a:xfrm>
            <a:off x="1569720" y="36612"/>
            <a:ext cx="9128761" cy="307777"/>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45720" bIns="45720"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1" name="Picture 8" descr="Picture 8">
            <a:extLst>
              <a:ext uri="{FF2B5EF4-FFF2-40B4-BE49-F238E27FC236}">
                <a16:creationId xmlns:a16="http://schemas.microsoft.com/office/drawing/2014/main" xmlns="" id="{569CD192-CBB6-944B-838B-987419562BAA}"/>
              </a:ext>
            </a:extLst>
          </p:cNvPr>
          <p:cNvPicPr>
            <a:picLocks noChangeAspect="1"/>
          </p:cNvPicPr>
          <p:nvPr userDrawn="1"/>
        </p:nvPicPr>
        <p:blipFill>
          <a:blip r:embed="rId3"/>
          <a:stretch>
            <a:fillRect/>
          </a:stretch>
        </p:blipFill>
        <p:spPr>
          <a:xfrm>
            <a:off x="344218" y="274320"/>
            <a:ext cx="824182" cy="1133252"/>
          </a:xfrm>
          <a:prstGeom prst="rect">
            <a:avLst/>
          </a:prstGeom>
          <a:ln w="12700">
            <a:miter lim="400000"/>
          </a:ln>
        </p:spPr>
      </p:pic>
      <p:sp>
        <p:nvSpPr>
          <p:cNvPr id="12" name="Title Text">
            <a:extLst>
              <a:ext uri="{FF2B5EF4-FFF2-40B4-BE49-F238E27FC236}">
                <a16:creationId xmlns:a16="http://schemas.microsoft.com/office/drawing/2014/main" xmlns="" id="{D6B669C6-CC8A-464D-A908-098485BBABE4}"/>
              </a:ext>
            </a:extLst>
          </p:cNvPr>
          <p:cNvSpPr txBox="1">
            <a:spLocks noGrp="1"/>
          </p:cNvSpPr>
          <p:nvPr>
            <p:ph type="title" hasCustomPrompt="1"/>
          </p:nvPr>
        </p:nvSpPr>
        <p:spPr>
          <a:xfrm>
            <a:off x="3063238" y="604577"/>
            <a:ext cx="6065521" cy="802995"/>
          </a:xfrm>
          <a:prstGeom prst="rect">
            <a:avLst/>
          </a:prstGeom>
        </p:spPr>
        <p:txBody>
          <a:bodyPr/>
          <a:lstStyle>
            <a:lvl1pPr>
              <a:defRPr sz="4000">
                <a:ln>
                  <a:noFill/>
                </a:ln>
                <a:solidFill>
                  <a:schemeClr val="tx1">
                    <a:lumMod val="65000"/>
                    <a:lumOff val="35000"/>
                  </a:schemeClr>
                </a:solidFill>
                <a:latin typeface="+mj-lt"/>
              </a:defRPr>
            </a:lvl1pPr>
          </a:lstStyle>
          <a:p>
            <a:pPr>
              <a:defRPr>
                <a:effectLst/>
              </a:defRPr>
            </a:pPr>
            <a:r>
              <a:rPr lang="en-US" dirty="0"/>
              <a:t>Header </a:t>
            </a:r>
            <a:endParaRPr dirty="0"/>
          </a:p>
        </p:txBody>
      </p:sp>
    </p:spTree>
    <p:extLst>
      <p:ext uri="{BB962C8B-B14F-4D97-AF65-F5344CB8AC3E}">
        <p14:creationId xmlns:p14="http://schemas.microsoft.com/office/powerpoint/2010/main" val="394092609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_Custom Layout">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xfrm>
            <a:off x="11616486" y="6354250"/>
            <a:ext cx="372315" cy="369330"/>
          </a:xfrm>
          <a:prstGeom prst="rect">
            <a:avLst/>
          </a:prstGeom>
        </p:spPr>
        <p:txBody>
          <a:bodyPr/>
          <a:lstStyle/>
          <a:p>
            <a:fld id="{86CB4B4D-7CA3-9044-876B-883B54F8677D}" type="slidenum">
              <a:rPr lang="en-US" smtClean="0"/>
              <a:t>‹#›</a:t>
            </a:fld>
            <a:endParaRPr lang="en-US" dirty="0"/>
          </a:p>
        </p:txBody>
      </p:sp>
      <p:pic>
        <p:nvPicPr>
          <p:cNvPr id="7" name="image4.jpeg" descr="image4.jpeg">
            <a:extLst>
              <a:ext uri="{FF2B5EF4-FFF2-40B4-BE49-F238E27FC236}">
                <a16:creationId xmlns:a16="http://schemas.microsoft.com/office/drawing/2014/main" xmlns="" id="{4674F409-CCC9-3348-B65A-782472BB0DC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0"/>
            <a:ext cx="12222861" cy="1726478"/>
          </a:xfrm>
          <a:prstGeom prst="rect">
            <a:avLst/>
          </a:prstGeom>
          <a:ln w="12700">
            <a:miter lim="400000"/>
          </a:ln>
        </p:spPr>
      </p:pic>
      <p:sp>
        <p:nvSpPr>
          <p:cNvPr id="8" name="Title Placeholder 1">
            <a:extLst>
              <a:ext uri="{FF2B5EF4-FFF2-40B4-BE49-F238E27FC236}">
                <a16:creationId xmlns:a16="http://schemas.microsoft.com/office/drawing/2014/main" xmlns="" id="{A497FADF-F261-804B-BB4C-580CBF0C1CEE}"/>
              </a:ext>
            </a:extLst>
          </p:cNvPr>
          <p:cNvSpPr txBox="1"/>
          <p:nvPr/>
        </p:nvSpPr>
        <p:spPr>
          <a:xfrm>
            <a:off x="1569722" y="36627"/>
            <a:ext cx="9128759" cy="30775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9" name="Picture 8" descr="Picture 8">
            <a:extLst>
              <a:ext uri="{FF2B5EF4-FFF2-40B4-BE49-F238E27FC236}">
                <a16:creationId xmlns:a16="http://schemas.microsoft.com/office/drawing/2014/main" xmlns="" id="{A7EA781D-9CFC-3647-8D56-EF25F7D047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1"/>
            <a:ext cx="824183" cy="1133252"/>
          </a:xfrm>
          <a:prstGeom prst="rect">
            <a:avLst/>
          </a:prstGeom>
          <a:ln w="12700">
            <a:miter lim="400000"/>
          </a:ln>
        </p:spPr>
      </p:pic>
      <p:sp>
        <p:nvSpPr>
          <p:cNvPr id="10" name="Title Text">
            <a:extLst>
              <a:ext uri="{FF2B5EF4-FFF2-40B4-BE49-F238E27FC236}">
                <a16:creationId xmlns:a16="http://schemas.microsoft.com/office/drawing/2014/main" xmlns="" id="{524DF166-6569-B346-B257-BCC77D79DFC6}"/>
              </a:ext>
            </a:extLst>
          </p:cNvPr>
          <p:cNvSpPr txBox="1">
            <a:spLocks noGrp="1"/>
          </p:cNvSpPr>
          <p:nvPr>
            <p:ph type="title" hasCustomPrompt="1"/>
          </p:nvPr>
        </p:nvSpPr>
        <p:spPr>
          <a:xfrm>
            <a:off x="3063240" y="604579"/>
            <a:ext cx="6065521" cy="802995"/>
          </a:xfrm>
          <a:prstGeom prst="rect">
            <a:avLst/>
          </a:prstGeom>
        </p:spPr>
        <p:txBody>
          <a:bodyPr/>
          <a:lstStyle>
            <a:lvl1pPr>
              <a:defRPr sz="3999">
                <a:ln>
                  <a:noFill/>
                </a:ln>
                <a:solidFill>
                  <a:schemeClr val="tx1">
                    <a:lumMod val="65000"/>
                    <a:lumOff val="35000"/>
                  </a:schemeClr>
                </a:solidFill>
                <a:latin typeface="+mj-lt"/>
              </a:defRPr>
            </a:lvl1pPr>
          </a:lstStyle>
          <a:p>
            <a:pPr>
              <a:defRPr>
                <a:effectLst/>
              </a:defRPr>
            </a:pPr>
            <a:r>
              <a:rPr lang="en-US"/>
              <a:t>Header </a:t>
            </a:r>
            <a:endParaRPr/>
          </a:p>
        </p:txBody>
      </p:sp>
      <p:sp>
        <p:nvSpPr>
          <p:cNvPr id="12" name="Title Placeholder 1">
            <a:extLst>
              <a:ext uri="{FF2B5EF4-FFF2-40B4-BE49-F238E27FC236}">
                <a16:creationId xmlns:a16="http://schemas.microsoft.com/office/drawing/2014/main" xmlns="" id="{F79C3157-03AB-924F-B190-02AFD90E990E}"/>
              </a:ext>
            </a:extLst>
          </p:cNvPr>
          <p:cNvSpPr txBox="1"/>
          <p:nvPr/>
        </p:nvSpPr>
        <p:spPr>
          <a:xfrm>
            <a:off x="1569720" y="36625"/>
            <a:ext cx="9128761" cy="307752"/>
          </a:xfrm>
          <a:prstGeom prst="rect">
            <a:avLst/>
          </a:prstGeom>
          <a:ln w="254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3" name="Picture 12" descr="Picture 8">
            <a:extLst>
              <a:ext uri="{FF2B5EF4-FFF2-40B4-BE49-F238E27FC236}">
                <a16:creationId xmlns:a16="http://schemas.microsoft.com/office/drawing/2014/main" xmlns="" id="{9AC2B7D6-831B-D54B-9C4A-F59D4D921C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0"/>
            <a:ext cx="824183" cy="1133252"/>
          </a:xfrm>
          <a:prstGeom prst="rect">
            <a:avLst/>
          </a:prstGeom>
          <a:ln w="12700">
            <a:miter lim="400000"/>
          </a:ln>
        </p:spPr>
      </p:pic>
    </p:spTree>
    <p:extLst>
      <p:ext uri="{BB962C8B-B14F-4D97-AF65-F5344CB8AC3E}">
        <p14:creationId xmlns:p14="http://schemas.microsoft.com/office/powerpoint/2010/main" val="3403239996"/>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4" name="Slide Number"/>
          <p:cNvSpPr txBox="1">
            <a:spLocks noGrp="1"/>
          </p:cNvSpPr>
          <p:nvPr>
            <p:ph type="sldNum" sz="quarter" idx="2"/>
          </p:nvPr>
        </p:nvSpPr>
        <p:spPr>
          <a:xfrm>
            <a:off x="11394911" y="6439271"/>
            <a:ext cx="372315" cy="369330"/>
          </a:xfrm>
          <a:prstGeom prst="rect">
            <a:avLst/>
          </a:prstGeom>
        </p:spPr>
        <p:txBody>
          <a:bodyPr/>
          <a:lstStyle/>
          <a:p>
            <a:fld id="{86CB4B4D-7CA3-9044-876B-883B54F8677D}" type="slidenum">
              <a:rPr lang="en-US" smtClean="0"/>
              <a:t>‹#›</a:t>
            </a:fld>
            <a:endParaRPr lang="en-US" dirty="0"/>
          </a:p>
        </p:txBody>
      </p:sp>
      <p:sp>
        <p:nvSpPr>
          <p:cNvPr id="45" name="Text"/>
          <p:cNvSpPr txBox="1"/>
          <p:nvPr/>
        </p:nvSpPr>
        <p:spPr>
          <a:xfrm>
            <a:off x="11871152" y="6433405"/>
            <a:ext cx="184779" cy="276975"/>
          </a:xfrm>
          <a:prstGeom prst="rect">
            <a:avLst/>
          </a:prstGeom>
          <a:ln w="25400">
            <a:miter lim="400000"/>
          </a:ln>
        </p:spPr>
        <p:txBody>
          <a:bodyPr wrap="none" tIns="45708" bIns="45708" anchor="ctr">
            <a:spAutoFit/>
          </a:bodyPr>
          <a:lstStyle/>
          <a:p>
            <a:pPr algn="r">
              <a:defRPr sz="2400">
                <a:solidFill>
                  <a:srgbClr val="898989"/>
                </a:solidFill>
              </a:defRPr>
            </a:pPr>
            <a:endParaRPr sz="1200" dirty="0"/>
          </a:p>
        </p:txBody>
      </p:sp>
      <p:sp>
        <p:nvSpPr>
          <p:cNvPr id="47" name="Body Level One…"/>
          <p:cNvSpPr txBox="1">
            <a:spLocks noGrp="1"/>
          </p:cNvSpPr>
          <p:nvPr>
            <p:ph type="body" sz="quarter" idx="1"/>
          </p:nvPr>
        </p:nvSpPr>
        <p:spPr>
          <a:xfrm>
            <a:off x="2625625" y="2760328"/>
            <a:ext cx="5486400" cy="804863"/>
          </a:xfrm>
          <a:prstGeom prst="rect">
            <a:avLst/>
          </a:prstGeom>
        </p:spPr>
        <p:txBody>
          <a:bodyPr>
            <a:normAutofit/>
          </a:bodyPr>
          <a:lstStyle>
            <a:lvl1pPr marL="0" indent="0">
              <a:spcBef>
                <a:spcPts val="300"/>
              </a:spcBef>
              <a:buSzTx/>
              <a:buFontTx/>
              <a:buNone/>
              <a:defRPr sz="1400"/>
            </a:lvl1pPr>
            <a:lvl2pPr marL="0" indent="228552">
              <a:spcBef>
                <a:spcPts val="300"/>
              </a:spcBef>
              <a:buSzTx/>
              <a:buFontTx/>
              <a:buNone/>
              <a:defRPr sz="1400"/>
            </a:lvl2pPr>
            <a:lvl3pPr marL="0" indent="457103">
              <a:spcBef>
                <a:spcPts val="300"/>
              </a:spcBef>
              <a:buSzTx/>
              <a:buFontTx/>
              <a:buNone/>
              <a:defRPr sz="1400"/>
            </a:lvl3pPr>
            <a:lvl4pPr marL="0" indent="685654">
              <a:spcBef>
                <a:spcPts val="300"/>
              </a:spcBef>
              <a:buSzTx/>
              <a:buFontTx/>
              <a:buNone/>
              <a:defRPr sz="1400"/>
            </a:lvl4pPr>
            <a:lvl5pPr marL="0" indent="914206">
              <a:spcBef>
                <a:spcPts val="300"/>
              </a:spcBef>
              <a:buSzTx/>
              <a:buFontTx/>
              <a:buNone/>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11" name="image4.jpeg" descr="image4.jpeg">
            <a:extLst>
              <a:ext uri="{FF2B5EF4-FFF2-40B4-BE49-F238E27FC236}">
                <a16:creationId xmlns:a16="http://schemas.microsoft.com/office/drawing/2014/main" xmlns="" id="{29CD15F7-281B-0240-9233-4F9D890599E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0"/>
            <a:ext cx="12222861" cy="1726478"/>
          </a:xfrm>
          <a:prstGeom prst="rect">
            <a:avLst/>
          </a:prstGeom>
          <a:ln w="12700">
            <a:miter lim="400000"/>
          </a:ln>
        </p:spPr>
      </p:pic>
      <p:sp>
        <p:nvSpPr>
          <p:cNvPr id="12" name="Title Placeholder 1">
            <a:extLst>
              <a:ext uri="{FF2B5EF4-FFF2-40B4-BE49-F238E27FC236}">
                <a16:creationId xmlns:a16="http://schemas.microsoft.com/office/drawing/2014/main" xmlns="" id="{1206165D-4D83-3E4B-8730-CAAF1EB19400}"/>
              </a:ext>
            </a:extLst>
          </p:cNvPr>
          <p:cNvSpPr txBox="1"/>
          <p:nvPr/>
        </p:nvSpPr>
        <p:spPr>
          <a:xfrm>
            <a:off x="1569722" y="36627"/>
            <a:ext cx="9128759" cy="30775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3" name="Picture 8" descr="Picture 8">
            <a:extLst>
              <a:ext uri="{FF2B5EF4-FFF2-40B4-BE49-F238E27FC236}">
                <a16:creationId xmlns:a16="http://schemas.microsoft.com/office/drawing/2014/main" xmlns="" id="{E651AE37-1537-ED48-BF6C-9643FB0067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1"/>
            <a:ext cx="824183" cy="1133252"/>
          </a:xfrm>
          <a:prstGeom prst="rect">
            <a:avLst/>
          </a:prstGeom>
          <a:ln w="12700">
            <a:miter lim="400000"/>
          </a:ln>
        </p:spPr>
      </p:pic>
      <p:sp>
        <p:nvSpPr>
          <p:cNvPr id="14" name="Title Text">
            <a:extLst>
              <a:ext uri="{FF2B5EF4-FFF2-40B4-BE49-F238E27FC236}">
                <a16:creationId xmlns:a16="http://schemas.microsoft.com/office/drawing/2014/main" xmlns="" id="{990E59FA-7DDD-1B47-BDD1-188951D55ACD}"/>
              </a:ext>
            </a:extLst>
          </p:cNvPr>
          <p:cNvSpPr txBox="1">
            <a:spLocks/>
          </p:cNvSpPr>
          <p:nvPr/>
        </p:nvSpPr>
        <p:spPr>
          <a:xfrm>
            <a:off x="3063240" y="604579"/>
            <a:ext cx="6065521" cy="802995"/>
          </a:xfrm>
          <a:prstGeom prst="rect">
            <a:avLst/>
          </a:prstGeom>
        </p:spPr>
        <p:txBody>
          <a:bodyPr/>
          <a:lstStyle>
            <a:lvl1pPr marL="0" marR="0" indent="0" algn="ctr" defTabSz="1828800" rtl="0" latinLnBrk="0">
              <a:lnSpc>
                <a:spcPct val="100000"/>
              </a:lnSpc>
              <a:spcBef>
                <a:spcPts val="0"/>
              </a:spcBef>
              <a:spcAft>
                <a:spcPts val="0"/>
              </a:spcAft>
              <a:buClrTx/>
              <a:buSzTx/>
              <a:buFontTx/>
              <a:buNone/>
              <a:tabLst/>
              <a:defRPr sz="8000" b="1" i="1" u="none" strike="noStrike" cap="none" spc="0" baseline="0">
                <a:ln>
                  <a:noFill/>
                </a:ln>
                <a:solidFill>
                  <a:schemeClr val="tx1">
                    <a:lumMod val="65000"/>
                    <a:lumOff val="35000"/>
                  </a:schemeClr>
                </a:solidFill>
                <a:effectLst/>
                <a:uFillTx/>
                <a:latin typeface="+mj-lt"/>
                <a:ea typeface="Century" panose="02040604050505020304" pitchFamily="18" charset="0"/>
                <a:cs typeface="Arial"/>
                <a:sym typeface="Arial"/>
              </a:defRPr>
            </a:lvl1pPr>
            <a:lvl2pPr marL="0" marR="0" indent="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2pPr>
            <a:lvl3pPr marL="0" marR="0" indent="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3pPr>
            <a:lvl4pPr marL="0" marR="0" indent="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4pPr>
            <a:lvl5pPr marL="0" marR="0" indent="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5pPr>
            <a:lvl6pPr marL="0" marR="0" indent="45720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6pPr>
            <a:lvl7pPr marL="0" marR="0" indent="91440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7pPr>
            <a:lvl8pPr marL="0" marR="0" indent="137160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8pPr>
            <a:lvl9pPr marL="0" marR="0" indent="1828800" algn="ctr" defTabSz="1828800" rtl="0" latinLnBrk="0">
              <a:lnSpc>
                <a:spcPct val="100000"/>
              </a:lnSpc>
              <a:spcBef>
                <a:spcPts val="0"/>
              </a:spcBef>
              <a:spcAft>
                <a:spcPts val="0"/>
              </a:spcAft>
              <a:buClrTx/>
              <a:buSzTx/>
              <a:buFontTx/>
              <a:buNone/>
              <a:tabLst/>
              <a:defRPr sz="8000"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9pPr>
          </a:lstStyle>
          <a:p>
            <a:pPr hangingPunct="1">
              <a:defRPr>
                <a:effectLst/>
              </a:defRPr>
            </a:pPr>
            <a:r>
              <a:rPr lang="en-US" sz="3999" dirty="0"/>
              <a:t>Header </a:t>
            </a:r>
          </a:p>
        </p:txBody>
      </p:sp>
    </p:spTree>
    <p:extLst>
      <p:ext uri="{BB962C8B-B14F-4D97-AF65-F5344CB8AC3E}">
        <p14:creationId xmlns:p14="http://schemas.microsoft.com/office/powerpoint/2010/main" val="139128286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2_Custom Layout">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xfrm>
            <a:off x="11616485" y="6354250"/>
            <a:ext cx="372315" cy="369330"/>
          </a:xfrm>
          <a:prstGeom prst="rect">
            <a:avLst/>
          </a:prstGeom>
        </p:spPr>
        <p:txBody>
          <a:bodyPr/>
          <a:lstStyle/>
          <a:p>
            <a:fld id="{86CB4B4D-7CA3-9044-876B-883B54F8677D}" type="slidenum">
              <a:rPr/>
              <a:t>‹#›</a:t>
            </a:fld>
            <a:endParaRPr dirty="0"/>
          </a:p>
        </p:txBody>
      </p:sp>
      <p:pic>
        <p:nvPicPr>
          <p:cNvPr id="7" name="image4.jpeg" descr="image4.jpeg">
            <a:extLst>
              <a:ext uri="{FF2B5EF4-FFF2-40B4-BE49-F238E27FC236}">
                <a16:creationId xmlns:a16="http://schemas.microsoft.com/office/drawing/2014/main" xmlns="" id="{4674F409-CCC9-3348-B65A-782472BB0DC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2"/>
            <a:ext cx="12222861" cy="1726477"/>
          </a:xfrm>
          <a:prstGeom prst="rect">
            <a:avLst/>
          </a:prstGeom>
          <a:ln w="12700">
            <a:miter lim="400000"/>
          </a:ln>
        </p:spPr>
      </p:pic>
      <p:sp>
        <p:nvSpPr>
          <p:cNvPr id="8" name="Title Placeholder 1">
            <a:extLst>
              <a:ext uri="{FF2B5EF4-FFF2-40B4-BE49-F238E27FC236}">
                <a16:creationId xmlns:a16="http://schemas.microsoft.com/office/drawing/2014/main" xmlns="" id="{A497FADF-F261-804B-BB4C-580CBF0C1CEE}"/>
              </a:ext>
            </a:extLst>
          </p:cNvPr>
          <p:cNvSpPr txBox="1"/>
          <p:nvPr/>
        </p:nvSpPr>
        <p:spPr>
          <a:xfrm>
            <a:off x="1569720" y="36625"/>
            <a:ext cx="9128761" cy="307752"/>
          </a:xfrm>
          <a:prstGeom prst="rect">
            <a:avLst/>
          </a:prstGeom>
          <a:ln w="254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9" name="Picture 8" descr="Picture 8">
            <a:extLst>
              <a:ext uri="{FF2B5EF4-FFF2-40B4-BE49-F238E27FC236}">
                <a16:creationId xmlns:a16="http://schemas.microsoft.com/office/drawing/2014/main" xmlns="" id="{A7EA781D-9CFC-3647-8D56-EF25F7D047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0"/>
            <a:ext cx="824183" cy="1133252"/>
          </a:xfrm>
          <a:prstGeom prst="rect">
            <a:avLst/>
          </a:prstGeom>
          <a:ln w="12700">
            <a:miter lim="400000"/>
          </a:ln>
        </p:spPr>
      </p:pic>
      <p:sp>
        <p:nvSpPr>
          <p:cNvPr id="10" name="Title Text">
            <a:extLst>
              <a:ext uri="{FF2B5EF4-FFF2-40B4-BE49-F238E27FC236}">
                <a16:creationId xmlns:a16="http://schemas.microsoft.com/office/drawing/2014/main" xmlns="" id="{524DF166-6569-B346-B257-BCC77D79DFC6}"/>
              </a:ext>
            </a:extLst>
          </p:cNvPr>
          <p:cNvSpPr txBox="1">
            <a:spLocks noGrp="1"/>
          </p:cNvSpPr>
          <p:nvPr>
            <p:ph type="title" hasCustomPrompt="1"/>
          </p:nvPr>
        </p:nvSpPr>
        <p:spPr>
          <a:xfrm>
            <a:off x="3063240" y="604579"/>
            <a:ext cx="6065521" cy="802995"/>
          </a:xfrm>
          <a:prstGeom prst="rect">
            <a:avLst/>
          </a:prstGeom>
        </p:spPr>
        <p:txBody>
          <a:bodyPr/>
          <a:lstStyle>
            <a:lvl1pPr>
              <a:defRPr sz="3999">
                <a:ln>
                  <a:noFill/>
                </a:ln>
                <a:solidFill>
                  <a:schemeClr val="tx1">
                    <a:lumMod val="65000"/>
                    <a:lumOff val="35000"/>
                  </a:schemeClr>
                </a:solidFill>
                <a:latin typeface="+mj-lt"/>
              </a:defRPr>
            </a:lvl1pPr>
          </a:lstStyle>
          <a:p>
            <a:pPr>
              <a:defRPr>
                <a:effectLst/>
              </a:defRPr>
            </a:pPr>
            <a:r>
              <a:rPr lang="en-US"/>
              <a:t>Header </a:t>
            </a:r>
            <a:endParaRPr/>
          </a:p>
        </p:txBody>
      </p:sp>
    </p:spTree>
    <p:extLst>
      <p:ext uri="{BB962C8B-B14F-4D97-AF65-F5344CB8AC3E}">
        <p14:creationId xmlns:p14="http://schemas.microsoft.com/office/powerpoint/2010/main" val="149138730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441B48B-6686-49C5-9294-0D34A66FA493}" type="slidenum">
              <a:rPr lang="en-US"/>
              <a:pPr>
                <a:defRPr/>
              </a:pPr>
              <a:t>‹#›</a:t>
            </a:fld>
            <a:endParaRPr lang="en-US" dirty="0"/>
          </a:p>
        </p:txBody>
      </p:sp>
    </p:spTree>
    <p:extLst>
      <p:ext uri="{BB962C8B-B14F-4D97-AF65-F5344CB8AC3E}">
        <p14:creationId xmlns:p14="http://schemas.microsoft.com/office/powerpoint/2010/main" val="3859244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ustom Layout">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xfrm>
            <a:off x="11616486" y="6354248"/>
            <a:ext cx="372315" cy="369330"/>
          </a:xfrm>
          <a:prstGeom prst="rect">
            <a:avLst/>
          </a:prstGeom>
        </p:spPr>
        <p:txBody>
          <a:bodyPr/>
          <a:lstStyle/>
          <a:p>
            <a:fld id="{86CB4B4D-7CA3-9044-876B-883B54F8677D}" type="slidenum">
              <a:rPr/>
              <a:t>‹#›</a:t>
            </a:fld>
            <a:endParaRPr dirty="0"/>
          </a:p>
        </p:txBody>
      </p:sp>
      <p:pic>
        <p:nvPicPr>
          <p:cNvPr id="8" name="image4.jpeg" descr="image4.jpeg">
            <a:extLst>
              <a:ext uri="{FF2B5EF4-FFF2-40B4-BE49-F238E27FC236}">
                <a16:creationId xmlns:a16="http://schemas.microsoft.com/office/drawing/2014/main" xmlns="" id="{FC435BB1-6420-6E47-9487-2DC83945962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2"/>
            <a:ext cx="12222861" cy="1726477"/>
          </a:xfrm>
          <a:prstGeom prst="rect">
            <a:avLst/>
          </a:prstGeom>
          <a:ln w="12700">
            <a:miter lim="400000"/>
          </a:ln>
        </p:spPr>
      </p:pic>
      <p:sp>
        <p:nvSpPr>
          <p:cNvPr id="9" name="Title Placeholder 1">
            <a:extLst>
              <a:ext uri="{FF2B5EF4-FFF2-40B4-BE49-F238E27FC236}">
                <a16:creationId xmlns:a16="http://schemas.microsoft.com/office/drawing/2014/main" xmlns="" id="{8093E826-5934-C445-95E6-EFACE9C7EFD0}"/>
              </a:ext>
            </a:extLst>
          </p:cNvPr>
          <p:cNvSpPr txBox="1"/>
          <p:nvPr/>
        </p:nvSpPr>
        <p:spPr>
          <a:xfrm>
            <a:off x="1569720" y="36627"/>
            <a:ext cx="9128760" cy="307752"/>
          </a:xfrm>
          <a:prstGeom prst="rect">
            <a:avLst/>
          </a:prstGeom>
          <a:ln w="254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0" name="Picture 8" descr="Picture 8">
            <a:extLst>
              <a:ext uri="{FF2B5EF4-FFF2-40B4-BE49-F238E27FC236}">
                <a16:creationId xmlns:a16="http://schemas.microsoft.com/office/drawing/2014/main" xmlns="" id="{75CC7C48-9DB4-1843-ABB5-3BB85BCD33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1"/>
            <a:ext cx="824183" cy="1133252"/>
          </a:xfrm>
          <a:prstGeom prst="rect">
            <a:avLst/>
          </a:prstGeom>
          <a:ln w="12700">
            <a:miter lim="400000"/>
          </a:ln>
        </p:spPr>
      </p:pic>
      <p:sp>
        <p:nvSpPr>
          <p:cNvPr id="11" name="Title Text">
            <a:extLst>
              <a:ext uri="{FF2B5EF4-FFF2-40B4-BE49-F238E27FC236}">
                <a16:creationId xmlns:a16="http://schemas.microsoft.com/office/drawing/2014/main" xmlns="" id="{9453F67A-577B-2D48-8E56-419E9965625E}"/>
              </a:ext>
            </a:extLst>
          </p:cNvPr>
          <p:cNvSpPr txBox="1">
            <a:spLocks noGrp="1"/>
          </p:cNvSpPr>
          <p:nvPr>
            <p:ph type="title" hasCustomPrompt="1"/>
          </p:nvPr>
        </p:nvSpPr>
        <p:spPr>
          <a:xfrm>
            <a:off x="3063239" y="604579"/>
            <a:ext cx="6065520" cy="802995"/>
          </a:xfrm>
          <a:prstGeom prst="rect">
            <a:avLst/>
          </a:prstGeom>
        </p:spPr>
        <p:txBody>
          <a:bodyPr/>
          <a:lstStyle>
            <a:lvl1pPr>
              <a:defRPr sz="3999">
                <a:ln>
                  <a:noFill/>
                </a:ln>
                <a:solidFill>
                  <a:schemeClr val="tx1">
                    <a:lumMod val="65000"/>
                    <a:lumOff val="35000"/>
                  </a:schemeClr>
                </a:solidFill>
                <a:latin typeface="+mj-lt"/>
              </a:defRPr>
            </a:lvl1pPr>
          </a:lstStyle>
          <a:p>
            <a:pPr>
              <a:defRPr>
                <a:effectLst/>
              </a:defRPr>
            </a:pPr>
            <a:r>
              <a:rPr lang="en-US"/>
              <a:t>Header </a:t>
            </a:r>
            <a:endParaRPr/>
          </a:p>
        </p:txBody>
      </p:sp>
    </p:spTree>
    <p:extLst>
      <p:ext uri="{BB962C8B-B14F-4D97-AF65-F5344CB8AC3E}">
        <p14:creationId xmlns:p14="http://schemas.microsoft.com/office/powerpoint/2010/main" val="304590227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hasCustomPrompt="1"/>
          </p:nvPr>
        </p:nvSpPr>
        <p:spPr>
          <a:xfrm>
            <a:off x="1224812"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9771"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384414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pic>
        <p:nvPicPr>
          <p:cNvPr id="3" name="Picture 10" descr="titlepage_Graphic.jpg"/>
          <p:cNvPicPr>
            <a:picLocks noChangeAspect="1"/>
          </p:cNvPicPr>
          <p:nvPr/>
        </p:nvPicPr>
        <p:blipFill>
          <a:blip r:embed="rId2" cstate="print"/>
          <a:srcRect/>
          <a:stretch>
            <a:fillRect/>
          </a:stretch>
        </p:blipFill>
        <p:spPr bwMode="auto">
          <a:xfrm>
            <a:off x="1" y="0"/>
            <a:ext cx="12192000" cy="6858000"/>
          </a:xfrm>
          <a:prstGeom prst="rect">
            <a:avLst/>
          </a:prstGeom>
          <a:noFill/>
          <a:ln w="9525">
            <a:noFill/>
            <a:miter lim="800000"/>
            <a:headEnd/>
            <a:tailEnd/>
          </a:ln>
        </p:spPr>
      </p:pic>
      <p:pic>
        <p:nvPicPr>
          <p:cNvPr id="4" name="Picture 11"/>
          <p:cNvPicPr>
            <a:picLocks noChangeAspect="1" noChangeArrowheads="1"/>
          </p:cNvPicPr>
          <p:nvPr/>
        </p:nvPicPr>
        <p:blipFill>
          <a:blip r:embed="rId3" cstate="print"/>
          <a:srcRect/>
          <a:stretch>
            <a:fillRect/>
          </a:stretch>
        </p:blipFill>
        <p:spPr bwMode="auto">
          <a:xfrm>
            <a:off x="4064001" y="3200400"/>
            <a:ext cx="4015317" cy="3321050"/>
          </a:xfrm>
          <a:prstGeom prst="rect">
            <a:avLst/>
          </a:prstGeom>
          <a:noFill/>
          <a:ln w="9525">
            <a:noFill/>
            <a:miter lim="800000"/>
            <a:headEnd/>
            <a:tailEnd/>
          </a:ln>
        </p:spPr>
      </p:pic>
      <p:sp>
        <p:nvSpPr>
          <p:cNvPr id="2" name="Title 1"/>
          <p:cNvSpPr>
            <a:spLocks noGrp="1"/>
          </p:cNvSpPr>
          <p:nvPr>
            <p:ph type="ctrTitle"/>
          </p:nvPr>
        </p:nvSpPr>
        <p:spPr>
          <a:xfrm>
            <a:off x="914401" y="1295403"/>
            <a:ext cx="10363200" cy="1470025"/>
          </a:xfrm>
        </p:spPr>
        <p:txBody>
          <a:bodyPr/>
          <a:lstStyle>
            <a:lvl1pPr>
              <a:defRPr>
                <a:solidFill>
                  <a:srgbClr val="343233"/>
                </a:solidFill>
                <a:effectLst>
                  <a:outerShdw blurRad="50800" dist="38100" dir="2700000" algn="tl" rotWithShape="0">
                    <a:prstClr val="black">
                      <a:alpha val="40000"/>
                    </a:prstClr>
                  </a:outerShdw>
                </a:effectLst>
              </a:defRPr>
            </a:lvl1pPr>
          </a:lstStyle>
          <a:p>
            <a:r>
              <a:rPr lang="en-US"/>
              <a:t>Click to edit Master title style</a:t>
            </a:r>
          </a:p>
        </p:txBody>
      </p:sp>
      <p:sp>
        <p:nvSpPr>
          <p:cNvPr id="5" name="Date Placeholder 3"/>
          <p:cNvSpPr>
            <a:spLocks noGrp="1"/>
          </p:cNvSpPr>
          <p:nvPr>
            <p:ph type="dt" sz="half" idx="10"/>
          </p:nvPr>
        </p:nvSpPr>
        <p:spPr/>
        <p:txBody>
          <a:bodyPr/>
          <a:lstStyle>
            <a:lvl1pPr>
              <a:defRPr>
                <a:solidFill>
                  <a:srgbClr val="343233"/>
                </a:solidFill>
              </a:defRPr>
            </a:lvl1pPr>
          </a:lstStyle>
          <a:p>
            <a:pPr>
              <a:defRPr/>
            </a:pPr>
            <a:endParaRPr lang="en-US" dirty="0"/>
          </a:p>
        </p:txBody>
      </p:sp>
    </p:spTree>
    <p:extLst>
      <p:ext uri="{BB962C8B-B14F-4D97-AF65-F5344CB8AC3E}">
        <p14:creationId xmlns:p14="http://schemas.microsoft.com/office/powerpoint/2010/main" val="42900497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4B3E8B1-BC9F-4EFD-A083-3DB69E83A656}" type="slidenum">
              <a:rPr lang="en-US"/>
              <a:pPr>
                <a:defRPr/>
              </a:pPr>
              <a:t>‹#›</a:t>
            </a:fld>
            <a:endParaRPr lang="en-US" dirty="0"/>
          </a:p>
        </p:txBody>
      </p:sp>
    </p:spTree>
    <p:extLst>
      <p:ext uri="{BB962C8B-B14F-4D97-AF65-F5344CB8AC3E}">
        <p14:creationId xmlns:p14="http://schemas.microsoft.com/office/powerpoint/2010/main" val="22375178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8EA70BB-A0EE-4AD6-8C1A-8EBB66C52A9F}" type="slidenum">
              <a:rPr lang="en-US"/>
              <a:pPr>
                <a:defRPr/>
              </a:pPr>
              <a:t>‹#›</a:t>
            </a:fld>
            <a:endParaRPr lang="en-US" dirty="0"/>
          </a:p>
        </p:txBody>
      </p:sp>
    </p:spTree>
    <p:extLst>
      <p:ext uri="{BB962C8B-B14F-4D97-AF65-F5344CB8AC3E}">
        <p14:creationId xmlns:p14="http://schemas.microsoft.com/office/powerpoint/2010/main" val="2383006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A9B07-3093-447C-B6B3-06246CEB72B5}" type="datetimeFigureOut">
              <a:rPr lang="en-US" smtClean="0"/>
              <a:t>10/16/2023</a:t>
            </a:fld>
            <a:endParaRPr lang="en-US" dirty="0"/>
          </a:p>
        </p:txBody>
      </p:sp>
      <p:sp>
        <p:nvSpPr>
          <p:cNvPr id="3" name="Footer Placeholder 2"/>
          <p:cNvSpPr>
            <a:spLocks noGrp="1"/>
          </p:cNvSpPr>
          <p:nvPr>
            <p:ph type="ftr" sz="quarter" idx="11"/>
          </p:nvPr>
        </p:nvSpPr>
        <p:spPr/>
        <p:txBody>
          <a:bodyPr/>
          <a:lstStyle/>
          <a:p>
            <a:r>
              <a:rPr lang="en-US" dirty="0"/>
              <a:t>© 2021 DLIFLC</a:t>
            </a:r>
          </a:p>
        </p:txBody>
      </p:sp>
      <p:sp>
        <p:nvSpPr>
          <p:cNvPr id="4" name="Slide Number Placeholder 3"/>
          <p:cNvSpPr>
            <a:spLocks noGrp="1"/>
          </p:cNvSpPr>
          <p:nvPr>
            <p:ph type="sldNum" sz="quarter" idx="12"/>
          </p:nvPr>
        </p:nvSpPr>
        <p:spPr/>
        <p:txBody>
          <a:bodyPr/>
          <a:lstStyle/>
          <a:p>
            <a:fld id="{F36C87F6-986D-49E6-AF40-1B3A1EE8064D}" type="slidenum">
              <a:rPr lang="en-US" smtClean="0"/>
              <a:pPr/>
              <a:t>‹#›</a:t>
            </a:fld>
            <a:endParaRPr lang="en-US" dirty="0"/>
          </a:p>
        </p:txBody>
      </p:sp>
      <p:sp>
        <p:nvSpPr>
          <p:cNvPr id="5" name="Rectangle 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98897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C3A9B07-3093-447C-B6B3-06246CEB72B5}" type="datetimeFigureOut">
              <a:rPr lang="en-US" smtClean="0"/>
              <a:t>10/16/2023</a:t>
            </a:fld>
            <a:endParaRPr lang="en-US" dirty="0"/>
          </a:p>
        </p:txBody>
      </p:sp>
      <p:sp>
        <p:nvSpPr>
          <p:cNvPr id="5" name="Footer Placeholder 4"/>
          <p:cNvSpPr>
            <a:spLocks noGrp="1"/>
          </p:cNvSpPr>
          <p:nvPr>
            <p:ph type="ftr" sz="quarter" idx="11"/>
          </p:nvPr>
        </p:nvSpPr>
        <p:spPr/>
        <p:txBody>
          <a:bodyPr/>
          <a:lstStyle/>
          <a:p>
            <a:r>
              <a:rPr lang="en-US" dirty="0"/>
              <a:t>© 2021 DLIFLC</a:t>
            </a:r>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386982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15" name="Slide Number"/>
          <p:cNvSpPr txBox="1">
            <a:spLocks noGrp="1"/>
          </p:cNvSpPr>
          <p:nvPr>
            <p:ph type="sldNum" sz="quarter" idx="2"/>
          </p:nvPr>
        </p:nvSpPr>
        <p:spPr>
          <a:prstGeom prst="rect">
            <a:avLst/>
          </a:prstGeo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950516684"/>
      </p:ext>
    </p:extLst>
  </p:cSld>
  <p:clrMapOvr>
    <a:masterClrMapping/>
  </p:clrMapOvr>
  <p:transition spd="med"/>
  <p:hf hdr="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6469"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92349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4812" y="2194559"/>
            <a:ext cx="4709961" cy="3840480"/>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6279771" y="2194559"/>
            <a:ext cx="4709961" cy="3840480"/>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a:xfrm>
            <a:off x="4038600" y="6356350"/>
            <a:ext cx="4114800" cy="365125"/>
          </a:xfrm>
          <a:prstGeom prst="rect">
            <a:avLst/>
          </a:prstGeom>
        </p:spPr>
        <p:txBody>
          <a:bodyPr/>
          <a:lstStyle/>
          <a:p>
            <a:r>
              <a:rPr lang="en-US" dirty="0"/>
              <a:t>© 2021 DLIFLC</a:t>
            </a:r>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sp>
        <p:nvSpPr>
          <p:cNvPr id="10" name="Rectangle 9"/>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44692582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6627" y="613116"/>
            <a:ext cx="2395822" cy="3291840"/>
          </a:xfrm>
          <a:prstGeom prst="rect">
            <a:avLst/>
          </a:prstGeom>
        </p:spPr>
      </p:pic>
      <p:sp>
        <p:nvSpPr>
          <p:cNvPr id="8" name="Text Placeholder 11">
            <a:extLst>
              <a:ext uri="{FF2B5EF4-FFF2-40B4-BE49-F238E27FC236}">
                <a16:creationId xmlns:a16="http://schemas.microsoft.com/office/drawing/2014/main" xmlns="" id="{C6B31343-3BD8-544D-A276-A3454B28235C}"/>
              </a:ext>
            </a:extLst>
          </p:cNvPr>
          <p:cNvSpPr>
            <a:spLocks noGrp="1"/>
          </p:cNvSpPr>
          <p:nvPr>
            <p:ph type="body" sz="quarter" idx="10" hasCustomPrompt="1"/>
          </p:nvPr>
        </p:nvSpPr>
        <p:spPr>
          <a:xfrm>
            <a:off x="1216469" y="4297680"/>
            <a:ext cx="9756140" cy="914400"/>
          </a:xfrm>
          <a:prstGeom prst="rect">
            <a:avLst/>
          </a:prstGeom>
        </p:spPr>
        <p:txBody>
          <a:bodyPr>
            <a:normAutofit/>
          </a:bodyPr>
          <a:lstStyle>
            <a:lvl1pPr marL="45720" indent="0" algn="ctr">
              <a:buNone/>
              <a:defRPr sz="2800">
                <a:latin typeface="+mj-lt"/>
              </a:defRPr>
            </a:lvl1pPr>
          </a:lstStyle>
          <a:p>
            <a:pPr lvl="0"/>
            <a:r>
              <a:rPr lang="en-US"/>
              <a:t>PRESENTATION TITLE GOES HERE</a:t>
            </a:r>
          </a:p>
        </p:txBody>
      </p:sp>
      <p:sp>
        <p:nvSpPr>
          <p:cNvPr id="9" name="Text Placeholder 11">
            <a:extLst>
              <a:ext uri="{FF2B5EF4-FFF2-40B4-BE49-F238E27FC236}">
                <a16:creationId xmlns:a16="http://schemas.microsoft.com/office/drawing/2014/main" xmlns="" id="{686AB85E-B2A6-3D4F-90DD-8ADA63C78618}"/>
              </a:ext>
            </a:extLst>
          </p:cNvPr>
          <p:cNvSpPr>
            <a:spLocks noGrp="1"/>
          </p:cNvSpPr>
          <p:nvPr>
            <p:ph type="body" sz="quarter" idx="11" hasCustomPrompt="1"/>
          </p:nvPr>
        </p:nvSpPr>
        <p:spPr>
          <a:xfrm>
            <a:off x="1217932" y="5303520"/>
            <a:ext cx="9756140" cy="640080"/>
          </a:xfrm>
          <a:prstGeom prst="rect">
            <a:avLst/>
          </a:prstGeom>
        </p:spPr>
        <p:txBody>
          <a:bodyPr>
            <a:normAutofit/>
          </a:bodyPr>
          <a:lstStyle>
            <a:lvl1pPr marL="45720" indent="0" algn="ctr">
              <a:buNone/>
              <a:defRPr sz="1800">
                <a:latin typeface="+mj-lt"/>
              </a:defRPr>
            </a:lvl1pPr>
          </a:lstStyle>
          <a:p>
            <a:r>
              <a:rPr lang="en-US"/>
              <a:t>Subtitle goes here</a:t>
            </a:r>
          </a:p>
        </p:txBody>
      </p:sp>
      <p:sp>
        <p:nvSpPr>
          <p:cNvPr id="2" name="Date Placeholder 1">
            <a:extLst>
              <a:ext uri="{FF2B5EF4-FFF2-40B4-BE49-F238E27FC236}">
                <a16:creationId xmlns:a16="http://schemas.microsoft.com/office/drawing/2014/main" xmlns="" id="{4716139F-1081-B54E-AA65-025AA42013F9}"/>
              </a:ext>
            </a:extLst>
          </p:cNvPr>
          <p:cNvSpPr>
            <a:spLocks noGrp="1"/>
          </p:cNvSpPr>
          <p:nvPr>
            <p:ph type="dt" sz="half" idx="12"/>
          </p:nvPr>
        </p:nvSpPr>
        <p:spPr/>
        <p:txBody>
          <a:bodyPr/>
          <a:lstStyle/>
          <a:p>
            <a:r>
              <a:rPr lang="en-US" dirty="0"/>
              <a:t>8/23/21</a:t>
            </a:r>
          </a:p>
        </p:txBody>
      </p:sp>
      <p:sp>
        <p:nvSpPr>
          <p:cNvPr id="3" name="Footer Placeholder 2">
            <a:extLst>
              <a:ext uri="{FF2B5EF4-FFF2-40B4-BE49-F238E27FC236}">
                <a16:creationId xmlns:a16="http://schemas.microsoft.com/office/drawing/2014/main" xmlns="" id="{7211753F-D247-C543-9DD0-50D97D8A2072}"/>
              </a:ext>
            </a:extLst>
          </p:cNvPr>
          <p:cNvSpPr>
            <a:spLocks noGrp="1"/>
          </p:cNvSpPr>
          <p:nvPr>
            <p:ph type="ftr" sz="quarter" idx="13"/>
          </p:nvPr>
        </p:nvSpPr>
        <p:spPr/>
        <p:txBody>
          <a:bodyPr/>
          <a:lstStyle/>
          <a:p>
            <a:r>
              <a:rPr lang="en-US" dirty="0"/>
              <a:t>© 2021 DLIFLC</a:t>
            </a:r>
          </a:p>
        </p:txBody>
      </p:sp>
      <p:pic>
        <p:nvPicPr>
          <p:cNvPr id="7" name="Picture 6">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pic>
        <p:nvPicPr>
          <p:cNvPr id="10" name="Picture 9">
            <a:extLst>
              <a:ext uri="{FF2B5EF4-FFF2-40B4-BE49-F238E27FC236}">
                <a16:creationId xmlns:a16="http://schemas.microsoft.com/office/drawing/2014/main" xmlns="" id="{E42A22A6-3386-9841-AB1E-2301B7EF0C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spTree>
    <p:extLst>
      <p:ext uri="{BB962C8B-B14F-4D97-AF65-F5344CB8AC3E}">
        <p14:creationId xmlns:p14="http://schemas.microsoft.com/office/powerpoint/2010/main" val="6175986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6469" y="1097280"/>
            <a:ext cx="9756141" cy="914400"/>
          </a:xfrm>
        </p:spPr>
        <p:txBody>
          <a:bodyPr tIns="45720" rIns="91440" anchor="t" anchorCtr="0">
            <a:normAutofit/>
          </a:bodyPr>
          <a:lstStyle>
            <a:lvl1pPr>
              <a:defRPr sz="2800"/>
            </a:lvl1pPr>
          </a:lstStyle>
          <a:p>
            <a:r>
              <a:rPr lang="en-US"/>
              <a:t>Click to edit Master title style</a:t>
            </a:r>
            <a:endParaRPr/>
          </a:p>
        </p:txBody>
      </p:sp>
      <p:sp>
        <p:nvSpPr>
          <p:cNvPr id="3" name="Content Placeholder 2"/>
          <p:cNvSpPr>
            <a:spLocks noGrp="1"/>
          </p:cNvSpPr>
          <p:nvPr>
            <p:ph idx="1"/>
          </p:nvPr>
        </p:nvSpPr>
        <p:spPr>
          <a:xfrm>
            <a:off x="1216469"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52236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931" y="1097280"/>
            <a:ext cx="9756141" cy="914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931"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xmlns="" id="{91AD574B-3578-DC42-AC79-3AC82DC7DB29}"/>
              </a:ext>
            </a:extLst>
          </p:cNvPr>
          <p:cNvSpPr>
            <a:spLocks noGrp="1"/>
          </p:cNvSpPr>
          <p:nvPr>
            <p:ph type="ftr" sz="quarter" idx="11"/>
          </p:nvPr>
        </p:nvSpPr>
        <p:spPr/>
        <p:txBody>
          <a:bodyPr/>
          <a:lstStyle/>
          <a:p>
            <a:r>
              <a:rPr lang="en-US" dirty="0"/>
              <a:t>© 2021 DLIFLC</a:t>
            </a:r>
          </a:p>
        </p:txBody>
      </p:sp>
      <p:sp>
        <p:nvSpPr>
          <p:cNvPr id="16" name="Slide Number Placeholder 15">
            <a:extLst>
              <a:ext uri="{FF2B5EF4-FFF2-40B4-BE49-F238E27FC236}">
                <a16:creationId xmlns:a16="http://schemas.microsoft.com/office/drawing/2014/main" xmlns=""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396186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hasCustomPrompt="1"/>
          </p:nvPr>
        </p:nvSpPr>
        <p:spPr>
          <a:xfrm>
            <a:off x="1224812"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9771"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30272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931" y="1097280"/>
            <a:ext cx="9756141" cy="914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931"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xmlns="" id="{91AD574B-3578-DC42-AC79-3AC82DC7DB29}"/>
              </a:ext>
            </a:extLst>
          </p:cNvPr>
          <p:cNvSpPr>
            <a:spLocks noGrp="1"/>
          </p:cNvSpPr>
          <p:nvPr>
            <p:ph type="ftr" sz="quarter" idx="11"/>
          </p:nvPr>
        </p:nvSpPr>
        <p:spPr/>
        <p:txBody>
          <a:bodyPr/>
          <a:lstStyle/>
          <a:p>
            <a:r>
              <a:rPr lang="en-US" dirty="0"/>
              <a:t>© 2021 DLIFLC</a:t>
            </a:r>
          </a:p>
        </p:txBody>
      </p:sp>
      <p:sp>
        <p:nvSpPr>
          <p:cNvPr id="16" name="Slide Number Placeholder 15">
            <a:extLst>
              <a:ext uri="{FF2B5EF4-FFF2-40B4-BE49-F238E27FC236}">
                <a16:creationId xmlns:a16="http://schemas.microsoft.com/office/drawing/2014/main" xmlns=""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60358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2926081"/>
            <a:ext cx="9756141" cy="2362199"/>
          </a:xfrm>
        </p:spPr>
        <p:txBody>
          <a:bodyPr anchor="t" anchorCtr="0">
            <a:normAutofit/>
          </a:bodyPr>
          <a:lstStyle>
            <a:lvl1pPr algn="l">
              <a:defRPr sz="2800" b="0" cap="all"/>
            </a:lvl1pPr>
          </a:lstStyle>
          <a:p>
            <a:r>
              <a:rPr lang="en-US"/>
              <a:t>Click to edit Master title style</a:t>
            </a:r>
            <a:endParaRPr/>
          </a:p>
        </p:txBody>
      </p:sp>
      <p:sp>
        <p:nvSpPr>
          <p:cNvPr id="3" name="Text Placeholder 2"/>
          <p:cNvSpPr>
            <a:spLocks noGrp="1"/>
          </p:cNvSpPr>
          <p:nvPr>
            <p:ph type="body" idx="1"/>
          </p:nvPr>
        </p:nvSpPr>
        <p:spPr>
          <a:xfrm>
            <a:off x="1216469" y="1097279"/>
            <a:ext cx="7855109" cy="1645920"/>
          </a:xfrm>
        </p:spPr>
        <p:txBody>
          <a:bodyPr anchor="t"/>
          <a:lstStyle>
            <a:lvl1pPr marL="0" indent="0">
              <a:spcBef>
                <a:spcPts val="0"/>
              </a:spcBef>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Slide Number Placeholder 5">
            <a:extLst>
              <a:ext uri="{FF2B5EF4-FFF2-40B4-BE49-F238E27FC236}">
                <a16:creationId xmlns:a16="http://schemas.microsoft.com/office/drawing/2014/main" xmlns="" id="{023D4A95-FC1A-2948-AF3C-0C6854884321}"/>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1" name="Footer Placeholder 33">
            <a:extLst>
              <a:ext uri="{FF2B5EF4-FFF2-40B4-BE49-F238E27FC236}">
                <a16:creationId xmlns:a16="http://schemas.microsoft.com/office/drawing/2014/main" xmlns="" id="{C021DAE2-1C8F-1D4D-96AE-6854F8E2893F}"/>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dirty="0"/>
              <a:t>© 2021 DLIFLC</a:t>
            </a:r>
          </a:p>
        </p:txBody>
      </p:sp>
    </p:spTree>
    <p:extLst>
      <p:ext uri="{BB962C8B-B14F-4D97-AF65-F5344CB8AC3E}">
        <p14:creationId xmlns:p14="http://schemas.microsoft.com/office/powerpoint/2010/main" val="372620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11" name="Footer Placeholder 10">
            <a:extLst>
              <a:ext uri="{FF2B5EF4-FFF2-40B4-BE49-F238E27FC236}">
                <a16:creationId xmlns:a16="http://schemas.microsoft.com/office/drawing/2014/main" xmlns="" id="{914F0291-E1DC-0D43-ACD6-7171C41E6AE8}"/>
              </a:ext>
            </a:extLst>
          </p:cNvPr>
          <p:cNvSpPr>
            <a:spLocks noGrp="1"/>
          </p:cNvSpPr>
          <p:nvPr>
            <p:ph type="ftr" sz="quarter" idx="11"/>
          </p:nvPr>
        </p:nvSpPr>
        <p:spPr/>
        <p:txBody>
          <a:bodyPr/>
          <a:lstStyle/>
          <a:p>
            <a:r>
              <a:rPr lang="en-US" dirty="0"/>
              <a:t>© 2021 DLIFLC</a:t>
            </a:r>
          </a:p>
        </p:txBody>
      </p:sp>
      <p:sp>
        <p:nvSpPr>
          <p:cNvPr id="12" name="Slide Number Placeholder 11">
            <a:extLst>
              <a:ext uri="{FF2B5EF4-FFF2-40B4-BE49-F238E27FC236}">
                <a16:creationId xmlns:a16="http://schemas.microsoft.com/office/drawing/2014/main" xmlns=""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99084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C1B0CCDD-ADED-0F44-A9DC-C32A1DCBC9EA}"/>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9" name="Footer Placeholder 8">
            <a:extLst>
              <a:ext uri="{FF2B5EF4-FFF2-40B4-BE49-F238E27FC236}">
                <a16:creationId xmlns:a16="http://schemas.microsoft.com/office/drawing/2014/main" xmlns="" id="{B6F677B7-85AD-824C-A759-FD14153DEF5D}"/>
              </a:ext>
            </a:extLst>
          </p:cNvPr>
          <p:cNvSpPr>
            <a:spLocks noGrp="1"/>
          </p:cNvSpPr>
          <p:nvPr>
            <p:ph type="ftr" sz="quarter" idx="11"/>
          </p:nvPr>
        </p:nvSpPr>
        <p:spPr/>
        <p:txBody>
          <a:bodyPr/>
          <a:lstStyle/>
          <a:p>
            <a:r>
              <a:rPr lang="en-US" dirty="0"/>
              <a:t>© 2021 DLIFLC</a:t>
            </a:r>
          </a:p>
        </p:txBody>
      </p:sp>
      <p:sp>
        <p:nvSpPr>
          <p:cNvPr id="4" name="Rectangle 3"/>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
        <p:nvSpPr>
          <p:cNvPr id="7" name="Rectangle 6"/>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76205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2" name="Title 1"/>
          <p:cNvSpPr>
            <a:spLocks noGrp="1"/>
          </p:cNvSpPr>
          <p:nvPr>
            <p:ph type="title"/>
          </p:nvPr>
        </p:nvSpPr>
        <p:spPr>
          <a:xfrm>
            <a:off x="1209151" y="1097280"/>
            <a:ext cx="3658553" cy="2286000"/>
          </a:xfrm>
        </p:spPr>
        <p:txBody>
          <a:bodyPr anchor="b">
            <a:noAutofit/>
          </a:bodyPr>
          <a:lstStyle>
            <a:lvl1pPr algn="l">
              <a:defRPr sz="3200" b="0"/>
            </a:lvl1pPr>
          </a:lstStyle>
          <a:p>
            <a:r>
              <a:rPr lang="en-US"/>
              <a:t>Click to edit Master title style</a:t>
            </a:r>
            <a:endParaRPr/>
          </a:p>
        </p:txBody>
      </p:sp>
      <p:sp>
        <p:nvSpPr>
          <p:cNvPr id="3" name="Content Placeholder 2"/>
          <p:cNvSpPr>
            <a:spLocks noGrp="1"/>
          </p:cNvSpPr>
          <p:nvPr>
            <p:ph idx="1" hasCustomPrompt="1"/>
          </p:nvPr>
        </p:nvSpPr>
        <p:spPr>
          <a:xfrm>
            <a:off x="5486242" y="1097280"/>
            <a:ext cx="5487829" cy="493776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09151" y="3566160"/>
            <a:ext cx="3658553"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a:extLst>
              <a:ext uri="{FF2B5EF4-FFF2-40B4-BE49-F238E27FC236}">
                <a16:creationId xmlns:a16="http://schemas.microsoft.com/office/drawing/2014/main" xmlns="" id="{9DB00EE4-1E54-9947-BEA2-E34A8BC05F37}"/>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3" name="Footer Placeholder 12">
            <a:extLst>
              <a:ext uri="{FF2B5EF4-FFF2-40B4-BE49-F238E27FC236}">
                <a16:creationId xmlns:a16="http://schemas.microsoft.com/office/drawing/2014/main" xmlns="" id="{1981BD6E-5B84-D641-B02A-DF3E091A8ADC}"/>
              </a:ext>
            </a:extLst>
          </p:cNvPr>
          <p:cNvSpPr>
            <a:spLocks noGrp="1"/>
          </p:cNvSpPr>
          <p:nvPr>
            <p:ph type="ftr" sz="quarter" idx="11"/>
          </p:nvPr>
        </p:nvSpPr>
        <p:spPr/>
        <p:txBody>
          <a:bodyPr/>
          <a:lstStyle/>
          <a:p>
            <a:r>
              <a:rPr lang="en-US" dirty="0"/>
              <a:t>© 2021 DLIFLC</a:t>
            </a:r>
          </a:p>
        </p:txBody>
      </p:sp>
      <p:sp>
        <p:nvSpPr>
          <p:cNvPr id="9" name="Rectangle 8"/>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11" name="Rectangle 10"/>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14" name="Rectangle 13"/>
          <p:cNvSpPr/>
          <p:nvPr userDrawn="1"/>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15" name="Rectangle 1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45594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2" name="Title 1"/>
          <p:cNvSpPr>
            <a:spLocks noGrp="1"/>
          </p:cNvSpPr>
          <p:nvPr>
            <p:ph type="title"/>
          </p:nvPr>
        </p:nvSpPr>
        <p:spPr>
          <a:xfrm>
            <a:off x="1209151" y="1097280"/>
            <a:ext cx="3658553" cy="22860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495020" y="1097280"/>
            <a:ext cx="5487829" cy="4937760"/>
          </a:xfrm>
          <a:solidFill>
            <a:schemeClr val="bg1">
              <a:lumMod val="95000"/>
            </a:schemeClr>
          </a:solidFill>
          <a:ln w="3175">
            <a:no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1209151" y="3566160"/>
            <a:ext cx="3658553"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a:extLst>
              <a:ext uri="{FF2B5EF4-FFF2-40B4-BE49-F238E27FC236}">
                <a16:creationId xmlns:a16="http://schemas.microsoft.com/office/drawing/2014/main" xmlns="" id="{224ECEDC-2C31-7349-B365-A00A4E773C93}"/>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3" name="Footer Placeholder 12">
            <a:extLst>
              <a:ext uri="{FF2B5EF4-FFF2-40B4-BE49-F238E27FC236}">
                <a16:creationId xmlns:a16="http://schemas.microsoft.com/office/drawing/2014/main" xmlns="" id="{CFDBAB62-535B-764E-BCC9-C7EBF6E4E363}"/>
              </a:ext>
            </a:extLst>
          </p:cNvPr>
          <p:cNvSpPr>
            <a:spLocks noGrp="1"/>
          </p:cNvSpPr>
          <p:nvPr>
            <p:ph type="ftr" sz="quarter" idx="11"/>
          </p:nvPr>
        </p:nvSpPr>
        <p:spPr/>
        <p:txBody>
          <a:bodyPr/>
          <a:lstStyle/>
          <a:p>
            <a:r>
              <a:rPr lang="en-US" dirty="0"/>
              <a:t>© 2021 DLIFLC</a:t>
            </a:r>
          </a:p>
        </p:txBody>
      </p:sp>
    </p:spTree>
    <p:extLst>
      <p:ext uri="{BB962C8B-B14F-4D97-AF65-F5344CB8AC3E}">
        <p14:creationId xmlns:p14="http://schemas.microsoft.com/office/powerpoint/2010/main" val="2705488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xmlns="" id="{53ED0712-3A7E-5743-8A3B-F7973F660BAE}"/>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7" name="Footer Placeholder 16">
            <a:extLst>
              <a:ext uri="{FF2B5EF4-FFF2-40B4-BE49-F238E27FC236}">
                <a16:creationId xmlns:a16="http://schemas.microsoft.com/office/drawing/2014/main" xmlns="" id="{A64CDD9F-3453-7B4D-A26E-40B56B0048C5}"/>
              </a:ext>
            </a:extLst>
          </p:cNvPr>
          <p:cNvSpPr>
            <a:spLocks noGrp="1"/>
          </p:cNvSpPr>
          <p:nvPr>
            <p:ph type="ftr" sz="quarter" idx="11"/>
          </p:nvPr>
        </p:nvSpPr>
        <p:spPr/>
        <p:txBody>
          <a:bodyPr/>
          <a:lstStyle/>
          <a:p>
            <a:r>
              <a:rPr lang="en-US" dirty="0"/>
              <a:t>© 2021 DLIFLC</a:t>
            </a:r>
          </a:p>
        </p:txBody>
      </p:sp>
    </p:spTree>
    <p:extLst>
      <p:ext uri="{BB962C8B-B14F-4D97-AF65-F5344CB8AC3E}">
        <p14:creationId xmlns:p14="http://schemas.microsoft.com/office/powerpoint/2010/main" val="390449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97280"/>
            <a:ext cx="2134871" cy="493776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930" y="1097280"/>
            <a:ext cx="7418070" cy="493776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8" name="Slide Number Placeholder 17">
            <a:extLst>
              <a:ext uri="{FF2B5EF4-FFF2-40B4-BE49-F238E27FC236}">
                <a16:creationId xmlns:a16="http://schemas.microsoft.com/office/drawing/2014/main" xmlns="" id="{0D07CE02-B86E-7641-B05C-46797E87EAB7}"/>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20" name="Footer Placeholder 19">
            <a:extLst>
              <a:ext uri="{FF2B5EF4-FFF2-40B4-BE49-F238E27FC236}">
                <a16:creationId xmlns:a16="http://schemas.microsoft.com/office/drawing/2014/main" xmlns="" id="{A8AB7BC4-4CFF-2E48-A93D-FC1C82728763}"/>
              </a:ext>
            </a:extLst>
          </p:cNvPr>
          <p:cNvSpPr>
            <a:spLocks noGrp="1"/>
          </p:cNvSpPr>
          <p:nvPr>
            <p:ph type="ftr" sz="quarter" idx="14"/>
          </p:nvPr>
        </p:nvSpPr>
        <p:spPr/>
        <p:txBody>
          <a:bodyPr/>
          <a:lstStyle/>
          <a:p>
            <a:r>
              <a:rPr lang="en-US" dirty="0"/>
              <a:t>© 2021 DLIFLC</a:t>
            </a:r>
          </a:p>
        </p:txBody>
      </p:sp>
      <p:sp>
        <p:nvSpPr>
          <p:cNvPr id="6" name="Rectangle 5"/>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8" name="Rectangle 7"/>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86946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9F339583-F137-4144-8BA5-2CC8EEC971D4}"/>
              </a:ext>
            </a:extLst>
          </p:cNvPr>
          <p:cNvSpPr>
            <a:spLocks noGrp="1"/>
          </p:cNvSpPr>
          <p:nvPr>
            <p:ph type="ftr" sz="quarter" idx="12"/>
          </p:nvPr>
        </p:nvSpPr>
        <p:spPr/>
        <p:txBody>
          <a:bodyPr/>
          <a:lstStyle/>
          <a:p>
            <a:r>
              <a:rPr lang="en-US" dirty="0"/>
              <a:t>© 2021 DLIFLC</a:t>
            </a:r>
          </a:p>
        </p:txBody>
      </p:sp>
      <p:sp>
        <p:nvSpPr>
          <p:cNvPr id="6" name="TextBox 5">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7" name="TextBox 6">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10" name="TextBox 9">
            <a:extLst>
              <a:ext uri="{FF2B5EF4-FFF2-40B4-BE49-F238E27FC236}">
                <a16:creationId xmlns:a16="http://schemas.microsoft.com/office/drawing/2014/main" xmlns="" id="{1E3E1DA3-4679-0540-9F44-68586B47C9F8}"/>
              </a:ext>
            </a:extLst>
          </p:cNvPr>
          <p:cNvSpPr txBox="1"/>
          <p:nvPr userDrawn="1"/>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11" name="Rectangle 10"/>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47830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2926081"/>
            <a:ext cx="9756141" cy="2362199"/>
          </a:xfrm>
        </p:spPr>
        <p:txBody>
          <a:bodyPr anchor="t" anchorCtr="0">
            <a:normAutofit/>
          </a:bodyPr>
          <a:lstStyle>
            <a:lvl1pPr algn="l">
              <a:defRPr sz="2800" b="0" cap="all"/>
            </a:lvl1pPr>
          </a:lstStyle>
          <a:p>
            <a:r>
              <a:rPr lang="en-US"/>
              <a:t>Click to edit Master title style</a:t>
            </a:r>
            <a:endParaRPr/>
          </a:p>
        </p:txBody>
      </p:sp>
      <p:sp>
        <p:nvSpPr>
          <p:cNvPr id="3" name="Text Placeholder 2"/>
          <p:cNvSpPr>
            <a:spLocks noGrp="1"/>
          </p:cNvSpPr>
          <p:nvPr>
            <p:ph type="body" idx="1"/>
          </p:nvPr>
        </p:nvSpPr>
        <p:spPr>
          <a:xfrm>
            <a:off x="1216469" y="1097279"/>
            <a:ext cx="7855109" cy="1645920"/>
          </a:xfrm>
        </p:spPr>
        <p:txBody>
          <a:bodyPr anchor="t"/>
          <a:lstStyle>
            <a:lvl1pPr marL="0" indent="0">
              <a:spcBef>
                <a:spcPts val="0"/>
              </a:spcBef>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Slide Number Placeholder 5">
            <a:extLst>
              <a:ext uri="{FF2B5EF4-FFF2-40B4-BE49-F238E27FC236}">
                <a16:creationId xmlns:a16="http://schemas.microsoft.com/office/drawing/2014/main" xmlns="" id="{023D4A95-FC1A-2948-AF3C-0C6854884321}"/>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1" name="Footer Placeholder 33">
            <a:extLst>
              <a:ext uri="{FF2B5EF4-FFF2-40B4-BE49-F238E27FC236}">
                <a16:creationId xmlns:a16="http://schemas.microsoft.com/office/drawing/2014/main" xmlns="" id="{C021DAE2-1C8F-1D4D-96AE-6854F8E2893F}"/>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dirty="0"/>
              <a:t>© 2021 DLIFLC</a:t>
            </a:r>
          </a:p>
        </p:txBody>
      </p:sp>
    </p:spTree>
    <p:extLst>
      <p:ext uri="{BB962C8B-B14F-4D97-AF65-F5344CB8AC3E}">
        <p14:creationId xmlns:p14="http://schemas.microsoft.com/office/powerpoint/2010/main" val="234255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name="1_Custom Layout">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xfrm>
            <a:off x="11708116" y="6400416"/>
            <a:ext cx="280685" cy="276998"/>
          </a:xfrm>
          <a:prstGeom prst="rect">
            <a:avLst/>
          </a:prstGeom>
        </p:spPr>
        <p:txBody>
          <a:bodyPr/>
          <a:lstStyle/>
          <a:p>
            <a:fld id="{F36C87F6-986D-49E6-AF40-1B3A1EE8064D}" type="slidenum">
              <a:rPr lang="en-US" smtClean="0"/>
              <a:pPr/>
              <a:t>‹#›</a:t>
            </a:fld>
            <a:endParaRPr lang="en-US" dirty="0"/>
          </a:p>
        </p:txBody>
      </p:sp>
      <p:pic>
        <p:nvPicPr>
          <p:cNvPr id="7" name="image4.jpeg" descr="image4.jpeg">
            <a:extLst>
              <a:ext uri="{FF2B5EF4-FFF2-40B4-BE49-F238E27FC236}">
                <a16:creationId xmlns:a16="http://schemas.microsoft.com/office/drawing/2014/main" xmlns="" id="{4674F409-CCC9-3348-B65A-782472BB0DC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0"/>
            <a:ext cx="12222861" cy="1726478"/>
          </a:xfrm>
          <a:prstGeom prst="rect">
            <a:avLst/>
          </a:prstGeom>
          <a:ln w="12700">
            <a:miter lim="400000"/>
          </a:ln>
        </p:spPr>
      </p:pic>
      <p:sp>
        <p:nvSpPr>
          <p:cNvPr id="8" name="Title Placeholder 1">
            <a:extLst>
              <a:ext uri="{FF2B5EF4-FFF2-40B4-BE49-F238E27FC236}">
                <a16:creationId xmlns:a16="http://schemas.microsoft.com/office/drawing/2014/main" xmlns="" id="{A497FADF-F261-804B-BB4C-580CBF0C1CEE}"/>
              </a:ext>
            </a:extLst>
          </p:cNvPr>
          <p:cNvSpPr txBox="1"/>
          <p:nvPr/>
        </p:nvSpPr>
        <p:spPr>
          <a:xfrm>
            <a:off x="1569722" y="36627"/>
            <a:ext cx="9128759" cy="307752"/>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9" name="Picture 8" descr="Picture 8">
            <a:extLst>
              <a:ext uri="{FF2B5EF4-FFF2-40B4-BE49-F238E27FC236}">
                <a16:creationId xmlns:a16="http://schemas.microsoft.com/office/drawing/2014/main" xmlns="" id="{A7EA781D-9CFC-3647-8D56-EF25F7D047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1"/>
            <a:ext cx="824183" cy="1133252"/>
          </a:xfrm>
          <a:prstGeom prst="rect">
            <a:avLst/>
          </a:prstGeom>
          <a:ln w="12700">
            <a:miter lim="400000"/>
          </a:ln>
        </p:spPr>
      </p:pic>
      <p:sp>
        <p:nvSpPr>
          <p:cNvPr id="10" name="Title Text">
            <a:extLst>
              <a:ext uri="{FF2B5EF4-FFF2-40B4-BE49-F238E27FC236}">
                <a16:creationId xmlns:a16="http://schemas.microsoft.com/office/drawing/2014/main" xmlns="" id="{524DF166-6569-B346-B257-BCC77D79DFC6}"/>
              </a:ext>
            </a:extLst>
          </p:cNvPr>
          <p:cNvSpPr txBox="1">
            <a:spLocks noGrp="1"/>
          </p:cNvSpPr>
          <p:nvPr>
            <p:ph type="title" hasCustomPrompt="1"/>
          </p:nvPr>
        </p:nvSpPr>
        <p:spPr>
          <a:xfrm>
            <a:off x="3063240" y="604579"/>
            <a:ext cx="6065521" cy="802995"/>
          </a:xfrm>
          <a:prstGeom prst="rect">
            <a:avLst/>
          </a:prstGeom>
        </p:spPr>
        <p:txBody>
          <a:bodyPr/>
          <a:lstStyle>
            <a:lvl1pPr>
              <a:defRPr sz="3999">
                <a:ln>
                  <a:noFill/>
                </a:ln>
                <a:solidFill>
                  <a:schemeClr val="tx1">
                    <a:lumMod val="65000"/>
                    <a:lumOff val="35000"/>
                  </a:schemeClr>
                </a:solidFill>
                <a:latin typeface="+mj-lt"/>
              </a:defRPr>
            </a:lvl1pPr>
          </a:lstStyle>
          <a:p>
            <a:pPr>
              <a:defRPr>
                <a:effectLst/>
              </a:defRPr>
            </a:pPr>
            <a:r>
              <a:rPr lang="en-US"/>
              <a:t>Header </a:t>
            </a:r>
            <a:endParaRPr/>
          </a:p>
        </p:txBody>
      </p:sp>
      <p:sp>
        <p:nvSpPr>
          <p:cNvPr id="12" name="Title Placeholder 1">
            <a:extLst>
              <a:ext uri="{FF2B5EF4-FFF2-40B4-BE49-F238E27FC236}">
                <a16:creationId xmlns:a16="http://schemas.microsoft.com/office/drawing/2014/main" xmlns="" id="{F79C3157-03AB-924F-B190-02AFD90E990E}"/>
              </a:ext>
            </a:extLst>
          </p:cNvPr>
          <p:cNvSpPr txBox="1"/>
          <p:nvPr/>
        </p:nvSpPr>
        <p:spPr>
          <a:xfrm>
            <a:off x="1569720" y="36625"/>
            <a:ext cx="9128761" cy="307752"/>
          </a:xfrm>
          <a:prstGeom prst="rect">
            <a:avLst/>
          </a:prstGeom>
          <a:ln w="254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3" name="Picture 12" descr="Picture 8">
            <a:extLst>
              <a:ext uri="{FF2B5EF4-FFF2-40B4-BE49-F238E27FC236}">
                <a16:creationId xmlns:a16="http://schemas.microsoft.com/office/drawing/2014/main" xmlns="" id="{9AC2B7D6-831B-D54B-9C4A-F59D4D921C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0"/>
            <a:ext cx="824183" cy="1133252"/>
          </a:xfrm>
          <a:prstGeom prst="rect">
            <a:avLst/>
          </a:prstGeom>
          <a:ln w="12700">
            <a:miter lim="400000"/>
          </a:ln>
        </p:spPr>
      </p:pic>
    </p:spTree>
    <p:extLst>
      <p:ext uri="{BB962C8B-B14F-4D97-AF65-F5344CB8AC3E}">
        <p14:creationId xmlns:p14="http://schemas.microsoft.com/office/powerpoint/2010/main" val="1260803733"/>
      </p:ext>
    </p:extLst>
  </p:cSld>
  <p:clrMapOvr>
    <a:masterClrMapping/>
  </p:clrMapOvr>
  <p:transition spd="med"/>
  <p:hf hdr="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TITLE_ONLY">
    <p:spTree>
      <p:nvGrpSpPr>
        <p:cNvPr id="1" name=""/>
        <p:cNvGrpSpPr/>
        <p:nvPr/>
      </p:nvGrpSpPr>
      <p:grpSpPr>
        <a:xfrm>
          <a:off x="0" y="0"/>
          <a:ext cx="0" cy="0"/>
          <a:chOff x="0" y="0"/>
          <a:chExt cx="0" cy="0"/>
        </a:xfrm>
      </p:grpSpPr>
      <p:pic>
        <p:nvPicPr>
          <p:cNvPr id="73" name="Google Shape;10;p48" descr="Google Shape;10;p48"/>
          <p:cNvPicPr>
            <a:picLocks noChangeAspect="1"/>
          </p:cNvPicPr>
          <p:nvPr/>
        </p:nvPicPr>
        <p:blipFill>
          <a:blip r:embed="rId2"/>
          <a:stretch>
            <a:fillRect/>
          </a:stretch>
        </p:blipFill>
        <p:spPr>
          <a:xfrm>
            <a:off x="3" y="0"/>
            <a:ext cx="12227985" cy="1668464"/>
          </a:xfrm>
          <a:prstGeom prst="rect">
            <a:avLst/>
          </a:prstGeom>
          <a:ln w="12700">
            <a:miter lim="400000"/>
          </a:ln>
        </p:spPr>
      </p:pic>
      <p:pic>
        <p:nvPicPr>
          <p:cNvPr id="74" name="Google Shape;16;p48" descr="Google Shape;16;p48"/>
          <p:cNvPicPr>
            <a:picLocks noChangeAspect="1"/>
          </p:cNvPicPr>
          <p:nvPr/>
        </p:nvPicPr>
        <p:blipFill>
          <a:blip r:embed="rId3"/>
          <a:stretch>
            <a:fillRect/>
          </a:stretch>
        </p:blipFill>
        <p:spPr>
          <a:xfrm>
            <a:off x="406400" y="152400"/>
            <a:ext cx="1219201" cy="1219200"/>
          </a:xfrm>
          <a:prstGeom prst="rect">
            <a:avLst/>
          </a:prstGeom>
          <a:ln w="12700">
            <a:miter lim="400000"/>
          </a:ln>
          <a:effectLst>
            <a:outerShdw dist="38100" dir="8100000" rotWithShape="0">
              <a:srgbClr val="808080">
                <a:alpha val="39607"/>
              </a:srgbClr>
            </a:outerShdw>
          </a:effectLst>
        </p:spPr>
      </p:pic>
      <p:sp>
        <p:nvSpPr>
          <p:cNvPr id="75" name="Google Shape;17;p48"/>
          <p:cNvSpPr txBox="1"/>
          <p:nvPr/>
        </p:nvSpPr>
        <p:spPr>
          <a:xfrm>
            <a:off x="60967" y="21257"/>
            <a:ext cx="12171670" cy="3384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687" tIns="45687" rIns="45687" bIns="45687" anchor="ctr">
            <a:spAutoFit/>
          </a:bodyPr>
          <a:lstStyle>
            <a:lvl1pPr algn="ctr">
              <a:defRPr sz="1600" b="1">
                <a:solidFill>
                  <a:srgbClr val="612059"/>
                </a:solidFill>
                <a:latin typeface="Times New Roman"/>
                <a:ea typeface="Times New Roman"/>
                <a:cs typeface="Times New Roman"/>
                <a:sym typeface="Times New Roman"/>
              </a:defRPr>
            </a:lvl1pPr>
          </a:lstStyle>
          <a:p>
            <a:pPr hangingPunct="0"/>
            <a:r>
              <a:rPr sz="1600" kern="0" dirty="0"/>
              <a:t>DEFENSE LANGUAGE INSTITUTE FOREIGN LANGUAGE CENTER</a:t>
            </a:r>
          </a:p>
        </p:txBody>
      </p:sp>
      <p:sp>
        <p:nvSpPr>
          <p:cNvPr id="76" name="Title Text"/>
          <p:cNvSpPr txBox="1">
            <a:spLocks noGrp="1"/>
          </p:cNvSpPr>
          <p:nvPr>
            <p:ph type="title"/>
          </p:nvPr>
        </p:nvSpPr>
        <p:spPr>
          <a:xfrm>
            <a:off x="1117601" y="274642"/>
            <a:ext cx="9956800" cy="1143001"/>
          </a:xfrm>
          <a:prstGeom prst="rect">
            <a:avLst/>
          </a:prstGeom>
        </p:spPr>
        <p:txBody>
          <a:bodyPr/>
          <a:lstStyle/>
          <a:p>
            <a:r>
              <a:rPr lang="en-US"/>
              <a:t>Click to edit Master title style</a:t>
            </a:r>
            <a:endParaRPr/>
          </a:p>
        </p:txBody>
      </p:sp>
      <p:sp>
        <p:nvSpPr>
          <p:cNvPr id="77" name="Slide Number"/>
          <p:cNvSpPr txBox="1">
            <a:spLocks noGrp="1"/>
          </p:cNvSpPr>
          <p:nvPr>
            <p:ph type="sldNum" sz="quarter" idx="2"/>
          </p:nvPr>
        </p:nvSpPr>
        <p:spPr>
          <a:xfrm>
            <a:off x="11301717" y="6400415"/>
            <a:ext cx="280685" cy="276998"/>
          </a:xfrm>
          <a:prstGeom prst="rect">
            <a:avLst/>
          </a:prstGeo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809747588"/>
      </p:ext>
    </p:extLst>
  </p:cSld>
  <p:clrMapOvr>
    <a:masterClrMapping/>
  </p:clrMapOvr>
  <p:transition spd="med"/>
  <p:hf hdr="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2_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sp>
        <p:nvSpPr>
          <p:cNvPr id="8" name="Text Placeholder 11">
            <a:extLst>
              <a:ext uri="{FF2B5EF4-FFF2-40B4-BE49-F238E27FC236}">
                <a16:creationId xmlns:a16="http://schemas.microsoft.com/office/drawing/2014/main" xmlns="" id="{C6B31343-3BD8-544D-A276-A3454B28235C}"/>
              </a:ext>
            </a:extLst>
          </p:cNvPr>
          <p:cNvSpPr>
            <a:spLocks noGrp="1"/>
          </p:cNvSpPr>
          <p:nvPr>
            <p:ph type="body" sz="quarter" idx="10" hasCustomPrompt="1"/>
          </p:nvPr>
        </p:nvSpPr>
        <p:spPr>
          <a:xfrm>
            <a:off x="1294149" y="4114800"/>
            <a:ext cx="9603701" cy="990601"/>
          </a:xfrm>
          <a:prstGeom prst="rect">
            <a:avLst/>
          </a:prstGeom>
        </p:spPr>
        <p:txBody>
          <a:bodyPr>
            <a:normAutofit/>
          </a:bodyPr>
          <a:lstStyle>
            <a:lvl1pPr marL="45720" indent="0" algn="ctr">
              <a:buNone/>
              <a:defRPr sz="2800">
                <a:latin typeface="+mj-lt"/>
              </a:defRPr>
            </a:lvl1pPr>
          </a:lstStyle>
          <a:p>
            <a:pPr lvl="0"/>
            <a:r>
              <a:rPr lang="en-US" dirty="0"/>
              <a:t>PRESENTATION TITLE GOES HERE</a:t>
            </a:r>
          </a:p>
        </p:txBody>
      </p:sp>
      <p:sp>
        <p:nvSpPr>
          <p:cNvPr id="9" name="Text Placeholder 11">
            <a:extLst>
              <a:ext uri="{FF2B5EF4-FFF2-40B4-BE49-F238E27FC236}">
                <a16:creationId xmlns:a16="http://schemas.microsoft.com/office/drawing/2014/main" xmlns="" id="{686AB85E-B2A6-3D4F-90DD-8ADA63C78618}"/>
              </a:ext>
            </a:extLst>
          </p:cNvPr>
          <p:cNvSpPr>
            <a:spLocks noGrp="1"/>
          </p:cNvSpPr>
          <p:nvPr>
            <p:ph type="body" sz="quarter" idx="11" hasCustomPrompt="1"/>
          </p:nvPr>
        </p:nvSpPr>
        <p:spPr>
          <a:xfrm>
            <a:off x="3752239" y="5348785"/>
            <a:ext cx="4687521" cy="747215"/>
          </a:xfrm>
          <a:prstGeom prst="rect">
            <a:avLst/>
          </a:prstGeom>
        </p:spPr>
        <p:txBody>
          <a:bodyPr>
            <a:normAutofit/>
          </a:bodyPr>
          <a:lstStyle>
            <a:lvl1pPr marL="45720" indent="0" algn="ctr">
              <a:buNone/>
              <a:defRPr sz="1800">
                <a:latin typeface="+mj-lt"/>
              </a:defRPr>
            </a:lvl1pPr>
          </a:lstStyle>
          <a:p>
            <a:r>
              <a:rPr lang="en-US" dirty="0"/>
              <a:t>Subtitle goes here</a:t>
            </a:r>
          </a:p>
        </p:txBody>
      </p:sp>
      <p:sp>
        <p:nvSpPr>
          <p:cNvPr id="2" name="Date Placeholder 1">
            <a:extLst>
              <a:ext uri="{FF2B5EF4-FFF2-40B4-BE49-F238E27FC236}">
                <a16:creationId xmlns:a16="http://schemas.microsoft.com/office/drawing/2014/main" xmlns="" id="{4716139F-1081-B54E-AA65-025AA42013F9}"/>
              </a:ext>
            </a:extLst>
          </p:cNvPr>
          <p:cNvSpPr>
            <a:spLocks noGrp="1"/>
          </p:cNvSpPr>
          <p:nvPr>
            <p:ph type="dt" sz="half" idx="12"/>
          </p:nvPr>
        </p:nvSpPr>
        <p:spPr/>
        <p:txBody>
          <a:bodyPr/>
          <a:lstStyle/>
          <a:p>
            <a:r>
              <a:rPr lang="en-US" dirty="0"/>
              <a:t>8/23/21</a:t>
            </a:r>
          </a:p>
        </p:txBody>
      </p:sp>
      <p:sp>
        <p:nvSpPr>
          <p:cNvPr id="3" name="Footer Placeholder 2">
            <a:extLst>
              <a:ext uri="{FF2B5EF4-FFF2-40B4-BE49-F238E27FC236}">
                <a16:creationId xmlns:a16="http://schemas.microsoft.com/office/drawing/2014/main" xmlns="" id="{7211753F-D247-C543-9DD0-50D97D8A2072}"/>
              </a:ext>
            </a:extLst>
          </p:cNvPr>
          <p:cNvSpPr>
            <a:spLocks noGrp="1"/>
          </p:cNvSpPr>
          <p:nvPr>
            <p:ph type="ftr" sz="quarter" idx="13"/>
          </p:nvPr>
        </p:nvSpPr>
        <p:spPr/>
        <p:txBody>
          <a:bodyPr/>
          <a:lstStyle/>
          <a:p>
            <a:r>
              <a:rPr lang="en-US" dirty="0"/>
              <a:t>© 2021 DLIFLC</a:t>
            </a:r>
          </a:p>
        </p:txBody>
      </p:sp>
    </p:spTree>
    <p:extLst>
      <p:ext uri="{BB962C8B-B14F-4D97-AF65-F5344CB8AC3E}">
        <p14:creationId xmlns:p14="http://schemas.microsoft.com/office/powerpoint/2010/main" val="3564126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7931"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xmlns="" id="{91AD574B-3578-DC42-AC79-3AC82DC7DB29}"/>
              </a:ext>
            </a:extLst>
          </p:cNvPr>
          <p:cNvSpPr>
            <a:spLocks noGrp="1"/>
          </p:cNvSpPr>
          <p:nvPr>
            <p:ph type="ftr" sz="quarter" idx="11"/>
          </p:nvPr>
        </p:nvSpPr>
        <p:spPr/>
        <p:txBody>
          <a:bodyPr/>
          <a:lstStyle/>
          <a:p>
            <a:r>
              <a:rPr lang="en-US" dirty="0"/>
              <a:t>© 2021 DLIFLC</a:t>
            </a:r>
          </a:p>
        </p:txBody>
      </p:sp>
      <p:sp>
        <p:nvSpPr>
          <p:cNvPr id="16" name="Slide Number Placeholder 15">
            <a:extLst>
              <a:ext uri="{FF2B5EF4-FFF2-40B4-BE49-F238E27FC236}">
                <a16:creationId xmlns:a16="http://schemas.microsoft.com/office/drawing/2014/main" xmlns=""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12" name="Rectangle 11"/>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03050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2926081"/>
            <a:ext cx="9756141" cy="2362199"/>
          </a:xfrm>
          <a:prstGeom prst="rect">
            <a:avLst/>
          </a:prstGeom>
        </p:spPr>
        <p:txBody>
          <a:bodyPr anchor="t" anchorCtr="0">
            <a:normAutofit/>
          </a:bodyPr>
          <a:lstStyle>
            <a:lvl1pPr algn="l">
              <a:defRPr sz="2800" b="0" cap="all"/>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xmlns="" id="{023D4A95-FC1A-2948-AF3C-0C6854884321}"/>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1" name="Footer Placeholder 33">
            <a:extLst>
              <a:ext uri="{FF2B5EF4-FFF2-40B4-BE49-F238E27FC236}">
                <a16:creationId xmlns:a16="http://schemas.microsoft.com/office/drawing/2014/main" xmlns="" id="{C021DAE2-1C8F-1D4D-96AE-6854F8E2893F}"/>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dirty="0"/>
              <a:t>© 2021 DLIFLC</a:t>
            </a:r>
          </a:p>
        </p:txBody>
      </p:sp>
      <p:sp>
        <p:nvSpPr>
          <p:cNvPr id="10" name="Rectangle 9"/>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286494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1_Title Only">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xmlns="" id="{914F0291-E1DC-0D43-ACD6-7171C41E6AE8}"/>
              </a:ext>
            </a:extLst>
          </p:cNvPr>
          <p:cNvSpPr>
            <a:spLocks noGrp="1"/>
          </p:cNvSpPr>
          <p:nvPr>
            <p:ph type="ftr" sz="quarter" idx="11"/>
          </p:nvPr>
        </p:nvSpPr>
        <p:spPr/>
        <p:txBody>
          <a:bodyPr/>
          <a:lstStyle/>
          <a:p>
            <a:r>
              <a:rPr lang="en-US" dirty="0"/>
              <a:t>© 2021 DLIFLC</a:t>
            </a:r>
          </a:p>
        </p:txBody>
      </p:sp>
      <p:sp>
        <p:nvSpPr>
          <p:cNvPr id="12" name="Slide Number Placeholder 11">
            <a:extLst>
              <a:ext uri="{FF2B5EF4-FFF2-40B4-BE49-F238E27FC236}">
                <a16:creationId xmlns:a16="http://schemas.microsoft.com/office/drawing/2014/main" xmlns=""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110854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xmlns="" id="{53ED0712-3A7E-5743-8A3B-F7973F660BAE}"/>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7" name="Footer Placeholder 16">
            <a:extLst>
              <a:ext uri="{FF2B5EF4-FFF2-40B4-BE49-F238E27FC236}">
                <a16:creationId xmlns:a16="http://schemas.microsoft.com/office/drawing/2014/main" xmlns="" id="{A64CDD9F-3453-7B4D-A26E-40B56B0048C5}"/>
              </a:ext>
            </a:extLst>
          </p:cNvPr>
          <p:cNvSpPr>
            <a:spLocks noGrp="1"/>
          </p:cNvSpPr>
          <p:nvPr>
            <p:ph type="ftr" sz="quarter" idx="11"/>
          </p:nvPr>
        </p:nvSpPr>
        <p:spPr/>
        <p:txBody>
          <a:bodyPr/>
          <a:lstStyle/>
          <a:p>
            <a:r>
              <a:rPr lang="en-US" dirty="0"/>
              <a:t>© 2021 DLIFLC</a:t>
            </a:r>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49312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1_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9F339583-F137-4144-8BA5-2CC8EEC971D4}"/>
              </a:ext>
            </a:extLst>
          </p:cNvPr>
          <p:cNvSpPr>
            <a:spLocks noGrp="1"/>
          </p:cNvSpPr>
          <p:nvPr>
            <p:ph type="ftr" sz="quarter" idx="12"/>
          </p:nvPr>
        </p:nvSpPr>
        <p:spPr/>
        <p:txBody>
          <a:bodyPr/>
          <a:lstStyle/>
          <a:p>
            <a:r>
              <a:rPr lang="en-US" dirty="0"/>
              <a:t>© 2021 DLIFLC</a:t>
            </a:r>
          </a:p>
        </p:txBody>
      </p:sp>
      <p:sp>
        <p:nvSpPr>
          <p:cNvPr id="6" name="TextBox 5">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9" name="Rectangle 8"/>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446391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6470"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a:xfrm>
            <a:off x="11048703" y="6677026"/>
            <a:ext cx="1143299" cy="180974"/>
          </a:xfrm>
        </p:spPr>
        <p:txBody>
          <a:bodyPr/>
          <a:lstStyle/>
          <a:p>
            <a:fld id="{F36C87F6-986D-49E6-AF40-1B3A1EE8064D}" type="slidenum">
              <a:rPr lang="en-US" smtClean="0"/>
              <a:pPr/>
              <a:t>‹#›</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09954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3_Title and Content">
    <p:bg>
      <p:bgPr>
        <a:solidFill>
          <a:srgbClr val="FFFFFF"/>
        </a:solidFill>
        <a:effectLst/>
      </p:bgPr>
    </p:bg>
    <p:spTree>
      <p:nvGrpSpPr>
        <p:cNvPr id="1" name=""/>
        <p:cNvGrpSpPr/>
        <p:nvPr/>
      </p:nvGrpSpPr>
      <p:grpSpPr>
        <a:xfrm>
          <a:off x="0" y="0"/>
          <a:ext cx="0" cy="0"/>
          <a:chOff x="0" y="0"/>
          <a:chExt cx="0" cy="0"/>
        </a:xfrm>
      </p:grpSpPr>
      <p:sp>
        <p:nvSpPr>
          <p:cNvPr id="71" name="Text"/>
          <p:cNvSpPr txBox="1"/>
          <p:nvPr/>
        </p:nvSpPr>
        <p:spPr>
          <a:xfrm>
            <a:off x="10026069" y="6400413"/>
            <a:ext cx="184731" cy="276999"/>
          </a:xfrm>
          <a:prstGeom prst="rect">
            <a:avLst/>
          </a:prstGeom>
          <a:ln w="25400">
            <a:miter lim="400000"/>
          </a:ln>
        </p:spPr>
        <p:txBody>
          <a:bodyPr wrap="none" tIns="45720" bIns="45720" anchor="ctr">
            <a:spAutoFit/>
          </a:bodyPr>
          <a:lstStyle/>
          <a:p>
            <a:pPr algn="r">
              <a:defRPr sz="2400">
                <a:solidFill>
                  <a:srgbClr val="898989"/>
                </a:solidFill>
              </a:defRPr>
            </a:pPr>
            <a:endParaRPr sz="1200" dirty="0"/>
          </a:p>
        </p:txBody>
      </p:sp>
      <p:sp>
        <p:nvSpPr>
          <p:cNvPr id="72" name="Body Level One…"/>
          <p:cNvSpPr txBox="1">
            <a:spLocks noGrp="1"/>
          </p:cNvSpPr>
          <p:nvPr>
            <p:ph type="body" idx="1"/>
          </p:nvPr>
        </p:nvSpPr>
        <p:spPr>
          <a:xfrm>
            <a:off x="1981200" y="1752600"/>
            <a:ext cx="8229600" cy="4373563"/>
          </a:xfrm>
          <a:prstGeom prst="rect">
            <a:avLst/>
          </a:prstGeom>
        </p:spPr>
        <p:txBody>
          <a:bodyPr>
            <a:normAutofit/>
          </a:bodyPr>
          <a:lstStyle>
            <a:lvl1pPr>
              <a:defRPr sz="2000">
                <a:solidFill>
                  <a:srgbClr val="343233"/>
                </a:solidFill>
                <a:latin typeface="+mj-lt"/>
              </a:defRPr>
            </a:lvl1pPr>
            <a:lvl2pPr>
              <a:defRPr sz="2000">
                <a:solidFill>
                  <a:srgbClr val="343233"/>
                </a:solidFill>
                <a:latin typeface="+mj-lt"/>
              </a:defRPr>
            </a:lvl2pPr>
            <a:lvl3pPr>
              <a:defRPr sz="2000">
                <a:solidFill>
                  <a:srgbClr val="343233"/>
                </a:solidFill>
                <a:latin typeface="+mj-lt"/>
              </a:defRPr>
            </a:lvl3pPr>
            <a:lvl4pPr>
              <a:defRPr sz="2000">
                <a:solidFill>
                  <a:srgbClr val="343233"/>
                </a:solidFill>
                <a:latin typeface="+mj-lt"/>
              </a:defRPr>
            </a:lvl4pPr>
            <a:lvl5pPr>
              <a:defRPr sz="2000">
                <a:solidFill>
                  <a:srgbClr val="343233"/>
                </a:solidFill>
                <a:latin typeface="+mj-lt"/>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Slide Number"/>
          <p:cNvSpPr txBox="1">
            <a:spLocks noGrp="1"/>
          </p:cNvSpPr>
          <p:nvPr>
            <p:ph type="sldNum" sz="quarter" idx="2"/>
          </p:nvPr>
        </p:nvSpPr>
        <p:spPr>
          <a:xfrm>
            <a:off x="11770998" y="6401118"/>
            <a:ext cx="252274" cy="275591"/>
          </a:xfrm>
          <a:prstGeom prst="rect">
            <a:avLst/>
          </a:prstGeom>
        </p:spPr>
        <p:txBody>
          <a:bodyPr/>
          <a:lstStyle/>
          <a:p>
            <a:fld id="{86CB4B4D-7CA3-9044-876B-883B54F8677D}" type="slidenum">
              <a:rPr/>
              <a:t>‹#›</a:t>
            </a:fld>
            <a:endParaRPr dirty="0"/>
          </a:p>
        </p:txBody>
      </p:sp>
      <p:pic>
        <p:nvPicPr>
          <p:cNvPr id="17" name="image4.jpeg" descr="image4.jpeg">
            <a:extLst>
              <a:ext uri="{FF2B5EF4-FFF2-40B4-BE49-F238E27FC236}">
                <a16:creationId xmlns:a16="http://schemas.microsoft.com/office/drawing/2014/main" xmlns="" id="{4BB8B997-9E02-654E-A895-0777ACF58F88}"/>
              </a:ext>
            </a:extLst>
          </p:cNvPr>
          <p:cNvPicPr>
            <a:picLocks noChangeAspect="1"/>
          </p:cNvPicPr>
          <p:nvPr userDrawn="1"/>
        </p:nvPicPr>
        <p:blipFill>
          <a:blip r:embed="rId2"/>
          <a:srcRect t="14381" b="7978"/>
          <a:stretch>
            <a:fillRect/>
          </a:stretch>
        </p:blipFill>
        <p:spPr>
          <a:xfrm>
            <a:off x="-15431" y="-1084"/>
            <a:ext cx="12222862" cy="1726477"/>
          </a:xfrm>
          <a:prstGeom prst="rect">
            <a:avLst/>
          </a:prstGeom>
          <a:ln w="12700">
            <a:miter lim="400000"/>
          </a:ln>
        </p:spPr>
      </p:pic>
      <p:pic>
        <p:nvPicPr>
          <p:cNvPr id="9" name="image4.jpeg" descr="image4.jpeg">
            <a:extLst>
              <a:ext uri="{FF2B5EF4-FFF2-40B4-BE49-F238E27FC236}">
                <a16:creationId xmlns:a16="http://schemas.microsoft.com/office/drawing/2014/main" xmlns="" id="{29D1708B-C700-0E4D-95D9-B26997797CCD}"/>
              </a:ext>
            </a:extLst>
          </p:cNvPr>
          <p:cNvPicPr>
            <a:picLocks noChangeAspect="1"/>
          </p:cNvPicPr>
          <p:nvPr userDrawn="1"/>
        </p:nvPicPr>
        <p:blipFill>
          <a:blip r:embed="rId2"/>
          <a:srcRect t="14381" b="7978"/>
          <a:stretch>
            <a:fillRect/>
          </a:stretch>
        </p:blipFill>
        <p:spPr>
          <a:xfrm>
            <a:off x="-15433" y="0"/>
            <a:ext cx="12222862" cy="1726477"/>
          </a:xfrm>
          <a:prstGeom prst="rect">
            <a:avLst/>
          </a:prstGeom>
          <a:ln w="12700">
            <a:miter lim="400000"/>
          </a:ln>
        </p:spPr>
      </p:pic>
      <p:sp>
        <p:nvSpPr>
          <p:cNvPr id="10" name="Title Placeholder 1">
            <a:extLst>
              <a:ext uri="{FF2B5EF4-FFF2-40B4-BE49-F238E27FC236}">
                <a16:creationId xmlns:a16="http://schemas.microsoft.com/office/drawing/2014/main" xmlns="" id="{B485A11C-8FE0-914B-BCDC-C324B5E8DB94}"/>
              </a:ext>
            </a:extLst>
          </p:cNvPr>
          <p:cNvSpPr txBox="1"/>
          <p:nvPr userDrawn="1"/>
        </p:nvSpPr>
        <p:spPr>
          <a:xfrm>
            <a:off x="1569720" y="36612"/>
            <a:ext cx="9128761" cy="307777"/>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45720" bIns="45720" anchor="ctr">
            <a:spAutoFit/>
          </a:bodyPr>
          <a:lstStyle>
            <a:lvl1pPr algn="ctr">
              <a:defRPr sz="3200" b="1">
                <a:solidFill>
                  <a:srgbClr val="612059"/>
                </a:solidFill>
                <a:latin typeface="Times New Roman"/>
                <a:ea typeface="Times New Roman"/>
                <a:cs typeface="Times New Roman"/>
                <a:sym typeface="Times New Roman"/>
              </a:defRPr>
            </a:lvl1pPr>
          </a:lstStyle>
          <a:p>
            <a:r>
              <a:rPr sz="1400" dirty="0">
                <a:solidFill>
                  <a:srgbClr val="593973"/>
                </a:solidFill>
              </a:rPr>
              <a:t>DEFENSE LANGUAGE INSTITUTE FOREIGN LANGUAGE CENTER</a:t>
            </a:r>
          </a:p>
        </p:txBody>
      </p:sp>
      <p:pic>
        <p:nvPicPr>
          <p:cNvPr id="11" name="Picture 8" descr="Picture 8">
            <a:extLst>
              <a:ext uri="{FF2B5EF4-FFF2-40B4-BE49-F238E27FC236}">
                <a16:creationId xmlns:a16="http://schemas.microsoft.com/office/drawing/2014/main" xmlns="" id="{569CD192-CBB6-944B-838B-987419562BAA}"/>
              </a:ext>
            </a:extLst>
          </p:cNvPr>
          <p:cNvPicPr>
            <a:picLocks noChangeAspect="1"/>
          </p:cNvPicPr>
          <p:nvPr userDrawn="1"/>
        </p:nvPicPr>
        <p:blipFill>
          <a:blip r:embed="rId3"/>
          <a:stretch>
            <a:fillRect/>
          </a:stretch>
        </p:blipFill>
        <p:spPr>
          <a:xfrm>
            <a:off x="344218" y="274320"/>
            <a:ext cx="824182" cy="1133252"/>
          </a:xfrm>
          <a:prstGeom prst="rect">
            <a:avLst/>
          </a:prstGeom>
          <a:ln w="12700">
            <a:miter lim="400000"/>
          </a:ln>
        </p:spPr>
      </p:pic>
      <p:sp>
        <p:nvSpPr>
          <p:cNvPr id="12" name="Title Text">
            <a:extLst>
              <a:ext uri="{FF2B5EF4-FFF2-40B4-BE49-F238E27FC236}">
                <a16:creationId xmlns:a16="http://schemas.microsoft.com/office/drawing/2014/main" xmlns="" id="{D6B669C6-CC8A-464D-A908-098485BBABE4}"/>
              </a:ext>
            </a:extLst>
          </p:cNvPr>
          <p:cNvSpPr txBox="1">
            <a:spLocks noGrp="1"/>
          </p:cNvSpPr>
          <p:nvPr>
            <p:ph type="title" hasCustomPrompt="1"/>
          </p:nvPr>
        </p:nvSpPr>
        <p:spPr>
          <a:xfrm>
            <a:off x="3063238" y="604577"/>
            <a:ext cx="6065521" cy="802995"/>
          </a:xfrm>
          <a:prstGeom prst="rect">
            <a:avLst/>
          </a:prstGeom>
        </p:spPr>
        <p:txBody>
          <a:bodyPr/>
          <a:lstStyle>
            <a:lvl1pPr>
              <a:defRPr sz="4000">
                <a:ln>
                  <a:noFill/>
                </a:ln>
                <a:solidFill>
                  <a:schemeClr val="tx1">
                    <a:lumMod val="65000"/>
                    <a:lumOff val="35000"/>
                  </a:schemeClr>
                </a:solidFill>
                <a:latin typeface="+mj-lt"/>
              </a:defRPr>
            </a:lvl1pPr>
          </a:lstStyle>
          <a:p>
            <a:pPr>
              <a:defRPr>
                <a:effectLst/>
              </a:defRPr>
            </a:pPr>
            <a:r>
              <a:rPr lang="en-US" dirty="0"/>
              <a:t>Header </a:t>
            </a:r>
            <a:endParaRPr dirty="0"/>
          </a:p>
        </p:txBody>
      </p:sp>
    </p:spTree>
    <p:extLst>
      <p:ext uri="{BB962C8B-B14F-4D97-AF65-F5344CB8AC3E}">
        <p14:creationId xmlns:p14="http://schemas.microsoft.com/office/powerpoint/2010/main" val="385654037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11" name="Footer Placeholder 10">
            <a:extLst>
              <a:ext uri="{FF2B5EF4-FFF2-40B4-BE49-F238E27FC236}">
                <a16:creationId xmlns:a16="http://schemas.microsoft.com/office/drawing/2014/main" xmlns="" id="{914F0291-E1DC-0D43-ACD6-7171C41E6AE8}"/>
              </a:ext>
            </a:extLst>
          </p:cNvPr>
          <p:cNvSpPr>
            <a:spLocks noGrp="1"/>
          </p:cNvSpPr>
          <p:nvPr>
            <p:ph type="ftr" sz="quarter" idx="11"/>
          </p:nvPr>
        </p:nvSpPr>
        <p:spPr/>
        <p:txBody>
          <a:bodyPr/>
          <a:lstStyle/>
          <a:p>
            <a:r>
              <a:rPr lang="en-US" dirty="0"/>
              <a:t>© 2021 DLIFLC</a:t>
            </a:r>
          </a:p>
        </p:txBody>
      </p:sp>
      <p:sp>
        <p:nvSpPr>
          <p:cNvPr id="12" name="Slide Number Placeholder 11">
            <a:extLst>
              <a:ext uri="{FF2B5EF4-FFF2-40B4-BE49-F238E27FC236}">
                <a16:creationId xmlns:a16="http://schemas.microsoft.com/office/drawing/2014/main" xmlns=""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54381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5" name="Slide Number"/>
          <p:cNvSpPr txBox="1">
            <a:spLocks noGrp="1"/>
          </p:cNvSpPr>
          <p:nvPr>
            <p:ph type="sldNum" sz="quarter" idx="2"/>
          </p:nvPr>
        </p:nvSpPr>
        <p:spPr>
          <a:prstGeom prst="rect">
            <a:avLst/>
          </a:prstGeo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604347854"/>
      </p:ext>
    </p:extLst>
  </p:cSld>
  <p:clrMapOvr>
    <a:masterClrMapping/>
  </p:clrMapOvr>
  <p:transition spd="med"/>
  <p:hf hdr="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4812"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6279771"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p:txBody>
          <a:bodyPr/>
          <a:lstStyle/>
          <a:p>
            <a:r>
              <a:rPr lang="en-US" dirty="0"/>
              <a:t>© 2021 DLIFLC</a:t>
            </a:r>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sp>
        <p:nvSpPr>
          <p:cNvPr id="10" name="Rectangle 9"/>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120934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AF8E8F-52FD-44BC-9294-122F198BC6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3B5E998-2F00-4A75-8197-24C6BBE48B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13C9FBB-B756-451C-A0EC-63EBE0B637DB}"/>
              </a:ext>
            </a:extLst>
          </p:cNvPr>
          <p:cNvSpPr>
            <a:spLocks noGrp="1"/>
          </p:cNvSpPr>
          <p:nvPr>
            <p:ph type="dt" sz="half" idx="10"/>
          </p:nvPr>
        </p:nvSpPr>
        <p:spPr/>
        <p:txBody>
          <a:bodyPr/>
          <a:lstStyle/>
          <a:p>
            <a:fld id="{A0B47062-50F9-4E38-B703-7F3D17537159}" type="datetimeFigureOut">
              <a:rPr lang="en-US" smtClean="0"/>
              <a:t>10/16/2023</a:t>
            </a:fld>
            <a:endParaRPr lang="en-US" dirty="0"/>
          </a:p>
        </p:txBody>
      </p:sp>
      <p:sp>
        <p:nvSpPr>
          <p:cNvPr id="5" name="Footer Placeholder 4">
            <a:extLst>
              <a:ext uri="{FF2B5EF4-FFF2-40B4-BE49-F238E27FC236}">
                <a16:creationId xmlns:a16="http://schemas.microsoft.com/office/drawing/2014/main" xmlns="" id="{F314DCFB-F4F9-49D2-89F5-B65F62BD8C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2CC1542-8B18-455B-9C72-A671CAB2E284}"/>
              </a:ext>
            </a:extLst>
          </p:cNvPr>
          <p:cNvSpPr>
            <a:spLocks noGrp="1"/>
          </p:cNvSpPr>
          <p:nvPr>
            <p:ph type="sldNum" sz="quarter" idx="12"/>
          </p:nvPr>
        </p:nvSpPr>
        <p:spPr/>
        <p:txBody>
          <a:bodyPr/>
          <a:lstStyle/>
          <a:p>
            <a:fld id="{6C3D451C-0590-4871-9C45-C46895E1413B}" type="slidenum">
              <a:rPr lang="en-US" smtClean="0"/>
              <a:t>‹#›</a:t>
            </a:fld>
            <a:endParaRPr lang="en-US" dirty="0"/>
          </a:p>
        </p:txBody>
      </p:sp>
    </p:spTree>
    <p:extLst>
      <p:ext uri="{BB962C8B-B14F-4D97-AF65-F5344CB8AC3E}">
        <p14:creationId xmlns:p14="http://schemas.microsoft.com/office/powerpoint/2010/main" val="39190301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6627" y="613116"/>
            <a:ext cx="2395822" cy="3291840"/>
          </a:xfrm>
          <a:prstGeom prst="rect">
            <a:avLst/>
          </a:prstGeom>
        </p:spPr>
      </p:pic>
      <p:sp>
        <p:nvSpPr>
          <p:cNvPr id="8" name="Text Placeholder 11">
            <a:extLst>
              <a:ext uri="{FF2B5EF4-FFF2-40B4-BE49-F238E27FC236}">
                <a16:creationId xmlns:a16="http://schemas.microsoft.com/office/drawing/2014/main" xmlns="" id="{C6B31343-3BD8-544D-A276-A3454B28235C}"/>
              </a:ext>
            </a:extLst>
          </p:cNvPr>
          <p:cNvSpPr>
            <a:spLocks noGrp="1"/>
          </p:cNvSpPr>
          <p:nvPr>
            <p:ph type="body" sz="quarter" idx="10" hasCustomPrompt="1"/>
          </p:nvPr>
        </p:nvSpPr>
        <p:spPr>
          <a:xfrm>
            <a:off x="1216469" y="4297680"/>
            <a:ext cx="9756140" cy="914400"/>
          </a:xfrm>
          <a:prstGeom prst="rect">
            <a:avLst/>
          </a:prstGeom>
        </p:spPr>
        <p:txBody>
          <a:bodyPr>
            <a:normAutofit/>
          </a:bodyPr>
          <a:lstStyle>
            <a:lvl1pPr marL="45720" indent="0" algn="ctr">
              <a:buNone/>
              <a:defRPr sz="2800">
                <a:latin typeface="+mj-lt"/>
              </a:defRPr>
            </a:lvl1pPr>
          </a:lstStyle>
          <a:p>
            <a:pPr lvl="0"/>
            <a:r>
              <a:rPr lang="en-US"/>
              <a:t>PRESENTATION TITLE GOES HERE</a:t>
            </a:r>
          </a:p>
        </p:txBody>
      </p:sp>
      <p:sp>
        <p:nvSpPr>
          <p:cNvPr id="9" name="Text Placeholder 11">
            <a:extLst>
              <a:ext uri="{FF2B5EF4-FFF2-40B4-BE49-F238E27FC236}">
                <a16:creationId xmlns:a16="http://schemas.microsoft.com/office/drawing/2014/main" xmlns="" id="{686AB85E-B2A6-3D4F-90DD-8ADA63C78618}"/>
              </a:ext>
            </a:extLst>
          </p:cNvPr>
          <p:cNvSpPr>
            <a:spLocks noGrp="1"/>
          </p:cNvSpPr>
          <p:nvPr>
            <p:ph type="body" sz="quarter" idx="11" hasCustomPrompt="1"/>
          </p:nvPr>
        </p:nvSpPr>
        <p:spPr>
          <a:xfrm>
            <a:off x="1217932" y="5303520"/>
            <a:ext cx="9756140" cy="640080"/>
          </a:xfrm>
          <a:prstGeom prst="rect">
            <a:avLst/>
          </a:prstGeom>
        </p:spPr>
        <p:txBody>
          <a:bodyPr>
            <a:normAutofit/>
          </a:bodyPr>
          <a:lstStyle>
            <a:lvl1pPr marL="45720" indent="0" algn="ctr">
              <a:buNone/>
              <a:defRPr sz="1800">
                <a:latin typeface="+mj-lt"/>
              </a:defRPr>
            </a:lvl1pPr>
          </a:lstStyle>
          <a:p>
            <a:r>
              <a:rPr lang="en-US"/>
              <a:t>Subtitle goes here</a:t>
            </a:r>
          </a:p>
        </p:txBody>
      </p:sp>
      <p:sp>
        <p:nvSpPr>
          <p:cNvPr id="2" name="Date Placeholder 1">
            <a:extLst>
              <a:ext uri="{FF2B5EF4-FFF2-40B4-BE49-F238E27FC236}">
                <a16:creationId xmlns:a16="http://schemas.microsoft.com/office/drawing/2014/main" xmlns="" id="{4716139F-1081-B54E-AA65-025AA42013F9}"/>
              </a:ext>
            </a:extLst>
          </p:cNvPr>
          <p:cNvSpPr>
            <a:spLocks noGrp="1"/>
          </p:cNvSpPr>
          <p:nvPr>
            <p:ph type="dt" sz="half" idx="12"/>
          </p:nvPr>
        </p:nvSpPr>
        <p:spPr/>
        <p:txBody>
          <a:bodyPr/>
          <a:lstStyle/>
          <a:p>
            <a:r>
              <a:rPr lang="en-US"/>
              <a:t>8/23/21</a:t>
            </a:r>
            <a:endParaRPr lang="en-US" dirty="0"/>
          </a:p>
        </p:txBody>
      </p:sp>
      <p:sp>
        <p:nvSpPr>
          <p:cNvPr id="3" name="Footer Placeholder 2">
            <a:extLst>
              <a:ext uri="{FF2B5EF4-FFF2-40B4-BE49-F238E27FC236}">
                <a16:creationId xmlns:a16="http://schemas.microsoft.com/office/drawing/2014/main" xmlns="" id="{7211753F-D247-C543-9DD0-50D97D8A2072}"/>
              </a:ext>
            </a:extLst>
          </p:cNvPr>
          <p:cNvSpPr>
            <a:spLocks noGrp="1"/>
          </p:cNvSpPr>
          <p:nvPr>
            <p:ph type="ftr" sz="quarter" idx="13"/>
          </p:nvPr>
        </p:nvSpPr>
        <p:spPr/>
        <p:txBody>
          <a:bodyPr/>
          <a:lstStyle/>
          <a:p>
            <a:r>
              <a:rPr lang="en-US"/>
              <a:t>© 2021 DLIFLC</a:t>
            </a:r>
            <a:endParaRPr lang="en-US" dirty="0"/>
          </a:p>
        </p:txBody>
      </p:sp>
      <p:pic>
        <p:nvPicPr>
          <p:cNvPr id="7" name="Picture 6">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pic>
        <p:nvPicPr>
          <p:cNvPr id="10" name="Picture 9">
            <a:extLst>
              <a:ext uri="{FF2B5EF4-FFF2-40B4-BE49-F238E27FC236}">
                <a16:creationId xmlns:a16="http://schemas.microsoft.com/office/drawing/2014/main" xmlns="" id="{E42A22A6-3386-9841-AB1E-2301B7EF0C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spTree>
    <p:extLst>
      <p:ext uri="{BB962C8B-B14F-4D97-AF65-F5344CB8AC3E}">
        <p14:creationId xmlns:p14="http://schemas.microsoft.com/office/powerpoint/2010/main" val="3801851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Blank1">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916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6469" y="1097280"/>
            <a:ext cx="9756141" cy="914400"/>
          </a:xfrm>
        </p:spPr>
        <p:txBody>
          <a:bodyPr tIns="45720" rIns="91440" anchor="t" anchorCtr="0">
            <a:normAutofit/>
          </a:bodyPr>
          <a:lstStyle>
            <a:lvl1pPr>
              <a:defRPr sz="2800"/>
            </a:lvl1pPr>
          </a:lstStyle>
          <a:p>
            <a:r>
              <a:rPr lang="en-US"/>
              <a:t>Click to edit Master title style</a:t>
            </a:r>
            <a:endParaRPr/>
          </a:p>
        </p:txBody>
      </p:sp>
      <p:sp>
        <p:nvSpPr>
          <p:cNvPr id="3" name="Content Placeholder 2"/>
          <p:cNvSpPr>
            <a:spLocks noGrp="1"/>
          </p:cNvSpPr>
          <p:nvPr>
            <p:ph idx="1"/>
          </p:nvPr>
        </p:nvSpPr>
        <p:spPr>
          <a:xfrm>
            <a:off x="1216469"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a:t>© 2021 DLIFLC</a:t>
            </a:r>
            <a:endParaRPr lang="en-US" dirty="0"/>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220340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hasCustomPrompt="1"/>
          </p:nvPr>
        </p:nvSpPr>
        <p:spPr>
          <a:xfrm>
            <a:off x="1224812"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9771"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p:txBody>
          <a:bodyPr/>
          <a:lstStyle/>
          <a:p>
            <a:r>
              <a:rPr lang="en-US"/>
              <a:t>© 2021 DLIFLC</a:t>
            </a:r>
            <a:endParaRPr lang="en-US" dirty="0"/>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2051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931" y="1097280"/>
            <a:ext cx="9756141" cy="914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931"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xmlns="" id="{91AD574B-3578-DC42-AC79-3AC82DC7DB29}"/>
              </a:ext>
            </a:extLst>
          </p:cNvPr>
          <p:cNvSpPr>
            <a:spLocks noGrp="1"/>
          </p:cNvSpPr>
          <p:nvPr>
            <p:ph type="ftr" sz="quarter" idx="11"/>
          </p:nvPr>
        </p:nvSpPr>
        <p:spPr/>
        <p:txBody>
          <a:bodyPr/>
          <a:lstStyle/>
          <a:p>
            <a:r>
              <a:rPr lang="en-US"/>
              <a:t>© 2021 DLIFLC</a:t>
            </a:r>
            <a:endParaRPr lang="en-US" dirty="0"/>
          </a:p>
        </p:txBody>
      </p:sp>
      <p:sp>
        <p:nvSpPr>
          <p:cNvPr id="16" name="Slide Number Placeholder 15">
            <a:extLst>
              <a:ext uri="{FF2B5EF4-FFF2-40B4-BE49-F238E27FC236}">
                <a16:creationId xmlns:a16="http://schemas.microsoft.com/office/drawing/2014/main" xmlns=""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65106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2926081"/>
            <a:ext cx="9756141" cy="2362199"/>
          </a:xfrm>
        </p:spPr>
        <p:txBody>
          <a:bodyPr anchor="t" anchorCtr="0">
            <a:normAutofit/>
          </a:bodyPr>
          <a:lstStyle>
            <a:lvl1pPr algn="l">
              <a:defRPr sz="2800" b="0" cap="all"/>
            </a:lvl1pPr>
          </a:lstStyle>
          <a:p>
            <a:r>
              <a:rPr lang="en-US"/>
              <a:t>Click to edit Master title style</a:t>
            </a:r>
            <a:endParaRPr/>
          </a:p>
        </p:txBody>
      </p:sp>
      <p:sp>
        <p:nvSpPr>
          <p:cNvPr id="3" name="Text Placeholder 2"/>
          <p:cNvSpPr>
            <a:spLocks noGrp="1"/>
          </p:cNvSpPr>
          <p:nvPr>
            <p:ph type="body" idx="1"/>
          </p:nvPr>
        </p:nvSpPr>
        <p:spPr>
          <a:xfrm>
            <a:off x="1216469" y="1097279"/>
            <a:ext cx="7855109" cy="1645920"/>
          </a:xfrm>
        </p:spPr>
        <p:txBody>
          <a:bodyPr anchor="t"/>
          <a:lstStyle>
            <a:lvl1pPr marL="0" indent="0">
              <a:spcBef>
                <a:spcPts val="0"/>
              </a:spcBef>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Slide Number Placeholder 5">
            <a:extLst>
              <a:ext uri="{FF2B5EF4-FFF2-40B4-BE49-F238E27FC236}">
                <a16:creationId xmlns:a16="http://schemas.microsoft.com/office/drawing/2014/main" xmlns="" id="{023D4A95-FC1A-2948-AF3C-0C6854884321}"/>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1" name="Footer Placeholder 33">
            <a:extLst>
              <a:ext uri="{FF2B5EF4-FFF2-40B4-BE49-F238E27FC236}">
                <a16:creationId xmlns:a16="http://schemas.microsoft.com/office/drawing/2014/main" xmlns="" id="{C021DAE2-1C8F-1D4D-96AE-6854F8E2893F}"/>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a:t>© 2021 DLIFLC</a:t>
            </a:r>
            <a:endParaRPr lang="en-US" dirty="0"/>
          </a:p>
        </p:txBody>
      </p:sp>
    </p:spTree>
    <p:extLst>
      <p:ext uri="{BB962C8B-B14F-4D97-AF65-F5344CB8AC3E}">
        <p14:creationId xmlns:p14="http://schemas.microsoft.com/office/powerpoint/2010/main" val="282736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11" name="Footer Placeholder 10">
            <a:extLst>
              <a:ext uri="{FF2B5EF4-FFF2-40B4-BE49-F238E27FC236}">
                <a16:creationId xmlns:a16="http://schemas.microsoft.com/office/drawing/2014/main" xmlns="" id="{914F0291-E1DC-0D43-ACD6-7171C41E6AE8}"/>
              </a:ext>
            </a:extLst>
          </p:cNvPr>
          <p:cNvSpPr>
            <a:spLocks noGrp="1"/>
          </p:cNvSpPr>
          <p:nvPr>
            <p:ph type="ftr" sz="quarter" idx="11"/>
          </p:nvPr>
        </p:nvSpPr>
        <p:spPr/>
        <p:txBody>
          <a:bodyPr/>
          <a:lstStyle/>
          <a:p>
            <a:r>
              <a:rPr lang="en-US"/>
              <a:t>© 2021 DLIFLC</a:t>
            </a:r>
            <a:endParaRPr lang="en-US" dirty="0"/>
          </a:p>
        </p:txBody>
      </p:sp>
      <p:sp>
        <p:nvSpPr>
          <p:cNvPr id="12" name="Slide Number Placeholder 11">
            <a:extLst>
              <a:ext uri="{FF2B5EF4-FFF2-40B4-BE49-F238E27FC236}">
                <a16:creationId xmlns:a16="http://schemas.microsoft.com/office/drawing/2014/main" xmlns=""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116524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C1B0CCDD-ADED-0F44-A9DC-C32A1DCBC9EA}"/>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9" name="Footer Placeholder 8">
            <a:extLst>
              <a:ext uri="{FF2B5EF4-FFF2-40B4-BE49-F238E27FC236}">
                <a16:creationId xmlns:a16="http://schemas.microsoft.com/office/drawing/2014/main" xmlns="" id="{B6F677B7-85AD-824C-A759-FD14153DEF5D}"/>
              </a:ext>
            </a:extLst>
          </p:cNvPr>
          <p:cNvSpPr>
            <a:spLocks noGrp="1"/>
          </p:cNvSpPr>
          <p:nvPr>
            <p:ph type="ftr" sz="quarter" idx="11"/>
          </p:nvPr>
        </p:nvSpPr>
        <p:spPr/>
        <p:txBody>
          <a:bodyPr/>
          <a:lstStyle/>
          <a:p>
            <a:r>
              <a:rPr lang="en-US" dirty="0"/>
              <a:t>© 2021 DLIFLC</a:t>
            </a:r>
          </a:p>
        </p:txBody>
      </p:sp>
      <p:sp>
        <p:nvSpPr>
          <p:cNvPr id="4" name="Rectangle 3"/>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7" name="Rectangle 6"/>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73301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chool">
    <p:bg>
      <p:bgPr>
        <a:blipFill dpi="0" rotWithShape="1">
          <a:blip r:embed="rId2">
            <a:lum/>
          </a:blip>
          <a:srcRect/>
          <a:stretch>
            <a:fillRect r="-200" b="-1000"/>
          </a:stretch>
        </a:blip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C14F9D94-B4B6-C1A8-F9F7-CAFEEBBA6B55}"/>
              </a:ext>
            </a:extLst>
          </p:cNvPr>
          <p:cNvSpPr>
            <a:spLocks noGrp="1"/>
          </p:cNvSpPr>
          <p:nvPr>
            <p:ph type="body" sz="quarter" idx="10"/>
          </p:nvPr>
        </p:nvSpPr>
        <p:spPr>
          <a:xfrm>
            <a:off x="74646" y="895739"/>
            <a:ext cx="3713584" cy="5378061"/>
          </a:xfrm>
          <a:solidFill>
            <a:schemeClr val="bg1"/>
          </a:solidFill>
          <a:ln>
            <a:solidFill>
              <a:schemeClr val="tx1"/>
            </a:solidFill>
          </a:ln>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619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sp>
        <p:nvSpPr>
          <p:cNvPr id="2" name="Title 1"/>
          <p:cNvSpPr>
            <a:spLocks noGrp="1"/>
          </p:cNvSpPr>
          <p:nvPr>
            <p:ph type="title"/>
          </p:nvPr>
        </p:nvSpPr>
        <p:spPr>
          <a:xfrm>
            <a:off x="1209151" y="1097280"/>
            <a:ext cx="3658553" cy="2286000"/>
          </a:xfrm>
        </p:spPr>
        <p:txBody>
          <a:bodyPr anchor="b">
            <a:noAutofit/>
          </a:bodyPr>
          <a:lstStyle>
            <a:lvl1pPr algn="l">
              <a:defRPr sz="3200" b="0"/>
            </a:lvl1pPr>
          </a:lstStyle>
          <a:p>
            <a:r>
              <a:rPr lang="en-US"/>
              <a:t>Click to edit Master title style</a:t>
            </a:r>
            <a:endParaRPr/>
          </a:p>
        </p:txBody>
      </p:sp>
      <p:sp>
        <p:nvSpPr>
          <p:cNvPr id="3" name="Content Placeholder 2"/>
          <p:cNvSpPr>
            <a:spLocks noGrp="1"/>
          </p:cNvSpPr>
          <p:nvPr>
            <p:ph idx="1" hasCustomPrompt="1"/>
          </p:nvPr>
        </p:nvSpPr>
        <p:spPr>
          <a:xfrm>
            <a:off x="5486242" y="1097280"/>
            <a:ext cx="5487829" cy="493776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09151" y="3566160"/>
            <a:ext cx="3658553"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a:extLst>
              <a:ext uri="{FF2B5EF4-FFF2-40B4-BE49-F238E27FC236}">
                <a16:creationId xmlns:a16="http://schemas.microsoft.com/office/drawing/2014/main" xmlns="" id="{9DB00EE4-1E54-9947-BEA2-E34A8BC05F37}"/>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13" name="Footer Placeholder 12">
            <a:extLst>
              <a:ext uri="{FF2B5EF4-FFF2-40B4-BE49-F238E27FC236}">
                <a16:creationId xmlns:a16="http://schemas.microsoft.com/office/drawing/2014/main" xmlns="" id="{1981BD6E-5B84-D641-B02A-DF3E091A8ADC}"/>
              </a:ext>
            </a:extLst>
          </p:cNvPr>
          <p:cNvSpPr>
            <a:spLocks noGrp="1"/>
          </p:cNvSpPr>
          <p:nvPr>
            <p:ph type="ftr" sz="quarter" idx="11"/>
          </p:nvPr>
        </p:nvSpPr>
        <p:spPr/>
        <p:txBody>
          <a:bodyPr/>
          <a:lstStyle/>
          <a:p>
            <a:r>
              <a:rPr lang="en-US"/>
              <a:t>© 2021 DLIFLC</a:t>
            </a:r>
            <a:endParaRPr lang="en-US" dirty="0"/>
          </a:p>
        </p:txBody>
      </p:sp>
      <p:sp>
        <p:nvSpPr>
          <p:cNvPr id="9" name="Rectangle 8"/>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11" name="Rectangle 10"/>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14" name="Rectangle 13"/>
          <p:cNvSpPr/>
          <p:nvPr userDrawn="1"/>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15" name="Rectangle 1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191317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right content">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9DB00EE4-1E54-9947-BEA2-E34A8BC05F37}"/>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a:p>
        </p:txBody>
      </p:sp>
      <p:sp>
        <p:nvSpPr>
          <p:cNvPr id="14" name="Rectangle 13"/>
          <p:cNvSpPr/>
          <p:nvPr userDrawn="1"/>
        </p:nvSpPr>
        <p:spPr>
          <a:xfrm>
            <a:off x="7594599" y="914400"/>
            <a:ext cx="4597399"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3" name="Content Placeholder 2"/>
          <p:cNvSpPr>
            <a:spLocks noGrp="1"/>
          </p:cNvSpPr>
          <p:nvPr>
            <p:ph idx="1" hasCustomPrompt="1"/>
          </p:nvPr>
        </p:nvSpPr>
        <p:spPr>
          <a:xfrm>
            <a:off x="7594599" y="1078230"/>
            <a:ext cx="4597400" cy="577977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Tree>
    <p:extLst>
      <p:ext uri="{BB962C8B-B14F-4D97-AF65-F5344CB8AC3E}">
        <p14:creationId xmlns:p14="http://schemas.microsoft.com/office/powerpoint/2010/main" val="313871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sp>
        <p:nvSpPr>
          <p:cNvPr id="2" name="Title 1"/>
          <p:cNvSpPr>
            <a:spLocks noGrp="1"/>
          </p:cNvSpPr>
          <p:nvPr>
            <p:ph type="title"/>
          </p:nvPr>
        </p:nvSpPr>
        <p:spPr>
          <a:xfrm>
            <a:off x="1209151" y="1097280"/>
            <a:ext cx="3658553" cy="22860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495020" y="1097280"/>
            <a:ext cx="5487829" cy="4937760"/>
          </a:xfrm>
          <a:solidFill>
            <a:schemeClr val="bg1">
              <a:lumMod val="95000"/>
            </a:schemeClr>
          </a:solidFill>
          <a:ln w="3175">
            <a:no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209151" y="3566160"/>
            <a:ext cx="3658553"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a:extLst>
              <a:ext uri="{FF2B5EF4-FFF2-40B4-BE49-F238E27FC236}">
                <a16:creationId xmlns:a16="http://schemas.microsoft.com/office/drawing/2014/main" xmlns="" id="{224ECEDC-2C31-7349-B365-A00A4E773C93}"/>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3" name="Footer Placeholder 12">
            <a:extLst>
              <a:ext uri="{FF2B5EF4-FFF2-40B4-BE49-F238E27FC236}">
                <a16:creationId xmlns:a16="http://schemas.microsoft.com/office/drawing/2014/main" xmlns="" id="{CFDBAB62-535B-764E-BCC9-C7EBF6E4E363}"/>
              </a:ext>
            </a:extLst>
          </p:cNvPr>
          <p:cNvSpPr>
            <a:spLocks noGrp="1"/>
          </p:cNvSpPr>
          <p:nvPr>
            <p:ph type="ftr" sz="quarter" idx="11"/>
          </p:nvPr>
        </p:nvSpPr>
        <p:spPr/>
        <p:txBody>
          <a:bodyPr/>
          <a:lstStyle/>
          <a:p>
            <a:r>
              <a:rPr lang="en-US"/>
              <a:t>© 2021 DLIFLC</a:t>
            </a:r>
            <a:endParaRPr lang="en-US" dirty="0"/>
          </a:p>
        </p:txBody>
      </p:sp>
    </p:spTree>
    <p:extLst>
      <p:ext uri="{BB962C8B-B14F-4D97-AF65-F5344CB8AC3E}">
        <p14:creationId xmlns:p14="http://schemas.microsoft.com/office/powerpoint/2010/main" val="333923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xmlns="" id="{53ED0712-3A7E-5743-8A3B-F7973F660BAE}"/>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7" name="Footer Placeholder 16">
            <a:extLst>
              <a:ext uri="{FF2B5EF4-FFF2-40B4-BE49-F238E27FC236}">
                <a16:creationId xmlns:a16="http://schemas.microsoft.com/office/drawing/2014/main" xmlns="" id="{A64CDD9F-3453-7B4D-A26E-40B56B0048C5}"/>
              </a:ext>
            </a:extLst>
          </p:cNvPr>
          <p:cNvSpPr>
            <a:spLocks noGrp="1"/>
          </p:cNvSpPr>
          <p:nvPr>
            <p:ph type="ftr" sz="quarter" idx="11"/>
          </p:nvPr>
        </p:nvSpPr>
        <p:spPr/>
        <p:txBody>
          <a:bodyPr/>
          <a:lstStyle/>
          <a:p>
            <a:r>
              <a:rPr lang="en-US"/>
              <a:t>© 2021 DLIFLC</a:t>
            </a:r>
            <a:endParaRPr lang="en-US" dirty="0"/>
          </a:p>
        </p:txBody>
      </p:sp>
    </p:spTree>
    <p:extLst>
      <p:ext uri="{BB962C8B-B14F-4D97-AF65-F5344CB8AC3E}">
        <p14:creationId xmlns:p14="http://schemas.microsoft.com/office/powerpoint/2010/main" val="333556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97280"/>
            <a:ext cx="2134871" cy="493776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930" y="1097280"/>
            <a:ext cx="7418070" cy="493776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8" name="Slide Number Placeholder 17">
            <a:extLst>
              <a:ext uri="{FF2B5EF4-FFF2-40B4-BE49-F238E27FC236}">
                <a16:creationId xmlns:a16="http://schemas.microsoft.com/office/drawing/2014/main" xmlns="" id="{0D07CE02-B86E-7641-B05C-46797E87EAB7}"/>
              </a:ext>
            </a:extLst>
          </p:cNvPr>
          <p:cNvSpPr>
            <a:spLocks noGrp="1"/>
          </p:cNvSpPr>
          <p:nvPr>
            <p:ph type="sldNum" sz="quarter" idx="12"/>
          </p:nvPr>
        </p:nvSpPr>
        <p:spPr/>
        <p:txBody>
          <a:bodyPr/>
          <a:lstStyle/>
          <a:p>
            <a:fld id="{F36C87F6-986D-49E6-AF40-1B3A1EE8064D}" type="slidenum">
              <a:rPr lang="en-US" smtClean="0"/>
              <a:pPr/>
              <a:t>‹#›</a:t>
            </a:fld>
            <a:endParaRPr lang="en-US"/>
          </a:p>
        </p:txBody>
      </p:sp>
      <p:sp>
        <p:nvSpPr>
          <p:cNvPr id="20" name="Footer Placeholder 19">
            <a:extLst>
              <a:ext uri="{FF2B5EF4-FFF2-40B4-BE49-F238E27FC236}">
                <a16:creationId xmlns:a16="http://schemas.microsoft.com/office/drawing/2014/main" xmlns="" id="{A8AB7BC4-4CFF-2E48-A93D-FC1C82728763}"/>
              </a:ext>
            </a:extLst>
          </p:cNvPr>
          <p:cNvSpPr>
            <a:spLocks noGrp="1"/>
          </p:cNvSpPr>
          <p:nvPr>
            <p:ph type="ftr" sz="quarter" idx="14"/>
          </p:nvPr>
        </p:nvSpPr>
        <p:spPr/>
        <p:txBody>
          <a:bodyPr/>
          <a:lstStyle/>
          <a:p>
            <a:r>
              <a:rPr lang="en-US"/>
              <a:t>© 2021 DLIFLC</a:t>
            </a:r>
            <a:endParaRPr lang="en-US" dirty="0"/>
          </a:p>
        </p:txBody>
      </p:sp>
      <p:sp>
        <p:nvSpPr>
          <p:cNvPr id="6" name="Rectangle 5"/>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8" name="Rectangle 7"/>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77756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9F339583-F137-4144-8BA5-2CC8EEC971D4}"/>
              </a:ext>
            </a:extLst>
          </p:cNvPr>
          <p:cNvSpPr>
            <a:spLocks noGrp="1"/>
          </p:cNvSpPr>
          <p:nvPr>
            <p:ph type="ftr" sz="quarter" idx="12"/>
          </p:nvPr>
        </p:nvSpPr>
        <p:spPr/>
        <p:txBody>
          <a:bodyPr/>
          <a:lstStyle/>
          <a:p>
            <a:r>
              <a:rPr lang="en-US"/>
              <a:t>© 2021 DLIFLC</a:t>
            </a:r>
            <a:endParaRPr lang="en-US" dirty="0"/>
          </a:p>
        </p:txBody>
      </p:sp>
      <p:sp>
        <p:nvSpPr>
          <p:cNvPr id="6" name="TextBox 5">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a:solidFill>
                  <a:schemeClr val="tx1"/>
                </a:solidFill>
                <a:effectLst/>
                <a:latin typeface="+mn-lt"/>
                <a:ea typeface="+mn-ea"/>
                <a:cs typeface="+mn-cs"/>
              </a:rPr>
              <a:t>DISCLAIMER </a:t>
            </a:r>
          </a:p>
          <a:p>
            <a:pPr>
              <a:lnSpc>
                <a:spcPct val="150000"/>
              </a:lnSpc>
            </a:pPr>
            <a:endParaRPr lang="en-US" sz="1000" b="0" i="0" kern="1200">
              <a:solidFill>
                <a:schemeClr val="tx1"/>
              </a:solidFill>
              <a:effectLst/>
              <a:latin typeface="+mn-lt"/>
              <a:ea typeface="+mn-ea"/>
              <a:cs typeface="+mn-cs"/>
            </a:endParaRPr>
          </a:p>
          <a:p>
            <a:pPr>
              <a:lnSpc>
                <a:spcPct val="150000"/>
              </a:lnSpc>
            </a:pPr>
            <a:r>
              <a:rPr lang="en-US" sz="1000" b="0" i="0" kern="120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a:solidFill>
                  <a:schemeClr val="tx1"/>
                </a:solidFill>
                <a:effectLst/>
                <a:latin typeface="+mn-lt"/>
                <a:ea typeface="+mn-ea"/>
                <a:cs typeface="+mn-cs"/>
                <a:hlinkClick r:id="rId2"/>
              </a:rPr>
              <a:t>mpao@dliflc.edu</a:t>
            </a:r>
            <a:endParaRPr lang="en-US" sz="1000" b="0" i="0" u="sng" kern="1200">
              <a:solidFill>
                <a:schemeClr val="tx1"/>
              </a:solidFill>
              <a:effectLst/>
              <a:latin typeface="+mn-lt"/>
              <a:ea typeface="+mn-ea"/>
              <a:cs typeface="+mn-cs"/>
            </a:endParaRPr>
          </a:p>
          <a:p>
            <a:pPr>
              <a:lnSpc>
                <a:spcPct val="150000"/>
              </a:lnSpc>
            </a:pPr>
            <a:endParaRPr lang="en-US" sz="1000" b="0" i="0" kern="1200">
              <a:solidFill>
                <a:schemeClr val="tx1"/>
              </a:solidFill>
              <a:effectLst/>
              <a:latin typeface="+mn-lt"/>
              <a:ea typeface="+mn-ea"/>
              <a:cs typeface="+mn-cs"/>
            </a:endParaRPr>
          </a:p>
          <a:p>
            <a:pPr>
              <a:lnSpc>
                <a:spcPct val="150000"/>
              </a:lnSpc>
            </a:pPr>
            <a:r>
              <a:rPr lang="en-US" sz="1000" b="0" i="0" kern="120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a:solidFill>
                <a:schemeClr val="tx1"/>
              </a:solidFill>
              <a:effectLst/>
              <a:latin typeface="+mn-lt"/>
              <a:ea typeface="+mn-ea"/>
              <a:cs typeface="+mn-cs"/>
            </a:endParaRPr>
          </a:p>
          <a:p>
            <a:pPr>
              <a:lnSpc>
                <a:spcPct val="150000"/>
              </a:lnSpc>
            </a:pPr>
            <a:r>
              <a:rPr lang="en-US" sz="1000" b="0" i="0" kern="120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a:solidFill>
                <a:schemeClr val="tx1"/>
              </a:solidFill>
              <a:effectLst/>
              <a:latin typeface="+mn-lt"/>
              <a:ea typeface="+mn-ea"/>
              <a:cs typeface="+mn-cs"/>
            </a:endParaRPr>
          </a:p>
          <a:p>
            <a:pPr>
              <a:lnSpc>
                <a:spcPct val="150000"/>
              </a:lnSpc>
            </a:pPr>
            <a:r>
              <a:rPr lang="en-US" sz="1000" b="0" i="0" kern="120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a:p>
        </p:txBody>
      </p:sp>
      <p:sp>
        <p:nvSpPr>
          <p:cNvPr id="7" name="TextBox 6">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10" name="TextBox 9">
            <a:extLst>
              <a:ext uri="{FF2B5EF4-FFF2-40B4-BE49-F238E27FC236}">
                <a16:creationId xmlns:a16="http://schemas.microsoft.com/office/drawing/2014/main" xmlns="" id="{1E3E1DA3-4679-0540-9F44-68586B47C9F8}"/>
              </a:ext>
            </a:extLst>
          </p:cNvPr>
          <p:cNvSpPr txBox="1"/>
          <p:nvPr userDrawn="1"/>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11" name="Rectangle 10"/>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41699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cSld name="1_Custom Layout">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1" name="Slide Number"/>
          <p:cNvSpPr txBox="1">
            <a:spLocks noGrp="1"/>
          </p:cNvSpPr>
          <p:nvPr>
            <p:ph type="sldNum" sz="quarter" idx="2"/>
          </p:nvPr>
        </p:nvSpPr>
        <p:spPr>
          <a:xfrm>
            <a:off x="11708116" y="6400416"/>
            <a:ext cx="280685" cy="276998"/>
          </a:xfrm>
          <a:prstGeom prst="rect">
            <a:avLst/>
          </a:prstGeom>
        </p:spPr>
        <p:txBody>
          <a:bodyPr/>
          <a:lstStyle/>
          <a:p>
            <a:fld id="{F36C87F6-986D-49E6-AF40-1B3A1EE8064D}" type="slidenum">
              <a:rPr lang="en-US" smtClean="0"/>
              <a:pPr/>
              <a:t>‹#›</a:t>
            </a:fld>
            <a:endParaRPr lang="en-US" dirty="0"/>
          </a:p>
        </p:txBody>
      </p:sp>
      <p:pic>
        <p:nvPicPr>
          <p:cNvPr id="7" name="image4.jpeg" descr="image4.jpeg">
            <a:extLst>
              <a:ext uri="{FF2B5EF4-FFF2-40B4-BE49-F238E27FC236}">
                <a16:creationId xmlns:a16="http://schemas.microsoft.com/office/drawing/2014/main" xmlns="" id="{4674F409-CCC9-3348-B65A-782472BB0DC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431" y="0"/>
            <a:ext cx="12222861" cy="1726478"/>
          </a:xfrm>
          <a:prstGeom prst="rect">
            <a:avLst/>
          </a:prstGeom>
          <a:ln w="12700">
            <a:miter lim="400000"/>
          </a:ln>
        </p:spPr>
      </p:pic>
      <p:sp>
        <p:nvSpPr>
          <p:cNvPr id="8" name="Title Placeholder 1">
            <a:extLst>
              <a:ext uri="{FF2B5EF4-FFF2-40B4-BE49-F238E27FC236}">
                <a16:creationId xmlns:a16="http://schemas.microsoft.com/office/drawing/2014/main" xmlns="" id="{A497FADF-F261-804B-BB4C-580CBF0C1CEE}"/>
              </a:ext>
            </a:extLst>
          </p:cNvPr>
          <p:cNvSpPr txBox="1"/>
          <p:nvPr/>
        </p:nvSpPr>
        <p:spPr>
          <a:xfrm>
            <a:off x="1569722" y="36627"/>
            <a:ext cx="9128759" cy="30775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a:solidFill>
                  <a:srgbClr val="593973"/>
                </a:solidFill>
              </a:rPr>
              <a:t>DEFENSE LANGUAGE INSTITUTE FOREIGN LANGUAGE CENTER</a:t>
            </a:r>
          </a:p>
        </p:txBody>
      </p:sp>
      <p:pic>
        <p:nvPicPr>
          <p:cNvPr id="9" name="Picture 8" descr="Picture 8">
            <a:extLst>
              <a:ext uri="{FF2B5EF4-FFF2-40B4-BE49-F238E27FC236}">
                <a16:creationId xmlns:a16="http://schemas.microsoft.com/office/drawing/2014/main" xmlns="" id="{A7EA781D-9CFC-3647-8D56-EF25F7D047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1"/>
            <a:ext cx="824183" cy="1133252"/>
          </a:xfrm>
          <a:prstGeom prst="rect">
            <a:avLst/>
          </a:prstGeom>
          <a:ln w="12700">
            <a:miter lim="400000"/>
          </a:ln>
        </p:spPr>
      </p:pic>
      <p:sp>
        <p:nvSpPr>
          <p:cNvPr id="10" name="Title Text">
            <a:extLst>
              <a:ext uri="{FF2B5EF4-FFF2-40B4-BE49-F238E27FC236}">
                <a16:creationId xmlns:a16="http://schemas.microsoft.com/office/drawing/2014/main" xmlns="" id="{524DF166-6569-B346-B257-BCC77D79DFC6}"/>
              </a:ext>
            </a:extLst>
          </p:cNvPr>
          <p:cNvSpPr txBox="1">
            <a:spLocks noGrp="1"/>
          </p:cNvSpPr>
          <p:nvPr>
            <p:ph type="title" hasCustomPrompt="1"/>
          </p:nvPr>
        </p:nvSpPr>
        <p:spPr>
          <a:xfrm>
            <a:off x="3063240" y="604579"/>
            <a:ext cx="6065521" cy="802995"/>
          </a:xfrm>
          <a:prstGeom prst="rect">
            <a:avLst/>
          </a:prstGeom>
        </p:spPr>
        <p:txBody>
          <a:bodyPr/>
          <a:lstStyle>
            <a:lvl1pPr>
              <a:defRPr sz="3999">
                <a:ln>
                  <a:noFill/>
                </a:ln>
                <a:solidFill>
                  <a:schemeClr val="tx1">
                    <a:lumMod val="65000"/>
                    <a:lumOff val="35000"/>
                  </a:schemeClr>
                </a:solidFill>
                <a:latin typeface="+mj-lt"/>
              </a:defRPr>
            </a:lvl1pPr>
          </a:lstStyle>
          <a:p>
            <a:pPr>
              <a:defRPr>
                <a:effectLst/>
              </a:defRPr>
            </a:pPr>
            <a:r>
              <a:rPr lang="en-US"/>
              <a:t>Header </a:t>
            </a:r>
            <a:endParaRPr/>
          </a:p>
        </p:txBody>
      </p:sp>
      <p:sp>
        <p:nvSpPr>
          <p:cNvPr id="12" name="Title Placeholder 1">
            <a:extLst>
              <a:ext uri="{FF2B5EF4-FFF2-40B4-BE49-F238E27FC236}">
                <a16:creationId xmlns:a16="http://schemas.microsoft.com/office/drawing/2014/main" xmlns="" id="{F79C3157-03AB-924F-B190-02AFD90E990E}"/>
              </a:ext>
            </a:extLst>
          </p:cNvPr>
          <p:cNvSpPr txBox="1"/>
          <p:nvPr/>
        </p:nvSpPr>
        <p:spPr>
          <a:xfrm>
            <a:off x="1569720" y="36625"/>
            <a:ext cx="9128761" cy="307752"/>
          </a:xfrm>
          <a:prstGeom prst="rect">
            <a:avLst/>
          </a:prstGeom>
          <a:ln w="254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400">
                <a:solidFill>
                  <a:srgbClr val="593973"/>
                </a:solidFill>
              </a:rPr>
              <a:t>DEFENSE LANGUAGE INSTITUTE FOREIGN LANGUAGE CENTER</a:t>
            </a:r>
          </a:p>
        </p:txBody>
      </p:sp>
      <p:pic>
        <p:nvPicPr>
          <p:cNvPr id="13" name="Picture 12" descr="Picture 8">
            <a:extLst>
              <a:ext uri="{FF2B5EF4-FFF2-40B4-BE49-F238E27FC236}">
                <a16:creationId xmlns:a16="http://schemas.microsoft.com/office/drawing/2014/main" xmlns="" id="{9AC2B7D6-831B-D54B-9C4A-F59D4D921C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18" y="274320"/>
            <a:ext cx="824183" cy="1133252"/>
          </a:xfrm>
          <a:prstGeom prst="rect">
            <a:avLst/>
          </a:prstGeom>
          <a:ln w="12700">
            <a:miter lim="400000"/>
          </a:ln>
        </p:spPr>
      </p:pic>
    </p:spTree>
    <p:extLst>
      <p:ext uri="{BB962C8B-B14F-4D97-AF65-F5344CB8AC3E}">
        <p14:creationId xmlns:p14="http://schemas.microsoft.com/office/powerpoint/2010/main" val="703028739"/>
      </p:ext>
    </p:extLst>
  </p:cSld>
  <p:clrMapOvr>
    <a:masterClrMapping/>
  </p:clrMapOvr>
  <p:transition spd="med"/>
  <p:hf hdr="0"/>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TITLE_ONLY">
    <p:spTree>
      <p:nvGrpSpPr>
        <p:cNvPr id="1" name=""/>
        <p:cNvGrpSpPr/>
        <p:nvPr/>
      </p:nvGrpSpPr>
      <p:grpSpPr>
        <a:xfrm>
          <a:off x="0" y="0"/>
          <a:ext cx="0" cy="0"/>
          <a:chOff x="0" y="0"/>
          <a:chExt cx="0" cy="0"/>
        </a:xfrm>
      </p:grpSpPr>
      <p:pic>
        <p:nvPicPr>
          <p:cNvPr id="73" name="Google Shape;10;p48" descr="Google Shape;10;p48"/>
          <p:cNvPicPr>
            <a:picLocks noChangeAspect="1"/>
          </p:cNvPicPr>
          <p:nvPr/>
        </p:nvPicPr>
        <p:blipFill>
          <a:blip r:embed="rId2"/>
          <a:stretch>
            <a:fillRect/>
          </a:stretch>
        </p:blipFill>
        <p:spPr>
          <a:xfrm>
            <a:off x="3" y="0"/>
            <a:ext cx="12227985" cy="1668464"/>
          </a:xfrm>
          <a:prstGeom prst="rect">
            <a:avLst/>
          </a:prstGeom>
          <a:ln w="12700">
            <a:miter lim="400000"/>
          </a:ln>
        </p:spPr>
      </p:pic>
      <p:pic>
        <p:nvPicPr>
          <p:cNvPr id="74" name="Google Shape;16;p48" descr="Google Shape;16;p48"/>
          <p:cNvPicPr>
            <a:picLocks noChangeAspect="1"/>
          </p:cNvPicPr>
          <p:nvPr/>
        </p:nvPicPr>
        <p:blipFill>
          <a:blip r:embed="rId3"/>
          <a:stretch>
            <a:fillRect/>
          </a:stretch>
        </p:blipFill>
        <p:spPr>
          <a:xfrm>
            <a:off x="406400" y="152400"/>
            <a:ext cx="1219201" cy="1219200"/>
          </a:xfrm>
          <a:prstGeom prst="rect">
            <a:avLst/>
          </a:prstGeom>
          <a:ln w="12700">
            <a:miter lim="400000"/>
          </a:ln>
          <a:effectLst>
            <a:outerShdw dist="38100" dir="8100000" rotWithShape="0">
              <a:srgbClr val="808080">
                <a:alpha val="39607"/>
              </a:srgbClr>
            </a:outerShdw>
          </a:effectLst>
        </p:spPr>
      </p:pic>
      <p:sp>
        <p:nvSpPr>
          <p:cNvPr id="75" name="Google Shape;17;p48"/>
          <p:cNvSpPr txBox="1"/>
          <p:nvPr/>
        </p:nvSpPr>
        <p:spPr>
          <a:xfrm>
            <a:off x="60967" y="21257"/>
            <a:ext cx="12171670" cy="33848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687" tIns="45687" rIns="45687" bIns="45687" anchor="ctr">
            <a:spAutoFit/>
          </a:bodyPr>
          <a:lstStyle>
            <a:lvl1pPr algn="ctr">
              <a:defRPr sz="1600" b="1">
                <a:solidFill>
                  <a:srgbClr val="612059"/>
                </a:solidFill>
                <a:latin typeface="Times New Roman"/>
                <a:ea typeface="Times New Roman"/>
                <a:cs typeface="Times New Roman"/>
                <a:sym typeface="Times New Roman"/>
              </a:defRPr>
            </a:lvl1pPr>
          </a:lstStyle>
          <a:p>
            <a:pPr hangingPunct="0"/>
            <a:r>
              <a:rPr sz="1600" kern="0"/>
              <a:t>DEFENSE LANGUAGE INSTITUTE FOREIGN LANGUAGE CENTER</a:t>
            </a:r>
          </a:p>
        </p:txBody>
      </p:sp>
      <p:sp>
        <p:nvSpPr>
          <p:cNvPr id="76" name="Title Text"/>
          <p:cNvSpPr txBox="1">
            <a:spLocks noGrp="1"/>
          </p:cNvSpPr>
          <p:nvPr>
            <p:ph type="title"/>
          </p:nvPr>
        </p:nvSpPr>
        <p:spPr>
          <a:xfrm>
            <a:off x="1117601" y="274642"/>
            <a:ext cx="9956800" cy="1143001"/>
          </a:xfrm>
          <a:prstGeom prst="rect">
            <a:avLst/>
          </a:prstGeom>
        </p:spPr>
        <p:txBody>
          <a:bodyPr/>
          <a:lstStyle/>
          <a:p>
            <a:r>
              <a:rPr lang="en-US"/>
              <a:t>Click to edit Master title style</a:t>
            </a:r>
            <a:endParaRPr/>
          </a:p>
        </p:txBody>
      </p:sp>
      <p:sp>
        <p:nvSpPr>
          <p:cNvPr id="77" name="Slide Number"/>
          <p:cNvSpPr txBox="1">
            <a:spLocks noGrp="1"/>
          </p:cNvSpPr>
          <p:nvPr>
            <p:ph type="sldNum" sz="quarter" idx="2"/>
          </p:nvPr>
        </p:nvSpPr>
        <p:spPr>
          <a:xfrm>
            <a:off x="11301717" y="6400415"/>
            <a:ext cx="280685" cy="276998"/>
          </a:xfrm>
          <a:prstGeom prst="rect">
            <a:avLst/>
          </a:prstGeom>
        </p:spPr>
        <p:txBody>
          <a:body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997869714"/>
      </p:ext>
    </p:extLst>
  </p:cSld>
  <p:clrMapOvr>
    <a:masterClrMapping/>
  </p:clrMapOvr>
  <p:transition spd="med"/>
  <p:hf hdr="0"/>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6469"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a:t>© 2021 DLIFLC</a:t>
            </a:r>
            <a:endParaRPr lang="en-US" dirty="0"/>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249890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2" name="Title 1"/>
          <p:cNvSpPr>
            <a:spLocks noGrp="1"/>
          </p:cNvSpPr>
          <p:nvPr>
            <p:ph type="title"/>
          </p:nvPr>
        </p:nvSpPr>
        <p:spPr>
          <a:xfrm>
            <a:off x="1209151" y="1097280"/>
            <a:ext cx="3658553" cy="2286000"/>
          </a:xfrm>
        </p:spPr>
        <p:txBody>
          <a:bodyPr anchor="b">
            <a:noAutofit/>
          </a:bodyPr>
          <a:lstStyle>
            <a:lvl1pPr algn="l">
              <a:defRPr sz="3200" b="0"/>
            </a:lvl1pPr>
          </a:lstStyle>
          <a:p>
            <a:r>
              <a:rPr lang="en-US"/>
              <a:t>Click to edit Master title style</a:t>
            </a:r>
            <a:endParaRPr/>
          </a:p>
        </p:txBody>
      </p:sp>
      <p:sp>
        <p:nvSpPr>
          <p:cNvPr id="3" name="Content Placeholder 2"/>
          <p:cNvSpPr>
            <a:spLocks noGrp="1"/>
          </p:cNvSpPr>
          <p:nvPr>
            <p:ph idx="1" hasCustomPrompt="1"/>
          </p:nvPr>
        </p:nvSpPr>
        <p:spPr>
          <a:xfrm>
            <a:off x="5486242" y="1097280"/>
            <a:ext cx="5487829" cy="493776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09151" y="3566160"/>
            <a:ext cx="3658553"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a:extLst>
              <a:ext uri="{FF2B5EF4-FFF2-40B4-BE49-F238E27FC236}">
                <a16:creationId xmlns:a16="http://schemas.microsoft.com/office/drawing/2014/main" xmlns="" id="{9DB00EE4-1E54-9947-BEA2-E34A8BC05F37}"/>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3" name="Footer Placeholder 12">
            <a:extLst>
              <a:ext uri="{FF2B5EF4-FFF2-40B4-BE49-F238E27FC236}">
                <a16:creationId xmlns:a16="http://schemas.microsoft.com/office/drawing/2014/main" xmlns="" id="{1981BD6E-5B84-D641-B02A-DF3E091A8ADC}"/>
              </a:ext>
            </a:extLst>
          </p:cNvPr>
          <p:cNvSpPr>
            <a:spLocks noGrp="1"/>
          </p:cNvSpPr>
          <p:nvPr>
            <p:ph type="ftr" sz="quarter" idx="11"/>
          </p:nvPr>
        </p:nvSpPr>
        <p:spPr/>
        <p:txBody>
          <a:bodyPr/>
          <a:lstStyle/>
          <a:p>
            <a:r>
              <a:rPr lang="en-US" dirty="0"/>
              <a:t>© 2021 DLIFLC</a:t>
            </a:r>
          </a:p>
        </p:txBody>
      </p:sp>
      <p:sp>
        <p:nvSpPr>
          <p:cNvPr id="9" name="Rectangle 8"/>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11" name="Rectangle 10"/>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14" name="Rectangle 13"/>
          <p:cNvSpPr/>
          <p:nvPr userDrawn="1"/>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15" name="Rectangle 1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97331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4812"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6279771" y="2194559"/>
            <a:ext cx="4709961" cy="384048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Footer Placeholder 13">
            <a:extLst>
              <a:ext uri="{FF2B5EF4-FFF2-40B4-BE49-F238E27FC236}">
                <a16:creationId xmlns:a16="http://schemas.microsoft.com/office/drawing/2014/main" xmlns="" id="{53A81BDA-D428-F846-96A1-9898E9EEDE4B}"/>
              </a:ext>
            </a:extLst>
          </p:cNvPr>
          <p:cNvSpPr>
            <a:spLocks noGrp="1"/>
          </p:cNvSpPr>
          <p:nvPr>
            <p:ph type="ftr" sz="quarter" idx="11"/>
          </p:nvPr>
        </p:nvSpPr>
        <p:spPr/>
        <p:txBody>
          <a:bodyPr/>
          <a:lstStyle/>
          <a:p>
            <a:r>
              <a:rPr lang="en-US"/>
              <a:t>© 2021 DLIFLC</a:t>
            </a:r>
            <a:endParaRPr lang="en-US" dirty="0"/>
          </a:p>
        </p:txBody>
      </p:sp>
      <p:sp>
        <p:nvSpPr>
          <p:cNvPr id="15" name="Slide Number Placeholder 14">
            <a:extLst>
              <a:ext uri="{FF2B5EF4-FFF2-40B4-BE49-F238E27FC236}">
                <a16:creationId xmlns:a16="http://schemas.microsoft.com/office/drawing/2014/main" xmlns="" id="{5A99BBDF-3053-0344-8CCA-45CA7BF6F284}"/>
              </a:ext>
            </a:extLst>
          </p:cNvPr>
          <p:cNvSpPr>
            <a:spLocks noGrp="1"/>
          </p:cNvSpPr>
          <p:nvPr>
            <p:ph type="sldNum" sz="quarter" idx="12"/>
          </p:nvPr>
        </p:nvSpPr>
        <p:spPr>
          <a:xfrm>
            <a:off x="11048702" y="6677026"/>
            <a:ext cx="1143299" cy="180974"/>
          </a:xfrm>
        </p:spPr>
        <p:txBody>
          <a:bodyPr/>
          <a:lstStyle/>
          <a:p>
            <a:fld id="{F36C87F6-986D-49E6-AF40-1B3A1EE8064D}" type="slidenum">
              <a:rPr lang="en-US" smtClean="0"/>
              <a:pPr/>
              <a:t>‹#›</a:t>
            </a:fld>
            <a:endParaRPr lang="en-US" dirty="0"/>
          </a:p>
        </p:txBody>
      </p:sp>
      <p:sp>
        <p:nvSpPr>
          <p:cNvPr id="10" name="Rectangle 9"/>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4091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2_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42A22A6-3386-9841-AB1E-2301B7EF0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042" y="222991"/>
            <a:ext cx="2743915" cy="3770116"/>
          </a:xfrm>
          <a:prstGeom prst="rect">
            <a:avLst/>
          </a:prstGeom>
        </p:spPr>
      </p:pic>
      <p:sp>
        <p:nvSpPr>
          <p:cNvPr id="8" name="Text Placeholder 11">
            <a:extLst>
              <a:ext uri="{FF2B5EF4-FFF2-40B4-BE49-F238E27FC236}">
                <a16:creationId xmlns:a16="http://schemas.microsoft.com/office/drawing/2014/main" xmlns="" id="{C6B31343-3BD8-544D-A276-A3454B28235C}"/>
              </a:ext>
            </a:extLst>
          </p:cNvPr>
          <p:cNvSpPr>
            <a:spLocks noGrp="1"/>
          </p:cNvSpPr>
          <p:nvPr>
            <p:ph type="body" sz="quarter" idx="10" hasCustomPrompt="1"/>
          </p:nvPr>
        </p:nvSpPr>
        <p:spPr>
          <a:xfrm>
            <a:off x="1294149" y="4114800"/>
            <a:ext cx="9603701" cy="990601"/>
          </a:xfrm>
          <a:prstGeom prst="rect">
            <a:avLst/>
          </a:prstGeom>
        </p:spPr>
        <p:txBody>
          <a:bodyPr>
            <a:normAutofit/>
          </a:bodyPr>
          <a:lstStyle>
            <a:lvl1pPr marL="45720" indent="0" algn="ctr">
              <a:buNone/>
              <a:defRPr sz="2800">
                <a:latin typeface="+mj-lt"/>
              </a:defRPr>
            </a:lvl1pPr>
          </a:lstStyle>
          <a:p>
            <a:pPr lvl="0"/>
            <a:r>
              <a:rPr lang="en-US" dirty="0"/>
              <a:t>PRESENTATION TITLE GOES HERE</a:t>
            </a:r>
          </a:p>
        </p:txBody>
      </p:sp>
      <p:sp>
        <p:nvSpPr>
          <p:cNvPr id="9" name="Text Placeholder 11">
            <a:extLst>
              <a:ext uri="{FF2B5EF4-FFF2-40B4-BE49-F238E27FC236}">
                <a16:creationId xmlns:a16="http://schemas.microsoft.com/office/drawing/2014/main" xmlns="" id="{686AB85E-B2A6-3D4F-90DD-8ADA63C78618}"/>
              </a:ext>
            </a:extLst>
          </p:cNvPr>
          <p:cNvSpPr>
            <a:spLocks noGrp="1"/>
          </p:cNvSpPr>
          <p:nvPr>
            <p:ph type="body" sz="quarter" idx="11" hasCustomPrompt="1"/>
          </p:nvPr>
        </p:nvSpPr>
        <p:spPr>
          <a:xfrm>
            <a:off x="3752239" y="5348785"/>
            <a:ext cx="4687521" cy="747215"/>
          </a:xfrm>
          <a:prstGeom prst="rect">
            <a:avLst/>
          </a:prstGeom>
        </p:spPr>
        <p:txBody>
          <a:bodyPr>
            <a:normAutofit/>
          </a:bodyPr>
          <a:lstStyle>
            <a:lvl1pPr marL="45720" indent="0" algn="ctr">
              <a:buNone/>
              <a:defRPr sz="1800">
                <a:latin typeface="+mj-lt"/>
              </a:defRPr>
            </a:lvl1pPr>
          </a:lstStyle>
          <a:p>
            <a:r>
              <a:rPr lang="en-US" dirty="0"/>
              <a:t>Subtitle goes here</a:t>
            </a:r>
          </a:p>
        </p:txBody>
      </p:sp>
      <p:sp>
        <p:nvSpPr>
          <p:cNvPr id="2" name="Date Placeholder 1">
            <a:extLst>
              <a:ext uri="{FF2B5EF4-FFF2-40B4-BE49-F238E27FC236}">
                <a16:creationId xmlns:a16="http://schemas.microsoft.com/office/drawing/2014/main" xmlns="" id="{4716139F-1081-B54E-AA65-025AA42013F9}"/>
              </a:ext>
            </a:extLst>
          </p:cNvPr>
          <p:cNvSpPr>
            <a:spLocks noGrp="1"/>
          </p:cNvSpPr>
          <p:nvPr>
            <p:ph type="dt" sz="half" idx="12"/>
          </p:nvPr>
        </p:nvSpPr>
        <p:spPr/>
        <p:txBody>
          <a:bodyPr/>
          <a:lstStyle/>
          <a:p>
            <a:r>
              <a:rPr lang="en-US"/>
              <a:t>8/23/21</a:t>
            </a:r>
            <a:endParaRPr lang="en-US" dirty="0"/>
          </a:p>
        </p:txBody>
      </p:sp>
      <p:sp>
        <p:nvSpPr>
          <p:cNvPr id="3" name="Footer Placeholder 2">
            <a:extLst>
              <a:ext uri="{FF2B5EF4-FFF2-40B4-BE49-F238E27FC236}">
                <a16:creationId xmlns:a16="http://schemas.microsoft.com/office/drawing/2014/main" xmlns="" id="{7211753F-D247-C543-9DD0-50D97D8A2072}"/>
              </a:ext>
            </a:extLst>
          </p:cNvPr>
          <p:cNvSpPr>
            <a:spLocks noGrp="1"/>
          </p:cNvSpPr>
          <p:nvPr>
            <p:ph type="ftr" sz="quarter" idx="13"/>
          </p:nvPr>
        </p:nvSpPr>
        <p:spPr/>
        <p:txBody>
          <a:bodyPr/>
          <a:lstStyle/>
          <a:p>
            <a:r>
              <a:rPr lang="en-US"/>
              <a:t>© 2021 DLIFLC</a:t>
            </a:r>
            <a:endParaRPr lang="en-US" dirty="0"/>
          </a:p>
        </p:txBody>
      </p:sp>
    </p:spTree>
    <p:extLst>
      <p:ext uri="{BB962C8B-B14F-4D97-AF65-F5344CB8AC3E}">
        <p14:creationId xmlns:p14="http://schemas.microsoft.com/office/powerpoint/2010/main" val="20510387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3_MPR School">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9DB4CF5-F78C-6F91-DD15-A2CEE28EE0D6}"/>
              </a:ext>
            </a:extLst>
          </p:cNvPr>
          <p:cNvSpPr txBox="1"/>
          <p:nvPr userDrawn="1"/>
        </p:nvSpPr>
        <p:spPr>
          <a:xfrm>
            <a:off x="196307" y="1244070"/>
            <a:ext cx="4423200" cy="400110"/>
          </a:xfrm>
          <a:prstGeom prst="rect">
            <a:avLst/>
          </a:prstGeom>
          <a:noFill/>
        </p:spPr>
        <p:txBody>
          <a:bodyPr wrap="square">
            <a:spAutoFit/>
          </a:bodyPr>
          <a:lstStyle/>
          <a:p>
            <a:pPr algn="ctr"/>
            <a:r>
              <a:rPr lang="en-US" sz="2000" b="1" dirty="0">
                <a:solidFill>
                  <a:schemeClr val="tx1"/>
                </a:solidFill>
              </a:rPr>
              <a:t>Support Needed</a:t>
            </a:r>
          </a:p>
        </p:txBody>
      </p:sp>
      <p:sp>
        <p:nvSpPr>
          <p:cNvPr id="6" name="Rectangle 5">
            <a:extLst>
              <a:ext uri="{FF2B5EF4-FFF2-40B4-BE49-F238E27FC236}">
                <a16:creationId xmlns:a16="http://schemas.microsoft.com/office/drawing/2014/main" xmlns="" id="{70B2D52A-8AA1-9F3E-58FE-BC872CA72371}"/>
              </a:ext>
            </a:extLst>
          </p:cNvPr>
          <p:cNvSpPr/>
          <p:nvPr userDrawn="1"/>
        </p:nvSpPr>
        <p:spPr>
          <a:xfrm>
            <a:off x="59757" y="3075043"/>
            <a:ext cx="3995928" cy="3767328"/>
          </a:xfrm>
          <a:prstGeom prst="rect">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lang="en-US" sz="1600" b="1" dirty="0">
                <a:solidFill>
                  <a:schemeClr val="tx1"/>
                </a:solidFill>
              </a:rPr>
              <a:t>Train &amp; Educate Our Students (SE1)</a:t>
            </a:r>
          </a:p>
          <a:p>
            <a:pPr marL="342900" indent="-342900">
              <a:buFont typeface="Arial" panose="020B0604020202020204" pitchFamily="34" charset="0"/>
              <a:buChar char="•"/>
            </a:pPr>
            <a:endParaRPr lang="en-US" sz="1500" dirty="0">
              <a:solidFill>
                <a:schemeClr val="tx1"/>
              </a:solidFill>
            </a:endParaRPr>
          </a:p>
          <a:p>
            <a:pPr marL="342900" indent="-342900">
              <a:buFont typeface="Arial" panose="020B0604020202020204" pitchFamily="34" charset="0"/>
              <a:buChar char="•"/>
            </a:pPr>
            <a:endParaRPr lang="en-US" sz="1500" dirty="0">
              <a:solidFill>
                <a:schemeClr val="tx1"/>
              </a:solidFill>
            </a:endParaRPr>
          </a:p>
        </p:txBody>
      </p:sp>
      <p:sp>
        <p:nvSpPr>
          <p:cNvPr id="7" name="Rectangle 6">
            <a:extLst>
              <a:ext uri="{FF2B5EF4-FFF2-40B4-BE49-F238E27FC236}">
                <a16:creationId xmlns:a16="http://schemas.microsoft.com/office/drawing/2014/main" xmlns="" id="{962377F6-459F-8017-AB1C-99643ECE14ED}"/>
              </a:ext>
            </a:extLst>
          </p:cNvPr>
          <p:cNvSpPr/>
          <p:nvPr userDrawn="1"/>
        </p:nvSpPr>
        <p:spPr>
          <a:xfrm>
            <a:off x="4093140" y="3073776"/>
            <a:ext cx="3993829" cy="3769863"/>
          </a:xfrm>
          <a:prstGeom prst="rect">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lang="en-US" sz="1600" b="1">
                <a:solidFill>
                  <a:schemeClr val="tx1"/>
                </a:solidFill>
              </a:rPr>
              <a:t>Build &amp; Sustain Our Faculty (SE2)</a:t>
            </a:r>
          </a:p>
          <a:p>
            <a:pPr marL="173736" indent="-173736">
              <a:buFont typeface="Arial" panose="020B0604020202020204" pitchFamily="34" charset="0"/>
              <a:buChar char="•"/>
            </a:pPr>
            <a:endParaRPr lang="en-US" sz="1500">
              <a:solidFill>
                <a:schemeClr val="tx1"/>
              </a:solidFill>
            </a:endParaRPr>
          </a:p>
          <a:p>
            <a:endParaRPr lang="en-US" dirty="0">
              <a:solidFill>
                <a:schemeClr val="tx1"/>
              </a:solidFill>
            </a:endParaRPr>
          </a:p>
        </p:txBody>
      </p:sp>
      <p:sp>
        <p:nvSpPr>
          <p:cNvPr id="10" name="Rectangle 9">
            <a:extLst>
              <a:ext uri="{FF2B5EF4-FFF2-40B4-BE49-F238E27FC236}">
                <a16:creationId xmlns:a16="http://schemas.microsoft.com/office/drawing/2014/main" xmlns="" id="{20D39458-47B4-8AC5-BB4C-7F2B63DA6170}"/>
              </a:ext>
            </a:extLst>
          </p:cNvPr>
          <p:cNvSpPr/>
          <p:nvPr userDrawn="1"/>
        </p:nvSpPr>
        <p:spPr>
          <a:xfrm>
            <a:off x="8124423" y="3075043"/>
            <a:ext cx="3995928" cy="3767328"/>
          </a:xfrm>
          <a:prstGeom prst="rect">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lang="en-US" sz="1500" b="1" dirty="0">
                <a:solidFill>
                  <a:schemeClr val="tx1"/>
                </a:solidFill>
              </a:rPr>
              <a:t>Improve &amp; Refine our Curriculum (SE3)</a:t>
            </a:r>
          </a:p>
          <a:p>
            <a:pPr marL="285750" indent="-285750">
              <a:buFont typeface="Arial" panose="020B0604020202020204" pitchFamily="34" charset="0"/>
              <a:buChar char="•"/>
            </a:pPr>
            <a:endParaRPr lang="en-US" sz="1500" dirty="0">
              <a:solidFill>
                <a:schemeClr val="tx1"/>
              </a:solidFill>
            </a:endParaRPr>
          </a:p>
          <a:p>
            <a:pPr marL="285750" indent="-285750">
              <a:buFont typeface="Arial" panose="020B0604020202020204" pitchFamily="34" charset="0"/>
              <a:buChar char="•"/>
            </a:pPr>
            <a:endParaRPr lang="en-US" sz="1500" dirty="0">
              <a:solidFill>
                <a:schemeClr val="tx1"/>
              </a:solidFill>
            </a:endParaRPr>
          </a:p>
        </p:txBody>
      </p:sp>
      <p:sp>
        <p:nvSpPr>
          <p:cNvPr id="17" name="Content Placeholder 13">
            <a:extLst>
              <a:ext uri="{FF2B5EF4-FFF2-40B4-BE49-F238E27FC236}">
                <a16:creationId xmlns:a16="http://schemas.microsoft.com/office/drawing/2014/main" xmlns="" id="{C16E7ADE-2E08-CE16-6976-61E55E4A15B5}"/>
              </a:ext>
            </a:extLst>
          </p:cNvPr>
          <p:cNvSpPr>
            <a:spLocks noGrp="1"/>
          </p:cNvSpPr>
          <p:nvPr>
            <p:ph sz="quarter" idx="13"/>
          </p:nvPr>
        </p:nvSpPr>
        <p:spPr>
          <a:xfrm>
            <a:off x="196306" y="1599521"/>
            <a:ext cx="4423199" cy="1369710"/>
          </a:xfrm>
        </p:spPr>
        <p:txBody>
          <a:bodyPr/>
          <a:lstStyle>
            <a:lvl1pPr>
              <a:defRPr sz="1800">
                <a:latin typeface="Calibri" panose="020F0502020204030204" pitchFamily="34" charset="0"/>
                <a:cs typeface="Calibri" panose="020F0502020204030204" pitchFamily="34" charset="0"/>
              </a:defRPr>
            </a:lvl1pPr>
            <a:lvl2pPr marL="274320" indent="0">
              <a:buNone/>
              <a:defRPr sz="18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stStyle>
          <a:p>
            <a:pPr lvl="0"/>
            <a:r>
              <a:rPr lang="en-US" dirty="0"/>
              <a:t>Click to edit Master text styles</a:t>
            </a:r>
          </a:p>
        </p:txBody>
      </p:sp>
      <p:sp>
        <p:nvSpPr>
          <p:cNvPr id="21" name="Text Placeholder 20">
            <a:extLst>
              <a:ext uri="{FF2B5EF4-FFF2-40B4-BE49-F238E27FC236}">
                <a16:creationId xmlns:a16="http://schemas.microsoft.com/office/drawing/2014/main" xmlns="" id="{638CC832-849E-6EC9-444B-9222287AE235}"/>
              </a:ext>
            </a:extLst>
          </p:cNvPr>
          <p:cNvSpPr>
            <a:spLocks noGrp="1"/>
          </p:cNvSpPr>
          <p:nvPr>
            <p:ph type="body" sz="quarter" idx="16"/>
          </p:nvPr>
        </p:nvSpPr>
        <p:spPr>
          <a:xfrm>
            <a:off x="89937" y="3376613"/>
            <a:ext cx="3965747" cy="3447502"/>
          </a:xfrm>
        </p:spPr>
        <p:txBody>
          <a:bodyPr/>
          <a:lstStyle>
            <a:lvl1pPr>
              <a:defRPr sz="1400" b="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22" name="Text Placeholder 20">
            <a:extLst>
              <a:ext uri="{FF2B5EF4-FFF2-40B4-BE49-F238E27FC236}">
                <a16:creationId xmlns:a16="http://schemas.microsoft.com/office/drawing/2014/main" xmlns="" id="{29771540-A575-1684-CCD2-CBB2C95A0ECD}"/>
              </a:ext>
            </a:extLst>
          </p:cNvPr>
          <p:cNvSpPr>
            <a:spLocks noGrp="1"/>
          </p:cNvSpPr>
          <p:nvPr>
            <p:ph type="body" sz="quarter" idx="17"/>
          </p:nvPr>
        </p:nvSpPr>
        <p:spPr>
          <a:xfrm>
            <a:off x="4093138" y="3376613"/>
            <a:ext cx="3965747" cy="3447502"/>
          </a:xfrm>
        </p:spPr>
        <p:txBody>
          <a:bodyPr/>
          <a:lstStyle>
            <a:lvl1pPr>
              <a:defRPr sz="1400" b="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23" name="Text Placeholder 20">
            <a:extLst>
              <a:ext uri="{FF2B5EF4-FFF2-40B4-BE49-F238E27FC236}">
                <a16:creationId xmlns:a16="http://schemas.microsoft.com/office/drawing/2014/main" xmlns="" id="{4768C515-9B17-1688-0718-FEF9E015EDA7}"/>
              </a:ext>
            </a:extLst>
          </p:cNvPr>
          <p:cNvSpPr>
            <a:spLocks noGrp="1"/>
          </p:cNvSpPr>
          <p:nvPr>
            <p:ph type="body" sz="quarter" idx="18"/>
          </p:nvPr>
        </p:nvSpPr>
        <p:spPr>
          <a:xfrm>
            <a:off x="8145529" y="3376613"/>
            <a:ext cx="3965747" cy="3447502"/>
          </a:xfrm>
        </p:spPr>
        <p:txBody>
          <a:bodyPr/>
          <a:lstStyle>
            <a:lvl1pPr>
              <a:defRPr sz="1400" b="0">
                <a:latin typeface="Calibri" panose="020F0502020204030204" pitchFamily="34" charset="0"/>
                <a:cs typeface="Calibri" panose="020F0502020204030204" pitchFamily="34" charset="0"/>
              </a:defRPr>
            </a:lvl1pPr>
          </a:lstStyle>
          <a:p>
            <a:pPr lvl="0"/>
            <a:r>
              <a:rPr lang="en-US" dirty="0"/>
              <a:t>Click to edit Master text styles</a:t>
            </a:r>
          </a:p>
        </p:txBody>
      </p:sp>
    </p:spTree>
    <p:extLst>
      <p:ext uri="{BB962C8B-B14F-4D97-AF65-F5344CB8AC3E}">
        <p14:creationId xmlns:p14="http://schemas.microsoft.com/office/powerpoint/2010/main" val="5377441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4_MPR School_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6521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EDF08C-01ED-840E-5C75-F74B2ED17E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970EF3E-F701-2B1A-E11A-A53F42B3074C}"/>
              </a:ext>
            </a:extLst>
          </p:cNvPr>
          <p:cNvSpPr>
            <a:spLocks noGrp="1"/>
          </p:cNvSpPr>
          <p:nvPr>
            <p:ph type="dt" sz="half" idx="10"/>
          </p:nvPr>
        </p:nvSpPr>
        <p:spPr/>
        <p:txBody>
          <a:bodyPr/>
          <a:lstStyle/>
          <a:p>
            <a:r>
              <a:rPr lang="en-US"/>
              <a:t>8/23/21</a:t>
            </a:r>
            <a:endParaRPr lang="en-US" dirty="0"/>
          </a:p>
        </p:txBody>
      </p:sp>
      <p:sp>
        <p:nvSpPr>
          <p:cNvPr id="4" name="Slide Number Placeholder 3">
            <a:extLst>
              <a:ext uri="{FF2B5EF4-FFF2-40B4-BE49-F238E27FC236}">
                <a16:creationId xmlns:a16="http://schemas.microsoft.com/office/drawing/2014/main" xmlns="" id="{A772CE54-1BAA-9974-A544-55B27B8FB89B}"/>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3CC875D7-8452-C553-4A9E-887832B83171}"/>
              </a:ext>
            </a:extLst>
          </p:cNvPr>
          <p:cNvSpPr>
            <a:spLocks noGrp="1"/>
          </p:cNvSpPr>
          <p:nvPr>
            <p:ph type="ftr" sz="quarter" idx="12"/>
          </p:nvPr>
        </p:nvSpPr>
        <p:spPr/>
        <p:txBody>
          <a:bodyPr/>
          <a:lstStyle/>
          <a:p>
            <a:r>
              <a:rPr lang="en-US"/>
              <a:t>© 2021 DLIFLC</a:t>
            </a:r>
            <a:endParaRPr lang="en-US" dirty="0"/>
          </a:p>
        </p:txBody>
      </p:sp>
    </p:spTree>
    <p:extLst>
      <p:ext uri="{BB962C8B-B14F-4D97-AF65-F5344CB8AC3E}">
        <p14:creationId xmlns:p14="http://schemas.microsoft.com/office/powerpoint/2010/main" val="2523350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7931"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931"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2194560"/>
            <a:ext cx="4710387" cy="822960"/>
          </a:xfrm>
        </p:spPr>
        <p:txBody>
          <a:bodyPr anchor="ctr"/>
          <a:lstStyle>
            <a:lvl1pPr marL="0" indent="0">
              <a:spcBef>
                <a:spcPts val="0"/>
              </a:spcBef>
              <a:buNone/>
              <a:defRPr sz="2400" b="0" cap="all" baseline="0">
                <a:solidFill>
                  <a:schemeClr val="accent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3685" y="3108960"/>
            <a:ext cx="4710387" cy="292608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Footer Placeholder 14">
            <a:extLst>
              <a:ext uri="{FF2B5EF4-FFF2-40B4-BE49-F238E27FC236}">
                <a16:creationId xmlns:a16="http://schemas.microsoft.com/office/drawing/2014/main" xmlns="" id="{91AD574B-3578-DC42-AC79-3AC82DC7DB29}"/>
              </a:ext>
            </a:extLst>
          </p:cNvPr>
          <p:cNvSpPr>
            <a:spLocks noGrp="1"/>
          </p:cNvSpPr>
          <p:nvPr>
            <p:ph type="ftr" sz="quarter" idx="11"/>
          </p:nvPr>
        </p:nvSpPr>
        <p:spPr/>
        <p:txBody>
          <a:bodyPr/>
          <a:lstStyle/>
          <a:p>
            <a:r>
              <a:rPr lang="en-US"/>
              <a:t>© 2021 DLIFLC</a:t>
            </a:r>
            <a:endParaRPr lang="en-US" dirty="0"/>
          </a:p>
        </p:txBody>
      </p:sp>
      <p:sp>
        <p:nvSpPr>
          <p:cNvPr id="16" name="Slide Number Placeholder 15">
            <a:extLst>
              <a:ext uri="{FF2B5EF4-FFF2-40B4-BE49-F238E27FC236}">
                <a16:creationId xmlns:a16="http://schemas.microsoft.com/office/drawing/2014/main" xmlns="" id="{BDAECF6A-39DF-1347-9CCF-AC118A3AA93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12" name="Rectangle 11"/>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955282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1" y="2926081"/>
            <a:ext cx="9756141" cy="2362199"/>
          </a:xfrm>
          <a:prstGeom prst="rect">
            <a:avLst/>
          </a:prstGeom>
        </p:spPr>
        <p:txBody>
          <a:bodyPr anchor="t" anchorCtr="0">
            <a:normAutofit/>
          </a:bodyPr>
          <a:lstStyle>
            <a:lvl1pPr algn="l">
              <a:defRPr sz="2800" b="0" cap="all"/>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xmlns="" id="{023D4A95-FC1A-2948-AF3C-0C6854884321}"/>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1" name="Footer Placeholder 33">
            <a:extLst>
              <a:ext uri="{FF2B5EF4-FFF2-40B4-BE49-F238E27FC236}">
                <a16:creationId xmlns:a16="http://schemas.microsoft.com/office/drawing/2014/main" xmlns="" id="{C021DAE2-1C8F-1D4D-96AE-6854F8E2893F}"/>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a:t>© 2021 DLIFLC</a:t>
            </a:r>
            <a:endParaRPr lang="en-US" dirty="0"/>
          </a:p>
        </p:txBody>
      </p:sp>
      <p:sp>
        <p:nvSpPr>
          <p:cNvPr id="10" name="Rectangle 9"/>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40861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1_Title Only">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xmlns="" id="{914F0291-E1DC-0D43-ACD6-7171C41E6AE8}"/>
              </a:ext>
            </a:extLst>
          </p:cNvPr>
          <p:cNvSpPr>
            <a:spLocks noGrp="1"/>
          </p:cNvSpPr>
          <p:nvPr>
            <p:ph type="ftr" sz="quarter" idx="11"/>
          </p:nvPr>
        </p:nvSpPr>
        <p:spPr/>
        <p:txBody>
          <a:bodyPr/>
          <a:lstStyle/>
          <a:p>
            <a:r>
              <a:rPr lang="en-US"/>
              <a:t>© 2021 DLIFLC</a:t>
            </a:r>
            <a:endParaRPr lang="en-US" dirty="0"/>
          </a:p>
        </p:txBody>
      </p:sp>
      <p:sp>
        <p:nvSpPr>
          <p:cNvPr id="12" name="Slide Number Placeholder 11">
            <a:extLst>
              <a:ext uri="{FF2B5EF4-FFF2-40B4-BE49-F238E27FC236}">
                <a16:creationId xmlns:a16="http://schemas.microsoft.com/office/drawing/2014/main" xmlns="" id="{1DA46140-DC03-CC41-9CC0-EB6591668389}"/>
              </a:ext>
            </a:extLst>
          </p:cNvPr>
          <p:cNvSpPr>
            <a:spLocks noGrp="1"/>
          </p:cNvSpPr>
          <p:nvPr>
            <p:ph type="sldNum" sz="quarter" idx="12"/>
          </p:nvPr>
        </p:nvSpPr>
        <p:spPr/>
        <p:txBody>
          <a:bodyPr/>
          <a:lstStyle/>
          <a:p>
            <a:fld id="{F36C87F6-986D-49E6-AF40-1B3A1EE8064D}" type="slidenum">
              <a:rPr lang="en-US" smtClean="0"/>
              <a:pPr/>
              <a:t>‹#›</a:t>
            </a:fld>
            <a:endParaRPr lang="en-US"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90787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Slide Number Placeholder 5">
            <a:extLst>
              <a:ext uri="{FF2B5EF4-FFF2-40B4-BE49-F238E27FC236}">
                <a16:creationId xmlns:a16="http://schemas.microsoft.com/office/drawing/2014/main" xmlns="" id="{53ED0712-3A7E-5743-8A3B-F7973F660BAE}"/>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7" name="Footer Placeholder 16">
            <a:extLst>
              <a:ext uri="{FF2B5EF4-FFF2-40B4-BE49-F238E27FC236}">
                <a16:creationId xmlns:a16="http://schemas.microsoft.com/office/drawing/2014/main" xmlns="" id="{A64CDD9F-3453-7B4D-A26E-40B56B0048C5}"/>
              </a:ext>
            </a:extLst>
          </p:cNvPr>
          <p:cNvSpPr>
            <a:spLocks noGrp="1"/>
          </p:cNvSpPr>
          <p:nvPr>
            <p:ph type="ftr" sz="quarter" idx="11"/>
          </p:nvPr>
        </p:nvSpPr>
        <p:spPr/>
        <p:txBody>
          <a:bodyPr/>
          <a:lstStyle/>
          <a:p>
            <a:r>
              <a:rPr lang="en-US"/>
              <a:t>© 2021 DLIFLC</a:t>
            </a:r>
            <a:endParaRPr lang="en-US" dirty="0"/>
          </a:p>
        </p:txBody>
      </p:sp>
      <p:sp>
        <p:nvSpPr>
          <p:cNvPr id="8" name="Rectangle 7"/>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408726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1_Disclaimer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0760808-3A36-064F-8A7C-CAA7EDB9EC18}"/>
              </a:ext>
            </a:extLst>
          </p:cNvPr>
          <p:cNvSpPr>
            <a:spLocks noGrp="1"/>
          </p:cNvSpPr>
          <p:nvPr>
            <p:ph type="sldNum" sz="quarter" idx="11"/>
          </p:nvPr>
        </p:nvSpPr>
        <p:spPr/>
        <p:txBody>
          <a:bodyPr/>
          <a:lstStyle/>
          <a:p>
            <a:fld id="{F36C87F6-986D-49E6-AF40-1B3A1EE8064D}" type="slidenum">
              <a:rPr lang="en-US" smtClean="0"/>
              <a:pPr/>
              <a:t>‹#›</a:t>
            </a:fld>
            <a:endParaRPr lang="en-US" dirty="0"/>
          </a:p>
        </p:txBody>
      </p:sp>
      <p:sp>
        <p:nvSpPr>
          <p:cNvPr id="5" name="Footer Placeholder 4">
            <a:extLst>
              <a:ext uri="{FF2B5EF4-FFF2-40B4-BE49-F238E27FC236}">
                <a16:creationId xmlns:a16="http://schemas.microsoft.com/office/drawing/2014/main" xmlns="" id="{9F339583-F137-4144-8BA5-2CC8EEC971D4}"/>
              </a:ext>
            </a:extLst>
          </p:cNvPr>
          <p:cNvSpPr>
            <a:spLocks noGrp="1"/>
          </p:cNvSpPr>
          <p:nvPr>
            <p:ph type="ftr" sz="quarter" idx="12"/>
          </p:nvPr>
        </p:nvSpPr>
        <p:spPr/>
        <p:txBody>
          <a:bodyPr/>
          <a:lstStyle/>
          <a:p>
            <a:r>
              <a:rPr lang="en-US"/>
              <a:t>© 2021 DLIFLC</a:t>
            </a:r>
            <a:endParaRPr lang="en-US" dirty="0"/>
          </a:p>
        </p:txBody>
      </p:sp>
      <p:sp>
        <p:nvSpPr>
          <p:cNvPr id="6" name="TextBox 5">
            <a:extLst>
              <a:ext uri="{FF2B5EF4-FFF2-40B4-BE49-F238E27FC236}">
                <a16:creationId xmlns:a16="http://schemas.microsoft.com/office/drawing/2014/main" xmlns="" id="{1E3E1DA3-4679-0540-9F44-68586B47C9F8}"/>
              </a:ext>
            </a:extLst>
          </p:cNvPr>
          <p:cNvSpPr txBox="1"/>
          <p:nvPr/>
        </p:nvSpPr>
        <p:spPr>
          <a:xfrm>
            <a:off x="1980126" y="1645920"/>
            <a:ext cx="8231744" cy="3130088"/>
          </a:xfrm>
          <a:prstGeom prst="rect">
            <a:avLst/>
          </a:prstGeom>
          <a:noFill/>
        </p:spPr>
        <p:txBody>
          <a:bodyPr wrap="square" lIns="182880" tIns="91440" rIns="182880" bIns="91440" rtlCol="0">
            <a:spAutoFit/>
          </a:bodyPr>
          <a:lstStyle/>
          <a:p>
            <a:pPr algn="ctr">
              <a:lnSpc>
                <a:spcPct val="150000"/>
              </a:lnSpc>
            </a:pPr>
            <a:r>
              <a:rPr lang="en-US" sz="1100" b="0" i="0" kern="1200" dirty="0">
                <a:solidFill>
                  <a:schemeClr val="tx1"/>
                </a:solidFill>
                <a:effectLst/>
                <a:latin typeface="+mn-lt"/>
                <a:ea typeface="+mn-ea"/>
                <a:cs typeface="+mn-cs"/>
              </a:rPr>
              <a:t>DISCLAIMER </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This presentation has been approved for public release by the Defense Language Institute Foreign Language Center’s Public Affairs Office. For verification please e-mail: </a:t>
            </a:r>
            <a:r>
              <a:rPr lang="en-US" sz="1000" b="0" i="0" u="sng" kern="1200" dirty="0">
                <a:solidFill>
                  <a:schemeClr val="tx1"/>
                </a:solidFill>
                <a:effectLst/>
                <a:latin typeface="+mn-lt"/>
                <a:ea typeface="+mn-ea"/>
                <a:cs typeface="+mn-cs"/>
                <a:hlinkClick r:id="rId2"/>
              </a:rPr>
              <a:t>mpao@dliflc.edu</a:t>
            </a:r>
            <a:endParaRPr lang="en-US" sz="1000" b="0" i="0" u="sng" kern="1200" dirty="0">
              <a:solidFill>
                <a:schemeClr val="tx1"/>
              </a:solidFill>
              <a:effectLst/>
              <a:latin typeface="+mn-lt"/>
              <a:ea typeface="+mn-ea"/>
              <a:cs typeface="+mn-cs"/>
            </a:endParaRP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contents of this presentation are not necessarily the official views of the Defense Language Institute Foreign Language Center, nor are they endorsed by the Department of the Army, the Department of Defense, or the U.S. Government.</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All third party products / materials featured in the presentation remain the intellectual property of their respective authors / originators. Use of outside materials is done under the fair use copyright principle, for educational purposes only.</a:t>
            </a:r>
          </a:p>
          <a:p>
            <a:pPr>
              <a:lnSpc>
                <a:spcPct val="150000"/>
              </a:lnSpc>
            </a:pPr>
            <a:endParaRPr lang="en-US" sz="1000" b="0" i="0" kern="1200" dirty="0">
              <a:solidFill>
                <a:schemeClr val="tx1"/>
              </a:solidFill>
              <a:effectLst/>
              <a:latin typeface="+mn-lt"/>
              <a:ea typeface="+mn-ea"/>
              <a:cs typeface="+mn-cs"/>
            </a:endParaRPr>
          </a:p>
          <a:p>
            <a:pPr>
              <a:lnSpc>
                <a:spcPct val="150000"/>
              </a:lnSpc>
            </a:pPr>
            <a:r>
              <a:rPr lang="en-US" sz="1000" b="0" i="0" kern="1200" dirty="0">
                <a:solidFill>
                  <a:schemeClr val="tx1"/>
                </a:solidFill>
                <a:effectLst/>
                <a:latin typeface="+mn-lt"/>
                <a:ea typeface="+mn-ea"/>
                <a:cs typeface="+mn-cs"/>
              </a:rPr>
              <a:t>• The content of this presentation is the sole responsibility of the author(s) [enter your name here].</a:t>
            </a:r>
          </a:p>
          <a:p>
            <a:pPr>
              <a:lnSpc>
                <a:spcPct val="90000"/>
              </a:lnSpc>
            </a:pPr>
            <a:endParaRPr lang="en-US" sz="1100" dirty="0"/>
          </a:p>
        </p:txBody>
      </p:sp>
      <p:sp>
        <p:nvSpPr>
          <p:cNvPr id="9" name="Rectangle 8"/>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40328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1" y="914400"/>
            <a:ext cx="5181362"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dirty="0"/>
          </a:p>
        </p:txBody>
      </p:sp>
      <p:sp>
        <p:nvSpPr>
          <p:cNvPr id="2" name="Title 1"/>
          <p:cNvSpPr>
            <a:spLocks noGrp="1"/>
          </p:cNvSpPr>
          <p:nvPr>
            <p:ph type="title"/>
          </p:nvPr>
        </p:nvSpPr>
        <p:spPr>
          <a:xfrm>
            <a:off x="1209151" y="1097280"/>
            <a:ext cx="3658553" cy="22860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495020" y="1097280"/>
            <a:ext cx="5487829" cy="4937760"/>
          </a:xfrm>
          <a:solidFill>
            <a:schemeClr val="bg1">
              <a:lumMod val="95000"/>
            </a:schemeClr>
          </a:solidFill>
          <a:ln w="3175">
            <a:no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1209151" y="3566160"/>
            <a:ext cx="3658553" cy="246888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Slide Number Placeholder 5">
            <a:extLst>
              <a:ext uri="{FF2B5EF4-FFF2-40B4-BE49-F238E27FC236}">
                <a16:creationId xmlns:a16="http://schemas.microsoft.com/office/drawing/2014/main" xmlns="" id="{224ECEDC-2C31-7349-B365-A00A4E773C93}"/>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3" name="Footer Placeholder 12">
            <a:extLst>
              <a:ext uri="{FF2B5EF4-FFF2-40B4-BE49-F238E27FC236}">
                <a16:creationId xmlns:a16="http://schemas.microsoft.com/office/drawing/2014/main" xmlns="" id="{CFDBAB62-535B-764E-BCC9-C7EBF6E4E363}"/>
              </a:ext>
            </a:extLst>
          </p:cNvPr>
          <p:cNvSpPr>
            <a:spLocks noGrp="1"/>
          </p:cNvSpPr>
          <p:nvPr>
            <p:ph type="ftr" sz="quarter" idx="11"/>
          </p:nvPr>
        </p:nvSpPr>
        <p:spPr/>
        <p:txBody>
          <a:bodyPr/>
          <a:lstStyle/>
          <a:p>
            <a:r>
              <a:rPr lang="en-US" dirty="0"/>
              <a:t>© 2021 DLIFLC</a:t>
            </a:r>
          </a:p>
        </p:txBody>
      </p:sp>
    </p:spTree>
    <p:extLst>
      <p:ext uri="{BB962C8B-B14F-4D97-AF65-F5344CB8AC3E}">
        <p14:creationId xmlns:p14="http://schemas.microsoft.com/office/powerpoint/2010/main" val="31821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6470" y="2194559"/>
            <a:ext cx="9756141" cy="3840480"/>
          </a:xfrm>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Footer Placeholder 13">
            <a:extLst>
              <a:ext uri="{FF2B5EF4-FFF2-40B4-BE49-F238E27FC236}">
                <a16:creationId xmlns:a16="http://schemas.microsoft.com/office/drawing/2014/main" xmlns="" id="{ED0FFDB4-76D3-AB42-B680-318CA1660B20}"/>
              </a:ext>
            </a:extLst>
          </p:cNvPr>
          <p:cNvSpPr>
            <a:spLocks noGrp="1"/>
          </p:cNvSpPr>
          <p:nvPr>
            <p:ph type="ftr" sz="quarter" idx="11"/>
          </p:nvPr>
        </p:nvSpPr>
        <p:spPr/>
        <p:txBody>
          <a:bodyPr/>
          <a:lstStyle/>
          <a:p>
            <a:r>
              <a:rPr lang="en-US"/>
              <a:t>© 2021 DLIFLC</a:t>
            </a:r>
            <a:endParaRPr lang="en-US" dirty="0"/>
          </a:p>
        </p:txBody>
      </p:sp>
      <p:sp>
        <p:nvSpPr>
          <p:cNvPr id="15" name="Slide Number Placeholder 14">
            <a:extLst>
              <a:ext uri="{FF2B5EF4-FFF2-40B4-BE49-F238E27FC236}">
                <a16:creationId xmlns:a16="http://schemas.microsoft.com/office/drawing/2014/main" xmlns="" id="{6CBD73DF-2B30-974C-8A04-F4927CA0B9D3}"/>
              </a:ext>
            </a:extLst>
          </p:cNvPr>
          <p:cNvSpPr>
            <a:spLocks noGrp="1"/>
          </p:cNvSpPr>
          <p:nvPr>
            <p:ph type="sldNum" sz="quarter" idx="12"/>
          </p:nvPr>
        </p:nvSpPr>
        <p:spPr>
          <a:xfrm>
            <a:off x="11048703" y="6677026"/>
            <a:ext cx="1143299" cy="180974"/>
          </a:xfrm>
        </p:spPr>
        <p:txBody>
          <a:bodyPr/>
          <a:lstStyle/>
          <a:p>
            <a:fld id="{F36C87F6-986D-49E6-AF40-1B3A1EE8064D}" type="slidenum">
              <a:rPr lang="en-US" smtClean="0"/>
              <a:pPr/>
              <a:t>‹#›</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43630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C1B0CCDD-ADED-0F44-A9DC-C32A1DCBC9EA}"/>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9" name="Footer Placeholder 8">
            <a:extLst>
              <a:ext uri="{FF2B5EF4-FFF2-40B4-BE49-F238E27FC236}">
                <a16:creationId xmlns:a16="http://schemas.microsoft.com/office/drawing/2014/main" xmlns="" id="{B6F677B7-85AD-824C-A759-FD14153DEF5D}"/>
              </a:ext>
            </a:extLst>
          </p:cNvPr>
          <p:cNvSpPr>
            <a:spLocks noGrp="1"/>
          </p:cNvSpPr>
          <p:nvPr>
            <p:ph type="ftr" sz="quarter" idx="11"/>
          </p:nvPr>
        </p:nvSpPr>
        <p:spPr/>
        <p:txBody>
          <a:bodyPr/>
          <a:lstStyle/>
          <a:p>
            <a:r>
              <a:rPr lang="en-US" dirty="0"/>
              <a:t>© 2021 DLIFLC</a:t>
            </a:r>
          </a:p>
        </p:txBody>
      </p:sp>
      <p:sp>
        <p:nvSpPr>
          <p:cNvPr id="4" name="Rectangle 3"/>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
        <p:nvSpPr>
          <p:cNvPr id="7" name="Rectangle 6"/>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1324" y="137438"/>
            <a:ext cx="684390" cy="940792"/>
          </a:xfrm>
          <a:prstGeom prst="rect">
            <a:avLst/>
          </a:prstGeom>
        </p:spPr>
      </p:pic>
    </p:spTree>
    <p:extLst>
      <p:ext uri="{BB962C8B-B14F-4D97-AF65-F5344CB8AC3E}">
        <p14:creationId xmlns:p14="http://schemas.microsoft.com/office/powerpoint/2010/main" val="3631866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3.png"/><Relationship Id="rId2" Type="http://schemas.openxmlformats.org/officeDocument/2006/relationships/slideLayout" Target="../slideLayouts/slideLayout26.xml"/><Relationship Id="rId16" Type="http://schemas.openxmlformats.org/officeDocument/2006/relationships/image" Target="../media/image13.jpe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theme" Target="../theme/theme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image" Target="../media/image2.png"/><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slideLayout" Target="../slideLayouts/slideLayout91.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image" Target="../media/image2.png"/><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image" Target="../media/image1.jp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26">
            <a:alphaModFix amt="80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1096798"/>
            <a:ext cx="9756141" cy="914400"/>
          </a:xfrm>
          <a:prstGeom prst="rect">
            <a:avLst/>
          </a:prstGeom>
        </p:spPr>
        <p:txBody>
          <a:bodyPr vert="horz" lIns="91440" tIns="45720" rIns="91440" bIns="45720" rtlCol="0" anchor="t" anchorCtr="0">
            <a:normAutofit/>
          </a:bodyPr>
          <a:lstStyle/>
          <a:p>
            <a:r>
              <a:rPr lang="en-US"/>
              <a:t>Click to edit Master title style</a:t>
            </a:r>
            <a:endParaRPr/>
          </a:p>
        </p:txBody>
      </p:sp>
      <p:sp>
        <p:nvSpPr>
          <p:cNvPr id="3" name="Text Placeholder 2"/>
          <p:cNvSpPr>
            <a:spLocks noGrp="1"/>
          </p:cNvSpPr>
          <p:nvPr>
            <p:ph type="body" idx="1"/>
          </p:nvPr>
        </p:nvSpPr>
        <p:spPr>
          <a:xfrm>
            <a:off x="1217931" y="2194559"/>
            <a:ext cx="9756141" cy="38404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xmlns="" id="{3A4C7AB2-15EE-E94F-AE1B-022D794CA7FD}"/>
              </a:ext>
            </a:extLst>
          </p:cNvPr>
          <p:cNvSpPr/>
          <p:nvPr/>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0" name="Picture 9">
            <a:extLst>
              <a:ext uri="{FF2B5EF4-FFF2-40B4-BE49-F238E27FC236}">
                <a16:creationId xmlns:a16="http://schemas.microsoft.com/office/drawing/2014/main" xmlns="" id="{E1FADCD9-D91C-2B40-931D-1E38DD8695D1}"/>
              </a:ext>
            </a:extLst>
          </p:cNvPr>
          <p:cNvPicPr>
            <a:picLocks noChangeAspect="1"/>
          </p:cNvPicPr>
          <p:nvPr/>
        </p:nvPicPr>
        <p:blipFill>
          <a:blip r:embed="rId27"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7" name="Date Placeholder 3">
            <a:extLst>
              <a:ext uri="{FF2B5EF4-FFF2-40B4-BE49-F238E27FC236}">
                <a16:creationId xmlns:a16="http://schemas.microsoft.com/office/drawing/2014/main" xmlns="" id="{AD23AC9C-F8E7-DA4B-B07E-D2E414369771}"/>
              </a:ext>
            </a:extLst>
          </p:cNvPr>
          <p:cNvSpPr>
            <a:spLocks noGrp="1"/>
          </p:cNvSpPr>
          <p:nvPr>
            <p:ph type="dt" sz="half" idx="2"/>
          </p:nvPr>
        </p:nvSpPr>
        <p:spPr>
          <a:xfrm>
            <a:off x="5397688" y="6448427"/>
            <a:ext cx="1396623" cy="180974"/>
          </a:xfrm>
          <a:prstGeom prst="rect">
            <a:avLst/>
          </a:prstGeom>
        </p:spPr>
        <p:txBody>
          <a:bodyPr vert="horz" lIns="91440" tIns="45720" rIns="91440" bIns="45720" rtlCol="0" anchor="ctr"/>
          <a:lstStyle>
            <a:lvl1pPr algn="ctr">
              <a:defRPr sz="800">
                <a:solidFill>
                  <a:schemeClr val="tx1">
                    <a:lumMod val="75000"/>
                    <a:lumOff val="25000"/>
                  </a:schemeClr>
                </a:solidFill>
              </a:defRPr>
            </a:lvl1pPr>
          </a:lstStyle>
          <a:p>
            <a:r>
              <a:rPr lang="en-US" dirty="0"/>
              <a:t>8/23/21</a:t>
            </a:r>
          </a:p>
        </p:txBody>
      </p:sp>
      <p:sp>
        <p:nvSpPr>
          <p:cNvPr id="18" name="Slide Number Placeholder 5">
            <a:extLst>
              <a:ext uri="{FF2B5EF4-FFF2-40B4-BE49-F238E27FC236}">
                <a16:creationId xmlns:a16="http://schemas.microsoft.com/office/drawing/2014/main" xmlns="" id="{30E05006-D752-7040-9A8B-B5932CC33F83}"/>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9" name="Footer Placeholder 33">
            <a:extLst>
              <a:ext uri="{FF2B5EF4-FFF2-40B4-BE49-F238E27FC236}">
                <a16:creationId xmlns:a16="http://schemas.microsoft.com/office/drawing/2014/main" xmlns="" id="{EDD7DEC3-08C8-0B4B-AC11-5764FB4AB610}"/>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dirty="0"/>
              <a:t>© 2021 DLIFLC</a:t>
            </a:r>
          </a:p>
        </p:txBody>
      </p:sp>
      <p:sp>
        <p:nvSpPr>
          <p:cNvPr id="9" name="Rectangle 8">
            <a:extLst>
              <a:ext uri="{FF2B5EF4-FFF2-40B4-BE49-F238E27FC236}">
                <a16:creationId xmlns:a16="http://schemas.microsoft.com/office/drawing/2014/main" xmlns="" id="{3A4C7AB2-15EE-E94F-AE1B-022D794CA7FD}"/>
              </a:ext>
            </a:extLst>
          </p:cNvPr>
          <p:cNvSpPr/>
          <p:nvPr/>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1" name="Picture 10">
            <a:extLst>
              <a:ext uri="{FF2B5EF4-FFF2-40B4-BE49-F238E27FC236}">
                <a16:creationId xmlns:a16="http://schemas.microsoft.com/office/drawing/2014/main" xmlns="" id="{E1FADCD9-D91C-2B40-931D-1E38DD8695D1}"/>
              </a:ext>
            </a:extLst>
          </p:cNvPr>
          <p:cNvPicPr>
            <a:picLocks noChangeAspect="1"/>
          </p:cNvPicPr>
          <p:nvPr/>
        </p:nvPicPr>
        <p:blipFill>
          <a:blip r:embed="rId27"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2" name="Rectangle 11"/>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
        <p:nvSpPr>
          <p:cNvPr id="13" name="Rectangle 12">
            <a:extLst>
              <a:ext uri="{FF2B5EF4-FFF2-40B4-BE49-F238E27FC236}">
                <a16:creationId xmlns:a16="http://schemas.microsoft.com/office/drawing/2014/main" xmlns="" id="{3A4C7AB2-15EE-E94F-AE1B-022D794CA7FD}"/>
              </a:ext>
            </a:extLst>
          </p:cNvPr>
          <p:cNvSpPr/>
          <p:nvPr userDrawn="1"/>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4" name="Picture 13">
            <a:extLst>
              <a:ext uri="{FF2B5EF4-FFF2-40B4-BE49-F238E27FC236}">
                <a16:creationId xmlns:a16="http://schemas.microsoft.com/office/drawing/2014/main" xmlns="" id="{E1FADCD9-D91C-2B40-931D-1E38DD8695D1}"/>
              </a:ext>
            </a:extLst>
          </p:cNvPr>
          <p:cNvPicPr>
            <a:picLocks noChangeAspect="1"/>
          </p:cNvPicPr>
          <p:nvPr userDrawn="1"/>
        </p:nvPicPr>
        <p:blipFill>
          <a:blip r:embed="rId27"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5" name="Rectangle 1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7439261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738"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cap="all" baseline="0">
          <a:solidFill>
            <a:schemeClr val="tx2"/>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3" name="Title Placeholder 1"/>
          <p:cNvSpPr txBox="1"/>
          <p:nvPr/>
        </p:nvSpPr>
        <p:spPr>
          <a:xfrm>
            <a:off x="1569722" y="21239"/>
            <a:ext cx="9128759" cy="338530"/>
          </a:xfrm>
          <a:prstGeom prst="rect">
            <a:avLst/>
          </a:prstGeom>
          <a:ln w="254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tIns="45708" bIns="45708" anchor="ctr">
            <a:spAutoFit/>
          </a:bodyPr>
          <a:lstStyle>
            <a:lvl1pPr algn="ctr">
              <a:defRPr sz="3200" b="1">
                <a:solidFill>
                  <a:srgbClr val="612059"/>
                </a:solidFill>
                <a:latin typeface="Times New Roman"/>
                <a:ea typeface="Times New Roman"/>
                <a:cs typeface="Times New Roman"/>
                <a:sym typeface="Times New Roman"/>
              </a:defRPr>
            </a:lvl1pPr>
          </a:lstStyle>
          <a:p>
            <a:r>
              <a:rPr sz="1600" dirty="0"/>
              <a:t>DEFENSE LANGUAGE INSTITUTE FOREIGN LANGUAGE CENTER</a:t>
            </a:r>
          </a:p>
        </p:txBody>
      </p:sp>
      <p:pic>
        <p:nvPicPr>
          <p:cNvPr id="4" name="Picture 10" descr="Picture 10"/>
          <p:cNvPicPr>
            <a:picLocks noChangeAspect="1"/>
          </p:cNvPicPr>
          <p:nvPr/>
        </p:nvPicPr>
        <p:blipFill>
          <a:blip r:embed="rId16"/>
          <a:stretch>
            <a:fillRect/>
          </a:stretch>
        </p:blipFill>
        <p:spPr>
          <a:xfrm>
            <a:off x="-29430" y="-641914"/>
            <a:ext cx="12221431" cy="9166072"/>
          </a:xfrm>
          <a:prstGeom prst="rect">
            <a:avLst/>
          </a:prstGeom>
          <a:ln w="12700">
            <a:miter lim="400000"/>
          </a:ln>
        </p:spPr>
      </p:pic>
      <p:pic>
        <p:nvPicPr>
          <p:cNvPr id="5" name="Picture 4" descr="Picture 4"/>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4784712" y="1820193"/>
            <a:ext cx="2586070" cy="3554167"/>
          </a:xfrm>
          <a:prstGeom prst="rect">
            <a:avLst/>
          </a:prstGeom>
          <a:ln w="12700">
            <a:miter lim="400000"/>
          </a:ln>
        </p:spPr>
      </p:pic>
      <p:sp>
        <p:nvSpPr>
          <p:cNvPr id="8" name="Slide Number"/>
          <p:cNvSpPr txBox="1">
            <a:spLocks noGrp="1"/>
          </p:cNvSpPr>
          <p:nvPr>
            <p:ph type="sldNum" sz="quarter" idx="2"/>
          </p:nvPr>
        </p:nvSpPr>
        <p:spPr>
          <a:xfrm>
            <a:off x="11392965" y="7461644"/>
            <a:ext cx="372315" cy="369330"/>
          </a:xfrm>
          <a:prstGeom prst="rect">
            <a:avLst/>
          </a:prstGeom>
          <a:ln w="25400">
            <a:miter lim="400000"/>
          </a:ln>
        </p:spPr>
        <p:txBody>
          <a:bodyPr wrap="none" tIns="91439" bIns="91439" anchor="ctr">
            <a:spAutoFit/>
          </a:bodyPr>
          <a:lstStyle>
            <a:lvl1pPr algn="r">
              <a:defRPr sz="1200">
                <a:solidFill>
                  <a:srgbClr val="898989"/>
                </a:solidFill>
              </a:defRPr>
            </a:lvl1pPr>
          </a:lstStyle>
          <a:p>
            <a:fld id="{86CB4B4D-7CA3-9044-876B-883B54F8677D}" type="slidenum">
              <a:rPr lang="en-US" smtClean="0"/>
              <a:t>‹#›</a:t>
            </a:fld>
            <a:endParaRPr lang="en-US" dirty="0"/>
          </a:p>
        </p:txBody>
      </p:sp>
    </p:spTree>
    <p:extLst>
      <p:ext uri="{BB962C8B-B14F-4D97-AF65-F5344CB8AC3E}">
        <p14:creationId xmlns:p14="http://schemas.microsoft.com/office/powerpoint/2010/main" val="416773662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23" r:id="rId9"/>
    <p:sldLayoutId id="2147483724" r:id="rId10"/>
    <p:sldLayoutId id="2147483725" r:id="rId11"/>
    <p:sldLayoutId id="2147483726" r:id="rId12"/>
    <p:sldLayoutId id="2147483722" r:id="rId13"/>
  </p:sldLayoutIdLst>
  <p:transition spd="med"/>
  <p:hf hdr="0" ftr="0" dt="0"/>
  <p:txStyles>
    <p:titleStyle>
      <a:lvl1pPr marL="0" marR="0" indent="0" algn="ctr" defTabSz="914206" rtl="0" eaLnBrk="1" latinLnBrk="0" hangingPunct="1">
        <a:lnSpc>
          <a:spcPct val="100000"/>
        </a:lnSpc>
        <a:spcBef>
          <a:spcPts val="0"/>
        </a:spcBef>
        <a:spcAft>
          <a:spcPts val="0"/>
        </a:spcAft>
        <a:buClrTx/>
        <a:buSzTx/>
        <a:buFontTx/>
        <a:buNone/>
        <a:tabLst/>
        <a:defRPr sz="2999" b="1" i="1" u="none" strike="noStrike" cap="none" spc="0" baseline="0">
          <a:solidFill>
            <a:schemeClr val="tx1">
              <a:lumMod val="65000"/>
              <a:lumOff val="35000"/>
            </a:schemeClr>
          </a:solidFill>
          <a:effectLst/>
          <a:uFillTx/>
          <a:latin typeface="Century" panose="02040604050505020304" pitchFamily="18" charset="0"/>
          <a:ea typeface="Century" panose="02040604050505020304" pitchFamily="18" charset="0"/>
          <a:cs typeface="Arial"/>
          <a:sym typeface="Arial"/>
        </a:defRPr>
      </a:lvl1pPr>
      <a:lvl2pPr marL="0" marR="0" indent="0"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2pPr>
      <a:lvl3pPr marL="0" marR="0" indent="0"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3pPr>
      <a:lvl4pPr marL="0" marR="0" indent="0"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4pPr>
      <a:lvl5pPr marL="0" marR="0" indent="0"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5pPr>
      <a:lvl6pPr marL="0" marR="0" indent="228552"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6pPr>
      <a:lvl7pPr marL="0" marR="0" indent="457103"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7pPr>
      <a:lvl8pPr marL="0" marR="0" indent="685654"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8pPr>
      <a:lvl9pPr marL="0" marR="0" indent="914206" algn="ctr" defTabSz="914206" rtl="0" eaLnBrk="1" latinLnBrk="0" hangingPunct="1">
        <a:lnSpc>
          <a:spcPct val="100000"/>
        </a:lnSpc>
        <a:spcBef>
          <a:spcPts val="0"/>
        </a:spcBef>
        <a:spcAft>
          <a:spcPts val="0"/>
        </a:spcAft>
        <a:buClrTx/>
        <a:buSzTx/>
        <a:buFontTx/>
        <a:buNone/>
        <a:tabLst/>
        <a:defRPr sz="3999" b="1" i="1" u="none" strike="noStrike" cap="none" spc="0" baseline="0">
          <a:solidFill>
            <a:srgbClr val="343233"/>
          </a:solidFill>
          <a:effectLst>
            <a:outerShdw blurRad="50800" dist="38100" dir="2700000" rotWithShape="0">
              <a:srgbClr val="000000">
                <a:alpha val="40000"/>
              </a:srgbClr>
            </a:outerShdw>
          </a:effectLst>
          <a:uFillTx/>
          <a:latin typeface="Arial"/>
          <a:ea typeface="Arial"/>
          <a:cs typeface="Arial"/>
          <a:sym typeface="Arial"/>
        </a:defRPr>
      </a:lvl9pPr>
    </p:titleStyle>
    <p:bodyStyle>
      <a:lvl1pPr marL="342827" marR="0" indent="-342827"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1pPr>
      <a:lvl2pPr marL="555052" marR="0" indent="-326501"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2pPr>
      <a:lvl3pPr marL="761838" marR="0" indent="-304736"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3pPr>
      <a:lvl4pPr marL="1051337" marR="0" indent="-365682"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4pPr>
      <a:lvl5pPr marL="1279888" marR="0" indent="-365682"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5pPr>
      <a:lvl6pPr marL="1508440" marR="0" indent="-365682"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6pPr>
      <a:lvl7pPr marL="1736991" marR="0" indent="-365682"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7pPr>
      <a:lvl8pPr marL="1965542" marR="0" indent="-365682"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8pPr>
      <a:lvl9pPr marL="2194094" marR="0" indent="-365682" algn="l" defTabSz="914206" rtl="0" eaLnBrk="1" latinLnBrk="0" hangingPunct="1">
        <a:lnSpc>
          <a:spcPct val="100000"/>
        </a:lnSpc>
        <a:spcBef>
          <a:spcPts val="750"/>
        </a:spcBef>
        <a:spcAft>
          <a:spcPts val="0"/>
        </a:spcAft>
        <a:buClrTx/>
        <a:buSzPct val="100000"/>
        <a:buFont typeface="Arial"/>
        <a:buChar char="•"/>
        <a:tabLst/>
        <a:defRPr sz="3199" b="0" i="0" u="none" strike="noStrike" cap="none" spc="0" baseline="0">
          <a:solidFill>
            <a:srgbClr val="343233"/>
          </a:solidFill>
          <a:uFillTx/>
          <a:latin typeface="Arial"/>
          <a:ea typeface="Arial"/>
          <a:cs typeface="Arial"/>
          <a:sym typeface="Arial"/>
        </a:defRPr>
      </a:lvl9pPr>
    </p:bodyStyle>
    <p:otherStyle>
      <a:lvl1pPr marL="0" marR="0" indent="0"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228552"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457103"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685654"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914206"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1142757"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1371309"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1599860"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1828412" algn="r" defTabSz="914206"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27">
            <a:alphaModFix amt="80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1096798"/>
            <a:ext cx="9756141" cy="914400"/>
          </a:xfrm>
          <a:prstGeom prst="rect">
            <a:avLst/>
          </a:prstGeom>
        </p:spPr>
        <p:txBody>
          <a:bodyPr vert="horz" lIns="91440" tIns="45720" rIns="91440" bIns="45720" rtlCol="0" anchor="t" anchorCtr="0">
            <a:normAutofit/>
          </a:bodyPr>
          <a:lstStyle/>
          <a:p>
            <a:r>
              <a:rPr lang="en-US"/>
              <a:t>Click to edit Master title style</a:t>
            </a:r>
            <a:endParaRPr/>
          </a:p>
        </p:txBody>
      </p:sp>
      <p:sp>
        <p:nvSpPr>
          <p:cNvPr id="3" name="Text Placeholder 2"/>
          <p:cNvSpPr>
            <a:spLocks noGrp="1"/>
          </p:cNvSpPr>
          <p:nvPr>
            <p:ph type="body" idx="1"/>
          </p:nvPr>
        </p:nvSpPr>
        <p:spPr>
          <a:xfrm>
            <a:off x="1217931" y="2194559"/>
            <a:ext cx="9756141" cy="38404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xmlns="" id="{3A4C7AB2-15EE-E94F-AE1B-022D794CA7FD}"/>
              </a:ext>
            </a:extLst>
          </p:cNvPr>
          <p:cNvSpPr/>
          <p:nvPr/>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0" name="Picture 9">
            <a:extLst>
              <a:ext uri="{FF2B5EF4-FFF2-40B4-BE49-F238E27FC236}">
                <a16:creationId xmlns:a16="http://schemas.microsoft.com/office/drawing/2014/main" xmlns="" id="{E1FADCD9-D91C-2B40-931D-1E38DD8695D1}"/>
              </a:ext>
            </a:extLst>
          </p:cNvPr>
          <p:cNvPicPr>
            <a:picLocks noChangeAspect="1"/>
          </p:cNvPicPr>
          <p:nvPr/>
        </p:nvPicPr>
        <p:blipFill>
          <a:blip r:embed="rId28"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7" name="Date Placeholder 3">
            <a:extLst>
              <a:ext uri="{FF2B5EF4-FFF2-40B4-BE49-F238E27FC236}">
                <a16:creationId xmlns:a16="http://schemas.microsoft.com/office/drawing/2014/main" xmlns="" id="{AD23AC9C-F8E7-DA4B-B07E-D2E414369771}"/>
              </a:ext>
            </a:extLst>
          </p:cNvPr>
          <p:cNvSpPr>
            <a:spLocks noGrp="1"/>
          </p:cNvSpPr>
          <p:nvPr>
            <p:ph type="dt" sz="half" idx="2"/>
          </p:nvPr>
        </p:nvSpPr>
        <p:spPr>
          <a:xfrm>
            <a:off x="5397688" y="6448427"/>
            <a:ext cx="1396623" cy="180974"/>
          </a:xfrm>
          <a:prstGeom prst="rect">
            <a:avLst/>
          </a:prstGeom>
        </p:spPr>
        <p:txBody>
          <a:bodyPr vert="horz" lIns="91440" tIns="45720" rIns="91440" bIns="45720" rtlCol="0" anchor="ctr"/>
          <a:lstStyle>
            <a:lvl1pPr algn="ctr">
              <a:defRPr sz="800">
                <a:solidFill>
                  <a:schemeClr val="tx1">
                    <a:lumMod val="75000"/>
                    <a:lumOff val="25000"/>
                  </a:schemeClr>
                </a:solidFill>
              </a:defRPr>
            </a:lvl1pPr>
          </a:lstStyle>
          <a:p>
            <a:r>
              <a:rPr lang="en-US" dirty="0"/>
              <a:t>8/23/21</a:t>
            </a:r>
          </a:p>
        </p:txBody>
      </p:sp>
      <p:sp>
        <p:nvSpPr>
          <p:cNvPr id="18" name="Slide Number Placeholder 5">
            <a:extLst>
              <a:ext uri="{FF2B5EF4-FFF2-40B4-BE49-F238E27FC236}">
                <a16:creationId xmlns:a16="http://schemas.microsoft.com/office/drawing/2014/main" xmlns="" id="{30E05006-D752-7040-9A8B-B5932CC33F83}"/>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9" name="Footer Placeholder 33">
            <a:extLst>
              <a:ext uri="{FF2B5EF4-FFF2-40B4-BE49-F238E27FC236}">
                <a16:creationId xmlns:a16="http://schemas.microsoft.com/office/drawing/2014/main" xmlns="" id="{EDD7DEC3-08C8-0B4B-AC11-5764FB4AB610}"/>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dirty="0"/>
              <a:t>© 2021 DLIFLC</a:t>
            </a:r>
          </a:p>
        </p:txBody>
      </p:sp>
      <p:sp>
        <p:nvSpPr>
          <p:cNvPr id="9" name="Rectangle 8">
            <a:extLst>
              <a:ext uri="{FF2B5EF4-FFF2-40B4-BE49-F238E27FC236}">
                <a16:creationId xmlns:a16="http://schemas.microsoft.com/office/drawing/2014/main" xmlns="" id="{3A4C7AB2-15EE-E94F-AE1B-022D794CA7FD}"/>
              </a:ext>
            </a:extLst>
          </p:cNvPr>
          <p:cNvSpPr/>
          <p:nvPr/>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1" name="Picture 10">
            <a:extLst>
              <a:ext uri="{FF2B5EF4-FFF2-40B4-BE49-F238E27FC236}">
                <a16:creationId xmlns:a16="http://schemas.microsoft.com/office/drawing/2014/main" xmlns="" id="{E1FADCD9-D91C-2B40-931D-1E38DD8695D1}"/>
              </a:ext>
            </a:extLst>
          </p:cNvPr>
          <p:cNvPicPr>
            <a:picLocks noChangeAspect="1"/>
          </p:cNvPicPr>
          <p:nvPr/>
        </p:nvPicPr>
        <p:blipFill>
          <a:blip r:embed="rId28"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2" name="Rectangle 11"/>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
        <p:nvSpPr>
          <p:cNvPr id="13" name="Rectangle 12">
            <a:extLst>
              <a:ext uri="{FF2B5EF4-FFF2-40B4-BE49-F238E27FC236}">
                <a16:creationId xmlns:a16="http://schemas.microsoft.com/office/drawing/2014/main" xmlns="" id="{3A4C7AB2-15EE-E94F-AE1B-022D794CA7FD}"/>
              </a:ext>
            </a:extLst>
          </p:cNvPr>
          <p:cNvSpPr/>
          <p:nvPr userDrawn="1"/>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4" name="Picture 13">
            <a:extLst>
              <a:ext uri="{FF2B5EF4-FFF2-40B4-BE49-F238E27FC236}">
                <a16:creationId xmlns:a16="http://schemas.microsoft.com/office/drawing/2014/main" xmlns="" id="{E1FADCD9-D91C-2B40-931D-1E38DD8695D1}"/>
              </a:ext>
            </a:extLst>
          </p:cNvPr>
          <p:cNvPicPr>
            <a:picLocks noChangeAspect="1"/>
          </p:cNvPicPr>
          <p:nvPr userDrawn="1"/>
        </p:nvPicPr>
        <p:blipFill>
          <a:blip r:embed="rId28"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5" name="Rectangle 1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185537353"/>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 id="2147483762"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cap="all" baseline="0">
          <a:solidFill>
            <a:schemeClr val="tx2"/>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31">
            <a:alphaModFix amt="80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1096798"/>
            <a:ext cx="9756141" cy="914400"/>
          </a:xfrm>
          <a:prstGeom prst="rect">
            <a:avLst/>
          </a:prstGeom>
        </p:spPr>
        <p:txBody>
          <a:bodyPr vert="horz" lIns="91440" tIns="45720" rIns="91440" bIns="45720" rtlCol="0" anchor="t" anchorCtr="0">
            <a:normAutofit/>
          </a:bodyPr>
          <a:lstStyle/>
          <a:p>
            <a:r>
              <a:rPr lang="en-US"/>
              <a:t>Click to edit Master title style</a:t>
            </a:r>
            <a:endParaRPr/>
          </a:p>
        </p:txBody>
      </p:sp>
      <p:sp>
        <p:nvSpPr>
          <p:cNvPr id="3" name="Text Placeholder 2"/>
          <p:cNvSpPr>
            <a:spLocks noGrp="1"/>
          </p:cNvSpPr>
          <p:nvPr>
            <p:ph type="body" idx="1"/>
          </p:nvPr>
        </p:nvSpPr>
        <p:spPr>
          <a:xfrm>
            <a:off x="1217931" y="2194559"/>
            <a:ext cx="9756141" cy="38404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xmlns="" id="{3A4C7AB2-15EE-E94F-AE1B-022D794CA7FD}"/>
              </a:ext>
            </a:extLst>
          </p:cNvPr>
          <p:cNvSpPr/>
          <p:nvPr/>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chemeClr val="tx1"/>
              </a:solidFill>
            </a:endParaRPr>
          </a:p>
        </p:txBody>
      </p:sp>
      <p:pic>
        <p:nvPicPr>
          <p:cNvPr id="10" name="Picture 9">
            <a:extLst>
              <a:ext uri="{FF2B5EF4-FFF2-40B4-BE49-F238E27FC236}">
                <a16:creationId xmlns:a16="http://schemas.microsoft.com/office/drawing/2014/main" xmlns="" id="{E1FADCD9-D91C-2B40-931D-1E38DD8695D1}"/>
              </a:ext>
            </a:extLst>
          </p:cNvPr>
          <p:cNvPicPr>
            <a:picLocks noChangeAspect="1"/>
          </p:cNvPicPr>
          <p:nvPr/>
        </p:nvPicPr>
        <p:blipFill>
          <a:blip r:embed="rId32"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7" name="Date Placeholder 3">
            <a:extLst>
              <a:ext uri="{FF2B5EF4-FFF2-40B4-BE49-F238E27FC236}">
                <a16:creationId xmlns:a16="http://schemas.microsoft.com/office/drawing/2014/main" xmlns="" id="{AD23AC9C-F8E7-DA4B-B07E-D2E414369771}"/>
              </a:ext>
            </a:extLst>
          </p:cNvPr>
          <p:cNvSpPr>
            <a:spLocks noGrp="1"/>
          </p:cNvSpPr>
          <p:nvPr>
            <p:ph type="dt" sz="half" idx="2"/>
          </p:nvPr>
        </p:nvSpPr>
        <p:spPr>
          <a:xfrm>
            <a:off x="5397688" y="6448427"/>
            <a:ext cx="1396623" cy="180974"/>
          </a:xfrm>
          <a:prstGeom prst="rect">
            <a:avLst/>
          </a:prstGeom>
        </p:spPr>
        <p:txBody>
          <a:bodyPr vert="horz" lIns="91440" tIns="45720" rIns="91440" bIns="45720" rtlCol="0" anchor="ctr"/>
          <a:lstStyle>
            <a:lvl1pPr algn="ctr">
              <a:defRPr sz="800">
                <a:solidFill>
                  <a:schemeClr val="tx1">
                    <a:lumMod val="75000"/>
                    <a:lumOff val="25000"/>
                  </a:schemeClr>
                </a:solidFill>
              </a:defRPr>
            </a:lvl1pPr>
          </a:lstStyle>
          <a:p>
            <a:r>
              <a:rPr lang="en-US"/>
              <a:t>8/23/21</a:t>
            </a:r>
            <a:endParaRPr lang="en-US" dirty="0"/>
          </a:p>
        </p:txBody>
      </p:sp>
      <p:sp>
        <p:nvSpPr>
          <p:cNvPr id="18" name="Slide Number Placeholder 5">
            <a:extLst>
              <a:ext uri="{FF2B5EF4-FFF2-40B4-BE49-F238E27FC236}">
                <a16:creationId xmlns:a16="http://schemas.microsoft.com/office/drawing/2014/main" xmlns="" id="{30E05006-D752-7040-9A8B-B5932CC33F83}"/>
              </a:ext>
            </a:extLst>
          </p:cNvPr>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F36C87F6-986D-49E6-AF40-1B3A1EE8064D}" type="slidenum">
              <a:rPr lang="en-US" smtClean="0"/>
              <a:pPr/>
              <a:t>‹#›</a:t>
            </a:fld>
            <a:endParaRPr lang="en-US" dirty="0"/>
          </a:p>
        </p:txBody>
      </p:sp>
      <p:sp>
        <p:nvSpPr>
          <p:cNvPr id="19" name="Footer Placeholder 33">
            <a:extLst>
              <a:ext uri="{FF2B5EF4-FFF2-40B4-BE49-F238E27FC236}">
                <a16:creationId xmlns:a16="http://schemas.microsoft.com/office/drawing/2014/main" xmlns="" id="{EDD7DEC3-08C8-0B4B-AC11-5764FB4AB610}"/>
              </a:ext>
            </a:extLst>
          </p:cNvPr>
          <p:cNvSpPr>
            <a:spLocks noGrp="1"/>
          </p:cNvSpPr>
          <p:nvPr>
            <p:ph type="ftr" sz="quarter" idx="3"/>
          </p:nvPr>
        </p:nvSpPr>
        <p:spPr>
          <a:xfrm>
            <a:off x="1209151" y="6448427"/>
            <a:ext cx="4048430" cy="180974"/>
          </a:xfrm>
          <a:prstGeom prst="rect">
            <a:avLst/>
          </a:prstGeom>
        </p:spPr>
        <p:txBody>
          <a:bodyPr anchor="ctr"/>
          <a:lstStyle>
            <a:lvl1pPr>
              <a:defRPr sz="800"/>
            </a:lvl1pPr>
          </a:lstStyle>
          <a:p>
            <a:r>
              <a:rPr lang="en-US"/>
              <a:t>© 2021 DLIFLC</a:t>
            </a:r>
            <a:endParaRPr lang="en-US" dirty="0"/>
          </a:p>
        </p:txBody>
      </p:sp>
      <p:sp>
        <p:nvSpPr>
          <p:cNvPr id="9" name="Rectangle 8">
            <a:extLst>
              <a:ext uri="{FF2B5EF4-FFF2-40B4-BE49-F238E27FC236}">
                <a16:creationId xmlns:a16="http://schemas.microsoft.com/office/drawing/2014/main" xmlns="" id="{3A4C7AB2-15EE-E94F-AE1B-022D794CA7FD}"/>
              </a:ext>
            </a:extLst>
          </p:cNvPr>
          <p:cNvSpPr/>
          <p:nvPr/>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chemeClr val="tx1"/>
              </a:solidFill>
            </a:endParaRPr>
          </a:p>
        </p:txBody>
      </p:sp>
      <p:pic>
        <p:nvPicPr>
          <p:cNvPr id="11" name="Picture 10">
            <a:extLst>
              <a:ext uri="{FF2B5EF4-FFF2-40B4-BE49-F238E27FC236}">
                <a16:creationId xmlns:a16="http://schemas.microsoft.com/office/drawing/2014/main" xmlns="" id="{E1FADCD9-D91C-2B40-931D-1E38DD8695D1}"/>
              </a:ext>
            </a:extLst>
          </p:cNvPr>
          <p:cNvPicPr>
            <a:picLocks noChangeAspect="1"/>
          </p:cNvPicPr>
          <p:nvPr/>
        </p:nvPicPr>
        <p:blipFill>
          <a:blip r:embed="rId32"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2" name="Rectangle 11"/>
          <p:cNvSpPr/>
          <p:nvPr/>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
        <p:nvSpPr>
          <p:cNvPr id="13" name="Rectangle 12">
            <a:extLst>
              <a:ext uri="{FF2B5EF4-FFF2-40B4-BE49-F238E27FC236}">
                <a16:creationId xmlns:a16="http://schemas.microsoft.com/office/drawing/2014/main" xmlns="" id="{3A4C7AB2-15EE-E94F-AE1B-022D794CA7FD}"/>
              </a:ext>
            </a:extLst>
          </p:cNvPr>
          <p:cNvSpPr/>
          <p:nvPr userDrawn="1"/>
        </p:nvSpPr>
        <p:spPr>
          <a:xfrm>
            <a:off x="1" y="0"/>
            <a:ext cx="12192000" cy="913438"/>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chemeClr val="tx1"/>
              </a:solidFill>
            </a:endParaRPr>
          </a:p>
        </p:txBody>
      </p:sp>
      <p:pic>
        <p:nvPicPr>
          <p:cNvPr id="14" name="Picture 13">
            <a:extLst>
              <a:ext uri="{FF2B5EF4-FFF2-40B4-BE49-F238E27FC236}">
                <a16:creationId xmlns:a16="http://schemas.microsoft.com/office/drawing/2014/main" xmlns="" id="{E1FADCD9-D91C-2B40-931D-1E38DD8695D1}"/>
              </a:ext>
            </a:extLst>
          </p:cNvPr>
          <p:cNvPicPr>
            <a:picLocks noChangeAspect="1"/>
          </p:cNvPicPr>
          <p:nvPr userDrawn="1"/>
        </p:nvPicPr>
        <p:blipFill>
          <a:blip r:embed="rId32" cstate="print">
            <a:extLst>
              <a:ext uri="{28A0092B-C50C-407E-A947-70E740481C1C}">
                <a14:useLocalDpi xmlns:a14="http://schemas.microsoft.com/office/drawing/2010/main" val="0"/>
              </a:ext>
            </a:extLst>
          </a:blip>
          <a:srcRect/>
          <a:stretch/>
        </p:blipFill>
        <p:spPr>
          <a:xfrm>
            <a:off x="277755" y="183842"/>
            <a:ext cx="1641289" cy="548640"/>
          </a:xfrm>
          <a:prstGeom prst="rect">
            <a:avLst/>
          </a:prstGeom>
        </p:spPr>
      </p:pic>
      <p:sp>
        <p:nvSpPr>
          <p:cNvPr id="15" name="Rectangle 14"/>
          <p:cNvSpPr/>
          <p:nvPr userDrawn="1"/>
        </p:nvSpPr>
        <p:spPr>
          <a:xfrm>
            <a:off x="1819384" y="223897"/>
            <a:ext cx="8553234" cy="261610"/>
          </a:xfrm>
          <a:prstGeom prst="rect">
            <a:avLst/>
          </a:prstGeom>
          <a:noFill/>
        </p:spPr>
        <p:txBody>
          <a:bodyPr wrap="square">
            <a:spAutoFit/>
          </a:bodyPr>
          <a:lstStyle/>
          <a:p>
            <a:pPr lvl="0" algn="ctr"/>
            <a:endParaRPr kumimoji="0" lang="en-US" sz="1100" b="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45157443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9"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cap="all" baseline="0">
          <a:solidFill>
            <a:schemeClr val="tx2"/>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3" Type="http://schemas.openxmlformats.org/officeDocument/2006/relationships/hyperlink" Target="mailto:kesten@dliflc.edu" TargetMode="External"/><Relationship Id="rId2" Type="http://schemas.openxmlformats.org/officeDocument/2006/relationships/hyperlink" Target="mailto:robert.savukinas@dliflc.edu" TargetMode="External"/><Relationship Id="rId1" Type="http://schemas.openxmlformats.org/officeDocument/2006/relationships/slideLayout" Target="../slideLayouts/slideLayout91.xml"/><Relationship Id="rId4" Type="http://schemas.openxmlformats.org/officeDocument/2006/relationships/hyperlink" Target="http://www.dliflc.ed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1</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596901" y="351099"/>
            <a:ext cx="8327729" cy="507831"/>
          </a:xfrm>
          <a:prstGeom prst="rect">
            <a:avLst/>
          </a:prstGeom>
          <a:noFill/>
        </p:spPr>
        <p:txBody>
          <a:bodyPr wrap="none" rtlCol="0">
            <a:spAutoFit/>
          </a:bodyPr>
          <a:lstStyle/>
          <a:p>
            <a:pPr>
              <a:lnSpc>
                <a:spcPct val="90000"/>
              </a:lnSpc>
            </a:pPr>
            <a:r>
              <a:rPr lang="en-US" sz="3000" dirty="0"/>
              <a:t>NATO-BILC Professional Development Seminar</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297873" y="2164038"/>
            <a:ext cx="11596254" cy="3748719"/>
          </a:xfrm>
          <a:prstGeom prst="rect">
            <a:avLst/>
          </a:prstGeom>
          <a:noFill/>
        </p:spPr>
        <p:txBody>
          <a:bodyPr wrap="square" rtlCol="0">
            <a:spAutoFit/>
          </a:bodyPr>
          <a:lstStyle/>
          <a:p>
            <a:pPr algn="ctr">
              <a:lnSpc>
                <a:spcPct val="90000"/>
              </a:lnSpc>
            </a:pPr>
            <a:r>
              <a:rPr lang="en-US" sz="4400" dirty="0"/>
              <a:t>Learner-Centered Language Teaching (LCLT)</a:t>
            </a:r>
          </a:p>
          <a:p>
            <a:pPr algn="ctr">
              <a:lnSpc>
                <a:spcPct val="90000"/>
              </a:lnSpc>
            </a:pPr>
            <a:endParaRPr lang="en-US" sz="4400" dirty="0"/>
          </a:p>
          <a:p>
            <a:pPr algn="ctr">
              <a:lnSpc>
                <a:spcPct val="90000"/>
              </a:lnSpc>
            </a:pPr>
            <a:endParaRPr lang="en-US" sz="4400" dirty="0"/>
          </a:p>
          <a:p>
            <a:pPr algn="ctr">
              <a:lnSpc>
                <a:spcPct val="90000"/>
              </a:lnSpc>
            </a:pPr>
            <a:r>
              <a:rPr lang="en-US" sz="4400" dirty="0"/>
              <a:t>Defense Language Institute </a:t>
            </a:r>
          </a:p>
          <a:p>
            <a:pPr algn="ctr">
              <a:lnSpc>
                <a:spcPct val="90000"/>
              </a:lnSpc>
            </a:pPr>
            <a:r>
              <a:rPr lang="en-US" sz="4400" dirty="0"/>
              <a:t>Foreign Language Center (DLIFLC)</a:t>
            </a:r>
          </a:p>
          <a:p>
            <a:pPr algn="ctr">
              <a:lnSpc>
                <a:spcPct val="90000"/>
              </a:lnSpc>
            </a:pPr>
            <a:r>
              <a:rPr lang="en-US" sz="4400" dirty="0"/>
              <a:t>Monterey, California, USA</a:t>
            </a:r>
          </a:p>
        </p:txBody>
      </p:sp>
      <p:sp>
        <p:nvSpPr>
          <p:cNvPr id="3" name="TextBox 2">
            <a:extLst>
              <a:ext uri="{FF2B5EF4-FFF2-40B4-BE49-F238E27FC236}">
                <a16:creationId xmlns:a16="http://schemas.microsoft.com/office/drawing/2014/main" xmlns="" id="{DA7BCAC5-7A22-F6B1-45A5-F56E137DCCDB}"/>
              </a:ext>
            </a:extLst>
          </p:cNvPr>
          <p:cNvSpPr txBox="1"/>
          <p:nvPr/>
        </p:nvSpPr>
        <p:spPr>
          <a:xfrm>
            <a:off x="9044320" y="5754290"/>
            <a:ext cx="3147680" cy="923330"/>
          </a:xfrm>
          <a:prstGeom prst="rect">
            <a:avLst/>
          </a:prstGeom>
          <a:noFill/>
        </p:spPr>
        <p:txBody>
          <a:bodyPr wrap="square" rtlCol="0">
            <a:spAutoFit/>
          </a:bodyPr>
          <a:lstStyle/>
          <a:p>
            <a:pPr algn="ctr">
              <a:lnSpc>
                <a:spcPct val="90000"/>
              </a:lnSpc>
            </a:pPr>
            <a:r>
              <a:rPr lang="en-US" sz="2000" dirty="0"/>
              <a:t>Presenters:</a:t>
            </a:r>
          </a:p>
          <a:p>
            <a:pPr algn="ctr">
              <a:lnSpc>
                <a:spcPct val="90000"/>
              </a:lnSpc>
            </a:pPr>
            <a:r>
              <a:rPr lang="en-US" sz="2000" dirty="0"/>
              <a:t>Dr. Robert </a:t>
            </a:r>
            <a:r>
              <a:rPr lang="en-US" sz="2000" dirty="0" err="1"/>
              <a:t>Savukinas</a:t>
            </a:r>
            <a:endParaRPr lang="en-US" sz="2000" dirty="0"/>
          </a:p>
          <a:p>
            <a:pPr algn="ctr">
              <a:lnSpc>
                <a:spcPct val="90000"/>
              </a:lnSpc>
            </a:pPr>
            <a:r>
              <a:rPr lang="en-US" sz="2000" dirty="0"/>
              <a:t>Mr. </a:t>
            </a:r>
            <a:r>
              <a:rPr lang="en-US" sz="2000" dirty="0" err="1"/>
              <a:t>Detlev</a:t>
            </a:r>
            <a:r>
              <a:rPr lang="en-US" sz="2000" dirty="0"/>
              <a:t> </a:t>
            </a:r>
            <a:r>
              <a:rPr lang="en-US" sz="2000" dirty="0" err="1"/>
              <a:t>Kesten</a:t>
            </a:r>
            <a:endParaRPr lang="en-US" sz="2000" dirty="0"/>
          </a:p>
        </p:txBody>
      </p:sp>
    </p:spTree>
    <p:extLst>
      <p:ext uri="{BB962C8B-B14F-4D97-AF65-F5344CB8AC3E}">
        <p14:creationId xmlns:p14="http://schemas.microsoft.com/office/powerpoint/2010/main" val="3921146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10</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672128" y="299976"/>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263237" y="926247"/>
            <a:ext cx="11928763" cy="5466112"/>
          </a:xfrm>
          <a:prstGeom prst="rect">
            <a:avLst/>
          </a:prstGeom>
          <a:noFill/>
        </p:spPr>
        <p:txBody>
          <a:bodyPr wrap="square" rtlCol="0">
            <a:spAutoFit/>
          </a:bodyPr>
          <a:lstStyle/>
          <a:p>
            <a:pPr algn="ctr">
              <a:lnSpc>
                <a:spcPct val="90000"/>
              </a:lnSpc>
            </a:pPr>
            <a:r>
              <a:rPr lang="en-US" sz="4000" u="sng" dirty="0"/>
              <a:t>Learner Autonomy</a:t>
            </a:r>
          </a:p>
          <a:p>
            <a:pPr algn="ctr">
              <a:lnSpc>
                <a:spcPct val="90000"/>
              </a:lnSpc>
            </a:pPr>
            <a:endParaRPr lang="en-US" sz="4000" u="sng" dirty="0"/>
          </a:p>
          <a:p>
            <a:pPr marL="457200" indent="-457200">
              <a:lnSpc>
                <a:spcPct val="90000"/>
              </a:lnSpc>
              <a:buFont typeface="Arial" panose="020B0604020202020204" pitchFamily="34" charset="0"/>
              <a:buChar char="•"/>
            </a:pPr>
            <a:r>
              <a:rPr lang="en-US" sz="2800" dirty="0"/>
              <a:t>DLI students are encouraged to take responsibility for their own language learning goals (Lifelong Learner)</a:t>
            </a:r>
          </a:p>
          <a:p>
            <a:pPr>
              <a:lnSpc>
                <a:spcPct val="90000"/>
              </a:lnSpc>
            </a:pPr>
            <a:endParaRPr lang="en-US" sz="2800" dirty="0"/>
          </a:p>
          <a:p>
            <a:pPr marL="457200" indent="-457200">
              <a:lnSpc>
                <a:spcPct val="90000"/>
              </a:lnSpc>
              <a:buFont typeface="Arial" panose="020B0604020202020204" pitchFamily="34" charset="0"/>
              <a:buChar char="•"/>
            </a:pPr>
            <a:r>
              <a:rPr lang="en-US" sz="2800" dirty="0"/>
              <a:t>Strategy based instruction is integrated into classroom instruction and homework assignments</a:t>
            </a:r>
          </a:p>
          <a:p>
            <a:pPr marL="457200" indent="-457200">
              <a:lnSpc>
                <a:spcPct val="90000"/>
              </a:lnSpc>
              <a:buFont typeface="Arial" panose="020B0604020202020204" pitchFamily="34" charset="0"/>
              <a:buChar char="•"/>
            </a:pPr>
            <a:endParaRPr lang="en-US" sz="2800" dirty="0"/>
          </a:p>
          <a:p>
            <a:pPr marL="457200" indent="-457200">
              <a:lnSpc>
                <a:spcPct val="90000"/>
              </a:lnSpc>
              <a:buFont typeface="Arial" panose="020B0604020202020204" pitchFamily="34" charset="0"/>
              <a:buChar char="•"/>
            </a:pPr>
            <a:r>
              <a:rPr lang="en-US" sz="2800" dirty="0"/>
              <a:t>Students are involved in decision making on instructional content</a:t>
            </a:r>
          </a:p>
          <a:p>
            <a:pPr>
              <a:lnSpc>
                <a:spcPct val="90000"/>
              </a:lnSpc>
            </a:pPr>
            <a:endParaRPr lang="en-US" sz="2800" dirty="0"/>
          </a:p>
          <a:p>
            <a:pPr marL="457200" indent="-457200">
              <a:lnSpc>
                <a:spcPct val="90000"/>
              </a:lnSpc>
              <a:buFont typeface="Arial" panose="020B0604020202020204" pitchFamily="34" charset="0"/>
              <a:buChar char="•"/>
            </a:pPr>
            <a:r>
              <a:rPr lang="en-US" sz="2800" dirty="0">
                <a:solidFill>
                  <a:srgbClr val="00B0F0"/>
                </a:solidFill>
              </a:rPr>
              <a:t>Examples: </a:t>
            </a:r>
            <a:r>
              <a:rPr lang="en-US" sz="2800" dirty="0"/>
              <a:t>peer teaching (LIFT); reflective journals help students develop and apply metacognitive skills (Emotional Intelligence, Self-awareness)</a:t>
            </a:r>
          </a:p>
        </p:txBody>
      </p:sp>
    </p:spTree>
    <p:extLst>
      <p:ext uri="{BB962C8B-B14F-4D97-AF65-F5344CB8AC3E}">
        <p14:creationId xmlns:p14="http://schemas.microsoft.com/office/powerpoint/2010/main" val="228729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11</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450456"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138545" y="1715956"/>
            <a:ext cx="12053455" cy="4413516"/>
          </a:xfrm>
          <a:prstGeom prst="rect">
            <a:avLst/>
          </a:prstGeom>
          <a:noFill/>
        </p:spPr>
        <p:txBody>
          <a:bodyPr wrap="square" rtlCol="0">
            <a:spAutoFit/>
          </a:bodyPr>
          <a:lstStyle/>
          <a:p>
            <a:pPr algn="ctr">
              <a:lnSpc>
                <a:spcPct val="90000"/>
              </a:lnSpc>
            </a:pPr>
            <a:r>
              <a:rPr lang="en-US" sz="4000" dirty="0"/>
              <a:t>How to reach us:</a:t>
            </a:r>
          </a:p>
          <a:p>
            <a:pPr algn="ctr">
              <a:lnSpc>
                <a:spcPct val="90000"/>
              </a:lnSpc>
            </a:pPr>
            <a:endParaRPr lang="en-US" sz="4000" u="sng" dirty="0"/>
          </a:p>
          <a:p>
            <a:pPr algn="ctr">
              <a:lnSpc>
                <a:spcPct val="90000"/>
              </a:lnSpc>
            </a:pPr>
            <a:r>
              <a:rPr lang="en-US" sz="4000" b="1" dirty="0">
                <a:hlinkClick r:id="rId2"/>
              </a:rPr>
              <a:t>robert.savukinas@dliflc.edu</a:t>
            </a:r>
            <a:endParaRPr lang="en-US" sz="4000" b="1" dirty="0"/>
          </a:p>
          <a:p>
            <a:pPr algn="ctr">
              <a:lnSpc>
                <a:spcPct val="90000"/>
              </a:lnSpc>
            </a:pPr>
            <a:endParaRPr lang="en-US" sz="4000" b="1" dirty="0"/>
          </a:p>
          <a:p>
            <a:pPr algn="ctr">
              <a:lnSpc>
                <a:spcPct val="90000"/>
              </a:lnSpc>
            </a:pPr>
            <a:r>
              <a:rPr lang="en-US" sz="4000" b="1" dirty="0">
                <a:hlinkClick r:id="rId3"/>
              </a:rPr>
              <a:t>detlev.kesten@dliflc.edu</a:t>
            </a:r>
            <a:endParaRPr lang="en-US" sz="4000" b="1" dirty="0"/>
          </a:p>
          <a:p>
            <a:pPr algn="ctr">
              <a:lnSpc>
                <a:spcPct val="90000"/>
              </a:lnSpc>
            </a:pPr>
            <a:endParaRPr lang="en-US" sz="4000" u="sng" dirty="0"/>
          </a:p>
          <a:p>
            <a:pPr algn="ctr">
              <a:lnSpc>
                <a:spcPct val="90000"/>
              </a:lnSpc>
            </a:pPr>
            <a:r>
              <a:rPr lang="en-US" sz="4000" dirty="0">
                <a:hlinkClick r:id="rId4"/>
              </a:rPr>
              <a:t>www.dliflc.edu</a:t>
            </a:r>
            <a:endParaRPr lang="en-US" sz="4000" dirty="0"/>
          </a:p>
          <a:p>
            <a:pPr algn="ctr">
              <a:lnSpc>
                <a:spcPct val="90000"/>
              </a:lnSpc>
            </a:pPr>
            <a:endParaRPr lang="en-US" sz="3200" dirty="0"/>
          </a:p>
        </p:txBody>
      </p:sp>
    </p:spTree>
    <p:extLst>
      <p:ext uri="{BB962C8B-B14F-4D97-AF65-F5344CB8AC3E}">
        <p14:creationId xmlns:p14="http://schemas.microsoft.com/office/powerpoint/2010/main" val="70261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12</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450456"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305813" y="3009498"/>
            <a:ext cx="12053455" cy="1366528"/>
          </a:xfrm>
          <a:prstGeom prst="rect">
            <a:avLst/>
          </a:prstGeom>
          <a:noFill/>
        </p:spPr>
        <p:txBody>
          <a:bodyPr wrap="square" rtlCol="0">
            <a:spAutoFit/>
          </a:bodyPr>
          <a:lstStyle/>
          <a:p>
            <a:pPr algn="ctr">
              <a:lnSpc>
                <a:spcPct val="90000"/>
              </a:lnSpc>
            </a:pPr>
            <a:r>
              <a:rPr lang="en-US" sz="6000" dirty="0"/>
              <a:t>Questions?</a:t>
            </a:r>
          </a:p>
          <a:p>
            <a:pPr algn="ctr">
              <a:lnSpc>
                <a:spcPct val="90000"/>
              </a:lnSpc>
            </a:pPr>
            <a:endParaRPr lang="en-US" sz="3200" dirty="0"/>
          </a:p>
        </p:txBody>
      </p:sp>
    </p:spTree>
    <p:extLst>
      <p:ext uri="{BB962C8B-B14F-4D97-AF65-F5344CB8AC3E}">
        <p14:creationId xmlns:p14="http://schemas.microsoft.com/office/powerpoint/2010/main" val="3740940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2</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323457" y="301151"/>
            <a:ext cx="8759257"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1409214" y="1189483"/>
            <a:ext cx="9373572" cy="6407908"/>
          </a:xfrm>
          <a:prstGeom prst="rect">
            <a:avLst/>
          </a:prstGeom>
          <a:noFill/>
        </p:spPr>
        <p:txBody>
          <a:bodyPr wrap="square" rtlCol="0">
            <a:spAutoFit/>
          </a:bodyPr>
          <a:lstStyle/>
          <a:p>
            <a:pPr marL="457200" indent="-457200">
              <a:lnSpc>
                <a:spcPct val="90000"/>
              </a:lnSpc>
              <a:buFont typeface="Arial" panose="020B0604020202020204" pitchFamily="34" charset="0"/>
              <a:buChar char="•"/>
            </a:pPr>
            <a:r>
              <a:rPr lang="en-US" sz="4000" dirty="0">
                <a:solidFill>
                  <a:srgbClr val="000000"/>
                </a:solidFill>
                <a:effectLst/>
                <a:latin typeface="Times New Roman" panose="02020603050405020304" pitchFamily="18" charset="0"/>
                <a:ea typeface="DengXian" panose="02010600030101010101" pitchFamily="2" charset="-122"/>
              </a:rPr>
              <a:t>Learner centeredness is an important measure of the Institute’s commitment to providing equitable learning opportunities to meet the diverse learning needs of all its students</a:t>
            </a:r>
          </a:p>
          <a:p>
            <a:pPr marL="457200" indent="-457200">
              <a:lnSpc>
                <a:spcPct val="90000"/>
              </a:lnSpc>
              <a:buFont typeface="Arial" panose="020B0604020202020204" pitchFamily="34" charset="0"/>
              <a:buChar char="•"/>
            </a:pPr>
            <a:r>
              <a:rPr lang="en-US" sz="4000" dirty="0">
                <a:solidFill>
                  <a:srgbClr val="000000"/>
                </a:solidFill>
                <a:latin typeface="Times New Roman" panose="02020603050405020304" pitchFamily="18" charset="0"/>
                <a:ea typeface="DengXian" panose="02010600030101010101" pitchFamily="2" charset="-122"/>
              </a:rPr>
              <a:t>We will outline LCLT current practices, to include diagnostic instruction, learner development, and learner autonomy</a:t>
            </a:r>
          </a:p>
          <a:p>
            <a:pPr marL="457200" indent="-457200">
              <a:lnSpc>
                <a:spcPct val="90000"/>
              </a:lnSpc>
              <a:buFont typeface="Arial" panose="020B0604020202020204" pitchFamily="34" charset="0"/>
              <a:buChar char="•"/>
            </a:pPr>
            <a:r>
              <a:rPr lang="en-US" sz="4000" dirty="0">
                <a:solidFill>
                  <a:srgbClr val="000000"/>
                </a:solidFill>
                <a:latin typeface="Times New Roman" panose="02020603050405020304" pitchFamily="18" charset="0"/>
                <a:ea typeface="DengXian" panose="02010600030101010101" pitchFamily="2" charset="-122"/>
              </a:rPr>
              <a:t>We will discuss some of the challenges and possible solutions</a:t>
            </a:r>
          </a:p>
          <a:p>
            <a:pPr marL="457200" indent="-457200">
              <a:lnSpc>
                <a:spcPct val="90000"/>
              </a:lnSpc>
              <a:buFont typeface="Arial" panose="020B0604020202020204" pitchFamily="34" charset="0"/>
              <a:buChar char="•"/>
            </a:pPr>
            <a:endParaRPr lang="en-US" sz="2800" dirty="0">
              <a:solidFill>
                <a:srgbClr val="000000"/>
              </a:solidFill>
              <a:latin typeface="Times New Roman" panose="02020603050405020304" pitchFamily="18" charset="0"/>
              <a:ea typeface="DengXian" panose="02010600030101010101" pitchFamily="2" charset="-122"/>
            </a:endParaRPr>
          </a:p>
          <a:p>
            <a:pPr>
              <a:lnSpc>
                <a:spcPct val="90000"/>
              </a:lnSpc>
            </a:pPr>
            <a:endParaRPr lang="en-US" sz="2800" dirty="0"/>
          </a:p>
        </p:txBody>
      </p:sp>
    </p:spTree>
    <p:extLst>
      <p:ext uri="{BB962C8B-B14F-4D97-AF65-F5344CB8AC3E}">
        <p14:creationId xmlns:p14="http://schemas.microsoft.com/office/powerpoint/2010/main" val="391009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3</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450456"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346365" y="2519520"/>
            <a:ext cx="11125200" cy="2363724"/>
          </a:xfrm>
          <a:prstGeom prst="rect">
            <a:avLst/>
          </a:prstGeom>
          <a:noFill/>
        </p:spPr>
        <p:txBody>
          <a:bodyPr wrap="square" rtlCol="0">
            <a:spAutoFit/>
          </a:bodyPr>
          <a:lstStyle/>
          <a:p>
            <a:pPr algn="ctr">
              <a:lnSpc>
                <a:spcPct val="90000"/>
              </a:lnSpc>
            </a:pPr>
            <a:r>
              <a:rPr lang="en-US" sz="4400" dirty="0"/>
              <a:t>Learner centered teaching places the needs, interests, and abilities of the learner at the center of the learning process</a:t>
            </a:r>
          </a:p>
          <a:p>
            <a:pPr marL="457200" indent="-457200">
              <a:lnSpc>
                <a:spcPct val="90000"/>
              </a:lnSpc>
              <a:buFont typeface="Arial" panose="020B0604020202020204" pitchFamily="34" charset="0"/>
              <a:buChar char="•"/>
            </a:pPr>
            <a:endParaRPr lang="en-US" sz="3200" dirty="0"/>
          </a:p>
        </p:txBody>
      </p:sp>
    </p:spTree>
    <p:extLst>
      <p:ext uri="{BB962C8B-B14F-4D97-AF65-F5344CB8AC3E}">
        <p14:creationId xmlns:p14="http://schemas.microsoft.com/office/powerpoint/2010/main" val="1429121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4</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450456"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138545" y="1715956"/>
            <a:ext cx="12053455" cy="2973122"/>
          </a:xfrm>
          <a:prstGeom prst="rect">
            <a:avLst/>
          </a:prstGeom>
          <a:noFill/>
        </p:spPr>
        <p:txBody>
          <a:bodyPr wrap="square" rtlCol="0">
            <a:spAutoFit/>
          </a:bodyPr>
          <a:lstStyle/>
          <a:p>
            <a:pPr algn="ctr">
              <a:lnSpc>
                <a:spcPct val="90000"/>
              </a:lnSpc>
            </a:pPr>
            <a:r>
              <a:rPr lang="en-US" sz="4000" u="sng" dirty="0"/>
              <a:t>Evolution of LCLT Approach at DLI</a:t>
            </a:r>
          </a:p>
          <a:p>
            <a:pPr algn="ctr">
              <a:lnSpc>
                <a:spcPct val="90000"/>
              </a:lnSpc>
            </a:pPr>
            <a:endParaRPr lang="en-US" sz="4000" u="sng" dirty="0"/>
          </a:p>
          <a:p>
            <a:pPr algn="ctr">
              <a:lnSpc>
                <a:spcPct val="90000"/>
              </a:lnSpc>
            </a:pPr>
            <a:endParaRPr lang="en-US" sz="3200" dirty="0"/>
          </a:p>
          <a:p>
            <a:pPr marL="457200" indent="-457200">
              <a:lnSpc>
                <a:spcPct val="90000"/>
              </a:lnSpc>
              <a:buFont typeface="Arial" panose="020B0604020202020204" pitchFamily="34" charset="0"/>
              <a:buChar char="•"/>
            </a:pPr>
            <a:r>
              <a:rPr lang="en-US" sz="3200" dirty="0"/>
              <a:t>Teacher-Centered ☞ Experiential Learning ☞ Individualization</a:t>
            </a:r>
          </a:p>
          <a:p>
            <a:pPr>
              <a:lnSpc>
                <a:spcPct val="90000"/>
              </a:lnSpc>
            </a:pPr>
            <a:endParaRPr lang="en-US" sz="3200" dirty="0"/>
          </a:p>
          <a:p>
            <a:pPr marL="457200" indent="-457200">
              <a:lnSpc>
                <a:spcPct val="90000"/>
              </a:lnSpc>
              <a:buFont typeface="Arial" panose="020B0604020202020204" pitchFamily="34" charset="0"/>
              <a:buChar char="•"/>
            </a:pPr>
            <a:r>
              <a:rPr lang="en-US" sz="3200" dirty="0"/>
              <a:t>Transmissive ☞ Transactional ☞ Transformative</a:t>
            </a:r>
          </a:p>
        </p:txBody>
      </p:sp>
    </p:spTree>
    <p:extLst>
      <p:ext uri="{BB962C8B-B14F-4D97-AF65-F5344CB8AC3E}">
        <p14:creationId xmlns:p14="http://schemas.microsoft.com/office/powerpoint/2010/main" val="331032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5</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672129"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501805" y="1718069"/>
            <a:ext cx="10846339" cy="4302716"/>
          </a:xfrm>
          <a:prstGeom prst="rect">
            <a:avLst/>
          </a:prstGeom>
          <a:noFill/>
        </p:spPr>
        <p:txBody>
          <a:bodyPr wrap="square" rtlCol="0">
            <a:spAutoFit/>
          </a:bodyPr>
          <a:lstStyle/>
          <a:p>
            <a:pPr algn="ctr">
              <a:lnSpc>
                <a:spcPct val="90000"/>
              </a:lnSpc>
            </a:pPr>
            <a:r>
              <a:rPr lang="en-US" sz="4000" u="sng" dirty="0"/>
              <a:t>LCLT Approach to Language Teaching at DLI</a:t>
            </a:r>
          </a:p>
          <a:p>
            <a:pPr>
              <a:lnSpc>
                <a:spcPct val="90000"/>
              </a:lnSpc>
            </a:pPr>
            <a:endParaRPr lang="en-US" sz="3200" dirty="0"/>
          </a:p>
          <a:p>
            <a:pPr marL="457200" indent="-457200">
              <a:lnSpc>
                <a:spcPct val="90000"/>
              </a:lnSpc>
              <a:buFont typeface="Arial" panose="020B0604020202020204" pitchFamily="34" charset="0"/>
              <a:buChar char="•"/>
            </a:pPr>
            <a:r>
              <a:rPr lang="en-US" sz="4000" dirty="0"/>
              <a:t>Active participation</a:t>
            </a:r>
          </a:p>
          <a:p>
            <a:pPr marL="457200" indent="-457200">
              <a:lnSpc>
                <a:spcPct val="90000"/>
              </a:lnSpc>
              <a:buFont typeface="Arial" panose="020B0604020202020204" pitchFamily="34" charset="0"/>
              <a:buChar char="•"/>
            </a:pPr>
            <a:r>
              <a:rPr lang="en-US" sz="4000" dirty="0"/>
              <a:t>Authentic learning activities</a:t>
            </a:r>
          </a:p>
          <a:p>
            <a:pPr marL="457200" indent="-457200">
              <a:lnSpc>
                <a:spcPct val="90000"/>
              </a:lnSpc>
              <a:buFont typeface="Arial" panose="020B0604020202020204" pitchFamily="34" charset="0"/>
              <a:buChar char="•"/>
            </a:pPr>
            <a:r>
              <a:rPr lang="en-US" sz="4000" dirty="0"/>
              <a:t>Individualized instruction</a:t>
            </a:r>
          </a:p>
          <a:p>
            <a:pPr marL="457200" indent="-457200">
              <a:lnSpc>
                <a:spcPct val="90000"/>
              </a:lnSpc>
              <a:buFont typeface="Arial" panose="020B0604020202020204" pitchFamily="34" charset="0"/>
              <a:buChar char="•"/>
            </a:pPr>
            <a:r>
              <a:rPr lang="en-US" sz="4000" dirty="0"/>
              <a:t>Continuous assessment and feedback</a:t>
            </a:r>
          </a:p>
          <a:p>
            <a:pPr marL="457200" indent="-457200">
              <a:lnSpc>
                <a:spcPct val="90000"/>
              </a:lnSpc>
              <a:buFont typeface="Arial" panose="020B0604020202020204" pitchFamily="34" charset="0"/>
              <a:buChar char="•"/>
            </a:pPr>
            <a:r>
              <a:rPr lang="en-US" sz="4000" dirty="0"/>
              <a:t>Learner autonomy</a:t>
            </a:r>
          </a:p>
          <a:p>
            <a:pPr algn="ctr">
              <a:lnSpc>
                <a:spcPct val="90000"/>
              </a:lnSpc>
            </a:pPr>
            <a:endParaRPr lang="en-US" sz="3200" dirty="0"/>
          </a:p>
        </p:txBody>
      </p:sp>
    </p:spTree>
    <p:extLst>
      <p:ext uri="{BB962C8B-B14F-4D97-AF65-F5344CB8AC3E}">
        <p14:creationId xmlns:p14="http://schemas.microsoft.com/office/powerpoint/2010/main" val="59630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6</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616711"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484908" y="1480429"/>
            <a:ext cx="11582400" cy="3416320"/>
          </a:xfrm>
          <a:prstGeom prst="rect">
            <a:avLst/>
          </a:prstGeom>
          <a:noFill/>
        </p:spPr>
        <p:txBody>
          <a:bodyPr wrap="square" rtlCol="0">
            <a:spAutoFit/>
          </a:bodyPr>
          <a:lstStyle/>
          <a:p>
            <a:pPr algn="ctr">
              <a:lnSpc>
                <a:spcPct val="90000"/>
              </a:lnSpc>
            </a:pPr>
            <a:r>
              <a:rPr lang="en-US" sz="4000" u="sng" dirty="0"/>
              <a:t>Active Participation</a:t>
            </a:r>
          </a:p>
          <a:p>
            <a:pPr algn="ctr">
              <a:lnSpc>
                <a:spcPct val="90000"/>
              </a:lnSpc>
            </a:pPr>
            <a:endParaRPr lang="en-US" sz="4000" u="sng" dirty="0"/>
          </a:p>
          <a:p>
            <a:pPr marL="457200" indent="-457200">
              <a:lnSpc>
                <a:spcPct val="90000"/>
              </a:lnSpc>
              <a:buFont typeface="Arial" panose="020B0604020202020204" pitchFamily="34" charset="0"/>
              <a:buChar char="•"/>
            </a:pPr>
            <a:r>
              <a:rPr lang="en-US" sz="3200" dirty="0"/>
              <a:t>Engaging students to solve problems and complete tasks</a:t>
            </a:r>
          </a:p>
          <a:p>
            <a:pPr>
              <a:lnSpc>
                <a:spcPct val="90000"/>
              </a:lnSpc>
            </a:pPr>
            <a:endParaRPr lang="en-US" sz="3200" dirty="0"/>
          </a:p>
          <a:p>
            <a:pPr marL="457200" indent="-457200">
              <a:lnSpc>
                <a:spcPct val="90000"/>
              </a:lnSpc>
              <a:buFont typeface="Arial" panose="020B0604020202020204" pitchFamily="34" charset="0"/>
              <a:buChar char="•"/>
            </a:pPr>
            <a:r>
              <a:rPr lang="en-US" sz="3200" dirty="0"/>
              <a:t>Collaborative </a:t>
            </a:r>
            <a:r>
              <a:rPr lang="en-US" sz="3200"/>
              <a:t>and </a:t>
            </a:r>
            <a:r>
              <a:rPr lang="en-US" sz="3200" smtClean="0"/>
              <a:t>inductive </a:t>
            </a:r>
            <a:r>
              <a:rPr lang="en-US" sz="3200" dirty="0"/>
              <a:t>learning</a:t>
            </a:r>
          </a:p>
          <a:p>
            <a:pPr>
              <a:lnSpc>
                <a:spcPct val="90000"/>
              </a:lnSpc>
            </a:pPr>
            <a:endParaRPr lang="en-US" sz="3200" dirty="0"/>
          </a:p>
          <a:p>
            <a:pPr marL="457200" indent="-457200">
              <a:lnSpc>
                <a:spcPct val="90000"/>
              </a:lnSpc>
              <a:buFont typeface="Arial" panose="020B0604020202020204" pitchFamily="34" charset="0"/>
              <a:buChar char="•"/>
            </a:pPr>
            <a:r>
              <a:rPr lang="en-US" sz="3200" dirty="0">
                <a:solidFill>
                  <a:srgbClr val="00B0F0"/>
                </a:solidFill>
              </a:rPr>
              <a:t>Examples:</a:t>
            </a:r>
            <a:r>
              <a:rPr lang="en-US" sz="3200" dirty="0"/>
              <a:t> pair/group work; task-based instruction; projects</a:t>
            </a:r>
          </a:p>
        </p:txBody>
      </p:sp>
    </p:spTree>
    <p:extLst>
      <p:ext uri="{BB962C8B-B14F-4D97-AF65-F5344CB8AC3E}">
        <p14:creationId xmlns:p14="http://schemas.microsoft.com/office/powerpoint/2010/main" val="55637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7</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589002"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581891" y="1549701"/>
            <a:ext cx="10764981" cy="4745915"/>
          </a:xfrm>
          <a:prstGeom prst="rect">
            <a:avLst/>
          </a:prstGeom>
          <a:noFill/>
        </p:spPr>
        <p:txBody>
          <a:bodyPr wrap="square" rtlCol="0">
            <a:spAutoFit/>
          </a:bodyPr>
          <a:lstStyle/>
          <a:p>
            <a:pPr algn="ctr">
              <a:lnSpc>
                <a:spcPct val="90000"/>
              </a:lnSpc>
            </a:pPr>
            <a:r>
              <a:rPr lang="en-US" sz="4000" u="sng" dirty="0"/>
              <a:t>Authentic Learning Activities</a:t>
            </a:r>
          </a:p>
          <a:p>
            <a:pPr algn="ctr">
              <a:lnSpc>
                <a:spcPct val="90000"/>
              </a:lnSpc>
            </a:pPr>
            <a:endParaRPr lang="en-US" sz="4000" u="sng" dirty="0"/>
          </a:p>
          <a:p>
            <a:pPr marL="457200" indent="-457200">
              <a:lnSpc>
                <a:spcPct val="90000"/>
              </a:lnSpc>
              <a:buFont typeface="Arial" panose="020B0604020202020204" pitchFamily="34" charset="0"/>
              <a:buChar char="•"/>
            </a:pPr>
            <a:r>
              <a:rPr lang="en-US" sz="3200" dirty="0"/>
              <a:t>More than just authentic materials; tasks and learning environment need to be authentic as well</a:t>
            </a:r>
          </a:p>
          <a:p>
            <a:pPr>
              <a:lnSpc>
                <a:spcPct val="90000"/>
              </a:lnSpc>
            </a:pPr>
            <a:endParaRPr lang="en-US" sz="3200" dirty="0"/>
          </a:p>
          <a:p>
            <a:pPr marL="457200" indent="-457200">
              <a:lnSpc>
                <a:spcPct val="90000"/>
              </a:lnSpc>
              <a:buFont typeface="Arial" panose="020B0604020202020204" pitchFamily="34" charset="0"/>
              <a:buChar char="•"/>
            </a:pPr>
            <a:r>
              <a:rPr lang="en-US" sz="3200" dirty="0"/>
              <a:t>Help students understand processes used by native speakers</a:t>
            </a:r>
          </a:p>
          <a:p>
            <a:pPr>
              <a:lnSpc>
                <a:spcPct val="90000"/>
              </a:lnSpc>
            </a:pPr>
            <a:endParaRPr lang="en-US" sz="3200" dirty="0"/>
          </a:p>
          <a:p>
            <a:pPr marL="457200" indent="-457200">
              <a:lnSpc>
                <a:spcPct val="90000"/>
              </a:lnSpc>
              <a:buFont typeface="Arial" panose="020B0604020202020204" pitchFamily="34" charset="0"/>
              <a:buChar char="•"/>
            </a:pPr>
            <a:r>
              <a:rPr lang="en-US" sz="3200" dirty="0">
                <a:solidFill>
                  <a:srgbClr val="00B0F0"/>
                </a:solidFill>
              </a:rPr>
              <a:t>Examples: </a:t>
            </a:r>
            <a:r>
              <a:rPr lang="en-US" sz="3200" dirty="0"/>
              <a:t>use of authentic materials throughout; role plays; immersions</a:t>
            </a:r>
          </a:p>
        </p:txBody>
      </p:sp>
    </p:spTree>
    <p:extLst>
      <p:ext uri="{BB962C8B-B14F-4D97-AF65-F5344CB8AC3E}">
        <p14:creationId xmlns:p14="http://schemas.microsoft.com/office/powerpoint/2010/main" val="244771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8</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450456"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221674" y="1440288"/>
            <a:ext cx="11970326" cy="5189113"/>
          </a:xfrm>
          <a:prstGeom prst="rect">
            <a:avLst/>
          </a:prstGeom>
          <a:noFill/>
        </p:spPr>
        <p:txBody>
          <a:bodyPr wrap="square" rtlCol="0">
            <a:spAutoFit/>
          </a:bodyPr>
          <a:lstStyle/>
          <a:p>
            <a:pPr algn="ctr">
              <a:lnSpc>
                <a:spcPct val="90000"/>
              </a:lnSpc>
            </a:pPr>
            <a:r>
              <a:rPr lang="en-US" sz="4000" u="sng" dirty="0"/>
              <a:t>Individualized Instruction</a:t>
            </a:r>
          </a:p>
          <a:p>
            <a:pPr algn="ctr">
              <a:lnSpc>
                <a:spcPct val="90000"/>
              </a:lnSpc>
            </a:pPr>
            <a:endParaRPr lang="en-US" sz="4000" u="sng" dirty="0"/>
          </a:p>
          <a:p>
            <a:pPr marL="457200" indent="-457200">
              <a:lnSpc>
                <a:spcPct val="90000"/>
              </a:lnSpc>
              <a:buFont typeface="Arial" panose="020B0604020202020204" pitchFamily="34" charset="0"/>
              <a:buChar char="•"/>
            </a:pPr>
            <a:r>
              <a:rPr lang="en-US" sz="3200" dirty="0"/>
              <a:t>Tailors the learning experience to the learner’s needs, interests, and learning styles</a:t>
            </a:r>
          </a:p>
          <a:p>
            <a:pPr>
              <a:lnSpc>
                <a:spcPct val="90000"/>
              </a:lnSpc>
            </a:pPr>
            <a:endParaRPr lang="en-US" sz="3200" dirty="0"/>
          </a:p>
          <a:p>
            <a:pPr marL="457200" indent="-457200">
              <a:lnSpc>
                <a:spcPct val="90000"/>
              </a:lnSpc>
              <a:buFont typeface="Arial" panose="020B0604020202020204" pitchFamily="34" charset="0"/>
              <a:buChar char="•"/>
            </a:pPr>
            <a:r>
              <a:rPr lang="en-US" sz="3200" dirty="0"/>
              <a:t>Main reason DLI shifted to the Performance Enhancement Program (PEP) to provide additional resources</a:t>
            </a:r>
          </a:p>
          <a:p>
            <a:pPr>
              <a:lnSpc>
                <a:spcPct val="90000"/>
              </a:lnSpc>
            </a:pPr>
            <a:endParaRPr lang="en-US" sz="3200" dirty="0"/>
          </a:p>
          <a:p>
            <a:pPr marL="457200" indent="-457200">
              <a:lnSpc>
                <a:spcPct val="90000"/>
              </a:lnSpc>
              <a:buFont typeface="Arial" panose="020B0604020202020204" pitchFamily="34" charset="0"/>
              <a:buChar char="•"/>
            </a:pPr>
            <a:r>
              <a:rPr lang="en-US" sz="3200" dirty="0">
                <a:solidFill>
                  <a:srgbClr val="00B0F0"/>
                </a:solidFill>
              </a:rPr>
              <a:t>Examples: </a:t>
            </a:r>
            <a:r>
              <a:rPr lang="en-US" sz="3200" dirty="0"/>
              <a:t>split sections; 1-on-1 instruction; special assistance (0 hour, 7</a:t>
            </a:r>
            <a:r>
              <a:rPr lang="en-US" sz="3200" baseline="30000" dirty="0"/>
              <a:t>th</a:t>
            </a:r>
            <a:r>
              <a:rPr lang="en-US" sz="3200" dirty="0"/>
              <a:t> hour, peer tutoring); mentoring/advising; diagnostic assessment, tailored homework</a:t>
            </a:r>
          </a:p>
        </p:txBody>
      </p:sp>
    </p:spTree>
    <p:extLst>
      <p:ext uri="{BB962C8B-B14F-4D97-AF65-F5344CB8AC3E}">
        <p14:creationId xmlns:p14="http://schemas.microsoft.com/office/powerpoint/2010/main" val="3780188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7A5C076-641B-386F-1A96-846F11900A2D}"/>
              </a:ext>
            </a:extLst>
          </p:cNvPr>
          <p:cNvSpPr>
            <a:spLocks noGrp="1"/>
          </p:cNvSpPr>
          <p:nvPr>
            <p:ph type="sldNum" sz="quarter" idx="4"/>
          </p:nvPr>
        </p:nvSpPr>
        <p:spPr/>
        <p:txBody>
          <a:bodyPr/>
          <a:lstStyle/>
          <a:p>
            <a:fld id="{F36C87F6-986D-49E6-AF40-1B3A1EE8064D}" type="slidenum">
              <a:rPr lang="en-US" smtClean="0"/>
              <a:pPr/>
              <a:t>9</a:t>
            </a:fld>
            <a:endParaRPr lang="en-US"/>
          </a:p>
        </p:txBody>
      </p:sp>
      <p:sp>
        <p:nvSpPr>
          <p:cNvPr id="4" name="TextBox 3">
            <a:extLst>
              <a:ext uri="{FF2B5EF4-FFF2-40B4-BE49-F238E27FC236}">
                <a16:creationId xmlns:a16="http://schemas.microsoft.com/office/drawing/2014/main" xmlns="" id="{0B2C387A-0BF5-4710-4E03-D28E33B26B9B}"/>
              </a:ext>
            </a:extLst>
          </p:cNvPr>
          <p:cNvSpPr txBox="1"/>
          <p:nvPr/>
        </p:nvSpPr>
        <p:spPr>
          <a:xfrm>
            <a:off x="2450456" y="228599"/>
            <a:ext cx="8523615" cy="507831"/>
          </a:xfrm>
          <a:prstGeom prst="rect">
            <a:avLst/>
          </a:prstGeom>
          <a:noFill/>
        </p:spPr>
        <p:txBody>
          <a:bodyPr wrap="none" rtlCol="0">
            <a:spAutoFit/>
          </a:bodyPr>
          <a:lstStyle/>
          <a:p>
            <a:pPr>
              <a:lnSpc>
                <a:spcPct val="90000"/>
              </a:lnSpc>
            </a:pPr>
            <a:r>
              <a:rPr lang="en-US" sz="3000" dirty="0"/>
              <a:t>Learner-Centered Language Teaching at DLIFLC</a:t>
            </a:r>
          </a:p>
        </p:txBody>
      </p:sp>
      <p:sp>
        <p:nvSpPr>
          <p:cNvPr id="6" name="TextBox 5">
            <a:extLst>
              <a:ext uri="{FF2B5EF4-FFF2-40B4-BE49-F238E27FC236}">
                <a16:creationId xmlns:a16="http://schemas.microsoft.com/office/drawing/2014/main" xmlns="" id="{164577EC-365B-A9C1-AE93-0928192AC1F0}"/>
              </a:ext>
            </a:extLst>
          </p:cNvPr>
          <p:cNvSpPr txBox="1"/>
          <p:nvPr/>
        </p:nvSpPr>
        <p:spPr>
          <a:xfrm>
            <a:off x="263237" y="1349801"/>
            <a:ext cx="11928763" cy="5189113"/>
          </a:xfrm>
          <a:prstGeom prst="rect">
            <a:avLst/>
          </a:prstGeom>
          <a:noFill/>
        </p:spPr>
        <p:txBody>
          <a:bodyPr wrap="square" rtlCol="0">
            <a:spAutoFit/>
          </a:bodyPr>
          <a:lstStyle/>
          <a:p>
            <a:pPr algn="ctr">
              <a:lnSpc>
                <a:spcPct val="90000"/>
              </a:lnSpc>
            </a:pPr>
            <a:r>
              <a:rPr lang="en-US" sz="4000" u="sng" dirty="0"/>
              <a:t>Continuous Assessment &amp; Feedback</a:t>
            </a:r>
          </a:p>
          <a:p>
            <a:pPr algn="ctr">
              <a:lnSpc>
                <a:spcPct val="90000"/>
              </a:lnSpc>
            </a:pPr>
            <a:endParaRPr lang="en-US" sz="4000" u="sng" dirty="0"/>
          </a:p>
          <a:p>
            <a:pPr marL="457200" indent="-457200">
              <a:lnSpc>
                <a:spcPct val="90000"/>
              </a:lnSpc>
              <a:buFont typeface="Arial" panose="020B0604020202020204" pitchFamily="34" charset="0"/>
              <a:buChar char="•"/>
            </a:pPr>
            <a:r>
              <a:rPr lang="en-US" sz="3200" dirty="0"/>
              <a:t>Used to identify students’ strengths and weaknesses to tailor individualized instruction</a:t>
            </a:r>
          </a:p>
          <a:p>
            <a:pPr>
              <a:lnSpc>
                <a:spcPct val="90000"/>
              </a:lnSpc>
            </a:pPr>
            <a:endParaRPr lang="en-US" sz="3200" dirty="0"/>
          </a:p>
          <a:p>
            <a:pPr marL="457200" indent="-457200">
              <a:lnSpc>
                <a:spcPct val="90000"/>
              </a:lnSpc>
              <a:buFont typeface="Arial" panose="020B0604020202020204" pitchFamily="34" charset="0"/>
              <a:buChar char="•"/>
            </a:pPr>
            <a:r>
              <a:rPr lang="en-US" sz="3200" dirty="0"/>
              <a:t>Diagnostic assessment (DA) at DLI includes online DA tests, DA conducted by a DA specialist, or a student self-assessment questionnaire</a:t>
            </a:r>
          </a:p>
          <a:p>
            <a:pPr>
              <a:lnSpc>
                <a:spcPct val="90000"/>
              </a:lnSpc>
            </a:pPr>
            <a:endParaRPr lang="en-US" sz="3200" dirty="0"/>
          </a:p>
          <a:p>
            <a:pPr marL="457200" indent="-457200">
              <a:lnSpc>
                <a:spcPct val="90000"/>
              </a:lnSpc>
              <a:buFont typeface="Arial" panose="020B0604020202020204" pitchFamily="34" charset="0"/>
              <a:buChar char="•"/>
            </a:pPr>
            <a:r>
              <a:rPr lang="en-US" sz="3200" dirty="0">
                <a:solidFill>
                  <a:srgbClr val="00B0F0"/>
                </a:solidFill>
              </a:rPr>
              <a:t>Examples: </a:t>
            </a:r>
            <a:r>
              <a:rPr lang="en-US" sz="3200" dirty="0"/>
              <a:t>DLI’s use of the Early Intervention Process to identify at-risk students</a:t>
            </a:r>
          </a:p>
        </p:txBody>
      </p:sp>
    </p:spTree>
    <p:extLst>
      <p:ext uri="{BB962C8B-B14F-4D97-AF65-F5344CB8AC3E}">
        <p14:creationId xmlns:p14="http://schemas.microsoft.com/office/powerpoint/2010/main" val="252447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Theme1" id="{64A2F9CE-5D23-4D1E-9E66-CB89DFE05BCD}" vid="{E6F20B90-05D1-4F25-B3A9-071B790F5867}"/>
    </a:ext>
  </a:extLst>
</a:theme>
</file>

<file path=ppt/theme/theme2.xml><?xml version="1.0" encoding="utf-8"?>
<a:theme xmlns:a="http://schemas.openxmlformats.org/drawingml/2006/main" name="1_Theme1">
  <a:themeElements>
    <a:clrScheme name="Custom 1">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E8EBE9"/>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Theme1" id="{644B09D5-B3B8-9E4E-BA84-4B93BFB6EDCF}" vid="{75EB3D53-49D5-5446-8788-0497395AFCAF}"/>
    </a:ext>
  </a:extLst>
</a:theme>
</file>

<file path=ppt/theme/theme3.xml><?xml version="1.0" encoding="utf-8"?>
<a:theme xmlns:a="http://schemas.openxmlformats.org/drawingml/2006/main" name="2_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Theme1" id="{64A2F9CE-5D23-4D1E-9E66-CB89DFE05BCD}" vid="{E6F20B90-05D1-4F25-B3A9-071B790F5867}"/>
    </a:ext>
  </a:extLst>
</a:theme>
</file>

<file path=ppt/theme/theme4.xml><?xml version="1.0" encoding="utf-8"?>
<a:theme xmlns:a="http://schemas.openxmlformats.org/drawingml/2006/main" name="3_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Theme1" id="{64A2F9CE-5D23-4D1E-9E66-CB89DFE05BCD}" vid="{E6F20B90-05D1-4F25-B3A9-071B790F586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659667FEF5F0449C13ED21BC7947F5" ma:contentTypeVersion="6" ma:contentTypeDescription="Create a new document." ma:contentTypeScope="" ma:versionID="40b6185b531a2508bc65c5f52db25b1a">
  <xsd:schema xmlns:xsd="http://www.w3.org/2001/XMLSchema" xmlns:xs="http://www.w3.org/2001/XMLSchema" xmlns:p="http://schemas.microsoft.com/office/2006/metadata/properties" xmlns:ns2="e1776c48-f56a-4e05-b504-1eb40c821b75" xmlns:ns3="7d2b1aad-8690-4edc-a7be-4dbbcacaeef5" targetNamespace="http://schemas.microsoft.com/office/2006/metadata/properties" ma:root="true" ma:fieldsID="3572faf5052b0bbc2de2d9346e045132" ns2:_="" ns3:_="">
    <xsd:import namespace="e1776c48-f56a-4e05-b504-1eb40c821b75"/>
    <xsd:import namespace="7d2b1aad-8690-4edc-a7be-4dbbcacaeef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776c48-f56a-4e05-b504-1eb40c821b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d2b1aad-8690-4edc-a7be-4dbbcacaeef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DCC047-2FA1-4ED3-8AC3-6006965E4289}">
  <ds:schemaRefs>
    <ds:schemaRef ds:uri="http://schemas.microsoft.com/sharepoint/v3/contenttype/forms"/>
  </ds:schemaRefs>
</ds:datastoreItem>
</file>

<file path=customXml/itemProps2.xml><?xml version="1.0" encoding="utf-8"?>
<ds:datastoreItem xmlns:ds="http://schemas.openxmlformats.org/officeDocument/2006/customXml" ds:itemID="{CA0A15A3-60BD-4B09-8579-F9BC76929677}">
  <ds:schemaRefs>
    <ds:schemaRef ds:uri="7d2b1aad-8690-4edc-a7be-4dbbcacaeef5"/>
    <ds:schemaRef ds:uri="e1776c48-f56a-4e05-b504-1eb40c821b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AAD0EBC-77AE-41F6-86EC-0DF07A0842FE}">
  <ds:schemaRefs>
    <ds:schemaRef ds:uri="http://schemas.openxmlformats.org/package/2006/metadata/core-properties"/>
    <ds:schemaRef ds:uri="http://purl.org/dc/elements/1.1/"/>
    <ds:schemaRef ds:uri="http://schemas.microsoft.com/office/2006/metadata/properties"/>
    <ds:schemaRef ds:uri="http://purl.org/dc/dcmitype/"/>
    <ds:schemaRef ds:uri="http://purl.org/dc/terms/"/>
    <ds:schemaRef ds:uri="http://schemas.microsoft.com/office/2006/documentManagement/types"/>
    <ds:schemaRef ds:uri="http://www.w3.org/XML/1998/namespace"/>
    <ds:schemaRef ds:uri="http://schemas.microsoft.com/office/infopath/2007/PartnerControls"/>
    <ds:schemaRef ds:uri="7d2b1aad-8690-4edc-a7be-4dbbcacaeef5"/>
    <ds:schemaRef ds:uri="e1776c48-f56a-4e05-b504-1eb40c821b75"/>
  </ds:schemaRefs>
</ds:datastoreItem>
</file>

<file path=docProps/app.xml><?xml version="1.0" encoding="utf-8"?>
<Properties xmlns="http://schemas.openxmlformats.org/officeDocument/2006/extended-properties" xmlns:vt="http://schemas.openxmlformats.org/officeDocument/2006/docPropsVTypes">
  <TotalTime>234</TotalTime>
  <Words>457</Words>
  <Application>Microsoft Office PowerPoint</Application>
  <PresentationFormat>Widescreen</PresentationFormat>
  <Paragraphs>95</Paragraphs>
  <Slides>12</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12</vt:i4>
      </vt:variant>
    </vt:vector>
  </HeadingPairs>
  <TitlesOfParts>
    <vt:vector size="21" baseType="lpstr">
      <vt:lpstr>Arial</vt:lpstr>
      <vt:lpstr>Calibri</vt:lpstr>
      <vt:lpstr>Century</vt:lpstr>
      <vt:lpstr>DengXian</vt:lpstr>
      <vt:lpstr>Times New Roman</vt:lpstr>
      <vt:lpstr>Theme1</vt:lpstr>
      <vt:lpstr>1_Theme1</vt:lpstr>
      <vt:lpstr>2_Theme1</vt:lpstr>
      <vt:lpstr>3_Theme1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Kuykendall, Joseph</dc:creator>
  <cp:lastModifiedBy>Microsoft account</cp:lastModifiedBy>
  <cp:revision>253</cp:revision>
  <cp:lastPrinted>2023-10-04T16:18:19Z</cp:lastPrinted>
  <dcterms:created xsi:type="dcterms:W3CDTF">2021-09-28T19:44:02Z</dcterms:created>
  <dcterms:modified xsi:type="dcterms:W3CDTF">2023-10-16T06:46:03Z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0x010100A3659667FEF5F0449C13ED21BC7947F5</vt:lpwstr>
  </property>
</Properties>
</file>