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theme/themeOverride4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62" r:id="rId2"/>
    <p:sldId id="258" r:id="rId3"/>
    <p:sldId id="375" r:id="rId4"/>
    <p:sldId id="372" r:id="rId5"/>
    <p:sldId id="343" r:id="rId6"/>
    <p:sldId id="374" r:id="rId7"/>
    <p:sldId id="344" r:id="rId8"/>
    <p:sldId id="371" r:id="rId9"/>
    <p:sldId id="354" r:id="rId10"/>
    <p:sldId id="369" r:id="rId11"/>
    <p:sldId id="365" r:id="rId12"/>
    <p:sldId id="376" r:id="rId13"/>
    <p:sldId id="378" r:id="rId14"/>
    <p:sldId id="348" r:id="rId15"/>
  </p:sldIdLst>
  <p:sldSz cx="9144000" cy="6858000" type="screen4x3"/>
  <p:notesSz cx="6810375" cy="99425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3B5ED"/>
    <a:srgbClr val="CC0000"/>
    <a:srgbClr val="FF5050"/>
    <a:srgbClr val="FFCC00"/>
    <a:srgbClr val="FF3399"/>
    <a:srgbClr val="FF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Stile chi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00" autoAdjust="0"/>
    <p:restoredTop sz="92430" autoAdjust="0"/>
  </p:normalViewPr>
  <p:slideViewPr>
    <p:cSldViewPr>
      <p:cViewPr varScale="1">
        <p:scale>
          <a:sx n="65" d="100"/>
          <a:sy n="65" d="100"/>
        </p:scale>
        <p:origin x="-147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image" Target="../media/image7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81.png"/><Relationship Id="rId1" Type="http://schemas.openxmlformats.org/officeDocument/2006/relationships/image" Target="../media/image71.jpeg"/><Relationship Id="rId5" Type="http://schemas.openxmlformats.org/officeDocument/2006/relationships/image" Target="../media/image111.gif"/><Relationship Id="rId4" Type="http://schemas.openxmlformats.org/officeDocument/2006/relationships/image" Target="../media/image10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71B769-1A96-4AAB-9775-B67AF1B05D2A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7E051FB-65C4-4590-9731-CC7AF55D1CA4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1003BD"/>
          </a:solidFill>
        </a:ln>
        <a:effectLst>
          <a:glow rad="228600">
            <a:schemeClr val="tx2">
              <a:alpha val="40000"/>
            </a:schemeClr>
          </a:glow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endParaRPr lang="it-IT" dirty="0"/>
        </a:p>
      </dgm:t>
    </dgm:pt>
    <dgm:pt modelId="{A45F00A6-155C-4DA3-861A-4B1D08D590D5}" type="parTrans" cxnId="{6E1558B1-61FE-4843-8435-30AEDF36E79D}">
      <dgm:prSet/>
      <dgm:spPr/>
      <dgm:t>
        <a:bodyPr/>
        <a:lstStyle/>
        <a:p>
          <a:pPr algn="ctr"/>
          <a:endParaRPr lang="it-IT"/>
        </a:p>
      </dgm:t>
    </dgm:pt>
    <dgm:pt modelId="{5B8009B6-01EF-42CF-BBA6-BEF60D5E2BA7}" type="sibTrans" cxnId="{6E1558B1-61FE-4843-8435-30AEDF36E79D}">
      <dgm:prSet/>
      <dgm:spPr/>
      <dgm:t>
        <a:bodyPr/>
        <a:lstStyle/>
        <a:p>
          <a:pPr algn="ctr"/>
          <a:endParaRPr lang="it-IT"/>
        </a:p>
      </dgm:t>
    </dgm:pt>
    <dgm:pt modelId="{5E53E214-BE05-48B9-91C6-75043545F900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endParaRPr lang="it-IT" dirty="0"/>
        </a:p>
      </dgm:t>
    </dgm:pt>
    <dgm:pt modelId="{D7E710AC-8C05-4C72-BF26-75093AFFEE43}" type="parTrans" cxnId="{DC81CF0E-5455-431C-82D6-38FEC6E7ADAB}">
      <dgm:prSet/>
      <dgm:spPr>
        <a:solidFill>
          <a:schemeClr val="tx2"/>
        </a:solidFill>
      </dgm:spPr>
      <dgm:t>
        <a:bodyPr/>
        <a:lstStyle/>
        <a:p>
          <a:pPr algn="ctr"/>
          <a:endParaRPr lang="it-IT"/>
        </a:p>
      </dgm:t>
    </dgm:pt>
    <dgm:pt modelId="{822A0641-5B22-463E-A079-556999D212F7}" type="sibTrans" cxnId="{DC81CF0E-5455-431C-82D6-38FEC6E7ADAB}">
      <dgm:prSet/>
      <dgm:spPr/>
      <dgm:t>
        <a:bodyPr/>
        <a:lstStyle/>
        <a:p>
          <a:pPr algn="ctr"/>
          <a:endParaRPr lang="it-IT"/>
        </a:p>
      </dgm:t>
    </dgm:pt>
    <dgm:pt modelId="{5BF5F154-BACE-4233-9E0C-07E292E3F443}">
      <dgm:prSet phldrT="[Text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chemeClr val="tx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endParaRPr lang="it-IT" dirty="0"/>
        </a:p>
      </dgm:t>
    </dgm:pt>
    <dgm:pt modelId="{3FABEA83-BCF3-46C1-86EE-3DA0D00E8CF0}" type="parTrans" cxnId="{4C8E3545-DB12-4790-8AA7-0763395D2569}">
      <dgm:prSet/>
      <dgm:spPr>
        <a:solidFill>
          <a:schemeClr val="tx2"/>
        </a:solidFill>
      </dgm:spPr>
      <dgm:t>
        <a:bodyPr/>
        <a:lstStyle/>
        <a:p>
          <a:pPr algn="ctr"/>
          <a:endParaRPr lang="it-IT"/>
        </a:p>
      </dgm:t>
    </dgm:pt>
    <dgm:pt modelId="{995C5FDF-3A4F-4AB9-8ADA-E6A98BB2D604}" type="sibTrans" cxnId="{4C8E3545-DB12-4790-8AA7-0763395D2569}">
      <dgm:prSet/>
      <dgm:spPr/>
      <dgm:t>
        <a:bodyPr/>
        <a:lstStyle/>
        <a:p>
          <a:pPr algn="ctr"/>
          <a:endParaRPr lang="it-IT"/>
        </a:p>
      </dgm:t>
    </dgm:pt>
    <dgm:pt modelId="{047D32E3-C0FF-4252-BAD9-9ADDCC54CB2A}">
      <dgm:prSet phldrT="[Text]" phldr="1"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solidFill>
            <a:schemeClr val="tx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endParaRPr lang="it-IT" dirty="0"/>
        </a:p>
      </dgm:t>
    </dgm:pt>
    <dgm:pt modelId="{0DBEFC3E-3B18-464F-A684-6577B589A65F}" type="parTrans" cxnId="{8ABB4DC2-3E46-4E84-ABCD-D26AF2A97BEE}">
      <dgm:prSet/>
      <dgm:spPr>
        <a:solidFill>
          <a:schemeClr val="tx2"/>
        </a:solidFill>
      </dgm:spPr>
      <dgm:t>
        <a:bodyPr/>
        <a:lstStyle/>
        <a:p>
          <a:pPr algn="ctr"/>
          <a:endParaRPr lang="it-IT"/>
        </a:p>
      </dgm:t>
    </dgm:pt>
    <dgm:pt modelId="{EC839708-81E7-4DDF-A8D8-75F733915E19}" type="sibTrans" cxnId="{8ABB4DC2-3E46-4E84-ABCD-D26AF2A97BEE}">
      <dgm:prSet/>
      <dgm:spPr/>
      <dgm:t>
        <a:bodyPr/>
        <a:lstStyle/>
        <a:p>
          <a:pPr algn="ctr"/>
          <a:endParaRPr lang="it-IT"/>
        </a:p>
      </dgm:t>
    </dgm:pt>
    <dgm:pt modelId="{FB8FE59F-EC16-47D6-B6C8-E3FFEB1764F0}">
      <dgm:prSet phldrT="[Text]" phldr="1"/>
      <dgm:spPr>
        <a:blipFill rotWithShape="0">
          <a:blip xmlns:r="http://schemas.openxmlformats.org/officeDocument/2006/relationships" r:embed="rId5"/>
          <a:stretch>
            <a:fillRect/>
          </a:stretch>
        </a:blipFill>
        <a:ln>
          <a:solidFill>
            <a:schemeClr val="tx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endParaRPr lang="it-IT" dirty="0"/>
        </a:p>
      </dgm:t>
    </dgm:pt>
    <dgm:pt modelId="{CCC0003B-A0BA-4AAE-82BA-C4A2280F6934}" type="parTrans" cxnId="{49F5EE26-E13C-4714-A760-6D44E7D3775F}">
      <dgm:prSet/>
      <dgm:spPr>
        <a:solidFill>
          <a:schemeClr val="tx2"/>
        </a:solidFill>
      </dgm:spPr>
      <dgm:t>
        <a:bodyPr/>
        <a:lstStyle/>
        <a:p>
          <a:pPr algn="ctr"/>
          <a:endParaRPr lang="it-IT"/>
        </a:p>
      </dgm:t>
    </dgm:pt>
    <dgm:pt modelId="{526F6F28-6E94-48B8-8FB1-EC8E9306555B}" type="sibTrans" cxnId="{49F5EE26-E13C-4714-A760-6D44E7D3775F}">
      <dgm:prSet/>
      <dgm:spPr/>
      <dgm:t>
        <a:bodyPr/>
        <a:lstStyle/>
        <a:p>
          <a:pPr algn="ctr"/>
          <a:endParaRPr lang="it-IT"/>
        </a:p>
      </dgm:t>
    </dgm:pt>
    <dgm:pt modelId="{3AA2DC44-D26E-4F74-A4CC-4435BE15B653}" type="pres">
      <dgm:prSet presAssocID="{3B71B769-1A96-4AAB-9775-B67AF1B05D2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1064E692-F878-4493-B45A-A7022E349E62}" type="pres">
      <dgm:prSet presAssocID="{27E051FB-65C4-4590-9731-CC7AF55D1CA4}" presName="centerShape" presStyleLbl="node0" presStyleIdx="0" presStyleCnt="1"/>
      <dgm:spPr>
        <a:prstGeom prst="flowChartProcess">
          <a:avLst/>
        </a:prstGeom>
      </dgm:spPr>
      <dgm:t>
        <a:bodyPr/>
        <a:lstStyle/>
        <a:p>
          <a:endParaRPr lang="en-GB"/>
        </a:p>
      </dgm:t>
    </dgm:pt>
    <dgm:pt modelId="{C13E5BD1-A6E8-4110-BD6C-338515BEF23F}" type="pres">
      <dgm:prSet presAssocID="{D7E710AC-8C05-4C72-BF26-75093AFFEE43}" presName="parTrans" presStyleLbl="sibTrans2D1" presStyleIdx="0" presStyleCnt="4"/>
      <dgm:spPr/>
      <dgm:t>
        <a:bodyPr/>
        <a:lstStyle/>
        <a:p>
          <a:endParaRPr lang="en-GB"/>
        </a:p>
      </dgm:t>
    </dgm:pt>
    <dgm:pt modelId="{C6A6E366-9E0A-4157-B54A-4D500C0F50DB}" type="pres">
      <dgm:prSet presAssocID="{D7E710AC-8C05-4C72-BF26-75093AFFEE43}" presName="connectorText" presStyleLbl="sibTrans2D1" presStyleIdx="0" presStyleCnt="4"/>
      <dgm:spPr/>
      <dgm:t>
        <a:bodyPr/>
        <a:lstStyle/>
        <a:p>
          <a:endParaRPr lang="en-GB"/>
        </a:p>
      </dgm:t>
    </dgm:pt>
    <dgm:pt modelId="{8ABA16BA-538B-490F-8FE6-73B4C0ED739A}" type="pres">
      <dgm:prSet presAssocID="{5E53E214-BE05-48B9-91C6-75043545F90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6967BBA-4122-4C22-829B-7F4C5B9366F6}" type="pres">
      <dgm:prSet presAssocID="{3FABEA83-BCF3-46C1-86EE-3DA0D00E8CF0}" presName="parTrans" presStyleLbl="sibTrans2D1" presStyleIdx="1" presStyleCnt="4"/>
      <dgm:spPr/>
      <dgm:t>
        <a:bodyPr/>
        <a:lstStyle/>
        <a:p>
          <a:endParaRPr lang="en-GB"/>
        </a:p>
      </dgm:t>
    </dgm:pt>
    <dgm:pt modelId="{9BADE23F-3D3D-4BA6-BAB0-3EA8A9567043}" type="pres">
      <dgm:prSet presAssocID="{3FABEA83-BCF3-46C1-86EE-3DA0D00E8CF0}" presName="connectorText" presStyleLbl="sibTrans2D1" presStyleIdx="1" presStyleCnt="4"/>
      <dgm:spPr/>
      <dgm:t>
        <a:bodyPr/>
        <a:lstStyle/>
        <a:p>
          <a:endParaRPr lang="en-GB"/>
        </a:p>
      </dgm:t>
    </dgm:pt>
    <dgm:pt modelId="{DEFCB40B-397B-4C98-AA76-2ADA72A1C46A}" type="pres">
      <dgm:prSet presAssocID="{5BF5F154-BACE-4233-9E0C-07E292E3F44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9434300-A350-44A8-A760-D54B3E24E451}" type="pres">
      <dgm:prSet presAssocID="{0DBEFC3E-3B18-464F-A684-6577B589A65F}" presName="parTrans" presStyleLbl="sibTrans2D1" presStyleIdx="2" presStyleCnt="4"/>
      <dgm:spPr/>
      <dgm:t>
        <a:bodyPr/>
        <a:lstStyle/>
        <a:p>
          <a:endParaRPr lang="en-GB"/>
        </a:p>
      </dgm:t>
    </dgm:pt>
    <dgm:pt modelId="{01FD6FD8-00A8-4673-9E4B-B78589D8C8F6}" type="pres">
      <dgm:prSet presAssocID="{0DBEFC3E-3B18-464F-A684-6577B589A65F}" presName="connectorText" presStyleLbl="sibTrans2D1" presStyleIdx="2" presStyleCnt="4"/>
      <dgm:spPr/>
      <dgm:t>
        <a:bodyPr/>
        <a:lstStyle/>
        <a:p>
          <a:endParaRPr lang="en-GB"/>
        </a:p>
      </dgm:t>
    </dgm:pt>
    <dgm:pt modelId="{54DA15D1-D395-4970-8A20-F4BBE7D019A0}" type="pres">
      <dgm:prSet presAssocID="{047D32E3-C0FF-4252-BAD9-9ADDCC54CB2A}" presName="node" presStyleLbl="node1" presStyleIdx="2" presStyleCnt="4" custRadScaleRad="92994" custRadScaleInc="-37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E913A6C-6760-44B2-A35C-1A26BED714AA}" type="pres">
      <dgm:prSet presAssocID="{CCC0003B-A0BA-4AAE-82BA-C4A2280F6934}" presName="parTrans" presStyleLbl="sibTrans2D1" presStyleIdx="3" presStyleCnt="4"/>
      <dgm:spPr/>
      <dgm:t>
        <a:bodyPr/>
        <a:lstStyle/>
        <a:p>
          <a:endParaRPr lang="en-GB"/>
        </a:p>
      </dgm:t>
    </dgm:pt>
    <dgm:pt modelId="{7E186883-FD1E-4F7D-B440-610535925FE1}" type="pres">
      <dgm:prSet presAssocID="{CCC0003B-A0BA-4AAE-82BA-C4A2280F6934}" presName="connectorText" presStyleLbl="sibTrans2D1" presStyleIdx="3" presStyleCnt="4"/>
      <dgm:spPr/>
      <dgm:t>
        <a:bodyPr/>
        <a:lstStyle/>
        <a:p>
          <a:endParaRPr lang="en-GB"/>
        </a:p>
      </dgm:t>
    </dgm:pt>
    <dgm:pt modelId="{F07A50C7-8EB9-4AF2-B673-5A6E261A542B}" type="pres">
      <dgm:prSet presAssocID="{FB8FE59F-EC16-47D6-B6C8-E3FFEB1764F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946BF6F-2F92-4987-B07E-EEC126E9665B}" type="presOf" srcId="{5BF5F154-BACE-4233-9E0C-07E292E3F443}" destId="{DEFCB40B-397B-4C98-AA76-2ADA72A1C46A}" srcOrd="0" destOrd="0" presId="urn:microsoft.com/office/officeart/2005/8/layout/radial5"/>
    <dgm:cxn modelId="{49F5EE26-E13C-4714-A760-6D44E7D3775F}" srcId="{27E051FB-65C4-4590-9731-CC7AF55D1CA4}" destId="{FB8FE59F-EC16-47D6-B6C8-E3FFEB1764F0}" srcOrd="3" destOrd="0" parTransId="{CCC0003B-A0BA-4AAE-82BA-C4A2280F6934}" sibTransId="{526F6F28-6E94-48B8-8FB1-EC8E9306555B}"/>
    <dgm:cxn modelId="{A044AAB1-7243-470C-906C-EEDC11CC6FAB}" type="presOf" srcId="{CCC0003B-A0BA-4AAE-82BA-C4A2280F6934}" destId="{9E913A6C-6760-44B2-A35C-1A26BED714AA}" srcOrd="0" destOrd="0" presId="urn:microsoft.com/office/officeart/2005/8/layout/radial5"/>
    <dgm:cxn modelId="{4549D2C8-5EC4-4ECE-950C-3F4915F0006E}" type="presOf" srcId="{5E53E214-BE05-48B9-91C6-75043545F900}" destId="{8ABA16BA-538B-490F-8FE6-73B4C0ED739A}" srcOrd="0" destOrd="0" presId="urn:microsoft.com/office/officeart/2005/8/layout/radial5"/>
    <dgm:cxn modelId="{49665156-B4ED-46AD-A199-D2263CB7AE00}" type="presOf" srcId="{D7E710AC-8C05-4C72-BF26-75093AFFEE43}" destId="{C6A6E366-9E0A-4157-B54A-4D500C0F50DB}" srcOrd="1" destOrd="0" presId="urn:microsoft.com/office/officeart/2005/8/layout/radial5"/>
    <dgm:cxn modelId="{BD2645A0-2F96-4F51-918C-D56152472CC1}" type="presOf" srcId="{3FABEA83-BCF3-46C1-86EE-3DA0D00E8CF0}" destId="{9BADE23F-3D3D-4BA6-BAB0-3EA8A9567043}" srcOrd="1" destOrd="0" presId="urn:microsoft.com/office/officeart/2005/8/layout/radial5"/>
    <dgm:cxn modelId="{DCF1D87A-56C5-4D76-BA3A-409AD8CDE2FD}" type="presOf" srcId="{27E051FB-65C4-4590-9731-CC7AF55D1CA4}" destId="{1064E692-F878-4493-B45A-A7022E349E62}" srcOrd="0" destOrd="0" presId="urn:microsoft.com/office/officeart/2005/8/layout/radial5"/>
    <dgm:cxn modelId="{DC81CF0E-5455-431C-82D6-38FEC6E7ADAB}" srcId="{27E051FB-65C4-4590-9731-CC7AF55D1CA4}" destId="{5E53E214-BE05-48B9-91C6-75043545F900}" srcOrd="0" destOrd="0" parTransId="{D7E710AC-8C05-4C72-BF26-75093AFFEE43}" sibTransId="{822A0641-5B22-463E-A079-556999D212F7}"/>
    <dgm:cxn modelId="{E3353D94-7B19-4CE5-80A4-B0DEC0E4CCC5}" type="presOf" srcId="{3B71B769-1A96-4AAB-9775-B67AF1B05D2A}" destId="{3AA2DC44-D26E-4F74-A4CC-4435BE15B653}" srcOrd="0" destOrd="0" presId="urn:microsoft.com/office/officeart/2005/8/layout/radial5"/>
    <dgm:cxn modelId="{3DC6E59A-75D2-4364-B4B5-6D7086DC5A11}" type="presOf" srcId="{0DBEFC3E-3B18-464F-A684-6577B589A65F}" destId="{39434300-A350-44A8-A760-D54B3E24E451}" srcOrd="0" destOrd="0" presId="urn:microsoft.com/office/officeart/2005/8/layout/radial5"/>
    <dgm:cxn modelId="{4AC19259-2E55-465A-82A6-A469164E013B}" type="presOf" srcId="{047D32E3-C0FF-4252-BAD9-9ADDCC54CB2A}" destId="{54DA15D1-D395-4970-8A20-F4BBE7D019A0}" srcOrd="0" destOrd="0" presId="urn:microsoft.com/office/officeart/2005/8/layout/radial5"/>
    <dgm:cxn modelId="{8ABB4DC2-3E46-4E84-ABCD-D26AF2A97BEE}" srcId="{27E051FB-65C4-4590-9731-CC7AF55D1CA4}" destId="{047D32E3-C0FF-4252-BAD9-9ADDCC54CB2A}" srcOrd="2" destOrd="0" parTransId="{0DBEFC3E-3B18-464F-A684-6577B589A65F}" sibTransId="{EC839708-81E7-4DDF-A8D8-75F733915E19}"/>
    <dgm:cxn modelId="{FEFF9181-CBE1-4E8E-8767-3CDD34854772}" type="presOf" srcId="{D7E710AC-8C05-4C72-BF26-75093AFFEE43}" destId="{C13E5BD1-A6E8-4110-BD6C-338515BEF23F}" srcOrd="0" destOrd="0" presId="urn:microsoft.com/office/officeart/2005/8/layout/radial5"/>
    <dgm:cxn modelId="{4C8E3545-DB12-4790-8AA7-0763395D2569}" srcId="{27E051FB-65C4-4590-9731-CC7AF55D1CA4}" destId="{5BF5F154-BACE-4233-9E0C-07E292E3F443}" srcOrd="1" destOrd="0" parTransId="{3FABEA83-BCF3-46C1-86EE-3DA0D00E8CF0}" sibTransId="{995C5FDF-3A4F-4AB9-8ADA-E6A98BB2D604}"/>
    <dgm:cxn modelId="{E3B21C05-2BEE-4B7E-B15D-7002BF921542}" type="presOf" srcId="{FB8FE59F-EC16-47D6-B6C8-E3FFEB1764F0}" destId="{F07A50C7-8EB9-4AF2-B673-5A6E261A542B}" srcOrd="0" destOrd="0" presId="urn:microsoft.com/office/officeart/2005/8/layout/radial5"/>
    <dgm:cxn modelId="{7FFFE774-E935-4FCC-BDED-DA5D82EAD1E5}" type="presOf" srcId="{3FABEA83-BCF3-46C1-86EE-3DA0D00E8CF0}" destId="{C6967BBA-4122-4C22-829B-7F4C5B9366F6}" srcOrd="0" destOrd="0" presId="urn:microsoft.com/office/officeart/2005/8/layout/radial5"/>
    <dgm:cxn modelId="{5CA6DC62-41B8-4AFE-8D44-B1C8CBA38372}" type="presOf" srcId="{CCC0003B-A0BA-4AAE-82BA-C4A2280F6934}" destId="{7E186883-FD1E-4F7D-B440-610535925FE1}" srcOrd="1" destOrd="0" presId="urn:microsoft.com/office/officeart/2005/8/layout/radial5"/>
    <dgm:cxn modelId="{FE24FBC2-9314-43DC-98DE-CA976D5A7D9E}" type="presOf" srcId="{0DBEFC3E-3B18-464F-A684-6577B589A65F}" destId="{01FD6FD8-00A8-4673-9E4B-B78589D8C8F6}" srcOrd="1" destOrd="0" presId="urn:microsoft.com/office/officeart/2005/8/layout/radial5"/>
    <dgm:cxn modelId="{6E1558B1-61FE-4843-8435-30AEDF36E79D}" srcId="{3B71B769-1A96-4AAB-9775-B67AF1B05D2A}" destId="{27E051FB-65C4-4590-9731-CC7AF55D1CA4}" srcOrd="0" destOrd="0" parTransId="{A45F00A6-155C-4DA3-861A-4B1D08D590D5}" sibTransId="{5B8009B6-01EF-42CF-BBA6-BEF60D5E2BA7}"/>
    <dgm:cxn modelId="{8C19991B-529C-444C-AAF4-B1845895DDC5}" type="presParOf" srcId="{3AA2DC44-D26E-4F74-A4CC-4435BE15B653}" destId="{1064E692-F878-4493-B45A-A7022E349E62}" srcOrd="0" destOrd="0" presId="urn:microsoft.com/office/officeart/2005/8/layout/radial5"/>
    <dgm:cxn modelId="{23FD4478-A0AD-42E1-A79C-D71A37F110CA}" type="presParOf" srcId="{3AA2DC44-D26E-4F74-A4CC-4435BE15B653}" destId="{C13E5BD1-A6E8-4110-BD6C-338515BEF23F}" srcOrd="1" destOrd="0" presId="urn:microsoft.com/office/officeart/2005/8/layout/radial5"/>
    <dgm:cxn modelId="{085646D5-263D-46E5-9262-2DD97CA7C983}" type="presParOf" srcId="{C13E5BD1-A6E8-4110-BD6C-338515BEF23F}" destId="{C6A6E366-9E0A-4157-B54A-4D500C0F50DB}" srcOrd="0" destOrd="0" presId="urn:microsoft.com/office/officeart/2005/8/layout/radial5"/>
    <dgm:cxn modelId="{B913A036-E627-48A0-8F31-8B9295128BBC}" type="presParOf" srcId="{3AA2DC44-D26E-4F74-A4CC-4435BE15B653}" destId="{8ABA16BA-538B-490F-8FE6-73B4C0ED739A}" srcOrd="2" destOrd="0" presId="urn:microsoft.com/office/officeart/2005/8/layout/radial5"/>
    <dgm:cxn modelId="{4A2289F4-0763-4997-AA6C-B9E53FAFD70B}" type="presParOf" srcId="{3AA2DC44-D26E-4F74-A4CC-4435BE15B653}" destId="{C6967BBA-4122-4C22-829B-7F4C5B9366F6}" srcOrd="3" destOrd="0" presId="urn:microsoft.com/office/officeart/2005/8/layout/radial5"/>
    <dgm:cxn modelId="{9DAC8A4B-775E-440A-A3C9-C99BABC23916}" type="presParOf" srcId="{C6967BBA-4122-4C22-829B-7F4C5B9366F6}" destId="{9BADE23F-3D3D-4BA6-BAB0-3EA8A9567043}" srcOrd="0" destOrd="0" presId="urn:microsoft.com/office/officeart/2005/8/layout/radial5"/>
    <dgm:cxn modelId="{A444E4CF-C303-4B6C-9939-7C4ADCF563D2}" type="presParOf" srcId="{3AA2DC44-D26E-4F74-A4CC-4435BE15B653}" destId="{DEFCB40B-397B-4C98-AA76-2ADA72A1C46A}" srcOrd="4" destOrd="0" presId="urn:microsoft.com/office/officeart/2005/8/layout/radial5"/>
    <dgm:cxn modelId="{3A7AB218-894B-436F-B748-C4459B6AFDBB}" type="presParOf" srcId="{3AA2DC44-D26E-4F74-A4CC-4435BE15B653}" destId="{39434300-A350-44A8-A760-D54B3E24E451}" srcOrd="5" destOrd="0" presId="urn:microsoft.com/office/officeart/2005/8/layout/radial5"/>
    <dgm:cxn modelId="{8EEC935D-5959-43C6-97D8-AF3C8E116EB2}" type="presParOf" srcId="{39434300-A350-44A8-A760-D54B3E24E451}" destId="{01FD6FD8-00A8-4673-9E4B-B78589D8C8F6}" srcOrd="0" destOrd="0" presId="urn:microsoft.com/office/officeart/2005/8/layout/radial5"/>
    <dgm:cxn modelId="{7B36F8D4-B433-42F5-98A2-E14CB4357BCC}" type="presParOf" srcId="{3AA2DC44-D26E-4F74-A4CC-4435BE15B653}" destId="{54DA15D1-D395-4970-8A20-F4BBE7D019A0}" srcOrd="6" destOrd="0" presId="urn:microsoft.com/office/officeart/2005/8/layout/radial5"/>
    <dgm:cxn modelId="{614082EE-20AB-4EC6-9FBB-5CD6D4918848}" type="presParOf" srcId="{3AA2DC44-D26E-4F74-A4CC-4435BE15B653}" destId="{9E913A6C-6760-44B2-A35C-1A26BED714AA}" srcOrd="7" destOrd="0" presId="urn:microsoft.com/office/officeart/2005/8/layout/radial5"/>
    <dgm:cxn modelId="{9829ED96-8FF1-41E1-B447-B1C6DC895179}" type="presParOf" srcId="{9E913A6C-6760-44B2-A35C-1A26BED714AA}" destId="{7E186883-FD1E-4F7D-B440-610535925FE1}" srcOrd="0" destOrd="0" presId="urn:microsoft.com/office/officeart/2005/8/layout/radial5"/>
    <dgm:cxn modelId="{4E17AA67-ECC1-499D-A512-1B92DD485E7E}" type="presParOf" srcId="{3AA2DC44-D26E-4F74-A4CC-4435BE15B653}" destId="{F07A50C7-8EB9-4AF2-B673-5A6E261A542B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64E692-F878-4493-B45A-A7022E349E62}">
      <dsp:nvSpPr>
        <dsp:cNvPr id="0" name=""/>
        <dsp:cNvSpPr/>
      </dsp:nvSpPr>
      <dsp:spPr>
        <a:xfrm>
          <a:off x="4284296" y="1874224"/>
          <a:ext cx="1337406" cy="1337406"/>
        </a:xfrm>
        <a:prstGeom prst="flowChartProcess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1003BD"/>
          </a:solidFill>
          <a:prstDash val="solid"/>
        </a:ln>
        <a:effectLst>
          <a:glow rad="228600">
            <a:schemeClr val="tx2">
              <a:alpha val="40000"/>
            </a:schemeClr>
          </a:glow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4200" kern="1200" dirty="0"/>
        </a:p>
      </dsp:txBody>
      <dsp:txXfrm>
        <a:off x="4284296" y="1874224"/>
        <a:ext cx="1337406" cy="1337406"/>
      </dsp:txXfrm>
    </dsp:sp>
    <dsp:sp modelId="{C13E5BD1-A6E8-4110-BD6C-338515BEF23F}">
      <dsp:nvSpPr>
        <dsp:cNvPr id="0" name=""/>
        <dsp:cNvSpPr/>
      </dsp:nvSpPr>
      <dsp:spPr>
        <a:xfrm rot="16200000">
          <a:off x="4811414" y="1387736"/>
          <a:ext cx="283171" cy="454718"/>
        </a:xfrm>
        <a:prstGeom prst="rightArrow">
          <a:avLst>
            <a:gd name="adj1" fmla="val 60000"/>
            <a:gd name="adj2" fmla="val 50000"/>
          </a:avLst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900" kern="1200"/>
        </a:p>
      </dsp:txBody>
      <dsp:txXfrm>
        <a:off x="4853890" y="1521156"/>
        <a:ext cx="198220" cy="272830"/>
      </dsp:txXfrm>
    </dsp:sp>
    <dsp:sp modelId="{8ABA16BA-538B-490F-8FE6-73B4C0ED739A}">
      <dsp:nvSpPr>
        <dsp:cNvPr id="0" name=""/>
        <dsp:cNvSpPr/>
      </dsp:nvSpPr>
      <dsp:spPr>
        <a:xfrm>
          <a:off x="4284296" y="2532"/>
          <a:ext cx="1337406" cy="133740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tx2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000" kern="1200" dirty="0"/>
        </a:p>
      </dsp:txBody>
      <dsp:txXfrm>
        <a:off x="4480155" y="198391"/>
        <a:ext cx="945688" cy="945688"/>
      </dsp:txXfrm>
    </dsp:sp>
    <dsp:sp modelId="{C6967BBA-4122-4C22-829B-7F4C5B9366F6}">
      <dsp:nvSpPr>
        <dsp:cNvPr id="0" name=""/>
        <dsp:cNvSpPr/>
      </dsp:nvSpPr>
      <dsp:spPr>
        <a:xfrm>
          <a:off x="5739246" y="2315568"/>
          <a:ext cx="283171" cy="454718"/>
        </a:xfrm>
        <a:prstGeom prst="rightArrow">
          <a:avLst>
            <a:gd name="adj1" fmla="val 60000"/>
            <a:gd name="adj2" fmla="val 50000"/>
          </a:avLst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900" kern="1200"/>
        </a:p>
      </dsp:txBody>
      <dsp:txXfrm>
        <a:off x="5739246" y="2406512"/>
        <a:ext cx="198220" cy="272830"/>
      </dsp:txXfrm>
    </dsp:sp>
    <dsp:sp modelId="{DEFCB40B-397B-4C98-AA76-2ADA72A1C46A}">
      <dsp:nvSpPr>
        <dsp:cNvPr id="0" name=""/>
        <dsp:cNvSpPr/>
      </dsp:nvSpPr>
      <dsp:spPr>
        <a:xfrm>
          <a:off x="6155988" y="1874224"/>
          <a:ext cx="1337406" cy="1337406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tx2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000" kern="1200" dirty="0"/>
        </a:p>
      </dsp:txBody>
      <dsp:txXfrm>
        <a:off x="6351847" y="2070083"/>
        <a:ext cx="945688" cy="945688"/>
      </dsp:txXfrm>
    </dsp:sp>
    <dsp:sp modelId="{39434300-A350-44A8-A760-D54B3E24E451}">
      <dsp:nvSpPr>
        <dsp:cNvPr id="0" name=""/>
        <dsp:cNvSpPr/>
      </dsp:nvSpPr>
      <dsp:spPr>
        <a:xfrm rot="5389875">
          <a:off x="4848709" y="3179797"/>
          <a:ext cx="213671" cy="454718"/>
        </a:xfrm>
        <a:prstGeom prst="rightArrow">
          <a:avLst>
            <a:gd name="adj1" fmla="val 60000"/>
            <a:gd name="adj2" fmla="val 50000"/>
          </a:avLst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900" kern="1200"/>
        </a:p>
      </dsp:txBody>
      <dsp:txXfrm>
        <a:off x="4880665" y="3238691"/>
        <a:ext cx="149570" cy="272830"/>
      </dsp:txXfrm>
    </dsp:sp>
    <dsp:sp modelId="{54DA15D1-D395-4970-8A20-F4BBE7D019A0}">
      <dsp:nvSpPr>
        <dsp:cNvPr id="0" name=""/>
        <dsp:cNvSpPr/>
      </dsp:nvSpPr>
      <dsp:spPr>
        <a:xfrm>
          <a:off x="4289422" y="3614777"/>
          <a:ext cx="1337406" cy="1337406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tx2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000" kern="1200" dirty="0"/>
        </a:p>
      </dsp:txBody>
      <dsp:txXfrm>
        <a:off x="4485281" y="3810636"/>
        <a:ext cx="945688" cy="945688"/>
      </dsp:txXfrm>
    </dsp:sp>
    <dsp:sp modelId="{9E913A6C-6760-44B2-A35C-1A26BED714AA}">
      <dsp:nvSpPr>
        <dsp:cNvPr id="0" name=""/>
        <dsp:cNvSpPr/>
      </dsp:nvSpPr>
      <dsp:spPr>
        <a:xfrm rot="10800000">
          <a:off x="3883582" y="2315568"/>
          <a:ext cx="283171" cy="454718"/>
        </a:xfrm>
        <a:prstGeom prst="rightArrow">
          <a:avLst>
            <a:gd name="adj1" fmla="val 60000"/>
            <a:gd name="adj2" fmla="val 50000"/>
          </a:avLst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900" kern="1200"/>
        </a:p>
      </dsp:txBody>
      <dsp:txXfrm rot="10800000">
        <a:off x="3968533" y="2406512"/>
        <a:ext cx="198220" cy="272830"/>
      </dsp:txXfrm>
    </dsp:sp>
    <dsp:sp modelId="{F07A50C7-8EB9-4AF2-B673-5A6E261A542B}">
      <dsp:nvSpPr>
        <dsp:cNvPr id="0" name=""/>
        <dsp:cNvSpPr/>
      </dsp:nvSpPr>
      <dsp:spPr>
        <a:xfrm>
          <a:off x="2412604" y="1874224"/>
          <a:ext cx="1337406" cy="1337406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tx2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000" kern="1200" dirty="0"/>
        </a:p>
      </dsp:txBody>
      <dsp:txXfrm>
        <a:off x="2608463" y="2070083"/>
        <a:ext cx="945688" cy="9456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7625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4F7E7E1-75A2-4D40-980F-4C741790A897}" type="datetimeFigureOut">
              <a:rPr lang="it-IT"/>
              <a:pPr>
                <a:defRPr/>
              </a:pPr>
              <a:t>30/09/2021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7625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FDDD821-95BF-48D1-8151-8530D114AC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7625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0883D2E-BF99-418D-8340-02C496AC0549}" type="datetimeFigureOut">
              <a:rPr lang="it-IT"/>
              <a:pPr>
                <a:defRPr/>
              </a:pPr>
              <a:t>30/09/2021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8300" cy="4473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7625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749F465-3E82-4312-A4DF-A42A73AEB84D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49F465-3E82-4312-A4DF-A42A73AEB84D}" type="slidenum">
              <a:rPr lang="it-IT" smtClean="0"/>
              <a:pPr>
                <a:defRPr/>
              </a:pPr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9824176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en-US" altLang="it-IT" sz="1200" b="1" i="0" u="sng" strike="noStrike" kern="120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388" name="Segnaposto numero diapositiva 3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215900" indent="-2159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E6286C7A-C052-472A-A931-339B46040F63}" type="slidenum">
              <a:rPr lang="it-IT" altLang="it-IT" smtClean="0">
                <a:solidFill>
                  <a:srgbClr val="000000"/>
                </a:solidFill>
                <a:latin typeface="Times New Roman" pitchFamily="18" charset="0"/>
              </a:rPr>
              <a:pPr marL="215900" indent="-215900"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13</a:t>
            </a:fld>
            <a:endParaRPr lang="it-IT" altLang="it-IT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389" name="Segnaposto piè di pagina 1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9889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>
              <a:latin typeface="Times New Roman" pitchFamily="18" charset="0"/>
            </a:endParaRPr>
          </a:p>
        </p:txBody>
      </p:sp>
      <p:sp>
        <p:nvSpPr>
          <p:cNvPr id="14340" name="Segnaposto numero diapositiva 3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215900" indent="-2159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F7011969-F153-4CB9-A9A1-B3147CB1B331}" type="slidenum">
              <a:rPr lang="it-IT" altLang="it-IT" smtClean="0">
                <a:solidFill>
                  <a:srgbClr val="000000"/>
                </a:solidFill>
                <a:latin typeface="Times New Roman" pitchFamily="18" charset="0"/>
              </a:rPr>
              <a:pPr marL="215900" indent="-215900"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2</a:t>
            </a:fld>
            <a:endParaRPr lang="it-IT" altLang="it-IT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341" name="Segnaposto piè di pagina 1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>
              <a:latin typeface="Times New Roman" pitchFamily="18" charset="0"/>
            </a:endParaRPr>
          </a:p>
        </p:txBody>
      </p:sp>
      <p:sp>
        <p:nvSpPr>
          <p:cNvPr id="14340" name="Segnaposto numero diapositiva 3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215900" indent="-2159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F7011969-F153-4CB9-A9A1-B3147CB1B331}" type="slidenum">
              <a:rPr lang="it-IT" altLang="it-IT" smtClean="0">
                <a:solidFill>
                  <a:srgbClr val="000000"/>
                </a:solidFill>
                <a:latin typeface="Times New Roman" pitchFamily="18" charset="0"/>
              </a:rPr>
              <a:pPr marL="215900" indent="-215900"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3</a:t>
            </a:fld>
            <a:endParaRPr lang="it-IT" altLang="it-IT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341" name="Segnaposto piè di pagina 1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59616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49F465-3E82-4312-A4DF-A42A73AEB84D}" type="slidenum">
              <a:rPr lang="it-IT" smtClean="0"/>
              <a:pPr>
                <a:defRPr/>
              </a:pPr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06409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49F465-3E82-4312-A4DF-A42A73AEB84D}" type="slidenum">
              <a:rPr lang="it-IT" smtClean="0"/>
              <a:pPr>
                <a:defRPr/>
              </a:pPr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0366613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 fontScale="40000" lnSpcReduction="20000"/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>
              <a:latin typeface="Times New Roman" pitchFamily="18" charset="0"/>
            </a:endParaRPr>
          </a:p>
        </p:txBody>
      </p:sp>
      <p:sp>
        <p:nvSpPr>
          <p:cNvPr id="16388" name="Segnaposto numero diapositiva 3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215900" indent="-2159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E6286C7A-C052-472A-A931-339B46040F63}" type="slidenum">
              <a:rPr lang="it-IT" altLang="it-IT" smtClean="0">
                <a:solidFill>
                  <a:srgbClr val="000000"/>
                </a:solidFill>
                <a:latin typeface="Times New Roman" pitchFamily="18" charset="0"/>
              </a:rPr>
              <a:pPr marL="215900" indent="-215900"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9</a:t>
            </a:fld>
            <a:endParaRPr lang="it-IT" altLang="it-IT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389" name="Segnaposto piè di pagina 1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 fontScale="55000" lnSpcReduction="20000"/>
          </a:bodyPr>
          <a:lstStyle/>
          <a:p>
            <a:pPr eaLnBrk="1" hangingPunct="1">
              <a:spcBef>
                <a:spcPct val="0"/>
              </a:spcBef>
            </a:pPr>
            <a:endParaRPr lang="en-US" altLang="it-IT" sz="1200" b="1" i="0" u="sng" strike="noStrike" kern="120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388" name="Segnaposto numero diapositiva 3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215900" indent="-2159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E6286C7A-C052-472A-A931-339B46040F63}" type="slidenum">
              <a:rPr lang="it-IT" altLang="it-IT" smtClean="0">
                <a:solidFill>
                  <a:srgbClr val="000000"/>
                </a:solidFill>
                <a:latin typeface="Times New Roman" pitchFamily="18" charset="0"/>
              </a:rPr>
              <a:pPr marL="215900" indent="-215900"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10</a:t>
            </a:fld>
            <a:endParaRPr lang="it-IT" altLang="it-IT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389" name="Segnaposto piè di pagina 1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/>
              <a:t/>
            </a:r>
            <a:br>
              <a:rPr lang="en-GB"/>
            </a:br>
            <a:endParaRPr lang="it-IT" altLang="it-IT">
              <a:latin typeface="Times New Roman" pitchFamily="18" charset="0"/>
            </a:endParaRPr>
          </a:p>
        </p:txBody>
      </p:sp>
      <p:sp>
        <p:nvSpPr>
          <p:cNvPr id="15364" name="Segnaposto numero diapositiva 3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215900" indent="-2159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69EC1BC8-72F1-4CEC-B420-31A95FAF73F3}" type="slidenum">
              <a:rPr lang="it-IT" altLang="it-IT" smtClean="0">
                <a:solidFill>
                  <a:srgbClr val="000000"/>
                </a:solidFill>
                <a:latin typeface="Times New Roman" pitchFamily="18" charset="0"/>
              </a:rPr>
              <a:pPr marL="215900" indent="-215900"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11</a:t>
            </a:fld>
            <a:endParaRPr lang="it-IT" altLang="it-IT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365" name="Segnaposto piè di pagina 1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en-US" altLang="it-IT" sz="1200" b="1" i="0" u="none" strike="noStrike" kern="120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388" name="Segnaposto numero diapositiva 3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215900" indent="-2159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E6286C7A-C052-472A-A931-339B46040F63}" type="slidenum">
              <a:rPr lang="it-IT" altLang="it-IT" smtClean="0">
                <a:solidFill>
                  <a:srgbClr val="000000"/>
                </a:solidFill>
                <a:latin typeface="Times New Roman" pitchFamily="18" charset="0"/>
              </a:rPr>
              <a:pPr marL="215900" indent="-215900" fontAlgn="base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12</a:t>
            </a:fld>
            <a:endParaRPr lang="it-IT" altLang="it-IT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389" name="Segnaposto piè di pagina 1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9889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315FF-8DF6-41D6-ADF4-440D02CDD33A}" type="datetimeFigureOut">
              <a:rPr lang="it-IT"/>
              <a:pPr>
                <a:defRPr/>
              </a:pPr>
              <a:t>30/09/2021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DE85A-12CC-43E7-9426-F1FEDA5EFC21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28058-2C2C-42B8-952A-9B21BE583B23}" type="datetimeFigureOut">
              <a:rPr lang="it-IT"/>
              <a:pPr>
                <a:defRPr/>
              </a:pPr>
              <a:t>30/09/2021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531C6-9146-4B61-9C2C-320A200CBEB6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F927E-0054-4284-BDB0-BA6CF4C88695}" type="datetimeFigureOut">
              <a:rPr lang="it-IT"/>
              <a:pPr>
                <a:defRPr/>
              </a:pPr>
              <a:t>30/09/2021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A60D5-8F1E-44BA-9027-D76757BD239F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7950" y="6021388"/>
            <a:ext cx="91630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7950" y="6021388"/>
            <a:ext cx="91630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7950" y="6021388"/>
            <a:ext cx="91630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F5F6B-509D-4CF3-9AB7-77E25785E596}" type="datetimeFigureOut">
              <a:rPr lang="it-IT"/>
              <a:pPr>
                <a:defRPr/>
              </a:pPr>
              <a:t>30/09/2021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2E9FF-01FE-4329-AF1E-7075D24695A3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36F0C-B1D8-42C7-BE19-D32B1D2A06F3}" type="datetimeFigureOut">
              <a:rPr lang="it-IT"/>
              <a:pPr>
                <a:defRPr/>
              </a:pPr>
              <a:t>30/09/2021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25C43-5C15-4CAC-92E8-65B615FCD167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B74A8-E55C-48BC-B14A-9DA869D7B6C8}" type="datetimeFigureOut">
              <a:rPr lang="it-IT"/>
              <a:pPr>
                <a:defRPr/>
              </a:pPr>
              <a:t>30/09/2021</a:t>
            </a:fld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5B909-7E8E-445E-8F91-7D844E9B3BCA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5F4A1-B5A9-407E-BAA1-E11544B4DC90}" type="datetimeFigureOut">
              <a:rPr lang="it-IT"/>
              <a:pPr>
                <a:defRPr/>
              </a:pPr>
              <a:t>30/09/2021</a:t>
            </a:fld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90FE3-050E-4CAE-BD17-76A38DE9455A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98B84-7147-4BE2-B0E5-06C5722DCFFF}" type="datetimeFigureOut">
              <a:rPr lang="it-IT"/>
              <a:pPr>
                <a:defRPr/>
              </a:pPr>
              <a:t>30/09/2021</a:t>
            </a:fld>
            <a:endParaRPr lang="it-IT" dirty="0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1A8C5-2C8C-45D9-A5F0-3D71CC69C356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0084E-51D3-4C37-9428-26E4B43D786A}" type="datetimeFigureOut">
              <a:rPr lang="it-IT"/>
              <a:pPr>
                <a:defRPr/>
              </a:pPr>
              <a:t>30/09/2021</a:t>
            </a:fld>
            <a:endParaRPr lang="it-IT" dirty="0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B9FE1-41DF-4B33-BB73-8A5DC681F4E6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80A63-5C03-48E3-8FB6-0F9205442367}" type="datetimeFigureOut">
              <a:rPr lang="it-IT"/>
              <a:pPr>
                <a:defRPr/>
              </a:pPr>
              <a:t>30/09/2021</a:t>
            </a:fld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C3306-53F8-477B-923C-7BDD8622FAA3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0A25F-AC7B-4534-A33B-5744EE484F4B}" type="datetimeFigureOut">
              <a:rPr lang="it-IT"/>
              <a:pPr>
                <a:defRPr/>
              </a:pPr>
              <a:t>30/09/2021</a:t>
            </a:fld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E5B46-32E2-45A7-8ABD-291ABBA776ED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432E967-730B-4DDE-8626-962E2B44372C}" type="datetimeFigureOut">
              <a:rPr lang="it-IT"/>
              <a:pPr>
                <a:defRPr/>
              </a:pPr>
              <a:t>30/09/2021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0390456-66FF-42D8-8C29-7C1B20DD7ED0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9.png"/><Relationship Id="rId4" Type="http://schemas.openxmlformats.org/officeDocument/2006/relationships/hyperlink" Target="mailto:benjamin.pim@gmail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Segnaposto contenuto 5" descr="2560px-Flag-map_of_Lithuania.svg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035" y="-132304"/>
            <a:ext cx="8358245" cy="6990303"/>
          </a:xfrm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34382" y="-24"/>
            <a:ext cx="1009650" cy="1755775"/>
          </a:xfrm>
          <a:prstGeom prst="rect">
            <a:avLst/>
          </a:prstGeom>
          <a:noFill/>
          <a:ln>
            <a:noFill/>
          </a:ln>
          <a:effectLst>
            <a:outerShdw dist="38099" dir="2700000" algn="ctr" rotWithShape="0">
              <a:schemeClr val="bg2">
                <a:alpha val="39998"/>
              </a:schemeClr>
            </a:outerShdw>
          </a:effectLst>
        </p:spPr>
      </p:pic>
      <p:pic>
        <p:nvPicPr>
          <p:cNvPr id="10" name="Immagine 6" descr="CFAE_03_LatDX_96dpi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blackGray">
          <a:xfrm>
            <a:off x="8008938" y="5100638"/>
            <a:ext cx="1135062" cy="175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asellaDiTesto 10"/>
          <p:cNvSpPr txBox="1"/>
          <p:nvPr/>
        </p:nvSpPr>
        <p:spPr>
          <a:xfrm>
            <a:off x="1571604" y="285728"/>
            <a:ext cx="55007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2021 </a:t>
            </a:r>
            <a:endParaRPr lang="it-IT" sz="4800" spc="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GB" sz="4800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Vilnius</a:t>
            </a:r>
            <a:endParaRPr lang="en-GB" sz="4800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magine 3" descr="Immagine che contiene testo, interni, maglietta, rosso&#10;&#10;Descrizione generata automaticamente">
            <a:extLst>
              <a:ext uri="{FF2B5EF4-FFF2-40B4-BE49-F238E27FC236}">
                <a16:creationId xmlns:a16="http://schemas.microsoft.com/office/drawing/2014/main" xmlns="" id="{D4AD6F1F-942B-4F65-BCAC-C784AC4AF8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966425"/>
            <a:ext cx="3048000" cy="1905000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500034" y="2214554"/>
            <a:ext cx="8572560" cy="3279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Recent Online &amp; On-Site Teaching &amp;Testing Experiences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3242451"/>
              </p:ext>
            </p:extLst>
          </p:nvPr>
        </p:nvGraphicFramePr>
        <p:xfrm>
          <a:off x="285721" y="908720"/>
          <a:ext cx="8462744" cy="505885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1422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162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9030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4400" dirty="0"/>
                        <a:t>Online</a:t>
                      </a:r>
                      <a:r>
                        <a:rPr lang="it-IT" dirty="0"/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On-site</a:t>
                      </a:r>
                      <a:r>
                        <a:rPr lang="it-IT" dirty="0"/>
                        <a:t>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922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Peer collaboration</a:t>
                      </a:r>
                      <a:endParaRPr lang="en-GB" sz="4000" b="1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190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Age</a:t>
                      </a:r>
                      <a:endParaRPr lang="en-GB" sz="4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190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Authenticity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190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73678778"/>
                  </a:ext>
                </a:extLst>
              </a:tr>
              <a:tr h="8190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Teacher burn out</a:t>
                      </a:r>
                      <a:endParaRPr lang="en-GB" sz="4000" b="1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2667273"/>
                  </a:ext>
                </a:extLst>
              </a:tr>
            </a:tbl>
          </a:graphicData>
        </a:graphic>
      </p:graphicFrame>
      <p:sp>
        <p:nvSpPr>
          <p:cNvPr id="8" name="Rettangolo 7"/>
          <p:cNvSpPr/>
          <p:nvPr/>
        </p:nvSpPr>
        <p:spPr>
          <a:xfrm>
            <a:off x="0" y="-2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800" spc="3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Pros and </a:t>
            </a:r>
            <a:r>
              <a:rPr lang="en-GB" sz="4800" spc="3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Cons Teaching</a:t>
            </a:r>
            <a:endParaRPr lang="en-GB" sz="4800" spc="3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Rounded MT Bold" panose="020F0704030504030204" pitchFamily="34" charset="0"/>
              <a:cs typeface="Arial" charset="0"/>
            </a:endParaRPr>
          </a:p>
        </p:txBody>
      </p:sp>
      <p:pic>
        <p:nvPicPr>
          <p:cNvPr id="4" name="Picture 4" descr="Cross Mark on Microsoft ">
            <a:extLst>
              <a:ext uri="{FF2B5EF4-FFF2-40B4-BE49-F238E27FC236}">
                <a16:creationId xmlns:a16="http://schemas.microsoft.com/office/drawing/2014/main" xmlns="" id="{A30446D9-0641-4721-9FB4-81610ECA6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2868" y="4509120"/>
            <a:ext cx="571500" cy="571501"/>
          </a:xfrm>
          <a:prstGeom prst="rect">
            <a:avLst/>
          </a:prstGeom>
          <a:noFill/>
        </p:spPr>
      </p:pic>
      <p:pic>
        <p:nvPicPr>
          <p:cNvPr id="5" name="Picture 2" descr="Check Mark on Microsoft ">
            <a:extLst>
              <a:ext uri="{FF2B5EF4-FFF2-40B4-BE49-F238E27FC236}">
                <a16:creationId xmlns:a16="http://schemas.microsoft.com/office/drawing/2014/main" xmlns="" id="{16110003-826A-4C3E-B52B-656D25B18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4876" y="1916832"/>
            <a:ext cx="571500" cy="571501"/>
          </a:xfrm>
          <a:prstGeom prst="rect">
            <a:avLst/>
          </a:prstGeom>
          <a:noFill/>
        </p:spPr>
      </p:pic>
      <p:pic>
        <p:nvPicPr>
          <p:cNvPr id="6" name="Picture 2" descr="Old Man on Google Android 12.0">
            <a:extLst>
              <a:ext uri="{FF2B5EF4-FFF2-40B4-BE49-F238E27FC236}">
                <a16:creationId xmlns:a16="http://schemas.microsoft.com/office/drawing/2014/main" xmlns="" id="{C1BE6030-114E-4A03-A15B-9533776CA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708920"/>
            <a:ext cx="1008000" cy="84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Boy on Google Android 12.0">
            <a:extLst>
              <a:ext uri="{FF2B5EF4-FFF2-40B4-BE49-F238E27FC236}">
                <a16:creationId xmlns:a16="http://schemas.microsoft.com/office/drawing/2014/main" xmlns="" id="{1011A4EB-B961-4A02-A66F-34148667D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144" y="2708920"/>
            <a:ext cx="864000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heck Mark on Microsoft ">
            <a:extLst>
              <a:ext uri="{FF2B5EF4-FFF2-40B4-BE49-F238E27FC236}">
                <a16:creationId xmlns:a16="http://schemas.microsoft.com/office/drawing/2014/main" xmlns="" id="{6356DAD1-E196-4AD3-91B8-652379DCC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312" y="3645024"/>
            <a:ext cx="571500" cy="571501"/>
          </a:xfrm>
          <a:prstGeom prst="rect">
            <a:avLst/>
          </a:prstGeom>
          <a:noFill/>
        </p:spPr>
      </p:pic>
      <p:pic>
        <p:nvPicPr>
          <p:cNvPr id="13" name="Picture 2" descr="Check Mark on Microsoft ">
            <a:extLst>
              <a:ext uri="{FF2B5EF4-FFF2-40B4-BE49-F238E27FC236}">
                <a16:creationId xmlns:a16="http://schemas.microsoft.com/office/drawing/2014/main" xmlns="" id="{490CF5D8-29C5-4270-BF7B-AA602FAB47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08812" y="3645024"/>
            <a:ext cx="571500" cy="571501"/>
          </a:xfrm>
          <a:prstGeom prst="rect">
            <a:avLst/>
          </a:prstGeom>
          <a:noFill/>
        </p:spPr>
      </p:pic>
      <p:pic>
        <p:nvPicPr>
          <p:cNvPr id="14" name="Picture 2" descr="Check Mark on Microsoft ">
            <a:extLst>
              <a:ext uri="{FF2B5EF4-FFF2-40B4-BE49-F238E27FC236}">
                <a16:creationId xmlns:a16="http://schemas.microsoft.com/office/drawing/2014/main" xmlns="" id="{88AD9797-79CD-45D3-9039-EB2A42D04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6136" y="3649587"/>
            <a:ext cx="571500" cy="571501"/>
          </a:xfrm>
          <a:prstGeom prst="rect">
            <a:avLst/>
          </a:prstGeom>
          <a:noFill/>
        </p:spPr>
      </p:pic>
      <p:pic>
        <p:nvPicPr>
          <p:cNvPr id="15" name="Picture 2" descr="Check Mark on Microsoft ">
            <a:extLst>
              <a:ext uri="{FF2B5EF4-FFF2-40B4-BE49-F238E27FC236}">
                <a16:creationId xmlns:a16="http://schemas.microsoft.com/office/drawing/2014/main" xmlns="" id="{39D71350-8300-43CC-8016-85F724889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8064" y="3645024"/>
            <a:ext cx="571500" cy="571501"/>
          </a:xfrm>
          <a:prstGeom prst="rect">
            <a:avLst/>
          </a:prstGeom>
          <a:noFill/>
        </p:spPr>
      </p:pic>
      <p:pic>
        <p:nvPicPr>
          <p:cNvPr id="16" name="Picture 2" descr="Check Mark on Microsoft ">
            <a:extLst>
              <a:ext uri="{FF2B5EF4-FFF2-40B4-BE49-F238E27FC236}">
                <a16:creationId xmlns:a16="http://schemas.microsoft.com/office/drawing/2014/main" xmlns="" id="{866D8427-43A3-40D9-9CF8-EB35E4473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9992" y="3645024"/>
            <a:ext cx="571500" cy="571501"/>
          </a:xfrm>
          <a:prstGeom prst="rect">
            <a:avLst/>
          </a:prstGeom>
          <a:noFill/>
        </p:spPr>
      </p:pic>
      <p:pic>
        <p:nvPicPr>
          <p:cNvPr id="17" name="Picture 2" descr="Check Mark on Microsoft ">
            <a:extLst>
              <a:ext uri="{FF2B5EF4-FFF2-40B4-BE49-F238E27FC236}">
                <a16:creationId xmlns:a16="http://schemas.microsoft.com/office/drawing/2014/main" xmlns="" id="{3E43F6C1-CF4A-4B89-91DD-00FDF7098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32948" y="3645024"/>
            <a:ext cx="571500" cy="571501"/>
          </a:xfrm>
          <a:prstGeom prst="rect">
            <a:avLst/>
          </a:prstGeom>
          <a:noFill/>
        </p:spPr>
      </p:pic>
      <p:pic>
        <p:nvPicPr>
          <p:cNvPr id="18" name="Picture 2" descr="Check Mark on Microsoft ">
            <a:extLst>
              <a:ext uri="{FF2B5EF4-FFF2-40B4-BE49-F238E27FC236}">
                <a16:creationId xmlns:a16="http://schemas.microsoft.com/office/drawing/2014/main" xmlns="" id="{57A92F09-8BF5-4F73-A867-E9204B111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8064" y="4437112"/>
            <a:ext cx="571500" cy="571501"/>
          </a:xfrm>
          <a:prstGeom prst="rect">
            <a:avLst/>
          </a:prstGeom>
          <a:noFill/>
        </p:spPr>
      </p:pic>
      <p:pic>
        <p:nvPicPr>
          <p:cNvPr id="19" name="Picture 4" descr="Cross Mark on Microsoft ">
            <a:extLst>
              <a:ext uri="{FF2B5EF4-FFF2-40B4-BE49-F238E27FC236}">
                <a16:creationId xmlns:a16="http://schemas.microsoft.com/office/drawing/2014/main" xmlns="" id="{4BAB27CA-0BD3-45EC-964B-B5F8DF114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0072" y="1916832"/>
            <a:ext cx="571500" cy="571501"/>
          </a:xfrm>
          <a:prstGeom prst="rect">
            <a:avLst/>
          </a:prstGeom>
          <a:noFill/>
        </p:spPr>
      </p:pic>
      <p:pic>
        <p:nvPicPr>
          <p:cNvPr id="20" name="Picture 4" descr="Cross Mark on Microsoft ">
            <a:extLst>
              <a:ext uri="{FF2B5EF4-FFF2-40B4-BE49-F238E27FC236}">
                <a16:creationId xmlns:a16="http://schemas.microsoft.com/office/drawing/2014/main" xmlns="" id="{7B0DC53C-3F23-4A84-8626-BA7C150AB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064" y="5305771"/>
            <a:ext cx="571500" cy="571501"/>
          </a:xfrm>
          <a:prstGeom prst="rect">
            <a:avLst/>
          </a:prstGeom>
          <a:noFill/>
        </p:spPr>
      </p:pic>
      <p:pic>
        <p:nvPicPr>
          <p:cNvPr id="21" name="Picture 2" descr="Check Mark on Microsoft ">
            <a:extLst>
              <a:ext uri="{FF2B5EF4-FFF2-40B4-BE49-F238E27FC236}">
                <a16:creationId xmlns:a16="http://schemas.microsoft.com/office/drawing/2014/main" xmlns="" id="{1284A3FE-E142-4036-AD8D-D6F7FA3AE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312" y="5233763"/>
            <a:ext cx="571500" cy="571501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0" y="332656"/>
            <a:ext cx="9144000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800" spc="3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TESTING - 2020/21</a:t>
            </a:r>
            <a:endParaRPr lang="en-GB" sz="4800" spc="3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Rounded MT Bold" panose="020F0704030504030204" pitchFamily="34" charset="0"/>
              <a:cs typeface="Arial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85750" y="1416050"/>
            <a:ext cx="8643938" cy="48320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u="sng" dirty="0"/>
              <a:t>High – stakes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400" dirty="0" smtClean="0"/>
              <a:t> STANAG </a:t>
            </a:r>
            <a:r>
              <a:rPr lang="en-US" sz="4400" dirty="0"/>
              <a:t>– 100 sessions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400" dirty="0"/>
              <a:t> TPT – 30 sessions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400" dirty="0"/>
              <a:t> TAE – 7 sessions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400" dirty="0"/>
              <a:t> JTAC – 2  sessions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u="sng" dirty="0"/>
              <a:t>Low – stakes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400" dirty="0" smtClean="0"/>
              <a:t> End </a:t>
            </a:r>
            <a:r>
              <a:rPr lang="en-US" sz="4400" dirty="0"/>
              <a:t>of course tests – </a:t>
            </a:r>
            <a:r>
              <a:rPr lang="en-US" sz="4400" dirty="0" smtClean="0"/>
              <a:t>107 </a:t>
            </a:r>
            <a:r>
              <a:rPr lang="en-US" sz="4400" dirty="0"/>
              <a:t>sessions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75964387"/>
              </p:ext>
            </p:extLst>
          </p:nvPr>
        </p:nvGraphicFramePr>
        <p:xfrm>
          <a:off x="285721" y="908720"/>
          <a:ext cx="8462744" cy="505885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1422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162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9030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4400" dirty="0"/>
                        <a:t>Online</a:t>
                      </a:r>
                      <a:r>
                        <a:rPr lang="it-IT" dirty="0"/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On-site</a:t>
                      </a:r>
                      <a:r>
                        <a:rPr lang="it-IT" dirty="0"/>
                        <a:t>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922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Practicality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190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40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Reliability</a:t>
                      </a:r>
                      <a:endParaRPr lang="en-GB" sz="4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190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Validity</a:t>
                      </a:r>
                      <a:r>
                        <a:rPr lang="en-GB" sz="40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190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b="1" i="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Authenticity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73678778"/>
                  </a:ext>
                </a:extLst>
              </a:tr>
              <a:tr h="8190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i="0" kern="1200" noProof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Washback</a:t>
                      </a:r>
                      <a:endParaRPr lang="en-GB" sz="4000" b="1" i="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2667273"/>
                  </a:ext>
                </a:extLst>
              </a:tr>
            </a:tbl>
          </a:graphicData>
        </a:graphic>
      </p:graphicFrame>
      <p:sp>
        <p:nvSpPr>
          <p:cNvPr id="8" name="Rettangolo 7"/>
          <p:cNvSpPr/>
          <p:nvPr/>
        </p:nvSpPr>
        <p:spPr>
          <a:xfrm>
            <a:off x="0" y="-2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800" spc="3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Pros and </a:t>
            </a:r>
            <a:r>
              <a:rPr lang="en-GB" sz="4800" spc="3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Cons Testing</a:t>
            </a:r>
            <a:endParaRPr lang="en-GB" sz="4800" spc="3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Rounded MT Bold" panose="020F0704030504030204" pitchFamily="34" charset="0"/>
              <a:cs typeface="Arial" charset="0"/>
            </a:endParaRPr>
          </a:p>
        </p:txBody>
      </p:sp>
      <p:pic>
        <p:nvPicPr>
          <p:cNvPr id="4" name="Picture 4" descr="Cross Mark on Microsoft ">
            <a:extLst>
              <a:ext uri="{FF2B5EF4-FFF2-40B4-BE49-F238E27FC236}">
                <a16:creationId xmlns:a16="http://schemas.microsoft.com/office/drawing/2014/main" xmlns="" id="{A30446D9-0641-4721-9FB4-81610ECA6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3643314"/>
            <a:ext cx="571500" cy="571501"/>
          </a:xfrm>
          <a:prstGeom prst="rect">
            <a:avLst/>
          </a:prstGeom>
          <a:noFill/>
        </p:spPr>
      </p:pic>
      <p:pic>
        <p:nvPicPr>
          <p:cNvPr id="18" name="Picture 2" descr="Check Mark on Microsoft ">
            <a:extLst>
              <a:ext uri="{FF2B5EF4-FFF2-40B4-BE49-F238E27FC236}">
                <a16:creationId xmlns:a16="http://schemas.microsoft.com/office/drawing/2014/main" xmlns="" id="{57A92F09-8BF5-4F73-A867-E9204B111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8064" y="2780928"/>
            <a:ext cx="571500" cy="571501"/>
          </a:xfrm>
          <a:prstGeom prst="rect">
            <a:avLst/>
          </a:prstGeom>
          <a:noFill/>
        </p:spPr>
      </p:pic>
      <p:pic>
        <p:nvPicPr>
          <p:cNvPr id="22" name="Picture 2" descr="Check Mark on Microsoft ">
            <a:extLst>
              <a:ext uri="{FF2B5EF4-FFF2-40B4-BE49-F238E27FC236}">
                <a16:creationId xmlns:a16="http://schemas.microsoft.com/office/drawing/2014/main" xmlns="" id="{F1F3F4A8-3535-4BB8-8704-7DC38CDD0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20072" y="1916832"/>
            <a:ext cx="571500" cy="571501"/>
          </a:xfrm>
          <a:prstGeom prst="rect">
            <a:avLst/>
          </a:prstGeom>
          <a:noFill/>
        </p:spPr>
      </p:pic>
      <p:pic>
        <p:nvPicPr>
          <p:cNvPr id="23" name="Picture 2" descr="Check Mark on Microsoft ">
            <a:extLst>
              <a:ext uri="{FF2B5EF4-FFF2-40B4-BE49-F238E27FC236}">
                <a16:creationId xmlns:a16="http://schemas.microsoft.com/office/drawing/2014/main" xmlns="" id="{3654D4EF-AB16-404E-A9D7-E53BD3477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4876" y="2780928"/>
            <a:ext cx="571500" cy="571501"/>
          </a:xfrm>
          <a:prstGeom prst="rect">
            <a:avLst/>
          </a:prstGeom>
          <a:noFill/>
        </p:spPr>
      </p:pic>
      <p:pic>
        <p:nvPicPr>
          <p:cNvPr id="10" name="Picture 2" descr="Check Mark on Microsoft ">
            <a:extLst>
              <a:ext uri="{FF2B5EF4-FFF2-40B4-BE49-F238E27FC236}">
                <a16:creationId xmlns:a16="http://schemas.microsoft.com/office/drawing/2014/main" xmlns="" id="{F1F3F4A8-3535-4BB8-8704-7DC38CDD0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29524" y="1928802"/>
            <a:ext cx="571500" cy="571501"/>
          </a:xfrm>
          <a:prstGeom prst="rect">
            <a:avLst/>
          </a:prstGeom>
          <a:noFill/>
        </p:spPr>
      </p:pic>
      <p:pic>
        <p:nvPicPr>
          <p:cNvPr id="11" name="Picture 2" descr="Check Mark on Microsoft ">
            <a:extLst>
              <a:ext uri="{FF2B5EF4-FFF2-40B4-BE49-F238E27FC236}">
                <a16:creationId xmlns:a16="http://schemas.microsoft.com/office/drawing/2014/main" xmlns="" id="{3654D4EF-AB16-404E-A9D7-E53BD3477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8082" y="3571879"/>
            <a:ext cx="571500" cy="571501"/>
          </a:xfrm>
          <a:prstGeom prst="rect">
            <a:avLst/>
          </a:prstGeom>
          <a:noFill/>
        </p:spPr>
      </p:pic>
      <p:pic>
        <p:nvPicPr>
          <p:cNvPr id="12" name="Picture 2" descr="Check Mark on Microsoft ">
            <a:extLst>
              <a:ext uri="{FF2B5EF4-FFF2-40B4-BE49-F238E27FC236}">
                <a16:creationId xmlns:a16="http://schemas.microsoft.com/office/drawing/2014/main" xmlns="" id="{57A92F09-8BF5-4F73-A867-E9204B111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5143515"/>
            <a:ext cx="571500" cy="571501"/>
          </a:xfrm>
          <a:prstGeom prst="rect">
            <a:avLst/>
          </a:prstGeom>
          <a:noFill/>
        </p:spPr>
      </p:pic>
      <p:pic>
        <p:nvPicPr>
          <p:cNvPr id="13" name="Picture 2" descr="Check Mark on Microsoft ">
            <a:extLst>
              <a:ext uri="{FF2B5EF4-FFF2-40B4-BE49-F238E27FC236}">
                <a16:creationId xmlns:a16="http://schemas.microsoft.com/office/drawing/2014/main" xmlns="" id="{57A92F09-8BF5-4F73-A867-E9204B111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00962" y="5214950"/>
            <a:ext cx="571500" cy="571501"/>
          </a:xfrm>
          <a:prstGeom prst="rect">
            <a:avLst/>
          </a:prstGeom>
          <a:noFill/>
        </p:spPr>
      </p:pic>
      <p:pic>
        <p:nvPicPr>
          <p:cNvPr id="14" name="Picture 2" descr="Question Mark on Google 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8" y="4429132"/>
            <a:ext cx="571500" cy="571501"/>
          </a:xfrm>
          <a:prstGeom prst="rect">
            <a:avLst/>
          </a:prstGeom>
          <a:noFill/>
        </p:spPr>
      </p:pic>
      <p:pic>
        <p:nvPicPr>
          <p:cNvPr id="15" name="Picture 2" descr="Question Mark on Google 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58082" y="4429132"/>
            <a:ext cx="571500" cy="5715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449592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75964387"/>
              </p:ext>
            </p:extLst>
          </p:nvPr>
        </p:nvGraphicFramePr>
        <p:xfrm>
          <a:off x="285721" y="908720"/>
          <a:ext cx="8462744" cy="432290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1422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162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9030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noProof="0" dirty="0" smtClean="0"/>
                        <a:t>Teaching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Testing</a:t>
                      </a:r>
                      <a:endParaRPr lang="en-US" sz="4400" b="1" kern="1200" noProof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922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Viability  </a:t>
                      </a:r>
                      <a:endParaRPr lang="en-US" sz="4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4000" dirty="0" smtClean="0"/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190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i="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Technology </a:t>
                      </a:r>
                      <a:endParaRPr lang="en-US" sz="4000" b="1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190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i="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Authenticity</a:t>
                      </a:r>
                      <a:r>
                        <a:rPr lang="it-IT" sz="4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endParaRPr lang="en-GB" sz="4000" b="1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190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i="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Roles</a:t>
                      </a:r>
                      <a:endParaRPr lang="en-US" sz="4000" b="1" i="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73678778"/>
                  </a:ext>
                </a:extLst>
              </a:tr>
            </a:tbl>
          </a:graphicData>
        </a:graphic>
      </p:graphicFrame>
      <p:sp>
        <p:nvSpPr>
          <p:cNvPr id="8" name="Rettangolo 7"/>
          <p:cNvSpPr/>
          <p:nvPr/>
        </p:nvSpPr>
        <p:spPr>
          <a:xfrm>
            <a:off x="0" y="-2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spc="3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Lessons</a:t>
            </a:r>
            <a:r>
              <a:rPr lang="it-IT" sz="4800" spc="3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 </a:t>
            </a:r>
            <a:r>
              <a:rPr lang="en-US" sz="4800" spc="3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Learnt</a:t>
            </a:r>
            <a:endParaRPr lang="en-US" sz="4800" spc="3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Rounded MT Bold" panose="020F0704030504030204" pitchFamily="34" charset="0"/>
              <a:cs typeface="Arial" charset="0"/>
            </a:endParaRPr>
          </a:p>
        </p:txBody>
      </p:sp>
      <p:pic>
        <p:nvPicPr>
          <p:cNvPr id="18" name="Picture 2" descr="Check Mark on Microsoft ">
            <a:extLst>
              <a:ext uri="{FF2B5EF4-FFF2-40B4-BE49-F238E27FC236}">
                <a16:creationId xmlns:a16="http://schemas.microsoft.com/office/drawing/2014/main" xmlns="" id="{57A92F09-8BF5-4F73-A867-E9204B111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064" y="2780928"/>
            <a:ext cx="571500" cy="571501"/>
          </a:xfrm>
          <a:prstGeom prst="rect">
            <a:avLst/>
          </a:prstGeom>
          <a:noFill/>
        </p:spPr>
      </p:pic>
      <p:pic>
        <p:nvPicPr>
          <p:cNvPr id="22" name="Picture 2" descr="Check Mark on Microsoft ">
            <a:extLst>
              <a:ext uri="{FF2B5EF4-FFF2-40B4-BE49-F238E27FC236}">
                <a16:creationId xmlns:a16="http://schemas.microsoft.com/office/drawing/2014/main" xmlns="" id="{F1F3F4A8-3535-4BB8-8704-7DC38CDD0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0072" y="1916832"/>
            <a:ext cx="571500" cy="571501"/>
          </a:xfrm>
          <a:prstGeom prst="rect">
            <a:avLst/>
          </a:prstGeom>
          <a:noFill/>
        </p:spPr>
      </p:pic>
      <p:pic>
        <p:nvPicPr>
          <p:cNvPr id="12" name="Picture 2" descr="Check Mark on Microsoft ">
            <a:extLst>
              <a:ext uri="{FF2B5EF4-FFF2-40B4-BE49-F238E27FC236}">
                <a16:creationId xmlns:a16="http://schemas.microsoft.com/office/drawing/2014/main" xmlns="" id="{57A92F09-8BF5-4F73-A867-E9204B111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4500570"/>
            <a:ext cx="571500" cy="571501"/>
          </a:xfrm>
          <a:prstGeom prst="rect">
            <a:avLst/>
          </a:prstGeom>
          <a:noFill/>
        </p:spPr>
      </p:pic>
      <p:pic>
        <p:nvPicPr>
          <p:cNvPr id="13" name="Picture 2" descr="Check Mark on Microsoft ">
            <a:extLst>
              <a:ext uri="{FF2B5EF4-FFF2-40B4-BE49-F238E27FC236}">
                <a16:creationId xmlns:a16="http://schemas.microsoft.com/office/drawing/2014/main" xmlns="" id="{57A92F09-8BF5-4F73-A867-E9204B111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0962" y="4500570"/>
            <a:ext cx="571500" cy="571501"/>
          </a:xfrm>
          <a:prstGeom prst="rect">
            <a:avLst/>
          </a:prstGeom>
          <a:noFill/>
        </p:spPr>
      </p:pic>
      <p:pic>
        <p:nvPicPr>
          <p:cNvPr id="15" name="Picture 2" descr="Thinking Face on Google Android 12.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63907" y="2928934"/>
            <a:ext cx="779993" cy="540000"/>
          </a:xfrm>
          <a:prstGeom prst="rect">
            <a:avLst/>
          </a:prstGeom>
          <a:noFill/>
        </p:spPr>
      </p:pic>
      <p:pic>
        <p:nvPicPr>
          <p:cNvPr id="16" name="Picture 2" descr="Check Mark on Microsoft ">
            <a:extLst>
              <a:ext uri="{FF2B5EF4-FFF2-40B4-BE49-F238E27FC236}">
                <a16:creationId xmlns:a16="http://schemas.microsoft.com/office/drawing/2014/main" xmlns="" id="{57A92F09-8BF5-4F73-A867-E9204B111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3643317"/>
            <a:ext cx="571500" cy="571501"/>
          </a:xfrm>
          <a:prstGeom prst="rect">
            <a:avLst/>
          </a:prstGeom>
          <a:noFill/>
        </p:spPr>
      </p:pic>
      <p:pic>
        <p:nvPicPr>
          <p:cNvPr id="17" name="Picture 2" descr="Question Mark on Google 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58082" y="2000243"/>
            <a:ext cx="714376" cy="714377"/>
          </a:xfrm>
          <a:prstGeom prst="rect">
            <a:avLst/>
          </a:prstGeom>
          <a:noFill/>
        </p:spPr>
      </p:pic>
      <p:pic>
        <p:nvPicPr>
          <p:cNvPr id="19" name="Picture 2" descr="Question Mark on Google 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58082" y="3714755"/>
            <a:ext cx="714376" cy="7143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449592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68776"/>
            <a:ext cx="7556500" cy="376428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162803">
            <a:off x="214313" y="377825"/>
            <a:ext cx="1009650" cy="17557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CasellaDiTesto 1"/>
          <p:cNvSpPr txBox="1">
            <a:spLocks noChangeArrowheads="1"/>
          </p:cNvSpPr>
          <p:nvPr/>
        </p:nvSpPr>
        <p:spPr bwMode="auto">
          <a:xfrm>
            <a:off x="0" y="4919663"/>
            <a:ext cx="9036050" cy="19383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4000" b="1" i="1" spc="300" dirty="0" err="1">
                <a:latin typeface="Arial Rounded MT Bold" panose="020F0704030504030204" pitchFamily="34" charset="77"/>
                <a:ea typeface="Ayuthaya" pitchFamily="2" charset="-34"/>
                <a:cs typeface="Ayuthaya" pitchFamily="2" charset="-34"/>
              </a:rPr>
              <a:t>email</a:t>
            </a:r>
            <a:r>
              <a:rPr lang="it-IT" altLang="it-IT" sz="4000" b="1" i="1" spc="300" dirty="0">
                <a:latin typeface="Arial Rounded MT Bold" panose="020F0704030504030204" pitchFamily="34" charset="77"/>
                <a:ea typeface="Ayuthaya" pitchFamily="2" charset="-34"/>
                <a:cs typeface="Ayuthaya" pitchFamily="2" charset="-34"/>
              </a:rPr>
              <a:t>: </a:t>
            </a:r>
            <a:r>
              <a:rPr lang="it-IT" altLang="it-IT" sz="4000" b="1" i="1" spc="300" dirty="0">
                <a:latin typeface="Arial Rounded MT Bold" panose="020F0704030504030204" pitchFamily="34" charset="77"/>
                <a:ea typeface="Ayuthaya" pitchFamily="2" charset="-34"/>
                <a:cs typeface="Ayuthaya" pitchFamily="2" charset="-34"/>
                <a:hlinkClick r:id="rId4"/>
              </a:rPr>
              <a:t>benjamin.pim@gmail.com</a:t>
            </a:r>
            <a:endParaRPr lang="it-IT" altLang="it-IT" sz="4000" b="1" i="1" spc="300" dirty="0">
              <a:latin typeface="Arial Rounded MT Bold" panose="020F0704030504030204" pitchFamily="34" charset="77"/>
              <a:ea typeface="Ayuthaya" pitchFamily="2" charset="-34"/>
              <a:cs typeface="Ayuthaya" pitchFamily="2" charset="-3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altLang="it-IT" sz="4000" b="1" i="1" spc="300" dirty="0">
              <a:latin typeface="Arial Rounded MT Bold" panose="020F0704030504030204" pitchFamily="34" charset="77"/>
              <a:ea typeface="Ayuthaya" pitchFamily="2" charset="-34"/>
              <a:cs typeface="Ayuthaya" pitchFamily="2" charset="-34"/>
            </a:endParaRPr>
          </a:p>
        </p:txBody>
      </p:sp>
      <p:pic>
        <p:nvPicPr>
          <p:cNvPr id="20485" name="Rectangle 4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28800" y="2773363"/>
            <a:ext cx="30480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Immagine 6" descr="CFAE_03_LatDX_96dpi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blackGray">
          <a:xfrm>
            <a:off x="7691438" y="2985136"/>
            <a:ext cx="1135062" cy="1756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7" name="CasellaDiTesto 6"/>
          <p:cNvSpPr txBox="1"/>
          <p:nvPr/>
        </p:nvSpPr>
        <p:spPr>
          <a:xfrm>
            <a:off x="1000100" y="4214818"/>
            <a:ext cx="7200800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AU" sz="48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See you next year!!!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 descr="image8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428625"/>
            <a:ext cx="2544762" cy="547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Ovale 10"/>
          <p:cNvSpPr/>
          <p:nvPr/>
        </p:nvSpPr>
        <p:spPr bwMode="auto">
          <a:xfrm>
            <a:off x="736621" y="630774"/>
            <a:ext cx="452501" cy="411875"/>
          </a:xfrm>
          <a:prstGeom prst="ellipse">
            <a:avLst/>
          </a:prstGeom>
          <a:gradFill flip="none" rotWithShape="1">
            <a:gsLst>
              <a:gs pos="20000">
                <a:srgbClr val="006600"/>
              </a:gs>
              <a:gs pos="40000">
                <a:schemeClr val="bg1"/>
              </a:gs>
              <a:gs pos="45000">
                <a:srgbClr val="FF0000"/>
              </a:gs>
              <a:gs pos="25000">
                <a:schemeClr val="bg1"/>
              </a:gs>
              <a:gs pos="25000">
                <a:schemeClr val="bg1"/>
              </a:gs>
              <a:gs pos="0">
                <a:srgbClr val="006600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64288" tIns="32144" rIns="64288" bIns="32144"/>
          <a:lstStyle>
            <a:lvl1pPr>
              <a:defRPr sz="2000" b="1">
                <a:solidFill>
                  <a:srgbClr val="FFFF00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rgbClr val="FFFF00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rgbClr val="FFFF00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rgbClr val="FFFF00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rgbClr val="FFFF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700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sp>
        <p:nvSpPr>
          <p:cNvPr id="22" name="Ovale 21"/>
          <p:cNvSpPr/>
          <p:nvPr/>
        </p:nvSpPr>
        <p:spPr bwMode="auto">
          <a:xfrm>
            <a:off x="1857356" y="1357298"/>
            <a:ext cx="452501" cy="411875"/>
          </a:xfrm>
          <a:prstGeom prst="ellipse">
            <a:avLst/>
          </a:prstGeom>
          <a:gradFill flip="none" rotWithShape="1">
            <a:gsLst>
              <a:gs pos="20000">
                <a:srgbClr val="006600"/>
              </a:gs>
              <a:gs pos="40000">
                <a:schemeClr val="bg1"/>
              </a:gs>
              <a:gs pos="45000">
                <a:srgbClr val="FF0000"/>
              </a:gs>
              <a:gs pos="25000">
                <a:schemeClr val="bg1"/>
              </a:gs>
              <a:gs pos="25000">
                <a:schemeClr val="bg1"/>
              </a:gs>
              <a:gs pos="0">
                <a:srgbClr val="006600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64288" tIns="32144" rIns="64288" bIns="32144"/>
          <a:lstStyle>
            <a:lvl1pPr>
              <a:defRPr sz="2000" b="1">
                <a:solidFill>
                  <a:srgbClr val="FFFF00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rgbClr val="FFFF00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rgbClr val="FFFF00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rgbClr val="FFFF00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rgbClr val="FFFF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700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sp>
        <p:nvSpPr>
          <p:cNvPr id="23" name="Ovale 22"/>
          <p:cNvSpPr/>
          <p:nvPr/>
        </p:nvSpPr>
        <p:spPr bwMode="auto">
          <a:xfrm>
            <a:off x="2339752" y="2000240"/>
            <a:ext cx="452501" cy="411875"/>
          </a:xfrm>
          <a:prstGeom prst="ellipse">
            <a:avLst/>
          </a:prstGeom>
          <a:gradFill flip="none" rotWithShape="1">
            <a:gsLst>
              <a:gs pos="20000">
                <a:srgbClr val="006600"/>
              </a:gs>
              <a:gs pos="40000">
                <a:schemeClr val="bg1"/>
              </a:gs>
              <a:gs pos="45000">
                <a:srgbClr val="FF0000"/>
              </a:gs>
              <a:gs pos="25000">
                <a:schemeClr val="bg1"/>
              </a:gs>
              <a:gs pos="25000">
                <a:schemeClr val="bg1"/>
              </a:gs>
              <a:gs pos="0">
                <a:srgbClr val="006600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64288" tIns="32144" rIns="64288" bIns="32144"/>
          <a:lstStyle>
            <a:lvl1pPr>
              <a:defRPr sz="2000" b="1">
                <a:solidFill>
                  <a:srgbClr val="FFFF00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rgbClr val="FFFF00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rgbClr val="FFFF00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rgbClr val="FFFF00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rgbClr val="FFFF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700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sp>
        <p:nvSpPr>
          <p:cNvPr id="24" name="Ovale 23"/>
          <p:cNvSpPr/>
          <p:nvPr/>
        </p:nvSpPr>
        <p:spPr bwMode="auto">
          <a:xfrm>
            <a:off x="2319299" y="3357562"/>
            <a:ext cx="452501" cy="411875"/>
          </a:xfrm>
          <a:prstGeom prst="ellipse">
            <a:avLst/>
          </a:prstGeom>
          <a:gradFill flip="none" rotWithShape="1">
            <a:gsLst>
              <a:gs pos="20000">
                <a:srgbClr val="006600"/>
              </a:gs>
              <a:gs pos="40000">
                <a:schemeClr val="bg1"/>
              </a:gs>
              <a:gs pos="45000">
                <a:srgbClr val="FF0000"/>
              </a:gs>
              <a:gs pos="25000">
                <a:schemeClr val="bg1"/>
              </a:gs>
              <a:gs pos="25000">
                <a:schemeClr val="bg1"/>
              </a:gs>
              <a:gs pos="0">
                <a:srgbClr val="006600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64288" tIns="32144" rIns="64288" bIns="32144"/>
          <a:lstStyle>
            <a:lvl1pPr>
              <a:defRPr sz="2000" b="1">
                <a:solidFill>
                  <a:srgbClr val="FFFF00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rgbClr val="FFFF00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rgbClr val="FFFF00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rgbClr val="FFFF00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rgbClr val="FFFF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700" dirty="0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sp>
        <p:nvSpPr>
          <p:cNvPr id="25" name="Ovale 24"/>
          <p:cNvSpPr/>
          <p:nvPr/>
        </p:nvSpPr>
        <p:spPr bwMode="auto">
          <a:xfrm>
            <a:off x="1959259" y="4365104"/>
            <a:ext cx="452501" cy="411875"/>
          </a:xfrm>
          <a:prstGeom prst="ellipse">
            <a:avLst/>
          </a:prstGeom>
          <a:gradFill flip="none" rotWithShape="1">
            <a:gsLst>
              <a:gs pos="20000">
                <a:srgbClr val="006600"/>
              </a:gs>
              <a:gs pos="40000">
                <a:schemeClr val="bg1"/>
              </a:gs>
              <a:gs pos="45000">
                <a:srgbClr val="FF0000"/>
              </a:gs>
              <a:gs pos="25000">
                <a:schemeClr val="bg1"/>
              </a:gs>
              <a:gs pos="25000">
                <a:schemeClr val="bg1"/>
              </a:gs>
              <a:gs pos="0">
                <a:srgbClr val="006600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64288" tIns="32144" rIns="64288" bIns="32144"/>
          <a:lstStyle>
            <a:lvl1pPr>
              <a:defRPr sz="2000" b="1">
                <a:solidFill>
                  <a:srgbClr val="FFFF00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rgbClr val="FFFF00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rgbClr val="FFFF00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rgbClr val="FFFF00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rgbClr val="FFFF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700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1187624" y="551582"/>
            <a:ext cx="7670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Centre</a:t>
            </a:r>
            <a:r>
              <a:rPr lang="en-US" sz="3200" spc="3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Linguistic Coordination for ITAF </a:t>
            </a:r>
            <a:endParaRPr lang="en-GB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285984" y="1272589"/>
            <a:ext cx="5500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Courses 2020/21</a:t>
            </a:r>
            <a:endParaRPr lang="en-GB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786050" y="1857364"/>
            <a:ext cx="5500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ct val="20000"/>
              </a:spcBef>
              <a:spcAft>
                <a:spcPct val="40000"/>
              </a:spcAft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History – 2021 Model 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2714612" y="2571744"/>
            <a:ext cx="5500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Structure of courses</a:t>
            </a:r>
            <a:endParaRPr lang="en-GB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2743682" y="3214686"/>
            <a:ext cx="64003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Pros </a:t>
            </a:r>
            <a:r>
              <a:rPr lang="en-GB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 Cons Online / On-Site Teaching</a:t>
            </a:r>
            <a:endParaRPr lang="en-GB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Ovale 25"/>
          <p:cNvSpPr/>
          <p:nvPr/>
        </p:nvSpPr>
        <p:spPr bwMode="auto">
          <a:xfrm>
            <a:off x="2391307" y="2714620"/>
            <a:ext cx="452501" cy="411875"/>
          </a:xfrm>
          <a:prstGeom prst="ellipse">
            <a:avLst/>
          </a:prstGeom>
          <a:gradFill flip="none" rotWithShape="1">
            <a:gsLst>
              <a:gs pos="20000">
                <a:srgbClr val="006600"/>
              </a:gs>
              <a:gs pos="40000">
                <a:schemeClr val="bg1"/>
              </a:gs>
              <a:gs pos="45000">
                <a:srgbClr val="FF0000"/>
              </a:gs>
              <a:gs pos="25000">
                <a:schemeClr val="bg1"/>
              </a:gs>
              <a:gs pos="25000">
                <a:schemeClr val="bg1"/>
              </a:gs>
              <a:gs pos="0">
                <a:srgbClr val="006600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64288" tIns="32144" rIns="64288" bIns="32144"/>
          <a:lstStyle>
            <a:lvl1pPr>
              <a:defRPr sz="2000" b="1">
                <a:solidFill>
                  <a:srgbClr val="FFFF00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rgbClr val="FFFF00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rgbClr val="FFFF00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rgbClr val="FFFF00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rgbClr val="FFFF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700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53563783-E989-4C93-87AE-1820DAF98510}"/>
              </a:ext>
            </a:extLst>
          </p:cNvPr>
          <p:cNvSpPr txBox="1"/>
          <p:nvPr/>
        </p:nvSpPr>
        <p:spPr>
          <a:xfrm>
            <a:off x="2455650" y="4293096"/>
            <a:ext cx="5500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Testing 2020/21 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xmlns="" id="{8D032C80-DD27-45F1-9A65-813CCC6C48D8}"/>
              </a:ext>
            </a:extLst>
          </p:cNvPr>
          <p:cNvSpPr txBox="1"/>
          <p:nvPr/>
        </p:nvSpPr>
        <p:spPr>
          <a:xfrm>
            <a:off x="2095610" y="4941168"/>
            <a:ext cx="70483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Pros </a:t>
            </a:r>
            <a:r>
              <a:rPr lang="en-GB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 Cons Online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On-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SiteTesting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Ovale 20">
            <a:extLst>
              <a:ext uri="{FF2B5EF4-FFF2-40B4-BE49-F238E27FC236}">
                <a16:creationId xmlns:a16="http://schemas.microsoft.com/office/drawing/2014/main" xmlns="" id="{0F1C91D3-1B62-41A4-8A6B-B7C0ADB31448}"/>
              </a:ext>
            </a:extLst>
          </p:cNvPr>
          <p:cNvSpPr/>
          <p:nvPr/>
        </p:nvSpPr>
        <p:spPr bwMode="auto">
          <a:xfrm>
            <a:off x="1599219" y="5033349"/>
            <a:ext cx="452501" cy="411875"/>
          </a:xfrm>
          <a:prstGeom prst="ellipse">
            <a:avLst/>
          </a:prstGeom>
          <a:gradFill flip="none" rotWithShape="1">
            <a:gsLst>
              <a:gs pos="20000">
                <a:srgbClr val="006600"/>
              </a:gs>
              <a:gs pos="40000">
                <a:schemeClr val="bg1"/>
              </a:gs>
              <a:gs pos="45000">
                <a:srgbClr val="FF0000"/>
              </a:gs>
              <a:gs pos="25000">
                <a:schemeClr val="bg1"/>
              </a:gs>
              <a:gs pos="25000">
                <a:schemeClr val="bg1"/>
              </a:gs>
              <a:gs pos="0">
                <a:srgbClr val="006600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64288" tIns="32144" rIns="64288" bIns="32144"/>
          <a:lstStyle>
            <a:lvl1pPr>
              <a:defRPr sz="2000" b="1">
                <a:solidFill>
                  <a:srgbClr val="FFFF00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rgbClr val="FFFF00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rgbClr val="FFFF00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rgbClr val="FFFF00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rgbClr val="FFFF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700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sp>
        <p:nvSpPr>
          <p:cNvPr id="27" name="Ovale 26">
            <a:extLst>
              <a:ext uri="{FF2B5EF4-FFF2-40B4-BE49-F238E27FC236}">
                <a16:creationId xmlns:a16="http://schemas.microsoft.com/office/drawing/2014/main" xmlns="" id="{AB18102E-6426-462D-8E34-B5556369039D}"/>
              </a:ext>
            </a:extLst>
          </p:cNvPr>
          <p:cNvSpPr/>
          <p:nvPr/>
        </p:nvSpPr>
        <p:spPr bwMode="auto">
          <a:xfrm>
            <a:off x="785786" y="5715016"/>
            <a:ext cx="452501" cy="411875"/>
          </a:xfrm>
          <a:prstGeom prst="ellipse">
            <a:avLst/>
          </a:prstGeom>
          <a:gradFill flip="none" rotWithShape="1">
            <a:gsLst>
              <a:gs pos="20000">
                <a:srgbClr val="006600"/>
              </a:gs>
              <a:gs pos="40000">
                <a:schemeClr val="bg1"/>
              </a:gs>
              <a:gs pos="45000">
                <a:srgbClr val="FF0000"/>
              </a:gs>
              <a:gs pos="25000">
                <a:schemeClr val="bg1"/>
              </a:gs>
              <a:gs pos="25000">
                <a:schemeClr val="bg1"/>
              </a:gs>
              <a:gs pos="0">
                <a:srgbClr val="006600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64288" tIns="32144" rIns="64288" bIns="32144"/>
          <a:lstStyle>
            <a:lvl1pPr>
              <a:defRPr sz="2000" b="1">
                <a:solidFill>
                  <a:srgbClr val="FFFF00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rgbClr val="FFFF00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rgbClr val="FFFF00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rgbClr val="FFFF00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rgbClr val="FFFF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00"/>
                </a:solidFill>
                <a:latin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700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xmlns="" id="{3371976C-DA44-48FA-B353-6C9944DE27AB}"/>
              </a:ext>
            </a:extLst>
          </p:cNvPr>
          <p:cNvSpPr txBox="1"/>
          <p:nvPr/>
        </p:nvSpPr>
        <p:spPr>
          <a:xfrm>
            <a:off x="1285852" y="5630307"/>
            <a:ext cx="5500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Lessons learnt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ontent Placeholder 12">
            <a:extLst>
              <a:ext uri="{FF2B5EF4-FFF2-40B4-BE49-F238E27FC236}">
                <a16:creationId xmlns:a16="http://schemas.microsoft.com/office/drawing/2014/main" xmlns="" id="{4460EAFC-50E1-4D9D-98B9-2683CB6885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33309236"/>
              </p:ext>
            </p:extLst>
          </p:nvPr>
        </p:nvGraphicFramePr>
        <p:xfrm>
          <a:off x="-396552" y="1340768"/>
          <a:ext cx="9906000" cy="5085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CasellaDiTesto 18">
            <a:extLst>
              <a:ext uri="{FF2B5EF4-FFF2-40B4-BE49-F238E27FC236}">
                <a16:creationId xmlns:a16="http://schemas.microsoft.com/office/drawing/2014/main" xmlns="" id="{78404010-863F-4C05-B35E-6A771C7FE2EC}"/>
              </a:ext>
            </a:extLst>
          </p:cNvPr>
          <p:cNvSpPr txBox="1"/>
          <p:nvPr/>
        </p:nvSpPr>
        <p:spPr>
          <a:xfrm>
            <a:off x="0" y="-3577"/>
            <a:ext cx="9144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spc="3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Centre of Linguistic Coordination for ITAF </a:t>
            </a:r>
            <a:endParaRPr lang="en-GB" sz="3600" spc="3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Rounded MT Bold" panose="020F0704030504030204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093338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1064E692-F878-4493-B45A-A7022E349E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>
                                            <p:graphicEl>
                                              <a:dgm id="{1064E692-F878-4493-B45A-A7022E349E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>
                                            <p:graphicEl>
                                              <a:dgm id="{1064E692-F878-4493-B45A-A7022E349E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13E5BD1-A6E8-4110-BD6C-338515BEF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>
                                            <p:graphicEl>
                                              <a:dgm id="{C13E5BD1-A6E8-4110-BD6C-338515BEF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>
                                            <p:graphicEl>
                                              <a:dgm id="{C13E5BD1-A6E8-4110-BD6C-338515BEF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8ABA16BA-538B-490F-8FE6-73B4C0ED73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>
                                            <p:graphicEl>
                                              <a:dgm id="{8ABA16BA-538B-490F-8FE6-73B4C0ED73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>
                                            <p:graphicEl>
                                              <a:dgm id="{8ABA16BA-538B-490F-8FE6-73B4C0ED73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6967BBA-4122-4C22-829B-7F4C5B9366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>
                                            <p:graphicEl>
                                              <a:dgm id="{C6967BBA-4122-4C22-829B-7F4C5B9366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>
                                            <p:graphicEl>
                                              <a:dgm id="{C6967BBA-4122-4C22-829B-7F4C5B9366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DEFCB40B-397B-4C98-AA76-2ADA72A1C4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>
                                            <p:graphicEl>
                                              <a:dgm id="{DEFCB40B-397B-4C98-AA76-2ADA72A1C4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>
                                            <p:graphicEl>
                                              <a:dgm id="{DEFCB40B-397B-4C98-AA76-2ADA72A1C4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9434300-A350-44A8-A760-D54B3E24E4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>
                                            <p:graphicEl>
                                              <a:dgm id="{39434300-A350-44A8-A760-D54B3E24E4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>
                                            <p:graphicEl>
                                              <a:dgm id="{39434300-A350-44A8-A760-D54B3E24E4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4DA15D1-D395-4970-8A20-F4BBE7D019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>
                                            <p:graphicEl>
                                              <a:dgm id="{54DA15D1-D395-4970-8A20-F4BBE7D019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graphicEl>
                                              <a:dgm id="{54DA15D1-D395-4970-8A20-F4BBE7D019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9E913A6C-6760-44B2-A35C-1A26BED71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>
                                            <p:graphicEl>
                                              <a:dgm id="{9E913A6C-6760-44B2-A35C-1A26BED71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>
                                            <p:graphicEl>
                                              <a:dgm id="{9E913A6C-6760-44B2-A35C-1A26BED71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07A50C7-8EB9-4AF2-B673-5A6E261A54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>
                                            <p:graphicEl>
                                              <a:dgm id="{F07A50C7-8EB9-4AF2-B673-5A6E261A54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>
                                            <p:graphicEl>
                                              <a:dgm id="{F07A50C7-8EB9-4AF2-B673-5A6E261A54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7" grpId="0">
        <p:bldSub>
          <a:bldDgm bld="lvl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sellaDiTesto 14"/>
          <p:cNvSpPr txBox="1"/>
          <p:nvPr/>
        </p:nvSpPr>
        <p:spPr>
          <a:xfrm>
            <a:off x="-36512" y="548680"/>
            <a:ext cx="41018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ONLINE/BLENDED</a:t>
            </a:r>
            <a:r>
              <a:rPr lang="it-IT" sz="4000" dirty="0">
                <a:latin typeface="+mn-lt"/>
                <a:cs typeface="+mn-cs"/>
              </a:rPr>
              <a:t> </a:t>
            </a:r>
            <a:endParaRPr lang="en-GB" sz="4000" dirty="0">
              <a:latin typeface="+mn-lt"/>
              <a:cs typeface="+mn-cs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5004048" y="548680"/>
            <a:ext cx="41044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ON-SITE/OFF-SITE</a:t>
            </a:r>
            <a:endParaRPr lang="en-GB" sz="4000" dirty="0">
              <a:latin typeface="+mn-lt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ACE2F732-E436-4646-A8EF-86BBCCE984A0}"/>
              </a:ext>
            </a:extLst>
          </p:cNvPr>
          <p:cNvSpPr txBox="1"/>
          <p:nvPr/>
        </p:nvSpPr>
        <p:spPr>
          <a:xfrm>
            <a:off x="0" y="-171400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spc="3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Courses 2020/21</a:t>
            </a:r>
            <a:endParaRPr lang="en-GB" sz="4800" spc="3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Rounded MT Bold" panose="020F0704030504030204" pitchFamily="34" charset="0"/>
              <a:cs typeface="Arial" charset="0"/>
            </a:endParaRPr>
          </a:p>
        </p:txBody>
      </p:sp>
      <p:sp>
        <p:nvSpPr>
          <p:cNvPr id="22" name="Segnaposto contenuto 7">
            <a:extLst>
              <a:ext uri="{FF2B5EF4-FFF2-40B4-BE49-F238E27FC236}">
                <a16:creationId xmlns:a16="http://schemas.microsoft.com/office/drawing/2014/main" xmlns="" id="{2C06347B-AD92-4174-9117-647D29EF794D}"/>
              </a:ext>
            </a:extLst>
          </p:cNvPr>
          <p:cNvSpPr txBox="1">
            <a:spLocks/>
          </p:cNvSpPr>
          <p:nvPr/>
        </p:nvSpPr>
        <p:spPr>
          <a:xfrm>
            <a:off x="457200" y="1412776"/>
            <a:ext cx="4040188" cy="395128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44 </a:t>
            </a:r>
            <a:r>
              <a:rPr lang="en-GB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COURSES</a:t>
            </a:r>
          </a:p>
          <a:p>
            <a:pPr lvl="1"/>
            <a:r>
              <a:rPr lang="en-GB" sz="2000" dirty="0"/>
              <a:t>E</a:t>
            </a:r>
            <a:r>
              <a:rPr lang="en-GB" sz="2000" dirty="0" smtClean="0"/>
              <a:t>-learning</a:t>
            </a:r>
            <a:endParaRPr lang="en-GB" sz="2000" dirty="0"/>
          </a:p>
          <a:p>
            <a:pPr lvl="1"/>
            <a:r>
              <a:rPr lang="en-GB" sz="2000" dirty="0"/>
              <a:t>Cadet </a:t>
            </a:r>
            <a:r>
              <a:rPr lang="en-GB" sz="2000" dirty="0" smtClean="0"/>
              <a:t>NCOs</a:t>
            </a:r>
            <a:endParaRPr lang="en-GB" sz="2000" dirty="0"/>
          </a:p>
          <a:p>
            <a:pPr lvl="1"/>
            <a:r>
              <a:rPr lang="en-GB" sz="2000" dirty="0"/>
              <a:t>Cadet </a:t>
            </a:r>
            <a:r>
              <a:rPr lang="en-GB" sz="2000" dirty="0" smtClean="0"/>
              <a:t>Officers</a:t>
            </a:r>
            <a:endParaRPr lang="en-GB" sz="2000" dirty="0"/>
          </a:p>
          <a:p>
            <a:pPr lvl="1"/>
            <a:r>
              <a:rPr lang="en-GB" sz="2000" dirty="0"/>
              <a:t>COI (B)</a:t>
            </a:r>
          </a:p>
          <a:p>
            <a:pPr lvl="1"/>
            <a:r>
              <a:rPr lang="en-GB" sz="2000" dirty="0"/>
              <a:t>JTAC (B)</a:t>
            </a:r>
          </a:p>
          <a:p>
            <a:pPr lvl="1"/>
            <a:r>
              <a:rPr lang="en-GB" sz="2000" dirty="0"/>
              <a:t>Academic writing (B)</a:t>
            </a:r>
          </a:p>
          <a:p>
            <a:pPr lvl="1"/>
            <a:r>
              <a:rPr lang="en-GB" sz="2000" dirty="0"/>
              <a:t>Policy writing  (B)</a:t>
            </a:r>
          </a:p>
          <a:p>
            <a:pPr lvl="1"/>
            <a:r>
              <a:rPr lang="en-GB" sz="2000" dirty="0"/>
              <a:t>Italian </a:t>
            </a:r>
          </a:p>
          <a:p>
            <a:pPr lvl="1"/>
            <a:r>
              <a:rPr lang="en-GB" sz="2000" dirty="0"/>
              <a:t>Arabic for Coast Guard</a:t>
            </a:r>
          </a:p>
        </p:txBody>
      </p:sp>
      <p:sp>
        <p:nvSpPr>
          <p:cNvPr id="23" name="Segnaposto contenuto 9">
            <a:extLst>
              <a:ext uri="{FF2B5EF4-FFF2-40B4-BE49-F238E27FC236}">
                <a16:creationId xmlns:a16="http://schemas.microsoft.com/office/drawing/2014/main" xmlns="" id="{78472B11-3E55-49DF-9FD5-69718F77B94D}"/>
              </a:ext>
            </a:extLst>
          </p:cNvPr>
          <p:cNvSpPr txBox="1">
            <a:spLocks/>
          </p:cNvSpPr>
          <p:nvPr/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000" dirty="0"/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xmlns="" id="{DA74F14D-7ED5-47D5-93AD-5055D0FBF395}"/>
              </a:ext>
            </a:extLst>
          </p:cNvPr>
          <p:cNvSpPr txBox="1">
            <a:spLocks/>
          </p:cNvSpPr>
          <p:nvPr/>
        </p:nvSpPr>
        <p:spPr>
          <a:xfrm>
            <a:off x="4357686" y="1412776"/>
            <a:ext cx="4340087" cy="395128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63</a:t>
            </a:r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COURSES</a:t>
            </a:r>
          </a:p>
          <a:p>
            <a:pPr lvl="1"/>
            <a:r>
              <a:rPr lang="en-GB" sz="2000" dirty="0"/>
              <a:t>General English</a:t>
            </a:r>
          </a:p>
          <a:p>
            <a:pPr lvl="1"/>
            <a:r>
              <a:rPr lang="en-US" sz="2000" dirty="0"/>
              <a:t>Maintenance</a:t>
            </a:r>
            <a:r>
              <a:rPr lang="en-GB" sz="2000" dirty="0"/>
              <a:t> English</a:t>
            </a:r>
          </a:p>
          <a:p>
            <a:pPr lvl="1"/>
            <a:r>
              <a:rPr lang="en-GB" sz="2000" dirty="0"/>
              <a:t>Cadet </a:t>
            </a:r>
            <a:r>
              <a:rPr lang="en-GB" sz="2000" dirty="0" smtClean="0"/>
              <a:t>Officers</a:t>
            </a:r>
            <a:endParaRPr lang="en-GB" sz="2000" dirty="0"/>
          </a:p>
          <a:p>
            <a:pPr lvl="1"/>
            <a:r>
              <a:rPr lang="en-GB" sz="2000" dirty="0"/>
              <a:t>Cadet </a:t>
            </a:r>
            <a:r>
              <a:rPr lang="en-GB" sz="2000" dirty="0" smtClean="0"/>
              <a:t>NCOs</a:t>
            </a:r>
            <a:endParaRPr lang="en-GB" sz="2000" dirty="0"/>
          </a:p>
          <a:p>
            <a:pPr lvl="1"/>
            <a:r>
              <a:rPr lang="en-GB" sz="2000" dirty="0"/>
              <a:t>Aviation English </a:t>
            </a:r>
          </a:p>
          <a:p>
            <a:pPr lvl="1"/>
            <a:r>
              <a:rPr lang="en-GB" sz="2000" dirty="0"/>
              <a:t>Crash Course</a:t>
            </a:r>
          </a:p>
          <a:p>
            <a:pPr lvl="1"/>
            <a:r>
              <a:rPr lang="en-GB" sz="2000" dirty="0"/>
              <a:t>Italian </a:t>
            </a:r>
          </a:p>
          <a:p>
            <a:pPr lvl="1"/>
            <a:r>
              <a:rPr lang="en-GB" sz="2000" dirty="0"/>
              <a:t>General English for non-Italians</a:t>
            </a:r>
          </a:p>
          <a:p>
            <a:pPr lvl="1"/>
            <a:r>
              <a:rPr lang="en-GB" sz="2000" dirty="0"/>
              <a:t>General English for Navy </a:t>
            </a:r>
            <a:r>
              <a:rPr lang="en-GB" sz="2000" dirty="0" smtClean="0"/>
              <a:t>NCOs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xmlns="" val="3751070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uiExpan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EEE63573-8142-4203-9E7F-C0AFE262C85E}"/>
              </a:ext>
            </a:extLst>
          </p:cNvPr>
          <p:cNvSpPr txBox="1"/>
          <p:nvPr/>
        </p:nvSpPr>
        <p:spPr bwMode="auto">
          <a:xfrm>
            <a:off x="446856" y="125761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algn="ctr" eaLnBrk="0" hangingPunct="0">
              <a:spcAft>
                <a:spcPts val="600"/>
              </a:spcAft>
              <a:defRPr/>
            </a:pPr>
            <a:r>
              <a:rPr lang="en-US" sz="4800" spc="3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Courses</a:t>
            </a:r>
            <a:r>
              <a:rPr lang="it-IT" sz="4800" spc="3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 </a:t>
            </a:r>
            <a:r>
              <a:rPr lang="en-US" sz="4800" spc="3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2020/21</a:t>
            </a:r>
            <a:r>
              <a:rPr lang="it-IT" sz="4800" spc="3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  </a:t>
            </a:r>
            <a:endParaRPr lang="it-IT" sz="4800" spc="3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Rounded MT Bold" panose="020F0704030504030204" pitchFamily="34" charset="0"/>
              <a:cs typeface="Arial" charset="0"/>
            </a:endParaRPr>
          </a:p>
        </p:txBody>
      </p:sp>
      <p:graphicFrame>
        <p:nvGraphicFramePr>
          <p:cNvPr id="17" name="Tabella 16">
            <a:extLst>
              <a:ext uri="{FF2B5EF4-FFF2-40B4-BE49-F238E27FC236}">
                <a16:creationId xmlns:a16="http://schemas.microsoft.com/office/drawing/2014/main" xmlns="" id="{7AE84D4A-9093-4505-A890-A3151D2410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73601411"/>
              </p:ext>
            </p:extLst>
          </p:nvPr>
        </p:nvGraphicFramePr>
        <p:xfrm>
          <a:off x="457200" y="1268761"/>
          <a:ext cx="8435280" cy="4035868"/>
        </p:xfrm>
        <a:graphic>
          <a:graphicData uri="http://schemas.openxmlformats.org/drawingml/2006/table">
            <a:tbl>
              <a:tblPr>
                <a:noFill/>
                <a:tableStyleId>{5C22544A-7EE6-4342-B048-85BDC9FD1C3A}</a:tableStyleId>
              </a:tblPr>
              <a:tblGrid>
                <a:gridCol w="3550185">
                  <a:extLst>
                    <a:ext uri="{9D8B030D-6E8A-4147-A177-3AD203B41FA5}">
                      <a16:colId xmlns:a16="http://schemas.microsoft.com/office/drawing/2014/main" xmlns="" val="516031240"/>
                    </a:ext>
                  </a:extLst>
                </a:gridCol>
                <a:gridCol w="38880">
                  <a:extLst>
                    <a:ext uri="{9D8B030D-6E8A-4147-A177-3AD203B41FA5}">
                      <a16:colId xmlns:a16="http://schemas.microsoft.com/office/drawing/2014/main" xmlns="" val="3322737029"/>
                    </a:ext>
                  </a:extLst>
                </a:gridCol>
                <a:gridCol w="2695188">
                  <a:extLst>
                    <a:ext uri="{9D8B030D-6E8A-4147-A177-3AD203B41FA5}">
                      <a16:colId xmlns:a16="http://schemas.microsoft.com/office/drawing/2014/main" xmlns="" val="3723365556"/>
                    </a:ext>
                  </a:extLst>
                </a:gridCol>
                <a:gridCol w="2151027">
                  <a:extLst>
                    <a:ext uri="{9D8B030D-6E8A-4147-A177-3AD203B41FA5}">
                      <a16:colId xmlns:a16="http://schemas.microsoft.com/office/drawing/2014/main" xmlns="" val="1199754071"/>
                    </a:ext>
                  </a:extLst>
                </a:gridCol>
              </a:tblGrid>
              <a:tr h="1714436">
                <a:tc gridSpan="2">
                  <a:txBody>
                    <a:bodyPr/>
                    <a:lstStyle/>
                    <a:p>
                      <a:pPr algn="ctr" rtl="0" fontAlgn="ctr"/>
                      <a:endParaRPr lang="it-IT" sz="2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6" marR="6266" marT="76819" marB="76819" anchor="ctr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28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PLANNED NO.STDS</a:t>
                      </a:r>
                    </a:p>
                  </a:txBody>
                  <a:tcPr marL="6266" marR="6266" marT="76819" marB="7681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2800" b="1" i="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ACTUAL NO.STDS</a:t>
                      </a:r>
                    </a:p>
                  </a:txBody>
                  <a:tcPr marL="6266" marR="6266" marT="76819" marB="76819" anchor="ctr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6258042"/>
                  </a:ext>
                </a:extLst>
              </a:tr>
              <a:tr h="540518">
                <a:tc>
                  <a:txBody>
                    <a:bodyPr/>
                    <a:lstStyle/>
                    <a:p>
                      <a:pPr algn="ctr" fontAlgn="b"/>
                      <a:r>
                        <a:rPr lang="it-IT" sz="2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TOTAL E-LEARNING</a:t>
                      </a:r>
                      <a:endParaRPr lang="it-IT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66" marR="6266" marT="76819" marB="76819" anchor="b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2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b="1" i="1" u="none" strike="noStrike" cap="none" spc="0" dirty="0"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266" marR="6266" marT="76819" marB="7681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2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r>
                        <a:rPr lang="it-IT" sz="2800" u="none" strike="noStrike" cap="none" spc="0" dirty="0" smtClean="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it-IT" sz="2800" b="1" i="1" u="none" strike="noStrike" cap="none" spc="0" dirty="0"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266" marR="6266" marT="76819" marB="7681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2800" u="none" strike="noStrike" kern="1200" cap="none" spc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878</a:t>
                      </a:r>
                      <a:endParaRPr lang="it-IT" sz="2800" u="none" strike="noStrike" kern="1200" cap="none" spc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66" marR="6266" marT="76819" marB="76819" anchor="ctr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919941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it-IT" sz="2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TOTAL  OFF-SITE </a:t>
                      </a:r>
                      <a:endParaRPr lang="it-IT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66" marR="6266" marT="76819" marB="76819" anchor="b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66" marR="6266" marT="76819" marB="76819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2800" u="none" strike="noStrike" cap="none" spc="0" dirty="0" smtClean="0">
                          <a:solidFill>
                            <a:schemeClr val="tx1"/>
                          </a:solidFill>
                          <a:effectLst/>
                        </a:rPr>
                        <a:t>745</a:t>
                      </a:r>
                      <a:endParaRPr lang="it-IT" sz="2800" b="1" i="1" u="none" strike="noStrike" cap="none" spc="0" dirty="0"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266" marR="6266" marT="76819" marB="7681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2800" u="none" strike="noStrike" cap="none" spc="0" dirty="0" smtClean="0">
                          <a:solidFill>
                            <a:schemeClr val="tx1"/>
                          </a:solidFill>
                          <a:effectLst/>
                        </a:rPr>
                        <a:t>635</a:t>
                      </a:r>
                      <a:endParaRPr lang="it-IT" sz="2800" b="1" i="1" u="none" strike="noStrike" cap="none" spc="0" dirty="0"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266" marR="6266" marT="76819" marB="76819" anchor="ctr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34833281"/>
                  </a:ext>
                </a:extLst>
              </a:tr>
              <a:tr h="509223">
                <a:tc>
                  <a:txBody>
                    <a:bodyPr/>
                    <a:lstStyle/>
                    <a:p>
                      <a:pPr algn="ctr" fontAlgn="b"/>
                      <a:r>
                        <a:rPr lang="it-IT" sz="2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TOTAL BLENDED </a:t>
                      </a:r>
                      <a:endParaRPr lang="it-IT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66" marR="6266" marT="76819" marB="76819" anchor="b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66" marR="6266" marT="76819" marB="76819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2800" u="none" strike="noStrike" kern="1200" cap="none" spc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447</a:t>
                      </a:r>
                      <a:endParaRPr lang="it-IT" sz="2800" u="none" strike="noStrike" kern="1200" cap="none" spc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66" marR="6266" marT="76819" marB="7681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2800" u="none" strike="noStrike" kern="1200" cap="none" spc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612</a:t>
                      </a:r>
                      <a:endParaRPr lang="it-IT" sz="2800" u="none" strike="noStrike" kern="1200" cap="none" spc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66" marR="6266" marT="76819" marB="76819" anchor="ctr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17981790"/>
                  </a:ext>
                </a:extLst>
              </a:tr>
              <a:tr h="540518">
                <a:tc>
                  <a:txBody>
                    <a:bodyPr/>
                    <a:lstStyle/>
                    <a:p>
                      <a:pPr algn="ctr" fontAlgn="b"/>
                      <a:r>
                        <a:rPr lang="it-IT" sz="2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TOTAL ON-SITE </a:t>
                      </a:r>
                      <a:endParaRPr lang="it-IT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66" marR="6266" marT="76819" marB="76819" anchor="b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66" marR="6266" marT="76819" marB="76819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2800" u="none" strike="noStrike" kern="1200" cap="none" spc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2197</a:t>
                      </a:r>
                      <a:endParaRPr lang="it-IT" sz="2800" u="none" strike="noStrike" kern="1200" cap="none" spc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66" marR="6266" marT="76819" marB="7681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2800" u="none" strike="noStrike" cap="none" spc="0" dirty="0" smtClean="0">
                          <a:solidFill>
                            <a:schemeClr val="tx1"/>
                          </a:solidFill>
                          <a:effectLst/>
                        </a:rPr>
                        <a:t>1894</a:t>
                      </a:r>
                      <a:endParaRPr lang="it-IT" sz="2800" b="1" i="1" u="none" strike="noStrike" cap="none" spc="0" dirty="0"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266" marR="6266" marT="76819" marB="76819" anchor="ctr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20334785"/>
                  </a:ext>
                </a:extLst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/>
          <p:cNvSpPr/>
          <p:nvPr/>
        </p:nvSpPr>
        <p:spPr>
          <a:xfrm>
            <a:off x="642938" y="3643313"/>
            <a:ext cx="7643812" cy="235743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4" name="Rettangolo 13"/>
          <p:cNvSpPr/>
          <p:nvPr/>
        </p:nvSpPr>
        <p:spPr>
          <a:xfrm>
            <a:off x="714375" y="785813"/>
            <a:ext cx="7643813" cy="235743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9144000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ct val="20000"/>
              </a:spcBef>
              <a:spcAft>
                <a:spcPct val="40000"/>
              </a:spcAft>
              <a:defRPr/>
            </a:pPr>
            <a:r>
              <a:rPr lang="en-US" sz="4800" spc="3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History </a:t>
            </a:r>
          </a:p>
        </p:txBody>
      </p:sp>
      <p:sp>
        <p:nvSpPr>
          <p:cNvPr id="8" name="Rettangolo 7"/>
          <p:cNvSpPr/>
          <p:nvPr/>
        </p:nvSpPr>
        <p:spPr>
          <a:xfrm>
            <a:off x="928688" y="1785938"/>
            <a:ext cx="1643062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/>
              <a:t>STARTER </a:t>
            </a:r>
            <a:endParaRPr lang="en-GB" sz="3200" dirty="0"/>
          </a:p>
        </p:txBody>
      </p:sp>
      <p:sp>
        <p:nvSpPr>
          <p:cNvPr id="9" name="Rettangolo 8"/>
          <p:cNvSpPr/>
          <p:nvPr/>
        </p:nvSpPr>
        <p:spPr>
          <a:xfrm>
            <a:off x="3000375" y="1785938"/>
            <a:ext cx="257175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/>
              <a:t>ELE</a:t>
            </a:r>
            <a:r>
              <a:rPr lang="en-US" sz="3200" dirty="0"/>
              <a:t>MENTARY</a:t>
            </a:r>
            <a:endParaRPr lang="en-GB" sz="3200" dirty="0"/>
          </a:p>
        </p:txBody>
      </p:sp>
      <p:sp>
        <p:nvSpPr>
          <p:cNvPr id="10" name="Rettangolo 9"/>
          <p:cNvSpPr/>
          <p:nvPr/>
        </p:nvSpPr>
        <p:spPr>
          <a:xfrm>
            <a:off x="6072188" y="1785938"/>
            <a:ext cx="2071687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/>
              <a:t>PRE- INT</a:t>
            </a:r>
            <a:endParaRPr lang="en-GB" sz="3200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3071813" y="785813"/>
            <a:ext cx="335756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ONLINE</a:t>
            </a:r>
            <a:r>
              <a:rPr lang="it-IT" sz="4000" dirty="0">
                <a:latin typeface="+mn-lt"/>
                <a:cs typeface="+mn-cs"/>
              </a:rPr>
              <a:t> </a:t>
            </a:r>
            <a:endParaRPr lang="en-GB" sz="4000" dirty="0">
              <a:latin typeface="+mn-lt"/>
              <a:cs typeface="+mn-cs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3071813" y="3643313"/>
            <a:ext cx="335756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ON-SITE</a:t>
            </a:r>
            <a:endParaRPr lang="en-GB" sz="4000" dirty="0">
              <a:latin typeface="+mn-lt"/>
              <a:cs typeface="+mn-cs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785813" y="4643438"/>
            <a:ext cx="1643062" cy="1214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/>
              <a:t>INT</a:t>
            </a:r>
            <a:endParaRPr lang="en-GB" sz="3200" dirty="0"/>
          </a:p>
        </p:txBody>
      </p:sp>
      <p:sp>
        <p:nvSpPr>
          <p:cNvPr id="20" name="Rettangolo 19"/>
          <p:cNvSpPr/>
          <p:nvPr/>
        </p:nvSpPr>
        <p:spPr>
          <a:xfrm>
            <a:off x="3000375" y="4643438"/>
            <a:ext cx="2571750" cy="1214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/>
              <a:t>UPPER - INT</a:t>
            </a:r>
            <a:endParaRPr lang="en-GB" sz="3200" dirty="0"/>
          </a:p>
        </p:txBody>
      </p:sp>
      <p:sp>
        <p:nvSpPr>
          <p:cNvPr id="21" name="Rettangolo 20"/>
          <p:cNvSpPr/>
          <p:nvPr/>
        </p:nvSpPr>
        <p:spPr>
          <a:xfrm>
            <a:off x="6143625" y="4643438"/>
            <a:ext cx="2071688" cy="1214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/>
              <a:t>ADVANCED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21212149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/>
          <p:cNvSpPr/>
          <p:nvPr/>
        </p:nvSpPr>
        <p:spPr>
          <a:xfrm>
            <a:off x="571500" y="4500563"/>
            <a:ext cx="7643813" cy="17145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4" name="Rettangolo 13"/>
          <p:cNvSpPr/>
          <p:nvPr/>
        </p:nvSpPr>
        <p:spPr>
          <a:xfrm>
            <a:off x="0" y="1000125"/>
            <a:ext cx="9144000" cy="235743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9144000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ct val="20000"/>
              </a:spcBef>
              <a:spcAft>
                <a:spcPct val="40000"/>
              </a:spcAft>
              <a:defRPr/>
            </a:pPr>
            <a:r>
              <a:rPr lang="en-US" sz="4800" spc="3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2021 Model </a:t>
            </a:r>
          </a:p>
        </p:txBody>
      </p:sp>
      <p:sp>
        <p:nvSpPr>
          <p:cNvPr id="8" name="Rettangolo 7"/>
          <p:cNvSpPr/>
          <p:nvPr/>
        </p:nvSpPr>
        <p:spPr>
          <a:xfrm>
            <a:off x="357188" y="1785938"/>
            <a:ext cx="1643062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>
                <a:solidFill>
                  <a:schemeClr val="bg1"/>
                </a:solidFill>
              </a:rPr>
              <a:t>STARTER 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214563" y="1785938"/>
            <a:ext cx="257175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/>
              <a:t>ELE</a:t>
            </a:r>
            <a:r>
              <a:rPr lang="en-US" sz="3200" dirty="0"/>
              <a:t>MENTARY</a:t>
            </a:r>
            <a:endParaRPr lang="en-GB" sz="3200" dirty="0"/>
          </a:p>
        </p:txBody>
      </p:sp>
      <p:sp>
        <p:nvSpPr>
          <p:cNvPr id="10" name="Rettangolo 9"/>
          <p:cNvSpPr/>
          <p:nvPr/>
        </p:nvSpPr>
        <p:spPr>
          <a:xfrm>
            <a:off x="5000625" y="1785938"/>
            <a:ext cx="2071688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/>
              <a:t>PRE- INT</a:t>
            </a:r>
            <a:endParaRPr lang="en-GB" sz="3200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3071813" y="1006475"/>
            <a:ext cx="335756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ONLINE</a:t>
            </a:r>
            <a:r>
              <a:rPr lang="it-IT" sz="4000" dirty="0">
                <a:latin typeface="+mn-lt"/>
                <a:cs typeface="+mn-cs"/>
              </a:rPr>
              <a:t> </a:t>
            </a:r>
            <a:endParaRPr lang="en-GB" sz="4000" dirty="0">
              <a:latin typeface="+mn-lt"/>
              <a:cs typeface="+mn-cs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3071813" y="3863975"/>
            <a:ext cx="335756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ON-SITE</a:t>
            </a:r>
            <a:endParaRPr lang="en-GB" sz="4000" dirty="0">
              <a:latin typeface="+mn-lt"/>
              <a:cs typeface="+mn-cs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7358063" y="1785938"/>
            <a:ext cx="1643062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/>
              <a:t>INT</a:t>
            </a:r>
            <a:endParaRPr lang="en-GB" sz="3200" dirty="0"/>
          </a:p>
        </p:txBody>
      </p:sp>
      <p:sp>
        <p:nvSpPr>
          <p:cNvPr id="20" name="Rettangolo 19"/>
          <p:cNvSpPr/>
          <p:nvPr/>
        </p:nvSpPr>
        <p:spPr>
          <a:xfrm>
            <a:off x="1071563" y="4643438"/>
            <a:ext cx="2571750" cy="1214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/>
              <a:t>UPPER - INT</a:t>
            </a:r>
            <a:endParaRPr lang="en-GB" sz="3200" dirty="0"/>
          </a:p>
        </p:txBody>
      </p:sp>
      <p:sp>
        <p:nvSpPr>
          <p:cNvPr id="21" name="Rettangolo 20"/>
          <p:cNvSpPr/>
          <p:nvPr/>
        </p:nvSpPr>
        <p:spPr>
          <a:xfrm>
            <a:off x="5643563" y="4643438"/>
            <a:ext cx="2071687" cy="1214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/>
              <a:t>ADVANCED</a:t>
            </a:r>
            <a:endParaRPr lang="en-GB" sz="32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sellaDiTesto 14"/>
          <p:cNvSpPr txBox="1"/>
          <p:nvPr/>
        </p:nvSpPr>
        <p:spPr>
          <a:xfrm>
            <a:off x="395536" y="1352823"/>
            <a:ext cx="335756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ONLINE</a:t>
            </a:r>
            <a:r>
              <a:rPr lang="it-IT" sz="4000" dirty="0">
                <a:latin typeface="+mn-lt"/>
                <a:cs typeface="+mn-cs"/>
              </a:rPr>
              <a:t> </a:t>
            </a:r>
            <a:endParaRPr lang="en-GB" sz="4000" dirty="0">
              <a:latin typeface="+mn-lt"/>
              <a:cs typeface="+mn-cs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5318894" y="1208807"/>
            <a:ext cx="335756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ON-SITE</a:t>
            </a:r>
            <a:endParaRPr lang="en-GB"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ACE2F732-E436-4646-A8EF-86BBCCE984A0}"/>
              </a:ext>
            </a:extLst>
          </p:cNvPr>
          <p:cNvSpPr txBox="1"/>
          <p:nvPr/>
        </p:nvSpPr>
        <p:spPr>
          <a:xfrm>
            <a:off x="0" y="318849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spc="3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Structure</a:t>
            </a:r>
            <a:r>
              <a:rPr lang="en-US" sz="1800" dirty="0"/>
              <a:t> </a:t>
            </a:r>
            <a:r>
              <a:rPr lang="en-US" sz="4800" spc="3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of</a:t>
            </a:r>
            <a:r>
              <a:rPr lang="en-US" sz="1800" dirty="0"/>
              <a:t> </a:t>
            </a:r>
            <a:r>
              <a:rPr lang="en-US" sz="4800" spc="3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courses</a:t>
            </a:r>
            <a:endParaRPr lang="en-GB" sz="4800" spc="3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Rounded MT Bold" panose="020F0704030504030204" pitchFamily="34" charset="0"/>
              <a:cs typeface="Arial" charset="0"/>
            </a:endParaRPr>
          </a:p>
        </p:txBody>
      </p:sp>
      <p:sp>
        <p:nvSpPr>
          <p:cNvPr id="22" name="Segnaposto contenuto 7">
            <a:extLst>
              <a:ext uri="{FF2B5EF4-FFF2-40B4-BE49-F238E27FC236}">
                <a16:creationId xmlns:a16="http://schemas.microsoft.com/office/drawing/2014/main" xmlns="" id="{2C06347B-AD92-4174-9117-647D29EF794D}"/>
              </a:ext>
            </a:extLst>
          </p:cNvPr>
          <p:cNvSpPr txBox="1">
            <a:spLocks/>
          </p:cNvSpPr>
          <p:nvPr/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/>
              <a:t>3 hours per day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/>
              <a:t>1:1 lessons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/>
              <a:t>Mini group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/>
              <a:t>10 weeks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/>
              <a:t>24 </a:t>
            </a:r>
            <a:r>
              <a:rPr lang="en-US" sz="4000" dirty="0"/>
              <a:t>teaching hours </a:t>
            </a:r>
          </a:p>
          <a:p>
            <a:endParaRPr lang="en-GB" dirty="0"/>
          </a:p>
        </p:txBody>
      </p:sp>
      <p:sp>
        <p:nvSpPr>
          <p:cNvPr id="23" name="Segnaposto contenuto 9">
            <a:extLst>
              <a:ext uri="{FF2B5EF4-FFF2-40B4-BE49-F238E27FC236}">
                <a16:creationId xmlns:a16="http://schemas.microsoft.com/office/drawing/2014/main" xmlns="" id="{78472B11-3E55-49DF-9FD5-69718F77B94D}"/>
              </a:ext>
            </a:extLst>
          </p:cNvPr>
          <p:cNvSpPr txBox="1">
            <a:spLocks/>
          </p:cNvSpPr>
          <p:nvPr/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/>
              <a:t>7 hours per day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/>
              <a:t>Max 10 </a:t>
            </a:r>
            <a:r>
              <a:rPr lang="en-US" sz="4000" dirty="0"/>
              <a:t>students</a:t>
            </a:r>
            <a:r>
              <a:rPr lang="it-IT" sz="4000" dirty="0"/>
              <a:t> per </a:t>
            </a:r>
            <a:r>
              <a:rPr lang="en-US" sz="4000" dirty="0"/>
              <a:t>class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/>
              <a:t>5 weeks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/>
              <a:t>32</a:t>
            </a:r>
            <a:r>
              <a:rPr lang="en-US" sz="4000" dirty="0" smtClean="0"/>
              <a:t> </a:t>
            </a:r>
            <a:r>
              <a:rPr lang="en-US" sz="4000" dirty="0"/>
              <a:t>teaching hours 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3971541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26854858"/>
              </p:ext>
            </p:extLst>
          </p:nvPr>
        </p:nvGraphicFramePr>
        <p:xfrm>
          <a:off x="285720" y="1000108"/>
          <a:ext cx="8643999" cy="491395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4157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883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398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3400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4400" dirty="0"/>
                        <a:t>Online</a:t>
                      </a:r>
                      <a:r>
                        <a:rPr lang="it-IT" dirty="0"/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On-site</a:t>
                      </a:r>
                      <a:r>
                        <a:rPr lang="it-IT" dirty="0"/>
                        <a:t>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81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Flexibility</a:t>
                      </a:r>
                      <a:endParaRPr lang="en-GB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89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Spread / reach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8906">
                <a:tc>
                  <a:txBody>
                    <a:bodyPr/>
                    <a:lstStyle/>
                    <a:p>
                      <a:r>
                        <a:rPr lang="en-US" sz="40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Tailoring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8906">
                <a:tc>
                  <a:txBody>
                    <a:bodyPr/>
                    <a:lstStyle/>
                    <a:p>
                      <a:r>
                        <a:rPr lang="en-US" sz="40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Focus</a:t>
                      </a:r>
                      <a:endParaRPr lang="en-GB" sz="4000" b="1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78906">
                <a:tc>
                  <a:txBody>
                    <a:bodyPr/>
                    <a:lstStyle/>
                    <a:p>
                      <a:r>
                        <a:rPr lang="en-US" sz="40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Student led/autonomy</a:t>
                      </a:r>
                      <a:endParaRPr lang="en-GB" sz="4000" b="1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8" name="Rettangolo 7"/>
          <p:cNvSpPr/>
          <p:nvPr/>
        </p:nvSpPr>
        <p:spPr>
          <a:xfrm>
            <a:off x="0" y="-2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800" spc="3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Pros and </a:t>
            </a:r>
            <a:r>
              <a:rPr lang="en-GB" sz="4800" spc="3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anose="020F0704030504030204" pitchFamily="34" charset="0"/>
                <a:cs typeface="Arial" charset="0"/>
              </a:rPr>
              <a:t>Cons Teaching</a:t>
            </a:r>
            <a:endParaRPr lang="en-GB" sz="4800" spc="3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Rounded MT Bold" panose="020F0704030504030204" pitchFamily="34" charset="0"/>
              <a:cs typeface="Arial" charset="0"/>
            </a:endParaRPr>
          </a:p>
        </p:txBody>
      </p:sp>
      <p:pic>
        <p:nvPicPr>
          <p:cNvPr id="7" name="Picture 2" descr="Check Mark on Microsoft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500" y="2643182"/>
            <a:ext cx="571500" cy="571501"/>
          </a:xfrm>
          <a:prstGeom prst="rect">
            <a:avLst/>
          </a:prstGeom>
          <a:noFill/>
        </p:spPr>
      </p:pic>
      <p:pic>
        <p:nvPicPr>
          <p:cNvPr id="10" name="Picture 4" descr="Cross Mark on Microsoft 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8086" y="2643182"/>
            <a:ext cx="571500" cy="571501"/>
          </a:xfrm>
          <a:prstGeom prst="rect">
            <a:avLst/>
          </a:prstGeom>
          <a:noFill/>
        </p:spPr>
      </p:pic>
      <p:pic>
        <p:nvPicPr>
          <p:cNvPr id="14" name="Picture 2" descr="Check Mark on Microsoft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643182"/>
            <a:ext cx="571500" cy="571501"/>
          </a:xfrm>
          <a:prstGeom prst="rect">
            <a:avLst/>
          </a:prstGeom>
          <a:noFill/>
        </p:spPr>
      </p:pic>
      <p:pic>
        <p:nvPicPr>
          <p:cNvPr id="15" name="Picture 2" descr="Check Mark on Microsoft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3286127"/>
            <a:ext cx="571500" cy="571501"/>
          </a:xfrm>
          <a:prstGeom prst="rect">
            <a:avLst/>
          </a:prstGeom>
          <a:noFill/>
        </p:spPr>
      </p:pic>
      <p:pic>
        <p:nvPicPr>
          <p:cNvPr id="16" name="Picture 2" descr="Check Mark on Microsoft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8" y="2641475"/>
            <a:ext cx="571500" cy="571501"/>
          </a:xfrm>
          <a:prstGeom prst="rect">
            <a:avLst/>
          </a:prstGeom>
          <a:noFill/>
        </p:spPr>
      </p:pic>
      <p:pic>
        <p:nvPicPr>
          <p:cNvPr id="17" name="Picture 2" descr="Check Mark on Microsoft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4" y="3286124"/>
            <a:ext cx="571500" cy="571501"/>
          </a:xfrm>
          <a:prstGeom prst="rect">
            <a:avLst/>
          </a:prstGeom>
          <a:noFill/>
        </p:spPr>
      </p:pic>
      <p:pic>
        <p:nvPicPr>
          <p:cNvPr id="18" name="Picture 2" descr="Check Mark on Microsoft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86" y="3286124"/>
            <a:ext cx="571500" cy="571501"/>
          </a:xfrm>
          <a:prstGeom prst="rect">
            <a:avLst/>
          </a:prstGeom>
          <a:noFill/>
        </p:spPr>
      </p:pic>
      <p:pic>
        <p:nvPicPr>
          <p:cNvPr id="20" name="Picture 2" descr="Check Mark on Microsoft ">
            <a:extLst>
              <a:ext uri="{FF2B5EF4-FFF2-40B4-BE49-F238E27FC236}">
                <a16:creationId xmlns:a16="http://schemas.microsoft.com/office/drawing/2014/main" xmlns="" id="{BF0BF045-8C8D-4962-9D37-FFC04CD4E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5976" y="1844824"/>
            <a:ext cx="571500" cy="571501"/>
          </a:xfrm>
          <a:prstGeom prst="rect">
            <a:avLst/>
          </a:prstGeom>
          <a:noFill/>
        </p:spPr>
      </p:pic>
      <p:pic>
        <p:nvPicPr>
          <p:cNvPr id="21" name="Picture 2" descr="Check Mark on Microsoft ">
            <a:extLst>
              <a:ext uri="{FF2B5EF4-FFF2-40B4-BE49-F238E27FC236}">
                <a16:creationId xmlns:a16="http://schemas.microsoft.com/office/drawing/2014/main" xmlns="" id="{655AD696-4F69-40A3-9539-033E7BA40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40660" y="1844824"/>
            <a:ext cx="571500" cy="571501"/>
          </a:xfrm>
          <a:prstGeom prst="rect">
            <a:avLst/>
          </a:prstGeom>
          <a:noFill/>
        </p:spPr>
      </p:pic>
      <p:pic>
        <p:nvPicPr>
          <p:cNvPr id="22" name="Picture 2" descr="Check Mark on Microsoft ">
            <a:extLst>
              <a:ext uri="{FF2B5EF4-FFF2-40B4-BE49-F238E27FC236}">
                <a16:creationId xmlns:a16="http://schemas.microsoft.com/office/drawing/2014/main" xmlns="" id="{DB2864F2-4751-4C43-A2AB-1C260E608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4009627"/>
            <a:ext cx="571500" cy="571501"/>
          </a:xfrm>
          <a:prstGeom prst="rect">
            <a:avLst/>
          </a:prstGeom>
          <a:noFill/>
        </p:spPr>
      </p:pic>
      <p:pic>
        <p:nvPicPr>
          <p:cNvPr id="23" name="Picture 2" descr="Check Mark on Microsoft ">
            <a:extLst>
              <a:ext uri="{FF2B5EF4-FFF2-40B4-BE49-F238E27FC236}">
                <a16:creationId xmlns:a16="http://schemas.microsoft.com/office/drawing/2014/main" xmlns="" id="{CA13A8D9-7782-4254-8A8F-54201A7BF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32948" y="3937619"/>
            <a:ext cx="571500" cy="571501"/>
          </a:xfrm>
          <a:prstGeom prst="rect">
            <a:avLst/>
          </a:prstGeom>
          <a:noFill/>
        </p:spPr>
      </p:pic>
      <p:pic>
        <p:nvPicPr>
          <p:cNvPr id="26" name="Picture 2" descr="Check Mark on Microsoft ">
            <a:extLst>
              <a:ext uri="{FF2B5EF4-FFF2-40B4-BE49-F238E27FC236}">
                <a16:creationId xmlns:a16="http://schemas.microsoft.com/office/drawing/2014/main" xmlns="" id="{E52D569C-985C-4FA0-B924-72820653E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92588" y="3937619"/>
            <a:ext cx="571500" cy="571501"/>
          </a:xfrm>
          <a:prstGeom prst="rect">
            <a:avLst/>
          </a:prstGeom>
          <a:noFill/>
        </p:spPr>
      </p:pic>
      <p:pic>
        <p:nvPicPr>
          <p:cNvPr id="27" name="Picture 2" descr="Check Mark on Microsoft ">
            <a:extLst>
              <a:ext uri="{FF2B5EF4-FFF2-40B4-BE49-F238E27FC236}">
                <a16:creationId xmlns:a16="http://schemas.microsoft.com/office/drawing/2014/main" xmlns="" id="{381CE507-A542-4802-83DE-0D9ED89E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96408" y="4941168"/>
            <a:ext cx="571500" cy="571501"/>
          </a:xfrm>
          <a:prstGeom prst="rect">
            <a:avLst/>
          </a:prstGeom>
          <a:noFill/>
        </p:spPr>
      </p:pic>
      <p:pic>
        <p:nvPicPr>
          <p:cNvPr id="28" name="Picture 4" descr="Cross Mark on Microsoft ">
            <a:extLst>
              <a:ext uri="{FF2B5EF4-FFF2-40B4-BE49-F238E27FC236}">
                <a16:creationId xmlns:a16="http://schemas.microsoft.com/office/drawing/2014/main" xmlns="" id="{9FCE14E2-08F7-4BEF-B490-71D422CFC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312" y="5017739"/>
            <a:ext cx="571500" cy="571501"/>
          </a:xfrm>
          <a:prstGeom prst="rect">
            <a:avLst/>
          </a:prstGeom>
          <a:noFill/>
        </p:spPr>
      </p:pic>
      <p:pic>
        <p:nvPicPr>
          <p:cNvPr id="24" name="Picture 2" descr="Check Mark on Microsoft ">
            <a:extLst>
              <a:ext uri="{FF2B5EF4-FFF2-40B4-BE49-F238E27FC236}">
                <a16:creationId xmlns:a16="http://schemas.microsoft.com/office/drawing/2014/main" xmlns="" id="{63739B85-9970-4768-B310-582C8B6D4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2868" y="1844824"/>
            <a:ext cx="571500" cy="571501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8527</TotalTime>
  <Words>291</Words>
  <Application>Microsoft Office PowerPoint</Application>
  <PresentationFormat>Presentazione su schermo (4:3)</PresentationFormat>
  <Paragraphs>136</Paragraphs>
  <Slides>14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Pim</dc:creator>
  <cp:lastModifiedBy>Angela</cp:lastModifiedBy>
  <cp:revision>427</cp:revision>
  <cp:lastPrinted>2020-10-15T12:24:05Z</cp:lastPrinted>
  <dcterms:created xsi:type="dcterms:W3CDTF">2019-09-26T09:58:19Z</dcterms:created>
  <dcterms:modified xsi:type="dcterms:W3CDTF">2021-09-30T12:01:14Z</dcterms:modified>
</cp:coreProperties>
</file>