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6" r:id="rId1"/>
  </p:sldMasterIdLst>
  <p:sldIdLst>
    <p:sldId id="257" r:id="rId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7" y="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59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4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40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63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872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009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24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63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158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01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3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53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79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08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32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3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46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10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8/30/2019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2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Panel #2: National </a:t>
            </a:r>
            <a:r>
              <a:rPr lang="en-US" b="1"/>
              <a:t>Practices 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for </a:t>
            </a:r>
            <a:r>
              <a:rPr lang="en-US" b="1" dirty="0" smtClean="0"/>
              <a:t>Testing </a:t>
            </a:r>
            <a:r>
              <a:rPr lang="en-US" b="1" dirty="0"/>
              <a:t>Writing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108880" y="2192607"/>
            <a:ext cx="10394707" cy="353682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3500" dirty="0" smtClean="0"/>
              <a:t>Talking points</a:t>
            </a:r>
          </a:p>
          <a:p>
            <a:pPr lvl="1"/>
            <a:r>
              <a:rPr lang="en-US" sz="2400" dirty="0" smtClean="0"/>
              <a:t>writing </a:t>
            </a:r>
            <a:r>
              <a:rPr lang="en-US" sz="2400" dirty="0"/>
              <a:t>prompt development practices</a:t>
            </a:r>
          </a:p>
          <a:p>
            <a:pPr lvl="1"/>
            <a:r>
              <a:rPr lang="en-US" sz="2400" dirty="0"/>
              <a:t>length of writing passages at each level</a:t>
            </a:r>
          </a:p>
          <a:p>
            <a:pPr lvl="1"/>
            <a:r>
              <a:rPr lang="en-US" sz="2400" dirty="0"/>
              <a:t>handwritten or computer – based writing tests</a:t>
            </a:r>
          </a:p>
          <a:p>
            <a:pPr lvl="1"/>
            <a:r>
              <a:rPr lang="en-US" sz="2400" dirty="0"/>
              <a:t>test time limitations </a:t>
            </a:r>
          </a:p>
          <a:p>
            <a:pPr lvl="1"/>
            <a:r>
              <a:rPr lang="en-US" sz="2400" dirty="0"/>
              <a:t>training for raters of the writing tests</a:t>
            </a:r>
          </a:p>
          <a:p>
            <a:pPr lvl="1"/>
            <a:r>
              <a:rPr lang="en-US" sz="2400" dirty="0"/>
              <a:t>practices for determining the validity of writing tests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91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44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Organic</vt:lpstr>
      <vt:lpstr>Panel #2: National Practices  for Testing Writing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Panel #2: National Practices for Testing Writing </dc:title>
  <dc:creator>Garza, Peggy A Ms CIV</dc:creator>
  <cp:lastModifiedBy>Garza, Peggy A Ms CIV</cp:lastModifiedBy>
  <cp:revision>3</cp:revision>
  <cp:lastPrinted>2019-08-30T13:14:11Z</cp:lastPrinted>
  <dcterms:created xsi:type="dcterms:W3CDTF">2019-08-29T11:25:51Z</dcterms:created>
  <dcterms:modified xsi:type="dcterms:W3CDTF">2019-08-30T13:14:21Z</dcterms:modified>
</cp:coreProperties>
</file>