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mv" ContentType="video/x-ms-wmv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5307" r:id="rId4"/>
  </p:sldMasterIdLst>
  <p:notesMasterIdLst>
    <p:notesMasterId r:id="rId6"/>
  </p:notesMasterIdLst>
  <p:handoutMasterIdLst>
    <p:handoutMasterId r:id="rId7"/>
  </p:handoutMasterIdLst>
  <p:sldIdLst>
    <p:sldId id="392" r:id="rId5"/>
  </p:sldIdLst>
  <p:sldSz cx="9144000" cy="6858000" type="screen4x3"/>
  <p:notesSz cx="6858000" cy="92964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MS PGothic" panose="020B0600070205080204" pitchFamily="34" charset="-128"/>
      <p:regular r:id="rId12"/>
    </p:embeddedFont>
    <p:embeddedFont>
      <p:font typeface="MS PGothic" panose="020B0600070205080204" pitchFamily="34" charset="-128"/>
      <p:regular r:id="rId12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clrMru>
    <a:srgbClr val="2A5CA6"/>
    <a:srgbClr val="233AAD"/>
    <a:srgbClr val="2765A9"/>
    <a:srgbClr val="0077D0"/>
    <a:srgbClr val="6699FF"/>
    <a:srgbClr val="1D7AB3"/>
    <a:srgbClr val="0066CC"/>
    <a:srgbClr val="174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1" autoAdjust="0"/>
    <p:restoredTop sz="84018" autoAdjust="0"/>
  </p:normalViewPr>
  <p:slideViewPr>
    <p:cSldViewPr snapToObjects="1">
      <p:cViewPr varScale="1">
        <p:scale>
          <a:sx n="66" d="100"/>
          <a:sy n="66" d="100"/>
        </p:scale>
        <p:origin x="129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41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font" Target="fonts/font5.fntdata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2.fntdata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72421" cy="464980"/>
          </a:xfrm>
          <a:prstGeom prst="rect">
            <a:avLst/>
          </a:prstGeom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028" y="2"/>
            <a:ext cx="2972421" cy="464980"/>
          </a:xfrm>
          <a:prstGeom prst="rect">
            <a:avLst/>
          </a:prstGeom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903A27E-5C4B-4FBB-BF04-DCA4961C4164}" type="datetimeFigureOut">
              <a:rPr lang="en-US" altLang="en-US"/>
              <a:pPr>
                <a:defRPr/>
              </a:pPr>
              <a:t>10/2/2017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829824"/>
            <a:ext cx="2972421" cy="464980"/>
          </a:xfrm>
          <a:prstGeom prst="rect">
            <a:avLst/>
          </a:prstGeom>
        </p:spPr>
        <p:txBody>
          <a:bodyPr vert="horz" wrap="square" lIns="91430" tIns="45714" rIns="91430" bIns="45714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028" y="8829824"/>
            <a:ext cx="2972421" cy="464980"/>
          </a:xfrm>
          <a:prstGeom prst="rect">
            <a:avLst/>
          </a:prstGeom>
        </p:spPr>
        <p:txBody>
          <a:bodyPr vert="horz" wrap="square" lIns="91430" tIns="45714" rIns="91430" bIns="4571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A97E233-11CA-4621-90AE-0D284B62CC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17109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72421" cy="464980"/>
          </a:xfrm>
          <a:prstGeom prst="rect">
            <a:avLst/>
          </a:prstGeom>
        </p:spPr>
        <p:txBody>
          <a:bodyPr vert="horz" wrap="square" lIns="93167" tIns="46585" rIns="93167" bIns="4658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028" y="2"/>
            <a:ext cx="2972421" cy="464980"/>
          </a:xfrm>
          <a:prstGeom prst="rect">
            <a:avLst/>
          </a:prstGeom>
        </p:spPr>
        <p:txBody>
          <a:bodyPr vert="horz" wrap="square" lIns="93167" tIns="46585" rIns="93167" bIns="4658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8D7A5835-2887-4EB5-982B-3E4D233CCBEE}" type="datetimeFigureOut">
              <a:rPr lang="en-US" altLang="en-US"/>
              <a:pPr>
                <a:defRPr/>
              </a:pPr>
              <a:t>10/2/2017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7" tIns="46585" rIns="93167" bIns="46585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6421" y="4416511"/>
            <a:ext cx="5485158" cy="4183220"/>
          </a:xfrm>
          <a:prstGeom prst="rect">
            <a:avLst/>
          </a:prstGeom>
        </p:spPr>
        <p:txBody>
          <a:bodyPr vert="horz" lIns="93167" tIns="46585" rIns="93167" bIns="46585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29824"/>
            <a:ext cx="2972421" cy="464980"/>
          </a:xfrm>
          <a:prstGeom prst="rect">
            <a:avLst/>
          </a:prstGeom>
        </p:spPr>
        <p:txBody>
          <a:bodyPr vert="horz" wrap="square" lIns="93167" tIns="46585" rIns="93167" bIns="4658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028" y="8829824"/>
            <a:ext cx="2972421" cy="464980"/>
          </a:xfrm>
          <a:prstGeom prst="rect">
            <a:avLst/>
          </a:prstGeom>
        </p:spPr>
        <p:txBody>
          <a:bodyPr vert="horz" wrap="square" lIns="93167" tIns="46585" rIns="93167" bIns="4658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BC292AF-D665-454A-98D8-AA00C62EEA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49057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/>
              <a:t>(Video file: </a:t>
            </a:r>
            <a:r>
              <a:rPr lang="en-US" altLang="en-US" b="1" dirty="0" smtClean="0"/>
              <a:t>20150623_PPS5_Testing</a:t>
            </a:r>
            <a:r>
              <a:rPr lang="en-US" altLang="en-US" dirty="0" smtClean="0"/>
              <a:t>.wmv)</a:t>
            </a:r>
          </a:p>
          <a:p>
            <a:endParaRPr lang="en-US" altLang="en-US" dirty="0" smtClean="0"/>
          </a:p>
          <a:p>
            <a:endParaRPr lang="en-US" altLang="en-US" dirty="0" smtClean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93E3C35-6553-4E60-91F6-358EAFFF5474}" type="slidenum">
              <a:rPr lang="en-US" altLang="en-US" smtClean="0"/>
              <a:pPr>
                <a:spcBef>
                  <a:spcPct val="0"/>
                </a:spcBef>
              </a:pPr>
              <a:t>1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96332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titlepage_Graphic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936750"/>
            <a:ext cx="3011488" cy="332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95400"/>
            <a:ext cx="7772400" cy="1470025"/>
          </a:xfrm>
        </p:spPr>
        <p:txBody>
          <a:bodyPr/>
          <a:lstStyle>
            <a:lvl1pPr>
              <a:defRPr>
                <a:solidFill>
                  <a:srgbClr val="34323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43233"/>
                </a:solidFill>
              </a:defRPr>
            </a:lvl1pPr>
          </a:lstStyle>
          <a:p>
            <a:pPr>
              <a:defRPr/>
            </a:pPr>
            <a:fld id="{69294CCA-5546-4BEC-AC6F-37ABA691A548}" type="datetime1">
              <a:rPr lang="en-US" altLang="en-US"/>
              <a:pPr>
                <a:defRPr/>
              </a:pPr>
              <a:t>10/2/2017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7610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2DD2D-1537-42E2-8E19-2A16F269C0D3}" type="datetime1">
              <a:rPr lang="en-US" altLang="en-US"/>
              <a:pPr>
                <a:defRPr/>
              </a:pPr>
              <a:t>10/2/2017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F441A-144D-45C2-8787-CB85F2023F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0234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A5407-8E91-4680-8BD1-B8DC14F1EB53}" type="datetime1">
              <a:rPr lang="en-US" altLang="en-US"/>
              <a:pPr>
                <a:defRPr/>
              </a:pPr>
              <a:t>10/2/2017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9B4BB-B4D2-4584-ABBC-B0ACB0582E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7691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0" y="274320"/>
            <a:ext cx="606552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17C53-F6C7-4C00-8D53-C9E2780BECD2}" type="datetime1">
              <a:rPr lang="en-US" altLang="en-US"/>
              <a:pPr>
                <a:defRPr/>
              </a:pPr>
              <a:t>10/2/2017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FA62C-0D01-4C1E-9ABE-2DD9AFF11A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31612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39715-C8DE-4B47-A1E2-4104D3DB8028}" type="datetime1">
              <a:rPr lang="en-US" altLang="en-US"/>
              <a:pPr>
                <a:defRPr/>
              </a:pPr>
              <a:t>10/2/2017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5D445-FDF9-40D6-B86A-933DFA133D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098363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9281C-8B83-4B1C-ACA5-7A4C9C34EBF1}" type="datetime1">
              <a:rPr lang="en-US" altLang="en-US"/>
              <a:pPr>
                <a:defRPr/>
              </a:pPr>
              <a:t>10/2/2017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E02DB-56D9-4EBD-8913-36D1747CA5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4775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18497-2F95-4A34-8F76-1AF418FBC1FB}" type="datetime1">
              <a:rPr lang="en-US" altLang="en-US"/>
              <a:pPr>
                <a:defRPr/>
              </a:pPr>
              <a:t>10/2/2017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81556-C603-4718-AF41-CE2BFCA667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8088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0C6892-A524-4E1B-8D03-8F698F0BA4EB}" type="datetime1">
              <a:rPr lang="en-US" altLang="en-US"/>
              <a:pPr>
                <a:defRPr/>
              </a:pPr>
              <a:t>10/2/2017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3C1A6-D20D-4305-84B7-9F8EA749A6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7842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937308-5BF3-49AF-A6C7-EDD99010BACB}" type="datetime1">
              <a:rPr lang="en-US" altLang="en-US"/>
              <a:pPr>
                <a:defRPr/>
              </a:pPr>
              <a:t>10/2/2017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EF50B-9079-422D-9773-43F8CCD002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711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6494E1-6027-4583-8A4D-684995E9CD77}" type="datetime1">
              <a:rPr lang="en-US" altLang="en-US"/>
              <a:pPr>
                <a:defRPr/>
              </a:pPr>
              <a:t>10/2/2017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C723C-FD4D-4623-AD8F-D4414D91CA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3212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0EEE9-2343-457A-A597-88403393C224}" type="datetime1">
              <a:rPr lang="en-US" altLang="en-US"/>
              <a:pPr>
                <a:defRPr/>
              </a:pPr>
              <a:t>10/2/2017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D5BB9-E9F4-4BF8-ADBA-AA97852DAA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9432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E0A3F-0891-40AD-B492-EB6C07AEAED1}" type="datetime1">
              <a:rPr lang="en-US" altLang="en-US"/>
              <a:pPr>
                <a:defRPr/>
              </a:pPr>
              <a:t>10/2/2017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08AB3-4B9D-419F-B0FA-2F26CAD12A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580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646DC-E76D-4ABD-8EDA-2583AE8D0286}" type="datetime1">
              <a:rPr lang="en-US" altLang="en-US"/>
              <a:pPr>
                <a:defRPr/>
              </a:pPr>
              <a:t>10/2/2017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6A083-3968-427E-A36E-E7E2BC245D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6075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rgbClr val="D9D9D9"/>
          </a:fgClr>
          <a:bgClr>
            <a:srgbClr val="F5F8FA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0988" cy="166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274638"/>
            <a:ext cx="7467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Arial Bold Italic 40pt Black</a:t>
            </a:r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8229600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FE8D6BA6-DD33-4B81-A826-910605CBAE56}" type="datetime1">
              <a:rPr lang="en-US" altLang="en-US"/>
              <a:pPr>
                <a:defRPr/>
              </a:pPr>
              <a:t>10/2/2017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72235200-6DFA-4B64-A099-15B86D88AFF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056" name="Picture 3" descr="DLI crest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914400" cy="1219200"/>
          </a:xfrm>
          <a:prstGeom prst="rect">
            <a:avLst/>
          </a:prstGeom>
          <a:noFill/>
          <a:ln>
            <a:noFill/>
          </a:ln>
          <a:effectLst>
            <a:outerShdw dist="38100" dir="8100000" algn="tr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Placeholder 1"/>
          <p:cNvSpPr txBox="1">
            <a:spLocks/>
          </p:cNvSpPr>
          <p:nvPr/>
        </p:nvSpPr>
        <p:spPr bwMode="auto">
          <a:xfrm>
            <a:off x="0" y="-76200"/>
            <a:ext cx="9220200" cy="5334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1600" i="0" dirty="0" smtClean="0">
                <a:solidFill>
                  <a:srgbClr val="612059"/>
                </a:solidFill>
                <a:latin typeface="Times New Roman"/>
                <a:cs typeface="Times New Roman"/>
              </a:rPr>
              <a:t>DEFENSE LANGUAGE INSTITUTE FOREIGN LANGUAGE CENTER</a:t>
            </a:r>
            <a:endParaRPr lang="en-US" sz="1600" i="0" dirty="0">
              <a:solidFill>
                <a:srgbClr val="612059"/>
              </a:solidFill>
              <a:latin typeface="Times New Roman"/>
              <a:cs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82" r:id="rId1"/>
    <p:sldLayoutId id="2147485357" r:id="rId2"/>
    <p:sldLayoutId id="2147485358" r:id="rId3"/>
    <p:sldLayoutId id="2147485359" r:id="rId4"/>
    <p:sldLayoutId id="2147485360" r:id="rId5"/>
    <p:sldLayoutId id="2147485361" r:id="rId6"/>
    <p:sldLayoutId id="2147485362" r:id="rId7"/>
    <p:sldLayoutId id="2147485363" r:id="rId8"/>
    <p:sldLayoutId id="2147485364" r:id="rId9"/>
    <p:sldLayoutId id="2147485365" r:id="rId10"/>
    <p:sldLayoutId id="2147485366" r:id="rId11"/>
    <p:sldLayoutId id="2147485367" r:id="rId12"/>
    <p:sldLayoutId id="2147485384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i="1" kern="1200">
          <a:solidFill>
            <a:srgbClr val="343233"/>
          </a:solidFill>
          <a:latin typeface="Arial" pitchFamily="34" charset="0"/>
          <a:ea typeface="MS PGothic" pitchFamily="34" charset="-128"/>
          <a:cs typeface="MS PGothic" pitchFamily="34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MS PGothic" pitchFamily="34" charset="-128"/>
          <a:cs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MS PGothic" pitchFamily="34" charset="-128"/>
          <a:cs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MS PGothic" pitchFamily="34" charset="-128"/>
          <a:cs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MS PGothic" pitchFamily="34" charset="-128"/>
          <a:cs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343233"/>
          </a:solidFill>
          <a:latin typeface="Arial"/>
          <a:ea typeface="MS PGothic" pitchFamily="34" charset="-128"/>
          <a:cs typeface="MS PGothic" pitchFamily="3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343233"/>
          </a:solidFill>
          <a:latin typeface="Arial"/>
          <a:ea typeface="MS PGothic" pitchFamily="34" charset="-128"/>
          <a:cs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343233"/>
          </a:solidFill>
          <a:latin typeface="Arial"/>
          <a:ea typeface="MS PGothic" pitchFamily="34" charset="-128"/>
          <a:cs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343233"/>
          </a:solidFill>
          <a:latin typeface="Arial"/>
          <a:ea typeface="MS PGothic" pitchFamily="34" charset="-128"/>
          <a:cs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343233"/>
          </a:solidFill>
          <a:latin typeface="Arial"/>
          <a:ea typeface="MS PGothic" pitchFamily="34" charset="-128"/>
          <a:cs typeface="MS PGothic" pitchFamily="34" charset="-128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0150623_PPS5_Testi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7344" y="1667691"/>
            <a:ext cx="8128000" cy="4572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12414" y="511314"/>
            <a:ext cx="46941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Linguistic Testing </a:t>
            </a:r>
            <a:endParaRPr lang="en-US" sz="40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ADE4D86783DC40A4C35080C287447E" ma:contentTypeVersion="0" ma:contentTypeDescription="Create a new document." ma:contentTypeScope="" ma:versionID="e6969ed395889a9158fe7eb1d87c8a94">
  <xsd:schema xmlns:xsd="http://www.w3.org/2001/XMLSchema" xmlns:p="http://schemas.microsoft.com/office/2006/metadata/properties" targetNamespace="http://schemas.microsoft.com/office/2006/metadata/properties" ma:root="true" ma:fieldsID="e7f49bd6ae1e24d31a002fa407e97f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D24F598E-440C-4757-9BD4-34468367985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6713CFA-FA60-4694-B3A2-4F5D957604F0}">
  <ds:schemaRefs>
    <ds:schemaRef ds:uri="http://schemas.microsoft.com/office/2006/documentManagement/types"/>
    <ds:schemaRef ds:uri="http://www.w3.org/XML/1998/namespace"/>
    <ds:schemaRef ds:uri="http://purl.org/dc/elements/1.1/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D24A88B-9707-4B21-A72A-22048914F8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11240</TotalTime>
  <Words>9</Words>
  <Application>Microsoft Office PowerPoint</Application>
  <PresentationFormat>On-screen Show (4:3)</PresentationFormat>
  <Paragraphs>3</Paragraphs>
  <Slides>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Calibri</vt:lpstr>
      <vt:lpstr>MS PGothic</vt:lpstr>
      <vt:lpstr>Arial</vt:lpstr>
      <vt:lpstr>Times New Roman</vt:lpstr>
      <vt:lpstr>MS PGothic</vt:lpstr>
      <vt:lpstr>2_Office Theme</vt:lpstr>
      <vt:lpstr>PowerPoint Presentation</vt:lpstr>
    </vt:vector>
  </TitlesOfParts>
  <Company>United States Army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Annual Program Review FY12</dc:title>
  <dc:creator>christian.haun</dc:creator>
  <cp:lastModifiedBy>Kesten, Detlev STF (CIV)</cp:lastModifiedBy>
  <cp:revision>1505</cp:revision>
  <cp:lastPrinted>2017-01-26T17:38:14Z</cp:lastPrinted>
  <dcterms:created xsi:type="dcterms:W3CDTF">2013-03-20T18:44:11Z</dcterms:created>
  <dcterms:modified xsi:type="dcterms:W3CDTF">2017-10-02T07:37:01Z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0x01010079ADE4D86783DC40A4C35080C287447E</vt:lpwstr>
  </property>
</Properties>
</file>