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83" r:id="rId2"/>
    <p:sldId id="282" r:id="rId3"/>
    <p:sldId id="281" r:id="rId4"/>
    <p:sldId id="274" r:id="rId5"/>
    <p:sldId id="268" r:id="rId6"/>
    <p:sldId id="269" r:id="rId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2" autoAdjust="0"/>
    <p:restoredTop sz="94660"/>
  </p:normalViewPr>
  <p:slideViewPr>
    <p:cSldViewPr snapToGrid="0">
      <p:cViewPr varScale="1">
        <p:scale>
          <a:sx n="92" d="100"/>
          <a:sy n="92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0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0DCC9A-B42D-4259-A5A2-02BD1BAA4A4C}" type="datetimeFigureOut">
              <a:rPr lang="en-US" smtClean="0"/>
              <a:t>8/30/2019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5AF5B-3322-4D30-AD70-8E8AF07C2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9957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4FF1-2B61-4094-8816-44873080EC29}" type="datetimeFigureOut">
              <a:rPr lang="en-US" smtClean="0"/>
              <a:t>8/30/2019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4EEA-15A1-4FBE-9C72-14BDB5CA2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031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4FF1-2B61-4094-8816-44873080EC29}" type="datetimeFigureOut">
              <a:rPr lang="en-US" smtClean="0"/>
              <a:t>8/30/2019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4EEA-15A1-4FBE-9C72-14BDB5CA2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199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4FF1-2B61-4094-8816-44873080EC29}" type="datetimeFigureOut">
              <a:rPr lang="en-US" smtClean="0"/>
              <a:t>8/30/2019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4EEA-15A1-4FBE-9C72-14BDB5CA2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802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4FF1-2B61-4094-8816-44873080EC29}" type="datetimeFigureOut">
              <a:rPr lang="en-US" smtClean="0"/>
              <a:t>8/30/2019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4EEA-15A1-4FBE-9C72-14BDB5CA2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948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4FF1-2B61-4094-8816-44873080EC29}" type="datetimeFigureOut">
              <a:rPr lang="en-US" smtClean="0"/>
              <a:t>8/30/2019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4EEA-15A1-4FBE-9C72-14BDB5CA2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605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4FF1-2B61-4094-8816-44873080EC29}" type="datetimeFigureOut">
              <a:rPr lang="en-US" smtClean="0"/>
              <a:t>8/30/2019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4EEA-15A1-4FBE-9C72-14BDB5CA2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655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4FF1-2B61-4094-8816-44873080EC29}" type="datetimeFigureOut">
              <a:rPr lang="en-US" smtClean="0"/>
              <a:t>8/30/2019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4EEA-15A1-4FBE-9C72-14BDB5CA2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940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4FF1-2B61-4094-8816-44873080EC29}" type="datetimeFigureOut">
              <a:rPr lang="en-US" smtClean="0"/>
              <a:t>8/30/2019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4EEA-15A1-4FBE-9C72-14BDB5CA2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276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4FF1-2B61-4094-8816-44873080EC29}" type="datetimeFigureOut">
              <a:rPr lang="en-US" smtClean="0"/>
              <a:t>8/30/2019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4EEA-15A1-4FBE-9C72-14BDB5CA2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4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4FF1-2B61-4094-8816-44873080EC29}" type="datetimeFigureOut">
              <a:rPr lang="en-US" smtClean="0"/>
              <a:t>8/30/2019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4EEA-15A1-4FBE-9C72-14BDB5CA2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076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4FF1-2B61-4094-8816-44873080EC29}" type="datetimeFigureOut">
              <a:rPr lang="en-US" smtClean="0"/>
              <a:t>8/30/2019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4EEA-15A1-4FBE-9C72-14BDB5CA2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877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34FF1-2B61-4094-8816-44873080EC29}" type="datetimeFigureOut">
              <a:rPr lang="en-US" smtClean="0"/>
              <a:t>8/30/2019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E4EEA-15A1-4FBE-9C72-14BDB5CA2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367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Workshop Overview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157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strands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Standardizing Testing: Lesson Learned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Testing French IAW STANAG 6001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363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Standardizing Testing: Lessons Learned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BAT 2 Lessons Learned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Presentations</a:t>
            </a:r>
          </a:p>
          <a:p>
            <a:r>
              <a:rPr lang="en-US" dirty="0" smtClean="0"/>
              <a:t>Panel</a:t>
            </a:r>
          </a:p>
          <a:p>
            <a:r>
              <a:rPr lang="en-US" dirty="0" smtClean="0"/>
              <a:t>Workshop activities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Testing Writing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Presentations</a:t>
            </a:r>
          </a:p>
          <a:p>
            <a:r>
              <a:rPr lang="en-US" dirty="0" smtClean="0"/>
              <a:t>Panel</a:t>
            </a:r>
          </a:p>
          <a:p>
            <a:r>
              <a:rPr lang="en-US" dirty="0" smtClean="0"/>
              <a:t>Workshop activities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560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144" y="1282440"/>
            <a:ext cx="3187046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27 Nations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67141" y="688158"/>
            <a:ext cx="2868105" cy="562308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Austria</a:t>
            </a:r>
            <a:endParaRPr lang="en-US" dirty="0"/>
          </a:p>
          <a:p>
            <a:r>
              <a:rPr lang="en-US" dirty="0" smtClean="0"/>
              <a:t>Belgium</a:t>
            </a:r>
            <a:endParaRPr lang="en-US" dirty="0"/>
          </a:p>
          <a:p>
            <a:r>
              <a:rPr lang="en-US" dirty="0"/>
              <a:t>Bosnia-Herzegovina</a:t>
            </a:r>
          </a:p>
          <a:p>
            <a:r>
              <a:rPr lang="en-US" dirty="0"/>
              <a:t>Bulgaria</a:t>
            </a:r>
          </a:p>
          <a:p>
            <a:r>
              <a:rPr lang="en-US" dirty="0"/>
              <a:t>Canada</a:t>
            </a:r>
          </a:p>
          <a:p>
            <a:r>
              <a:rPr lang="en-US" dirty="0" smtClean="0"/>
              <a:t>Croatia</a:t>
            </a:r>
          </a:p>
          <a:p>
            <a:r>
              <a:rPr lang="en-US" dirty="0" smtClean="0"/>
              <a:t>Czech Republic</a:t>
            </a:r>
            <a:endParaRPr lang="en-US" dirty="0"/>
          </a:p>
          <a:p>
            <a:r>
              <a:rPr lang="en-US" dirty="0"/>
              <a:t>Denmark</a:t>
            </a:r>
          </a:p>
          <a:p>
            <a:r>
              <a:rPr lang="en-US" dirty="0" smtClean="0"/>
              <a:t>Estonia</a:t>
            </a:r>
          </a:p>
          <a:p>
            <a:r>
              <a:rPr lang="en-US" dirty="0" smtClean="0"/>
              <a:t>Finland</a:t>
            </a:r>
            <a:endParaRPr lang="en-US" dirty="0"/>
          </a:p>
          <a:p>
            <a:r>
              <a:rPr lang="en-US" dirty="0"/>
              <a:t>France</a:t>
            </a:r>
          </a:p>
          <a:p>
            <a:r>
              <a:rPr lang="en-US" dirty="0" smtClean="0"/>
              <a:t>Germany</a:t>
            </a:r>
          </a:p>
          <a:p>
            <a:r>
              <a:rPr lang="en-US" dirty="0" smtClean="0"/>
              <a:t>Italy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94889" y="688158"/>
            <a:ext cx="2868105" cy="562308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Latvia</a:t>
            </a:r>
          </a:p>
          <a:p>
            <a:r>
              <a:rPr lang="en-US" dirty="0"/>
              <a:t>Lithuania</a:t>
            </a:r>
          </a:p>
          <a:p>
            <a:r>
              <a:rPr lang="en-US" dirty="0" smtClean="0"/>
              <a:t>North Macedonia</a:t>
            </a:r>
            <a:endParaRPr lang="en-US" dirty="0"/>
          </a:p>
          <a:p>
            <a:r>
              <a:rPr lang="en-US" dirty="0"/>
              <a:t>Mongolia</a:t>
            </a:r>
          </a:p>
          <a:p>
            <a:r>
              <a:rPr lang="en-US" dirty="0" smtClean="0"/>
              <a:t>Norway</a:t>
            </a:r>
            <a:endParaRPr lang="en-US" dirty="0"/>
          </a:p>
          <a:p>
            <a:r>
              <a:rPr lang="en-US" dirty="0"/>
              <a:t>Poland</a:t>
            </a:r>
          </a:p>
          <a:p>
            <a:r>
              <a:rPr lang="en-US" dirty="0" smtClean="0"/>
              <a:t>Portugal</a:t>
            </a:r>
          </a:p>
          <a:p>
            <a:r>
              <a:rPr lang="en-US" dirty="0" smtClean="0"/>
              <a:t>Romania</a:t>
            </a:r>
            <a:endParaRPr lang="en-US" dirty="0"/>
          </a:p>
          <a:p>
            <a:r>
              <a:rPr lang="en-US" dirty="0" smtClean="0"/>
              <a:t>Slovakia</a:t>
            </a:r>
            <a:endParaRPr lang="en-US" dirty="0"/>
          </a:p>
          <a:p>
            <a:r>
              <a:rPr lang="en-US" dirty="0"/>
              <a:t>Slovenia</a:t>
            </a:r>
          </a:p>
          <a:p>
            <a:r>
              <a:rPr lang="en-US" dirty="0"/>
              <a:t>Spain</a:t>
            </a:r>
          </a:p>
          <a:p>
            <a:r>
              <a:rPr lang="en-US" dirty="0"/>
              <a:t>Sweden</a:t>
            </a:r>
          </a:p>
          <a:p>
            <a:r>
              <a:rPr lang="en-US" dirty="0"/>
              <a:t>Ukraine</a:t>
            </a:r>
          </a:p>
          <a:p>
            <a:r>
              <a:rPr lang="en-US" dirty="0"/>
              <a:t>USA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917" y="3232843"/>
            <a:ext cx="285750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430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1700" y="2675731"/>
            <a:ext cx="4381500" cy="1325563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Facilitators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477000" y="1876425"/>
            <a:ext cx="4876800" cy="4351338"/>
          </a:xfrm>
        </p:spPr>
        <p:txBody>
          <a:bodyPr>
            <a:normAutofit/>
          </a:bodyPr>
          <a:lstStyle/>
          <a:p>
            <a:r>
              <a:rPr lang="en-US" altLang="en-US" dirty="0" smtClean="0"/>
              <a:t>Dr Ray Clifford</a:t>
            </a:r>
          </a:p>
          <a:p>
            <a:r>
              <a:rPr lang="en-US" altLang="en-US" dirty="0" smtClean="0"/>
              <a:t>Peggy Garza</a:t>
            </a:r>
          </a:p>
          <a:p>
            <a:r>
              <a:rPr lang="en-US" altLang="en-US" dirty="0"/>
              <a:t> Jana </a:t>
            </a:r>
            <a:r>
              <a:rPr lang="en-US" altLang="en-US" dirty="0" smtClean="0"/>
              <a:t>Vasilj-Begovic</a:t>
            </a:r>
          </a:p>
          <a:p>
            <a:r>
              <a:rPr lang="en-US" altLang="en-US" dirty="0" smtClean="0"/>
              <a:t> Dr Troy Cox</a:t>
            </a:r>
            <a:endParaRPr lang="en-US" altLang="en-US" dirty="0"/>
          </a:p>
          <a:p>
            <a:r>
              <a:rPr lang="en-US" altLang="en-US" dirty="0" smtClean="0"/>
              <a:t>Mary </a:t>
            </a:r>
            <a:r>
              <a:rPr lang="en-US" altLang="en-US" dirty="0"/>
              <a:t>Jo </a:t>
            </a:r>
            <a:r>
              <a:rPr lang="en-US" altLang="en-US" dirty="0" err="1"/>
              <a:t>DiBiase</a:t>
            </a:r>
            <a:r>
              <a:rPr lang="en-US" altLang="en-US" dirty="0"/>
              <a:t> Lubrano</a:t>
            </a:r>
          </a:p>
          <a:p>
            <a:r>
              <a:rPr lang="en-US" altLang="en-US" dirty="0" smtClean="0"/>
              <a:t>Corina Ispas</a:t>
            </a:r>
          </a:p>
          <a:p>
            <a:r>
              <a:rPr lang="en-US" altLang="en-US" dirty="0" smtClean="0"/>
              <a:t>David Oglesby</a:t>
            </a:r>
            <a:endParaRPr lang="en-US" altLang="en-US" dirty="0"/>
          </a:p>
          <a:p>
            <a:r>
              <a:rPr lang="en-US" dirty="0" smtClean="0"/>
              <a:t>Elvira Swender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021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Program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4"/>
            <a:ext cx="10515600" cy="569938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b="1" dirty="0" smtClean="0"/>
              <a:t>Presentations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b="1" dirty="0" smtClean="0"/>
              <a:t>Panels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 smtClean="0"/>
              <a:t>BAT2 lessons </a:t>
            </a:r>
            <a:r>
              <a:rPr lang="en-US" sz="2000" dirty="0"/>
              <a:t>l</a:t>
            </a:r>
            <a:r>
              <a:rPr lang="en-US" sz="2000" dirty="0" smtClean="0"/>
              <a:t>earned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CA" sz="2000" dirty="0"/>
              <a:t>National practices </a:t>
            </a:r>
            <a:r>
              <a:rPr lang="en-CA" sz="2000" dirty="0" smtClean="0"/>
              <a:t>for </a:t>
            </a:r>
            <a:r>
              <a:rPr lang="en-CA" sz="2000" dirty="0"/>
              <a:t>testing writing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b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b="1" dirty="0"/>
              <a:t>Hot Topic Discussions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CA" sz="2000" dirty="0"/>
              <a:t>Standardizing testing: lessons learned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CA" sz="2000" dirty="0"/>
              <a:t>Using technology for STANAG 6001 testing</a:t>
            </a:r>
            <a:endParaRPr lang="en-US" sz="2000" b="1" dirty="0"/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b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b="1" dirty="0" smtClean="0"/>
              <a:t>Workshops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US" sz="2000" dirty="0" smtClean="0"/>
              <a:t>Norming session on BAT2 speaking tests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US" sz="2000" dirty="0"/>
              <a:t>Norming session on BAT2 </a:t>
            </a:r>
            <a:r>
              <a:rPr lang="en-US" sz="2000" dirty="0" smtClean="0"/>
              <a:t>writing tests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US" sz="2000" dirty="0" smtClean="0"/>
              <a:t>Drafting and moderating writing prompts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US" sz="2000" dirty="0" smtClean="0"/>
              <a:t>Distractor analysis of selected response test items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US" sz="2000" dirty="0" smtClean="0"/>
              <a:t>Familiarization with Level 4 writing proficiency and its assessment </a:t>
            </a:r>
            <a:endParaRPr lang="en-US" sz="2000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endParaRPr lang="en-US" sz="20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endParaRPr lang="en-US" sz="2000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288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146</Words>
  <Application>Microsoft Office PowerPoint</Application>
  <PresentationFormat>Širokozaslonsko</PresentationFormat>
  <Paragraphs>69</Paragraphs>
  <Slides>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Workshop Overview</vt:lpstr>
      <vt:lpstr>Two strands</vt:lpstr>
      <vt:lpstr>Standardizing Testing: Lessons Learned </vt:lpstr>
      <vt:lpstr>27 Nations </vt:lpstr>
      <vt:lpstr>Facilitators</vt:lpstr>
      <vt:lpstr>Program</vt:lpstr>
    </vt:vector>
  </TitlesOfParts>
  <Company>Marshall Center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STANAG 6001 Testing Update and  Introduction to the 2017 Workshop</dc:title>
  <dc:creator>garzap</dc:creator>
  <cp:lastModifiedBy>PETEK Branka</cp:lastModifiedBy>
  <cp:revision>80</cp:revision>
  <cp:lastPrinted>2019-08-13T12:12:43Z</cp:lastPrinted>
  <dcterms:created xsi:type="dcterms:W3CDTF">2017-08-29T09:47:22Z</dcterms:created>
  <dcterms:modified xsi:type="dcterms:W3CDTF">2019-08-30T12:24:06Z</dcterms:modified>
</cp:coreProperties>
</file>