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256" r:id="rId2"/>
    <p:sldId id="275" r:id="rId3"/>
    <p:sldId id="258" r:id="rId4"/>
    <p:sldId id="277" r:id="rId5"/>
    <p:sldId id="278" r:id="rId6"/>
    <p:sldId id="279" r:id="rId7"/>
    <p:sldId id="276" r:id="rId8"/>
    <p:sldId id="280" r:id="rId9"/>
    <p:sldId id="282" r:id="rId10"/>
    <p:sldId id="259" r:id="rId11"/>
    <p:sldId id="281" r:id="rId12"/>
    <p:sldId id="274" r:id="rId13"/>
    <p:sldId id="271" r:id="rId14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2656B1-D2CC-4FB2-991F-0E8259246B75}" type="datetimeFigureOut">
              <a:rPr lang="da-DK" smtClean="0"/>
              <a:pPr/>
              <a:t>07-05-2014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162EDB-64EE-46CE-87DF-5793D72090A9}" type="slidenum">
              <a:rPr lang="da-DK" smtClean="0"/>
              <a:pPr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62EDB-64EE-46CE-87DF-5793D72090A9}" type="slidenum">
              <a:rPr lang="da-DK" smtClean="0"/>
              <a:pPr/>
              <a:t>3</a:t>
            </a:fld>
            <a:endParaRPr lang="da-D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9" name="Undertitel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a-DK" smtClean="0"/>
              <a:t>Klik for at redigere undertiteltypografien i masteren</a:t>
            </a:r>
            <a:endParaRPr kumimoji="0" lang="en-US"/>
          </a:p>
        </p:txBody>
      </p:sp>
      <p:sp>
        <p:nvSpPr>
          <p:cNvPr id="28" name="Pladsholder til dato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A8B10C4-D4B9-4E3B-8DC1-1592EB64FE54}" type="datetimeFigureOut">
              <a:rPr lang="da-DK" smtClean="0"/>
              <a:pPr/>
              <a:t>07-05-2014</a:t>
            </a:fld>
            <a:endParaRPr lang="da-DK"/>
          </a:p>
        </p:txBody>
      </p:sp>
      <p:sp>
        <p:nvSpPr>
          <p:cNvPr id="17" name="Pladsholder til sidefod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da-DK"/>
          </a:p>
        </p:txBody>
      </p:sp>
      <p:sp>
        <p:nvSpPr>
          <p:cNvPr id="10" name="Rektangel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ktangel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ktangel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ktangel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Lige forbindels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Lige forbindels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Lige forbindels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Lige forbindels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Lige forbindels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Lige forbindels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ktangel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Pladsholder til diasnumm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9C57B6F-C960-4C18-9667-4C5579DA9FB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B10C4-D4B9-4E3B-8DC1-1592EB64FE54}" type="datetimeFigureOut">
              <a:rPr lang="da-DK" smtClean="0"/>
              <a:pPr/>
              <a:t>07-05-2014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57B6F-C960-4C18-9667-4C5579DA9FB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B10C4-D4B9-4E3B-8DC1-1592EB64FE54}" type="datetimeFigureOut">
              <a:rPr lang="da-DK" smtClean="0"/>
              <a:pPr/>
              <a:t>07-05-2014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57B6F-C960-4C18-9667-4C5579DA9FB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8" name="Pladsholder til indhold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A8B10C4-D4B9-4E3B-8DC1-1592EB64FE54}" type="datetimeFigureOut">
              <a:rPr lang="da-DK" smtClean="0"/>
              <a:pPr/>
              <a:t>07-05-2014</a:t>
            </a:fld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9C57B6F-C960-4C18-9667-4C5579DA9FBD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0" name="Pladsholder til sidefod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fsnitsoverskrif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A8B10C4-D4B9-4E3B-8DC1-1592EB64FE54}" type="datetimeFigureOut">
              <a:rPr lang="da-DK" smtClean="0"/>
              <a:pPr/>
              <a:t>07-05-2014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da-DK"/>
          </a:p>
        </p:txBody>
      </p:sp>
      <p:sp>
        <p:nvSpPr>
          <p:cNvPr id="9" name="Rektangel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ktangel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ktangel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ktangel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Lige forbindels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Lige forbindels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Lige forbindels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Lige forbindels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Lige forbindels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ktangel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Lige forbindels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E9C57B6F-C960-4C18-9667-4C5579DA9FB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B10C4-D4B9-4E3B-8DC1-1592EB64FE54}" type="datetimeFigureOut">
              <a:rPr lang="da-DK" smtClean="0"/>
              <a:pPr/>
              <a:t>07-05-2014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57B6F-C960-4C18-9667-4C5579DA9FBD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9" name="Pladsholder til indhold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11" name="Pladsholder til indhold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B10C4-D4B9-4E3B-8DC1-1592EB64FE54}" type="datetimeFigureOut">
              <a:rPr lang="da-DK" smtClean="0"/>
              <a:pPr/>
              <a:t>07-05-2014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57B6F-C960-4C18-9667-4C5579DA9FBD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1" name="Pladsholder til indhold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13" name="Pladsholder til indhold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12" name="Pladsholder til teks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14" name="Pladsholder til teks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6" name="Pladsholder til dato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A8B10C4-D4B9-4E3B-8DC1-1592EB64FE54}" type="datetimeFigureOut">
              <a:rPr lang="da-DK" smtClean="0"/>
              <a:pPr/>
              <a:t>07-05-2014</a:t>
            </a:fld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9C57B6F-C960-4C18-9667-4C5579DA9FBD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B10C4-D4B9-4E3B-8DC1-1592EB64FE54}" type="datetimeFigureOut">
              <a:rPr lang="da-DK" smtClean="0"/>
              <a:pPr/>
              <a:t>07-05-2014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57B6F-C960-4C18-9667-4C5579DA9FB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dhold med billedteks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Lige forbindels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8" name="Lige forbindels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Lige forbindels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Lige forbindels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ktangel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Lige forbindels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Pladsholder til indhold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21" name="Pladsholder til dato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A8B10C4-D4B9-4E3B-8DC1-1592EB64FE54}" type="datetimeFigureOut">
              <a:rPr lang="da-DK" smtClean="0"/>
              <a:pPr/>
              <a:t>07-05-2014</a:t>
            </a:fld>
            <a:endParaRPr lang="da-DK"/>
          </a:p>
        </p:txBody>
      </p:sp>
      <p:sp>
        <p:nvSpPr>
          <p:cNvPr id="22" name="Pladsholder til diasnumm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9C57B6F-C960-4C18-9667-4C5579DA9FBD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23" name="Pladsholder til sidefod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da-D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Lige forbindels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da-DK" smtClean="0"/>
              <a:t>Klik på ikonet for at tilføje et billede</a:t>
            </a:r>
            <a:endParaRPr kumimoji="0" lang="en-US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10" name="Lige forbindels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ktangel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Lige forbindels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Lige forbindels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Lige forbindels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Pladsholder til dato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A8B10C4-D4B9-4E3B-8DC1-1592EB64FE54}" type="datetimeFigureOut">
              <a:rPr lang="da-DK" smtClean="0"/>
              <a:pPr/>
              <a:t>07-05-2014</a:t>
            </a:fld>
            <a:endParaRPr lang="da-DK"/>
          </a:p>
        </p:txBody>
      </p:sp>
      <p:sp>
        <p:nvSpPr>
          <p:cNvPr id="18" name="Pladsholder til diasnumm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9C57B6F-C960-4C18-9667-4C5579DA9FBD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21" name="Pladsholder til sidefod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Lige forbindels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Pladsholder til titel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13" name="Pladsholder til teks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  <a:p>
            <a:pPr lvl="1" eaLnBrk="1" latinLnBrk="0" hangingPunct="1"/>
            <a:r>
              <a:rPr kumimoji="0" lang="da-DK" smtClean="0"/>
              <a:t>Andet niveau</a:t>
            </a:r>
          </a:p>
          <a:p>
            <a:pPr lvl="2" eaLnBrk="1" latinLnBrk="0" hangingPunct="1"/>
            <a:r>
              <a:rPr kumimoji="0" lang="da-DK" smtClean="0"/>
              <a:t>Tredje niveau</a:t>
            </a:r>
          </a:p>
          <a:p>
            <a:pPr lvl="3" eaLnBrk="1" latinLnBrk="0" hangingPunct="1"/>
            <a:r>
              <a:rPr kumimoji="0" lang="da-DK" smtClean="0"/>
              <a:t>Fjerde niveau</a:t>
            </a:r>
          </a:p>
          <a:p>
            <a:pPr lvl="4" eaLnBrk="1" latinLnBrk="0" hangingPunct="1"/>
            <a:r>
              <a:rPr kumimoji="0" lang="da-DK" smtClean="0"/>
              <a:t>Femte niveau</a:t>
            </a:r>
            <a:endParaRPr kumimoji="0" lang="en-US"/>
          </a:p>
        </p:txBody>
      </p:sp>
      <p:sp>
        <p:nvSpPr>
          <p:cNvPr id="14" name="Pladsholder til dato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A8B10C4-D4B9-4E3B-8DC1-1592EB64FE54}" type="datetimeFigureOut">
              <a:rPr lang="da-DK" smtClean="0"/>
              <a:pPr/>
              <a:t>07-05-2014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da-DK"/>
          </a:p>
        </p:txBody>
      </p:sp>
      <p:sp>
        <p:nvSpPr>
          <p:cNvPr id="7" name="Lige forbindels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Lige forbindels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ktangel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Lige forbindels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Pladsholder til diasnumm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9C57B6F-C960-4C18-9667-4C5579DA9FB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Initial </a:t>
            </a:r>
            <a:r>
              <a:rPr lang="en-GB" dirty="0" err="1" smtClean="0"/>
              <a:t>Fumblings</a:t>
            </a:r>
            <a:r>
              <a:rPr lang="en-GB" dirty="0" smtClean="0"/>
              <a:t> of the NORDEFCO Joint Venture English Language Testing </a:t>
            </a:r>
            <a:endParaRPr lang="en-GB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 smtClean="0"/>
              <a:t>Hege</a:t>
            </a:r>
            <a:r>
              <a:rPr lang="en-GB" dirty="0" smtClean="0"/>
              <a:t> Kristine </a:t>
            </a:r>
            <a:r>
              <a:rPr lang="en-GB" dirty="0" err="1" smtClean="0"/>
              <a:t>Skilleås</a:t>
            </a:r>
            <a:r>
              <a:rPr lang="en-GB" dirty="0" smtClean="0"/>
              <a:t>, Norway</a:t>
            </a:r>
          </a:p>
          <a:p>
            <a:r>
              <a:rPr lang="en-GB" dirty="0" smtClean="0"/>
              <a:t>Christine Worm Marshall, Denmark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The </a:t>
            </a:r>
            <a:r>
              <a:rPr lang="da-DK" dirty="0" err="1" smtClean="0"/>
              <a:t>Challenges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402832" cy="4572000"/>
          </a:xfrm>
        </p:spPr>
        <p:txBody>
          <a:bodyPr/>
          <a:lstStyle/>
          <a:p>
            <a:r>
              <a:rPr lang="en-GB" dirty="0" smtClean="0"/>
              <a:t>Differences in mandate</a:t>
            </a:r>
          </a:p>
          <a:p>
            <a:endParaRPr lang="en-GB" dirty="0" smtClean="0"/>
          </a:p>
          <a:p>
            <a:r>
              <a:rPr lang="en-GB" dirty="0" smtClean="0"/>
              <a:t>Different testing needs</a:t>
            </a:r>
          </a:p>
          <a:p>
            <a:endParaRPr lang="en-GB" dirty="0" smtClean="0"/>
          </a:p>
          <a:p>
            <a:r>
              <a:rPr lang="en-GB" dirty="0" smtClean="0"/>
              <a:t>Different testing practices and set-ups</a:t>
            </a:r>
          </a:p>
          <a:p>
            <a:endParaRPr lang="en-GB" dirty="0" smtClean="0"/>
          </a:p>
          <a:p>
            <a:r>
              <a:rPr lang="en-GB" dirty="0" smtClean="0"/>
              <a:t>Financial crisis &amp; restructuring(s)</a:t>
            </a:r>
          </a:p>
        </p:txBody>
      </p:sp>
      <p:pic>
        <p:nvPicPr>
          <p:cNvPr id="6" name="Pladsholder til indhold 5" descr="images (1)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rcRect l="10387" t="7843" r="9984" b="9804"/>
          <a:stretch>
            <a:fillRect/>
          </a:stretch>
        </p:blipFill>
        <p:spPr>
          <a:xfrm>
            <a:off x="4644008" y="1844824"/>
            <a:ext cx="3864430" cy="352839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However</a:t>
            </a:r>
            <a:r>
              <a:rPr lang="da-DK" dirty="0" smtClean="0"/>
              <a:t>…</a:t>
            </a:r>
            <a:endParaRPr lang="da-DK" dirty="0"/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The Future 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da-DK" dirty="0" err="1" smtClean="0"/>
              <a:t>Currently</a:t>
            </a:r>
            <a:r>
              <a:rPr lang="da-DK" dirty="0" smtClean="0"/>
              <a:t> </a:t>
            </a:r>
            <a:r>
              <a:rPr lang="da-DK" dirty="0" err="1" smtClean="0"/>
              <a:t>planned</a:t>
            </a:r>
            <a:r>
              <a:rPr lang="da-DK" dirty="0" smtClean="0"/>
              <a:t> events:</a:t>
            </a:r>
          </a:p>
          <a:p>
            <a:pPr lvl="1"/>
            <a:r>
              <a:rPr lang="da-DK" dirty="0" smtClean="0"/>
              <a:t>NOR to </a:t>
            </a:r>
            <a:r>
              <a:rPr lang="da-DK" dirty="0" err="1" smtClean="0"/>
              <a:t>observe</a:t>
            </a:r>
            <a:r>
              <a:rPr lang="da-DK" dirty="0" smtClean="0"/>
              <a:t> </a:t>
            </a:r>
            <a:r>
              <a:rPr lang="da-DK" dirty="0" err="1" smtClean="0"/>
              <a:t>paired</a:t>
            </a:r>
            <a:r>
              <a:rPr lang="da-DK" dirty="0" smtClean="0"/>
              <a:t> </a:t>
            </a:r>
            <a:r>
              <a:rPr lang="da-DK" dirty="0" err="1" smtClean="0"/>
              <a:t>OPIs</a:t>
            </a:r>
            <a:endParaRPr lang="da-DK" dirty="0" smtClean="0"/>
          </a:p>
          <a:p>
            <a:pPr lvl="1"/>
            <a:r>
              <a:rPr lang="da-DK" dirty="0" smtClean="0"/>
              <a:t>DEN in Bergen for ”Operation </a:t>
            </a:r>
            <a:r>
              <a:rPr lang="da-DK" dirty="0" err="1" smtClean="0"/>
              <a:t>Harvest</a:t>
            </a:r>
            <a:r>
              <a:rPr lang="da-DK" dirty="0" smtClean="0"/>
              <a:t>”</a:t>
            </a:r>
          </a:p>
          <a:p>
            <a:pPr lvl="1"/>
            <a:r>
              <a:rPr lang="da-DK" dirty="0" smtClean="0"/>
              <a:t>NORDEFCO workshop in Oslo in the </a:t>
            </a:r>
            <a:r>
              <a:rPr lang="da-DK" dirty="0" err="1" smtClean="0"/>
              <a:t>autumn</a:t>
            </a:r>
            <a:endParaRPr lang="da-DK" dirty="0" smtClean="0"/>
          </a:p>
          <a:p>
            <a:pPr lvl="1"/>
            <a:endParaRPr lang="da-DK" dirty="0"/>
          </a:p>
        </p:txBody>
      </p:sp>
      <p:pic>
        <p:nvPicPr>
          <p:cNvPr id="5" name="Pladsholder til indhold 4" descr="10313745_10152371271980801_5174201434441058799_n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812968" y="1600200"/>
            <a:ext cx="2572413" cy="4572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www.bjjcanvas.com/wp-content/uploads/2013/11/puzzle_pieces.jpg"/>
          <p:cNvPicPr>
            <a:picLocks noChangeAspect="1" noChangeArrowheads="1"/>
          </p:cNvPicPr>
          <p:nvPr/>
        </p:nvPicPr>
        <p:blipFill>
          <a:blip r:embed="rId2" cstate="print">
            <a:lum bright="40000" contrast="9000"/>
          </a:blip>
          <a:srcRect/>
          <a:stretch>
            <a:fillRect/>
          </a:stretch>
        </p:blipFill>
        <p:spPr bwMode="auto">
          <a:xfrm>
            <a:off x="611560" y="1290564"/>
            <a:ext cx="7327237" cy="556743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31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Questions</a:t>
            </a:r>
            <a:r>
              <a:rPr lang="da-DK" dirty="0" smtClean="0"/>
              <a:t>?</a:t>
            </a:r>
            <a:endParaRPr lang="da-DK" dirty="0"/>
          </a:p>
        </p:txBody>
      </p:sp>
      <p:pic>
        <p:nvPicPr>
          <p:cNvPr id="9" name="Pladsholder til indhold 8" descr="IMAG0484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815457" y="1628800"/>
            <a:ext cx="7513087" cy="424847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NORDEFCO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252000">
              <a:lnSpc>
                <a:spcPct val="120000"/>
              </a:lnSpc>
              <a:spcBef>
                <a:spcPts val="0"/>
              </a:spcBef>
            </a:pPr>
            <a:r>
              <a:rPr lang="da-DK" sz="3600" dirty="0" smtClean="0"/>
              <a:t>”The </a:t>
            </a:r>
            <a:r>
              <a:rPr lang="da-DK" sz="3600" dirty="0" err="1" smtClean="0"/>
              <a:t>main</a:t>
            </a:r>
            <a:r>
              <a:rPr lang="da-DK" sz="3600" dirty="0" smtClean="0"/>
              <a:t> </a:t>
            </a:r>
            <a:r>
              <a:rPr lang="da-DK" sz="3600" dirty="0" err="1" smtClean="0"/>
              <a:t>aim</a:t>
            </a:r>
            <a:r>
              <a:rPr lang="da-DK" sz="3600" dirty="0" smtClean="0"/>
              <a:t> and </a:t>
            </a:r>
            <a:r>
              <a:rPr lang="da-DK" sz="3600" dirty="0" err="1" smtClean="0"/>
              <a:t>purpose</a:t>
            </a:r>
            <a:r>
              <a:rPr lang="da-DK" sz="3600" dirty="0" smtClean="0"/>
              <a:t> of the Nordic </a:t>
            </a:r>
            <a:r>
              <a:rPr lang="da-DK" sz="3600" dirty="0" err="1" smtClean="0"/>
              <a:t>Defence</a:t>
            </a:r>
            <a:r>
              <a:rPr lang="da-DK" sz="3600" dirty="0" smtClean="0"/>
              <a:t> </a:t>
            </a:r>
            <a:r>
              <a:rPr lang="da-DK" sz="3600" dirty="0" err="1" smtClean="0"/>
              <a:t>Cooperation</a:t>
            </a:r>
            <a:r>
              <a:rPr lang="da-DK" sz="3600" dirty="0" smtClean="0"/>
              <a:t> (NORDEFCO) is to </a:t>
            </a:r>
            <a:r>
              <a:rPr lang="da-DK" sz="3600" dirty="0" err="1" smtClean="0"/>
              <a:t>strengthen</a:t>
            </a:r>
            <a:r>
              <a:rPr lang="da-DK" sz="3600" dirty="0" smtClean="0"/>
              <a:t> the </a:t>
            </a:r>
            <a:r>
              <a:rPr lang="da-DK" sz="3600" dirty="0" err="1" smtClean="0"/>
              <a:t>participating</a:t>
            </a:r>
            <a:r>
              <a:rPr lang="da-DK" sz="3600" dirty="0" smtClean="0"/>
              <a:t> nations’ national </a:t>
            </a:r>
            <a:r>
              <a:rPr lang="da-DK" sz="3600" dirty="0" err="1" smtClean="0"/>
              <a:t>defence</a:t>
            </a:r>
            <a:r>
              <a:rPr lang="da-DK" sz="3600" dirty="0" smtClean="0"/>
              <a:t>, </a:t>
            </a:r>
            <a:r>
              <a:rPr lang="da-DK" sz="3600" dirty="0" err="1" smtClean="0"/>
              <a:t>explore</a:t>
            </a:r>
            <a:r>
              <a:rPr lang="da-DK" sz="3600" dirty="0" smtClean="0"/>
              <a:t> </a:t>
            </a:r>
            <a:r>
              <a:rPr lang="da-DK" sz="3600" dirty="0" err="1" smtClean="0"/>
              <a:t>common</a:t>
            </a:r>
            <a:r>
              <a:rPr lang="da-DK" sz="3600" dirty="0" smtClean="0"/>
              <a:t> </a:t>
            </a:r>
            <a:r>
              <a:rPr lang="da-DK" sz="3600" dirty="0" err="1" smtClean="0"/>
              <a:t>synergies</a:t>
            </a:r>
            <a:r>
              <a:rPr lang="da-DK" sz="3600" dirty="0" smtClean="0"/>
              <a:t> and </a:t>
            </a:r>
            <a:r>
              <a:rPr lang="da-DK" sz="3600" dirty="0" err="1" smtClean="0"/>
              <a:t>facilitate</a:t>
            </a:r>
            <a:r>
              <a:rPr lang="da-DK" sz="3600" dirty="0" smtClean="0"/>
              <a:t> </a:t>
            </a:r>
            <a:r>
              <a:rPr lang="da-DK" sz="3600" dirty="0" err="1" smtClean="0"/>
              <a:t>efficient</a:t>
            </a:r>
            <a:r>
              <a:rPr lang="da-DK" sz="3600" dirty="0" smtClean="0"/>
              <a:t> </a:t>
            </a:r>
            <a:r>
              <a:rPr lang="da-DK" sz="3600" dirty="0" err="1" smtClean="0"/>
              <a:t>common</a:t>
            </a:r>
            <a:r>
              <a:rPr lang="da-DK" sz="3600" dirty="0" smtClean="0"/>
              <a:t> solutions.”</a:t>
            </a:r>
            <a:endParaRPr lang="da-DK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The </a:t>
            </a:r>
            <a:r>
              <a:rPr lang="da-DK" dirty="0" err="1" smtClean="0"/>
              <a:t>background</a:t>
            </a:r>
            <a:r>
              <a:rPr lang="da-DK" dirty="0" smtClean="0"/>
              <a:t> </a:t>
            </a:r>
            <a:endParaRPr lang="da-DK" dirty="0"/>
          </a:p>
        </p:txBody>
      </p:sp>
      <p:sp>
        <p:nvSpPr>
          <p:cNvPr id="4" name="Pladsholder til indhold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da-DK" dirty="0" err="1" smtClean="0"/>
              <a:t>Prague</a:t>
            </a:r>
            <a:r>
              <a:rPr lang="da-DK" dirty="0" smtClean="0"/>
              <a:t> 2012 – NOR/SWE         ”initial </a:t>
            </a:r>
            <a:r>
              <a:rPr lang="da-DK" dirty="0" err="1" smtClean="0"/>
              <a:t>contact</a:t>
            </a:r>
            <a:r>
              <a:rPr lang="da-DK" dirty="0" smtClean="0"/>
              <a:t>”</a:t>
            </a:r>
          </a:p>
          <a:p>
            <a:endParaRPr lang="da-DK" dirty="0" smtClean="0"/>
          </a:p>
          <a:p>
            <a:r>
              <a:rPr lang="da-DK" dirty="0" smtClean="0"/>
              <a:t>Copenhagen 2012 – NOR/DEN</a:t>
            </a:r>
          </a:p>
          <a:p>
            <a:endParaRPr lang="da-DK" dirty="0" smtClean="0"/>
          </a:p>
          <a:p>
            <a:r>
              <a:rPr lang="da-DK" dirty="0" smtClean="0"/>
              <a:t>Copenhagen 2013 – </a:t>
            </a:r>
            <a:r>
              <a:rPr lang="da-DK" dirty="0" err="1" smtClean="0"/>
              <a:t>First</a:t>
            </a:r>
            <a:r>
              <a:rPr lang="da-DK" dirty="0" smtClean="0"/>
              <a:t> meeting</a:t>
            </a:r>
          </a:p>
          <a:p>
            <a:endParaRPr lang="da-DK" dirty="0"/>
          </a:p>
        </p:txBody>
      </p:sp>
      <p:pic>
        <p:nvPicPr>
          <p:cNvPr id="11" name="Pladsholder til indhold 10" descr="images (2)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139952" y="1844824"/>
            <a:ext cx="4269119" cy="284090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dsholder til indhold 5" descr="Cloud 1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340768"/>
            <a:ext cx="7776864" cy="5133058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Initial </a:t>
            </a:r>
            <a:r>
              <a:rPr lang="da-DK" dirty="0" err="1" smtClean="0"/>
              <a:t>fumblings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BILC - Stockholm</a:t>
            </a:r>
            <a:endParaRPr lang="da-DK" dirty="0"/>
          </a:p>
        </p:txBody>
      </p:sp>
      <p:sp>
        <p:nvSpPr>
          <p:cNvPr id="4" name="Pladsholder til indhold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da-DK" dirty="0" smtClean="0"/>
          </a:p>
          <a:p>
            <a:endParaRPr lang="da-DK" dirty="0" smtClean="0"/>
          </a:p>
          <a:p>
            <a:r>
              <a:rPr lang="da-DK" dirty="0" err="1" smtClean="0"/>
              <a:t>Face</a:t>
            </a:r>
            <a:r>
              <a:rPr lang="da-DK" dirty="0" smtClean="0"/>
              <a:t> to </a:t>
            </a:r>
            <a:r>
              <a:rPr lang="da-DK" dirty="0" err="1" smtClean="0"/>
              <a:t>face</a:t>
            </a:r>
            <a:r>
              <a:rPr lang="da-DK" dirty="0" smtClean="0"/>
              <a:t> </a:t>
            </a:r>
            <a:r>
              <a:rPr lang="da-DK" dirty="0" err="1" smtClean="0"/>
              <a:t>seems</a:t>
            </a:r>
            <a:r>
              <a:rPr lang="da-DK" dirty="0" smtClean="0"/>
              <a:t> to </a:t>
            </a:r>
            <a:r>
              <a:rPr lang="da-DK" dirty="0" err="1" smtClean="0"/>
              <a:t>help</a:t>
            </a:r>
            <a:endParaRPr lang="da-DK" dirty="0" smtClean="0"/>
          </a:p>
          <a:p>
            <a:r>
              <a:rPr lang="da-DK" dirty="0" err="1" smtClean="0"/>
              <a:t>Revisited</a:t>
            </a:r>
            <a:r>
              <a:rPr lang="da-DK" dirty="0" smtClean="0"/>
              <a:t> </a:t>
            </a:r>
            <a:r>
              <a:rPr lang="da-DK" dirty="0" err="1" smtClean="0"/>
              <a:t>ideas</a:t>
            </a:r>
            <a:endParaRPr lang="da-DK" dirty="0" smtClean="0"/>
          </a:p>
          <a:p>
            <a:r>
              <a:rPr lang="da-DK" dirty="0" smtClean="0"/>
              <a:t>New meeting </a:t>
            </a:r>
            <a:r>
              <a:rPr lang="da-DK" dirty="0" err="1" smtClean="0"/>
              <a:t>finally</a:t>
            </a:r>
            <a:r>
              <a:rPr lang="da-DK" dirty="0" smtClean="0"/>
              <a:t>  </a:t>
            </a:r>
            <a:r>
              <a:rPr lang="da-DK" dirty="0" err="1" smtClean="0"/>
              <a:t>scheduled</a:t>
            </a:r>
            <a:endParaRPr lang="da-DK" dirty="0" smtClean="0"/>
          </a:p>
          <a:p>
            <a:endParaRPr lang="da-DK" dirty="0" smtClean="0"/>
          </a:p>
          <a:p>
            <a:endParaRPr lang="da-DK" dirty="0"/>
          </a:p>
        </p:txBody>
      </p:sp>
      <p:pic>
        <p:nvPicPr>
          <p:cNvPr id="6" name="Pladsholder til indhold 5" descr="BILC Stockholm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103922" y="2204864"/>
            <a:ext cx="4429572" cy="295232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The Present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da-DK" dirty="0" smtClean="0"/>
              <a:t>Stockholm 2014 </a:t>
            </a:r>
          </a:p>
          <a:p>
            <a:pPr>
              <a:buNone/>
            </a:pPr>
            <a:r>
              <a:rPr lang="da-DK" dirty="0" smtClean="0"/>
              <a:t>	– </a:t>
            </a:r>
            <a:r>
              <a:rPr lang="da-DK" dirty="0" err="1" smtClean="0"/>
              <a:t>second</a:t>
            </a:r>
            <a:r>
              <a:rPr lang="da-DK" dirty="0" smtClean="0"/>
              <a:t> meeting</a:t>
            </a:r>
          </a:p>
          <a:p>
            <a:endParaRPr lang="da-DK" dirty="0" smtClean="0"/>
          </a:p>
          <a:p>
            <a:r>
              <a:rPr lang="da-DK" dirty="0" smtClean="0"/>
              <a:t>”… </a:t>
            </a:r>
            <a:r>
              <a:rPr lang="da-DK" dirty="0" err="1" smtClean="0"/>
              <a:t>explore</a:t>
            </a:r>
            <a:r>
              <a:rPr lang="da-DK" dirty="0" smtClean="0"/>
              <a:t> </a:t>
            </a:r>
            <a:r>
              <a:rPr lang="da-DK" dirty="0" err="1" smtClean="0"/>
              <a:t>common</a:t>
            </a:r>
            <a:r>
              <a:rPr lang="da-DK" dirty="0" smtClean="0"/>
              <a:t> </a:t>
            </a:r>
            <a:r>
              <a:rPr lang="da-DK" dirty="0" err="1" smtClean="0"/>
              <a:t>synergies</a:t>
            </a:r>
            <a:r>
              <a:rPr lang="da-DK" dirty="0" smtClean="0"/>
              <a:t>…”</a:t>
            </a:r>
          </a:p>
          <a:p>
            <a:endParaRPr lang="da-DK" dirty="0" smtClean="0"/>
          </a:p>
          <a:p>
            <a:r>
              <a:rPr lang="da-DK" dirty="0" smtClean="0"/>
              <a:t>One step </a:t>
            </a:r>
            <a:r>
              <a:rPr lang="da-DK" dirty="0" err="1" smtClean="0"/>
              <a:t>closer</a:t>
            </a:r>
            <a:r>
              <a:rPr lang="da-DK" dirty="0" smtClean="0"/>
              <a:t> to       ”</a:t>
            </a:r>
            <a:r>
              <a:rPr lang="da-DK" dirty="0" err="1" smtClean="0"/>
              <a:t>facilitating</a:t>
            </a:r>
            <a:r>
              <a:rPr lang="da-DK" dirty="0" smtClean="0"/>
              <a:t> </a:t>
            </a:r>
            <a:r>
              <a:rPr lang="da-DK" dirty="0" err="1" smtClean="0"/>
              <a:t>efficient</a:t>
            </a:r>
            <a:r>
              <a:rPr lang="da-DK" dirty="0" smtClean="0"/>
              <a:t> </a:t>
            </a:r>
            <a:r>
              <a:rPr lang="da-DK" dirty="0" err="1" smtClean="0"/>
              <a:t>common</a:t>
            </a:r>
            <a:r>
              <a:rPr lang="da-DK" dirty="0" smtClean="0"/>
              <a:t> solutions”</a:t>
            </a:r>
          </a:p>
          <a:p>
            <a:endParaRPr lang="da-DK" dirty="0" smtClean="0"/>
          </a:p>
          <a:p>
            <a:endParaRPr lang="da-DK" dirty="0" smtClean="0"/>
          </a:p>
          <a:p>
            <a:pPr lvl="1">
              <a:buNone/>
            </a:pPr>
            <a:endParaRPr lang="da-DK" dirty="0"/>
          </a:p>
        </p:txBody>
      </p:sp>
      <p:pic>
        <p:nvPicPr>
          <p:cNvPr id="5" name="Pladsholder til indhold 4" descr="puzzle_pieces_id150248_size500o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270375" y="2132856"/>
            <a:ext cx="3657600" cy="27432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The </a:t>
            </a:r>
            <a:r>
              <a:rPr lang="da-DK" dirty="0" err="1" smtClean="0"/>
              <a:t>pieces</a:t>
            </a:r>
            <a:r>
              <a:rPr lang="da-DK" dirty="0" smtClean="0"/>
              <a:t> of the </a:t>
            </a:r>
            <a:r>
              <a:rPr lang="da-DK" dirty="0" err="1" smtClean="0"/>
              <a:t>puzzle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da-DK" dirty="0" smtClean="0"/>
          </a:p>
          <a:p>
            <a:r>
              <a:rPr lang="da-DK" dirty="0" err="1" smtClean="0"/>
              <a:t>Piloting</a:t>
            </a:r>
            <a:r>
              <a:rPr lang="da-DK" dirty="0" smtClean="0"/>
              <a:t> (SWE/NOR – NOR/SWE)</a:t>
            </a:r>
          </a:p>
          <a:p>
            <a:endParaRPr lang="da-DK" dirty="0" smtClean="0"/>
          </a:p>
          <a:p>
            <a:r>
              <a:rPr lang="da-DK" dirty="0" err="1" smtClean="0"/>
              <a:t>Possibilities</a:t>
            </a:r>
            <a:r>
              <a:rPr lang="da-DK" dirty="0" smtClean="0"/>
              <a:t> for </a:t>
            </a:r>
            <a:r>
              <a:rPr lang="da-DK" dirty="0" err="1" smtClean="0"/>
              <a:t>teacher</a:t>
            </a:r>
            <a:r>
              <a:rPr lang="da-DK" dirty="0" smtClean="0"/>
              <a:t> </a:t>
            </a:r>
            <a:r>
              <a:rPr lang="da-DK" dirty="0" err="1" smtClean="0"/>
              <a:t>exchanges</a:t>
            </a:r>
            <a:endParaRPr lang="da-DK" dirty="0" smtClean="0"/>
          </a:p>
          <a:p>
            <a:endParaRPr lang="da-DK" dirty="0" smtClean="0"/>
          </a:p>
          <a:p>
            <a:endParaRPr lang="da-DK" dirty="0" smtClean="0"/>
          </a:p>
          <a:p>
            <a:endParaRPr lang="da-DK" dirty="0" smtClean="0"/>
          </a:p>
        </p:txBody>
      </p:sp>
      <p:pic>
        <p:nvPicPr>
          <p:cNvPr id="9" name="Pladsholder til indhold 8" descr="10153727_10152371271830801_3435527596491432707_n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5508104" y="1340768"/>
            <a:ext cx="2495004" cy="44355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10293836_10152371271650801_1585929132369337190_o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836712"/>
            <a:ext cx="7787208" cy="474467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rnap">
  <a:themeElements>
    <a:clrScheme name="Forløb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Karnap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arnap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5535</TotalTime>
  <Words>158</Words>
  <Application>Microsoft Office PowerPoint</Application>
  <PresentationFormat>Skærmshow (4:3)</PresentationFormat>
  <Paragraphs>48</Paragraphs>
  <Slides>13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13</vt:i4>
      </vt:variant>
    </vt:vector>
  </HeadingPairs>
  <TitlesOfParts>
    <vt:vector size="14" baseType="lpstr">
      <vt:lpstr>Karnap</vt:lpstr>
      <vt:lpstr>Initial Fumblings of the NORDEFCO Joint Venture English Language Testing </vt:lpstr>
      <vt:lpstr>NORDEFCO</vt:lpstr>
      <vt:lpstr>The background </vt:lpstr>
      <vt:lpstr>Initial fumblings</vt:lpstr>
      <vt:lpstr>Dias nummer 5</vt:lpstr>
      <vt:lpstr>BILC - Stockholm</vt:lpstr>
      <vt:lpstr>The Present</vt:lpstr>
      <vt:lpstr>The pieces of the puzzle</vt:lpstr>
      <vt:lpstr>Dias nummer 9</vt:lpstr>
      <vt:lpstr>The Challenges</vt:lpstr>
      <vt:lpstr>However…</vt:lpstr>
      <vt:lpstr>The Future </vt:lpstr>
      <vt:lpstr>Questions?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Ownership and Relevance</dc:title>
  <dc:creator>Bruger</dc:creator>
  <cp:lastModifiedBy>Bruger</cp:lastModifiedBy>
  <cp:revision>30</cp:revision>
  <dcterms:created xsi:type="dcterms:W3CDTF">2014-04-07T11:13:49Z</dcterms:created>
  <dcterms:modified xsi:type="dcterms:W3CDTF">2014-05-07T07:26:12Z</dcterms:modified>
</cp:coreProperties>
</file>