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2" r:id="rId6"/>
    <p:sldId id="263" r:id="rId7"/>
    <p:sldId id="264" r:id="rId8"/>
    <p:sldId id="261" r:id="rId9"/>
    <p:sldId id="270" r:id="rId10"/>
    <p:sldId id="268" r:id="rId11"/>
    <p:sldId id="272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324" autoAdjust="0"/>
    <p:restoredTop sz="94660"/>
  </p:normalViewPr>
  <p:slideViewPr>
    <p:cSldViewPr snapToGrid="0">
      <p:cViewPr varScale="1">
        <p:scale>
          <a:sx n="72" d="100"/>
          <a:sy n="72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79053-46D0-4E93-8AF8-818C2EA7F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A82F4F-93A8-45E5-AF0C-4AB6A346D1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A9B09-4D19-4775-BA06-51E13AC3D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3B27E-BF83-4928-8B67-F2F6BF99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41518-A95A-47DE-BD32-33021620F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17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655D2-1729-4E34-B300-B7F793E04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8181C-2543-42E1-B260-6917BE329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BD01C-01C6-45AB-BBC5-3B5F4BCBC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06FF8-6B72-4E42-8D84-AF1A1357F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A2C7F-FABB-4456-93E6-F2EF9C54E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73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50490F-AFB9-4A93-A992-24C98740E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88F70A-1C00-4F1B-A986-CA4836592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4108D-F27A-40C1-A5F7-A7B09F865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FF57D-77D0-4C96-9212-AFB5C8377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8D514-E6BB-4824-B1AD-2901E1CA6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6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49DF7-1EA2-42CC-8572-80B29D78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EBBE6-241E-481B-96BC-476AD619B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B4DCB-08E0-414E-A90B-912CF6073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402F8-83E7-4FEE-B6B4-99C2A6CF1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DD256-E330-4C3D-A967-B18B8A196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64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5EEF2-BFDE-412C-A3F0-11A5D4552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A6E93-7044-4A5F-A5EE-DDB2D5177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8DC8F-8C82-490F-959A-163C86B25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1A95C-015F-4BB3-A5EF-57DD2F262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A7C65-57C7-4609-AE73-F8256F1CD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138BE-124D-4B51-9DA5-DF4BB68D3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EDD5C-072B-47A9-A339-396847635A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20D59C-0450-48C8-AD36-4C38F0C59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9A9D8-DEEF-48C1-903E-DF0DCC4CF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68168-696F-4C88-86EE-578A32D9D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8D4353-0EB7-4E7A-83D1-F6B6A022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A2687-C417-4EEF-BDB3-C35723A07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20305B-92B2-4DFF-919B-DF74311BD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E98BD-DCAC-45DB-9E2D-2AEAA70F9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EB2F19-5DF8-476D-B86E-2CFDFD5ECA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C1E722-77A4-47A9-9CAC-2E71138CDF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C8F919-03D5-48D8-AE39-25E5B8F36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4D9C5F-6969-4819-A637-25025103C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17CE2B-2B89-492C-82E7-9E24012A0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1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08054-2A23-4DD9-8BC8-4109E236D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4D5561-CB82-4FB1-B085-FB073270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1787E6-FFA0-48F2-AFF9-5881AF3D9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1AC0DD-2B53-45B9-8C6D-5454195F8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2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D759D9-8C0E-43A7-8A15-2A9BC1D27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1D6635-9AC5-497A-9247-E175481E0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191C1-8A72-4EA6-8378-A25E0A83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9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9E7DD-9F70-436D-8A96-57B607B1E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741CE-4A94-42FF-93D0-A5AA99D01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D31C2-5D6D-487D-9FE3-A3C46DEF8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90E83-8F3C-40A1-B8AB-A50A7DD4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1AEF7D-1863-4022-8080-86D949A02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351F2A-9166-4B34-942E-D54AAE2C3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4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AF814-20BA-443A-BA92-6D806C8A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CA2454-7A00-4FFC-B197-B7453557C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7FED79-2647-47B1-993F-304737087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20396F-8E5E-4E6B-9A95-ABB53C165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90F472-7914-4F8F-9363-DC34BE8CC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AA20AD-3E11-4B52-B9D7-FE3C25BE5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470AB6-D93A-4723-B897-D91EC2FFE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C0CE68-8B24-4D9E-902F-E057AD357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C379C-1BA1-469A-A5BA-367B667116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4C919-446A-46FB-90B3-9D76DD0767D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1A852-8490-46A9-93A7-B50523B58E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46093-04C4-4E28-B620-09BE00557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8755A-258F-4CC6-BD85-D0CF0D92E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7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F1820-0808-4668-BABB-6BA28C771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565" y="185531"/>
            <a:ext cx="11449878" cy="3750365"/>
          </a:xfrm>
        </p:spPr>
        <p:txBody>
          <a:bodyPr>
            <a:normAutofit/>
          </a:bodyPr>
          <a:lstStyle/>
          <a:p>
            <a:r>
              <a:rPr lang="en-US" sz="5400" b="1" i="1" dirty="0"/>
              <a:t>Leveraging Artificial Intelligence for Enhanced English Language Teaching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45E2EC-E2FA-466D-8733-2484138A14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65983"/>
            <a:ext cx="9144000" cy="2077691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Lela </a:t>
            </a:r>
            <a:r>
              <a:rPr lang="en-US" i="1" dirty="0" err="1"/>
              <a:t>Khubuluri</a:t>
            </a:r>
            <a:endParaRPr lang="en-US" i="1" dirty="0"/>
          </a:p>
          <a:p>
            <a:r>
              <a:rPr lang="en-US" i="1" dirty="0"/>
              <a:t>Head of the Language Training Department</a:t>
            </a:r>
          </a:p>
          <a:p>
            <a:r>
              <a:rPr lang="en-US" i="1" dirty="0"/>
              <a:t>National Defense Academy of Georgia</a:t>
            </a:r>
          </a:p>
          <a:p>
            <a:r>
              <a:rPr lang="en-US" i="1" dirty="0"/>
              <a:t>BILC Professional seminar </a:t>
            </a:r>
          </a:p>
          <a:p>
            <a:r>
              <a:rPr lang="en-US" i="1" dirty="0"/>
              <a:t>14-18 October,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85E495-E4A2-4C6A-A772-9E8A25087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89" y="352424"/>
            <a:ext cx="1447800" cy="128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FEDE6A-9C25-4FFF-AD12-F7EFE79DA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25" y="314325"/>
            <a:ext cx="166687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5568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47A10-2FB8-4DBA-8F9A-35EF2BEA9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AI – Disadvantages and Drawbacks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4A043-0ADF-4EE4-AC32-A52A196A76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0964" y="1825625"/>
            <a:ext cx="4293029" cy="4351338"/>
          </a:xfrm>
        </p:spPr>
        <p:txBody>
          <a:bodyPr>
            <a:normAutofit/>
          </a:bodyPr>
          <a:lstStyle/>
          <a:p>
            <a:r>
              <a:rPr lang="en-US" dirty="0"/>
              <a:t>Over-reliance on technology</a:t>
            </a:r>
          </a:p>
          <a:p>
            <a:r>
              <a:rPr lang="en-US" dirty="0"/>
              <a:t>Lack of human interaction</a:t>
            </a:r>
          </a:p>
          <a:p>
            <a:r>
              <a:rPr lang="en-US" dirty="0"/>
              <a:t>Limited creativity </a:t>
            </a:r>
          </a:p>
          <a:p>
            <a:r>
              <a:rPr lang="en-US" dirty="0"/>
              <a:t>Privacy and data Security</a:t>
            </a:r>
          </a:p>
          <a:p>
            <a:r>
              <a:rPr lang="en-US" dirty="0"/>
              <a:t>Cost and accessibility</a:t>
            </a:r>
          </a:p>
          <a:p>
            <a:r>
              <a:rPr lang="en-US" dirty="0"/>
              <a:t>Quality of AI content</a:t>
            </a:r>
          </a:p>
          <a:p>
            <a:endParaRPr lang="en-US" dirty="0"/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EFEC4BC-D583-4124-BCAF-2CCB12975F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793" y="1690688"/>
            <a:ext cx="4039275" cy="4351338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794C35-3DDC-4B02-B102-72945FD58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711" y="1348353"/>
            <a:ext cx="4039275" cy="482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07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92946-A173-473D-9DE1-27CCCB9A2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Will AI replace language teachers?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6D87DBC-F2E3-4FA6-837D-8EF25EFC0C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29441"/>
            <a:ext cx="5181600" cy="374370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636CD-1882-43C0-933E-255C57BDD4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9441"/>
            <a:ext cx="5181600" cy="3743705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Language learning can be challenging and requires motivation and encouragement. Human teachers can inspire, mentor, and provide emotional support in ways that AI cannot.</a:t>
            </a:r>
          </a:p>
        </p:txBody>
      </p:sp>
    </p:spTree>
    <p:extLst>
      <p:ext uri="{BB962C8B-B14F-4D97-AF65-F5344CB8AC3E}">
        <p14:creationId xmlns:p14="http://schemas.microsoft.com/office/powerpoint/2010/main" val="219042371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6C3EA-AD9A-4B72-8AE1-F98C078CC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i="1" dirty="0"/>
              <a:t>Thank you!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02E7CA-D6A6-4D3A-99D1-59F47594A6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648" y="1460352"/>
            <a:ext cx="5032523" cy="5032523"/>
          </a:xfrm>
        </p:spPr>
      </p:pic>
    </p:spTree>
    <p:extLst>
      <p:ext uri="{BB962C8B-B14F-4D97-AF65-F5344CB8AC3E}">
        <p14:creationId xmlns:p14="http://schemas.microsoft.com/office/powerpoint/2010/main" val="296457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2CBE2-DF8F-4167-BFB6-C9B177003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AI-Powered Tools for Learning a Language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E238D-5B44-46D8-9DA4-E38C93D15C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AI Chatbots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A5571A9-D757-472D-A003-E6E0B33325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74220"/>
            <a:ext cx="5157787" cy="294629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A71BE9-E1C2-41BF-900B-5590C0A694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Voice Recognition software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31B567F-8A76-49E4-BFC8-420D7AB51E4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866090"/>
            <a:ext cx="5183188" cy="2962557"/>
          </a:xfrm>
        </p:spPr>
      </p:pic>
    </p:spTree>
    <p:extLst>
      <p:ext uri="{BB962C8B-B14F-4D97-AF65-F5344CB8AC3E}">
        <p14:creationId xmlns:p14="http://schemas.microsoft.com/office/powerpoint/2010/main" val="357503523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AB16A-0B3F-428A-B6F9-C0D111897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AI-Powered Tools for Learning a Language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0DB32-AD29-458C-87EB-7D7EF82A1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Virtual Tutors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2D978B0-582E-432A-AA1B-46D9BE580E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48" y="2601629"/>
            <a:ext cx="5066667" cy="319335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8BA955-7509-40A6-95C6-E54CCFD94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Writing Assistants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760262D-DE28-4F17-BF1D-89AACF2C604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01628"/>
            <a:ext cx="5183188" cy="3193359"/>
          </a:xfrm>
        </p:spPr>
      </p:pic>
    </p:spTree>
    <p:extLst>
      <p:ext uri="{BB962C8B-B14F-4D97-AF65-F5344CB8AC3E}">
        <p14:creationId xmlns:p14="http://schemas.microsoft.com/office/powerpoint/2010/main" val="41287784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B0ED7-B70F-4841-92B6-7D6A24C0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AI - Advantages and Opportunities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64655-785C-41D0-9224-D8F039A6AA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3C89F1-BD01-4AE6-97C4-EF4387497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>
            <a:normAutofit/>
          </a:bodyPr>
          <a:lstStyle/>
          <a:p>
            <a:r>
              <a:rPr lang="en-US" sz="3200" i="1" dirty="0"/>
              <a:t>Personalized learning</a:t>
            </a:r>
          </a:p>
          <a:p>
            <a:r>
              <a:rPr lang="en-US" sz="3200" i="1" dirty="0"/>
              <a:t>Interactive learning</a:t>
            </a:r>
          </a:p>
          <a:p>
            <a:r>
              <a:rPr lang="en-US" sz="3200" i="1" dirty="0"/>
              <a:t>Real-time assessments</a:t>
            </a:r>
          </a:p>
          <a:p>
            <a:r>
              <a:rPr lang="en-US" sz="3200" i="1" dirty="0"/>
              <a:t>Assists teachers in: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i="1" dirty="0"/>
              <a:t>creating more efficient and interactive lessons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i="1" dirty="0"/>
              <a:t>tracking progress </a:t>
            </a:r>
          </a:p>
          <a:p>
            <a:r>
              <a:rPr lang="en-US" sz="3200" i="1" dirty="0"/>
              <a:t>Available 24/7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273273-68CD-4205-9B9B-3442E536A8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125AD25-8F69-490D-94F4-0A5F6826672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690688"/>
            <a:ext cx="5900530" cy="4286042"/>
          </a:xfrm>
        </p:spPr>
      </p:pic>
    </p:spTree>
    <p:extLst>
      <p:ext uri="{BB962C8B-B14F-4D97-AF65-F5344CB8AC3E}">
        <p14:creationId xmlns:p14="http://schemas.microsoft.com/office/powerpoint/2010/main" val="2550007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C2AA7D-A561-40FB-8AB1-F9135CAB7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3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3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D8C727-4B74-42A1-8FE5-0219E4B99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946"/>
            <a:ext cx="12192000" cy="670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55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98EDFF-75B4-4C50-9032-F3AF1AA3B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67"/>
            <a:ext cx="12192000" cy="663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8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A7877D-1820-4F01-9D41-D464E6D64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67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1D1B57-8664-4FC6-B763-292F8A42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936"/>
            <a:ext cx="6096000" cy="56878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0A5AEE-1129-4BAB-83C1-5A1206945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319" y="790414"/>
            <a:ext cx="5734373" cy="511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34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136</Words>
  <Application>Microsoft Office PowerPoint</Application>
  <PresentationFormat>Widescreen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Leveraging Artificial Intelligence for Enhanced English Language Teaching</vt:lpstr>
      <vt:lpstr>AI-Powered Tools for Learning a Language</vt:lpstr>
      <vt:lpstr>AI-Powered Tools for Learning a Language</vt:lpstr>
      <vt:lpstr>AI - Advantages and Opportunities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 – Disadvantages and Drawbacks</vt:lpstr>
      <vt:lpstr>Will AI replace language teachers?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Leveraging Artificial Intelligence for Enhanced English Language Teaching</dc:title>
  <dc:creator>Lela</dc:creator>
  <cp:lastModifiedBy>Lela</cp:lastModifiedBy>
  <cp:revision>38</cp:revision>
  <dcterms:created xsi:type="dcterms:W3CDTF">2024-10-14T16:55:02Z</dcterms:created>
  <dcterms:modified xsi:type="dcterms:W3CDTF">2024-10-14T21:59:43Z</dcterms:modified>
</cp:coreProperties>
</file>