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5850" r:id="rId4"/>
    <p:sldMasterId id="2147485845" r:id="rId5"/>
    <p:sldMasterId id="2147485847" r:id="rId6"/>
    <p:sldMasterId id="2147485848" r:id="rId7"/>
    <p:sldMasterId id="2147485849" r:id="rId8"/>
  </p:sldMasterIdLst>
  <p:notesMasterIdLst>
    <p:notesMasterId r:id="rId12"/>
  </p:notesMasterIdLst>
  <p:handoutMasterIdLst>
    <p:handoutMasterId r:id="rId13"/>
  </p:handoutMasterIdLst>
  <p:sldIdLst>
    <p:sldId id="257" r:id="rId9"/>
    <p:sldId id="258" r:id="rId10"/>
    <p:sldId id="263" r:id="rId11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4747"/>
    <a:srgbClr val="E2E2E2"/>
    <a:srgbClr val="6F6F6F"/>
    <a:srgbClr val="666666"/>
    <a:srgbClr val="4F4F4F"/>
    <a:srgbClr val="F0F0F0"/>
    <a:srgbClr val="C9C9C9"/>
    <a:srgbClr val="4343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5637" autoAdjust="0"/>
    <p:restoredTop sz="81734" autoAdjust="0"/>
  </p:normalViewPr>
  <p:slideViewPr>
    <p:cSldViewPr>
      <p:cViewPr varScale="1">
        <p:scale>
          <a:sx n="74" d="100"/>
          <a:sy n="74" d="100"/>
        </p:scale>
        <p:origin x="2418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5" Type="http://schemas.openxmlformats.org/officeDocument/2006/relationships/slideMaster" Target="slideMasters/slideMaster2.xml"/><Relationship Id="rId15" Type="http://schemas.openxmlformats.org/officeDocument/2006/relationships/viewProps" Target="viewProps.xml"/><Relationship Id="rId10" Type="http://schemas.openxmlformats.org/officeDocument/2006/relationships/slide" Target="slides/slide2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nb-NO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solidFill>
                  <a:schemeClr val="tx1"/>
                </a:solidFill>
                <a:cs typeface="+mn-cs"/>
              </a:defRPr>
            </a:lvl1pPr>
          </a:lstStyle>
          <a:p>
            <a:pPr>
              <a:defRPr/>
            </a:pPr>
            <a:fld id="{7D3E4979-FED1-4481-AC2B-723603467CF9}" type="datetimeFigureOut">
              <a:rPr lang="nb-NO"/>
              <a:pPr>
                <a:defRPr/>
              </a:pPr>
              <a:t>29.05.2019</a:t>
            </a:fld>
            <a:endParaRPr lang="nb-NO"/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nb-NO"/>
          </a:p>
        </p:txBody>
      </p:sp>
      <p:sp>
        <p:nvSpPr>
          <p:cNvPr id="194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solidFill>
                  <a:schemeClr val="tx1"/>
                </a:solidFill>
                <a:cs typeface="+mn-cs"/>
              </a:defRPr>
            </a:lvl1pPr>
          </a:lstStyle>
          <a:p>
            <a:pPr>
              <a:defRPr/>
            </a:pPr>
            <a:fld id="{0AE568F7-E910-4108-81A7-18B41312D0BD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010959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731630A-D4C4-4B55-87AB-6E0218596A59}" type="datetimeFigureOut">
              <a:rPr lang="en-US"/>
              <a:pPr>
                <a:defRPr/>
              </a:pPr>
              <a:t>5/29/2019</a:t>
            </a:fld>
            <a:endParaRPr lang="en-US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smtClean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CCE6712-F747-479C-B709-FC4E3A3ADF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70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err="1" smtClean="0"/>
              <a:t>Very</a:t>
            </a:r>
            <a:r>
              <a:rPr lang="nb-NO" dirty="0" smtClean="0"/>
              <a:t> </a:t>
            </a:r>
            <a:r>
              <a:rPr lang="nb-NO" dirty="0" err="1" smtClean="0"/>
              <a:t>pleased</a:t>
            </a:r>
            <a:r>
              <a:rPr lang="nb-NO" baseline="0" dirty="0" smtClean="0"/>
              <a:t> to </a:t>
            </a:r>
            <a:r>
              <a:rPr lang="nb-NO" baseline="0" dirty="0" err="1" smtClean="0"/>
              <a:t>invite</a:t>
            </a:r>
            <a:r>
              <a:rPr lang="nb-NO" baseline="0" dirty="0" smtClean="0"/>
              <a:t> </a:t>
            </a:r>
            <a:r>
              <a:rPr lang="nb-NO" baseline="0" dirty="0" err="1" smtClean="0"/>
              <a:t>you</a:t>
            </a:r>
            <a:r>
              <a:rPr lang="nb-NO" baseline="0" dirty="0" smtClean="0"/>
              <a:t> to Oslo, to </a:t>
            </a:r>
            <a:r>
              <a:rPr lang="nb-NO" baseline="0" dirty="0" err="1" smtClean="0"/>
              <a:t>the</a:t>
            </a:r>
            <a:r>
              <a:rPr lang="nb-NO" baseline="0" dirty="0" smtClean="0"/>
              <a:t> 2020 BILC Conference. Oslo is </a:t>
            </a:r>
            <a:r>
              <a:rPr lang="nb-NO" baseline="0" dirty="0" err="1" smtClean="0"/>
              <a:t>the</a:t>
            </a:r>
            <a:r>
              <a:rPr lang="nb-NO" baseline="0" dirty="0" smtClean="0"/>
              <a:t> </a:t>
            </a:r>
            <a:r>
              <a:rPr lang="nb-NO" baseline="0" dirty="0" err="1" smtClean="0"/>
              <a:t>capital</a:t>
            </a:r>
            <a:r>
              <a:rPr lang="nb-NO" baseline="0" dirty="0" smtClean="0"/>
              <a:t> of Norway, and in </a:t>
            </a:r>
            <a:r>
              <a:rPr lang="nb-NO" baseline="0" dirty="0" err="1" smtClean="0"/>
              <a:t>the</a:t>
            </a:r>
            <a:r>
              <a:rPr lang="nb-NO" baseline="0" dirty="0" smtClean="0"/>
              <a:t> </a:t>
            </a:r>
            <a:r>
              <a:rPr lang="nb-NO" baseline="0" dirty="0" err="1" smtClean="0"/>
              <a:t>picture</a:t>
            </a:r>
            <a:r>
              <a:rPr lang="nb-NO" baseline="0" dirty="0" smtClean="0"/>
              <a:t> </a:t>
            </a:r>
            <a:r>
              <a:rPr lang="nb-NO" baseline="0" dirty="0" err="1" smtClean="0"/>
              <a:t>here</a:t>
            </a:r>
            <a:r>
              <a:rPr lang="nb-NO" baseline="0" dirty="0" smtClean="0"/>
              <a:t> </a:t>
            </a:r>
            <a:r>
              <a:rPr lang="nb-NO" baseline="0" dirty="0" err="1" smtClean="0"/>
              <a:t>you</a:t>
            </a:r>
            <a:r>
              <a:rPr lang="nb-NO" baseline="0" dirty="0" smtClean="0"/>
              <a:t> </a:t>
            </a:r>
            <a:r>
              <a:rPr lang="nb-NO" baseline="0" dirty="0" err="1" smtClean="0"/>
              <a:t>see</a:t>
            </a:r>
            <a:r>
              <a:rPr lang="nb-NO" baseline="0" dirty="0" smtClean="0"/>
              <a:t> Akershus </a:t>
            </a:r>
            <a:r>
              <a:rPr lang="nb-NO" baseline="0" dirty="0" err="1" smtClean="0"/>
              <a:t>Fortress</a:t>
            </a:r>
            <a:r>
              <a:rPr lang="nb-NO" baseline="0" dirty="0" smtClean="0"/>
              <a:t>, </a:t>
            </a:r>
            <a:r>
              <a:rPr lang="nb-NO" baseline="0" dirty="0" err="1" smtClean="0"/>
              <a:t>where</a:t>
            </a:r>
            <a:r>
              <a:rPr lang="nb-NO" baseline="0" dirty="0" smtClean="0"/>
              <a:t> </a:t>
            </a:r>
            <a:r>
              <a:rPr lang="nb-NO" baseline="0" dirty="0" err="1" smtClean="0"/>
              <a:t>the</a:t>
            </a:r>
            <a:r>
              <a:rPr lang="nb-NO" baseline="0" dirty="0" smtClean="0"/>
              <a:t> University Defence College is </a:t>
            </a:r>
            <a:r>
              <a:rPr lang="nb-NO" baseline="0" dirty="0" err="1" smtClean="0"/>
              <a:t>located</a:t>
            </a:r>
            <a:r>
              <a:rPr lang="nb-NO" baseline="0" dirty="0" smtClean="0"/>
              <a:t>. This is </a:t>
            </a:r>
            <a:r>
              <a:rPr lang="nb-NO" baseline="0" dirty="0" err="1" smtClean="0"/>
              <a:t>also</a:t>
            </a:r>
            <a:r>
              <a:rPr lang="nb-NO" baseline="0" dirty="0" smtClean="0"/>
              <a:t> </a:t>
            </a:r>
            <a:r>
              <a:rPr lang="nb-NO" baseline="0" dirty="0" err="1" smtClean="0"/>
              <a:t>where</a:t>
            </a:r>
            <a:r>
              <a:rPr lang="nb-NO" baseline="0" dirty="0" smtClean="0"/>
              <a:t> </a:t>
            </a:r>
            <a:r>
              <a:rPr lang="nb-NO" baseline="0" dirty="0" err="1" smtClean="0"/>
              <a:t>the</a:t>
            </a:r>
            <a:r>
              <a:rPr lang="nb-NO" baseline="0" dirty="0" smtClean="0"/>
              <a:t> Conference </a:t>
            </a:r>
            <a:r>
              <a:rPr lang="nb-NO" baseline="0" dirty="0" err="1" smtClean="0"/>
              <a:t>will</a:t>
            </a:r>
            <a:r>
              <a:rPr lang="nb-NO" baseline="0" dirty="0" smtClean="0"/>
              <a:t> be held.</a:t>
            </a:r>
          </a:p>
          <a:p>
            <a:endParaRPr lang="en-GB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CCE6712-F747-479C-B709-FC4E3A3ADF26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7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b-NO" dirty="0" smtClean="0"/>
              <a:t>This is</a:t>
            </a:r>
            <a:r>
              <a:rPr lang="nb-NO" baseline="0" dirty="0" smtClean="0"/>
              <a:t> still far </a:t>
            </a:r>
            <a:r>
              <a:rPr lang="nb-NO" baseline="0" dirty="0" err="1" smtClean="0"/>
              <a:t>ahead</a:t>
            </a:r>
            <a:r>
              <a:rPr lang="nb-NO" baseline="0" dirty="0" smtClean="0"/>
              <a:t>, so I </a:t>
            </a:r>
            <a:r>
              <a:rPr lang="nb-NO" baseline="0" dirty="0" err="1" smtClean="0"/>
              <a:t>don’t</a:t>
            </a:r>
            <a:r>
              <a:rPr lang="nb-NO" baseline="0" dirty="0" smtClean="0"/>
              <a:t> have </a:t>
            </a:r>
            <a:r>
              <a:rPr lang="nb-NO" baseline="0" dirty="0" err="1" smtClean="0"/>
              <a:t>much</a:t>
            </a:r>
            <a:r>
              <a:rPr lang="nb-NO" baseline="0" dirty="0" smtClean="0"/>
              <a:t> solid </a:t>
            </a:r>
            <a:r>
              <a:rPr lang="nb-NO" baseline="0" dirty="0" err="1" smtClean="0"/>
              <a:t>information</a:t>
            </a:r>
            <a:r>
              <a:rPr lang="nb-NO" baseline="0" dirty="0" smtClean="0"/>
              <a:t> to </a:t>
            </a:r>
            <a:r>
              <a:rPr lang="nb-NO" baseline="0" dirty="0" err="1" smtClean="0"/>
              <a:t>convey</a:t>
            </a:r>
            <a:r>
              <a:rPr lang="nb-NO" baseline="0" dirty="0" smtClean="0"/>
              <a:t> </a:t>
            </a:r>
            <a:r>
              <a:rPr lang="nb-NO" baseline="0" dirty="0" err="1" smtClean="0"/>
              <a:t>yet</a:t>
            </a:r>
            <a:r>
              <a:rPr lang="nb-NO" baseline="0" dirty="0" smtClean="0"/>
              <a:t>, </a:t>
            </a:r>
            <a:r>
              <a:rPr lang="nb-NO" baseline="0" dirty="0" err="1" smtClean="0"/>
              <a:t>apart</a:t>
            </a:r>
            <a:r>
              <a:rPr lang="nb-NO" baseline="0" dirty="0" smtClean="0"/>
              <a:t> from </a:t>
            </a:r>
            <a:r>
              <a:rPr lang="nb-NO" baseline="0" dirty="0" err="1" smtClean="0"/>
              <a:t>some</a:t>
            </a:r>
            <a:r>
              <a:rPr lang="nb-NO" baseline="0" dirty="0" smtClean="0"/>
              <a:t> </a:t>
            </a:r>
            <a:r>
              <a:rPr lang="nb-NO" baseline="0" dirty="0" err="1" smtClean="0"/>
              <a:t>key</a:t>
            </a:r>
            <a:r>
              <a:rPr lang="nb-NO" baseline="0" dirty="0" smtClean="0"/>
              <a:t> </a:t>
            </a:r>
            <a:r>
              <a:rPr lang="nb-NO" baseline="0" dirty="0" err="1" smtClean="0"/>
              <a:t>facts</a:t>
            </a:r>
            <a:r>
              <a:rPr lang="nb-NO" baseline="0" dirty="0" smtClean="0"/>
              <a:t>: time and </a:t>
            </a:r>
            <a:r>
              <a:rPr lang="nb-NO" baseline="0" dirty="0" err="1" smtClean="0"/>
              <a:t>place</a:t>
            </a:r>
            <a:r>
              <a:rPr lang="nb-NO" baseline="0" dirty="0" smtClean="0"/>
              <a:t>. </a:t>
            </a:r>
            <a:r>
              <a:rPr lang="nb-NO" dirty="0" err="1" smtClean="0"/>
              <a:t>Needless</a:t>
            </a:r>
            <a:r>
              <a:rPr lang="nb-NO" dirty="0" smtClean="0"/>
              <a:t> to </a:t>
            </a:r>
            <a:r>
              <a:rPr lang="nb-NO" dirty="0" err="1" smtClean="0"/>
              <a:t>say</a:t>
            </a:r>
            <a:r>
              <a:rPr lang="nb-NO" dirty="0" smtClean="0"/>
              <a:t>,</a:t>
            </a:r>
            <a:r>
              <a:rPr lang="nb-NO" baseline="0" dirty="0" smtClean="0"/>
              <a:t> </a:t>
            </a:r>
            <a:r>
              <a:rPr lang="nb-NO" baseline="0" dirty="0" err="1" smtClean="0"/>
              <a:t>there</a:t>
            </a:r>
            <a:r>
              <a:rPr lang="nb-NO" baseline="0" dirty="0" smtClean="0"/>
              <a:t> is </a:t>
            </a:r>
            <a:r>
              <a:rPr lang="nb-NO" baseline="0" dirty="0" err="1" smtClean="0"/>
              <a:t>busy</a:t>
            </a:r>
            <a:r>
              <a:rPr lang="nb-NO" baseline="0" dirty="0" smtClean="0"/>
              <a:t> planning </a:t>
            </a:r>
            <a:r>
              <a:rPr lang="nb-NO" baseline="0" dirty="0" err="1" smtClean="0"/>
              <a:t>going</a:t>
            </a:r>
            <a:r>
              <a:rPr lang="nb-NO" baseline="0" dirty="0" smtClean="0"/>
              <a:t> </a:t>
            </a:r>
            <a:r>
              <a:rPr lang="nb-NO" baseline="0" dirty="0" err="1" smtClean="0"/>
              <a:t>on</a:t>
            </a:r>
            <a:r>
              <a:rPr lang="nb-NO" baseline="0" dirty="0" smtClean="0"/>
              <a:t> </a:t>
            </a:r>
            <a:r>
              <a:rPr lang="nb-NO" baseline="0" dirty="0" err="1" smtClean="0"/>
              <a:t>behind</a:t>
            </a:r>
            <a:r>
              <a:rPr lang="nb-NO" baseline="0" dirty="0" smtClean="0"/>
              <a:t> </a:t>
            </a:r>
            <a:r>
              <a:rPr lang="nb-NO" baseline="0" dirty="0" err="1" smtClean="0"/>
              <a:t>the</a:t>
            </a:r>
            <a:r>
              <a:rPr lang="nb-NO" baseline="0" dirty="0" smtClean="0"/>
              <a:t> scenes, and as </a:t>
            </a:r>
            <a:r>
              <a:rPr lang="nb-NO" baseline="0" dirty="0" err="1" smtClean="0"/>
              <a:t>we</a:t>
            </a:r>
            <a:r>
              <a:rPr lang="nb-NO" baseline="0" dirty="0" smtClean="0"/>
              <a:t> all </a:t>
            </a:r>
            <a:r>
              <a:rPr lang="nb-NO" baseline="0" dirty="0" err="1" smtClean="0"/>
              <a:t>know</a:t>
            </a:r>
            <a:r>
              <a:rPr lang="nb-NO" baseline="0" dirty="0" smtClean="0"/>
              <a:t>, planning is all, </a:t>
            </a:r>
            <a:r>
              <a:rPr lang="nb-NO" baseline="0" dirty="0" err="1" smtClean="0"/>
              <a:t>the</a:t>
            </a:r>
            <a:r>
              <a:rPr lang="nb-NO" baseline="0" dirty="0" smtClean="0"/>
              <a:t> plan is </a:t>
            </a:r>
            <a:r>
              <a:rPr lang="nb-NO" baseline="0" dirty="0" err="1" smtClean="0"/>
              <a:t>nothing</a:t>
            </a:r>
            <a:r>
              <a:rPr lang="nb-NO" baseline="0" dirty="0" smtClean="0"/>
              <a:t>. This is </a:t>
            </a:r>
            <a:r>
              <a:rPr lang="nb-NO" baseline="0" dirty="0" err="1" smtClean="0"/>
              <a:t>what</a:t>
            </a:r>
            <a:r>
              <a:rPr lang="nb-NO" baseline="0" dirty="0" smtClean="0"/>
              <a:t> </a:t>
            </a:r>
            <a:r>
              <a:rPr lang="nb-NO" baseline="0" dirty="0" err="1" smtClean="0"/>
              <a:t>we</a:t>
            </a:r>
            <a:r>
              <a:rPr lang="nb-NO" baseline="0" dirty="0" smtClean="0"/>
              <a:t> have so far: 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CCE6712-F747-479C-B709-FC4E3A3ADF26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6167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As a </a:t>
            </a:r>
            <a:r>
              <a:rPr lang="nb-NO" dirty="0" err="1" smtClean="0"/>
              <a:t>little</a:t>
            </a:r>
            <a:r>
              <a:rPr lang="nb-NO" dirty="0" smtClean="0"/>
              <a:t> </a:t>
            </a:r>
            <a:r>
              <a:rPr lang="nb-NO" dirty="0" err="1" smtClean="0"/>
              <a:t>teaser</a:t>
            </a:r>
            <a:r>
              <a:rPr lang="nb-NO" dirty="0" smtClean="0"/>
              <a:t>, I </a:t>
            </a:r>
            <a:r>
              <a:rPr lang="nb-NO" dirty="0" err="1" smtClean="0"/>
              <a:t>will</a:t>
            </a:r>
            <a:r>
              <a:rPr lang="nb-NO" dirty="0" smtClean="0"/>
              <a:t> show </a:t>
            </a:r>
            <a:r>
              <a:rPr lang="nb-NO" dirty="0" err="1" smtClean="0"/>
              <a:t>you</a:t>
            </a:r>
            <a:r>
              <a:rPr lang="nb-NO" baseline="0" dirty="0" smtClean="0"/>
              <a:t> a video </a:t>
            </a:r>
            <a:r>
              <a:rPr lang="nb-NO" baseline="0" dirty="0" err="1" smtClean="0"/>
              <a:t>promoting</a:t>
            </a:r>
            <a:r>
              <a:rPr lang="nb-NO" baseline="0" dirty="0" smtClean="0"/>
              <a:t> Oslo, and I hope to </a:t>
            </a:r>
            <a:r>
              <a:rPr lang="nb-NO" baseline="0" dirty="0" err="1" smtClean="0"/>
              <a:t>see</a:t>
            </a:r>
            <a:r>
              <a:rPr lang="nb-NO" baseline="0" dirty="0" smtClean="0"/>
              <a:t> </a:t>
            </a:r>
            <a:r>
              <a:rPr lang="nb-NO" baseline="0" dirty="0" err="1" smtClean="0"/>
              <a:t>you</a:t>
            </a:r>
            <a:r>
              <a:rPr lang="nb-NO" baseline="0" dirty="0" smtClean="0"/>
              <a:t> all in Oslo </a:t>
            </a:r>
            <a:r>
              <a:rPr lang="nb-NO" baseline="0" dirty="0" err="1" smtClean="0"/>
              <a:t>next</a:t>
            </a:r>
            <a:r>
              <a:rPr lang="nb-NO" baseline="0" dirty="0" smtClean="0"/>
              <a:t> </a:t>
            </a:r>
            <a:r>
              <a:rPr lang="nb-NO" baseline="0" dirty="0" err="1" smtClean="0"/>
              <a:t>year</a:t>
            </a:r>
            <a:r>
              <a:rPr lang="nb-NO" baseline="0" dirty="0" smtClean="0"/>
              <a:t>. </a:t>
            </a:r>
            <a:endParaRPr lang="en-GB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CCE6712-F747-479C-B709-FC4E3A3ADF26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3917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5F98523-EFE0-4154-800C-FE7CF9756A8B}" type="slidenum">
              <a:rPr lang="nb-NO"/>
              <a:pPr/>
              <a:t>‹#›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Norwegian Defence University College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87792AB-2FC1-4C54-AA94-852BA232A9B6}" type="slidenum">
              <a:rPr lang="nb-NO"/>
              <a:pPr/>
              <a:t>‹#›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Norwegian Defence University College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0"/>
            <a:ext cx="2057400" cy="3014663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0"/>
            <a:ext cx="6019800" cy="3014663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A2BB5B6-54F4-4CA6-8BD5-8896C25FC827}" type="slidenum">
              <a:rPr lang="nb-NO"/>
              <a:pPr/>
              <a:t>‹#›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Norwegian Defence University College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CD97ABB-4537-4B85-9479-1119288BC513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787DB41-E302-4AF1-B4F8-4977415877F8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8BEEA30-7221-471D-9DE6-87B6AB67DDB6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0113" y="1700213"/>
            <a:ext cx="3883025" cy="46815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35538" y="1700213"/>
            <a:ext cx="3884612" cy="46815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103EEE3-F42D-40D8-A5EE-6A891FA52430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9C8426D-0194-4614-90A0-4182B83E06AD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1B4AADB-C149-404A-BABE-452DEE0644F6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A4850F8-11A5-457A-92DA-3685FC02310B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CC47453-73E8-4EC2-8E40-5D42ACBA005D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04E9FE9-FF11-4AF5-99C3-9BD779061400}" type="slidenum">
              <a:rPr lang="nb-NO"/>
              <a:pPr/>
              <a:t>‹#›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Norwegian Defence University College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B74294B-F533-45AF-A7A8-72CC82F2DB9A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69CB464-6454-47AD-BE48-BC9373F6F15B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37363" y="836613"/>
            <a:ext cx="1982787" cy="554513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9000" y="836613"/>
            <a:ext cx="5795963" cy="55451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D3DAD3F-B11C-4168-A00A-88AE26A8D176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5D4CAC9-487D-41F8-8E9C-39F6E100C652}" type="slidenum">
              <a:rPr lang="nb-NO"/>
              <a:pPr/>
              <a:t>‹#›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Norwegian Defence University College</a:t>
            </a: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E0A112F-796A-4BD3-A6EA-205C5C57C2C7}" type="slidenum">
              <a:rPr lang="nb-NO"/>
              <a:pPr/>
              <a:t>‹#›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Norwegian Defence University College</a:t>
            </a: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8AFD6DF-25CE-49F1-A28A-7A7124CC85D9}" type="slidenum">
              <a:rPr lang="nb-NO"/>
              <a:pPr/>
              <a:t>‹#›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Norwegian Defence University College</a:t>
            </a: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0113" y="1700213"/>
            <a:ext cx="3883025" cy="46815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35538" y="1700213"/>
            <a:ext cx="3884612" cy="46815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77D8CCD-98A9-42AE-8B3A-3DDA9FDCCA85}" type="slidenum">
              <a:rPr lang="nb-NO"/>
              <a:pPr/>
              <a:t>‹#›</a:t>
            </a:fld>
            <a:endParaRPr lang="nb-NO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Norwegian Defence University College</a:t>
            </a: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4F2BAAA-6073-49BB-9AB3-7532AD247F06}" type="slidenum">
              <a:rPr lang="nb-NO"/>
              <a:pPr/>
              <a:t>‹#›</a:t>
            </a:fld>
            <a:endParaRPr lang="nb-NO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Norwegian Defence University College</a:t>
            </a: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F3EEC57-1312-4F09-85EF-A21D903A4C93}" type="slidenum">
              <a:rPr lang="nb-NO"/>
              <a:pPr/>
              <a:t>‹#›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Norwegian Defence University College</a:t>
            </a: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8FD4AC1-4A01-4BAA-BDE4-4C0E17405D83}" type="slidenum">
              <a:rPr lang="nb-NO"/>
              <a:pPr/>
              <a:t>‹#›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Norwegian Defence University College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D1EE8D2-85E5-4706-A5E2-615F46EFD8C5}" type="slidenum">
              <a:rPr lang="nb-NO"/>
              <a:pPr/>
              <a:t>‹#›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Norwegian Defence University College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C688383-3A0E-4524-BFE3-E89C40E987ED}" type="slidenum">
              <a:rPr lang="nb-NO"/>
              <a:pPr/>
              <a:t>‹#›</a:t>
            </a:fld>
            <a:endParaRPr lang="nb-NO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Norwegian Defence University College</a:t>
            </a: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237E238-DA41-418E-873E-079356CB8810}" type="slidenum">
              <a:rPr lang="nb-NO"/>
              <a:pPr/>
              <a:t>‹#›</a:t>
            </a:fld>
            <a:endParaRPr lang="nb-NO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Norwegian Defence University College</a:t>
            </a: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993AA58-8991-4198-BF68-F399B29DBC85}" type="slidenum">
              <a:rPr lang="nb-NO"/>
              <a:pPr/>
              <a:t>‹#›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Norwegian Defence University College</a:t>
            </a: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37363" y="836613"/>
            <a:ext cx="1982787" cy="554513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9000" y="836613"/>
            <a:ext cx="5795963" cy="55451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8DFCE3C-14AD-49FE-8762-999479AF4BBD}" type="slidenum">
              <a:rPr lang="nb-NO"/>
              <a:pPr/>
              <a:t>‹#›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Norwegian Defence University College</a:t>
            </a: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5797501-DBFA-4B8F-927F-CDB0F2A54603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B4E8223-145A-42EA-A26F-A62946DB1937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EF3AC17-CAC1-4487-8255-A84CA9502B47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0113" y="1700213"/>
            <a:ext cx="3883025" cy="46815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35538" y="1700213"/>
            <a:ext cx="3884612" cy="46815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4133873-BC95-4D83-9F0E-D8CADD4B7496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AAD2D52-C558-4C45-A511-B62D141580D9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084DFF1-086F-4E76-856C-F955B556432E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3860800"/>
            <a:ext cx="4038600" cy="1439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3860800"/>
            <a:ext cx="4038600" cy="1439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32A855B-3C9A-4C11-BDC9-6607D7690E7A}" type="slidenum">
              <a:rPr lang="nb-NO"/>
              <a:pPr/>
              <a:t>‹#›</a:t>
            </a:fld>
            <a:endParaRPr lang="nb-NO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Norwegian Defence University College</a:t>
            </a: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DB2AEC9-3830-488D-93D1-C7F08012A170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F16822C-F201-4CA2-B2B2-D6D262C9E502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EE84F62-AA00-4E2B-AC5D-5F487FDCEB07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0B9469D-0363-47BF-8AB7-58DF80DB2A87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37363" y="836613"/>
            <a:ext cx="1982787" cy="554513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9000" y="836613"/>
            <a:ext cx="5795963" cy="55451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C66040D-E899-4271-BA49-FBFA33B4F8F0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C81AAF6-3F4B-4425-A2D7-9AE5EF74613C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531E594-0657-40DC-BAC5-F08DC1A642A3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D2DFFD4-1B8C-4742-8D17-078294C6236B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0113" y="1700213"/>
            <a:ext cx="3883025" cy="46815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35538" y="1700213"/>
            <a:ext cx="3884612" cy="46815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55E683A-A456-4E91-A03A-0F1793D868AC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DCF77EF-A3F6-4B7A-89F8-18EA7BE3E2B0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F85EA09-AE12-4882-A778-C87A8E61D38C}" type="slidenum">
              <a:rPr lang="nb-NO"/>
              <a:pPr/>
              <a:t>‹#›</a:t>
            </a:fld>
            <a:endParaRPr lang="nb-NO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Norwegian Defence University College</a:t>
            </a: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CF7F803-3872-4347-89BD-03D52A28E1AB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135FBE5-9A96-4229-9365-B73593BAE324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18CB3E0-2DF6-4AF2-9241-CB179217F986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2EB4C6A-E405-4B00-93EB-11608F14E852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39FFD42-FF57-425F-8F37-C40A8A331474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37363" y="836613"/>
            <a:ext cx="1982787" cy="554513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9000" y="836613"/>
            <a:ext cx="5795963" cy="55451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156117D-E83A-4256-8E18-1B84499C3AC5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5ED011A-7C5B-4030-8B8A-2AEECF7585A8}" type="slidenum">
              <a:rPr lang="nb-NO"/>
              <a:pPr/>
              <a:t>‹#›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Norwegian Defence University College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1498EF1-67FB-4E65-91A5-3F7BDC8CFA20}" type="slidenum">
              <a:rPr lang="nb-NO"/>
              <a:pPr/>
              <a:t>‹#›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Norwegian Defence University College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14D5CCE-DCDA-4A28-86AF-6EF9A6C38CD5}" type="slidenum">
              <a:rPr lang="nb-NO"/>
              <a:pPr/>
              <a:t>‹#›</a:t>
            </a:fld>
            <a:endParaRPr lang="nb-NO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Norwegian Defence University College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186D130-AC65-445C-9A47-514BDE733276}" type="slidenum">
              <a:rPr lang="nb-NO"/>
              <a:pPr/>
              <a:t>‹#›</a:t>
            </a:fld>
            <a:endParaRPr lang="nb-NO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Norwegian Defence University College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rgbClr val="6F6F6F"/>
            </a:gs>
            <a:gs pos="100000">
              <a:srgbClr val="434343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2" name="Bilde 8" descr="purple bar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0" y="6484938"/>
            <a:ext cx="9144000" cy="37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83" name="Bilde 14" descr="light_stripes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0" y="4794250"/>
            <a:ext cx="9144000" cy="1011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Klikk for å redigere tittelstil</a:t>
            </a:r>
          </a:p>
        </p:txBody>
      </p:sp>
      <p:sp>
        <p:nvSpPr>
          <p:cNvPr id="1945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3860800"/>
            <a:ext cx="8229600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Klikk for å redigere undertittelstil i malen</a:t>
            </a:r>
          </a:p>
        </p:txBody>
      </p:sp>
      <p:sp>
        <p:nvSpPr>
          <p:cNvPr id="194574" name="Rectangle 14"/>
          <p:cNvSpPr>
            <a:spLocks noGrp="1" noChangeArrowheads="1"/>
          </p:cNvSpPr>
          <p:nvPr>
            <p:ph type="dt" sz="half" idx="2"/>
          </p:nvPr>
        </p:nvSpPr>
        <p:spPr bwMode="white">
          <a:xfrm>
            <a:off x="7556500" y="6656388"/>
            <a:ext cx="1079500" cy="14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800">
                <a:solidFill>
                  <a:srgbClr val="D9D9D9"/>
                </a:solidFill>
              </a:defRPr>
            </a:lvl1pPr>
          </a:lstStyle>
          <a:p>
            <a:endParaRPr lang="nb-NO"/>
          </a:p>
        </p:txBody>
      </p:sp>
      <p:sp>
        <p:nvSpPr>
          <p:cNvPr id="194575" name="Rectangle 1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75688" y="6624638"/>
            <a:ext cx="406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>
                <a:solidFill>
                  <a:srgbClr val="D9D9D9"/>
                </a:solidFill>
              </a:defRPr>
            </a:lvl1pPr>
          </a:lstStyle>
          <a:p>
            <a:fld id="{761CF893-8297-4E8E-8483-9C679EB83C1B}" type="slidenum">
              <a:rPr lang="nb-NO"/>
              <a:pPr/>
              <a:t>‹#›</a:t>
            </a:fld>
            <a:endParaRPr lang="nb-NO"/>
          </a:p>
        </p:txBody>
      </p:sp>
      <p:sp>
        <p:nvSpPr>
          <p:cNvPr id="194573" name="Rectangle 13"/>
          <p:cNvSpPr>
            <a:spLocks noGrp="1" noChangeArrowheads="1"/>
          </p:cNvSpPr>
          <p:nvPr>
            <p:ph type="ftr" sz="quarter" idx="3"/>
          </p:nvPr>
        </p:nvSpPr>
        <p:spPr bwMode="white">
          <a:xfrm>
            <a:off x="612775" y="404813"/>
            <a:ext cx="496728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100">
                <a:solidFill>
                  <a:schemeClr val="bg1"/>
                </a:solidFill>
                <a:latin typeface="FORSVARET-Medium" pitchFamily="2" charset="0"/>
              </a:defRPr>
            </a:lvl1pPr>
          </a:lstStyle>
          <a:p>
            <a:r>
              <a:rPr lang="nb-NO"/>
              <a:t>Norwegian Defence University College</a:t>
            </a:r>
          </a:p>
        </p:txBody>
      </p:sp>
      <p:pic>
        <p:nvPicPr>
          <p:cNvPr id="194585" name="Bilde 22" descr="NAF_logo_neg.png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195263" y="115888"/>
            <a:ext cx="3003550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5851" r:id="rId1"/>
    <p:sldLayoutId id="2147485852" r:id="rId2"/>
    <p:sldLayoutId id="2147485853" r:id="rId3"/>
    <p:sldLayoutId id="2147485854" r:id="rId4"/>
    <p:sldLayoutId id="2147485855" r:id="rId5"/>
    <p:sldLayoutId id="2147485856" r:id="rId6"/>
    <p:sldLayoutId id="2147485857" r:id="rId7"/>
    <p:sldLayoutId id="2147485858" r:id="rId8"/>
    <p:sldLayoutId id="2147485859" r:id="rId9"/>
    <p:sldLayoutId id="2147485860" r:id="rId10"/>
    <p:sldLayoutId id="2147485861" r:id="rId11"/>
  </p:sldLayoutIdLst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9pPr>
    </p:titleStyle>
    <p:bodyStyle>
      <a:lvl1pPr marL="342900" indent="-342900" algn="ctr" rtl="0" eaLnBrk="1" fontAlgn="base" hangingPunct="1">
        <a:spcBef>
          <a:spcPct val="20000"/>
        </a:spcBef>
        <a:spcAft>
          <a:spcPct val="0"/>
        </a:spcAft>
        <a:defRPr sz="24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chemeClr val="bg1"/>
            </a:gs>
            <a:gs pos="100000">
              <a:srgbClr val="C9C9C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788" name="Bilde 8" descr="purple bar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0" y="6484938"/>
            <a:ext cx="9144000" cy="37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7789" name="Bilde 14" descr="light_stripes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0" y="4794250"/>
            <a:ext cx="9144000" cy="1011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7765" name="Plassholder for tekst 2"/>
          <p:cNvSpPr>
            <a:spLocks noGrp="1"/>
          </p:cNvSpPr>
          <p:nvPr>
            <p:ph type="body" idx="1"/>
          </p:nvPr>
        </p:nvSpPr>
        <p:spPr bwMode="auto">
          <a:xfrm>
            <a:off x="900113" y="1700213"/>
            <a:ext cx="7920037" cy="468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smtClean="0"/>
          </a:p>
        </p:txBody>
      </p:sp>
      <p:sp>
        <p:nvSpPr>
          <p:cNvPr id="117766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889000" y="836613"/>
            <a:ext cx="793115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Klikk for å redigere tittelstil</a:t>
            </a:r>
          </a:p>
        </p:txBody>
      </p:sp>
      <p:sp>
        <p:nvSpPr>
          <p:cNvPr id="117769" name="Rectangle 9"/>
          <p:cNvSpPr>
            <a:spLocks noGrp="1" noChangeArrowheads="1"/>
          </p:cNvSpPr>
          <p:nvPr>
            <p:ph type="dt" sz="half" idx="2"/>
          </p:nvPr>
        </p:nvSpPr>
        <p:spPr bwMode="white">
          <a:xfrm>
            <a:off x="7556500" y="6656388"/>
            <a:ext cx="1079500" cy="14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800">
                <a:solidFill>
                  <a:srgbClr val="D9D9D9"/>
                </a:solidFill>
              </a:defRPr>
            </a:lvl1pPr>
          </a:lstStyle>
          <a:p>
            <a:endParaRPr lang="nb-NO"/>
          </a:p>
        </p:txBody>
      </p:sp>
      <p:sp>
        <p:nvSpPr>
          <p:cNvPr id="117778" name="Rectangle 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75688" y="6624638"/>
            <a:ext cx="406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>
                <a:solidFill>
                  <a:srgbClr val="D9D9D9"/>
                </a:solidFill>
              </a:defRPr>
            </a:lvl1pPr>
          </a:lstStyle>
          <a:p>
            <a:fld id="{7FC8BB3A-89E0-4015-95C1-2B29C9844C3F}" type="slidenum">
              <a:rPr lang="nb-NO"/>
              <a:pPr/>
              <a:t>‹#›</a:t>
            </a:fld>
            <a:endParaRPr lang="nb-NO"/>
          </a:p>
        </p:txBody>
      </p:sp>
      <p:sp>
        <p:nvSpPr>
          <p:cNvPr id="117780" name="Rectangle 20"/>
          <p:cNvSpPr>
            <a:spLocks noChangeArrowheads="1"/>
          </p:cNvSpPr>
          <p:nvPr/>
        </p:nvSpPr>
        <p:spPr bwMode="white">
          <a:xfrm>
            <a:off x="612775" y="404813"/>
            <a:ext cx="496728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nb-NO" sz="1100">
                <a:latin typeface="FORSVARET-Medium" pitchFamily="2" charset="0"/>
              </a:rPr>
              <a:t>Norwegian Defence University College</a:t>
            </a:r>
          </a:p>
        </p:txBody>
      </p:sp>
      <p:pic>
        <p:nvPicPr>
          <p:cNvPr id="117790" name="Bilde 12" descr="NAF_logo_pos.png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195263" y="115888"/>
            <a:ext cx="3003550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5862" r:id="rId1"/>
    <p:sldLayoutId id="2147485863" r:id="rId2"/>
    <p:sldLayoutId id="2147485864" r:id="rId3"/>
    <p:sldLayoutId id="2147485865" r:id="rId4"/>
    <p:sldLayoutId id="2147485866" r:id="rId5"/>
    <p:sldLayoutId id="2147485867" r:id="rId6"/>
    <p:sldLayoutId id="2147485868" r:id="rId7"/>
    <p:sldLayoutId id="2147485869" r:id="rId8"/>
    <p:sldLayoutId id="2147485870" r:id="rId9"/>
    <p:sldLayoutId id="2147485871" r:id="rId10"/>
    <p:sldLayoutId id="2147485872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gradFill rotWithShape="0">
          <a:gsLst>
            <a:gs pos="0">
              <a:srgbClr val="6F6F6F"/>
            </a:gs>
            <a:gs pos="100000">
              <a:srgbClr val="434343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9" name="Plassholder for tekst 2"/>
          <p:cNvSpPr>
            <a:spLocks noGrp="1"/>
          </p:cNvSpPr>
          <p:nvPr>
            <p:ph type="body" idx="1"/>
          </p:nvPr>
        </p:nvSpPr>
        <p:spPr bwMode="auto">
          <a:xfrm>
            <a:off x="900113" y="1700213"/>
            <a:ext cx="7920037" cy="468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smtClean="0"/>
          </a:p>
        </p:txBody>
      </p:sp>
      <p:sp>
        <p:nvSpPr>
          <p:cNvPr id="190470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889000" y="836613"/>
            <a:ext cx="793115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Klikk for å redigere tittelstil</a:t>
            </a:r>
          </a:p>
        </p:txBody>
      </p:sp>
      <p:sp>
        <p:nvSpPr>
          <p:cNvPr id="190474" name="Rectangle 10"/>
          <p:cNvSpPr>
            <a:spLocks noGrp="1" noChangeArrowheads="1"/>
          </p:cNvSpPr>
          <p:nvPr>
            <p:ph type="dt" sz="half" idx="2"/>
          </p:nvPr>
        </p:nvSpPr>
        <p:spPr bwMode="white">
          <a:xfrm>
            <a:off x="7556500" y="6656388"/>
            <a:ext cx="1079500" cy="14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800">
                <a:solidFill>
                  <a:srgbClr val="D9D9D9"/>
                </a:solidFill>
              </a:defRPr>
            </a:lvl1pPr>
          </a:lstStyle>
          <a:p>
            <a:endParaRPr lang="nb-NO"/>
          </a:p>
        </p:txBody>
      </p:sp>
      <p:sp>
        <p:nvSpPr>
          <p:cNvPr id="190475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75688" y="6624638"/>
            <a:ext cx="406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>
                <a:solidFill>
                  <a:srgbClr val="D9D9D9"/>
                </a:solidFill>
              </a:defRPr>
            </a:lvl1pPr>
          </a:lstStyle>
          <a:p>
            <a:fld id="{49299B1B-F63D-4FEE-8BFD-7B28D125AD32}" type="slidenum">
              <a:rPr lang="nb-NO"/>
              <a:pPr/>
              <a:t>‹#›</a:t>
            </a:fld>
            <a:endParaRPr lang="nb-NO"/>
          </a:p>
        </p:txBody>
      </p:sp>
      <p:sp>
        <p:nvSpPr>
          <p:cNvPr id="190477" name="Rectangle 13"/>
          <p:cNvSpPr>
            <a:spLocks noGrp="1" noChangeArrowheads="1"/>
          </p:cNvSpPr>
          <p:nvPr>
            <p:ph type="ftr" sz="quarter" idx="3"/>
          </p:nvPr>
        </p:nvSpPr>
        <p:spPr bwMode="white">
          <a:xfrm>
            <a:off x="612775" y="404813"/>
            <a:ext cx="496728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100">
                <a:solidFill>
                  <a:schemeClr val="bg1"/>
                </a:solidFill>
                <a:latin typeface="FORSVARET-Medium" pitchFamily="2" charset="0"/>
              </a:defRPr>
            </a:lvl1pPr>
          </a:lstStyle>
          <a:p>
            <a:r>
              <a:rPr lang="nb-NO"/>
              <a:t>Norwegian Defence University College</a:t>
            </a:r>
          </a:p>
        </p:txBody>
      </p:sp>
      <p:pic>
        <p:nvPicPr>
          <p:cNvPr id="190478" name="Bilde 22" descr="NAF_logo_neg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195263" y="115888"/>
            <a:ext cx="3003550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5873" r:id="rId1"/>
    <p:sldLayoutId id="2147485874" r:id="rId2"/>
    <p:sldLayoutId id="2147485875" r:id="rId3"/>
    <p:sldLayoutId id="2147485876" r:id="rId4"/>
    <p:sldLayoutId id="2147485877" r:id="rId5"/>
    <p:sldLayoutId id="2147485878" r:id="rId6"/>
    <p:sldLayoutId id="2147485879" r:id="rId7"/>
    <p:sldLayoutId id="2147485880" r:id="rId8"/>
    <p:sldLayoutId id="2147485881" r:id="rId9"/>
    <p:sldLayoutId id="2147485882" r:id="rId10"/>
    <p:sldLayoutId id="2147485883" r:id="rId11"/>
  </p:sldLayoutIdLst>
  <p:hf hdr="0" dt="0"/>
  <p:txStyles>
    <p:titleStyle>
      <a:lvl1pPr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ＭＳ Ｐゴシック" charset="-128"/>
        </a:defRPr>
      </a:lvl2pPr>
      <a:lvl3pPr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ＭＳ Ｐゴシック" charset="-128"/>
        </a:defRPr>
      </a:lvl3pPr>
      <a:lvl4pPr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ＭＳ Ｐゴシック" charset="-128"/>
        </a:defRPr>
      </a:lvl4pPr>
      <a:lvl5pPr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ＭＳ Ｐゴシック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ＭＳ Ｐゴシック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ＭＳ Ｐゴシック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ＭＳ Ｐゴシック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ＭＳ Ｐゴシック" charset="-128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bg1"/>
          </a:solidFill>
          <a:latin typeface="+mn-lt"/>
          <a:ea typeface="+mn-ea"/>
          <a:cs typeface="Arial" charset="0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000">
          <a:solidFill>
            <a:schemeClr val="bg1"/>
          </a:solidFill>
          <a:latin typeface="+mn-lt"/>
          <a:ea typeface="+mn-ea"/>
          <a:cs typeface="Arial" charset="0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bg1"/>
          </a:solidFill>
          <a:latin typeface="+mn-lt"/>
          <a:ea typeface="+mn-ea"/>
          <a:cs typeface="Arial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bg1"/>
          </a:solidFill>
          <a:latin typeface="+mn-lt"/>
          <a:ea typeface="+mn-ea"/>
          <a:cs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bg1"/>
          </a:solidFill>
          <a:latin typeface="+mn-lt"/>
          <a:ea typeface="+mn-ea"/>
          <a:cs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bg1"/>
          </a:solidFill>
          <a:latin typeface="+mn-lt"/>
          <a:ea typeface="+mn-ea"/>
          <a:cs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bg1"/>
          </a:solidFill>
          <a:latin typeface="+mn-lt"/>
          <a:ea typeface="+mn-ea"/>
          <a:cs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bg1"/>
          </a:solidFill>
          <a:latin typeface="+mn-lt"/>
          <a:ea typeface="+mn-ea"/>
          <a:cs typeface="Arial" charset="0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chemeClr val="bg1"/>
            </a:gs>
            <a:gs pos="100000">
              <a:srgbClr val="C9C9C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2" name="Plassholder for tekst 2"/>
          <p:cNvSpPr>
            <a:spLocks noGrp="1"/>
          </p:cNvSpPr>
          <p:nvPr>
            <p:ph type="body" idx="1"/>
          </p:nvPr>
        </p:nvSpPr>
        <p:spPr bwMode="auto">
          <a:xfrm>
            <a:off x="900113" y="1700213"/>
            <a:ext cx="7920037" cy="468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smtClean="0"/>
          </a:p>
        </p:txBody>
      </p:sp>
      <p:sp>
        <p:nvSpPr>
          <p:cNvPr id="191493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889000" y="836613"/>
            <a:ext cx="793115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Klikk for å redigere tittelstil</a:t>
            </a:r>
          </a:p>
        </p:txBody>
      </p:sp>
      <p:sp>
        <p:nvSpPr>
          <p:cNvPr id="191498" name="Rectangle 10"/>
          <p:cNvSpPr>
            <a:spLocks noGrp="1" noChangeArrowheads="1"/>
          </p:cNvSpPr>
          <p:nvPr>
            <p:ph type="dt" sz="half" idx="2"/>
          </p:nvPr>
        </p:nvSpPr>
        <p:spPr bwMode="white">
          <a:xfrm>
            <a:off x="7556500" y="6656388"/>
            <a:ext cx="1079500" cy="14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800"/>
            </a:lvl1pPr>
          </a:lstStyle>
          <a:p>
            <a:endParaRPr lang="nb-NO"/>
          </a:p>
        </p:txBody>
      </p:sp>
      <p:sp>
        <p:nvSpPr>
          <p:cNvPr id="191499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75688" y="6624638"/>
            <a:ext cx="406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/>
            </a:lvl1pPr>
          </a:lstStyle>
          <a:p>
            <a:fld id="{C4D74170-5E24-4F86-A57D-B7A6E485403A}" type="slidenum">
              <a:rPr lang="nb-NO"/>
              <a:pPr/>
              <a:t>‹#›</a:t>
            </a:fld>
            <a:endParaRPr lang="nb-NO"/>
          </a:p>
        </p:txBody>
      </p:sp>
      <p:sp>
        <p:nvSpPr>
          <p:cNvPr id="191501" name="Rectangle 13"/>
          <p:cNvSpPr>
            <a:spLocks noChangeArrowheads="1"/>
          </p:cNvSpPr>
          <p:nvPr/>
        </p:nvSpPr>
        <p:spPr bwMode="white">
          <a:xfrm>
            <a:off x="612775" y="404813"/>
            <a:ext cx="496728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nb-NO" sz="1100">
                <a:latin typeface="FORSVARET-Medium" pitchFamily="2" charset="0"/>
              </a:rPr>
              <a:t>Norwegian Defence University College</a:t>
            </a:r>
          </a:p>
        </p:txBody>
      </p:sp>
      <p:pic>
        <p:nvPicPr>
          <p:cNvPr id="191502" name="Bilde 12" descr="NAF_logo_pos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195263" y="115888"/>
            <a:ext cx="3003550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5884" r:id="rId1"/>
    <p:sldLayoutId id="2147485885" r:id="rId2"/>
    <p:sldLayoutId id="2147485886" r:id="rId3"/>
    <p:sldLayoutId id="2147485887" r:id="rId4"/>
    <p:sldLayoutId id="2147485888" r:id="rId5"/>
    <p:sldLayoutId id="2147485889" r:id="rId6"/>
    <p:sldLayoutId id="2147485890" r:id="rId7"/>
    <p:sldLayoutId id="2147485891" r:id="rId8"/>
    <p:sldLayoutId id="2147485892" r:id="rId9"/>
    <p:sldLayoutId id="2147485893" r:id="rId10"/>
    <p:sldLayoutId id="2147485894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ea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ea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ea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ea typeface="ＭＳ Ｐゴシック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ea typeface="ＭＳ Ｐゴシック" charset="-128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ea typeface="ＭＳ Ｐゴシック" charset="-128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ea typeface="ＭＳ Ｐゴシック" charset="-128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  <a:cs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>
          <a:solidFill>
            <a:schemeClr val="tx1"/>
          </a:solidFill>
          <a:latin typeface="+mn-lt"/>
          <a:ea typeface="+mn-ea"/>
          <a:cs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  <a:cs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Arial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Arial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Arial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Arial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Arial" charset="0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5" name="Plassholder for tekst 2"/>
          <p:cNvSpPr>
            <a:spLocks noGrp="1"/>
          </p:cNvSpPr>
          <p:nvPr>
            <p:ph type="body" idx="1"/>
          </p:nvPr>
        </p:nvSpPr>
        <p:spPr bwMode="auto">
          <a:xfrm>
            <a:off x="900113" y="1700213"/>
            <a:ext cx="7920037" cy="468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smtClean="0"/>
          </a:p>
        </p:txBody>
      </p:sp>
      <p:sp>
        <p:nvSpPr>
          <p:cNvPr id="192516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889000" y="836613"/>
            <a:ext cx="793115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Klikk for å redigere tittelstil</a:t>
            </a:r>
          </a:p>
        </p:txBody>
      </p:sp>
      <p:sp>
        <p:nvSpPr>
          <p:cNvPr id="192522" name="Rectangle 10"/>
          <p:cNvSpPr>
            <a:spLocks noGrp="1" noChangeArrowheads="1"/>
          </p:cNvSpPr>
          <p:nvPr>
            <p:ph type="dt" sz="half" idx="2"/>
          </p:nvPr>
        </p:nvSpPr>
        <p:spPr bwMode="white">
          <a:xfrm>
            <a:off x="7556500" y="6656388"/>
            <a:ext cx="1079500" cy="14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800"/>
            </a:lvl1pPr>
          </a:lstStyle>
          <a:p>
            <a:endParaRPr lang="nb-NO"/>
          </a:p>
        </p:txBody>
      </p:sp>
      <p:sp>
        <p:nvSpPr>
          <p:cNvPr id="192523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75688" y="6624638"/>
            <a:ext cx="406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/>
            </a:lvl1pPr>
          </a:lstStyle>
          <a:p>
            <a:fld id="{03B68496-4ECF-41B0-B606-ADE1CEF04920}" type="slidenum">
              <a:rPr lang="nb-NO"/>
              <a:pPr/>
              <a:t>‹#›</a:t>
            </a:fld>
            <a:endParaRPr lang="nb-NO"/>
          </a:p>
        </p:txBody>
      </p:sp>
      <p:sp>
        <p:nvSpPr>
          <p:cNvPr id="192525" name="Rectangle 13"/>
          <p:cNvSpPr>
            <a:spLocks noChangeArrowheads="1"/>
          </p:cNvSpPr>
          <p:nvPr/>
        </p:nvSpPr>
        <p:spPr bwMode="white">
          <a:xfrm>
            <a:off x="612775" y="404813"/>
            <a:ext cx="496728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nb-NO" sz="1100">
                <a:latin typeface="FORSVARET-Medium" pitchFamily="2" charset="0"/>
              </a:rPr>
              <a:t>Norwegian Defence University College</a:t>
            </a:r>
          </a:p>
        </p:txBody>
      </p:sp>
      <p:pic>
        <p:nvPicPr>
          <p:cNvPr id="192526" name="Bilde 12" descr="NAF_logo_pos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195263" y="115888"/>
            <a:ext cx="3003550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5895" r:id="rId1"/>
    <p:sldLayoutId id="2147485896" r:id="rId2"/>
    <p:sldLayoutId id="2147485897" r:id="rId3"/>
    <p:sldLayoutId id="2147485898" r:id="rId4"/>
    <p:sldLayoutId id="2147485899" r:id="rId5"/>
    <p:sldLayoutId id="2147485900" r:id="rId6"/>
    <p:sldLayoutId id="2147485901" r:id="rId7"/>
    <p:sldLayoutId id="2147485902" r:id="rId8"/>
    <p:sldLayoutId id="2147485903" r:id="rId9"/>
    <p:sldLayoutId id="2147485904" r:id="rId10"/>
    <p:sldLayoutId id="2147485905" r:id="rId11"/>
  </p:sldLayoutIdLst>
  <p:hf hdr="0" dt="0"/>
  <p:txStyles>
    <p:titleStyle>
      <a:lvl1pPr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ea typeface="ＭＳ Ｐゴシック" charset="-128"/>
        </a:defRPr>
      </a:lvl2pPr>
      <a:lvl3pPr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ea typeface="ＭＳ Ｐゴシック" charset="-128"/>
        </a:defRPr>
      </a:lvl3pPr>
      <a:lvl4pPr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ea typeface="ＭＳ Ｐゴシック" charset="-128"/>
        </a:defRPr>
      </a:lvl4pPr>
      <a:lvl5pPr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ea typeface="ＭＳ Ｐゴシック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ea typeface="ＭＳ Ｐゴシック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ea typeface="ＭＳ Ｐゴシック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ea typeface="ＭＳ Ｐゴシック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ea typeface="ＭＳ Ｐゴシック" charset="-128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  <a:cs typeface="Arial" charset="0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000">
          <a:solidFill>
            <a:schemeClr val="tx1"/>
          </a:solidFill>
          <a:latin typeface="+mn-lt"/>
          <a:ea typeface="+mn-ea"/>
          <a:cs typeface="Arial" charset="0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  <a:cs typeface="Arial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Arial" charset="0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user/VisitOSLO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b-NO" b="1" dirty="0" smtClean="0"/>
              <a:t>BILC Conference Oslo, 2020</a:t>
            </a:r>
            <a:endParaRPr lang="nb-NO" b="1" dirty="0"/>
          </a:p>
        </p:txBody>
      </p:sp>
      <p:sp>
        <p:nvSpPr>
          <p:cNvPr id="209923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A7613C7-B8BC-4510-8B98-D810982ED843}" type="slidenum">
              <a:rPr lang="nb-NO"/>
              <a:pPr/>
              <a:t>1</a:t>
            </a:fld>
            <a:endParaRPr lang="nb-NO"/>
          </a:p>
        </p:txBody>
      </p:sp>
      <p:pic>
        <p:nvPicPr>
          <p:cNvPr id="1026" name="Picture 2" descr="H:\Mine bilder\1558433730823111698036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9" y="1673945"/>
            <a:ext cx="8075844" cy="4175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 smtClean="0"/>
              <a:t>Planning is all…..</a:t>
            </a: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400050" lvl="1" indent="0">
              <a:buNone/>
            </a:pPr>
            <a:endParaRPr lang="nb-NO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nb-NO" b="1" dirty="0"/>
              <a:t>Tentative </a:t>
            </a:r>
            <a:r>
              <a:rPr lang="nb-NO" b="1" dirty="0" err="1"/>
              <a:t>dates</a:t>
            </a:r>
            <a:r>
              <a:rPr lang="nb-NO" b="1" dirty="0"/>
              <a:t>: </a:t>
            </a:r>
            <a:endParaRPr lang="nb-NO" b="1" dirty="0" smtClean="0"/>
          </a:p>
          <a:p>
            <a:pPr marL="0" indent="0">
              <a:buNone/>
            </a:pPr>
            <a:r>
              <a:rPr lang="nb-NO" dirty="0" smtClean="0"/>
              <a:t>24-29 </a:t>
            </a:r>
            <a:r>
              <a:rPr lang="nb-NO" dirty="0"/>
              <a:t>May, </a:t>
            </a:r>
            <a:r>
              <a:rPr lang="nb-NO" dirty="0" smtClean="0"/>
              <a:t>2020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b="1" dirty="0" err="1" smtClean="0"/>
              <a:t>Venue</a:t>
            </a:r>
            <a:r>
              <a:rPr lang="nb-NO" b="1" dirty="0" smtClean="0"/>
              <a:t>:</a:t>
            </a:r>
          </a:p>
          <a:p>
            <a:pPr marL="0" indent="0">
              <a:buNone/>
            </a:pPr>
            <a:r>
              <a:rPr lang="nb-NO" dirty="0" smtClean="0"/>
              <a:t>Akershus </a:t>
            </a:r>
            <a:r>
              <a:rPr lang="nb-NO" dirty="0" err="1" smtClean="0"/>
              <a:t>fortress</a:t>
            </a:r>
            <a:r>
              <a:rPr lang="nb-NO" dirty="0" smtClean="0"/>
              <a:t>,</a:t>
            </a:r>
          </a:p>
          <a:p>
            <a:pPr marL="0" indent="0">
              <a:buNone/>
            </a:pPr>
            <a:r>
              <a:rPr lang="nb-NO" dirty="0" smtClean="0"/>
              <a:t>Norwegian </a:t>
            </a:r>
            <a:r>
              <a:rPr lang="nb-NO" dirty="0" err="1" smtClean="0"/>
              <a:t>Defence</a:t>
            </a:r>
            <a:r>
              <a:rPr lang="nb-NO" dirty="0" smtClean="0"/>
              <a:t> </a:t>
            </a:r>
            <a:r>
              <a:rPr lang="nb-NO" dirty="0" err="1" smtClean="0"/>
              <a:t>University</a:t>
            </a:r>
            <a:r>
              <a:rPr lang="nb-NO" dirty="0" smtClean="0"/>
              <a:t> College</a:t>
            </a:r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103EEE3-F42D-40D8-A5EE-6A891FA52430}" type="slidenum">
              <a:rPr lang="nb-NO" smtClean="0"/>
              <a:pPr/>
              <a:t>2</a:t>
            </a:fld>
            <a:endParaRPr lang="nb-NO"/>
          </a:p>
        </p:txBody>
      </p:sp>
      <p:pic>
        <p:nvPicPr>
          <p:cNvPr id="2050" name="Picture 2" descr="H:\Mine bilder\155843380404980855960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204864"/>
            <a:ext cx="3888432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3959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 smtClean="0"/>
              <a:t>Planning is all…..</a:t>
            </a:r>
            <a:endParaRPr lang="en-GB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958851" y="1713111"/>
            <a:ext cx="7920037" cy="4681537"/>
          </a:xfrm>
        </p:spPr>
        <p:txBody>
          <a:bodyPr/>
          <a:lstStyle/>
          <a:p>
            <a:r>
              <a:rPr lang="nb-NO" dirty="0" smtClean="0"/>
              <a:t>Conference </a:t>
            </a:r>
            <a:r>
              <a:rPr lang="nb-NO" dirty="0" err="1" smtClean="0"/>
              <a:t>theme</a:t>
            </a:r>
            <a:r>
              <a:rPr lang="nb-NO" dirty="0" smtClean="0"/>
              <a:t>: TBD</a:t>
            </a:r>
          </a:p>
          <a:p>
            <a:endParaRPr lang="nb-NO" dirty="0" smtClean="0"/>
          </a:p>
          <a:p>
            <a:r>
              <a:rPr lang="nb-NO" dirty="0" err="1" smtClean="0"/>
              <a:t>Social</a:t>
            </a:r>
            <a:r>
              <a:rPr lang="nb-NO" dirty="0" smtClean="0"/>
              <a:t>/</a:t>
            </a:r>
            <a:r>
              <a:rPr lang="nb-NO" dirty="0" err="1" smtClean="0"/>
              <a:t>cultural</a:t>
            </a:r>
            <a:r>
              <a:rPr lang="nb-NO" dirty="0" smtClean="0"/>
              <a:t> </a:t>
            </a:r>
            <a:r>
              <a:rPr lang="nb-NO" dirty="0" err="1"/>
              <a:t>programme</a:t>
            </a:r>
            <a:r>
              <a:rPr lang="nb-NO" dirty="0"/>
              <a:t>:</a:t>
            </a:r>
          </a:p>
          <a:p>
            <a:endParaRPr lang="nb-NO" dirty="0" smtClean="0"/>
          </a:p>
          <a:p>
            <a:pPr marL="0" indent="0">
              <a:buNone/>
            </a:pPr>
            <a:endParaRPr lang="nb-NO" dirty="0" smtClean="0"/>
          </a:p>
          <a:p>
            <a:r>
              <a:rPr lang="nb-NO" dirty="0" err="1"/>
              <a:t>Accommodation</a:t>
            </a:r>
            <a:r>
              <a:rPr lang="nb-NO" dirty="0"/>
              <a:t> – </a:t>
            </a:r>
            <a:r>
              <a:rPr lang="nb-NO" dirty="0" err="1"/>
              <a:t>hotels</a:t>
            </a:r>
            <a:r>
              <a:rPr lang="nb-NO" dirty="0"/>
              <a:t> in </a:t>
            </a:r>
            <a:r>
              <a:rPr lang="nb-NO" dirty="0" err="1"/>
              <a:t>various</a:t>
            </a:r>
            <a:r>
              <a:rPr lang="nb-NO" dirty="0"/>
              <a:t> </a:t>
            </a:r>
            <a:r>
              <a:rPr lang="nb-NO" dirty="0" err="1"/>
              <a:t>price</a:t>
            </a:r>
            <a:r>
              <a:rPr lang="nb-NO" dirty="0"/>
              <a:t> ranges</a:t>
            </a:r>
            <a:r>
              <a:rPr lang="en-GB" dirty="0"/>
              <a:t> will be </a:t>
            </a:r>
            <a:r>
              <a:rPr lang="en-GB" dirty="0" smtClean="0"/>
              <a:t>suggested</a:t>
            </a:r>
            <a:endParaRPr lang="en-GB" dirty="0"/>
          </a:p>
          <a:p>
            <a:r>
              <a:rPr lang="nb-NO" dirty="0"/>
              <a:t>Conference </a:t>
            </a:r>
            <a:r>
              <a:rPr lang="nb-NO" dirty="0" err="1"/>
              <a:t>fee</a:t>
            </a:r>
            <a:r>
              <a:rPr lang="nb-NO" dirty="0"/>
              <a:t>: 250 euros</a:t>
            </a:r>
          </a:p>
          <a:p>
            <a:pPr marL="0" indent="0">
              <a:buNone/>
            </a:pPr>
            <a:endParaRPr lang="nb-NO" dirty="0"/>
          </a:p>
          <a:p>
            <a:r>
              <a:rPr lang="en-GB" dirty="0">
                <a:hlinkClick r:id="rId3"/>
              </a:rPr>
              <a:t>https://</a:t>
            </a:r>
            <a:r>
              <a:rPr lang="en-GB" dirty="0" smtClean="0">
                <a:hlinkClick r:id="rId3"/>
              </a:rPr>
              <a:t>www.youtube.com/user/VisitOSLO</a:t>
            </a:r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787DB41-E302-4AF1-B4F8-4977415877F8}" type="slidenum">
              <a:rPr lang="nb-NO" smtClean="0"/>
              <a:pPr/>
              <a:t>3</a:t>
            </a:fld>
            <a:endParaRPr lang="nb-NO"/>
          </a:p>
        </p:txBody>
      </p:sp>
      <p:pic>
        <p:nvPicPr>
          <p:cNvPr id="5" name="Bild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2348880"/>
            <a:ext cx="3114675" cy="1466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857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HS_powerpoint-mal-ENG">
  <a:themeElements>
    <a:clrScheme name="13 05 2013 - HÆ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3 05 2013 - HÆ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13 05 2013 - HÆ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 05 2013 - HÆ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 05 2013 - HÆ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 05 2013 - HÆ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 05 2013 - HÆ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 05 2013 - HÆ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 05 2013 - HÆ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 05 2013 - HÆ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 05 2013 - HÆ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 05 2013 - HÆ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 05 2013 - HÆ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 05 2013 - HÆ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07.03.2013 - HÆR">
  <a:themeElements>
    <a:clrScheme name="07.03.2013 - HÆR 1">
      <a:dk1>
        <a:srgbClr val="000000"/>
      </a:dk1>
      <a:lt1>
        <a:srgbClr val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FFFFFF"/>
      </a:accent3>
      <a:accent4>
        <a:srgbClr val="000000"/>
      </a:accent4>
      <a:accent5>
        <a:srgbClr val="EBEBEB"/>
      </a:accent5>
      <a:accent6>
        <a:srgbClr val="A1A1A1"/>
      </a:accent6>
      <a:hlink>
        <a:srgbClr val="5F5F5F"/>
      </a:hlink>
      <a:folHlink>
        <a:srgbClr val="919191"/>
      </a:folHlink>
    </a:clrScheme>
    <a:fontScheme name="07.03.2013 - HÆR">
      <a:majorFont>
        <a:latin typeface="Arial"/>
        <a:ea typeface=""/>
        <a:cs typeface="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07.03.2013 - HÆR 1">
        <a:dk1>
          <a:srgbClr val="000000"/>
        </a:dk1>
        <a:lt1>
          <a:srgbClr val="FFFFFF"/>
        </a:lt1>
        <a:dk2>
          <a:srgbClr val="000000"/>
        </a:dk2>
        <a:lt2>
          <a:srgbClr val="F8F8F8"/>
        </a:lt2>
        <a:accent1>
          <a:srgbClr val="DDDDDD"/>
        </a:accent1>
        <a:accent2>
          <a:srgbClr val="B2B2B2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A1A1A1"/>
        </a:accent6>
        <a:hlink>
          <a:srgbClr val="5F5F5F"/>
        </a:hlink>
        <a:folHlink>
          <a:srgbClr val="91919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2009-06-04 (U) Forsvaret mal med embedding av forsvarsfont - 2.0">
  <a:themeElements>
    <a:clrScheme name="2_2009-06-04 (U) Forsvaret mal med embedding av forsvarsfont - 2.0 1">
      <a:dk1>
        <a:srgbClr val="000000"/>
      </a:dk1>
      <a:lt1>
        <a:srgbClr val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FFFFFF"/>
      </a:accent3>
      <a:accent4>
        <a:srgbClr val="000000"/>
      </a:accent4>
      <a:accent5>
        <a:srgbClr val="EBEBEB"/>
      </a:accent5>
      <a:accent6>
        <a:srgbClr val="A1A1A1"/>
      </a:accent6>
      <a:hlink>
        <a:srgbClr val="5F5F5F"/>
      </a:hlink>
      <a:folHlink>
        <a:srgbClr val="919191"/>
      </a:folHlink>
    </a:clrScheme>
    <a:fontScheme name="2_2009-06-04 (U) Forsvaret mal med embedding av forsvarsfont - 2.0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2_2009-06-04 (U) Forsvaret mal med embedding av forsvarsfont - 2.0 1">
        <a:dk1>
          <a:srgbClr val="000000"/>
        </a:dk1>
        <a:lt1>
          <a:srgbClr val="FFFFFF"/>
        </a:lt1>
        <a:dk2>
          <a:srgbClr val="000000"/>
        </a:dk2>
        <a:lt2>
          <a:srgbClr val="F8F8F8"/>
        </a:lt2>
        <a:accent1>
          <a:srgbClr val="DDDDDD"/>
        </a:accent1>
        <a:accent2>
          <a:srgbClr val="B2B2B2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A1A1A1"/>
        </a:accent6>
        <a:hlink>
          <a:srgbClr val="5F5F5F"/>
        </a:hlink>
        <a:folHlink>
          <a:srgbClr val="91919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2009-06-04 (U) Forsvaret mal med embedding av forsvarsfont - 2.0">
  <a:themeElements>
    <a:clrScheme name="1_2009-06-04 (U) Forsvaret mal med embedding av forsvarsfont - 2.0 1">
      <a:dk1>
        <a:srgbClr val="000000"/>
      </a:dk1>
      <a:lt1>
        <a:srgbClr val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FFFFFF"/>
      </a:accent3>
      <a:accent4>
        <a:srgbClr val="000000"/>
      </a:accent4>
      <a:accent5>
        <a:srgbClr val="EBEBEB"/>
      </a:accent5>
      <a:accent6>
        <a:srgbClr val="A1A1A1"/>
      </a:accent6>
      <a:hlink>
        <a:srgbClr val="5F5F5F"/>
      </a:hlink>
      <a:folHlink>
        <a:srgbClr val="919191"/>
      </a:folHlink>
    </a:clrScheme>
    <a:fontScheme name="1_2009-06-04 (U) Forsvaret mal med embedding av forsvarsfont - 2.0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1_2009-06-04 (U) Forsvaret mal med embedding av forsvarsfont - 2.0 1">
        <a:dk1>
          <a:srgbClr val="000000"/>
        </a:dk1>
        <a:lt1>
          <a:srgbClr val="FFFFFF"/>
        </a:lt1>
        <a:dk2>
          <a:srgbClr val="000000"/>
        </a:dk2>
        <a:lt2>
          <a:srgbClr val="F8F8F8"/>
        </a:lt2>
        <a:accent1>
          <a:srgbClr val="DDDDDD"/>
        </a:accent1>
        <a:accent2>
          <a:srgbClr val="B2B2B2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A1A1A1"/>
        </a:accent6>
        <a:hlink>
          <a:srgbClr val="5F5F5F"/>
        </a:hlink>
        <a:folHlink>
          <a:srgbClr val="91919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_Forsvarets powerpointmal">
  <a:themeElements>
    <a:clrScheme name="1_Forsvarets powerpointmal 1">
      <a:dk1>
        <a:srgbClr val="000000"/>
      </a:dk1>
      <a:lt1>
        <a:srgbClr val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FFFFFF"/>
      </a:accent3>
      <a:accent4>
        <a:srgbClr val="000000"/>
      </a:accent4>
      <a:accent5>
        <a:srgbClr val="EBEBEB"/>
      </a:accent5>
      <a:accent6>
        <a:srgbClr val="A1A1A1"/>
      </a:accent6>
      <a:hlink>
        <a:srgbClr val="5F5F5F"/>
      </a:hlink>
      <a:folHlink>
        <a:srgbClr val="919191"/>
      </a:folHlink>
    </a:clrScheme>
    <a:fontScheme name="1_Forsvarets powerpointmal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1_Forsvarets powerpointmal 1">
        <a:dk1>
          <a:srgbClr val="000000"/>
        </a:dk1>
        <a:lt1>
          <a:srgbClr val="FFFFFF"/>
        </a:lt1>
        <a:dk2>
          <a:srgbClr val="000000"/>
        </a:dk2>
        <a:lt2>
          <a:srgbClr val="F8F8F8"/>
        </a:lt2>
        <a:accent1>
          <a:srgbClr val="DDDDDD"/>
        </a:accent1>
        <a:accent2>
          <a:srgbClr val="B2B2B2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A1A1A1"/>
        </a:accent6>
        <a:hlink>
          <a:srgbClr val="5F5F5F"/>
        </a:hlink>
        <a:folHlink>
          <a:srgbClr val="91919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5e56184-275f-495f-a56f-8fdf09bcc359">
      <Value>1</Value>
    </TaxCatchAll>
    <PublishingExpirationDate xmlns="http://schemas.microsoft.com/sharepoint/v3" xsi:nil="true"/>
    <PublishingStartDate xmlns="http://schemas.microsoft.com/sharepoint/v3" xsi:nil="true"/>
    <IntranetMMSikkerhetNoteField xmlns="d425d069-e46b-4c3a-a1fe-29e5113b932f">
      <Terms xmlns="http://schemas.microsoft.com/office/infopath/2007/PartnerControls">
        <TermInfo xmlns="http://schemas.microsoft.com/office/infopath/2007/PartnerControls">
          <TermName xmlns="http://schemas.microsoft.com/office/infopath/2007/PartnerControls">Ugradert</TermName>
          <TermId xmlns="http://schemas.microsoft.com/office/infopath/2007/PartnerControls">d00673f2-4025-410d-80f3-e4b359da56af</TermId>
        </TermInfo>
      </Terms>
    </IntranetMMSikkerhetNoteField>
    <Dokumenttype xmlns="d425d069-e46b-4c3a-a1fe-29e5113b932f">
      <Value>Mal</Value>
    </Dokumenttype>
    <Rutinetype xmlns="d425d069-e46b-4c3a-a1fe-29e5113b932f" xsi:nil="true"/>
    <Beskrivelse xmlns="d425d069-e46b-4c3a-a1fe-29e5113b932f" xsi:nil="true"/>
    <Rekkef_x00f8_lge xmlns="d425d069-e46b-4c3a-a1fe-29e5113b932f">0</Rekkef_x00f8_lge>
    <Dokumenttittel xmlns="d425d069-e46b-4c3a-a1fe-29e5113b932f">
      <Url xsi:nil="true"/>
      <Description xsi:nil="true"/>
    </Dokumenttittel>
    <IconOverlay xmlns="http://schemas.microsoft.com/sharepoint/v4" xsi:nil="true"/>
    <Spr_x00e5_k xmlns="d425d069-e46b-4c3a-a1fe-29e5113b932f">Engelsk</Spr_x00e5_k>
    <Format xmlns="d425d069-e46b-4c3a-a1fe-29e5113b932f" xsi:nil="true"/>
    <URL xmlns="http://schemas.microsoft.com/sharepoint/v3">
      <Url xsi:nil="true"/>
      <Description xsi:nil="true"/>
    </URL>
    <Avdeling xmlns="d425d069-e46b-4c3a-a1fe-29e5113b932f">
      <Value>Felles</Value>
    </Avdeling>
    <_x00c5_r xmlns="d425d069-e46b-4c3a-a1fe-29e5113b932f" xsi:nil="true"/>
    <Bygning xmlns="d425d069-e46b-4c3a-a1fe-29e5113b932f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4CAE747379C19468C715A3F65D71B75" ma:contentTypeVersion="20" ma:contentTypeDescription="Opprett et nytt dokument." ma:contentTypeScope="" ma:versionID="437c02ff67df60494eb34731da79e5eb">
  <xsd:schema xmlns:xsd="http://www.w3.org/2001/XMLSchema" xmlns:xs="http://www.w3.org/2001/XMLSchema" xmlns:p="http://schemas.microsoft.com/office/2006/metadata/properties" xmlns:ns1="http://schemas.microsoft.com/sharepoint/v3" xmlns:ns2="d425d069-e46b-4c3a-a1fe-29e5113b932f" xmlns:ns3="e5e56184-275f-495f-a56f-8fdf09bcc359" xmlns:ns4="http://schemas.microsoft.com/sharepoint/v4" targetNamespace="http://schemas.microsoft.com/office/2006/metadata/properties" ma:root="true" ma:fieldsID="a2761fefaead07d2c6283f3c1ae58c66" ns1:_="" ns2:_="" ns3:_="" ns4:_="">
    <xsd:import namespace="http://schemas.microsoft.com/sharepoint/v3"/>
    <xsd:import namespace="d425d069-e46b-4c3a-a1fe-29e5113b932f"/>
    <xsd:import namespace="e5e56184-275f-495f-a56f-8fdf09bcc359"/>
    <xsd:import namespace="http://schemas.microsoft.com/sharepoint/v4"/>
    <xsd:element name="properties">
      <xsd:complexType>
        <xsd:sequence>
          <xsd:element name="documentManagement">
            <xsd:complexType>
              <xsd:all>
                <xsd:element ref="ns2:IntranetMMSikkerhetNoteField" minOccurs="0"/>
                <xsd:element ref="ns3:TaxCatchAll" minOccurs="0"/>
                <xsd:element ref="ns1:PublishingStartDate" minOccurs="0"/>
                <xsd:element ref="ns1:PublishingExpirationDate" minOccurs="0"/>
                <xsd:element ref="ns2:Dokumenttype" minOccurs="0"/>
                <xsd:element ref="ns2:Dokumenttittel" minOccurs="0"/>
                <xsd:element ref="ns2:Beskrivelse" minOccurs="0"/>
                <xsd:element ref="ns2:Rekkef_x00f8_lge" minOccurs="0"/>
                <xsd:element ref="ns2:Rutinetype" minOccurs="0"/>
                <xsd:element ref="ns4:IconOverlay" minOccurs="0"/>
                <xsd:element ref="ns2:Format" minOccurs="0"/>
                <xsd:element ref="ns2:Spr_x00e5_k" minOccurs="0"/>
                <xsd:element ref="ns1:URL" minOccurs="0"/>
                <xsd:element ref="ns2:Avdeling" minOccurs="0"/>
                <xsd:element ref="ns2:_x00c5_r" minOccurs="0"/>
                <xsd:element ref="ns2:Bygning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11" nillable="true" ma:displayName="Planlagt startdato" ma:internalName="PublishingStartDate">
      <xsd:simpleType>
        <xsd:restriction base="dms:Unknown"/>
      </xsd:simpleType>
    </xsd:element>
    <xsd:element name="PublishingExpirationDate" ma:index="12" nillable="true" ma:displayName="Planlagt utløpsdato" ma:internalName="PublishingExpirationDate">
      <xsd:simpleType>
        <xsd:restriction base="dms:Unknown"/>
      </xsd:simpleType>
    </xsd:element>
    <xsd:element name="URL" ma:index="21" nillable="true" ma:displayName="URL-adresse" ma:format="Hyperlink" ma:internalName="URL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425d069-e46b-4c3a-a1fe-29e5113b932f" elementFormDefault="qualified">
    <xsd:import namespace="http://schemas.microsoft.com/office/2006/documentManagement/types"/>
    <xsd:import namespace="http://schemas.microsoft.com/office/infopath/2007/PartnerControls"/>
    <xsd:element name="IntranetMMSikkerhetNoteField" ma:index="9" ma:taxonomy="true" ma:internalName="IntranetMMSikkerhetNoteField" ma:taxonomyFieldName="IntranetMMSikkerhet" ma:displayName="Graderingsnivå" ma:default="" ma:fieldId="{73325cf5-b570-4eb2-98e7-05dcbc4d9a2e}" ma:sspId="9bc1ae65-7bad-4a1a-867d-1417b907e5da" ma:termSetId="ca32687f-15c1-4b8a-bc76-5721c7b52a11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Dokumenttype" ma:index="13" nillable="true" ma:displayName="Dokumenttype" ma:description="Hvilket møte eller funksjon er dokumentet knytta til" ma:internalName="Dokumenttype" ma:requiredMultiChoice="tru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Uspes"/>
                    <xsd:enumeration value="AMU"/>
                    <xsd:enumeration value="Arbeidsavtale/lønn"/>
                    <xsd:enumeration value="Beslutningsnotat"/>
                    <xsd:enumeration value="Direktiv"/>
                    <xsd:enumeration value="Fobid/Doculive"/>
                    <xsd:enumeration value="HMS-håndbok"/>
                    <xsd:enumeration value="HMS-vedlegg"/>
                    <xsd:enumeration value="Halvårsinfo"/>
                    <xsd:enumeration value="HR"/>
                    <xsd:enumeration value="Idrett"/>
                    <xsd:enumeration value="IKT"/>
                    <xsd:enumeration value="IM"/>
                    <xsd:enumeration value="Informasjon-drøfting"/>
                    <xsd:enumeration value="LIA"/>
                    <xsd:enumeration value="Likestilling"/>
                    <xsd:enumeration value="Logo"/>
                    <xsd:enumeration value="Mal"/>
                    <xsd:enumeration value="Nettjobb"/>
                    <xsd:enumeration value="Skoleordre"/>
                    <xsd:enumeration value="Styringsdokumenter"/>
                    <xsd:enumeration value="Trykk"/>
                    <xsd:enumeration value="VS"/>
                    <xsd:enumeration value="VS-plan"/>
                    <xsd:enumeration value="VS-portal"/>
                  </xsd:restriction>
                </xsd:simpleType>
              </xsd:element>
            </xsd:sequence>
          </xsd:extension>
        </xsd:complexContent>
      </xsd:complexType>
    </xsd:element>
    <xsd:element name="Dokumenttittel" ma:index="14" nillable="true" ma:displayName="Dokumenttittel" ma:format="Hyperlink" ma:internalName="Dokumenttittel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Beskrivelse" ma:index="15" nillable="true" ma:displayName="Beskrivelse" ma:description="beskriv hva dette dokumentet inneholder, kort og presist" ma:internalName="Beskrivelse">
      <xsd:simpleType>
        <xsd:restriction base="dms:Note">
          <xsd:maxLength value="255"/>
        </xsd:restriction>
      </xsd:simpleType>
    </xsd:element>
    <xsd:element name="Rekkef_x00f8_lge" ma:index="16" nillable="true" ma:displayName="Rekkefølge" ma:decimals="0" ma:description="Velg dokumentets plass i rekka om dette er viktig" ma:internalName="Rekkef_x00f8_lge" ma:readOnly="false" ma:percentage="FALSE">
      <xsd:simpleType>
        <xsd:restriction base="dms:Number"/>
      </xsd:simpleType>
    </xsd:element>
    <xsd:element name="Rutinetype" ma:index="17" nillable="true" ma:displayName="Oppgavetype" ma:internalName="Rutinetyp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nskaffelser"/>
                    <xsd:enumeration value="Bestilling"/>
                    <xsd:enumeration value="Besøk"/>
                    <xsd:enumeration value="Budsjett"/>
                    <xsd:enumeration value="EBA"/>
                    <xsd:enumeration value="IKT"/>
                    <xsd:enumeration value="Informasjon-drøfting"/>
                    <xsd:enumeration value="Innkjøp"/>
                    <xsd:enumeration value="Internt"/>
                    <xsd:enumeration value="Materiell"/>
                    <xsd:enumeration value="Møter"/>
                    <xsd:enumeration value="Omstilling"/>
                    <xsd:enumeration value="Overordnet"/>
                    <xsd:enumeration value="Økonomi"/>
                    <xsd:enumeration value="Personal"/>
                    <xsd:enumeration value="Rutiner FHS"/>
                    <xsd:enumeration value="Sikkerhet"/>
                    <xsd:enumeration value="Sjefsskifte"/>
                    <xsd:enumeration value="Utdanning"/>
                    <xsd:enumeration value="Vernetjeneste"/>
                    <xsd:enumeration value="Feil"/>
                  </xsd:restriction>
                </xsd:simpleType>
              </xsd:element>
            </xsd:sequence>
          </xsd:extension>
        </xsd:complexContent>
      </xsd:complexType>
    </xsd:element>
    <xsd:element name="Format" ma:index="19" nillable="true" ma:displayName="Format" ma:description="brukes av blant annet logosamlinga" ma:format="RadioButtons" ma:internalName="Format">
      <xsd:simpleType>
        <xsd:restriction base="dms:Choice">
          <xsd:enumeration value="Skjerm"/>
          <xsd:enumeration value="Trykk"/>
        </xsd:restriction>
      </xsd:simpleType>
    </xsd:element>
    <xsd:element name="Spr_x00e5_k" ma:index="20" nillable="true" ma:displayName="Språk" ma:default="Norsk" ma:format="RadioButtons" ma:internalName="Spr_x00e5_k">
      <xsd:simpleType>
        <xsd:restriction base="dms:Choice">
          <xsd:enumeration value="Norsk"/>
          <xsd:enumeration value="Engelsk"/>
        </xsd:restriction>
      </xsd:simpleType>
    </xsd:element>
    <xsd:element name="Avdeling" ma:index="22" nillable="true" ma:displayName="Avdeling" ma:internalName="Avdeling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Felles"/>
                    <xsd:enumeration value="Fokus"/>
                    <xsd:enumeration value="NIH/F"/>
                    <xsd:enumeration value="NODEFIC"/>
                    <xsd:enumeration value="FSTS"/>
                    <xsd:enumeration value="Sjefskurs"/>
                    <xsd:enumeration value="Stab"/>
                  </xsd:restriction>
                </xsd:simpleType>
              </xsd:element>
            </xsd:sequence>
          </xsd:extension>
        </xsd:complexContent>
      </xsd:complexType>
    </xsd:element>
    <xsd:element name="_x00c5_r" ma:index="23" nillable="true" ma:displayName="År" ma:internalName="_x00c5_r">
      <xsd:simpleType>
        <xsd:restriction base="dms:Text">
          <xsd:maxLength value="4"/>
        </xsd:restriction>
      </xsd:simpleType>
    </xsd:element>
    <xsd:element name="Bygning" ma:index="24" nillable="true" ma:displayName="Bygning" ma:description="For sortering av romansvarlige" ma:format="Dropdown" ma:internalName="Bygning">
      <xsd:simpleType>
        <xsd:restriction base="dms:Choice">
          <xsd:enumeration value="Bygg 09"/>
          <xsd:enumeration value="Bygg 10"/>
          <xsd:enumeration value="Bygg 13"/>
          <xsd:enumeration value="Bygg 14"/>
          <xsd:enumeration value="Bygg 18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e56184-275f-495f-a56f-8fdf09bcc359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description="" ma:hidden="true" ma:list="{c1daca29-8c85-4e64-868d-0a4ce1dbe454}" ma:internalName="TaxCatchAll" ma:showField="CatchAllData" ma:web="e5e56184-275f-495f-a56f-8fdf09bcc35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18" nillable="true" ma:displayName="IconOverlay" ma:hidden="true" ma:internalName="IconOverlay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A777410-410C-4061-99AE-D55205F18A5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10BE2E9-84BD-43BC-AC88-594C012E89FB}">
  <ds:schemaRefs>
    <ds:schemaRef ds:uri="d425d069-e46b-4c3a-a1fe-29e5113b932f"/>
    <ds:schemaRef ds:uri="http://purl.org/dc/elements/1.1/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e5e56184-275f-495f-a56f-8fdf09bcc359"/>
    <ds:schemaRef ds:uri="http://schemas.microsoft.com/sharepoint/v4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B733B49F-498C-4BAD-8E16-2D8CF59ACED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d425d069-e46b-4c3a-a1fe-29e5113b932f"/>
    <ds:schemaRef ds:uri="e5e56184-275f-495f-a56f-8fdf09bcc359"/>
    <ds:schemaRef ds:uri="http://schemas.microsoft.com/sharepoint/v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FHS_powerpoint-mal-ENG</Template>
  <TotalTime>0</TotalTime>
  <Words>199</Words>
  <Application>Microsoft Office PowerPoint</Application>
  <PresentationFormat>On-screen Show (4:3)</PresentationFormat>
  <Paragraphs>28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3</vt:i4>
      </vt:variant>
    </vt:vector>
  </HeadingPairs>
  <TitlesOfParts>
    <vt:vector size="12" baseType="lpstr">
      <vt:lpstr>ＭＳ Ｐゴシック</vt:lpstr>
      <vt:lpstr>Arial</vt:lpstr>
      <vt:lpstr>Calibri</vt:lpstr>
      <vt:lpstr>FORSVARET-Medium</vt:lpstr>
      <vt:lpstr>FHS_powerpoint-mal-ENG</vt:lpstr>
      <vt:lpstr>07.03.2013 - HÆR</vt:lpstr>
      <vt:lpstr>2_2009-06-04 (U) Forsvaret mal med embedding av forsvarsfont - 2.0</vt:lpstr>
      <vt:lpstr>1_2009-06-04 (U) Forsvaret mal med embedding av forsvarsfont - 2.0</vt:lpstr>
      <vt:lpstr>1_Forsvarets powerpointmal</vt:lpstr>
      <vt:lpstr>BILC Conference Oslo, 2020</vt:lpstr>
      <vt:lpstr>Planning is all…..</vt:lpstr>
      <vt:lpstr>Planning is all…..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2019-05-21T10:02:46Z</dcterms:created>
  <dcterms:modified xsi:type="dcterms:W3CDTF">2019-05-29T09:57:18Z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axCatchAll">
    <vt:lpwstr>1;#Ugradert|d00673f2-4025-410d-80f3-e4b359da56af</vt:lpwstr>
  </property>
  <property fmtid="{D5CDD505-2E9C-101B-9397-08002B2CF9AE}" pid="3" name="IntranetMMSikkerhetNoteField">
    <vt:lpwstr>Ugradert|d00673f2-4025-410d-80f3-e4b359da56af</vt:lpwstr>
  </property>
  <property fmtid="{D5CDD505-2E9C-101B-9397-08002B2CF9AE}" pid="4" name="IntranetMMSikkerhet">
    <vt:lpwstr>1;#Ugradert|d00673f2-4025-410d-80f3-e4b359da56af</vt:lpwstr>
  </property>
  <property fmtid="{D5CDD505-2E9C-101B-9397-08002B2CF9AE}" pid="5" name="ContentTypeId">
    <vt:lpwstr>0x010100E4CAE747379C19468C715A3F65D71B75</vt:lpwstr>
  </property>
</Properties>
</file>