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3.xml" ContentType="application/vnd.openxmlformats-officedocument.theme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2" r:id="rId1"/>
    <p:sldMasterId id="2147483735" r:id="rId2"/>
    <p:sldMasterId id="2147483746" r:id="rId3"/>
    <p:sldMasterId id="2147484027" r:id="rId4"/>
  </p:sldMasterIdLst>
  <p:notesMasterIdLst>
    <p:notesMasterId r:id="rId12"/>
  </p:notesMasterIdLst>
  <p:sldIdLst>
    <p:sldId id="320" r:id="rId5"/>
    <p:sldId id="266" r:id="rId6"/>
    <p:sldId id="325" r:id="rId7"/>
    <p:sldId id="324" r:id="rId8"/>
    <p:sldId id="326" r:id="rId9"/>
    <p:sldId id="327" r:id="rId10"/>
    <p:sldId id="329" r:id="rId11"/>
  </p:sldIdLst>
  <p:sldSz cx="9144000" cy="6858000" type="screen4x3"/>
  <p:notesSz cx="6789738" cy="9929813"/>
  <p:defaultTextStyle>
    <a:defPPr>
      <a:defRPr lang="bg-BG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>
          <p15:clr>
            <a:srgbClr val="A4A3A4"/>
          </p15:clr>
        </p15:guide>
        <p15:guide id="2" pos="2138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notesView">
  <p:normalViewPr>
    <p:restoredLeft sz="24923" autoAdjust="0"/>
    <p:restoredTop sz="94450" autoAdjust="0"/>
  </p:normalViewPr>
  <p:slideViewPr>
    <p:cSldViewPr>
      <p:cViewPr varScale="1">
        <p:scale>
          <a:sx n="86" d="100"/>
          <a:sy n="86" d="100"/>
        </p:scale>
        <p:origin x="1080" y="90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>
      <p:cViewPr>
        <p:scale>
          <a:sx n="136" d="100"/>
          <a:sy n="136" d="100"/>
        </p:scale>
        <p:origin x="1854" y="-3072"/>
      </p:cViewPr>
      <p:guideLst>
        <p:guide orient="horz" pos="3127"/>
        <p:guide pos="213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3225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bg-BG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4925" y="0"/>
            <a:ext cx="2943225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87D83A5D-AA60-4AC7-8DA8-5AF5F8482E17}" type="datetimeFigureOut">
              <a:rPr lang="bg-BG"/>
              <a:pPr>
                <a:defRPr/>
              </a:pPr>
              <a:t>30.5.2019 г.</a:t>
            </a:fld>
            <a:endParaRPr lang="bg-BG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62050" y="1241425"/>
            <a:ext cx="4465638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bg-BG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778375"/>
            <a:ext cx="5430838" cy="391001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bg-BG" noProof="0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1338"/>
            <a:ext cx="2943225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4925" y="9431338"/>
            <a:ext cx="2943225" cy="49847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FF852D66-9BB2-4526-9869-9DFD27297CF5}" type="slidenum">
              <a:rPr lang="bg-BG" altLang="bg-BG"/>
              <a:pPr>
                <a:defRPr/>
              </a:pPr>
              <a:t>‹#›</a:t>
            </a:fld>
            <a:endParaRPr lang="bg-BG" altLang="bg-BG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301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bg-BG" altLang="bg-BG" smtClean="0"/>
          </a:p>
        </p:txBody>
      </p:sp>
      <p:sp>
        <p:nvSpPr>
          <p:cNvPr id="4301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49A8E0CB-1A8C-4142-A8F8-4A43295C5943}" type="slidenum">
              <a:rPr lang="bg-BG" altLang="bg-BG" smtClean="0"/>
              <a:pPr/>
              <a:t>1</a:t>
            </a:fld>
            <a:endParaRPr lang="bg-BG" altLang="bg-BG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4035" name="Notes Placeholder 2"/>
          <p:cNvSpPr>
            <a:spLocks noGrp="1"/>
          </p:cNvSpPr>
          <p:nvPr>
            <p:ph type="body" idx="1"/>
          </p:nvPr>
        </p:nvSpPr>
        <p:spPr bwMode="auto">
          <a:xfrm>
            <a:off x="277813" y="4541838"/>
            <a:ext cx="6551612" cy="5072062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CA" altLang="en-US" dirty="0" smtClean="0">
                <a:cs typeface="Times New Roman" pitchFamily="18" charset="0"/>
              </a:rPr>
              <a:t> </a:t>
            </a:r>
          </a:p>
          <a:p>
            <a:pPr eaLnBrk="1" hangingPunct="1"/>
            <a:endParaRPr lang="en-CA" altLang="en-US" dirty="0" smtClean="0">
              <a:cs typeface="Times New Roman" pitchFamily="18" charset="0"/>
            </a:endParaRPr>
          </a:p>
        </p:txBody>
      </p:sp>
      <p:sp>
        <p:nvSpPr>
          <p:cNvPr id="44036" name="Footer Placeholder 1"/>
          <p:cNvSpPr>
            <a:spLocks noGrp="1"/>
          </p:cNvSpPr>
          <p:nvPr>
            <p:ph type="ftr" sz="quarter" idx="4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endParaRPr lang="bg-BG" altLang="bg-BG" smtClean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44037" name="Slide Number Placeholder 2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pPr defTabSz="930275"/>
            <a:fld id="{88E10E08-CA10-4EC8-B60C-DA95BC9F13DD}" type="slidenum">
              <a:rPr lang="en-US" altLang="en-US" smtClean="0">
                <a:solidFill>
                  <a:srgbClr val="000000"/>
                </a:solidFill>
                <a:latin typeface="Times New Roman" pitchFamily="18" charset="0"/>
              </a:rPr>
              <a:pPr defTabSz="930275"/>
              <a:t>2</a:t>
            </a:fld>
            <a:endParaRPr lang="en-US" altLang="en-US" smtClean="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F852D66-9BB2-4526-9869-9DFD27297CF5}" type="slidenum">
              <a:rPr lang="bg-BG" altLang="bg-BG" smtClean="0"/>
              <a:pPr>
                <a:defRPr/>
              </a:pPr>
              <a:t>3</a:t>
            </a:fld>
            <a:endParaRPr lang="bg-BG" altLang="bg-BG"/>
          </a:p>
        </p:txBody>
      </p:sp>
    </p:spTree>
    <p:extLst>
      <p:ext uri="{BB962C8B-B14F-4D97-AF65-F5344CB8AC3E}">
        <p14:creationId xmlns:p14="http://schemas.microsoft.com/office/powerpoint/2010/main" val="382734532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F852D66-9BB2-4526-9869-9DFD27297CF5}" type="slidenum">
              <a:rPr lang="bg-BG" altLang="bg-BG" smtClean="0"/>
              <a:pPr>
                <a:defRPr/>
              </a:pPr>
              <a:t>4</a:t>
            </a:fld>
            <a:endParaRPr lang="bg-BG" altLang="bg-BG"/>
          </a:p>
        </p:txBody>
      </p:sp>
    </p:spTree>
    <p:extLst>
      <p:ext uri="{BB962C8B-B14F-4D97-AF65-F5344CB8AC3E}">
        <p14:creationId xmlns:p14="http://schemas.microsoft.com/office/powerpoint/2010/main" val="179421029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F852D66-9BB2-4526-9869-9DFD27297CF5}" type="slidenum">
              <a:rPr lang="bg-BG" altLang="bg-BG" smtClean="0"/>
              <a:pPr>
                <a:defRPr/>
              </a:pPr>
              <a:t>5</a:t>
            </a:fld>
            <a:endParaRPr lang="bg-BG" altLang="bg-BG"/>
          </a:p>
        </p:txBody>
      </p:sp>
    </p:spTree>
    <p:extLst>
      <p:ext uri="{BB962C8B-B14F-4D97-AF65-F5344CB8AC3E}">
        <p14:creationId xmlns:p14="http://schemas.microsoft.com/office/powerpoint/2010/main" val="297212498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F852D66-9BB2-4526-9869-9DFD27297CF5}" type="slidenum">
              <a:rPr lang="bg-BG" altLang="bg-BG" smtClean="0"/>
              <a:pPr>
                <a:defRPr/>
              </a:pPr>
              <a:t>6</a:t>
            </a:fld>
            <a:endParaRPr lang="bg-BG" altLang="bg-BG"/>
          </a:p>
        </p:txBody>
      </p:sp>
    </p:spTree>
    <p:extLst>
      <p:ext uri="{BB962C8B-B14F-4D97-AF65-F5344CB8AC3E}">
        <p14:creationId xmlns:p14="http://schemas.microsoft.com/office/powerpoint/2010/main" val="232843321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F852D66-9BB2-4526-9869-9DFD27297CF5}" type="slidenum">
              <a:rPr lang="bg-BG" altLang="bg-BG" smtClean="0"/>
              <a:pPr>
                <a:defRPr/>
              </a:pPr>
              <a:t>7</a:t>
            </a:fld>
            <a:endParaRPr lang="bg-BG" altLang="bg-BG"/>
          </a:p>
        </p:txBody>
      </p:sp>
    </p:spTree>
    <p:extLst>
      <p:ext uri="{BB962C8B-B14F-4D97-AF65-F5344CB8AC3E}">
        <p14:creationId xmlns:p14="http://schemas.microsoft.com/office/powerpoint/2010/main" val="10429047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4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4.png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5.pn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4.pn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5.png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4.pn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4.png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5.png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4.png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5.png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F31D35-8461-4897-9D67-CB32F189DD10}" type="datetime1">
              <a:rPr lang="bg-BG"/>
              <a:pPr>
                <a:defRPr/>
              </a:pPr>
              <a:t>30.5.2019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Old Lisbon Monuments Overview, a painting by E. Gancheva</a:t>
            </a:r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0E94C4-D195-4A5E-BA19-CA48FCB98492}" type="slidenum">
              <a:rPr lang="bg-BG" altLang="bg-BG"/>
              <a:pPr>
                <a:defRPr/>
              </a:pPr>
              <a:t>‹#›</a:t>
            </a:fld>
            <a:endParaRPr lang="bg-BG" altLang="bg-BG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82AB91-DC55-4AB1-84A7-C089E1E745B1}" type="datetime1">
              <a:rPr lang="bg-BG"/>
              <a:pPr>
                <a:defRPr/>
              </a:pPr>
              <a:t>30.5.2019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Old Lisbon Monuments Overview, a painting by E. Gancheva</a:t>
            </a:r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6D1993-5BD8-467D-A4ED-0A1F0C18FA33}" type="slidenum">
              <a:rPr lang="bg-BG" altLang="bg-BG"/>
              <a:pPr>
                <a:defRPr/>
              </a:pPr>
              <a:t>‹#›</a:t>
            </a:fld>
            <a:endParaRPr lang="bg-BG" altLang="bg-BG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8ADEC2-FFC2-4CF9-ABEF-A768FBB8C3E7}" type="datetime1">
              <a:rPr lang="bg-BG"/>
              <a:pPr>
                <a:defRPr/>
              </a:pPr>
              <a:t>30.5.2019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Old Lisbon Monuments Overview, a painting by E. Gancheva</a:t>
            </a:r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9F86DB-1AE7-4CBF-A7A6-9FF83CF6D54C}" type="slidenum">
              <a:rPr lang="bg-BG" altLang="bg-BG"/>
              <a:pPr>
                <a:defRPr/>
              </a:pPr>
              <a:t>‹#›</a:t>
            </a:fld>
            <a:endParaRPr lang="bg-BG" altLang="bg-BG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" descr="NATOhor_RGB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2514600" cy="1189038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</p:spPr>
      </p:pic>
      <p:pic>
        <p:nvPicPr>
          <p:cNvPr id="5" name="Picture 10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656263" y="623888"/>
            <a:ext cx="2959100" cy="2957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3"/>
          <p:cNvSpPr txBox="1">
            <a:spLocks noChangeArrowheads="1"/>
          </p:cNvSpPr>
          <p:nvPr/>
        </p:nvSpPr>
        <p:spPr bwMode="black">
          <a:xfrm>
            <a:off x="317500" y="2046288"/>
            <a:ext cx="2212975" cy="120015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en-GB" altLang="en-US" sz="1500" b="1" smtClean="0">
                <a:solidFill>
                  <a:srgbClr val="000000"/>
                </a:solidFill>
              </a:rPr>
              <a:t>Supreme </a:t>
            </a:r>
            <a:br>
              <a:rPr lang="en-GB" altLang="en-US" sz="1500" b="1" smtClean="0">
                <a:solidFill>
                  <a:srgbClr val="000000"/>
                </a:solidFill>
              </a:rPr>
            </a:br>
            <a:r>
              <a:rPr lang="en-GB" altLang="en-US" sz="1500" b="1" smtClean="0">
                <a:solidFill>
                  <a:srgbClr val="000000"/>
                </a:solidFill>
              </a:rPr>
              <a:t>Allied </a:t>
            </a:r>
            <a:br>
              <a:rPr lang="en-GB" altLang="en-US" sz="1500" b="1" smtClean="0">
                <a:solidFill>
                  <a:srgbClr val="000000"/>
                </a:solidFill>
              </a:rPr>
            </a:br>
            <a:r>
              <a:rPr lang="en-GB" altLang="en-US" sz="1500" b="1" smtClean="0">
                <a:solidFill>
                  <a:srgbClr val="000000"/>
                </a:solidFill>
              </a:rPr>
              <a:t>Commander </a:t>
            </a:r>
            <a:br>
              <a:rPr lang="en-GB" altLang="en-US" sz="1500" b="1" smtClean="0">
                <a:solidFill>
                  <a:srgbClr val="000000"/>
                </a:solidFill>
              </a:rPr>
            </a:br>
            <a:r>
              <a:rPr lang="en-GB" altLang="en-US" sz="1500" b="1" smtClean="0">
                <a:solidFill>
                  <a:srgbClr val="000000"/>
                </a:solidFill>
              </a:rPr>
              <a:t>Transformation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581402"/>
            <a:ext cx="7772400" cy="1470025"/>
          </a:xfrm>
        </p:spPr>
        <p:txBody>
          <a:bodyPr anchor="b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5181602"/>
            <a:ext cx="6400800" cy="1088227"/>
          </a:xfrm>
        </p:spPr>
        <p:txBody>
          <a:bodyPr/>
          <a:lstStyle>
            <a:lvl1pPr marL="0" indent="0" algn="ctr">
              <a:buNone/>
              <a:defRPr>
                <a:solidFill>
                  <a:srgbClr val="0033CC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4010EDFE-8F02-4786-90E4-AE7507B130B2}" type="datetime1">
              <a:rPr lang="bg-BG" altLang="en-US"/>
              <a:pPr>
                <a:defRPr/>
              </a:pPr>
              <a:t>30.5.2019 г.</a:t>
            </a:fld>
            <a:endParaRPr lang="en-GB" altLang="en-US"/>
          </a:p>
          <a:p>
            <a:pPr>
              <a:defRPr/>
            </a:pPr>
            <a:r>
              <a:rPr lang="en-GB" altLang="en-US"/>
              <a:t>Originating Office</a:t>
            </a: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FF0000"/>
                </a:solidFill>
                <a:effectLst/>
              </a:defRPr>
            </a:lvl1pPr>
          </a:lstStyle>
          <a:p>
            <a:pPr>
              <a:defRPr/>
            </a:pPr>
            <a:r>
              <a:rPr lang="en-US"/>
              <a:t>Old Lisbon Monuments Overview, a painting by E. Gancheva</a:t>
            </a:r>
            <a:endParaRPr lang="en-GB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1C5CD2-53D6-49A1-AD7D-541B78738F6A}" type="slidenum">
              <a:rPr lang="en-GB" altLang="bg-BG"/>
              <a:pPr>
                <a:defRPr/>
              </a:pPr>
              <a:t>‹#›</a:t>
            </a:fld>
            <a:endParaRPr lang="en-GB" altLang="bg-BG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,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 txBox="1">
            <a:spLocks/>
          </p:cNvSpPr>
          <p:nvPr/>
        </p:nvSpPr>
        <p:spPr>
          <a:xfrm>
            <a:off x="3124200" y="6502400"/>
            <a:ext cx="2895600" cy="365125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ctr" defTabSz="914400" rtl="0" eaLnBrk="1" latinLnBrk="0" hangingPunct="1">
              <a:defRPr sz="1200" b="1" kern="120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050" dirty="0" smtClean="0">
                <a:solidFill>
                  <a:srgbClr val="FF0000"/>
                </a:solidFill>
              </a:rPr>
              <a:t>NATO UNCLASSIFIED</a:t>
            </a:r>
            <a:endParaRPr lang="en-GB" sz="1050" dirty="0">
              <a:solidFill>
                <a:srgbClr val="FF0000"/>
              </a:solidFill>
            </a:endParaRPr>
          </a:p>
        </p:txBody>
      </p:sp>
      <p:pic>
        <p:nvPicPr>
          <p:cNvPr id="6" name="Picture 1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2700" y="0"/>
            <a:ext cx="91567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10" descr="NATOhor_RGB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2700" y="0"/>
            <a:ext cx="1295400" cy="612775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</p:spPr>
      </p:pic>
      <p:pic>
        <p:nvPicPr>
          <p:cNvPr id="8" name="Picture 22" descr="Picture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509000" y="0"/>
            <a:ext cx="6223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5"/>
          <p:cNvSpPr txBox="1">
            <a:spLocks noChangeArrowheads="1"/>
          </p:cNvSpPr>
          <p:nvPr/>
        </p:nvSpPr>
        <p:spPr bwMode="auto">
          <a:xfrm>
            <a:off x="7589838" y="6324600"/>
            <a:ext cx="1587500" cy="476250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defRPr/>
            </a:pPr>
            <a:r>
              <a:rPr lang="en-US" sz="750" b="1" dirty="0" smtClean="0">
                <a:solidFill>
                  <a:prstClr val="black"/>
                </a:solidFill>
              </a:rPr>
              <a:t>ACT - Improving today, </a:t>
            </a:r>
          </a:p>
          <a:p>
            <a:pPr>
              <a:defRPr/>
            </a:pPr>
            <a:r>
              <a:rPr lang="en-US" sz="750" b="1" dirty="0" smtClean="0">
                <a:solidFill>
                  <a:prstClr val="black"/>
                </a:solidFill>
              </a:rPr>
              <a:t>Shaping tomorrow, </a:t>
            </a:r>
          </a:p>
          <a:p>
            <a:pPr>
              <a:defRPr/>
            </a:pPr>
            <a:r>
              <a:rPr lang="en-US" sz="750" b="1" dirty="0" smtClean="0">
                <a:solidFill>
                  <a:prstClr val="black"/>
                </a:solidFill>
              </a:rPr>
              <a:t>Bridging the two</a:t>
            </a:r>
            <a:endParaRPr lang="en-US" sz="750" b="1" dirty="0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575" y="685800"/>
            <a:ext cx="6244851" cy="533220"/>
          </a:xfrm>
        </p:spPr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981201"/>
            <a:ext cx="8699334" cy="4343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12" name="Subtitle 2"/>
          <p:cNvSpPr>
            <a:spLocks noGrp="1"/>
          </p:cNvSpPr>
          <p:nvPr>
            <p:ph type="subTitle" idx="13"/>
          </p:nvPr>
        </p:nvSpPr>
        <p:spPr>
          <a:xfrm>
            <a:off x="990600" y="1295400"/>
            <a:ext cx="7086600" cy="609600"/>
          </a:xfrm>
        </p:spPr>
        <p:txBody>
          <a:bodyPr>
            <a:normAutofit/>
          </a:bodyPr>
          <a:lstStyle>
            <a:lvl1pPr marL="0" indent="0" algn="ctr">
              <a:buNone/>
              <a:defRPr lang="en-GB" sz="2400" dirty="0" smtClean="0">
                <a:solidFill>
                  <a:srgbClr val="0033CC"/>
                </a:solidFill>
                <a:latin typeface="+mn-lt"/>
                <a:ea typeface="+mn-ea"/>
                <a:cs typeface="+mn-cs"/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 dirty="0"/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42A21BE2-6ED1-486C-A984-B196ED797B04}" type="datetime1">
              <a:rPr lang="bg-BG" altLang="en-US"/>
              <a:pPr>
                <a:defRPr/>
              </a:pPr>
              <a:t>30.5.2019 г.</a:t>
            </a:fld>
            <a:endParaRPr lang="en-GB" altLang="en-US"/>
          </a:p>
          <a:p>
            <a:pPr>
              <a:defRPr/>
            </a:pPr>
            <a:r>
              <a:rPr lang="en-GB" altLang="en-US"/>
              <a:t>Originating Office</a:t>
            </a:r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7866E5-2F82-493C-A4F3-1B32EDF1995D}" type="slidenum">
              <a:rPr lang="en-GB" altLang="bg-BG"/>
              <a:pPr>
                <a:defRPr/>
              </a:pPr>
              <a:t>‹#›</a:t>
            </a:fld>
            <a:endParaRPr lang="en-GB" altLang="bg-BG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Title,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2700" y="0"/>
            <a:ext cx="91567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10" descr="NATOhor_RGB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2700" y="0"/>
            <a:ext cx="1295400" cy="612775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</p:spPr>
      </p:pic>
      <p:pic>
        <p:nvPicPr>
          <p:cNvPr id="6" name="Picture 22" descr="Picture1"/>
          <p:cNvPicPr>
            <a:picLocks noChangeAspect="1" noChangeArrowheads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509000" y="0"/>
            <a:ext cx="6223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5"/>
          <p:cNvSpPr txBox="1">
            <a:spLocks noChangeArrowheads="1"/>
          </p:cNvSpPr>
          <p:nvPr userDrawn="1"/>
        </p:nvSpPr>
        <p:spPr bwMode="auto">
          <a:xfrm>
            <a:off x="6642100" y="6381750"/>
            <a:ext cx="2489200" cy="476250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en-US" sz="1050" b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 – Leading NATO Military Transformation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3350" y="76200"/>
            <a:ext cx="6244851" cy="533220"/>
          </a:xfrm>
        </p:spPr>
        <p:txBody>
          <a:bodyPr>
            <a:noAutofit/>
          </a:bodyPr>
          <a:lstStyle>
            <a:lvl1pPr>
              <a:defRPr sz="285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 smtClean="0"/>
              <a:t>Click to edit Master title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762000"/>
            <a:ext cx="8667528" cy="5619750"/>
          </a:xfrm>
        </p:spPr>
        <p:txBody>
          <a:bodyPr>
            <a:normAutofit/>
          </a:bodyPr>
          <a:lstStyle>
            <a:lvl1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1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5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5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4F4DF1-005E-4FBC-BC8B-23F8C722EB2A}" type="slidenum">
              <a:rPr lang="en-GB" altLang="bg-BG"/>
              <a:pPr>
                <a:defRPr/>
              </a:pPr>
              <a:t>‹#›</a:t>
            </a:fld>
            <a:endParaRPr lang="en-GB" altLang="bg-BG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ctr">
              <a:defRPr sz="1050" b="1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US"/>
              <a:t>Old Lisbon Monuments Overview, a painting by E. Gancheva</a:t>
            </a:r>
            <a:endParaRPr lang="en-GB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298E25-20B3-40FE-B403-B27850E2B0D6}" type="slidenum">
              <a:rPr lang="en-GB" altLang="bg-BG"/>
              <a:pPr>
                <a:defRPr/>
              </a:pPr>
              <a:t>‹#›</a:t>
            </a:fld>
            <a:endParaRPr lang="en-GB" altLang="bg-BG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ctr">
              <a:defRPr sz="1050" b="1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US"/>
              <a:t>Old Lisbon Monuments Overview, a painting by E. Gancheva</a:t>
            </a:r>
            <a:endParaRPr lang="en-GB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5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2700" y="0"/>
            <a:ext cx="91567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10" descr="NATOhor_RGB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2700" y="0"/>
            <a:ext cx="1295400" cy="612775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</p:spPr>
      </p:pic>
      <p:pic>
        <p:nvPicPr>
          <p:cNvPr id="5" name="Picture 22" descr="Picture1"/>
          <p:cNvPicPr>
            <a:picLocks noChangeAspect="1" noChangeArrowheads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531225" y="-39688"/>
            <a:ext cx="646113" cy="652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1282952" y="0"/>
            <a:ext cx="6879741" cy="612268"/>
          </a:xfrm>
        </p:spPr>
        <p:txBody>
          <a:bodyPr/>
          <a:lstStyle>
            <a:lvl1pPr>
              <a:defRPr sz="2700"/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0ED78EA1-D8D5-417B-BF63-174DF34AED6E}" type="datetime1">
              <a:rPr lang="bg-BG"/>
              <a:pPr>
                <a:defRPr/>
              </a:pPr>
              <a:t>30.5.2019 г.</a:t>
            </a:fld>
            <a:endParaRPr lang="en-GB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900">
                <a:latin typeface="Arial" charset="0"/>
              </a:defRPr>
            </a:lvl1pPr>
          </a:lstStyle>
          <a:p>
            <a:pPr>
              <a:defRPr/>
            </a:pPr>
            <a:r>
              <a:rPr lang="en-US" altLang="en-US"/>
              <a:t>Old Lisbon Monuments Overview, a painting by E. Gancheva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7DFEC8-27C0-49EC-8B4F-93E8D36376EA}" type="slidenum">
              <a:rPr lang="en-GB" altLang="bg-BG"/>
              <a:pPr>
                <a:defRPr/>
              </a:pPr>
              <a:t>‹#›</a:t>
            </a:fld>
            <a:endParaRPr lang="en-GB" altLang="bg-BG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5_Title,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4"/>
          <p:cNvSpPr txBox="1">
            <a:spLocks/>
          </p:cNvSpPr>
          <p:nvPr userDrawn="1"/>
        </p:nvSpPr>
        <p:spPr>
          <a:xfrm>
            <a:off x="3124200" y="6502400"/>
            <a:ext cx="2895600" cy="365125"/>
          </a:xfrm>
          <a:prstGeom prst="rect">
            <a:avLst/>
          </a:prstGeom>
        </p:spPr>
        <p:txBody>
          <a:bodyPr lIns="68580" tIns="34290" rIns="68580" bIns="34290" anchor="ctr"/>
          <a:lstStyle>
            <a:defPPr>
              <a:defRPr lang="en-US"/>
            </a:defPPr>
            <a:lvl1pPr marL="0" algn="ctr" defTabSz="914400" rtl="0" eaLnBrk="1" latinLnBrk="0" hangingPunct="1">
              <a:defRPr sz="1200" b="1" kern="120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050" dirty="0" smtClean="0">
                <a:solidFill>
                  <a:srgbClr val="FF0000"/>
                </a:solidFill>
              </a:rPr>
              <a:t>NATO UNCLASSIFIED</a:t>
            </a:r>
            <a:endParaRPr lang="en-GB" sz="1050" dirty="0">
              <a:solidFill>
                <a:srgbClr val="FF0000"/>
              </a:solidFill>
            </a:endParaRPr>
          </a:p>
        </p:txBody>
      </p:sp>
      <p:pic>
        <p:nvPicPr>
          <p:cNvPr id="3" name="Picture 5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2700" y="0"/>
            <a:ext cx="91567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10" descr="NATOhor_RGB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2700" y="0"/>
            <a:ext cx="1295400" cy="612775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</p:spPr>
      </p:pic>
      <p:pic>
        <p:nvPicPr>
          <p:cNvPr id="5" name="Picture 22" descr="Picture1"/>
          <p:cNvPicPr>
            <a:picLocks noChangeAspect="1" noChangeArrowheads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509000" y="0"/>
            <a:ext cx="6223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83FAFB-450E-44B4-8593-132C0EB73534}" type="slidenum">
              <a:rPr lang="en-GB" altLang="bg-BG"/>
              <a:pPr>
                <a:defRPr/>
              </a:pPr>
              <a:t>‹#›</a:t>
            </a:fld>
            <a:endParaRPr lang="en-GB" altLang="bg-BG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1"/>
          </p:nvPr>
        </p:nvSpPr>
        <p:spPr/>
        <p:txBody>
          <a:bodyPr rtlCol="0"/>
          <a:lstStyle>
            <a:lvl1pPr algn="l">
              <a:defRPr sz="1050" b="1">
                <a:solidFill>
                  <a:prstClr val="black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A5BD4908-896E-4BE6-B543-A4AF9DB6AF95}" type="datetime1">
              <a:rPr lang="bg-BG"/>
              <a:pPr>
                <a:defRPr/>
              </a:pPr>
              <a:t>30.5.2019 г.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5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2700" y="0"/>
            <a:ext cx="91567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10" descr="NATOhor_RGB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2700" y="0"/>
            <a:ext cx="1295400" cy="612775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</p:spPr>
      </p:pic>
      <p:pic>
        <p:nvPicPr>
          <p:cNvPr id="5" name="Picture 22" descr="Picture1"/>
          <p:cNvPicPr>
            <a:picLocks noChangeAspect="1" noChangeArrowheads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531225" y="-39688"/>
            <a:ext cx="646113" cy="652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2952" y="0"/>
            <a:ext cx="6879741" cy="612268"/>
          </a:xfrm>
        </p:spPr>
        <p:txBody>
          <a:bodyPr/>
          <a:lstStyle>
            <a:lvl1pPr>
              <a:defRPr sz="2700"/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 sz="1050">
                <a:latin typeface="Arial" charset="0"/>
              </a:defRPr>
            </a:lvl1pPr>
          </a:lstStyle>
          <a:p>
            <a:pPr>
              <a:defRPr/>
            </a:pPr>
            <a:r>
              <a:rPr lang="en-US" altLang="en-US"/>
              <a:t>Old Lisbon Monuments Overview, a painting by E. Gancheva</a:t>
            </a:r>
            <a:endParaRPr lang="en-US" alt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C76811-D63F-4EBF-BE85-322C12B06EDA}" type="slidenum">
              <a:rPr lang="en-GB" altLang="bg-BG"/>
              <a:pPr>
                <a:defRPr/>
              </a:pPr>
              <a:t>‹#›</a:t>
            </a:fld>
            <a:endParaRPr lang="en-GB" altLang="bg-BG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76200"/>
            <a:ext cx="6248400" cy="533220"/>
          </a:xfrm>
        </p:spPr>
        <p:txBody>
          <a:bodyPr/>
          <a:lstStyle/>
          <a:p>
            <a:r>
              <a:rPr lang="en-US" dirty="0" smtClean="0"/>
              <a:t>Click to edit Master title</a:t>
            </a:r>
            <a:endParaRPr lang="en-GB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3"/>
          </p:nvPr>
        </p:nvSpPr>
        <p:spPr>
          <a:xfrm>
            <a:off x="1066800" y="685800"/>
            <a:ext cx="7086600" cy="609600"/>
          </a:xfrm>
        </p:spPr>
        <p:txBody>
          <a:bodyPr>
            <a:normAutofit/>
          </a:bodyPr>
          <a:lstStyle>
            <a:lvl1pPr marL="0" indent="0" algn="ctr">
              <a:buNone/>
              <a:defRPr lang="en-GB" sz="2400" dirty="0" smtClean="0">
                <a:solidFill>
                  <a:srgbClr val="0033CC"/>
                </a:solidFill>
                <a:latin typeface="+mn-lt"/>
                <a:ea typeface="+mn-ea"/>
                <a:cs typeface="+mn-cs"/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GB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lvl1pPr algn="ctr">
              <a:defRPr sz="1050" b="1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US"/>
              <a:t>Old Lisbon Monuments Overview, a painting by E. Gancheva</a:t>
            </a:r>
            <a:endParaRPr lang="en-GB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515220-2ADE-4393-BA7C-DA566F9A9510}" type="slidenum">
              <a:rPr lang="en-GB" altLang="bg-BG"/>
              <a:pPr>
                <a:defRPr/>
              </a:pPr>
              <a:t>‹#›</a:t>
            </a:fld>
            <a:endParaRPr lang="en-GB" altLang="bg-BG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A14969-2629-4620-ADA9-05162353A911}" type="datetime1">
              <a:rPr lang="bg-BG"/>
              <a:pPr>
                <a:defRPr/>
              </a:pPr>
              <a:t>30.5.2019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Old Lisbon Monuments Overview, a painting by E. Gancheva</a:t>
            </a:r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7B8793-9BE7-4EA5-8B8E-AD502B70F6C0}" type="slidenum">
              <a:rPr lang="bg-BG" altLang="bg-BG"/>
              <a:pPr>
                <a:defRPr/>
              </a:pPr>
              <a:t>‹#›</a:t>
            </a:fld>
            <a:endParaRPr lang="bg-BG" altLang="bg-BG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443351" y="46940"/>
            <a:ext cx="7064954" cy="53322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285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 smtClean="0"/>
              <a:t>Click to edit Master title</a:t>
            </a:r>
            <a:endParaRPr lang="en-GB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Old Lisbon Monuments Overview, a painting by E. Gancheva</a:t>
            </a:r>
            <a:endParaRPr lang="en-GB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EAD816-10C3-4C22-AE18-B8A6C6DE7D49}" type="slidenum">
              <a:rPr lang="en-GB" altLang="bg-BG"/>
              <a:pPr>
                <a:defRPr/>
              </a:pPr>
              <a:t>‹#›</a:t>
            </a:fld>
            <a:endParaRPr lang="en-GB" altLang="bg-BG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" descr="NATOhor_RGB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2514600" cy="1189038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</p:spPr>
      </p:pic>
      <p:pic>
        <p:nvPicPr>
          <p:cNvPr id="5" name="Picture 10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656263" y="623888"/>
            <a:ext cx="2959100" cy="2957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3"/>
          <p:cNvSpPr txBox="1">
            <a:spLocks noChangeArrowheads="1"/>
          </p:cNvSpPr>
          <p:nvPr/>
        </p:nvSpPr>
        <p:spPr bwMode="black">
          <a:xfrm>
            <a:off x="317500" y="2046288"/>
            <a:ext cx="2212975" cy="120015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en-GB" altLang="en-US" sz="1500" b="1" smtClean="0">
                <a:solidFill>
                  <a:srgbClr val="000000"/>
                </a:solidFill>
              </a:rPr>
              <a:t>Supreme </a:t>
            </a:r>
            <a:br>
              <a:rPr lang="en-GB" altLang="en-US" sz="1500" b="1" smtClean="0">
                <a:solidFill>
                  <a:srgbClr val="000000"/>
                </a:solidFill>
              </a:rPr>
            </a:br>
            <a:r>
              <a:rPr lang="en-GB" altLang="en-US" sz="1500" b="1" smtClean="0">
                <a:solidFill>
                  <a:srgbClr val="000000"/>
                </a:solidFill>
              </a:rPr>
              <a:t>Allied </a:t>
            </a:r>
            <a:br>
              <a:rPr lang="en-GB" altLang="en-US" sz="1500" b="1" smtClean="0">
                <a:solidFill>
                  <a:srgbClr val="000000"/>
                </a:solidFill>
              </a:rPr>
            </a:br>
            <a:r>
              <a:rPr lang="en-GB" altLang="en-US" sz="1500" b="1" smtClean="0">
                <a:solidFill>
                  <a:srgbClr val="000000"/>
                </a:solidFill>
              </a:rPr>
              <a:t>Commander </a:t>
            </a:r>
            <a:br>
              <a:rPr lang="en-GB" altLang="en-US" sz="1500" b="1" smtClean="0">
                <a:solidFill>
                  <a:srgbClr val="000000"/>
                </a:solidFill>
              </a:rPr>
            </a:br>
            <a:r>
              <a:rPr lang="en-GB" altLang="en-US" sz="1500" b="1" smtClean="0">
                <a:solidFill>
                  <a:srgbClr val="000000"/>
                </a:solidFill>
              </a:rPr>
              <a:t>Transformation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581402"/>
            <a:ext cx="7772400" cy="1470025"/>
          </a:xfrm>
        </p:spPr>
        <p:txBody>
          <a:bodyPr anchor="b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5181602"/>
            <a:ext cx="6400800" cy="1088227"/>
          </a:xfrm>
        </p:spPr>
        <p:txBody>
          <a:bodyPr/>
          <a:lstStyle>
            <a:lvl1pPr marL="0" indent="0" algn="ctr">
              <a:buNone/>
              <a:defRPr>
                <a:solidFill>
                  <a:srgbClr val="0033CC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DD65ABAA-FC63-4EB7-9FD7-A65F33C7A2BD}" type="datetime1">
              <a:rPr lang="bg-BG" altLang="en-US"/>
              <a:pPr>
                <a:defRPr/>
              </a:pPr>
              <a:t>30.5.2019 г.</a:t>
            </a:fld>
            <a:endParaRPr lang="en-GB" altLang="en-US"/>
          </a:p>
          <a:p>
            <a:pPr>
              <a:defRPr/>
            </a:pPr>
            <a:r>
              <a:rPr lang="en-GB" altLang="en-US"/>
              <a:t>Originating Office</a:t>
            </a: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FF0000"/>
                </a:solidFill>
                <a:effectLst/>
              </a:defRPr>
            </a:lvl1pPr>
          </a:lstStyle>
          <a:p>
            <a:pPr>
              <a:defRPr/>
            </a:pPr>
            <a:r>
              <a:rPr lang="en-US"/>
              <a:t>Old Lisbon Monuments Overview, a painting by E. Gancheva</a:t>
            </a:r>
            <a:endParaRPr lang="en-GB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728B0F-EFBD-4E83-B040-689CA4E36729}" type="slidenum">
              <a:rPr lang="en-GB" altLang="bg-BG"/>
              <a:pPr>
                <a:defRPr/>
              </a:pPr>
              <a:t>‹#›</a:t>
            </a:fld>
            <a:endParaRPr lang="en-GB" altLang="bg-BG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,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 txBox="1">
            <a:spLocks/>
          </p:cNvSpPr>
          <p:nvPr/>
        </p:nvSpPr>
        <p:spPr>
          <a:xfrm>
            <a:off x="3124200" y="6502400"/>
            <a:ext cx="2895600" cy="365125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ctr" defTabSz="914400" rtl="0" eaLnBrk="1" latinLnBrk="0" hangingPunct="1">
              <a:defRPr sz="1200" b="1" kern="120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050" dirty="0" smtClean="0">
                <a:solidFill>
                  <a:srgbClr val="FF0000"/>
                </a:solidFill>
              </a:rPr>
              <a:t>NATO UNCLASSIFIED</a:t>
            </a:r>
            <a:endParaRPr lang="en-GB" sz="1050" dirty="0">
              <a:solidFill>
                <a:srgbClr val="FF0000"/>
              </a:solidFill>
            </a:endParaRPr>
          </a:p>
        </p:txBody>
      </p:sp>
      <p:pic>
        <p:nvPicPr>
          <p:cNvPr id="6" name="Picture 1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2700" y="0"/>
            <a:ext cx="91567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10" descr="NATOhor_RGB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2700" y="0"/>
            <a:ext cx="1295400" cy="612775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</p:spPr>
      </p:pic>
      <p:pic>
        <p:nvPicPr>
          <p:cNvPr id="8" name="Picture 22" descr="Picture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509000" y="0"/>
            <a:ext cx="6223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5"/>
          <p:cNvSpPr txBox="1">
            <a:spLocks noChangeArrowheads="1"/>
          </p:cNvSpPr>
          <p:nvPr/>
        </p:nvSpPr>
        <p:spPr bwMode="auto">
          <a:xfrm>
            <a:off x="7589838" y="6324600"/>
            <a:ext cx="1587500" cy="476250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defRPr/>
            </a:pPr>
            <a:r>
              <a:rPr lang="en-US" sz="750" b="1" dirty="0" smtClean="0">
                <a:solidFill>
                  <a:prstClr val="black"/>
                </a:solidFill>
              </a:rPr>
              <a:t>ACT - Improving today, </a:t>
            </a:r>
          </a:p>
          <a:p>
            <a:pPr>
              <a:defRPr/>
            </a:pPr>
            <a:r>
              <a:rPr lang="en-US" sz="750" b="1" dirty="0" smtClean="0">
                <a:solidFill>
                  <a:prstClr val="black"/>
                </a:solidFill>
              </a:rPr>
              <a:t>Shaping tomorrow, </a:t>
            </a:r>
          </a:p>
          <a:p>
            <a:pPr>
              <a:defRPr/>
            </a:pPr>
            <a:r>
              <a:rPr lang="en-US" sz="750" b="1" dirty="0" smtClean="0">
                <a:solidFill>
                  <a:prstClr val="black"/>
                </a:solidFill>
              </a:rPr>
              <a:t>Bridging the two</a:t>
            </a:r>
            <a:endParaRPr lang="en-US" sz="750" b="1" dirty="0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575" y="685800"/>
            <a:ext cx="6244851" cy="533220"/>
          </a:xfrm>
        </p:spPr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981201"/>
            <a:ext cx="8699334" cy="4343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12" name="Subtitle 2"/>
          <p:cNvSpPr>
            <a:spLocks noGrp="1"/>
          </p:cNvSpPr>
          <p:nvPr>
            <p:ph type="subTitle" idx="13"/>
          </p:nvPr>
        </p:nvSpPr>
        <p:spPr>
          <a:xfrm>
            <a:off x="990600" y="1295400"/>
            <a:ext cx="7086600" cy="609600"/>
          </a:xfrm>
        </p:spPr>
        <p:txBody>
          <a:bodyPr>
            <a:normAutofit/>
          </a:bodyPr>
          <a:lstStyle>
            <a:lvl1pPr marL="0" indent="0" algn="ctr">
              <a:buNone/>
              <a:defRPr lang="en-GB" sz="2400" dirty="0" smtClean="0">
                <a:solidFill>
                  <a:srgbClr val="0033CC"/>
                </a:solidFill>
                <a:latin typeface="+mn-lt"/>
                <a:ea typeface="+mn-ea"/>
                <a:cs typeface="+mn-cs"/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 dirty="0"/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98D2966C-C7F8-454D-BA9E-B72AF006B70D}" type="datetime1">
              <a:rPr lang="bg-BG" altLang="en-US"/>
              <a:pPr>
                <a:defRPr/>
              </a:pPr>
              <a:t>30.5.2019 г.</a:t>
            </a:fld>
            <a:endParaRPr lang="en-GB" altLang="en-US"/>
          </a:p>
          <a:p>
            <a:pPr>
              <a:defRPr/>
            </a:pPr>
            <a:r>
              <a:rPr lang="en-GB" altLang="en-US"/>
              <a:t>Originating Office</a:t>
            </a:r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C3BAE5-6842-4D10-A377-8E3C75D2192D}" type="slidenum">
              <a:rPr lang="en-GB" altLang="bg-BG"/>
              <a:pPr>
                <a:defRPr/>
              </a:pPr>
              <a:t>‹#›</a:t>
            </a:fld>
            <a:endParaRPr lang="en-GB" altLang="bg-BG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Title,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2700" y="0"/>
            <a:ext cx="91567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10" descr="NATOhor_RGB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2700" y="0"/>
            <a:ext cx="1295400" cy="612775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</p:spPr>
      </p:pic>
      <p:pic>
        <p:nvPicPr>
          <p:cNvPr id="6" name="Picture 22" descr="Picture1"/>
          <p:cNvPicPr>
            <a:picLocks noChangeAspect="1" noChangeArrowheads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509000" y="0"/>
            <a:ext cx="6223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5"/>
          <p:cNvSpPr txBox="1">
            <a:spLocks noChangeArrowheads="1"/>
          </p:cNvSpPr>
          <p:nvPr userDrawn="1"/>
        </p:nvSpPr>
        <p:spPr bwMode="auto">
          <a:xfrm>
            <a:off x="6642100" y="6381750"/>
            <a:ext cx="2489200" cy="476250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en-US" sz="1050" b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 – Leading NATO Military Transformation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3350" y="76200"/>
            <a:ext cx="6244851" cy="533220"/>
          </a:xfrm>
        </p:spPr>
        <p:txBody>
          <a:bodyPr>
            <a:noAutofit/>
          </a:bodyPr>
          <a:lstStyle>
            <a:lvl1pPr>
              <a:defRPr sz="285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 smtClean="0"/>
              <a:t>Click to edit Master title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762000"/>
            <a:ext cx="8667528" cy="5619750"/>
          </a:xfrm>
        </p:spPr>
        <p:txBody>
          <a:bodyPr>
            <a:normAutofit/>
          </a:bodyPr>
          <a:lstStyle>
            <a:lvl1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1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5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5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403139-2B24-424F-86F6-8D40CF82A4D5}" type="slidenum">
              <a:rPr lang="en-GB" altLang="bg-BG"/>
              <a:pPr>
                <a:defRPr/>
              </a:pPr>
              <a:t>‹#›</a:t>
            </a:fld>
            <a:endParaRPr lang="en-GB" altLang="bg-BG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ctr">
              <a:defRPr sz="1050" b="1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US"/>
              <a:t>Old Lisbon Monuments Overview, a painting by E. Gancheva</a:t>
            </a:r>
            <a:endParaRPr lang="en-GB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EFE844-C6F2-4AD5-AF80-8D9D1A228C81}" type="slidenum">
              <a:rPr lang="en-GB" altLang="bg-BG"/>
              <a:pPr>
                <a:defRPr/>
              </a:pPr>
              <a:t>‹#›</a:t>
            </a:fld>
            <a:endParaRPr lang="en-GB" altLang="bg-BG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ctr">
              <a:defRPr sz="1050" b="1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US"/>
              <a:t>Old Lisbon Monuments Overview, a painting by E. Gancheva</a:t>
            </a:r>
            <a:endParaRPr lang="en-GB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5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2700" y="0"/>
            <a:ext cx="91567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10" descr="NATOhor_RGB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2700" y="0"/>
            <a:ext cx="1295400" cy="612775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</p:spPr>
      </p:pic>
      <p:pic>
        <p:nvPicPr>
          <p:cNvPr id="5" name="Picture 22" descr="Picture1"/>
          <p:cNvPicPr>
            <a:picLocks noChangeAspect="1" noChangeArrowheads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531225" y="-39688"/>
            <a:ext cx="646113" cy="652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1282952" y="0"/>
            <a:ext cx="6879741" cy="612268"/>
          </a:xfrm>
        </p:spPr>
        <p:txBody>
          <a:bodyPr/>
          <a:lstStyle>
            <a:lvl1pPr>
              <a:defRPr sz="2700"/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AC383468-455E-428D-ADAB-EC514BBE06A6}" type="datetime1">
              <a:rPr lang="bg-BG"/>
              <a:pPr>
                <a:defRPr/>
              </a:pPr>
              <a:t>30.5.2019 г.</a:t>
            </a:fld>
            <a:endParaRPr lang="en-GB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900">
                <a:latin typeface="Arial" charset="0"/>
              </a:defRPr>
            </a:lvl1pPr>
          </a:lstStyle>
          <a:p>
            <a:pPr>
              <a:defRPr/>
            </a:pPr>
            <a:r>
              <a:rPr lang="en-US" altLang="en-US"/>
              <a:t>Old Lisbon Monuments Overview, a painting by E. Gancheva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5D9182-C92B-4269-8CED-3E16FB005F8F}" type="slidenum">
              <a:rPr lang="en-GB" altLang="bg-BG"/>
              <a:pPr>
                <a:defRPr/>
              </a:pPr>
              <a:t>‹#›</a:t>
            </a:fld>
            <a:endParaRPr lang="en-GB" altLang="bg-BG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5_Title,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4"/>
          <p:cNvSpPr txBox="1">
            <a:spLocks/>
          </p:cNvSpPr>
          <p:nvPr userDrawn="1"/>
        </p:nvSpPr>
        <p:spPr>
          <a:xfrm>
            <a:off x="3124200" y="6502400"/>
            <a:ext cx="2895600" cy="365125"/>
          </a:xfrm>
          <a:prstGeom prst="rect">
            <a:avLst/>
          </a:prstGeom>
        </p:spPr>
        <p:txBody>
          <a:bodyPr lIns="68580" tIns="34290" rIns="68580" bIns="34290" anchor="ctr"/>
          <a:lstStyle>
            <a:defPPr>
              <a:defRPr lang="en-US"/>
            </a:defPPr>
            <a:lvl1pPr marL="0" algn="ctr" defTabSz="914400" rtl="0" eaLnBrk="1" latinLnBrk="0" hangingPunct="1">
              <a:defRPr sz="1200" b="1" kern="120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050" dirty="0" smtClean="0">
                <a:solidFill>
                  <a:srgbClr val="FF0000"/>
                </a:solidFill>
              </a:rPr>
              <a:t>NATO UNCLASSIFIED</a:t>
            </a:r>
            <a:endParaRPr lang="en-GB" sz="1050" dirty="0">
              <a:solidFill>
                <a:srgbClr val="FF0000"/>
              </a:solidFill>
            </a:endParaRPr>
          </a:p>
        </p:txBody>
      </p:sp>
      <p:pic>
        <p:nvPicPr>
          <p:cNvPr id="3" name="Picture 5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2700" y="0"/>
            <a:ext cx="91567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10" descr="NATOhor_RGB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2700" y="0"/>
            <a:ext cx="1295400" cy="612775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</p:spPr>
      </p:pic>
      <p:pic>
        <p:nvPicPr>
          <p:cNvPr id="5" name="Picture 22" descr="Picture1"/>
          <p:cNvPicPr>
            <a:picLocks noChangeAspect="1" noChangeArrowheads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509000" y="0"/>
            <a:ext cx="6223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921DA9-EB2B-4D8F-A9D1-F3CF4D963DED}" type="slidenum">
              <a:rPr lang="en-GB" altLang="bg-BG"/>
              <a:pPr>
                <a:defRPr/>
              </a:pPr>
              <a:t>‹#›</a:t>
            </a:fld>
            <a:endParaRPr lang="en-GB" altLang="bg-BG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1"/>
          </p:nvPr>
        </p:nvSpPr>
        <p:spPr/>
        <p:txBody>
          <a:bodyPr rtlCol="0"/>
          <a:lstStyle>
            <a:lvl1pPr algn="l">
              <a:defRPr sz="1050" b="1">
                <a:solidFill>
                  <a:prstClr val="black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866B80D0-A987-4616-8C12-68B010048C46}" type="datetime1">
              <a:rPr lang="bg-BG"/>
              <a:pPr>
                <a:defRPr/>
              </a:pPr>
              <a:t>30.5.2019 г.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5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2700" y="0"/>
            <a:ext cx="91567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10" descr="NATOhor_RGB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2700" y="0"/>
            <a:ext cx="1295400" cy="612775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</p:spPr>
      </p:pic>
      <p:pic>
        <p:nvPicPr>
          <p:cNvPr id="5" name="Picture 22" descr="Picture1"/>
          <p:cNvPicPr>
            <a:picLocks noChangeAspect="1" noChangeArrowheads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531225" y="-39688"/>
            <a:ext cx="646113" cy="652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2952" y="0"/>
            <a:ext cx="6879741" cy="612268"/>
          </a:xfrm>
        </p:spPr>
        <p:txBody>
          <a:bodyPr/>
          <a:lstStyle>
            <a:lvl1pPr>
              <a:defRPr sz="2700"/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 sz="1050">
                <a:latin typeface="Arial" charset="0"/>
              </a:defRPr>
            </a:lvl1pPr>
          </a:lstStyle>
          <a:p>
            <a:pPr>
              <a:defRPr/>
            </a:pPr>
            <a:r>
              <a:rPr lang="en-US" altLang="en-US"/>
              <a:t>Old Lisbon Monuments Overview, a painting by E. Gancheva</a:t>
            </a:r>
            <a:endParaRPr lang="en-US" alt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346A7F-8D83-4888-B481-47BED4B2B45B}" type="slidenum">
              <a:rPr lang="en-GB" altLang="bg-BG"/>
              <a:pPr>
                <a:defRPr/>
              </a:pPr>
              <a:t>‹#›</a:t>
            </a:fld>
            <a:endParaRPr lang="en-GB" altLang="bg-BG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76200"/>
            <a:ext cx="6248400" cy="533220"/>
          </a:xfrm>
        </p:spPr>
        <p:txBody>
          <a:bodyPr/>
          <a:lstStyle/>
          <a:p>
            <a:r>
              <a:rPr lang="en-US" dirty="0" smtClean="0"/>
              <a:t>Click to edit Master title</a:t>
            </a:r>
            <a:endParaRPr lang="en-GB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3"/>
          </p:nvPr>
        </p:nvSpPr>
        <p:spPr>
          <a:xfrm>
            <a:off x="1066800" y="685800"/>
            <a:ext cx="7086600" cy="609600"/>
          </a:xfrm>
        </p:spPr>
        <p:txBody>
          <a:bodyPr>
            <a:normAutofit/>
          </a:bodyPr>
          <a:lstStyle>
            <a:lvl1pPr marL="0" indent="0" algn="ctr">
              <a:buNone/>
              <a:defRPr lang="en-GB" sz="2400" dirty="0" smtClean="0">
                <a:solidFill>
                  <a:srgbClr val="0033CC"/>
                </a:solidFill>
                <a:latin typeface="+mn-lt"/>
                <a:ea typeface="+mn-ea"/>
                <a:cs typeface="+mn-cs"/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GB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lvl1pPr algn="ctr">
              <a:defRPr sz="1050" b="1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US"/>
              <a:t>Old Lisbon Monuments Overview, a painting by E. Gancheva</a:t>
            </a:r>
            <a:endParaRPr lang="en-GB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27B918-4BC3-4138-976F-8A266ED1E38E}" type="slidenum">
              <a:rPr lang="en-GB" altLang="bg-BG"/>
              <a:pPr>
                <a:defRPr/>
              </a:pPr>
              <a:t>‹#›</a:t>
            </a:fld>
            <a:endParaRPr lang="en-GB" altLang="bg-BG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443351" y="46940"/>
            <a:ext cx="7064954" cy="53322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285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 smtClean="0"/>
              <a:t>Click to edit Master title</a:t>
            </a:r>
            <a:endParaRPr lang="en-GB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Old Lisbon Monuments Overview, a painting by E. Gancheva</a:t>
            </a:r>
            <a:endParaRPr lang="en-GB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D2D83A-51C0-4487-9881-F7D82273ED9B}" type="slidenum">
              <a:rPr lang="en-GB" altLang="bg-BG"/>
              <a:pPr>
                <a:defRPr/>
              </a:pPr>
              <a:t>‹#›</a:t>
            </a:fld>
            <a:endParaRPr lang="en-GB" altLang="bg-BG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750104-94C4-40CE-AFFA-58A841D121D8}" type="datetime1">
              <a:rPr lang="bg-BG"/>
              <a:pPr>
                <a:defRPr/>
              </a:pPr>
              <a:t>30.5.2019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Old Lisbon Monuments Overview, a painting by E. Gancheva</a:t>
            </a:r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89661F-ADC8-4D76-A738-BDFB2662537A}" type="slidenum">
              <a:rPr lang="bg-BG" altLang="bg-BG"/>
              <a:pPr>
                <a:defRPr/>
              </a:pPr>
              <a:t>‹#›</a:t>
            </a:fld>
            <a:endParaRPr lang="bg-BG" altLang="bg-BG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AFCAF2-FD36-49DC-A2F6-F6D3DF204454}" type="datetime1">
              <a:rPr lang="en-US"/>
              <a:pPr>
                <a:defRPr/>
              </a:pPr>
              <a:t>5/30/2019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C31D23-4BAE-4E3A-9423-0A387F4831AC}" type="slidenum">
              <a:rPr lang="en-US" altLang="lt-LT"/>
              <a:pPr>
                <a:defRPr/>
              </a:pPr>
              <a:t>‹#›</a:t>
            </a:fld>
            <a:endParaRPr lang="en-US" altLang="lt-LT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9B169A-FCF4-4128-B1D6-BAF7C20E25EC}" type="datetime1">
              <a:rPr lang="en-US"/>
              <a:pPr>
                <a:defRPr/>
              </a:pPr>
              <a:t>5/30/2019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E4F119-892C-4F10-BB42-DBBC107C3679}" type="slidenum">
              <a:rPr lang="en-US" altLang="lt-LT"/>
              <a:pPr>
                <a:defRPr/>
              </a:pPr>
              <a:t>‹#›</a:t>
            </a:fld>
            <a:endParaRPr lang="en-US" altLang="lt-LT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B25407-D100-435A-9F46-ADB80F81C6A4}" type="datetime1">
              <a:rPr lang="en-US"/>
              <a:pPr>
                <a:defRPr/>
              </a:pPr>
              <a:t>5/30/2019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82E8A2-F16C-4CB6-B749-B80E534036AA}" type="slidenum">
              <a:rPr lang="en-US" altLang="lt-LT"/>
              <a:pPr>
                <a:defRPr/>
              </a:pPr>
              <a:t>‹#›</a:t>
            </a:fld>
            <a:endParaRPr lang="en-US" altLang="lt-LT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EEBD95-2673-4E26-9AF6-79C84AA84645}" type="datetime1">
              <a:rPr lang="en-US"/>
              <a:pPr>
                <a:defRPr/>
              </a:pPr>
              <a:t>5/30/2019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104DD8-64F2-43FB-A794-207148F36437}" type="slidenum">
              <a:rPr lang="en-US" altLang="lt-LT"/>
              <a:pPr>
                <a:defRPr/>
              </a:pPr>
              <a:t>‹#›</a:t>
            </a:fld>
            <a:endParaRPr lang="en-US" altLang="lt-LT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80BDA3-2433-4A18-AA70-4E27D1A6F97C}" type="datetime1">
              <a:rPr lang="en-US"/>
              <a:pPr>
                <a:defRPr/>
              </a:pPr>
              <a:t>5/30/2019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495B2D-A471-4162-AE04-45C787604EE3}" type="slidenum">
              <a:rPr lang="en-US" altLang="lt-LT"/>
              <a:pPr>
                <a:defRPr/>
              </a:pPr>
              <a:t>‹#›</a:t>
            </a:fld>
            <a:endParaRPr lang="en-US" altLang="lt-LT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9DA8D2-7463-4487-89DD-DC19CA8FBCA9}" type="datetime1">
              <a:rPr lang="en-US"/>
              <a:pPr>
                <a:defRPr/>
              </a:pPr>
              <a:t>5/30/2019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0CF664-A15E-4526-95C0-FEBB6BA0563C}" type="slidenum">
              <a:rPr lang="en-US" altLang="lt-LT"/>
              <a:pPr>
                <a:defRPr/>
              </a:pPr>
              <a:t>‹#›</a:t>
            </a:fld>
            <a:endParaRPr lang="en-US" altLang="lt-LT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7BAA44-7A33-442C-B07A-2213CA81AB5E}" type="datetime1">
              <a:rPr lang="en-US"/>
              <a:pPr>
                <a:defRPr/>
              </a:pPr>
              <a:t>5/30/2019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3A1A4B-4813-42D8-B78D-B0E4E7448DA4}" type="slidenum">
              <a:rPr lang="en-US" altLang="lt-LT"/>
              <a:pPr>
                <a:defRPr/>
              </a:pPr>
              <a:t>‹#›</a:t>
            </a:fld>
            <a:endParaRPr lang="en-US" altLang="lt-LT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686C8B-539A-4CB8-818B-9666565F4204}" type="datetime1">
              <a:rPr lang="en-US"/>
              <a:pPr>
                <a:defRPr/>
              </a:pPr>
              <a:t>5/30/2019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63980E-FD46-4750-8E95-0290F2DCCCCA}" type="slidenum">
              <a:rPr lang="en-US" altLang="lt-LT"/>
              <a:pPr>
                <a:defRPr/>
              </a:pPr>
              <a:t>‹#›</a:t>
            </a:fld>
            <a:endParaRPr lang="en-US" altLang="lt-LT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519316-432D-4369-9919-9DABCBF23271}" type="datetime1">
              <a:rPr lang="en-US"/>
              <a:pPr>
                <a:defRPr/>
              </a:pPr>
              <a:t>5/30/2019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D2793E-80AD-480E-A650-7CF7696075EA}" type="slidenum">
              <a:rPr lang="en-US" altLang="lt-LT"/>
              <a:pPr>
                <a:defRPr/>
              </a:pPr>
              <a:t>‹#›</a:t>
            </a:fld>
            <a:endParaRPr lang="en-US" altLang="lt-LT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A2B81F-A021-4EE3-BAEE-ED9A3CEC60A2}" type="datetime1">
              <a:rPr lang="en-US"/>
              <a:pPr>
                <a:defRPr/>
              </a:pPr>
              <a:t>5/30/2019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A2CADF-107A-407D-8864-DE0B5C4EA0A3}" type="slidenum">
              <a:rPr lang="en-US" altLang="lt-LT"/>
              <a:pPr>
                <a:defRPr/>
              </a:pPr>
              <a:t>‹#›</a:t>
            </a:fld>
            <a:endParaRPr lang="en-US" altLang="lt-L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A16F1A-0B98-447C-8F6A-C3064D8E041A}" type="datetime1">
              <a:rPr lang="bg-BG"/>
              <a:pPr>
                <a:defRPr/>
              </a:pPr>
              <a:t>30.5.2019 г.</a:t>
            </a:fld>
            <a:endParaRPr lang="bg-BG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Old Lisbon Monuments Overview, a painting by E. Gancheva</a:t>
            </a:r>
            <a:endParaRPr lang="bg-BG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1EFA8D-EB04-4E0A-8588-2389FB802789}" type="slidenum">
              <a:rPr lang="bg-BG" altLang="bg-BG"/>
              <a:pPr>
                <a:defRPr/>
              </a:pPr>
              <a:t>‹#›</a:t>
            </a:fld>
            <a:endParaRPr lang="bg-BG" altLang="bg-BG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CA1042-952C-4446-92BC-587D178F19FE}" type="datetime1">
              <a:rPr lang="en-US"/>
              <a:pPr>
                <a:defRPr/>
              </a:pPr>
              <a:t>5/30/2019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0297D8-DCFD-452A-B14F-F8F4E56554F4}" type="slidenum">
              <a:rPr lang="en-US" altLang="lt-LT"/>
              <a:pPr>
                <a:defRPr/>
              </a:pPr>
              <a:t>‹#›</a:t>
            </a:fld>
            <a:endParaRPr lang="en-US" altLang="lt-LT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306AD9-CAF3-40F6-A727-747ACCAF9A5C}" type="datetime1">
              <a:rPr lang="en-US"/>
              <a:pPr>
                <a:defRPr/>
              </a:pPr>
              <a:t>5/30/2019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20A570-FE6D-4AC0-B8AC-E60D865ECEB3}" type="slidenum">
              <a:rPr lang="en-US" altLang="lt-LT"/>
              <a:pPr>
                <a:defRPr/>
              </a:pPr>
              <a:t>‹#›</a:t>
            </a:fld>
            <a:endParaRPr lang="en-US" altLang="lt-L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2D52DE-49E1-4A96-87D1-B35566184511}" type="datetime1">
              <a:rPr lang="bg-BG"/>
              <a:pPr>
                <a:defRPr/>
              </a:pPr>
              <a:t>30.5.2019 г.</a:t>
            </a:fld>
            <a:endParaRPr lang="bg-BG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Old Lisbon Monuments Overview, a painting by E. Gancheva</a:t>
            </a:r>
            <a:endParaRPr lang="bg-BG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CE1731-8202-44AE-856B-026CC0B6B602}" type="slidenum">
              <a:rPr lang="bg-BG" altLang="bg-BG"/>
              <a:pPr>
                <a:defRPr/>
              </a:pPr>
              <a:t>‹#›</a:t>
            </a:fld>
            <a:endParaRPr lang="bg-BG" altLang="bg-BG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9D2C06-D7B7-4E53-B5D3-121D0503A005}" type="datetime1">
              <a:rPr lang="bg-BG"/>
              <a:pPr>
                <a:defRPr/>
              </a:pPr>
              <a:t>30.5.2019 г.</a:t>
            </a:fld>
            <a:endParaRPr lang="bg-BG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Old Lisbon Monuments Overview, a painting by E. Gancheva</a:t>
            </a:r>
            <a:endParaRPr lang="bg-BG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1A55CA-39E4-436D-A0A7-07BEC39093B4}" type="slidenum">
              <a:rPr lang="bg-BG" altLang="bg-BG"/>
              <a:pPr>
                <a:defRPr/>
              </a:pPr>
              <a:t>‹#›</a:t>
            </a:fld>
            <a:endParaRPr lang="bg-BG" altLang="bg-BG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A8128D-D170-4FA6-938D-10D1634EFDA3}" type="datetime1">
              <a:rPr lang="bg-BG"/>
              <a:pPr>
                <a:defRPr/>
              </a:pPr>
              <a:t>30.5.2019 г.</a:t>
            </a:fld>
            <a:endParaRPr lang="bg-BG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Old Lisbon Monuments Overview, a painting by E. Gancheva</a:t>
            </a:r>
            <a:endParaRPr lang="bg-BG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6C620C-43D3-4678-B794-738333C61B9B}" type="slidenum">
              <a:rPr lang="bg-BG" altLang="bg-BG"/>
              <a:pPr>
                <a:defRPr/>
              </a:pPr>
              <a:t>‹#›</a:t>
            </a:fld>
            <a:endParaRPr lang="bg-BG" altLang="bg-BG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869966-667A-47FF-9456-AB25C46FB45F}" type="datetime1">
              <a:rPr lang="bg-BG"/>
              <a:pPr>
                <a:defRPr/>
              </a:pPr>
              <a:t>30.5.2019 г.</a:t>
            </a:fld>
            <a:endParaRPr lang="bg-BG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Old Lisbon Monuments Overview, a painting by E. Gancheva</a:t>
            </a:r>
            <a:endParaRPr lang="bg-BG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27BBAB-E858-417B-B872-EF8E9DA41611}" type="slidenum">
              <a:rPr lang="bg-BG" altLang="bg-BG"/>
              <a:pPr>
                <a:defRPr/>
              </a:pPr>
              <a:t>‹#›</a:t>
            </a:fld>
            <a:endParaRPr lang="bg-BG" altLang="bg-BG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bg-BG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79A25E-468A-430D-ACE1-F2C9EC70594D}" type="datetime1">
              <a:rPr lang="bg-BG"/>
              <a:pPr>
                <a:defRPr/>
              </a:pPr>
              <a:t>30.5.2019 г.</a:t>
            </a:fld>
            <a:endParaRPr lang="bg-BG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Old Lisbon Monuments Overview, a painting by E. Gancheva</a:t>
            </a:r>
            <a:endParaRPr lang="bg-BG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1A6888-4BA3-47B5-B110-5E17C78776AE}" type="slidenum">
              <a:rPr lang="bg-BG" altLang="bg-BG"/>
              <a:pPr>
                <a:defRPr/>
              </a:pPr>
              <a:t>‹#›</a:t>
            </a:fld>
            <a:endParaRPr lang="bg-BG" altLang="bg-BG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10" Type="http://schemas.openxmlformats.org/officeDocument/2006/relationships/theme" Target="../theme/theme2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.xml"/><Relationship Id="rId3" Type="http://schemas.openxmlformats.org/officeDocument/2006/relationships/slideLayout" Target="../slideLayouts/slideLayout23.xml"/><Relationship Id="rId7" Type="http://schemas.openxmlformats.org/officeDocument/2006/relationships/slideLayout" Target="../slideLayouts/slideLayout27.xml"/><Relationship Id="rId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5.xml"/><Relationship Id="rId10" Type="http://schemas.openxmlformats.org/officeDocument/2006/relationships/theme" Target="../theme/theme3.xml"/><Relationship Id="rId4" Type="http://schemas.openxmlformats.org/officeDocument/2006/relationships/slideLayout" Target="../slideLayouts/slideLayout24.xml"/><Relationship Id="rId9" Type="http://schemas.openxmlformats.org/officeDocument/2006/relationships/slideLayout" Target="../slideLayouts/slideLayout29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7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2.xml"/><Relationship Id="rId7" Type="http://schemas.openxmlformats.org/officeDocument/2006/relationships/slideLayout" Target="../slideLayouts/slideLayout36.xml"/><Relationship Id="rId12" Type="http://schemas.openxmlformats.org/officeDocument/2006/relationships/slideLayout" Target="../slideLayouts/slideLayout41.xml"/><Relationship Id="rId2" Type="http://schemas.openxmlformats.org/officeDocument/2006/relationships/slideLayout" Target="../slideLayouts/slideLayout31.xml"/><Relationship Id="rId1" Type="http://schemas.openxmlformats.org/officeDocument/2006/relationships/slideLayout" Target="../slideLayouts/slideLayout30.xml"/><Relationship Id="rId6" Type="http://schemas.openxmlformats.org/officeDocument/2006/relationships/slideLayout" Target="../slideLayouts/slideLayout35.xml"/><Relationship Id="rId11" Type="http://schemas.openxmlformats.org/officeDocument/2006/relationships/slideLayout" Target="../slideLayouts/slideLayout40.xml"/><Relationship Id="rId5" Type="http://schemas.openxmlformats.org/officeDocument/2006/relationships/slideLayout" Target="../slideLayouts/slideLayout34.xml"/><Relationship Id="rId15" Type="http://schemas.openxmlformats.org/officeDocument/2006/relationships/image" Target="../media/image7.png"/><Relationship Id="rId10" Type="http://schemas.openxmlformats.org/officeDocument/2006/relationships/slideLayout" Target="../slideLayouts/slideLayout39.xml"/><Relationship Id="rId4" Type="http://schemas.openxmlformats.org/officeDocument/2006/relationships/slideLayout" Target="../slideLayouts/slideLayout33.xml"/><Relationship Id="rId9" Type="http://schemas.openxmlformats.org/officeDocument/2006/relationships/slideLayout" Target="../slideLayouts/slideLayout38.xml"/><Relationship Id="rId14" Type="http://schemas.openxmlformats.org/officeDocument/2006/relationships/image" Target="../media/image6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28650" y="365125"/>
            <a:ext cx="7886700" cy="1325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bg-BG" smtClean="0"/>
              <a:t>Click to edit Master title style</a:t>
            </a:r>
            <a:endParaRPr lang="bg-BG" altLang="bg-BG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28650" y="1825625"/>
            <a:ext cx="7886700" cy="435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bg-BG" smtClean="0"/>
              <a:t>Click to edit Master text styles</a:t>
            </a:r>
          </a:p>
          <a:p>
            <a:pPr lvl="1"/>
            <a:r>
              <a:rPr lang="en-US" altLang="bg-BG" smtClean="0"/>
              <a:t>Second level</a:t>
            </a:r>
          </a:p>
          <a:p>
            <a:pPr lvl="2"/>
            <a:r>
              <a:rPr lang="en-US" altLang="bg-BG" smtClean="0"/>
              <a:t>Third level</a:t>
            </a:r>
          </a:p>
          <a:p>
            <a:pPr lvl="3"/>
            <a:r>
              <a:rPr lang="en-US" altLang="bg-BG" smtClean="0"/>
              <a:t>Fourth level</a:t>
            </a:r>
          </a:p>
          <a:p>
            <a:pPr lvl="4"/>
            <a:r>
              <a:rPr lang="en-US" altLang="bg-BG" smtClean="0"/>
              <a:t>Fifth level</a:t>
            </a:r>
            <a:endParaRPr lang="bg-BG" altLang="bg-BG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9746ACE5-E5C0-4D2E-8EF2-5E88E30F93F6}" type="datetime1">
              <a:rPr lang="bg-BG"/>
              <a:pPr>
                <a:defRPr/>
              </a:pPr>
              <a:t>30.5.2019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US"/>
              <a:t>Old Lisbon Monuments Overview, a painting by E. </a:t>
            </a:r>
            <a:r>
              <a:rPr lang="en-US" err="1"/>
              <a:t>Gancheva</a:t>
            </a:r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CFE5EC67-CA3D-4D54-80D2-629024603C84}" type="slidenum">
              <a:rPr lang="bg-BG" altLang="bg-BG"/>
              <a:pPr>
                <a:defRPr/>
              </a:pPr>
              <a:t>‹#›</a:t>
            </a:fld>
            <a:endParaRPr lang="bg-BG" altLang="bg-BG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8675" r:id="rId1"/>
    <p:sldLayoutId id="2147488676" r:id="rId2"/>
    <p:sldLayoutId id="2147488677" r:id="rId3"/>
    <p:sldLayoutId id="2147488678" r:id="rId4"/>
    <p:sldLayoutId id="2147488679" r:id="rId5"/>
    <p:sldLayoutId id="2147488680" r:id="rId6"/>
    <p:sldLayoutId id="2147488681" r:id="rId7"/>
    <p:sldLayoutId id="2147488682" r:id="rId8"/>
    <p:sldLayoutId id="2147488683" r:id="rId9"/>
    <p:sldLayoutId id="2147488684" r:id="rId10"/>
    <p:sldLayoutId id="2147488685" r:id="rId11"/>
  </p:sldLayoutIdLst>
  <p:hf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bg-BG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/>
          <p:cNvSpPr>
            <a:spLocks noGrp="1"/>
          </p:cNvSpPr>
          <p:nvPr>
            <p:ph type="title"/>
          </p:nvPr>
        </p:nvSpPr>
        <p:spPr bwMode="auto">
          <a:xfrm>
            <a:off x="1666875" y="609600"/>
            <a:ext cx="62484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Master title</a:t>
            </a:r>
          </a:p>
        </p:txBody>
      </p:sp>
      <p:sp>
        <p:nvSpPr>
          <p:cNvPr id="205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222250" y="1143000"/>
            <a:ext cx="8699500" cy="5245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  <a:endParaRPr lang="en-GB" alt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0" y="6381750"/>
            <a:ext cx="2209800" cy="4762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050" b="1">
                <a:solidFill>
                  <a:prstClr val="black"/>
                </a:solidFill>
                <a:latin typeface="Arial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0B6AF4EC-FC08-4B96-9ECE-A6F05040EFA4}" type="datetime1">
              <a:rPr lang="bg-BG" altLang="en-US"/>
              <a:pPr>
                <a:defRPr/>
              </a:pPr>
              <a:t>30.5.2019 г.</a:t>
            </a:fld>
            <a:endParaRPr lang="en-GB" altLang="en-US"/>
          </a:p>
          <a:p>
            <a:pPr>
              <a:defRPr/>
            </a:pPr>
            <a:r>
              <a:rPr lang="en-GB" altLang="en-US"/>
              <a:t>Originating Office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492875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050" b="1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US"/>
              <a:t>Old Lisbon Monuments Overview, a painting by E. Gancheva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019800" y="6492875"/>
            <a:ext cx="617538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defRPr sz="1000" b="1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EB563E5D-8C40-44C8-974E-67B917B3015E}" type="slidenum">
              <a:rPr lang="en-GB" altLang="bg-BG"/>
              <a:pPr>
                <a:defRPr/>
              </a:pPr>
              <a:t>‹#›</a:t>
            </a:fld>
            <a:endParaRPr lang="en-GB" altLang="bg-BG"/>
          </a:p>
        </p:txBody>
      </p:sp>
      <p:sp>
        <p:nvSpPr>
          <p:cNvPr id="9" name="Rectangle 5"/>
          <p:cNvSpPr txBox="1">
            <a:spLocks noChangeArrowheads="1"/>
          </p:cNvSpPr>
          <p:nvPr/>
        </p:nvSpPr>
        <p:spPr bwMode="auto">
          <a:xfrm>
            <a:off x="6642100" y="6381750"/>
            <a:ext cx="2489200" cy="476250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altLang="en-US" sz="105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 5"/>
          <p:cNvSpPr txBox="1">
            <a:spLocks noChangeArrowheads="1"/>
          </p:cNvSpPr>
          <p:nvPr/>
        </p:nvSpPr>
        <p:spPr bwMode="auto">
          <a:xfrm>
            <a:off x="7589838" y="6324600"/>
            <a:ext cx="1587500" cy="476250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defRPr/>
            </a:pPr>
            <a:r>
              <a:rPr lang="en-US" sz="750" b="1" dirty="0" smtClean="0">
                <a:solidFill>
                  <a:prstClr val="black"/>
                </a:solidFill>
              </a:rPr>
              <a:t>ACT - Improving today, </a:t>
            </a:r>
          </a:p>
          <a:p>
            <a:pPr>
              <a:defRPr/>
            </a:pPr>
            <a:r>
              <a:rPr lang="en-US" sz="750" b="1" dirty="0" smtClean="0">
                <a:solidFill>
                  <a:prstClr val="black"/>
                </a:solidFill>
              </a:rPr>
              <a:t>Shaping tomorrow, </a:t>
            </a:r>
          </a:p>
          <a:p>
            <a:pPr>
              <a:defRPr/>
            </a:pPr>
            <a:r>
              <a:rPr lang="en-US" sz="750" b="1" dirty="0" smtClean="0">
                <a:solidFill>
                  <a:prstClr val="black"/>
                </a:solidFill>
              </a:rPr>
              <a:t>Bridging the two</a:t>
            </a:r>
            <a:endParaRPr lang="en-US" sz="750" b="1" dirty="0">
              <a:solidFill>
                <a:prstClr val="black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8686" r:id="rId1"/>
    <p:sldLayoutId id="2147488687" r:id="rId2"/>
    <p:sldLayoutId id="2147488688" r:id="rId3"/>
    <p:sldLayoutId id="2147488689" r:id="rId4"/>
    <p:sldLayoutId id="2147488690" r:id="rId5"/>
    <p:sldLayoutId id="2147488691" r:id="rId6"/>
    <p:sldLayoutId id="2147488692" r:id="rId7"/>
    <p:sldLayoutId id="2147488693" r:id="rId8"/>
    <p:sldLayoutId id="2147488694" r:id="rId9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28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342900" algn="ctr" rtl="0" eaLnBrk="1" fontAlgn="base" hangingPunct="1">
        <a:spcBef>
          <a:spcPct val="0"/>
        </a:spcBef>
        <a:spcAft>
          <a:spcPct val="0"/>
        </a:spcAft>
        <a:defRPr sz="2850" b="1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685800" algn="ctr" rtl="0" eaLnBrk="1" fontAlgn="base" hangingPunct="1">
        <a:spcBef>
          <a:spcPct val="0"/>
        </a:spcBef>
        <a:spcAft>
          <a:spcPct val="0"/>
        </a:spcAft>
        <a:defRPr sz="2850" b="1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028700" algn="ctr" rtl="0" eaLnBrk="1" fontAlgn="base" hangingPunct="1">
        <a:spcBef>
          <a:spcPct val="0"/>
        </a:spcBef>
        <a:spcAft>
          <a:spcPct val="0"/>
        </a:spcAft>
        <a:defRPr sz="2850" b="1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371600" algn="ctr" rtl="0" eaLnBrk="1" fontAlgn="base" hangingPunct="1">
        <a:spcBef>
          <a:spcPct val="0"/>
        </a:spcBef>
        <a:spcAft>
          <a:spcPct val="0"/>
        </a:spcAft>
        <a:defRPr sz="2850" b="1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257175" indent="-257175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557213" indent="-214313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857250" indent="-1714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15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200150" indent="-1714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5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543050" indent="-1714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15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Placeholder 1"/>
          <p:cNvSpPr>
            <a:spLocks noGrp="1"/>
          </p:cNvSpPr>
          <p:nvPr>
            <p:ph type="title"/>
          </p:nvPr>
        </p:nvSpPr>
        <p:spPr bwMode="auto">
          <a:xfrm>
            <a:off x="1666875" y="609600"/>
            <a:ext cx="62484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Master title</a:t>
            </a:r>
          </a:p>
        </p:txBody>
      </p:sp>
      <p:sp>
        <p:nvSpPr>
          <p:cNvPr id="307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222250" y="1143000"/>
            <a:ext cx="8699500" cy="5245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  <a:endParaRPr lang="en-GB" alt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0" y="6381750"/>
            <a:ext cx="2209800" cy="4762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050" b="1">
                <a:solidFill>
                  <a:prstClr val="black"/>
                </a:solidFill>
                <a:latin typeface="Arial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B86AEA83-D2A9-4F2A-AF45-688641E9320A}" type="datetime1">
              <a:rPr lang="bg-BG" altLang="en-US"/>
              <a:pPr>
                <a:defRPr/>
              </a:pPr>
              <a:t>30.5.2019 г.</a:t>
            </a:fld>
            <a:endParaRPr lang="en-GB" altLang="en-US"/>
          </a:p>
          <a:p>
            <a:pPr>
              <a:defRPr/>
            </a:pPr>
            <a:r>
              <a:rPr lang="en-GB" altLang="en-US"/>
              <a:t>Originating Office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492875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050" b="1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US"/>
              <a:t>Old Lisbon Monuments Overview, a painting by E. Gancheva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019800" y="6492875"/>
            <a:ext cx="617538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defRPr sz="1000" b="1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CBBAF7C1-3E9F-43F1-BDEE-DC45F79A8EFE}" type="slidenum">
              <a:rPr lang="en-GB" altLang="bg-BG"/>
              <a:pPr>
                <a:defRPr/>
              </a:pPr>
              <a:t>‹#›</a:t>
            </a:fld>
            <a:endParaRPr lang="en-GB" altLang="bg-BG"/>
          </a:p>
        </p:txBody>
      </p:sp>
      <p:sp>
        <p:nvSpPr>
          <p:cNvPr id="9" name="Rectangle 5"/>
          <p:cNvSpPr txBox="1">
            <a:spLocks noChangeArrowheads="1"/>
          </p:cNvSpPr>
          <p:nvPr/>
        </p:nvSpPr>
        <p:spPr bwMode="auto">
          <a:xfrm>
            <a:off x="6642100" y="6381750"/>
            <a:ext cx="2489200" cy="476250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altLang="en-US" sz="105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 5"/>
          <p:cNvSpPr txBox="1">
            <a:spLocks noChangeArrowheads="1"/>
          </p:cNvSpPr>
          <p:nvPr/>
        </p:nvSpPr>
        <p:spPr bwMode="auto">
          <a:xfrm>
            <a:off x="7589838" y="6324600"/>
            <a:ext cx="1587500" cy="476250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defRPr/>
            </a:pPr>
            <a:r>
              <a:rPr lang="en-US" sz="750" b="1" dirty="0" smtClean="0">
                <a:solidFill>
                  <a:prstClr val="black"/>
                </a:solidFill>
              </a:rPr>
              <a:t>ACT - Improving today, </a:t>
            </a:r>
          </a:p>
          <a:p>
            <a:pPr>
              <a:defRPr/>
            </a:pPr>
            <a:r>
              <a:rPr lang="en-US" sz="750" b="1" dirty="0" smtClean="0">
                <a:solidFill>
                  <a:prstClr val="black"/>
                </a:solidFill>
              </a:rPr>
              <a:t>Shaping tomorrow, </a:t>
            </a:r>
          </a:p>
          <a:p>
            <a:pPr>
              <a:defRPr/>
            </a:pPr>
            <a:r>
              <a:rPr lang="en-US" sz="750" b="1" dirty="0" smtClean="0">
                <a:solidFill>
                  <a:prstClr val="black"/>
                </a:solidFill>
              </a:rPr>
              <a:t>Bridging the two</a:t>
            </a:r>
            <a:endParaRPr lang="en-US" sz="750" b="1" dirty="0">
              <a:solidFill>
                <a:prstClr val="black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8695" r:id="rId1"/>
    <p:sldLayoutId id="2147488696" r:id="rId2"/>
    <p:sldLayoutId id="2147488697" r:id="rId3"/>
    <p:sldLayoutId id="2147488698" r:id="rId4"/>
    <p:sldLayoutId id="2147488699" r:id="rId5"/>
    <p:sldLayoutId id="2147488700" r:id="rId6"/>
    <p:sldLayoutId id="2147488701" r:id="rId7"/>
    <p:sldLayoutId id="2147488702" r:id="rId8"/>
    <p:sldLayoutId id="2147488703" r:id="rId9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28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342900" algn="ctr" rtl="0" eaLnBrk="1" fontAlgn="base" hangingPunct="1">
        <a:spcBef>
          <a:spcPct val="0"/>
        </a:spcBef>
        <a:spcAft>
          <a:spcPct val="0"/>
        </a:spcAft>
        <a:defRPr sz="2850" b="1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685800" algn="ctr" rtl="0" eaLnBrk="1" fontAlgn="base" hangingPunct="1">
        <a:spcBef>
          <a:spcPct val="0"/>
        </a:spcBef>
        <a:spcAft>
          <a:spcPct val="0"/>
        </a:spcAft>
        <a:defRPr sz="2850" b="1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028700" algn="ctr" rtl="0" eaLnBrk="1" fontAlgn="base" hangingPunct="1">
        <a:spcBef>
          <a:spcPct val="0"/>
        </a:spcBef>
        <a:spcAft>
          <a:spcPct val="0"/>
        </a:spcAft>
        <a:defRPr sz="2850" b="1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371600" algn="ctr" rtl="0" eaLnBrk="1" fontAlgn="base" hangingPunct="1">
        <a:spcBef>
          <a:spcPct val="0"/>
        </a:spcBef>
        <a:spcAft>
          <a:spcPct val="0"/>
        </a:spcAft>
        <a:defRPr sz="2850" b="1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257175" indent="-257175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557213" indent="-214313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857250" indent="-1714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15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200150" indent="-1714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5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543050" indent="-1714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15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274638"/>
            <a:ext cx="7467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t-LT" smtClean="0"/>
              <a:t>Click to edit Master title style</a:t>
            </a:r>
          </a:p>
        </p:txBody>
      </p:sp>
      <p:sp>
        <p:nvSpPr>
          <p:cNvPr id="409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t-LT" smtClean="0"/>
              <a:t>Click to edit Master text styles</a:t>
            </a:r>
          </a:p>
          <a:p>
            <a:pPr lvl="1"/>
            <a:r>
              <a:rPr lang="en-US" altLang="lt-LT" smtClean="0"/>
              <a:t>Second level</a:t>
            </a:r>
          </a:p>
          <a:p>
            <a:pPr lvl="2"/>
            <a:r>
              <a:rPr lang="en-US" altLang="lt-LT" smtClean="0"/>
              <a:t>Third level</a:t>
            </a:r>
          </a:p>
          <a:p>
            <a:pPr lvl="3"/>
            <a:r>
              <a:rPr lang="en-US" altLang="lt-LT" smtClean="0"/>
              <a:t>Fourth level</a:t>
            </a:r>
          </a:p>
          <a:p>
            <a:pPr lvl="4"/>
            <a:r>
              <a:rPr lang="en-US" altLang="lt-LT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E35897DC-8E76-4668-BA75-BC081E298114}" type="datetime1">
              <a:rPr lang="en-US"/>
              <a:pPr>
                <a:defRPr/>
              </a:pPr>
              <a:t>5/30/2019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>
              <a:defRPr/>
            </a:pPr>
            <a:fld id="{AC781829-0C1C-4E00-A383-CEF34CFF3C4A}" type="slidenum">
              <a:rPr lang="en-US" altLang="lt-LT"/>
              <a:pPr>
                <a:defRPr/>
              </a:pPr>
              <a:t>‹#›</a:t>
            </a:fld>
            <a:endParaRPr lang="en-US" altLang="lt-LT"/>
          </a:p>
        </p:txBody>
      </p:sp>
      <p:pic>
        <p:nvPicPr>
          <p:cNvPr id="4103" name="Picture 5" descr="Nato"/>
          <p:cNvPicPr>
            <a:picLocks noChangeAspect="1" noChangeArrowheads="1"/>
          </p:cNvPicPr>
          <p:nvPr userDrawn="1"/>
        </p:nvPicPr>
        <p:blipFill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554913" y="44450"/>
            <a:ext cx="1600200" cy="1216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4" name="Picture 3"/>
          <p:cNvPicPr>
            <a:picLocks noChangeAspect="1" noChangeArrowheads="1"/>
          </p:cNvPicPr>
          <p:nvPr userDrawn="1"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365125" y="274638"/>
            <a:ext cx="1158875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8663" r:id="rId1"/>
    <p:sldLayoutId id="2147488664" r:id="rId2"/>
    <p:sldLayoutId id="2147488665" r:id="rId3"/>
    <p:sldLayoutId id="2147488666" r:id="rId4"/>
    <p:sldLayoutId id="2147488667" r:id="rId5"/>
    <p:sldLayoutId id="2147488668" r:id="rId6"/>
    <p:sldLayoutId id="2147488669" r:id="rId7"/>
    <p:sldLayoutId id="2147488670" r:id="rId8"/>
    <p:sldLayoutId id="2147488671" r:id="rId9"/>
    <p:sldLayoutId id="2147488672" r:id="rId10"/>
    <p:sldLayoutId id="2147488673" r:id="rId11"/>
    <p:sldLayoutId id="2147488674" r:id="rId12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image" Target="../media/image10.jpeg"/><Relationship Id="rId7" Type="http://schemas.openxmlformats.org/officeDocument/2006/relationships/image" Target="../media/image1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1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1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openxmlformats.org/officeDocument/2006/relationships/image" Target="../media/image17.jpeg"/><Relationship Id="rId7" Type="http://schemas.openxmlformats.org/officeDocument/2006/relationships/image" Target="../media/image2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1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bg-BG" sz="3200" b="1" smtClean="0"/>
              <a:t>2019 BILC Conference</a:t>
            </a:r>
            <a:br>
              <a:rPr lang="en-US" altLang="bg-BG" sz="3200" b="1" smtClean="0"/>
            </a:br>
            <a:r>
              <a:rPr lang="en-US" altLang="bg-BG" sz="3200" b="1" smtClean="0"/>
              <a:t>27-30 May, Tartu, Estonia</a:t>
            </a:r>
            <a:endParaRPr lang="bg-BG" altLang="bg-BG" sz="3200" smtClean="0"/>
          </a:p>
        </p:txBody>
      </p:sp>
      <p:sp>
        <p:nvSpPr>
          <p:cNvPr id="34819" name="Slide Number Placeholder 2"/>
          <p:cNvSpPr>
            <a:spLocks noGrp="1"/>
          </p:cNvSpPr>
          <p:nvPr>
            <p:ph type="sldNum" sz="quarter" idx="12"/>
          </p:nvPr>
        </p:nvSpPr>
        <p:spPr bwMode="auto">
          <a:xfrm>
            <a:off x="5940425" y="6381750"/>
            <a:ext cx="2746375" cy="365125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buFont typeface="Arial" charset="0"/>
              <a:buNone/>
            </a:pPr>
            <a:r>
              <a:rPr lang="en-US" altLang="bg-BG" b="1" smtClean="0">
                <a:solidFill>
                  <a:schemeClr val="tx1"/>
                </a:solidFill>
                <a:latin typeface="Arial" charset="0"/>
              </a:rPr>
              <a:t>Emilija Nesheva, BILC Chair</a:t>
            </a:r>
            <a:endParaRPr lang="en-US" altLang="lt-LT" smtClean="0"/>
          </a:p>
        </p:txBody>
      </p:sp>
      <p:sp>
        <p:nvSpPr>
          <p:cNvPr id="34820" name="Rectangle 3"/>
          <p:cNvSpPr>
            <a:spLocks noChangeArrowheads="1"/>
          </p:cNvSpPr>
          <p:nvPr/>
        </p:nvSpPr>
        <p:spPr bwMode="auto">
          <a:xfrm>
            <a:off x="4211638" y="1700213"/>
            <a:ext cx="471646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en-US" altLang="bg-BG" sz="3600" b="1"/>
              <a:t>CLOSING REMARKS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23850" y="2276475"/>
            <a:ext cx="8640763" cy="2881313"/>
          </a:xfrm>
        </p:spPr>
        <p:txBody>
          <a:bodyPr/>
          <a:lstStyle/>
          <a:p>
            <a:pPr marL="609600" indent="-609600">
              <a:lnSpc>
                <a:spcPct val="90000"/>
              </a:lnSpc>
              <a:buFont typeface="Arial" charset="0"/>
              <a:buNone/>
            </a:pPr>
            <a:endParaRPr lang="en-US" altLang="en-US" sz="2400" b="1" i="1" smtClean="0">
              <a:latin typeface="Arial" charset="0"/>
              <a:cs typeface="Arial" charset="0"/>
            </a:endParaRPr>
          </a:p>
          <a:p>
            <a:pPr marL="609600" indent="-609600" algn="ctr">
              <a:lnSpc>
                <a:spcPct val="90000"/>
              </a:lnSpc>
              <a:buFont typeface="Arial" charset="0"/>
              <a:buNone/>
            </a:pPr>
            <a:r>
              <a:rPr lang="en-US" altLang="en-US" b="1" smtClean="0">
                <a:solidFill>
                  <a:srgbClr val="FF0000"/>
                </a:solidFill>
              </a:rPr>
              <a:t>87 participants</a:t>
            </a:r>
          </a:p>
          <a:p>
            <a:pPr marL="609600" indent="-609600" algn="ctr">
              <a:lnSpc>
                <a:spcPct val="90000"/>
              </a:lnSpc>
              <a:buFont typeface="Arial" charset="0"/>
              <a:buNone/>
            </a:pPr>
            <a:r>
              <a:rPr lang="en-US" altLang="en-US" b="1" smtClean="0">
                <a:solidFill>
                  <a:srgbClr val="FF0000"/>
                </a:solidFill>
              </a:rPr>
              <a:t> (3 VIP NATO representatives – ACT, IMS and SHAPE) </a:t>
            </a:r>
          </a:p>
          <a:p>
            <a:pPr marL="609600" indent="-609600" algn="ctr">
              <a:lnSpc>
                <a:spcPct val="90000"/>
              </a:lnSpc>
              <a:buFont typeface="Arial" charset="0"/>
              <a:buNone/>
            </a:pPr>
            <a:r>
              <a:rPr lang="en-US" altLang="en-US" b="1" smtClean="0">
                <a:solidFill>
                  <a:srgbClr val="FF0000"/>
                </a:solidFill>
              </a:rPr>
              <a:t>from 37 countries </a:t>
            </a:r>
          </a:p>
          <a:p>
            <a:pPr marL="609600" indent="-609600" algn="ctr">
              <a:lnSpc>
                <a:spcPct val="90000"/>
              </a:lnSpc>
              <a:buFont typeface="Arial" charset="0"/>
              <a:buNone/>
            </a:pPr>
            <a:r>
              <a:rPr lang="en-US" altLang="en-US" b="1" smtClean="0">
                <a:solidFill>
                  <a:srgbClr val="FF0000"/>
                </a:solidFill>
              </a:rPr>
              <a:t> 4 continents</a:t>
            </a:r>
            <a:endParaRPr lang="en-US" altLang="en-US" sz="1600" b="1" smtClean="0">
              <a:solidFill>
                <a:srgbClr val="FF0000"/>
              </a:solidFill>
            </a:endParaRPr>
          </a:p>
          <a:p>
            <a:pPr marL="609600" indent="-609600">
              <a:lnSpc>
                <a:spcPct val="90000"/>
              </a:lnSpc>
              <a:buFont typeface="Arial" charset="0"/>
              <a:buNone/>
            </a:pPr>
            <a:r>
              <a:rPr lang="en-US" altLang="en-US" sz="1600" b="1" smtClean="0"/>
              <a:t>		</a:t>
            </a:r>
            <a:endParaRPr lang="en-US" altLang="en-US" b="1" smtClean="0"/>
          </a:p>
        </p:txBody>
      </p:sp>
      <p:sp>
        <p:nvSpPr>
          <p:cNvPr id="35843" name="Rectangle 1"/>
          <p:cNvSpPr>
            <a:spLocks noChangeArrowheads="1"/>
          </p:cNvSpPr>
          <p:nvPr/>
        </p:nvSpPr>
        <p:spPr bwMode="auto">
          <a:xfrm>
            <a:off x="2287588" y="276225"/>
            <a:ext cx="45720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en-US" altLang="bg-BG" sz="2400" b="1"/>
              <a:t>2019 BILC Conference</a:t>
            </a:r>
            <a:br>
              <a:rPr lang="en-US" altLang="bg-BG" sz="2400" b="1"/>
            </a:br>
            <a:r>
              <a:rPr lang="en-US" altLang="bg-BG" sz="2400" b="1"/>
              <a:t>27-30 May, Tartu, Estonia</a:t>
            </a:r>
            <a:endParaRPr lang="en-US" altLang="en-US" sz="2400" b="1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itle 1"/>
          <p:cNvSpPr>
            <a:spLocks noGrp="1"/>
          </p:cNvSpPr>
          <p:nvPr>
            <p:ph type="title"/>
          </p:nvPr>
        </p:nvSpPr>
        <p:spPr>
          <a:xfrm>
            <a:off x="838200" y="0"/>
            <a:ext cx="7467600" cy="1268760"/>
          </a:xfrm>
        </p:spPr>
        <p:txBody>
          <a:bodyPr/>
          <a:lstStyle/>
          <a:p>
            <a:r>
              <a:rPr lang="en-US" altLang="bg-BG" sz="2400" b="1" dirty="0" smtClean="0"/>
              <a:t/>
            </a:r>
            <a:br>
              <a:rPr lang="en-US" altLang="bg-BG" sz="2400" b="1" dirty="0" smtClean="0"/>
            </a:br>
            <a:r>
              <a:rPr lang="en-US" altLang="bg-BG" sz="2400" b="1" dirty="0" smtClean="0"/>
              <a:t>2019 BILC Conference</a:t>
            </a:r>
            <a:br>
              <a:rPr lang="en-US" altLang="bg-BG" sz="2400" b="1" dirty="0" smtClean="0"/>
            </a:br>
            <a:r>
              <a:rPr lang="en-US" altLang="bg-BG" sz="2400" b="1" dirty="0" smtClean="0"/>
              <a:t>27-30 May, Tartu, Estonia</a:t>
            </a:r>
            <a:br>
              <a:rPr lang="en-US" altLang="bg-BG" sz="2400" b="1" dirty="0" smtClean="0"/>
            </a:br>
            <a:r>
              <a:rPr lang="en-US" altLang="bg-BG" sz="2400" b="1" dirty="0" smtClean="0"/>
              <a:t>     </a:t>
            </a:r>
            <a:r>
              <a:rPr lang="en-GB" sz="3200" b="1" dirty="0" smtClean="0">
                <a:solidFill>
                  <a:srgbClr val="FF0000"/>
                </a:solidFill>
              </a:rPr>
              <a:t>23 presentations </a:t>
            </a:r>
            <a:r>
              <a:rPr lang="bg-BG" sz="3200" b="1" dirty="0" smtClean="0">
                <a:solidFill>
                  <a:srgbClr val="FF0000"/>
                </a:solidFill>
              </a:rPr>
              <a:t>+</a:t>
            </a:r>
            <a:r>
              <a:rPr lang="en-US" sz="3200" b="1" dirty="0" smtClean="0">
                <a:solidFill>
                  <a:srgbClr val="FF0000"/>
                </a:solidFill>
              </a:rPr>
              <a:t> </a:t>
            </a:r>
            <a:r>
              <a:rPr lang="en-GB" sz="3200" b="1" dirty="0" smtClean="0">
                <a:solidFill>
                  <a:srgbClr val="FF0000"/>
                </a:solidFill>
              </a:rPr>
              <a:t>4 guest speakers</a:t>
            </a:r>
            <a:r>
              <a:rPr lang="en-US" altLang="bg-BG" sz="3200" b="1" dirty="0" smtClean="0"/>
              <a:t/>
            </a:r>
            <a:br>
              <a:rPr lang="en-US" altLang="bg-BG" sz="3200" b="1" dirty="0" smtClean="0"/>
            </a:br>
            <a:endParaRPr lang="bg-BG" sz="3200" dirty="0" smtClean="0"/>
          </a:p>
        </p:txBody>
      </p:sp>
      <p:sp>
        <p:nvSpPr>
          <p:cNvPr id="36867" name="Content Placeholder 2"/>
          <p:cNvSpPr>
            <a:spLocks noGrp="1"/>
          </p:cNvSpPr>
          <p:nvPr>
            <p:ph idx="1"/>
          </p:nvPr>
        </p:nvSpPr>
        <p:spPr>
          <a:xfrm>
            <a:off x="179512" y="1340768"/>
            <a:ext cx="8964488" cy="5517232"/>
          </a:xfrm>
        </p:spPr>
        <p:txBody>
          <a:bodyPr/>
          <a:lstStyle/>
          <a:p>
            <a:pPr>
              <a:buFont typeface="Arial" charset="0"/>
              <a:buNone/>
            </a:pPr>
            <a:endParaRPr lang="en-GB" b="1" dirty="0" smtClean="0">
              <a:solidFill>
                <a:srgbClr val="FF0000"/>
              </a:solidFill>
            </a:endParaRPr>
          </a:p>
          <a:p>
            <a:pPr>
              <a:buFont typeface="Arial" charset="0"/>
              <a:buNone/>
            </a:pPr>
            <a:endParaRPr lang="en-GB" b="1" dirty="0" smtClean="0">
              <a:solidFill>
                <a:srgbClr val="FF0000"/>
              </a:solidFill>
            </a:endParaRPr>
          </a:p>
          <a:p>
            <a:pPr>
              <a:buFont typeface="Arial" charset="0"/>
              <a:buNone/>
            </a:pPr>
            <a:endParaRPr lang="bg-BG" dirty="0" smtClean="0"/>
          </a:p>
        </p:txBody>
      </p:sp>
      <p:sp>
        <p:nvSpPr>
          <p:cNvPr id="36868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1B8D55A2-803A-407D-9BEE-54489CE50605}" type="slidenum">
              <a:rPr lang="en-US" altLang="lt-LT" smtClean="0"/>
              <a:pPr/>
              <a:t>3</a:t>
            </a:fld>
            <a:endParaRPr lang="en-US" altLang="lt-LT" smtClean="0"/>
          </a:p>
        </p:txBody>
      </p:sp>
      <p:pic>
        <p:nvPicPr>
          <p:cNvPr id="6" name="Picture 5" descr="kolaj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979712" y="1196752"/>
            <a:ext cx="5661248" cy="566124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bg-BG" sz="2400" b="1" smtClean="0"/>
              <a:t>2019 BILC Conference</a:t>
            </a:r>
            <a:br>
              <a:rPr lang="en-US" altLang="bg-BG" sz="2400" b="1" smtClean="0"/>
            </a:br>
            <a:r>
              <a:rPr lang="en-US" altLang="bg-BG" sz="2400" b="1" smtClean="0"/>
              <a:t>27-30 May, Tartu, Estonia</a:t>
            </a:r>
            <a:endParaRPr lang="bg-BG" sz="2400" smtClean="0"/>
          </a:p>
        </p:txBody>
      </p:sp>
      <p:pic>
        <p:nvPicPr>
          <p:cNvPr id="37891" name="Content Placeholder 10" descr="SG1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827088" y="5084763"/>
            <a:ext cx="2840037" cy="1598612"/>
          </a:xfrm>
        </p:spPr>
      </p:pic>
      <p:sp>
        <p:nvSpPr>
          <p:cNvPr id="37892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5D6E7621-C9A0-4B65-8295-8665EB700801}" type="slidenum">
              <a:rPr lang="en-US" altLang="lt-LT" smtClean="0"/>
              <a:pPr/>
              <a:t>4</a:t>
            </a:fld>
            <a:endParaRPr lang="en-US" altLang="lt-LT" smtClean="0"/>
          </a:p>
        </p:txBody>
      </p:sp>
      <p:pic>
        <p:nvPicPr>
          <p:cNvPr id="37893" name="Picture 14" descr="C:\Users\HP\Desktop\sgs\SG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8313" y="1412875"/>
            <a:ext cx="3024187" cy="170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4" name="Picture 15" descr="C:\Users\HP\Desktop\sgs\SG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940425" y="2636838"/>
            <a:ext cx="2897188" cy="1630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5" name="Picture 16" descr="C:\Users\HP\Desktop\sgs\SG4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50825" y="3213100"/>
            <a:ext cx="3319463" cy="1804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6" name="Picture 17" descr="C:\Users\HP\Desktop\sgs\SG5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779838" y="3500438"/>
            <a:ext cx="2016125" cy="1135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7" name="Picture 18" descr="C:\Users\HP\Desktop\sgs\SG6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867400" y="4941888"/>
            <a:ext cx="3097213" cy="174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" name="Rectangle 22"/>
          <p:cNvSpPr/>
          <p:nvPr/>
        </p:nvSpPr>
        <p:spPr>
          <a:xfrm>
            <a:off x="4427538" y="1484313"/>
            <a:ext cx="4032250" cy="769937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en-GB" sz="4400" dirty="0">
                <a:solidFill>
                  <a:srgbClr val="FF0000"/>
                </a:solidFill>
                <a:latin typeface="Calibri"/>
                <a:ea typeface="+mj-ea"/>
                <a:cs typeface="+mj-cs"/>
              </a:rPr>
              <a:t>6 Study Groups</a:t>
            </a:r>
            <a:endParaRPr lang="bg-BG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bg-BG" sz="2400" b="1" smtClean="0"/>
              <a:t/>
            </a:r>
            <a:br>
              <a:rPr lang="en-US" altLang="bg-BG" sz="2400" b="1" smtClean="0"/>
            </a:br>
            <a:r>
              <a:rPr lang="en-US" altLang="bg-BG" sz="2400" b="1" smtClean="0"/>
              <a:t>2019 BILC Conference</a:t>
            </a:r>
            <a:br>
              <a:rPr lang="en-US" altLang="bg-BG" sz="2400" b="1" smtClean="0"/>
            </a:br>
            <a:r>
              <a:rPr lang="en-US" altLang="bg-BG" sz="2400" b="1" smtClean="0"/>
              <a:t>27-30 May, Tartu, Estonia</a:t>
            </a:r>
            <a:br>
              <a:rPr lang="en-US" altLang="bg-BG" sz="2400" b="1" smtClean="0"/>
            </a:br>
            <a:r>
              <a:rPr lang="en-US" altLang="bg-BG" sz="2400" b="1" smtClean="0"/>
              <a:t/>
            </a:r>
            <a:br>
              <a:rPr lang="en-US" altLang="bg-BG" sz="2400" b="1" smtClean="0"/>
            </a:br>
            <a:r>
              <a:rPr lang="en-US" altLang="bg-BG" sz="3200" b="1" smtClean="0">
                <a:solidFill>
                  <a:srgbClr val="FF0000"/>
                </a:solidFill>
              </a:rPr>
              <a:t>Steering Committee Meeting</a:t>
            </a:r>
            <a:endParaRPr lang="bg-BG" sz="3200" smtClean="0">
              <a:solidFill>
                <a:srgbClr val="FF0000"/>
              </a:solidFill>
            </a:endParaRPr>
          </a:p>
        </p:txBody>
      </p:sp>
      <p:sp>
        <p:nvSpPr>
          <p:cNvPr id="38915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B36D0668-375B-4B9A-940A-C1FABF9DA1A1}" type="slidenum">
              <a:rPr lang="en-US" altLang="lt-LT" smtClean="0"/>
              <a:pPr/>
              <a:t>5</a:t>
            </a:fld>
            <a:endParaRPr lang="en-US" altLang="lt-LT" smtClean="0"/>
          </a:p>
        </p:txBody>
      </p:sp>
      <p:pic>
        <p:nvPicPr>
          <p:cNvPr id="38916" name="Picture 2" descr="C:\Users\HP\Desktop\s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1403350" y="2060575"/>
            <a:ext cx="7212013" cy="4059238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itle 1"/>
          <p:cNvSpPr>
            <a:spLocks noGrp="1"/>
          </p:cNvSpPr>
          <p:nvPr>
            <p:ph type="title"/>
          </p:nvPr>
        </p:nvSpPr>
        <p:spPr>
          <a:xfrm>
            <a:off x="900113" y="0"/>
            <a:ext cx="7467600" cy="1772816"/>
          </a:xfrm>
        </p:spPr>
        <p:txBody>
          <a:bodyPr/>
          <a:lstStyle/>
          <a:p>
            <a:r>
              <a:rPr lang="en-US" altLang="bg-BG" sz="2400" b="1" dirty="0" smtClean="0"/>
              <a:t>2019 BILC Conference</a:t>
            </a:r>
            <a:br>
              <a:rPr lang="en-US" altLang="bg-BG" sz="2400" b="1" dirty="0" smtClean="0"/>
            </a:br>
            <a:r>
              <a:rPr lang="en-US" altLang="bg-BG" sz="2400" b="1" dirty="0" smtClean="0"/>
              <a:t>27-30 May, Tartu, Estonia</a:t>
            </a:r>
            <a:br>
              <a:rPr lang="en-US" altLang="bg-BG" sz="2400" b="1" dirty="0" smtClean="0"/>
            </a:br>
            <a:r>
              <a:rPr lang="en-US" altLang="bg-BG" sz="2400" b="1" dirty="0" smtClean="0"/>
              <a:t>    </a:t>
            </a:r>
            <a:r>
              <a:rPr lang="en-US" altLang="bg-BG" sz="3600" b="1" dirty="0" smtClean="0">
                <a:solidFill>
                  <a:srgbClr val="FF0000"/>
                </a:solidFill>
              </a:rPr>
              <a:t>BILC motto </a:t>
            </a:r>
            <a:r>
              <a:rPr lang="en-US" altLang="bg-BG" sz="3600" b="1" smtClean="0">
                <a:solidFill>
                  <a:srgbClr val="FF0000"/>
                </a:solidFill>
              </a:rPr>
              <a:t/>
            </a:r>
            <a:br>
              <a:rPr lang="en-US" altLang="bg-BG" sz="3600" b="1" smtClean="0">
                <a:solidFill>
                  <a:srgbClr val="FF0000"/>
                </a:solidFill>
              </a:rPr>
            </a:br>
            <a:r>
              <a:rPr lang="en-US" altLang="bg-BG" sz="3600" b="1" smtClean="0">
                <a:solidFill>
                  <a:srgbClr val="FF0000"/>
                </a:solidFill>
              </a:rPr>
              <a:t>                         “</a:t>
            </a:r>
            <a:r>
              <a:rPr lang="en-US" altLang="bg-BG" sz="3600" b="1" dirty="0" smtClean="0">
                <a:solidFill>
                  <a:srgbClr val="FF0000"/>
                </a:solidFill>
              </a:rPr>
              <a:t>Work Hard, Play Hard”</a:t>
            </a:r>
            <a:endParaRPr lang="bg-BG" sz="2400" dirty="0" smtClean="0"/>
          </a:p>
        </p:txBody>
      </p:sp>
      <p:sp>
        <p:nvSpPr>
          <p:cNvPr id="39939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44B7BA3F-316B-43DE-A1CE-A6182CC49A8C}" type="slidenum">
              <a:rPr lang="en-US" altLang="lt-LT" smtClean="0"/>
              <a:pPr/>
              <a:t>6</a:t>
            </a:fld>
            <a:endParaRPr lang="en-US" altLang="lt-LT" smtClean="0"/>
          </a:p>
        </p:txBody>
      </p:sp>
      <p:pic>
        <p:nvPicPr>
          <p:cNvPr id="39940" name="Picture 5" descr="C:\Users\HP\Desktop\play\AHHAA  2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4572000" y="2636912"/>
            <a:ext cx="3384550" cy="1779587"/>
          </a:xfrm>
          <a:noFill/>
        </p:spPr>
      </p:pic>
      <p:pic>
        <p:nvPicPr>
          <p:cNvPr id="39941" name="Picture 6" descr="C:\Users\HP\Desktop\play\AHHAA 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424738" y="4149725"/>
            <a:ext cx="1719262" cy="2290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42" name="Picture 7" descr="C:\Users\HP\Desktop\play\sn 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79512" y="1340768"/>
            <a:ext cx="1674812" cy="223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43" name="Picture 8" descr="C:\Users\HP\Desktop\play\sn 1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907704" y="1844824"/>
            <a:ext cx="2698750" cy="2024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44" name="Picture 9" descr="C:\Users\HP\Desktop\play\ema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4005263"/>
            <a:ext cx="3546475" cy="221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45" name="Picture 10" descr="C:\Users\HP\Desktop\play\enm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492500" y="5105400"/>
            <a:ext cx="3959225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>
                <a:solidFill>
                  <a:srgbClr val="FF0000"/>
                </a:solidFill>
              </a:rPr>
              <a:t>DEAR ALL,</a:t>
            </a:r>
            <a:endParaRPr lang="bg-BG" smtClean="0">
              <a:solidFill>
                <a:srgbClr val="FF0000"/>
              </a:solidFill>
            </a:endParaRPr>
          </a:p>
        </p:txBody>
      </p:sp>
      <p:pic>
        <p:nvPicPr>
          <p:cNvPr id="40963" name="Content Placeholder 4" descr="thanks.pn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611188" y="1341438"/>
            <a:ext cx="7991475" cy="4573587"/>
          </a:xfrm>
        </p:spPr>
      </p:pic>
      <p:sp>
        <p:nvSpPr>
          <p:cNvPr id="40964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077B68E2-590E-4126-AFD6-85ED411C6C04}" type="slidenum">
              <a:rPr lang="en-US" altLang="lt-LT" smtClean="0"/>
              <a:pPr/>
              <a:t>7</a:t>
            </a:fld>
            <a:endParaRPr lang="en-US" altLang="lt-LT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CT Briefing Slide Jan 16 amended" id="{D8AE786A-EBDE-470C-A93B-26ABE920E854}" vid="{709845A2-3593-4D5C-A7F9-E50018982BC9}"/>
    </a:ext>
  </a:extLst>
</a:theme>
</file>

<file path=ppt/theme/theme3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CT Briefing Slide Jan 16 amended" id="{D8AE786A-EBDE-470C-A93B-26ABE920E854}" vid="{709845A2-3593-4D5C-A7F9-E50018982BC9}"/>
    </a:ext>
  </a:extLst>
</a:theme>
</file>

<file path=ppt/theme/theme4.xml><?xml version="1.0" encoding="utf-8"?>
<a:theme xmlns:a="http://schemas.openxmlformats.org/drawingml/2006/main" name="8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1247</TotalTime>
  <Words>59</Words>
  <Application>Microsoft Office PowerPoint</Application>
  <PresentationFormat>On-screen Show (4:3)</PresentationFormat>
  <Paragraphs>30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7</vt:i4>
      </vt:variant>
    </vt:vector>
  </HeadingPairs>
  <TitlesOfParts>
    <vt:vector size="15" baseType="lpstr">
      <vt:lpstr>Arial</vt:lpstr>
      <vt:lpstr>Calibri</vt:lpstr>
      <vt:lpstr>Calibri Light</vt:lpstr>
      <vt:lpstr>Times New Roman</vt:lpstr>
      <vt:lpstr>2_Custom Design</vt:lpstr>
      <vt:lpstr>Custom Design</vt:lpstr>
      <vt:lpstr>1_Custom Design</vt:lpstr>
      <vt:lpstr>8_Office Theme</vt:lpstr>
      <vt:lpstr>2019 BILC Conference 27-30 May, Tartu, Estonia</vt:lpstr>
      <vt:lpstr>PowerPoint Presentation</vt:lpstr>
      <vt:lpstr> 2019 BILC Conference 27-30 May, Tartu, Estonia      23 presentations + 4 guest speakers </vt:lpstr>
      <vt:lpstr>2019 BILC Conference 27-30 May, Tartu, Estonia</vt:lpstr>
      <vt:lpstr> 2019 BILC Conference 27-30 May, Tartu, Estonia  Steering Committee Meeting</vt:lpstr>
      <vt:lpstr>2019 BILC Conference 27-30 May, Tartu, Estonia     BILC motto                           “Work Hard, Play Hard”</vt:lpstr>
      <vt:lpstr>DEAR ALL,</vt:lpstr>
    </vt:vector>
  </TitlesOfParts>
  <Company>Hewlett-Packard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2018 BILC Conference 20-24 May, Lisbon</dc:title>
  <dc:creator>HP</dc:creator>
  <cp:lastModifiedBy>Kasutaja</cp:lastModifiedBy>
  <cp:revision>174</cp:revision>
  <cp:lastPrinted>2019-05-21T08:20:41Z</cp:lastPrinted>
  <dcterms:created xsi:type="dcterms:W3CDTF">2018-04-19T14:50:03Z</dcterms:created>
  <dcterms:modified xsi:type="dcterms:W3CDTF">2019-05-30T07:46:06Z</dcterms:modified>
</cp:coreProperties>
</file>