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8" r:id="rId2"/>
    <p:sldId id="289" r:id="rId3"/>
    <p:sldId id="280" r:id="rId4"/>
    <p:sldId id="257" r:id="rId5"/>
    <p:sldId id="269" r:id="rId6"/>
    <p:sldId id="281" r:id="rId7"/>
    <p:sldId id="291" r:id="rId8"/>
    <p:sldId id="282" r:id="rId9"/>
    <p:sldId id="290" r:id="rId10"/>
    <p:sldId id="283" r:id="rId11"/>
    <p:sldId id="284" r:id="rId12"/>
    <p:sldId id="292" r:id="rId13"/>
    <p:sldId id="286" r:id="rId14"/>
    <p:sldId id="287" r:id="rId15"/>
    <p:sldId id="288" r:id="rId16"/>
    <p:sldId id="273" r:id="rId17"/>
    <p:sldId id="274" r:id="rId18"/>
    <p:sldId id="276" r:id="rId19"/>
    <p:sldId id="277" r:id="rId20"/>
    <p:sldId id="275" r:id="rId21"/>
    <p:sldId id="278" r:id="rId22"/>
    <p:sldId id="279" r:id="rId23"/>
    <p:sldId id="271" r:id="rId24"/>
  </p:sldIdLst>
  <p:sldSz cx="12192000" cy="6858000"/>
  <p:notesSz cx="6669088" cy="987266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5536" autoAdjust="0"/>
  </p:normalViewPr>
  <p:slideViewPr>
    <p:cSldViewPr snapToGrid="0">
      <p:cViewPr varScale="1">
        <p:scale>
          <a:sx n="59" d="100"/>
          <a:sy n="59" d="100"/>
        </p:scale>
        <p:origin x="396" y="78"/>
      </p:cViewPr>
      <p:guideLst>
        <p:guide orient="horz" pos="2160"/>
        <p:guide pos="3840"/>
      </p:guideLst>
    </p:cSldViewPr>
  </p:slideViewPr>
  <p:notesTextViewPr>
    <p:cViewPr>
      <p:scale>
        <a:sx n="3" d="2"/>
        <a:sy n="3" d="2"/>
      </p:scale>
      <p:origin x="0" y="0"/>
    </p:cViewPr>
  </p:notesTextViewPr>
  <p:sorterViewPr>
    <p:cViewPr>
      <p:scale>
        <a:sx n="100" d="100"/>
        <a:sy n="100" d="100"/>
      </p:scale>
      <p:origin x="0" y="-27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5C5724B1-9F6F-4F47-9222-4617444C1BAD}" type="datetimeFigureOut">
              <a:rPr lang="es-ES" smtClean="0"/>
              <a:t>23/05/2018</a:t>
            </a:fld>
            <a:endParaRPr lang="es-ES"/>
          </a:p>
        </p:txBody>
      </p:sp>
      <p:sp>
        <p:nvSpPr>
          <p:cNvPr id="4" name="Marcador de imagen de diapositiva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C3DD0DC2-9AD0-4FE4-AE58-8BE9B7D2147D}" type="slidenum">
              <a:rPr lang="es-ES" smtClean="0"/>
              <a:t>‹Nº›</a:t>
            </a:fld>
            <a:endParaRPr lang="es-ES"/>
          </a:p>
        </p:txBody>
      </p:sp>
    </p:spTree>
    <p:extLst>
      <p:ext uri="{BB962C8B-B14F-4D97-AF65-F5344CB8AC3E}">
        <p14:creationId xmlns:p14="http://schemas.microsoft.com/office/powerpoint/2010/main" val="2953059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0"/>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1F8F20E6-4FAD-4125-8B1B-D7F25C3C7EAD}" type="slidenum">
              <a:rPr lang="es-ES" altLang="es-ES" smtClean="0">
                <a:latin typeface="Arial" panose="020B0604020202020204" pitchFamily="34" charset="0"/>
              </a:rPr>
              <a:pPr>
                <a:spcBef>
                  <a:spcPct val="0"/>
                </a:spcBef>
                <a:buClrTx/>
                <a:buFontTx/>
                <a:buNone/>
              </a:pPr>
              <a:t>1</a:t>
            </a:fld>
            <a:endParaRPr lang="es-ES" altLang="es-ES" smtClean="0">
              <a:latin typeface="Arial" panose="020B0604020202020204" pitchFamily="34" charset="0"/>
            </a:endParaRPr>
          </a:p>
        </p:txBody>
      </p:sp>
      <p:sp>
        <p:nvSpPr>
          <p:cNvPr id="5123" name="Rectangle 1"/>
          <p:cNvSpPr>
            <a:spLocks noGrp="1" noRot="1" noChangeAspect="1" noChangeArrowheads="1" noTextEdit="1"/>
          </p:cNvSpPr>
          <p:nvPr>
            <p:ph type="sldImg"/>
          </p:nvPr>
        </p:nvSpPr>
        <p:spPr>
          <a:xfrm>
            <a:off x="-266700" y="803275"/>
            <a:ext cx="7143750" cy="40195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4" name="Text Box 2"/>
          <p:cNvSpPr txBox="1">
            <a:spLocks noChangeArrowheads="1"/>
          </p:cNvSpPr>
          <p:nvPr/>
        </p:nvSpPr>
        <p:spPr bwMode="auto">
          <a:xfrm>
            <a:off x="660734" y="5090593"/>
            <a:ext cx="5288957" cy="48232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anose="02020603050405020304" pitchFamily="18" charset="0"/>
              <a:buNone/>
            </a:pPr>
            <a:endParaRPr lang="es-ES" altLang="es-ES">
              <a:solidFill>
                <a:srgbClr val="FFFFFF"/>
              </a:solidFill>
              <a:latin typeface="Arial" panose="020B0604020202020204" pitchFamily="34" charset="0"/>
              <a:ea typeface="Microsoft YaHei" panose="020B0503020204020204" pitchFamily="34" charset="-122"/>
            </a:endParaRPr>
          </a:p>
        </p:txBody>
      </p:sp>
      <p:sp>
        <p:nvSpPr>
          <p:cNvPr id="2" name="Marcador de notas 1"/>
          <p:cNvSpPr>
            <a:spLocks noGrp="1"/>
          </p:cNvSpPr>
          <p:nvPr>
            <p:ph type="body" idx="1"/>
          </p:nvPr>
        </p:nvSpPr>
        <p:spPr/>
        <p:txBody>
          <a:bodyPr/>
          <a:lstStyle/>
          <a:p>
            <a:r>
              <a:rPr lang="en-GB" noProof="0" dirty="0" smtClean="0"/>
              <a:t>Ladies and gentlemen, good morning. I</a:t>
            </a:r>
            <a:r>
              <a:rPr lang="en-GB" baseline="0" noProof="0" dirty="0" smtClean="0"/>
              <a:t> am </a:t>
            </a:r>
            <a:r>
              <a:rPr lang="en-GB" baseline="0" noProof="0" dirty="0" err="1" smtClean="0"/>
              <a:t>LtCol</a:t>
            </a:r>
            <a:r>
              <a:rPr lang="en-GB" baseline="0" noProof="0" dirty="0" smtClean="0"/>
              <a:t> Luis Arias. I belong to the Spanish Army, and I am posted in the Foreign Languages Department (English Wing) within the Army Warfare School.</a:t>
            </a:r>
            <a:endParaRPr lang="en-GB" noProof="0" dirty="0" smtClean="0"/>
          </a:p>
          <a:p>
            <a:endParaRPr lang="en-GB" noProof="0" dirty="0" smtClean="0"/>
          </a:p>
          <a:p>
            <a:r>
              <a:rPr lang="en-GB" noProof="0" dirty="0" smtClean="0"/>
              <a:t>First things first, on behalf of all the Spanish delegation, I’d like to thank</a:t>
            </a:r>
            <a:r>
              <a:rPr lang="en-GB" baseline="0" noProof="0" dirty="0" smtClean="0"/>
              <a:t> the BILC, and specially, Portugal as host nation, for this –once again-brilliant annual conference.</a:t>
            </a:r>
          </a:p>
          <a:p>
            <a:r>
              <a:rPr lang="en-GB" baseline="0" noProof="0" dirty="0" smtClean="0"/>
              <a:t>And let me focus this gratitude on one person, Lt Com. Gabriel, whose excellent work I know and has been vital for this event. Also, because she was the one encouraging me to be here today (maybe you will not thank her for that), when we were attending LSAS in </a:t>
            </a:r>
            <a:r>
              <a:rPr lang="en-GB" baseline="0" noProof="0" dirty="0" err="1" smtClean="0"/>
              <a:t>Garmisch</a:t>
            </a:r>
            <a:r>
              <a:rPr lang="en-GB" baseline="0" noProof="0" dirty="0" smtClean="0"/>
              <a:t> last December.</a:t>
            </a:r>
          </a:p>
          <a:p>
            <a:r>
              <a:rPr lang="en-GB" baseline="0" noProof="0" dirty="0" smtClean="0"/>
              <a:t>In that seminar I had the opportunity to show some initiatives and tools we are implementing in the Spanish Armed Forces. None of them can be considered “high-tech”, but they have a clear goal.. Actually, a double one: to support foreign language learners, and to make everyone acquainted with SLP, STANAG, and tests.</a:t>
            </a:r>
            <a:endParaRPr lang="en-GB" noProof="0" dirty="0"/>
          </a:p>
        </p:txBody>
      </p:sp>
    </p:spTree>
    <p:extLst>
      <p:ext uri="{BB962C8B-B14F-4D97-AF65-F5344CB8AC3E}">
        <p14:creationId xmlns:p14="http://schemas.microsoft.com/office/powerpoint/2010/main" val="3653434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a:t>
            </a:r>
            <a:r>
              <a:rPr lang="en-GB" baseline="0" noProof="0" dirty="0" smtClean="0"/>
              <a:t>our Educational Directorate has developed some smartphone APPs, to make it easier to reach this info. Not only for students, but also for different users (deployed personnel, for instance). As you see, some of them are “specific purpose”, and two of them we think are really useful for a general audience: Languages Corner, and Operational Languages.</a:t>
            </a:r>
          </a:p>
          <a:p>
            <a:endParaRPr lang="en-GB" baseline="0" noProof="0" dirty="0" smtClean="0"/>
          </a:p>
          <a:p>
            <a:r>
              <a:rPr lang="en-GB" baseline="0" noProof="0" dirty="0" smtClean="0"/>
              <a:t>If we have time, I’ll show you some of their most important features.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16</a:t>
            </a:fld>
            <a:endParaRPr lang="es-ES"/>
          </a:p>
        </p:txBody>
      </p:sp>
    </p:spTree>
    <p:extLst>
      <p:ext uri="{BB962C8B-B14F-4D97-AF65-F5344CB8AC3E}">
        <p14:creationId xmlns:p14="http://schemas.microsoft.com/office/powerpoint/2010/main" val="838444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a:t>
            </a:r>
            <a:r>
              <a:rPr lang="en-GB" baseline="0" noProof="0" dirty="0" smtClean="0"/>
              <a:t>our Educational Directorate has developed some smartphone APPs, to make it easier to reach this info. Not only for students, but also for different users (deployed personnel, for instance). As you see, some of them are “specific purpose”, and two of them we think are really useful for a general audience: Languages Corner, and Operational Languages.</a:t>
            </a:r>
          </a:p>
          <a:p>
            <a:endParaRPr lang="en-GB" baseline="0" noProof="0" dirty="0" smtClean="0"/>
          </a:p>
          <a:p>
            <a:r>
              <a:rPr lang="en-GB" baseline="0" noProof="0" dirty="0" smtClean="0"/>
              <a:t>If we have time, I’ll show you some of their most important features.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17</a:t>
            </a:fld>
            <a:endParaRPr lang="es-ES"/>
          </a:p>
        </p:txBody>
      </p:sp>
    </p:spTree>
    <p:extLst>
      <p:ext uri="{BB962C8B-B14F-4D97-AF65-F5344CB8AC3E}">
        <p14:creationId xmlns:p14="http://schemas.microsoft.com/office/powerpoint/2010/main" val="2869524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a:t>
            </a:r>
            <a:r>
              <a:rPr lang="en-GB" baseline="0" noProof="0" dirty="0" smtClean="0"/>
              <a:t>our Educational Directorate has developed some smartphone APPs, to make it easier to reach this info. Not only for students, but also for different users (deployed personnel, for instance). As you see, some of them are “specific purpose”, and two of them we think are really useful for a general audience: Languages Corner, and Operational Languages.</a:t>
            </a:r>
          </a:p>
          <a:p>
            <a:endParaRPr lang="en-GB" baseline="0" noProof="0" dirty="0" smtClean="0"/>
          </a:p>
          <a:p>
            <a:r>
              <a:rPr lang="en-GB" baseline="0" noProof="0" dirty="0" smtClean="0"/>
              <a:t>If we have time, I’ll show you some of their most important features.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18</a:t>
            </a:fld>
            <a:endParaRPr lang="es-ES"/>
          </a:p>
        </p:txBody>
      </p:sp>
    </p:spTree>
    <p:extLst>
      <p:ext uri="{BB962C8B-B14F-4D97-AF65-F5344CB8AC3E}">
        <p14:creationId xmlns:p14="http://schemas.microsoft.com/office/powerpoint/2010/main" val="3414153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a:t>
            </a:r>
            <a:r>
              <a:rPr lang="en-GB" baseline="0" noProof="0" dirty="0" smtClean="0"/>
              <a:t>our Educational Directorate has developed some smartphone APPs, to make it easier to reach this info. Not only for students, but also for different users (deployed personnel, for instance). As you see, some of them are “specific purpose”, and two of them we think are really useful for a general audience: Languages Corner, and Operational Languages.</a:t>
            </a:r>
          </a:p>
          <a:p>
            <a:endParaRPr lang="en-GB" baseline="0" noProof="0" dirty="0" smtClean="0"/>
          </a:p>
          <a:p>
            <a:r>
              <a:rPr lang="en-GB" baseline="0" noProof="0" dirty="0" smtClean="0"/>
              <a:t>If we have time, I’ll show you some of their most important features.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19</a:t>
            </a:fld>
            <a:endParaRPr lang="es-ES"/>
          </a:p>
        </p:txBody>
      </p:sp>
    </p:spTree>
    <p:extLst>
      <p:ext uri="{BB962C8B-B14F-4D97-AF65-F5344CB8AC3E}">
        <p14:creationId xmlns:p14="http://schemas.microsoft.com/office/powerpoint/2010/main" val="1733997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a:t>
            </a:r>
            <a:r>
              <a:rPr lang="en-GB" baseline="0" noProof="0" dirty="0" smtClean="0"/>
              <a:t>our Educational Directorate has developed some smartphone APPs, to make it easier to reach this info. Not only for students, but also for different users (deployed personnel, for instance). As you see, some of them are “specific purpose”, and two of them we think are really useful for a general audience: Languages Corner, and Operational Languages.</a:t>
            </a:r>
          </a:p>
          <a:p>
            <a:endParaRPr lang="en-GB" baseline="0" noProof="0" dirty="0" smtClean="0"/>
          </a:p>
          <a:p>
            <a:r>
              <a:rPr lang="en-GB" baseline="0" noProof="0" dirty="0" smtClean="0"/>
              <a:t>If we have time, I’ll show you some of their most important features.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20</a:t>
            </a:fld>
            <a:endParaRPr lang="es-ES"/>
          </a:p>
        </p:txBody>
      </p:sp>
    </p:spTree>
    <p:extLst>
      <p:ext uri="{BB962C8B-B14F-4D97-AF65-F5344CB8AC3E}">
        <p14:creationId xmlns:p14="http://schemas.microsoft.com/office/powerpoint/2010/main" val="3271594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Bottom</a:t>
            </a:r>
            <a:r>
              <a:rPr lang="es-ES" dirty="0" smtClean="0"/>
              <a:t> line, </a:t>
            </a:r>
            <a:r>
              <a:rPr lang="es-ES" dirty="0" err="1" smtClean="0"/>
              <a:t>we</a:t>
            </a:r>
            <a:r>
              <a:rPr lang="es-ES" baseline="0" dirty="0" smtClean="0"/>
              <a:t> </a:t>
            </a:r>
            <a:r>
              <a:rPr lang="es-ES" baseline="0" dirty="0" err="1" smtClean="0"/>
              <a:t>have</a:t>
            </a:r>
            <a:r>
              <a:rPr lang="es-ES" baseline="0" dirty="0" smtClean="0"/>
              <a:t> </a:t>
            </a:r>
            <a:r>
              <a:rPr lang="es-ES" baseline="0" dirty="0" err="1" smtClean="0"/>
              <a:t>students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r>
            <a:r>
              <a:rPr lang="es-ES" baseline="0" dirty="0" err="1" smtClean="0"/>
              <a:t>teachers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r>
            <a:r>
              <a:rPr lang="es-ES" baseline="0" dirty="0" err="1" smtClean="0"/>
              <a:t>technology</a:t>
            </a:r>
            <a:r>
              <a:rPr lang="es-ES" baseline="0" dirty="0" smtClean="0"/>
              <a:t>…</a:t>
            </a:r>
          </a:p>
        </p:txBody>
      </p:sp>
      <p:sp>
        <p:nvSpPr>
          <p:cNvPr id="4" name="Marcador de número de diapositiva 3"/>
          <p:cNvSpPr>
            <a:spLocks noGrp="1"/>
          </p:cNvSpPr>
          <p:nvPr>
            <p:ph type="sldNum" sz="quarter" idx="10"/>
          </p:nvPr>
        </p:nvSpPr>
        <p:spPr/>
        <p:txBody>
          <a:bodyPr/>
          <a:lstStyle/>
          <a:p>
            <a:fld id="{C3DD0DC2-9AD0-4FE4-AE58-8BE9B7D2147D}" type="slidenum">
              <a:rPr lang="es-ES" smtClean="0"/>
              <a:t>21</a:t>
            </a:fld>
            <a:endParaRPr lang="es-ES"/>
          </a:p>
        </p:txBody>
      </p:sp>
    </p:spTree>
    <p:extLst>
      <p:ext uri="{BB962C8B-B14F-4D97-AF65-F5344CB8AC3E}">
        <p14:creationId xmlns:p14="http://schemas.microsoft.com/office/powerpoint/2010/main" val="3279280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Bottom</a:t>
            </a:r>
            <a:r>
              <a:rPr lang="es-ES" dirty="0" smtClean="0"/>
              <a:t> line, </a:t>
            </a:r>
            <a:r>
              <a:rPr lang="es-ES" dirty="0" err="1" smtClean="0"/>
              <a:t>we</a:t>
            </a:r>
            <a:r>
              <a:rPr lang="es-ES" baseline="0" dirty="0" smtClean="0"/>
              <a:t> </a:t>
            </a:r>
            <a:r>
              <a:rPr lang="es-ES" baseline="0" dirty="0" err="1" smtClean="0"/>
              <a:t>have</a:t>
            </a:r>
            <a:r>
              <a:rPr lang="es-ES" baseline="0" dirty="0" smtClean="0"/>
              <a:t> </a:t>
            </a:r>
            <a:r>
              <a:rPr lang="es-ES" baseline="0" dirty="0" err="1" smtClean="0"/>
              <a:t>students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r>
            <a:r>
              <a:rPr lang="es-ES" baseline="0" dirty="0" err="1" smtClean="0"/>
              <a:t>teachers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r>
            <a:r>
              <a:rPr lang="es-ES" baseline="0" dirty="0" err="1" smtClean="0"/>
              <a:t>technology</a:t>
            </a:r>
            <a:r>
              <a:rPr lang="es-ES" baseline="0" dirty="0" smtClean="0"/>
              <a:t>… </a:t>
            </a:r>
            <a:r>
              <a:rPr lang="es-ES" baseline="0" dirty="0" err="1" smtClean="0"/>
              <a:t>what</a:t>
            </a:r>
            <a:r>
              <a:rPr lang="es-ES" baseline="0" dirty="0" smtClean="0"/>
              <a:t> </a:t>
            </a:r>
            <a:r>
              <a:rPr lang="es-ES" baseline="0" dirty="0" err="1" smtClean="0"/>
              <a:t>for</a:t>
            </a:r>
            <a:r>
              <a:rPr lang="es-ES" baseline="0" dirty="0" smtClean="0"/>
              <a:t>?</a:t>
            </a:r>
          </a:p>
          <a:p>
            <a:endParaRPr lang="es-ES" baseline="0" dirty="0" smtClean="0"/>
          </a:p>
          <a:p>
            <a:r>
              <a:rPr lang="es-ES" baseline="0" dirty="0" smtClean="0"/>
              <a:t>INTEROPERABILITY IS OUR GOAL.</a:t>
            </a:r>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22</a:t>
            </a:fld>
            <a:endParaRPr lang="es-ES"/>
          </a:p>
        </p:txBody>
      </p:sp>
    </p:spTree>
    <p:extLst>
      <p:ext uri="{BB962C8B-B14F-4D97-AF65-F5344CB8AC3E}">
        <p14:creationId xmlns:p14="http://schemas.microsoft.com/office/powerpoint/2010/main" val="3019008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C3DD0DC2-9AD0-4FE4-AE58-8BE9B7D2147D}" type="slidenum">
              <a:rPr lang="es-ES" smtClean="0"/>
              <a:t>23</a:t>
            </a:fld>
            <a:endParaRPr lang="es-ES"/>
          </a:p>
        </p:txBody>
      </p:sp>
    </p:spTree>
    <p:extLst>
      <p:ext uri="{BB962C8B-B14F-4D97-AF65-F5344CB8AC3E}">
        <p14:creationId xmlns:p14="http://schemas.microsoft.com/office/powerpoint/2010/main" val="2771509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So, </a:t>
            </a:r>
            <a:r>
              <a:rPr lang="es-ES" dirty="0" err="1" smtClean="0"/>
              <a:t>this</a:t>
            </a:r>
            <a:r>
              <a:rPr lang="es-ES" dirty="0" smtClean="0"/>
              <a:t> </a:t>
            </a:r>
            <a:r>
              <a:rPr lang="es-ES" dirty="0" err="1" smtClean="0"/>
              <a:t>is</a:t>
            </a:r>
            <a:r>
              <a:rPr lang="es-ES" dirty="0" smtClean="0"/>
              <a:t> </a:t>
            </a:r>
            <a:r>
              <a:rPr lang="es-ES" dirty="0" err="1" smtClean="0"/>
              <a:t>the</a:t>
            </a:r>
            <a:r>
              <a:rPr lang="es-ES" dirty="0" smtClean="0"/>
              <a:t> agenda </a:t>
            </a:r>
            <a:r>
              <a:rPr lang="es-ES" dirty="0" err="1" smtClean="0"/>
              <a:t>for</a:t>
            </a:r>
            <a:r>
              <a:rPr lang="es-ES" dirty="0" smtClean="0"/>
              <a:t> </a:t>
            </a:r>
            <a:r>
              <a:rPr lang="es-ES" dirty="0" err="1" smtClean="0"/>
              <a:t>my</a:t>
            </a:r>
            <a:r>
              <a:rPr lang="es-ES" dirty="0" smtClean="0"/>
              <a:t> </a:t>
            </a:r>
            <a:r>
              <a:rPr lang="es-ES" dirty="0" err="1" smtClean="0"/>
              <a:t>presentation</a:t>
            </a:r>
            <a:r>
              <a:rPr lang="es-ES" dirty="0" smtClean="0"/>
              <a:t>.</a:t>
            </a:r>
            <a:r>
              <a:rPr lang="es-ES" baseline="0" dirty="0" smtClean="0"/>
              <a:t> </a:t>
            </a:r>
            <a:r>
              <a:rPr lang="es-ES" baseline="0" dirty="0" err="1" smtClean="0"/>
              <a:t>I’ll</a:t>
            </a:r>
            <a:r>
              <a:rPr lang="es-ES" baseline="0" dirty="0" smtClean="0"/>
              <a:t> </a:t>
            </a:r>
            <a:r>
              <a:rPr lang="es-ES" baseline="0" dirty="0" err="1" smtClean="0"/>
              <a:t>make</a:t>
            </a:r>
            <a:r>
              <a:rPr lang="es-ES" baseline="0" dirty="0" smtClean="0"/>
              <a:t> a </a:t>
            </a:r>
            <a:r>
              <a:rPr lang="es-ES" baseline="0" dirty="0" err="1" smtClean="0"/>
              <a:t>brief</a:t>
            </a:r>
            <a:r>
              <a:rPr lang="es-ES" baseline="0" dirty="0" smtClean="0"/>
              <a:t> </a:t>
            </a:r>
            <a:r>
              <a:rPr lang="es-ES" baseline="0" dirty="0" err="1" smtClean="0"/>
              <a:t>introduction</a:t>
            </a:r>
            <a:r>
              <a:rPr lang="es-ES" baseline="0" dirty="0" smtClean="0"/>
              <a:t> to </a:t>
            </a:r>
            <a:r>
              <a:rPr lang="es-ES" baseline="0" dirty="0" err="1" smtClean="0"/>
              <a:t>who</a:t>
            </a:r>
            <a:r>
              <a:rPr lang="es-ES" baseline="0" dirty="0" smtClean="0"/>
              <a:t> </a:t>
            </a:r>
            <a:r>
              <a:rPr lang="es-ES" baseline="0" dirty="0" err="1" smtClean="0"/>
              <a:t>we</a:t>
            </a:r>
            <a:r>
              <a:rPr lang="es-ES" baseline="0" dirty="0" smtClean="0"/>
              <a:t> are and </a:t>
            </a:r>
            <a:r>
              <a:rPr lang="es-ES" baseline="0" dirty="0" err="1" smtClean="0"/>
              <a:t>why</a:t>
            </a:r>
            <a:r>
              <a:rPr lang="es-ES" baseline="0" dirty="0" smtClean="0"/>
              <a:t> </a:t>
            </a:r>
            <a:r>
              <a:rPr lang="es-ES" baseline="0" dirty="0" err="1" smtClean="0"/>
              <a:t>we</a:t>
            </a:r>
            <a:r>
              <a:rPr lang="es-ES" baseline="0" dirty="0" smtClean="0"/>
              <a:t> are </a:t>
            </a:r>
            <a:r>
              <a:rPr lang="es-ES" baseline="0" dirty="0" err="1" smtClean="0"/>
              <a:t>here</a:t>
            </a:r>
            <a:r>
              <a:rPr lang="es-ES" baseline="0" dirty="0" smtClean="0"/>
              <a:t>, and </a:t>
            </a:r>
            <a:r>
              <a:rPr lang="es-ES" baseline="0" dirty="0" err="1" smtClean="0"/>
              <a:t>then</a:t>
            </a:r>
            <a:r>
              <a:rPr lang="es-ES" baseline="0" dirty="0" smtClean="0"/>
              <a:t> </a:t>
            </a:r>
            <a:r>
              <a:rPr lang="es-ES" baseline="0" dirty="0" err="1" smtClean="0"/>
              <a:t>we</a:t>
            </a:r>
            <a:r>
              <a:rPr lang="es-ES" baseline="0" dirty="0" smtClean="0"/>
              <a:t> </a:t>
            </a:r>
            <a:r>
              <a:rPr lang="es-ES" baseline="0" dirty="0" err="1" smtClean="0"/>
              <a:t>will</a:t>
            </a:r>
            <a:r>
              <a:rPr lang="es-ES" baseline="0" dirty="0" smtClean="0"/>
              <a:t> </a:t>
            </a:r>
            <a:r>
              <a:rPr lang="es-ES" baseline="0" dirty="0" err="1" smtClean="0"/>
              <a:t>see</a:t>
            </a:r>
            <a:r>
              <a:rPr lang="es-ES" baseline="0" dirty="0" smtClean="0"/>
              <a:t> </a:t>
            </a:r>
            <a:r>
              <a:rPr lang="es-ES" baseline="0" dirty="0" err="1" smtClean="0"/>
              <a:t>what</a:t>
            </a:r>
            <a:r>
              <a:rPr lang="es-ES" baseline="0" dirty="0" smtClean="0"/>
              <a:t> </a:t>
            </a:r>
            <a:r>
              <a:rPr lang="es-ES" baseline="0" dirty="0" err="1" smtClean="0"/>
              <a:t>we</a:t>
            </a:r>
            <a:r>
              <a:rPr lang="es-ES" baseline="0" dirty="0" smtClean="0"/>
              <a:t> </a:t>
            </a:r>
            <a:r>
              <a:rPr lang="es-ES" baseline="0" dirty="0" err="1" smtClean="0"/>
              <a:t>need</a:t>
            </a:r>
            <a:r>
              <a:rPr lang="es-ES" baseline="0" dirty="0" smtClean="0"/>
              <a:t> and </a:t>
            </a:r>
            <a:r>
              <a:rPr lang="es-ES" baseline="0" dirty="0" err="1" smtClean="0"/>
              <a:t>which</a:t>
            </a:r>
            <a:r>
              <a:rPr lang="es-ES" baseline="0" dirty="0" smtClean="0"/>
              <a:t> </a:t>
            </a:r>
            <a:r>
              <a:rPr lang="es-ES" baseline="0" dirty="0" err="1" smtClean="0"/>
              <a:t>solutions</a:t>
            </a:r>
            <a:r>
              <a:rPr lang="es-ES" baseline="0" dirty="0" smtClean="0"/>
              <a:t> </a:t>
            </a:r>
            <a:r>
              <a:rPr lang="es-ES" baseline="0" dirty="0" err="1" smtClean="0"/>
              <a:t>we</a:t>
            </a:r>
            <a:r>
              <a:rPr lang="es-ES" baseline="0" dirty="0" smtClean="0"/>
              <a:t> are </a:t>
            </a:r>
            <a:r>
              <a:rPr lang="es-ES" baseline="0" dirty="0" err="1" smtClean="0"/>
              <a:t>working</a:t>
            </a:r>
            <a:r>
              <a:rPr lang="es-ES" baseline="0" dirty="0" smtClean="0"/>
              <a:t> </a:t>
            </a:r>
            <a:r>
              <a:rPr lang="es-ES" baseline="0" dirty="0" err="1" smtClean="0"/>
              <a:t>out</a:t>
            </a:r>
            <a:r>
              <a:rPr lang="es-ES" baseline="0" dirty="0" smtClean="0"/>
              <a:t> to </a:t>
            </a:r>
            <a:r>
              <a:rPr lang="es-ES" baseline="0" dirty="0" err="1" smtClean="0"/>
              <a:t>that</a:t>
            </a:r>
            <a:r>
              <a:rPr lang="es-ES" baseline="0" dirty="0" smtClean="0"/>
              <a:t> </a:t>
            </a:r>
            <a:r>
              <a:rPr lang="es-ES" baseline="0" dirty="0" err="1" smtClean="0"/>
              <a:t>purpose</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3</a:t>
            </a:fld>
            <a:endParaRPr lang="es-ES"/>
          </a:p>
        </p:txBody>
      </p:sp>
    </p:spTree>
    <p:extLst>
      <p:ext uri="{BB962C8B-B14F-4D97-AF65-F5344CB8AC3E}">
        <p14:creationId xmlns:p14="http://schemas.microsoft.com/office/powerpoint/2010/main" val="2569174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Everything we</a:t>
            </a:r>
            <a:r>
              <a:rPr lang="en-GB" baseline="0" noProof="0" dirty="0" smtClean="0"/>
              <a:t> have been learning these past three days will be unnecessary when Mr Negroponte’s prediction becomes real… or not. There will always be someone who has to design, prepare and concoct the ingredients for the pill.</a:t>
            </a:r>
          </a:p>
          <a:p>
            <a:r>
              <a:rPr lang="en-GB" baseline="0" noProof="0" dirty="0" smtClean="0"/>
              <a:t>But meanwhile, we have to instil the knowledge the “classic” way, this is…by a learning process. The pill will be a passive way of learning, and we need active involvement.</a:t>
            </a:r>
          </a:p>
          <a:p>
            <a:r>
              <a:rPr lang="en-GB" baseline="0" noProof="0" dirty="0" smtClean="0"/>
              <a:t>Let’s have a look to some ways we are trying now in our Armed Forces.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4</a:t>
            </a:fld>
            <a:endParaRPr lang="es-ES"/>
          </a:p>
        </p:txBody>
      </p:sp>
    </p:spTree>
    <p:extLst>
      <p:ext uri="{BB962C8B-B14F-4D97-AF65-F5344CB8AC3E}">
        <p14:creationId xmlns:p14="http://schemas.microsoft.com/office/powerpoint/2010/main" val="3753832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noProof="0" dirty="0" smtClean="0"/>
              <a:t>First of all, let</a:t>
            </a:r>
            <a:r>
              <a:rPr lang="en-GB" baseline="0" noProof="0" dirty="0" smtClean="0"/>
              <a:t> me explain something: I am a member of the Spanish Army. My colleagues here belong to the Mil. Lang School (that’s MoD) and Guardia Civil. What I am going to present in the next few minutes is what we do in the Army. We are aligned, we are on the same page, and we share information, but this is just a sample of some Army initiatives.</a:t>
            </a:r>
            <a:endParaRPr lang="en-GB" noProof="0"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5</a:t>
            </a:fld>
            <a:endParaRPr lang="es-ES"/>
          </a:p>
        </p:txBody>
      </p:sp>
    </p:spTree>
    <p:extLst>
      <p:ext uri="{BB962C8B-B14F-4D97-AF65-F5344CB8AC3E}">
        <p14:creationId xmlns:p14="http://schemas.microsoft.com/office/powerpoint/2010/main" val="2215660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We</a:t>
            </a:r>
            <a:r>
              <a:rPr lang="es-ES" dirty="0" smtClean="0"/>
              <a:t> </a:t>
            </a:r>
            <a:r>
              <a:rPr lang="es-ES" dirty="0" err="1" smtClean="0"/>
              <a:t>need</a:t>
            </a:r>
            <a:r>
              <a:rPr lang="es-ES" dirty="0" smtClean="0"/>
              <a:t> </a:t>
            </a:r>
            <a:r>
              <a:rPr lang="es-ES" dirty="0" err="1" smtClean="0"/>
              <a:t>tools</a:t>
            </a:r>
            <a:r>
              <a:rPr lang="es-ES" baseline="0" dirty="0" smtClean="0"/>
              <a:t> to test </a:t>
            </a:r>
            <a:r>
              <a:rPr lang="es-ES" baseline="0" dirty="0" err="1" smtClean="0"/>
              <a:t>students</a:t>
            </a:r>
            <a:r>
              <a:rPr lang="es-ES" baseline="0" dirty="0" smtClean="0"/>
              <a:t> (</a:t>
            </a:r>
            <a:r>
              <a:rPr lang="es-ES" baseline="0" dirty="0" err="1" smtClean="0"/>
              <a:t>proficiency</a:t>
            </a:r>
            <a:r>
              <a:rPr lang="es-ES" baseline="0" dirty="0" smtClean="0"/>
              <a:t> SLP </a:t>
            </a:r>
            <a:r>
              <a:rPr lang="es-ES" baseline="0" dirty="0" err="1" smtClean="0"/>
              <a:t>tests</a:t>
            </a:r>
            <a:r>
              <a:rPr lang="es-ES" baseline="0" dirty="0" smtClean="0"/>
              <a:t>, </a:t>
            </a:r>
            <a:r>
              <a:rPr lang="es-ES" baseline="0" dirty="0" err="1" smtClean="0"/>
              <a:t>progress</a:t>
            </a:r>
            <a:r>
              <a:rPr lang="es-ES" baseline="0" dirty="0" smtClean="0"/>
              <a:t> </a:t>
            </a:r>
            <a:r>
              <a:rPr lang="es-ES" baseline="0" dirty="0" err="1" smtClean="0"/>
              <a:t>tests</a:t>
            </a:r>
            <a:r>
              <a:rPr lang="es-ES" baseline="0" dirty="0" smtClean="0"/>
              <a:t>,…).</a:t>
            </a:r>
          </a:p>
          <a:p>
            <a:r>
              <a:rPr lang="es-ES" baseline="0" dirty="0" err="1" smtClean="0"/>
              <a:t>Also</a:t>
            </a:r>
            <a:r>
              <a:rPr lang="es-ES" baseline="0" dirty="0" smtClean="0"/>
              <a:t> </a:t>
            </a:r>
            <a:r>
              <a:rPr lang="es-ES" baseline="0" dirty="0" err="1" smtClean="0"/>
              <a:t>we</a:t>
            </a:r>
            <a:r>
              <a:rPr lang="es-ES" baseline="0" dirty="0" smtClean="0"/>
              <a:t> </a:t>
            </a:r>
            <a:r>
              <a:rPr lang="es-ES" baseline="0" dirty="0" err="1" smtClean="0"/>
              <a:t>need</a:t>
            </a:r>
            <a:r>
              <a:rPr lang="es-ES" baseline="0" dirty="0" smtClean="0"/>
              <a:t> </a:t>
            </a:r>
            <a:r>
              <a:rPr lang="es-ES" baseline="0" dirty="0" err="1" smtClean="0"/>
              <a:t>tools</a:t>
            </a:r>
            <a:r>
              <a:rPr lang="es-ES" baseline="0" dirty="0" smtClean="0"/>
              <a:t> to share </a:t>
            </a:r>
            <a:r>
              <a:rPr lang="es-ES" baseline="0" dirty="0" err="1" smtClean="0"/>
              <a:t>teaching</a:t>
            </a:r>
            <a:r>
              <a:rPr lang="es-ES" baseline="0" dirty="0" smtClean="0"/>
              <a:t> </a:t>
            </a:r>
            <a:r>
              <a:rPr lang="es-ES" baseline="0" dirty="0" err="1" smtClean="0"/>
              <a:t>materials</a:t>
            </a:r>
            <a:r>
              <a:rPr lang="es-ES" baseline="0" dirty="0" smtClean="0"/>
              <a:t> and </a:t>
            </a:r>
            <a:r>
              <a:rPr lang="es-ES" baseline="0" dirty="0" err="1" smtClean="0"/>
              <a:t>best</a:t>
            </a:r>
            <a:r>
              <a:rPr lang="es-ES" baseline="0" dirty="0" smtClean="0"/>
              <a:t> </a:t>
            </a:r>
            <a:r>
              <a:rPr lang="es-ES" baseline="0" dirty="0" err="1" smtClean="0"/>
              <a:t>practises</a:t>
            </a:r>
            <a:r>
              <a:rPr lang="es-ES" baseline="0" dirty="0" smtClean="0"/>
              <a:t> as </a:t>
            </a:r>
            <a:r>
              <a:rPr lang="es-ES" baseline="0" dirty="0" err="1" smtClean="0"/>
              <a:t>well</a:t>
            </a:r>
            <a:r>
              <a:rPr lang="es-ES" baseline="0" dirty="0" smtClean="0"/>
              <a:t> as to </a:t>
            </a:r>
            <a:r>
              <a:rPr lang="es-ES" baseline="0" dirty="0" err="1" smtClean="0"/>
              <a:t>provide</a:t>
            </a:r>
            <a:r>
              <a:rPr lang="es-ES" baseline="0" dirty="0" smtClean="0"/>
              <a:t> </a:t>
            </a:r>
            <a:r>
              <a:rPr lang="es-ES" baseline="0" dirty="0" err="1" smtClean="0"/>
              <a:t>students</a:t>
            </a:r>
            <a:r>
              <a:rPr lang="es-ES" baseline="0" dirty="0" smtClean="0"/>
              <a:t> </a:t>
            </a:r>
            <a:r>
              <a:rPr lang="es-ES" baseline="0" dirty="0" err="1" smtClean="0"/>
              <a:t>with</a:t>
            </a:r>
            <a:r>
              <a:rPr lang="es-ES" baseline="0" dirty="0" smtClean="0"/>
              <a:t> </a:t>
            </a:r>
            <a:r>
              <a:rPr lang="es-ES" baseline="0" dirty="0" err="1" smtClean="0"/>
              <a:t>resources</a:t>
            </a:r>
            <a:r>
              <a:rPr lang="es-ES" baseline="0" dirty="0" smtClean="0"/>
              <a:t> to </a:t>
            </a:r>
            <a:r>
              <a:rPr lang="es-ES" baseline="0" dirty="0" err="1" smtClean="0"/>
              <a:t>support</a:t>
            </a:r>
            <a:r>
              <a:rPr lang="es-ES" baseline="0" dirty="0" smtClean="0"/>
              <a:t> </a:t>
            </a:r>
            <a:r>
              <a:rPr lang="es-ES" baseline="0" dirty="0" err="1" smtClean="0"/>
              <a:t>them</a:t>
            </a:r>
            <a:r>
              <a:rPr lang="es-ES" baseline="0" dirty="0" smtClean="0"/>
              <a:t>, </a:t>
            </a:r>
            <a:r>
              <a:rPr lang="es-ES" baseline="0" dirty="0" err="1" smtClean="0"/>
              <a:t>either</a:t>
            </a:r>
            <a:r>
              <a:rPr lang="es-ES" baseline="0" dirty="0" smtClean="0"/>
              <a:t> </a:t>
            </a:r>
            <a:r>
              <a:rPr lang="es-ES" baseline="0" dirty="0" err="1" smtClean="0"/>
              <a:t>when</a:t>
            </a:r>
            <a:r>
              <a:rPr lang="es-ES" baseline="0" dirty="0" smtClean="0"/>
              <a:t> </a:t>
            </a:r>
            <a:r>
              <a:rPr lang="es-ES" baseline="0" dirty="0" err="1" smtClean="0"/>
              <a:t>they</a:t>
            </a:r>
            <a:r>
              <a:rPr lang="es-ES" baseline="0" dirty="0" smtClean="0"/>
              <a:t> </a:t>
            </a:r>
            <a:r>
              <a:rPr lang="es-ES" baseline="0" dirty="0" err="1" smtClean="0"/>
              <a:t>attend</a:t>
            </a:r>
            <a:r>
              <a:rPr lang="es-ES" baseline="0" dirty="0" smtClean="0"/>
              <a:t> </a:t>
            </a:r>
            <a:r>
              <a:rPr lang="es-ES" baseline="0" dirty="0" err="1" smtClean="0"/>
              <a:t>courses</a:t>
            </a:r>
            <a:r>
              <a:rPr lang="es-ES" baseline="0" dirty="0" smtClean="0"/>
              <a:t>, </a:t>
            </a:r>
            <a:r>
              <a:rPr lang="es-ES" baseline="0" dirty="0" err="1" smtClean="0"/>
              <a:t>or</a:t>
            </a:r>
            <a:r>
              <a:rPr lang="es-ES" baseline="0" dirty="0" smtClean="0"/>
              <a:t> more </a:t>
            </a:r>
            <a:r>
              <a:rPr lang="es-ES" baseline="0" dirty="0" err="1" smtClean="0"/>
              <a:t>important</a:t>
            </a:r>
            <a:r>
              <a:rPr lang="es-ES" baseline="0" dirty="0" smtClean="0"/>
              <a:t>, </a:t>
            </a:r>
            <a:r>
              <a:rPr lang="es-ES" baseline="0" dirty="0" err="1" smtClean="0"/>
              <a:t>for</a:t>
            </a:r>
            <a:r>
              <a:rPr lang="es-ES" baseline="0" dirty="0" smtClean="0"/>
              <a:t> </a:t>
            </a:r>
            <a:r>
              <a:rPr lang="es-ES" baseline="0" dirty="0" err="1" smtClean="0"/>
              <a:t>self-study</a:t>
            </a:r>
            <a:r>
              <a:rPr lang="es-ES" baseline="0" dirty="0" smtClean="0"/>
              <a:t>. And </a:t>
            </a:r>
            <a:r>
              <a:rPr lang="es-ES" baseline="0" dirty="0" err="1" smtClean="0"/>
              <a:t>we</a:t>
            </a:r>
            <a:r>
              <a:rPr lang="es-ES" baseline="0" dirty="0" smtClean="0"/>
              <a:t> are </a:t>
            </a:r>
            <a:r>
              <a:rPr lang="es-ES" baseline="0" dirty="0" err="1" smtClean="0"/>
              <a:t>making</a:t>
            </a:r>
            <a:r>
              <a:rPr lang="es-ES" baseline="0" dirty="0" smtClean="0"/>
              <a:t> a </a:t>
            </a:r>
            <a:r>
              <a:rPr lang="es-ES" baseline="0" dirty="0" err="1" smtClean="0"/>
              <a:t>big</a:t>
            </a:r>
            <a:r>
              <a:rPr lang="es-ES" baseline="0" dirty="0" smtClean="0"/>
              <a:t> </a:t>
            </a:r>
            <a:r>
              <a:rPr lang="es-ES" baseline="0" dirty="0" err="1" smtClean="0"/>
              <a:t>effort</a:t>
            </a:r>
            <a:r>
              <a:rPr lang="es-ES" baseline="0" dirty="0" smtClean="0"/>
              <a:t> in </a:t>
            </a:r>
            <a:r>
              <a:rPr lang="es-ES" baseline="0" dirty="0" err="1" smtClean="0"/>
              <a:t>telling</a:t>
            </a:r>
            <a:r>
              <a:rPr lang="es-ES" baseline="0" dirty="0" smtClean="0"/>
              <a:t> </a:t>
            </a:r>
            <a:r>
              <a:rPr lang="es-ES" baseline="0" dirty="0" err="1" smtClean="0"/>
              <a:t>everyone</a:t>
            </a:r>
            <a:r>
              <a:rPr lang="es-ES" baseline="0" dirty="0" smtClean="0"/>
              <a:t> </a:t>
            </a:r>
            <a:r>
              <a:rPr lang="es-ES" baseline="0" dirty="0" err="1" smtClean="0"/>
              <a:t>that</a:t>
            </a:r>
            <a:r>
              <a:rPr lang="es-ES" baseline="0" dirty="0" smtClean="0"/>
              <a:t> </a:t>
            </a:r>
            <a:r>
              <a:rPr lang="es-ES" baseline="0" dirty="0" err="1" smtClean="0"/>
              <a:t>the</a:t>
            </a:r>
            <a:r>
              <a:rPr lang="es-ES" baseline="0" dirty="0" smtClean="0"/>
              <a:t> test </a:t>
            </a:r>
            <a:r>
              <a:rPr lang="es-ES" baseline="0" dirty="0" err="1" smtClean="0"/>
              <a:t>is</a:t>
            </a:r>
            <a:r>
              <a:rPr lang="es-ES" baseline="0" dirty="0" smtClean="0"/>
              <a:t> </a:t>
            </a:r>
            <a:r>
              <a:rPr lang="es-ES" baseline="0" dirty="0" err="1" smtClean="0"/>
              <a:t>not</a:t>
            </a:r>
            <a:r>
              <a:rPr lang="es-ES" baseline="0" dirty="0" smtClean="0"/>
              <a:t> </a:t>
            </a:r>
            <a:r>
              <a:rPr lang="es-ES" baseline="0" dirty="0" err="1" smtClean="0"/>
              <a:t>the</a:t>
            </a:r>
            <a:r>
              <a:rPr lang="es-ES" baseline="0" dirty="0" smtClean="0"/>
              <a:t> </a:t>
            </a:r>
            <a:r>
              <a:rPr lang="es-ES" baseline="0" dirty="0" err="1" smtClean="0"/>
              <a:t>end</a:t>
            </a:r>
            <a:r>
              <a:rPr lang="es-ES" baseline="0" dirty="0" smtClean="0"/>
              <a:t> of </a:t>
            </a:r>
            <a:r>
              <a:rPr lang="es-ES" baseline="0" dirty="0" err="1" smtClean="0"/>
              <a:t>the</a:t>
            </a:r>
            <a:r>
              <a:rPr lang="es-ES" baseline="0" dirty="0" smtClean="0"/>
              <a:t> </a:t>
            </a:r>
            <a:r>
              <a:rPr lang="es-ES" baseline="0" dirty="0" err="1" smtClean="0"/>
              <a:t>road</a:t>
            </a:r>
            <a:r>
              <a:rPr lang="es-ES" baseline="0" dirty="0" smtClean="0"/>
              <a:t>… </a:t>
            </a:r>
            <a:r>
              <a:rPr lang="es-ES" baseline="0" dirty="0" err="1" smtClean="0"/>
              <a:t>Keep</a:t>
            </a:r>
            <a:r>
              <a:rPr lang="es-ES" baseline="0" dirty="0" smtClean="0"/>
              <a:t> </a:t>
            </a:r>
            <a:r>
              <a:rPr lang="es-ES" baseline="0" dirty="0" err="1" smtClean="0"/>
              <a:t>language</a:t>
            </a:r>
            <a:r>
              <a:rPr lang="es-ES" baseline="0" dirty="0" smtClean="0"/>
              <a:t> </a:t>
            </a:r>
            <a:r>
              <a:rPr lang="es-ES" baseline="0" dirty="0" err="1" smtClean="0"/>
              <a:t>alive</a:t>
            </a:r>
            <a:r>
              <a:rPr lang="es-ES" baseline="0" dirty="0" smtClean="0"/>
              <a:t>, and </a:t>
            </a:r>
            <a:r>
              <a:rPr lang="es-ES" baseline="0" dirty="0" err="1" smtClean="0"/>
              <a:t>not</a:t>
            </a:r>
            <a:r>
              <a:rPr lang="es-ES" baseline="0" dirty="0" smtClean="0"/>
              <a:t> </a:t>
            </a:r>
            <a:r>
              <a:rPr lang="es-ES" baseline="0" dirty="0" err="1" smtClean="0"/>
              <a:t>letting</a:t>
            </a:r>
            <a:r>
              <a:rPr lang="es-ES" baseline="0" dirty="0" smtClean="0"/>
              <a:t> </a:t>
            </a:r>
            <a:r>
              <a:rPr lang="es-ES" baseline="0" dirty="0" err="1" smtClean="0"/>
              <a:t>it</a:t>
            </a:r>
            <a:r>
              <a:rPr lang="es-ES" baseline="0" dirty="0" smtClean="0"/>
              <a:t> </a:t>
            </a:r>
            <a:r>
              <a:rPr lang="es-ES" baseline="0" dirty="0" err="1" smtClean="0"/>
              <a:t>go</a:t>
            </a:r>
            <a:r>
              <a:rPr lang="es-ES" baseline="0" dirty="0" smtClean="0"/>
              <a:t> “</a:t>
            </a:r>
            <a:r>
              <a:rPr lang="es-ES" baseline="0" dirty="0" err="1" smtClean="0"/>
              <a:t>rusty</a:t>
            </a:r>
            <a:r>
              <a:rPr lang="es-ES" baseline="0" dirty="0" smtClean="0"/>
              <a:t>” </a:t>
            </a:r>
            <a:r>
              <a:rPr lang="es-ES" baseline="0" dirty="0" err="1" smtClean="0"/>
              <a:t>is</a:t>
            </a:r>
            <a:r>
              <a:rPr lang="es-ES" baseline="0" dirty="0" smtClean="0"/>
              <a:t> </a:t>
            </a:r>
            <a:r>
              <a:rPr lang="es-ES" baseline="0" dirty="0" err="1" smtClean="0"/>
              <a:t>another</a:t>
            </a:r>
            <a:r>
              <a:rPr lang="es-ES" baseline="0" dirty="0" smtClean="0"/>
              <a:t> of </a:t>
            </a:r>
            <a:r>
              <a:rPr lang="es-ES" baseline="0" dirty="0" err="1" smtClean="0"/>
              <a:t>our</a:t>
            </a:r>
            <a:r>
              <a:rPr lang="es-ES" baseline="0" dirty="0" smtClean="0"/>
              <a:t> </a:t>
            </a:r>
            <a:r>
              <a:rPr lang="es-ES" baseline="0" dirty="0" err="1" smtClean="0"/>
              <a:t>goals</a:t>
            </a:r>
            <a:r>
              <a:rPr lang="es-ES" baseline="0" dirty="0" smtClean="0"/>
              <a:t>. </a:t>
            </a:r>
          </a:p>
          <a:p>
            <a:r>
              <a:rPr lang="es-ES" baseline="0" dirty="0" smtClean="0"/>
              <a:t>Of </a:t>
            </a:r>
            <a:r>
              <a:rPr lang="es-ES" baseline="0" dirty="0" err="1" smtClean="0"/>
              <a:t>course</a:t>
            </a:r>
            <a:r>
              <a:rPr lang="es-ES" baseline="0" dirty="0" smtClean="0"/>
              <a:t>, </a:t>
            </a:r>
            <a:r>
              <a:rPr lang="es-ES" baseline="0" dirty="0" err="1" smtClean="0"/>
              <a:t>the</a:t>
            </a:r>
            <a:r>
              <a:rPr lang="es-ES" baseline="0" dirty="0" smtClean="0"/>
              <a:t> </a:t>
            </a:r>
            <a:r>
              <a:rPr lang="es-ES" baseline="0" dirty="0" err="1" smtClean="0"/>
              <a:t>ultimate</a:t>
            </a:r>
            <a:r>
              <a:rPr lang="es-ES" baseline="0" dirty="0" smtClean="0"/>
              <a:t> </a:t>
            </a:r>
            <a:r>
              <a:rPr lang="es-ES" baseline="0" dirty="0" err="1" smtClean="0"/>
              <a:t>goal</a:t>
            </a:r>
            <a:r>
              <a:rPr lang="es-ES" baseline="0" dirty="0" smtClean="0"/>
              <a:t> of </a:t>
            </a:r>
            <a:r>
              <a:rPr lang="es-ES" baseline="0" dirty="0" err="1" smtClean="0"/>
              <a:t>language</a:t>
            </a:r>
            <a:r>
              <a:rPr lang="es-ES" baseline="0" dirty="0" smtClean="0"/>
              <a:t> </a:t>
            </a:r>
            <a:r>
              <a:rPr lang="es-ES" baseline="0" dirty="0" err="1" smtClean="0"/>
              <a:t>learning</a:t>
            </a:r>
            <a:r>
              <a:rPr lang="es-ES" baseline="0" dirty="0" smtClean="0"/>
              <a:t> </a:t>
            </a:r>
            <a:r>
              <a:rPr lang="es-ES" baseline="0" dirty="0" err="1" smtClean="0"/>
              <a:t>is</a:t>
            </a:r>
            <a:r>
              <a:rPr lang="es-ES" baseline="0" dirty="0" smtClean="0"/>
              <a:t> </a:t>
            </a:r>
            <a:r>
              <a:rPr lang="es-ES" baseline="0" dirty="0" err="1" smtClean="0"/>
              <a:t>using</a:t>
            </a:r>
            <a:r>
              <a:rPr lang="es-ES" baseline="0" dirty="0" smtClean="0"/>
              <a:t> </a:t>
            </a:r>
            <a:r>
              <a:rPr lang="es-ES" baseline="0" dirty="0" err="1" smtClean="0"/>
              <a:t>it</a:t>
            </a:r>
            <a:r>
              <a:rPr lang="es-ES" baseline="0" dirty="0" smtClean="0"/>
              <a:t>. </a:t>
            </a:r>
            <a:r>
              <a:rPr lang="es-ES" baseline="0" dirty="0" err="1" smtClean="0"/>
              <a:t>Our</a:t>
            </a:r>
            <a:r>
              <a:rPr lang="es-ES" baseline="0" dirty="0" smtClean="0"/>
              <a:t> </a:t>
            </a:r>
            <a:r>
              <a:rPr lang="es-ES" baseline="0" dirty="0" err="1" smtClean="0"/>
              <a:t>personnel</a:t>
            </a:r>
            <a:r>
              <a:rPr lang="es-ES" baseline="0" dirty="0" smtClean="0"/>
              <a:t> </a:t>
            </a:r>
            <a:r>
              <a:rPr lang="es-ES" baseline="0" dirty="0" err="1" smtClean="0"/>
              <a:t>is</a:t>
            </a:r>
            <a:r>
              <a:rPr lang="es-ES" baseline="0" dirty="0" smtClean="0"/>
              <a:t> </a:t>
            </a:r>
            <a:r>
              <a:rPr lang="es-ES" baseline="0" dirty="0" err="1" smtClean="0"/>
              <a:t>deployed</a:t>
            </a:r>
            <a:r>
              <a:rPr lang="es-ES" baseline="0" dirty="0" smtClean="0"/>
              <a:t> in </a:t>
            </a:r>
            <a:r>
              <a:rPr lang="es-ES" baseline="0" dirty="0" err="1" smtClean="0"/>
              <a:t>different</a:t>
            </a:r>
            <a:r>
              <a:rPr lang="es-ES" baseline="0" dirty="0" smtClean="0"/>
              <a:t> </a:t>
            </a:r>
            <a:r>
              <a:rPr lang="es-ES" baseline="0" dirty="0" err="1" smtClean="0"/>
              <a:t>missions</a:t>
            </a:r>
            <a:r>
              <a:rPr lang="es-ES" baseline="0" dirty="0" smtClean="0"/>
              <a:t>, </a:t>
            </a:r>
            <a:r>
              <a:rPr lang="es-ES" baseline="0" dirty="0" err="1" smtClean="0"/>
              <a:t>with</a:t>
            </a:r>
            <a:r>
              <a:rPr lang="es-ES" baseline="0" dirty="0" smtClean="0"/>
              <a:t> </a:t>
            </a:r>
            <a:r>
              <a:rPr lang="es-ES" baseline="0" dirty="0" err="1" smtClean="0"/>
              <a:t>different</a:t>
            </a:r>
            <a:r>
              <a:rPr lang="es-ES" baseline="0" dirty="0" smtClean="0"/>
              <a:t> </a:t>
            </a:r>
            <a:r>
              <a:rPr lang="es-ES" baseline="0" dirty="0" err="1" smtClean="0"/>
              <a:t>duties</a:t>
            </a:r>
            <a:r>
              <a:rPr lang="es-ES" baseline="0" dirty="0" smtClean="0"/>
              <a:t> and </a:t>
            </a:r>
            <a:r>
              <a:rPr lang="es-ES" baseline="0" dirty="0" err="1" smtClean="0"/>
              <a:t>tasks</a:t>
            </a:r>
            <a:r>
              <a:rPr lang="es-ES" baseline="0" dirty="0" smtClean="0"/>
              <a:t>. </a:t>
            </a:r>
            <a:r>
              <a:rPr lang="es-ES" baseline="0" dirty="0" err="1" smtClean="0"/>
              <a:t>Lingüistic</a:t>
            </a:r>
            <a:r>
              <a:rPr lang="es-ES" baseline="0" dirty="0" smtClean="0"/>
              <a:t> </a:t>
            </a:r>
            <a:r>
              <a:rPr lang="es-ES" baseline="0" dirty="0" err="1" smtClean="0"/>
              <a:t>support</a:t>
            </a:r>
            <a:r>
              <a:rPr lang="es-ES" baseline="0" dirty="0" smtClean="0"/>
              <a:t> </a:t>
            </a:r>
            <a:r>
              <a:rPr lang="es-ES" baseline="0" dirty="0" err="1" smtClean="0"/>
              <a:t>is</a:t>
            </a:r>
            <a:r>
              <a:rPr lang="es-ES" baseline="0" dirty="0" smtClean="0"/>
              <a:t> </a:t>
            </a:r>
            <a:r>
              <a:rPr lang="es-ES" baseline="0" dirty="0" err="1" smtClean="0"/>
              <a:t>always</a:t>
            </a:r>
            <a:r>
              <a:rPr lang="es-ES" baseline="0" dirty="0" smtClean="0"/>
              <a:t> </a:t>
            </a:r>
            <a:r>
              <a:rPr lang="es-ES" baseline="0" dirty="0" err="1" smtClean="0"/>
              <a:t>welcome</a:t>
            </a:r>
            <a:r>
              <a:rPr lang="es-ES" baseline="0" dirty="0" smtClean="0"/>
              <a:t>.</a:t>
            </a:r>
          </a:p>
          <a:p>
            <a:r>
              <a:rPr lang="es-ES" baseline="0" dirty="0" err="1" smtClean="0"/>
              <a:t>Finally</a:t>
            </a:r>
            <a:r>
              <a:rPr lang="es-ES" baseline="0" dirty="0" smtClean="0"/>
              <a:t>, </a:t>
            </a:r>
            <a:r>
              <a:rPr lang="es-ES" baseline="0" dirty="0" err="1" smtClean="0"/>
              <a:t>there</a:t>
            </a:r>
            <a:r>
              <a:rPr lang="es-ES" baseline="0" dirty="0" smtClean="0"/>
              <a:t> are </a:t>
            </a:r>
            <a:r>
              <a:rPr lang="es-ES" baseline="0" dirty="0" err="1" smtClean="0"/>
              <a:t>different</a:t>
            </a:r>
            <a:r>
              <a:rPr lang="es-ES" baseline="0" dirty="0" smtClean="0"/>
              <a:t> </a:t>
            </a:r>
            <a:r>
              <a:rPr lang="es-ES" baseline="0" dirty="0" err="1" smtClean="0"/>
              <a:t>actors</a:t>
            </a:r>
            <a:r>
              <a:rPr lang="es-ES" baseline="0" dirty="0" smtClean="0"/>
              <a:t> </a:t>
            </a:r>
            <a:r>
              <a:rPr lang="es-ES" baseline="0" dirty="0" err="1" smtClean="0"/>
              <a:t>involved</a:t>
            </a:r>
            <a:r>
              <a:rPr lang="es-ES" baseline="0" dirty="0" smtClean="0"/>
              <a:t> in </a:t>
            </a:r>
            <a:r>
              <a:rPr lang="es-ES" baseline="0" dirty="0" err="1" smtClean="0"/>
              <a:t>the</a:t>
            </a:r>
            <a:r>
              <a:rPr lang="es-ES" baseline="0" dirty="0" smtClean="0"/>
              <a:t> </a:t>
            </a:r>
            <a:r>
              <a:rPr lang="es-ES" baseline="0" dirty="0" err="1" smtClean="0"/>
              <a:t>process</a:t>
            </a:r>
            <a:r>
              <a:rPr lang="es-ES" baseline="0" dirty="0" smtClean="0"/>
              <a:t>. </a:t>
            </a:r>
            <a:r>
              <a:rPr lang="es-ES" baseline="0" dirty="0" err="1" smtClean="0"/>
              <a:t>Not</a:t>
            </a:r>
            <a:r>
              <a:rPr lang="es-ES" baseline="0" dirty="0" smtClean="0"/>
              <a:t> </a:t>
            </a:r>
            <a:r>
              <a:rPr lang="es-ES" baseline="0" dirty="0" err="1" smtClean="0"/>
              <a:t>only</a:t>
            </a:r>
            <a:r>
              <a:rPr lang="es-ES" baseline="0" dirty="0" smtClean="0"/>
              <a:t> </a:t>
            </a:r>
            <a:r>
              <a:rPr lang="es-ES" baseline="0" dirty="0" err="1" smtClean="0"/>
              <a:t>mere</a:t>
            </a:r>
            <a:r>
              <a:rPr lang="es-ES" baseline="0" dirty="0" smtClean="0"/>
              <a:t> </a:t>
            </a:r>
            <a:r>
              <a:rPr lang="es-ES" baseline="0" dirty="0" err="1" smtClean="0"/>
              <a:t>students</a:t>
            </a:r>
            <a:r>
              <a:rPr lang="es-ES" baseline="0" dirty="0" smtClean="0"/>
              <a:t>, </a:t>
            </a:r>
            <a:r>
              <a:rPr lang="es-ES" baseline="0" dirty="0" err="1" smtClean="0"/>
              <a:t>but</a:t>
            </a:r>
            <a:r>
              <a:rPr lang="es-ES" baseline="0" dirty="0" smtClean="0"/>
              <a:t> </a:t>
            </a:r>
            <a:r>
              <a:rPr lang="es-ES" baseline="0" dirty="0" err="1" smtClean="0"/>
              <a:t>program</a:t>
            </a:r>
            <a:r>
              <a:rPr lang="es-ES" baseline="0" dirty="0" smtClean="0"/>
              <a:t> managers, </a:t>
            </a:r>
            <a:r>
              <a:rPr lang="es-ES" baseline="0" dirty="0" err="1" smtClean="0"/>
              <a:t>planners</a:t>
            </a:r>
            <a:r>
              <a:rPr lang="es-ES" baseline="0" dirty="0" smtClean="0"/>
              <a:t>, staff </a:t>
            </a:r>
            <a:r>
              <a:rPr lang="es-ES" baseline="0" dirty="0" err="1" smtClean="0"/>
              <a:t>officers</a:t>
            </a:r>
            <a:r>
              <a:rPr lang="es-ES" baseline="0" dirty="0" smtClean="0"/>
              <a:t> and </a:t>
            </a:r>
            <a:r>
              <a:rPr lang="es-ES" baseline="0" dirty="0" err="1" smtClean="0"/>
              <a:t>the</a:t>
            </a:r>
            <a:r>
              <a:rPr lang="es-ES" baseline="0" dirty="0" smtClean="0"/>
              <a:t> </a:t>
            </a:r>
            <a:r>
              <a:rPr lang="es-ES" baseline="0" dirty="0" err="1" smtClean="0"/>
              <a:t>whole</a:t>
            </a:r>
            <a:r>
              <a:rPr lang="es-ES" baseline="0" dirty="0" smtClean="0"/>
              <a:t> </a:t>
            </a:r>
            <a:r>
              <a:rPr lang="es-ES" baseline="0" dirty="0" err="1" smtClean="0"/>
              <a:t>chain</a:t>
            </a:r>
            <a:r>
              <a:rPr lang="es-ES" baseline="0" dirty="0" smtClean="0"/>
              <a:t> of </a:t>
            </a:r>
            <a:r>
              <a:rPr lang="es-ES" baseline="0" dirty="0" err="1" smtClean="0"/>
              <a:t>command</a:t>
            </a:r>
            <a:r>
              <a:rPr lang="es-ES" baseline="0" dirty="0" smtClean="0"/>
              <a:t> </a:t>
            </a:r>
            <a:r>
              <a:rPr lang="es-ES" baseline="0" dirty="0" err="1" smtClean="0"/>
              <a:t>should</a:t>
            </a:r>
            <a:r>
              <a:rPr lang="es-ES" baseline="0" dirty="0" smtClean="0"/>
              <a:t> be </a:t>
            </a:r>
            <a:r>
              <a:rPr lang="es-ES" baseline="0" dirty="0" err="1" smtClean="0"/>
              <a:t>aware</a:t>
            </a:r>
            <a:r>
              <a:rPr lang="es-ES" baseline="0" dirty="0" smtClean="0"/>
              <a:t> </a:t>
            </a:r>
            <a:r>
              <a:rPr lang="es-ES" baseline="0" dirty="0" err="1" smtClean="0"/>
              <a:t>about</a:t>
            </a:r>
            <a:r>
              <a:rPr lang="es-ES" baseline="0" dirty="0" smtClean="0"/>
              <a:t> </a:t>
            </a:r>
            <a:r>
              <a:rPr lang="es-ES" baseline="0" dirty="0" err="1" smtClean="0"/>
              <a:t>procedures</a:t>
            </a:r>
            <a:r>
              <a:rPr lang="es-ES" baseline="0" dirty="0" smtClean="0"/>
              <a:t>, </a:t>
            </a:r>
            <a:r>
              <a:rPr lang="es-ES" baseline="0" dirty="0" err="1" smtClean="0"/>
              <a:t>regulations</a:t>
            </a:r>
            <a:r>
              <a:rPr lang="es-ES" baseline="0" dirty="0" smtClean="0"/>
              <a:t>, and so </a:t>
            </a:r>
            <a:r>
              <a:rPr lang="es-ES" baseline="0" dirty="0" err="1" smtClean="0"/>
              <a:t>on</a:t>
            </a:r>
            <a:r>
              <a:rPr lang="es-ES" baseline="0" dirty="0" smtClean="0"/>
              <a:t>. </a:t>
            </a:r>
            <a:r>
              <a:rPr lang="es-ES" baseline="0" dirty="0" err="1" smtClean="0"/>
              <a:t>All</a:t>
            </a:r>
            <a:r>
              <a:rPr lang="es-ES" baseline="0" dirty="0" smtClean="0"/>
              <a:t> of </a:t>
            </a:r>
            <a:r>
              <a:rPr lang="es-ES" baseline="0" dirty="0" err="1" smtClean="0"/>
              <a:t>these</a:t>
            </a:r>
            <a:r>
              <a:rPr lang="es-ES" baseline="0" dirty="0" smtClean="0"/>
              <a:t> </a:t>
            </a:r>
            <a:r>
              <a:rPr lang="es-ES" baseline="0" dirty="0" err="1" smtClean="0"/>
              <a:t>actors</a:t>
            </a:r>
            <a:r>
              <a:rPr lang="es-ES" baseline="0" dirty="0" smtClean="0"/>
              <a:t> </a:t>
            </a:r>
            <a:r>
              <a:rPr lang="es-ES" baseline="0" dirty="0" err="1" smtClean="0"/>
              <a:t>need</a:t>
            </a:r>
            <a:r>
              <a:rPr lang="es-ES" baseline="0" dirty="0" smtClean="0"/>
              <a:t> </a:t>
            </a:r>
            <a:r>
              <a:rPr lang="es-ES" baseline="0" dirty="0" err="1" smtClean="0"/>
              <a:t>information</a:t>
            </a:r>
            <a:r>
              <a:rPr lang="es-ES" baseline="0" dirty="0" smtClean="0"/>
              <a:t> and </a:t>
            </a:r>
            <a:r>
              <a:rPr lang="es-ES" baseline="0" dirty="0" err="1" smtClean="0"/>
              <a:t>motivation</a:t>
            </a:r>
            <a:r>
              <a:rPr lang="es-ES" baseline="0" dirty="0" smtClean="0"/>
              <a:t>. And </a:t>
            </a:r>
            <a:r>
              <a:rPr lang="es-ES" baseline="0" dirty="0" err="1" smtClean="0"/>
              <a:t>it</a:t>
            </a:r>
            <a:r>
              <a:rPr lang="es-ES" baseline="0" dirty="0" smtClean="0"/>
              <a:t> has to be </a:t>
            </a:r>
            <a:r>
              <a:rPr lang="es-ES" baseline="0" dirty="0" err="1" smtClean="0"/>
              <a:t>available</a:t>
            </a:r>
            <a:r>
              <a:rPr lang="es-ES" baseline="0" dirty="0" smtClean="0"/>
              <a:t>. </a:t>
            </a:r>
            <a:r>
              <a:rPr lang="es-ES" baseline="0" dirty="0" err="1" smtClean="0"/>
              <a:t>We</a:t>
            </a:r>
            <a:r>
              <a:rPr lang="es-ES" baseline="0" dirty="0" smtClean="0"/>
              <a:t> </a:t>
            </a:r>
            <a:r>
              <a:rPr lang="es-ES" baseline="0" dirty="0" err="1" smtClean="0"/>
              <a:t>have</a:t>
            </a:r>
            <a:r>
              <a:rPr lang="es-ES" baseline="0" dirty="0" smtClean="0"/>
              <a:t> to </a:t>
            </a:r>
            <a:r>
              <a:rPr lang="es-ES" baseline="0" dirty="0" err="1" smtClean="0"/>
              <a:t>reach</a:t>
            </a:r>
            <a:r>
              <a:rPr lang="es-ES" baseline="0" dirty="0" smtClean="0"/>
              <a:t> </a:t>
            </a:r>
            <a:r>
              <a:rPr lang="es-ES" baseline="0" dirty="0" err="1" smtClean="0"/>
              <a:t>all</a:t>
            </a:r>
            <a:r>
              <a:rPr lang="es-ES" baseline="0" dirty="0" smtClean="0"/>
              <a:t> of </a:t>
            </a:r>
            <a:r>
              <a:rPr lang="es-ES" baseline="0" dirty="0" err="1" smtClean="0"/>
              <a:t>them</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6</a:t>
            </a:fld>
            <a:endParaRPr lang="es-ES"/>
          </a:p>
        </p:txBody>
      </p:sp>
    </p:spTree>
    <p:extLst>
      <p:ext uri="{BB962C8B-B14F-4D97-AF65-F5344CB8AC3E}">
        <p14:creationId xmlns:p14="http://schemas.microsoft.com/office/powerpoint/2010/main" val="1131266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aseline="0" dirty="0" err="1" smtClean="0"/>
              <a:t>Finally</a:t>
            </a:r>
            <a:r>
              <a:rPr lang="es-ES" baseline="0" dirty="0" smtClean="0"/>
              <a:t>, </a:t>
            </a:r>
            <a:r>
              <a:rPr lang="es-ES" baseline="0" dirty="0" err="1" smtClean="0"/>
              <a:t>there</a:t>
            </a:r>
            <a:r>
              <a:rPr lang="es-ES" baseline="0" dirty="0" smtClean="0"/>
              <a:t> are </a:t>
            </a:r>
            <a:r>
              <a:rPr lang="es-ES" baseline="0" dirty="0" err="1" smtClean="0"/>
              <a:t>different</a:t>
            </a:r>
            <a:r>
              <a:rPr lang="es-ES" baseline="0" dirty="0" smtClean="0"/>
              <a:t> </a:t>
            </a:r>
            <a:r>
              <a:rPr lang="es-ES" baseline="0" dirty="0" err="1" smtClean="0"/>
              <a:t>actors</a:t>
            </a:r>
            <a:r>
              <a:rPr lang="es-ES" baseline="0" dirty="0" smtClean="0"/>
              <a:t> </a:t>
            </a:r>
            <a:r>
              <a:rPr lang="es-ES" baseline="0" dirty="0" err="1" smtClean="0"/>
              <a:t>involved</a:t>
            </a:r>
            <a:r>
              <a:rPr lang="es-ES" baseline="0" dirty="0" smtClean="0"/>
              <a:t> in </a:t>
            </a:r>
            <a:r>
              <a:rPr lang="es-ES" baseline="0" dirty="0" err="1" smtClean="0"/>
              <a:t>the</a:t>
            </a:r>
            <a:r>
              <a:rPr lang="es-ES" baseline="0" dirty="0" smtClean="0"/>
              <a:t> </a:t>
            </a:r>
            <a:r>
              <a:rPr lang="es-ES" baseline="0" dirty="0" err="1" smtClean="0"/>
              <a:t>process</a:t>
            </a:r>
            <a:r>
              <a:rPr lang="es-ES" baseline="0" dirty="0" smtClean="0"/>
              <a:t>. </a:t>
            </a:r>
            <a:r>
              <a:rPr lang="es-ES" baseline="0" dirty="0" err="1" smtClean="0"/>
              <a:t>Not</a:t>
            </a:r>
            <a:r>
              <a:rPr lang="es-ES" baseline="0" dirty="0" smtClean="0"/>
              <a:t> </a:t>
            </a:r>
            <a:r>
              <a:rPr lang="es-ES" baseline="0" dirty="0" err="1" smtClean="0"/>
              <a:t>only</a:t>
            </a:r>
            <a:r>
              <a:rPr lang="es-ES" baseline="0" dirty="0" smtClean="0"/>
              <a:t> </a:t>
            </a:r>
            <a:r>
              <a:rPr lang="es-ES" baseline="0" dirty="0" err="1" smtClean="0"/>
              <a:t>mere</a:t>
            </a:r>
            <a:r>
              <a:rPr lang="es-ES" baseline="0" dirty="0" smtClean="0"/>
              <a:t> </a:t>
            </a:r>
            <a:r>
              <a:rPr lang="es-ES" baseline="0" dirty="0" err="1" smtClean="0"/>
              <a:t>students</a:t>
            </a:r>
            <a:r>
              <a:rPr lang="es-ES" baseline="0" dirty="0" smtClean="0"/>
              <a:t>, </a:t>
            </a:r>
            <a:r>
              <a:rPr lang="es-ES" baseline="0" dirty="0" err="1" smtClean="0"/>
              <a:t>but</a:t>
            </a:r>
            <a:r>
              <a:rPr lang="es-ES" baseline="0" dirty="0" smtClean="0"/>
              <a:t> </a:t>
            </a:r>
            <a:r>
              <a:rPr lang="es-ES" baseline="0" dirty="0" err="1" smtClean="0"/>
              <a:t>program</a:t>
            </a:r>
            <a:r>
              <a:rPr lang="es-ES" baseline="0" dirty="0" smtClean="0"/>
              <a:t> managers, </a:t>
            </a:r>
            <a:r>
              <a:rPr lang="es-ES" baseline="0" dirty="0" err="1" smtClean="0"/>
              <a:t>planners</a:t>
            </a:r>
            <a:r>
              <a:rPr lang="es-ES" baseline="0" dirty="0" smtClean="0"/>
              <a:t>, staff </a:t>
            </a:r>
            <a:r>
              <a:rPr lang="es-ES" baseline="0" dirty="0" err="1" smtClean="0"/>
              <a:t>officers</a:t>
            </a:r>
            <a:r>
              <a:rPr lang="es-ES" baseline="0" dirty="0" smtClean="0"/>
              <a:t> and </a:t>
            </a:r>
            <a:r>
              <a:rPr lang="es-ES" baseline="0" dirty="0" err="1" smtClean="0"/>
              <a:t>the</a:t>
            </a:r>
            <a:r>
              <a:rPr lang="es-ES" baseline="0" dirty="0" smtClean="0"/>
              <a:t> </a:t>
            </a:r>
            <a:r>
              <a:rPr lang="es-ES" baseline="0" dirty="0" err="1" smtClean="0"/>
              <a:t>whole</a:t>
            </a:r>
            <a:r>
              <a:rPr lang="es-ES" baseline="0" dirty="0" smtClean="0"/>
              <a:t> </a:t>
            </a:r>
            <a:r>
              <a:rPr lang="es-ES" baseline="0" dirty="0" err="1" smtClean="0"/>
              <a:t>chain</a:t>
            </a:r>
            <a:r>
              <a:rPr lang="es-ES" baseline="0" dirty="0" smtClean="0"/>
              <a:t> of </a:t>
            </a:r>
            <a:r>
              <a:rPr lang="es-ES" baseline="0" dirty="0" err="1" smtClean="0"/>
              <a:t>command</a:t>
            </a:r>
            <a:r>
              <a:rPr lang="es-ES" baseline="0" dirty="0" smtClean="0"/>
              <a:t> </a:t>
            </a:r>
            <a:r>
              <a:rPr lang="es-ES" baseline="0" dirty="0" err="1" smtClean="0"/>
              <a:t>should</a:t>
            </a:r>
            <a:r>
              <a:rPr lang="es-ES" baseline="0" dirty="0" smtClean="0"/>
              <a:t> be </a:t>
            </a:r>
            <a:r>
              <a:rPr lang="es-ES" baseline="0" dirty="0" err="1" smtClean="0"/>
              <a:t>aware</a:t>
            </a:r>
            <a:r>
              <a:rPr lang="es-ES" baseline="0" dirty="0" smtClean="0"/>
              <a:t> </a:t>
            </a:r>
            <a:r>
              <a:rPr lang="es-ES" baseline="0" dirty="0" err="1" smtClean="0"/>
              <a:t>about</a:t>
            </a:r>
            <a:r>
              <a:rPr lang="es-ES" baseline="0" dirty="0" smtClean="0"/>
              <a:t> </a:t>
            </a:r>
            <a:r>
              <a:rPr lang="es-ES" baseline="0" dirty="0" err="1" smtClean="0"/>
              <a:t>procedures</a:t>
            </a:r>
            <a:r>
              <a:rPr lang="es-ES" baseline="0" dirty="0" smtClean="0"/>
              <a:t>, </a:t>
            </a:r>
            <a:r>
              <a:rPr lang="es-ES" baseline="0" dirty="0" err="1" smtClean="0"/>
              <a:t>regulations</a:t>
            </a:r>
            <a:r>
              <a:rPr lang="es-ES" baseline="0" dirty="0" smtClean="0"/>
              <a:t>, and so </a:t>
            </a:r>
            <a:r>
              <a:rPr lang="es-ES" baseline="0" dirty="0" err="1" smtClean="0"/>
              <a:t>on</a:t>
            </a:r>
            <a:r>
              <a:rPr lang="es-ES" baseline="0" dirty="0" smtClean="0"/>
              <a:t>. </a:t>
            </a:r>
            <a:r>
              <a:rPr lang="es-ES" baseline="0" dirty="0" err="1" smtClean="0"/>
              <a:t>All</a:t>
            </a:r>
            <a:r>
              <a:rPr lang="es-ES" baseline="0" dirty="0" smtClean="0"/>
              <a:t> of </a:t>
            </a:r>
            <a:r>
              <a:rPr lang="es-ES" baseline="0" dirty="0" err="1" smtClean="0"/>
              <a:t>these</a:t>
            </a:r>
            <a:r>
              <a:rPr lang="es-ES" baseline="0" dirty="0" smtClean="0"/>
              <a:t> </a:t>
            </a:r>
            <a:r>
              <a:rPr lang="es-ES" baseline="0" dirty="0" err="1" smtClean="0"/>
              <a:t>actors</a:t>
            </a:r>
            <a:r>
              <a:rPr lang="es-ES" baseline="0" dirty="0" smtClean="0"/>
              <a:t> </a:t>
            </a:r>
            <a:r>
              <a:rPr lang="es-ES" baseline="0" dirty="0" err="1" smtClean="0"/>
              <a:t>need</a:t>
            </a:r>
            <a:r>
              <a:rPr lang="es-ES" baseline="0" dirty="0" smtClean="0"/>
              <a:t> </a:t>
            </a:r>
            <a:r>
              <a:rPr lang="es-ES" baseline="0" dirty="0" err="1" smtClean="0"/>
              <a:t>information</a:t>
            </a:r>
            <a:r>
              <a:rPr lang="es-ES" baseline="0" dirty="0" smtClean="0"/>
              <a:t> and </a:t>
            </a:r>
            <a:r>
              <a:rPr lang="es-ES" baseline="0" dirty="0" err="1" smtClean="0"/>
              <a:t>motivation</a:t>
            </a:r>
            <a:r>
              <a:rPr lang="es-ES" baseline="0" dirty="0" smtClean="0"/>
              <a:t>. And </a:t>
            </a:r>
            <a:r>
              <a:rPr lang="es-ES" baseline="0" dirty="0" err="1" smtClean="0"/>
              <a:t>it</a:t>
            </a:r>
            <a:r>
              <a:rPr lang="es-ES" baseline="0" dirty="0" smtClean="0"/>
              <a:t> has to be </a:t>
            </a:r>
            <a:r>
              <a:rPr lang="es-ES" baseline="0" dirty="0" err="1" smtClean="0"/>
              <a:t>available</a:t>
            </a:r>
            <a:r>
              <a:rPr lang="es-ES" baseline="0" dirty="0" smtClean="0"/>
              <a:t>. </a:t>
            </a:r>
            <a:r>
              <a:rPr lang="es-ES" baseline="0" dirty="0" err="1" smtClean="0"/>
              <a:t>We</a:t>
            </a:r>
            <a:r>
              <a:rPr lang="es-ES" baseline="0" dirty="0" smtClean="0"/>
              <a:t> </a:t>
            </a:r>
            <a:r>
              <a:rPr lang="es-ES" baseline="0" dirty="0" err="1" smtClean="0"/>
              <a:t>have</a:t>
            </a:r>
            <a:r>
              <a:rPr lang="es-ES" baseline="0" dirty="0" smtClean="0"/>
              <a:t> to </a:t>
            </a:r>
            <a:r>
              <a:rPr lang="es-ES" baseline="0" dirty="0" err="1" smtClean="0"/>
              <a:t>reach</a:t>
            </a:r>
            <a:r>
              <a:rPr lang="es-ES" baseline="0" dirty="0" smtClean="0"/>
              <a:t> </a:t>
            </a:r>
            <a:r>
              <a:rPr lang="es-ES" baseline="0" dirty="0" err="1" smtClean="0"/>
              <a:t>all</a:t>
            </a:r>
            <a:r>
              <a:rPr lang="es-ES" baseline="0" dirty="0" smtClean="0"/>
              <a:t> of </a:t>
            </a:r>
            <a:r>
              <a:rPr lang="es-ES" baseline="0" dirty="0" err="1" smtClean="0"/>
              <a:t>them</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7</a:t>
            </a:fld>
            <a:endParaRPr lang="es-ES"/>
          </a:p>
        </p:txBody>
      </p:sp>
    </p:spTree>
    <p:extLst>
      <p:ext uri="{BB962C8B-B14F-4D97-AF65-F5344CB8AC3E}">
        <p14:creationId xmlns:p14="http://schemas.microsoft.com/office/powerpoint/2010/main" val="1749340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For</a:t>
            </a:r>
            <a:r>
              <a:rPr lang="es-ES" dirty="0" smtClean="0"/>
              <a:t> </a:t>
            </a:r>
            <a:r>
              <a:rPr lang="es-ES" dirty="0" err="1" smtClean="0"/>
              <a:t>testing</a:t>
            </a:r>
            <a:r>
              <a:rPr lang="es-ES" dirty="0" smtClean="0"/>
              <a:t>, </a:t>
            </a:r>
            <a:r>
              <a:rPr lang="es-ES" dirty="0" err="1" smtClean="0"/>
              <a:t>we</a:t>
            </a:r>
            <a:r>
              <a:rPr lang="es-ES" dirty="0" smtClean="0"/>
              <a:t> </a:t>
            </a:r>
            <a:r>
              <a:rPr lang="es-ES" dirty="0" err="1" smtClean="0"/>
              <a:t>have</a:t>
            </a:r>
            <a:r>
              <a:rPr lang="es-ES" dirty="0" smtClean="0"/>
              <a:t> </a:t>
            </a:r>
            <a:r>
              <a:rPr lang="es-ES" dirty="0" err="1" smtClean="0"/>
              <a:t>Defence</a:t>
            </a:r>
            <a:r>
              <a:rPr lang="es-ES" dirty="0" smtClean="0"/>
              <a:t> </a:t>
            </a:r>
            <a:r>
              <a:rPr lang="es-ES" dirty="0" err="1" smtClean="0"/>
              <a:t>testing</a:t>
            </a:r>
            <a:r>
              <a:rPr lang="es-ES" dirty="0" smtClean="0"/>
              <a:t> </a:t>
            </a:r>
            <a:r>
              <a:rPr lang="es-ES" dirty="0" err="1" smtClean="0"/>
              <a:t>system</a:t>
            </a:r>
            <a:r>
              <a:rPr lang="es-ES" dirty="0" smtClean="0"/>
              <a:t>, and Moodle, in a virtual </a:t>
            </a:r>
            <a:r>
              <a:rPr lang="es-ES" dirty="0" err="1" smtClean="0"/>
              <a:t>Defence</a:t>
            </a:r>
            <a:r>
              <a:rPr lang="es-ES" baseline="0" dirty="0" smtClean="0"/>
              <a:t> </a:t>
            </a:r>
            <a:r>
              <a:rPr lang="es-ES" dirty="0" smtClean="0"/>
              <a:t>Campus. I </a:t>
            </a:r>
            <a:r>
              <a:rPr lang="es-ES" dirty="0" err="1" smtClean="0"/>
              <a:t>think</a:t>
            </a:r>
            <a:r>
              <a:rPr lang="es-ES" dirty="0" smtClean="0"/>
              <a:t> </a:t>
            </a:r>
            <a:r>
              <a:rPr lang="es-ES" dirty="0" err="1" smtClean="0"/>
              <a:t>you</a:t>
            </a:r>
            <a:r>
              <a:rPr lang="es-ES" baseline="0" dirty="0" smtClean="0"/>
              <a:t> </a:t>
            </a:r>
            <a:r>
              <a:rPr lang="es-ES" baseline="0" dirty="0" err="1" smtClean="0"/>
              <a:t>may</a:t>
            </a:r>
            <a:r>
              <a:rPr lang="es-ES" baseline="0" dirty="0" smtClean="0"/>
              <a:t> </a:t>
            </a:r>
            <a:r>
              <a:rPr lang="es-ES" baseline="0" dirty="0" err="1" smtClean="0"/>
              <a:t>know</a:t>
            </a:r>
            <a:r>
              <a:rPr lang="es-ES" baseline="0" dirty="0" smtClean="0"/>
              <a:t> </a:t>
            </a:r>
            <a:r>
              <a:rPr lang="es-ES" baseline="0" dirty="0" err="1" smtClean="0"/>
              <a:t>about</a:t>
            </a:r>
            <a:r>
              <a:rPr lang="es-ES" baseline="0" dirty="0" smtClean="0"/>
              <a:t> </a:t>
            </a:r>
            <a:r>
              <a:rPr lang="es-ES" baseline="0" dirty="0" err="1" smtClean="0"/>
              <a:t>the</a:t>
            </a:r>
            <a:r>
              <a:rPr lang="es-ES" baseline="0" dirty="0" smtClean="0"/>
              <a:t> </a:t>
            </a:r>
            <a:r>
              <a:rPr lang="es-ES" baseline="0" dirty="0" err="1" smtClean="0"/>
              <a:t>former</a:t>
            </a:r>
            <a:r>
              <a:rPr lang="es-ES" baseline="0" dirty="0" smtClean="0"/>
              <a:t> </a:t>
            </a:r>
            <a:r>
              <a:rPr lang="es-ES" baseline="0" dirty="0" err="1" smtClean="0"/>
              <a:t>from</a:t>
            </a:r>
            <a:r>
              <a:rPr lang="es-ES" baseline="0" dirty="0" smtClean="0"/>
              <a:t> </a:t>
            </a:r>
            <a:r>
              <a:rPr lang="es-ES" baseline="0" dirty="0" err="1" smtClean="0"/>
              <a:t>previous</a:t>
            </a:r>
            <a:r>
              <a:rPr lang="es-ES" baseline="0" dirty="0" smtClean="0"/>
              <a:t> </a:t>
            </a:r>
            <a:r>
              <a:rPr lang="es-ES" baseline="0" dirty="0" err="1" smtClean="0"/>
              <a:t>conferences</a:t>
            </a:r>
            <a:r>
              <a:rPr lang="es-ES" baseline="0" dirty="0" smtClean="0"/>
              <a:t>, and </a:t>
            </a:r>
            <a:r>
              <a:rPr lang="es-ES" baseline="0" dirty="0" err="1" smtClean="0"/>
              <a:t>the</a:t>
            </a:r>
            <a:r>
              <a:rPr lang="es-ES" baseline="0" dirty="0" smtClean="0"/>
              <a:t> </a:t>
            </a:r>
            <a:r>
              <a:rPr lang="es-ES" baseline="0" dirty="0" err="1" smtClean="0"/>
              <a:t>latter</a:t>
            </a:r>
            <a:r>
              <a:rPr lang="es-ES" baseline="0" dirty="0" smtClean="0"/>
              <a:t> </a:t>
            </a:r>
            <a:r>
              <a:rPr lang="es-ES" baseline="0" dirty="0" err="1" smtClean="0"/>
              <a:t>is</a:t>
            </a:r>
            <a:r>
              <a:rPr lang="es-ES" baseline="0" dirty="0" smtClean="0"/>
              <a:t> </a:t>
            </a:r>
            <a:r>
              <a:rPr lang="es-ES" baseline="0" dirty="0" err="1" smtClean="0"/>
              <a:t>really</a:t>
            </a:r>
            <a:r>
              <a:rPr lang="es-ES" baseline="0" dirty="0" smtClean="0"/>
              <a:t> a popular COTS.</a:t>
            </a:r>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8</a:t>
            </a:fld>
            <a:endParaRPr lang="es-ES"/>
          </a:p>
        </p:txBody>
      </p:sp>
    </p:spTree>
    <p:extLst>
      <p:ext uri="{BB962C8B-B14F-4D97-AF65-F5344CB8AC3E}">
        <p14:creationId xmlns:p14="http://schemas.microsoft.com/office/powerpoint/2010/main" val="985972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For</a:t>
            </a:r>
            <a:r>
              <a:rPr lang="es-ES" dirty="0" smtClean="0"/>
              <a:t> </a:t>
            </a:r>
            <a:r>
              <a:rPr lang="es-ES" dirty="0" err="1" smtClean="0"/>
              <a:t>testing</a:t>
            </a:r>
            <a:r>
              <a:rPr lang="es-ES" dirty="0" smtClean="0"/>
              <a:t>, </a:t>
            </a:r>
            <a:r>
              <a:rPr lang="es-ES" dirty="0" err="1" smtClean="0"/>
              <a:t>we</a:t>
            </a:r>
            <a:r>
              <a:rPr lang="es-ES" dirty="0" smtClean="0"/>
              <a:t> </a:t>
            </a:r>
            <a:r>
              <a:rPr lang="es-ES" dirty="0" err="1" smtClean="0"/>
              <a:t>have</a:t>
            </a:r>
            <a:r>
              <a:rPr lang="es-ES" dirty="0" smtClean="0"/>
              <a:t> </a:t>
            </a:r>
            <a:r>
              <a:rPr lang="es-ES" dirty="0" err="1" smtClean="0"/>
              <a:t>Defence</a:t>
            </a:r>
            <a:r>
              <a:rPr lang="es-ES" dirty="0" smtClean="0"/>
              <a:t> </a:t>
            </a:r>
            <a:r>
              <a:rPr lang="es-ES" dirty="0" err="1" smtClean="0"/>
              <a:t>testing</a:t>
            </a:r>
            <a:r>
              <a:rPr lang="es-ES" dirty="0" smtClean="0"/>
              <a:t> </a:t>
            </a:r>
            <a:r>
              <a:rPr lang="es-ES" dirty="0" err="1" smtClean="0"/>
              <a:t>system</a:t>
            </a:r>
            <a:r>
              <a:rPr lang="es-ES" dirty="0" smtClean="0"/>
              <a:t>, and Moodle, in a virtual </a:t>
            </a:r>
            <a:r>
              <a:rPr lang="es-ES" dirty="0" err="1" smtClean="0"/>
              <a:t>Defence</a:t>
            </a:r>
            <a:r>
              <a:rPr lang="es-ES" baseline="0" dirty="0" smtClean="0"/>
              <a:t> </a:t>
            </a:r>
            <a:r>
              <a:rPr lang="es-ES" dirty="0" smtClean="0"/>
              <a:t>Campus. I </a:t>
            </a:r>
            <a:r>
              <a:rPr lang="es-ES" dirty="0" err="1" smtClean="0"/>
              <a:t>think</a:t>
            </a:r>
            <a:r>
              <a:rPr lang="es-ES" dirty="0" smtClean="0"/>
              <a:t> </a:t>
            </a:r>
            <a:r>
              <a:rPr lang="es-ES" dirty="0" err="1" smtClean="0"/>
              <a:t>you</a:t>
            </a:r>
            <a:r>
              <a:rPr lang="es-ES" baseline="0" dirty="0" smtClean="0"/>
              <a:t> </a:t>
            </a:r>
            <a:r>
              <a:rPr lang="es-ES" baseline="0" dirty="0" err="1" smtClean="0"/>
              <a:t>may</a:t>
            </a:r>
            <a:r>
              <a:rPr lang="es-ES" baseline="0" dirty="0" smtClean="0"/>
              <a:t> </a:t>
            </a:r>
            <a:r>
              <a:rPr lang="es-ES" baseline="0" dirty="0" err="1" smtClean="0"/>
              <a:t>know</a:t>
            </a:r>
            <a:r>
              <a:rPr lang="es-ES" baseline="0" dirty="0" smtClean="0"/>
              <a:t> </a:t>
            </a:r>
            <a:r>
              <a:rPr lang="es-ES" baseline="0" dirty="0" err="1" smtClean="0"/>
              <a:t>about</a:t>
            </a:r>
            <a:r>
              <a:rPr lang="es-ES" baseline="0" dirty="0" smtClean="0"/>
              <a:t> </a:t>
            </a:r>
            <a:r>
              <a:rPr lang="es-ES" baseline="0" dirty="0" err="1" smtClean="0"/>
              <a:t>the</a:t>
            </a:r>
            <a:r>
              <a:rPr lang="es-ES" baseline="0" dirty="0" smtClean="0"/>
              <a:t> </a:t>
            </a:r>
            <a:r>
              <a:rPr lang="es-ES" baseline="0" dirty="0" err="1" smtClean="0"/>
              <a:t>former</a:t>
            </a:r>
            <a:r>
              <a:rPr lang="es-ES" baseline="0" dirty="0" smtClean="0"/>
              <a:t> </a:t>
            </a:r>
            <a:r>
              <a:rPr lang="es-ES" baseline="0" dirty="0" err="1" smtClean="0"/>
              <a:t>from</a:t>
            </a:r>
            <a:r>
              <a:rPr lang="es-ES" baseline="0" dirty="0" smtClean="0"/>
              <a:t> </a:t>
            </a:r>
            <a:r>
              <a:rPr lang="es-ES" baseline="0" dirty="0" err="1" smtClean="0"/>
              <a:t>previous</a:t>
            </a:r>
            <a:r>
              <a:rPr lang="es-ES" baseline="0" dirty="0" smtClean="0"/>
              <a:t> </a:t>
            </a:r>
            <a:r>
              <a:rPr lang="es-ES" baseline="0" dirty="0" err="1" smtClean="0"/>
              <a:t>conferences</a:t>
            </a:r>
            <a:r>
              <a:rPr lang="es-ES" baseline="0" dirty="0" smtClean="0"/>
              <a:t>, and </a:t>
            </a:r>
            <a:r>
              <a:rPr lang="es-ES" baseline="0" dirty="0" err="1" smtClean="0"/>
              <a:t>the</a:t>
            </a:r>
            <a:r>
              <a:rPr lang="es-ES" baseline="0" dirty="0" smtClean="0"/>
              <a:t> </a:t>
            </a:r>
            <a:r>
              <a:rPr lang="es-ES" baseline="0" dirty="0" err="1" smtClean="0"/>
              <a:t>latter</a:t>
            </a:r>
            <a:r>
              <a:rPr lang="es-ES" baseline="0" dirty="0" smtClean="0"/>
              <a:t> </a:t>
            </a:r>
            <a:r>
              <a:rPr lang="es-ES" baseline="0" dirty="0" err="1" smtClean="0"/>
              <a:t>is</a:t>
            </a:r>
            <a:r>
              <a:rPr lang="es-ES" baseline="0" dirty="0" smtClean="0"/>
              <a:t> </a:t>
            </a:r>
            <a:r>
              <a:rPr lang="es-ES" baseline="0" dirty="0" err="1" smtClean="0"/>
              <a:t>really</a:t>
            </a:r>
            <a:r>
              <a:rPr lang="es-ES" baseline="0" smtClean="0"/>
              <a:t> a popular COTS.</a:t>
            </a:r>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9</a:t>
            </a:fld>
            <a:endParaRPr lang="es-ES"/>
          </a:p>
        </p:txBody>
      </p:sp>
    </p:spTree>
    <p:extLst>
      <p:ext uri="{BB962C8B-B14F-4D97-AF65-F5344CB8AC3E}">
        <p14:creationId xmlns:p14="http://schemas.microsoft.com/office/powerpoint/2010/main" val="1656451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3DD0DC2-9AD0-4FE4-AE58-8BE9B7D2147D}" type="slidenum">
              <a:rPr lang="es-ES" smtClean="0"/>
              <a:t>15</a:t>
            </a:fld>
            <a:endParaRPr lang="es-ES"/>
          </a:p>
        </p:txBody>
      </p:sp>
    </p:spTree>
    <p:extLst>
      <p:ext uri="{BB962C8B-B14F-4D97-AF65-F5344CB8AC3E}">
        <p14:creationId xmlns:p14="http://schemas.microsoft.com/office/powerpoint/2010/main" val="3007586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66FA0DEA-2B6C-43B6-B8D6-81C80CB8139D}" type="datetimeFigureOut">
              <a:rPr lang="es-ES" smtClean="0"/>
              <a:t>23/05/2018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2807362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6FA0DEA-2B6C-43B6-B8D6-81C80CB8139D}" type="datetimeFigureOut">
              <a:rPr lang="es-ES" smtClean="0"/>
              <a:t>23/05/2018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148969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6FA0DEA-2B6C-43B6-B8D6-81C80CB8139D}" type="datetimeFigureOut">
              <a:rPr lang="es-ES" smtClean="0"/>
              <a:t>23/05/2018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2972367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64333" cy="1136650"/>
          </a:xfrm>
        </p:spPr>
        <p:txBody>
          <a:bodyPr/>
          <a:lstStyle/>
          <a:p>
            <a:r>
              <a:rPr lang="es-ES" smtClean="0"/>
              <a:t>Haga clic para modificar el estilo de título del patrón</a:t>
            </a:r>
            <a:endParaRPr lang="es-ES"/>
          </a:p>
        </p:txBody>
      </p:sp>
      <p:sp>
        <p:nvSpPr>
          <p:cNvPr id="3" name="Rectangle 5"/>
          <p:cNvSpPr>
            <a:spLocks noGrp="1" noChangeArrowheads="1"/>
          </p:cNvSpPr>
          <p:nvPr>
            <p:ph type="sldNum" idx="10"/>
          </p:nvPr>
        </p:nvSpPr>
        <p:spPr>
          <a:ln/>
        </p:spPr>
        <p:txBody>
          <a:bodyPr/>
          <a:lstStyle>
            <a:lvl1pPr>
              <a:defRPr/>
            </a:lvl1pPr>
          </a:lstStyle>
          <a:p>
            <a:pPr>
              <a:defRPr/>
            </a:pPr>
            <a:fld id="{943E0043-C4FE-42FE-9AC8-9FE49B76907D}" type="slidenum">
              <a:rPr lang="es-ES" altLang="es-ES"/>
              <a:pPr>
                <a:defRPr/>
              </a:pPr>
              <a:t>‹Nº›</a:t>
            </a:fld>
            <a:endParaRPr lang="es-ES" altLang="es-ES"/>
          </a:p>
        </p:txBody>
      </p:sp>
    </p:spTree>
    <p:extLst>
      <p:ext uri="{BB962C8B-B14F-4D97-AF65-F5344CB8AC3E}">
        <p14:creationId xmlns:p14="http://schemas.microsoft.com/office/powerpoint/2010/main" val="986929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6FA0DEA-2B6C-43B6-B8D6-81C80CB8139D}" type="datetimeFigureOut">
              <a:rPr lang="es-ES" smtClean="0"/>
              <a:t>23/05/2018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383158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66FA0DEA-2B6C-43B6-B8D6-81C80CB8139D}" type="datetimeFigureOut">
              <a:rPr lang="es-ES" smtClean="0"/>
              <a:t>23/05/2018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4289649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66FA0DEA-2B6C-43B6-B8D6-81C80CB8139D}" type="datetimeFigureOut">
              <a:rPr lang="es-ES" smtClean="0"/>
              <a:t>23/05/2018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3867182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66FA0DEA-2B6C-43B6-B8D6-81C80CB8139D}" type="datetimeFigureOut">
              <a:rPr lang="es-ES" smtClean="0"/>
              <a:t>23/05/2018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1396346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66FA0DEA-2B6C-43B6-B8D6-81C80CB8139D}" type="datetimeFigureOut">
              <a:rPr lang="es-ES" smtClean="0"/>
              <a:t>23/05/2018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762211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6FA0DEA-2B6C-43B6-B8D6-81C80CB8139D}" type="datetimeFigureOut">
              <a:rPr lang="es-ES" smtClean="0"/>
              <a:t>23/05/2018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1636314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6FA0DEA-2B6C-43B6-B8D6-81C80CB8139D}" type="datetimeFigureOut">
              <a:rPr lang="es-ES" smtClean="0"/>
              <a:t>23/05/2018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2490048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6FA0DEA-2B6C-43B6-B8D6-81C80CB8139D}" type="datetimeFigureOut">
              <a:rPr lang="es-ES" smtClean="0"/>
              <a:t>23/05/2018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73B00D9-D375-449C-BA7F-E4017875A11A}" type="slidenum">
              <a:rPr lang="es-ES" smtClean="0"/>
              <a:t>‹Nº›</a:t>
            </a:fld>
            <a:endParaRPr lang="es-ES"/>
          </a:p>
        </p:txBody>
      </p:sp>
    </p:spTree>
    <p:extLst>
      <p:ext uri="{BB962C8B-B14F-4D97-AF65-F5344CB8AC3E}">
        <p14:creationId xmlns:p14="http://schemas.microsoft.com/office/powerpoint/2010/main" val="583560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72000">
              <a:schemeClr val="accent1">
                <a:lumMod val="45000"/>
                <a:lumOff val="55000"/>
              </a:schemeClr>
            </a:gs>
            <a:gs pos="95000">
              <a:schemeClr val="accent1">
                <a:lumMod val="45000"/>
                <a:lumOff val="55000"/>
              </a:schemeClr>
            </a:gs>
            <a:gs pos="100000">
              <a:schemeClr val="accent1">
                <a:lumMod val="30000"/>
                <a:lumOff val="70000"/>
              </a:schemeClr>
            </a:gs>
          </a:gsLst>
          <a:path path="circle">
            <a:fillToRect l="100000" t="100000"/>
          </a:path>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FA0DEA-2B6C-43B6-B8D6-81C80CB8139D}" type="datetimeFigureOut">
              <a:rPr lang="es-ES" smtClean="0"/>
              <a:t>23/05/2018</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3B00D9-D375-449C-BA7F-E4017875A11A}" type="slidenum">
              <a:rPr lang="es-ES" smtClean="0"/>
              <a:t>‹Nº›</a:t>
            </a:fld>
            <a:endParaRPr lang="es-ES"/>
          </a:p>
        </p:txBody>
      </p:sp>
    </p:spTree>
    <p:extLst>
      <p:ext uri="{BB962C8B-B14F-4D97-AF65-F5344CB8AC3E}">
        <p14:creationId xmlns:p14="http://schemas.microsoft.com/office/powerpoint/2010/main" val="3303760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campus.defensa.gob.es/mod/quiz/attempt.php?attempt=460671" TargetMode="External"/><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hyperlink" Target="https://campus.defensa.gob.es/mod/quiz/attempt.php?attempt=460671" TargetMode="External"/><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campus.defensa.gob.es/mod/quiz/attempt.php?attempt=460671" TargetMode="External"/><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hyperlink" Target="http://manual-ingles.byethost7.com/?i=1" TargetMode="External"/><Relationship Id="rId5"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hyperlink" Target="http://manual-ingles.byethost7.com/?i=1" TargetMode="External"/><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4.jpeg"/><Relationship Id="rId11" Type="http://schemas.openxmlformats.org/officeDocument/2006/relationships/image" Target="../media/image38.jpg"/><Relationship Id="rId5" Type="http://schemas.openxmlformats.org/officeDocument/2006/relationships/image" Target="../media/image27.png"/><Relationship Id="rId10" Type="http://schemas.openxmlformats.org/officeDocument/2006/relationships/image" Target="../media/image37.png"/><Relationship Id="rId4" Type="http://schemas.openxmlformats.org/officeDocument/2006/relationships/hyperlink" Target="https://campus.defensa.gob.es/mod/quiz/attempt.php?attempt=460671" TargetMode="External"/><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hyperlink" Target="http://manual-ingles.byethost7.com/?i=1" TargetMode="External"/><Relationship Id="rId13"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35.png"/><Relationship Id="rId12" Type="http://schemas.openxmlformats.org/officeDocument/2006/relationships/image" Target="../media/image42.jpe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40.jpeg"/><Relationship Id="rId11" Type="http://schemas.openxmlformats.org/officeDocument/2006/relationships/image" Target="../media/image41.png"/><Relationship Id="rId5" Type="http://schemas.openxmlformats.org/officeDocument/2006/relationships/image" Target="../media/image27.png"/><Relationship Id="rId10" Type="http://schemas.openxmlformats.org/officeDocument/2006/relationships/image" Target="../media/image37.png"/><Relationship Id="rId4" Type="http://schemas.openxmlformats.org/officeDocument/2006/relationships/hyperlink" Target="https://campus.defensa.gob.es/mod/quiz/attempt.php?attempt=460671" TargetMode="External"/><Relationship Id="rId9" Type="http://schemas.openxmlformats.org/officeDocument/2006/relationships/image" Target="../media/image36.pn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7.png"/><Relationship Id="rId3" Type="http://schemas.openxmlformats.org/officeDocument/2006/relationships/image" Target="../media/image26.png"/><Relationship Id="rId7" Type="http://schemas.openxmlformats.org/officeDocument/2006/relationships/hyperlink" Target="http://manual-ingles.byethost7.com/?i=1" TargetMode="External"/><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9.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45.jpeg"/><Relationship Id="rId11" Type="http://schemas.openxmlformats.org/officeDocument/2006/relationships/hyperlink" Target="http://www.ejercito.mde.es/publicaciones/boletin/index.html" TargetMode="External"/><Relationship Id="rId5" Type="http://schemas.openxmlformats.org/officeDocument/2006/relationships/image" Target="../media/image27.png"/><Relationship Id="rId15" Type="http://schemas.openxmlformats.org/officeDocument/2006/relationships/hyperlink" Target="https://campus.defensa.gob.es/" TargetMode="External"/><Relationship Id="rId10" Type="http://schemas.openxmlformats.org/officeDocument/2006/relationships/image" Target="../media/image41.png"/><Relationship Id="rId4" Type="http://schemas.openxmlformats.org/officeDocument/2006/relationships/hyperlink" Target="https://campus.defensa.gob.es/mod/quiz/attempt.php?attempt=460671" TargetMode="External"/><Relationship Id="rId9" Type="http://schemas.openxmlformats.org/officeDocument/2006/relationships/image" Target="../media/image46.png"/><Relationship Id="rId1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67.png"/><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1.jpg"/><Relationship Id="rId4" Type="http://schemas.openxmlformats.org/officeDocument/2006/relationships/image" Target="../media/image70.jpe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256" y="1063626"/>
            <a:ext cx="279400" cy="532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Freeform 8"/>
          <p:cNvSpPr>
            <a:spLocks noChangeArrowheads="1"/>
          </p:cNvSpPr>
          <p:nvPr/>
        </p:nvSpPr>
        <p:spPr bwMode="auto">
          <a:xfrm>
            <a:off x="4815332" y="6493393"/>
            <a:ext cx="7212012" cy="79375"/>
          </a:xfrm>
          <a:custGeom>
            <a:avLst/>
            <a:gdLst>
              <a:gd name="T0" fmla="*/ 0 w 5288"/>
              <a:gd name="T1" fmla="*/ 2147483646 h 49"/>
              <a:gd name="T2" fmla="*/ 2147483646 w 5288"/>
              <a:gd name="T3" fmla="*/ 2147483646 h 49"/>
              <a:gd name="T4" fmla="*/ 2147483646 w 5288"/>
              <a:gd name="T5" fmla="*/ 0 h 49"/>
              <a:gd name="T6" fmla="*/ 2147483646 w 5288"/>
              <a:gd name="T7" fmla="*/ 0 h 49"/>
              <a:gd name="T8" fmla="*/ 0 w 5288"/>
              <a:gd name="T9" fmla="*/ 2147483646 h 49"/>
              <a:gd name="T10" fmla="*/ 0 60000 65536"/>
              <a:gd name="T11" fmla="*/ 0 60000 65536"/>
              <a:gd name="T12" fmla="*/ 0 60000 65536"/>
              <a:gd name="T13" fmla="*/ 0 60000 65536"/>
              <a:gd name="T14" fmla="*/ 0 60000 65536"/>
              <a:gd name="T15" fmla="*/ 0 w 5288"/>
              <a:gd name="T16" fmla="*/ 0 h 49"/>
              <a:gd name="T17" fmla="*/ 5288 w 5288"/>
              <a:gd name="T18" fmla="*/ 49 h 49"/>
            </a:gdLst>
            <a:ahLst/>
            <a:cxnLst>
              <a:cxn ang="T10">
                <a:pos x="T0" y="T1"/>
              </a:cxn>
              <a:cxn ang="T11">
                <a:pos x="T2" y="T3"/>
              </a:cxn>
              <a:cxn ang="T12">
                <a:pos x="T4" y="T5"/>
              </a:cxn>
              <a:cxn ang="T13">
                <a:pos x="T6" y="T7"/>
              </a:cxn>
              <a:cxn ang="T14">
                <a:pos x="T8" y="T9"/>
              </a:cxn>
            </a:cxnLst>
            <a:rect l="T15" t="T16" r="T17" b="T18"/>
            <a:pathLst>
              <a:path w="5288" h="49">
                <a:moveTo>
                  <a:pt x="0" y="48"/>
                </a:moveTo>
                <a:lnTo>
                  <a:pt x="5287" y="48"/>
                </a:lnTo>
                <a:lnTo>
                  <a:pt x="5287" y="0"/>
                </a:lnTo>
                <a:lnTo>
                  <a:pt x="14" y="0"/>
                </a:lnTo>
                <a:lnTo>
                  <a:pt x="0" y="48"/>
                </a:lnTo>
              </a:path>
            </a:pathLst>
          </a:custGeom>
          <a:solidFill>
            <a:srgbClr val="33339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eaLnBrk="0" fontAlgn="base" hangingPunct="0">
              <a:spcBef>
                <a:spcPct val="0"/>
              </a:spcBef>
              <a:spcAft>
                <a:spcPct val="0"/>
              </a:spcAft>
            </a:pPr>
            <a:endParaRPr lang="es-ES">
              <a:solidFill>
                <a:srgbClr val="FFFFFF"/>
              </a:solidFill>
            </a:endParaRPr>
          </a:p>
        </p:txBody>
      </p:sp>
      <p:sp>
        <p:nvSpPr>
          <p:cNvPr id="4100" name="Text Box 10"/>
          <p:cNvSpPr txBox="1">
            <a:spLocks noChangeArrowheads="1"/>
          </p:cNvSpPr>
          <p:nvPr/>
        </p:nvSpPr>
        <p:spPr bwMode="auto">
          <a:xfrm>
            <a:off x="8208335" y="5322889"/>
            <a:ext cx="3819009" cy="925511"/>
          </a:xfrm>
          <a:prstGeom prst="rect">
            <a:avLst/>
          </a:prstGeom>
          <a:solidFill>
            <a:srgbClr val="002060"/>
          </a:solidFill>
          <a:ln>
            <a:noFill/>
          </a:ln>
          <a:effectLs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9pPr>
          </a:lstStyle>
          <a:p>
            <a:pPr algn="ctr" defTabSz="449263" fontAlgn="base">
              <a:lnSpc>
                <a:spcPct val="150000"/>
              </a:lnSpc>
              <a:spcBef>
                <a:spcPct val="0"/>
              </a:spcBef>
              <a:spcAft>
                <a:spcPct val="0"/>
              </a:spcAft>
              <a:buClrTx/>
            </a:pPr>
            <a:r>
              <a:rPr lang="es-ES" altLang="es-ES" sz="1200" dirty="0">
                <a:solidFill>
                  <a:schemeClr val="bg1"/>
                </a:solidFill>
                <a:latin typeface="Verdana" panose="020B0604030504040204" pitchFamily="34" charset="0"/>
                <a:ea typeface="Verdana" panose="020B0604030504040204" pitchFamily="34" charset="0"/>
                <a:cs typeface="Verdana" panose="020B0604030504040204" pitchFamily="34" charset="0"/>
              </a:rPr>
              <a:t>LTC. (OF-4) LUIS ARIAS</a:t>
            </a:r>
          </a:p>
          <a:p>
            <a:pPr algn="ctr" defTabSz="449263" fontAlgn="base">
              <a:lnSpc>
                <a:spcPct val="150000"/>
              </a:lnSpc>
              <a:spcBef>
                <a:spcPct val="0"/>
              </a:spcBef>
              <a:spcAft>
                <a:spcPct val="0"/>
              </a:spcAft>
              <a:buClrTx/>
            </a:pPr>
            <a:r>
              <a:rPr lang="en-US" altLang="es-ES" sz="1200" dirty="0">
                <a:solidFill>
                  <a:schemeClr val="bg1"/>
                </a:solidFill>
                <a:latin typeface="Verdana" panose="020B0604030504040204" pitchFamily="34" charset="0"/>
                <a:ea typeface="Verdana" panose="020B0604030504040204" pitchFamily="34" charset="0"/>
                <a:cs typeface="Verdana" panose="020B0604030504040204" pitchFamily="34" charset="0"/>
              </a:rPr>
              <a:t>ARMY WARFARE SCHOOL</a:t>
            </a:r>
          </a:p>
          <a:p>
            <a:pPr algn="ctr" defTabSz="449263" fontAlgn="base">
              <a:lnSpc>
                <a:spcPct val="150000"/>
              </a:lnSpc>
              <a:spcBef>
                <a:spcPct val="0"/>
              </a:spcBef>
              <a:spcAft>
                <a:spcPct val="0"/>
              </a:spcAft>
              <a:buClrTx/>
            </a:pPr>
            <a:r>
              <a:rPr lang="es-ES" altLang="es-ES" sz="1200" dirty="0">
                <a:solidFill>
                  <a:schemeClr val="bg1"/>
                </a:solidFill>
                <a:latin typeface="Verdana" panose="020B0604030504040204" pitchFamily="34" charset="0"/>
                <a:ea typeface="Verdana" panose="020B0604030504040204" pitchFamily="34" charset="0"/>
                <a:cs typeface="Verdana" panose="020B0604030504040204" pitchFamily="34" charset="0"/>
              </a:rPr>
              <a:t>FOREIGN LANGUAGES DPT. (DIEGE)</a:t>
            </a:r>
          </a:p>
        </p:txBody>
      </p:sp>
      <p:sp>
        <p:nvSpPr>
          <p:cNvPr id="4101" name="Rectangle 12"/>
          <p:cNvSpPr>
            <a:spLocks noChangeArrowheads="1"/>
          </p:cNvSpPr>
          <p:nvPr/>
        </p:nvSpPr>
        <p:spPr bwMode="auto">
          <a:xfrm>
            <a:off x="2364711" y="3957637"/>
            <a:ext cx="7920038" cy="1252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tIns="44280" rIns="45720" bIns="4428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algn="ctr" defTabSz="449263" fontAlgn="base">
              <a:spcBef>
                <a:spcPct val="0"/>
              </a:spcBef>
              <a:spcAft>
                <a:spcPct val="0"/>
              </a:spcAft>
              <a:buClrTx/>
            </a:pPr>
            <a:r>
              <a:rPr lang="en-US" altLang="es-ES" dirty="0" smtClean="0">
                <a:latin typeface="Verdana" panose="020B0604030504040204" pitchFamily="34" charset="0"/>
                <a:ea typeface="Verdana" panose="020B0604030504040204" pitchFamily="34" charset="0"/>
                <a:cs typeface="Verdana" panose="020B0604030504040204" pitchFamily="34" charset="0"/>
              </a:rPr>
              <a:t>GETTING CLOSER TO SLP THROUGH THE NET</a:t>
            </a:r>
            <a:endParaRPr lang="en-US" altLang="es-ES" dirty="0">
              <a:latin typeface="Verdana" panose="020B0604030504040204" pitchFamily="34" charset="0"/>
              <a:ea typeface="Verdana" panose="020B0604030504040204" pitchFamily="34" charset="0"/>
              <a:cs typeface="Verdana" panose="020B0604030504040204" pitchFamily="34" charset="0"/>
            </a:endParaRPr>
          </a:p>
        </p:txBody>
      </p:sp>
      <p:sp>
        <p:nvSpPr>
          <p:cNvPr id="4102" name="Rectangle 13"/>
          <p:cNvSpPr>
            <a:spLocks noChangeArrowheads="1"/>
          </p:cNvSpPr>
          <p:nvPr/>
        </p:nvSpPr>
        <p:spPr bwMode="auto">
          <a:xfrm>
            <a:off x="2722563" y="2859089"/>
            <a:ext cx="6723062" cy="566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tIns="44280" rIns="45720" bIns="4428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algn="ctr" defTabSz="449263" fontAlgn="base">
              <a:spcBef>
                <a:spcPct val="0"/>
              </a:spcBef>
              <a:spcAft>
                <a:spcPct val="0"/>
              </a:spcAft>
              <a:buClrTx/>
            </a:pPr>
            <a:endParaRPr lang="en-US" altLang="es-ES"/>
          </a:p>
        </p:txBody>
      </p:sp>
      <p:pic>
        <p:nvPicPr>
          <p:cNvPr id="4103"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5128" y="5337458"/>
            <a:ext cx="683207" cy="9109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05" name="Picture 4"/>
          <p:cNvPicPr>
            <a:picLocks noGrp="1" noChangeAspect="1" noChangeArrowheads="1"/>
          </p:cNvPicPr>
          <p:nvPr>
            <p:ph type="title"/>
          </p:nvPr>
        </p:nvPicPr>
        <p:blipFill>
          <a:blip r:embed="rId5">
            <a:extLst>
              <a:ext uri="{28A0092B-C50C-407E-A947-70E740481C1C}">
                <a14:useLocalDpi xmlns:a14="http://schemas.microsoft.com/office/drawing/2010/main" val="0"/>
              </a:ext>
            </a:extLst>
          </a:blip>
          <a:srcRect/>
          <a:stretch>
            <a:fillRect/>
          </a:stretch>
        </p:blipFill>
        <p:spPr>
          <a:xfrm>
            <a:off x="350838" y="115093"/>
            <a:ext cx="1295400" cy="863600"/>
          </a:xfrm>
          <a:noFill/>
        </p:spPr>
      </p:pic>
      <p:sp>
        <p:nvSpPr>
          <p:cNvPr id="4106" name="Text Box 5"/>
          <p:cNvSpPr txBox="1">
            <a:spLocks noChangeArrowheads="1"/>
          </p:cNvSpPr>
          <p:nvPr/>
        </p:nvSpPr>
        <p:spPr bwMode="auto">
          <a:xfrm>
            <a:off x="399256" y="39477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800"/>
              </a:spcBef>
              <a:buClr>
                <a:srgbClr val="000000"/>
              </a:buClr>
              <a:buSzPct val="100000"/>
              <a:buFont typeface="Times New Roman" panose="02020603050405020304" pitchFamily="18" charset="0"/>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Microsoft YaHei" panose="020B0503020204020204" pitchFamily="34" charset="-122"/>
              </a:defRPr>
            </a:lvl9pPr>
          </a:lstStyle>
          <a:p>
            <a:pPr algn="ctr" defTabSz="449263" fontAlgn="base">
              <a:spcBef>
                <a:spcPct val="0"/>
              </a:spcBef>
              <a:spcAft>
                <a:spcPct val="0"/>
              </a:spcAft>
              <a:buClrTx/>
              <a:buSzTx/>
            </a:pPr>
            <a:r>
              <a:rPr lang="en-US" altLang="en-US" sz="2400" dirty="0">
                <a:solidFill>
                  <a:srgbClr val="3333CC"/>
                </a:solidFill>
                <a:latin typeface="Times New Roman" panose="02020603050405020304" pitchFamily="18" charset="0"/>
              </a:rPr>
              <a:t>Bureau for International Language Co-ordination</a:t>
            </a:r>
          </a:p>
        </p:txBody>
      </p:sp>
      <p:pic>
        <p:nvPicPr>
          <p:cNvPr id="2" name="Imagen 1"/>
          <p:cNvPicPr>
            <a:picLocks noChangeAspect="1"/>
          </p:cNvPicPr>
          <p:nvPr/>
        </p:nvPicPr>
        <p:blipFill>
          <a:blip r:embed="rId6"/>
          <a:stretch>
            <a:fillRect/>
          </a:stretch>
        </p:blipFill>
        <p:spPr>
          <a:xfrm>
            <a:off x="2413270" y="856733"/>
            <a:ext cx="7871479" cy="3467085"/>
          </a:xfrm>
          <a:prstGeom prst="rect">
            <a:avLst/>
          </a:prstGeom>
        </p:spPr>
      </p:pic>
    </p:spTree>
    <p:extLst>
      <p:ext uri="{BB962C8B-B14F-4D97-AF65-F5344CB8AC3E}">
        <p14:creationId xmlns:p14="http://schemas.microsoft.com/office/powerpoint/2010/main" val="826788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22" name="CuadroTexto 4"/>
          <p:cNvSpPr txBox="1"/>
          <p:nvPr/>
        </p:nvSpPr>
        <p:spPr>
          <a:xfrm>
            <a:off x="6316651" y="333919"/>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2" cstate="print"/>
          <a:srcRect l="9942" t="1783" r="59971" b="30620"/>
          <a:stretch/>
        </p:blipFill>
        <p:spPr>
          <a:xfrm>
            <a:off x="6481164" y="1137024"/>
            <a:ext cx="1721140" cy="1087561"/>
          </a:xfrm>
          <a:prstGeom prst="rect">
            <a:avLst/>
          </a:prstGeom>
          <a:ln>
            <a:solidFill>
              <a:schemeClr val="tx1"/>
            </a:solidFill>
          </a:ln>
        </p:spPr>
      </p:pic>
      <p:pic>
        <p:nvPicPr>
          <p:cNvPr id="9" name="Imagen 2">
            <a:hlinkClick r:id="rId3"/>
          </p:cNvPr>
          <p:cNvPicPr>
            <a:picLocks noChangeAspect="1"/>
          </p:cNvPicPr>
          <p:nvPr/>
        </p:nvPicPr>
        <p:blipFill rotWithShape="1">
          <a:blip r:embed="rId4" cstate="print"/>
          <a:srcRect r="50032"/>
          <a:stretch/>
        </p:blipFill>
        <p:spPr>
          <a:xfrm>
            <a:off x="8966579" y="1125488"/>
            <a:ext cx="1979549" cy="1114220"/>
          </a:xfrm>
          <a:prstGeom prst="rect">
            <a:avLst/>
          </a:prstGeom>
        </p:spPr>
      </p:pic>
      <p:sp>
        <p:nvSpPr>
          <p:cNvPr id="7" name="CuadroTexto 6"/>
          <p:cNvSpPr txBox="1"/>
          <p:nvPr/>
        </p:nvSpPr>
        <p:spPr>
          <a:xfrm>
            <a:off x="513231" y="346573"/>
            <a:ext cx="5073825"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DO/NEED</a:t>
            </a:r>
          </a:p>
        </p:txBody>
      </p:sp>
    </p:spTree>
    <p:extLst>
      <p:ext uri="{BB962C8B-B14F-4D97-AF65-F5344CB8AC3E}">
        <p14:creationId xmlns:p14="http://schemas.microsoft.com/office/powerpoint/2010/main" val="3216472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17" name="16 Elipse"/>
          <p:cNvSpPr/>
          <p:nvPr/>
        </p:nvSpPr>
        <p:spPr>
          <a:xfrm>
            <a:off x="411708" y="2554406"/>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p:txBody>
      </p:sp>
      <p:sp>
        <p:nvSpPr>
          <p:cNvPr id="22" name="CuadroTexto 4"/>
          <p:cNvSpPr txBox="1"/>
          <p:nvPr/>
        </p:nvSpPr>
        <p:spPr>
          <a:xfrm>
            <a:off x="5688007" y="362495"/>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2" cstate="print"/>
          <a:srcRect l="9942" t="1783" r="59971" b="30620"/>
          <a:stretch/>
        </p:blipFill>
        <p:spPr>
          <a:xfrm>
            <a:off x="6481164" y="1137024"/>
            <a:ext cx="1721140" cy="1087561"/>
          </a:xfrm>
          <a:prstGeom prst="rect">
            <a:avLst/>
          </a:prstGeom>
          <a:ln>
            <a:solidFill>
              <a:schemeClr val="tx1"/>
            </a:solidFill>
          </a:ln>
        </p:spPr>
      </p:pic>
      <p:pic>
        <p:nvPicPr>
          <p:cNvPr id="9" name="Imagen 2">
            <a:hlinkClick r:id="rId3"/>
          </p:cNvPr>
          <p:cNvPicPr>
            <a:picLocks noChangeAspect="1"/>
          </p:cNvPicPr>
          <p:nvPr/>
        </p:nvPicPr>
        <p:blipFill rotWithShape="1">
          <a:blip r:embed="rId4" cstate="print"/>
          <a:srcRect r="50032"/>
          <a:stretch/>
        </p:blipFill>
        <p:spPr>
          <a:xfrm>
            <a:off x="8966579" y="1125488"/>
            <a:ext cx="1979549" cy="1114220"/>
          </a:xfrm>
          <a:prstGeom prst="rect">
            <a:avLst/>
          </a:prstGeom>
        </p:spPr>
      </p:pic>
      <p:pic>
        <p:nvPicPr>
          <p:cNvPr id="10" name="Imagen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5398" y="2592913"/>
            <a:ext cx="6733090" cy="3843473"/>
          </a:xfrm>
          <a:prstGeom prst="rect">
            <a:avLst/>
          </a:prstGeom>
        </p:spPr>
      </p:pic>
      <p:sp>
        <p:nvSpPr>
          <p:cNvPr id="14" name="CuadroTexto 13"/>
          <p:cNvSpPr txBox="1"/>
          <p:nvPr/>
        </p:nvSpPr>
        <p:spPr>
          <a:xfrm>
            <a:off x="513231" y="346573"/>
            <a:ext cx="5073825"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DO/NEED</a:t>
            </a:r>
          </a:p>
        </p:txBody>
      </p:sp>
      <p:pic>
        <p:nvPicPr>
          <p:cNvPr id="15" name="Imagen 14"/>
          <p:cNvPicPr>
            <a:picLocks noChangeAspect="1"/>
          </p:cNvPicPr>
          <p:nvPr/>
        </p:nvPicPr>
        <p:blipFill rotWithShape="1">
          <a:blip r:embed="rId6"/>
          <a:srcRect t="5680" r="50078" b="10563"/>
          <a:stretch/>
        </p:blipFill>
        <p:spPr>
          <a:xfrm>
            <a:off x="513231" y="587830"/>
            <a:ext cx="11557783" cy="5453742"/>
          </a:xfrm>
          <a:prstGeom prst="rect">
            <a:avLst/>
          </a:prstGeom>
        </p:spPr>
      </p:pic>
    </p:spTree>
    <p:extLst>
      <p:ext uri="{BB962C8B-B14F-4D97-AF65-F5344CB8AC3E}">
        <p14:creationId xmlns:p14="http://schemas.microsoft.com/office/powerpoint/2010/main" val="410735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17" name="16 Elipse"/>
          <p:cNvSpPr/>
          <p:nvPr/>
        </p:nvSpPr>
        <p:spPr>
          <a:xfrm>
            <a:off x="411708" y="2554406"/>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p:txBody>
      </p:sp>
      <p:sp>
        <p:nvSpPr>
          <p:cNvPr id="22" name="CuadroTexto 4"/>
          <p:cNvSpPr txBox="1"/>
          <p:nvPr/>
        </p:nvSpPr>
        <p:spPr>
          <a:xfrm>
            <a:off x="5688007" y="362495"/>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2" cstate="print"/>
          <a:srcRect l="9942" t="1783" r="59971" b="30620"/>
          <a:stretch/>
        </p:blipFill>
        <p:spPr>
          <a:xfrm>
            <a:off x="6481164" y="1137024"/>
            <a:ext cx="1721140" cy="1087561"/>
          </a:xfrm>
          <a:prstGeom prst="rect">
            <a:avLst/>
          </a:prstGeom>
          <a:ln>
            <a:solidFill>
              <a:schemeClr val="tx1"/>
            </a:solidFill>
          </a:ln>
        </p:spPr>
      </p:pic>
      <p:pic>
        <p:nvPicPr>
          <p:cNvPr id="9" name="Imagen 2">
            <a:hlinkClick r:id="rId3"/>
          </p:cNvPr>
          <p:cNvPicPr>
            <a:picLocks noChangeAspect="1"/>
          </p:cNvPicPr>
          <p:nvPr/>
        </p:nvPicPr>
        <p:blipFill rotWithShape="1">
          <a:blip r:embed="rId4" cstate="print"/>
          <a:srcRect r="50032"/>
          <a:stretch/>
        </p:blipFill>
        <p:spPr>
          <a:xfrm>
            <a:off x="8966579" y="1125488"/>
            <a:ext cx="1979549" cy="1114220"/>
          </a:xfrm>
          <a:prstGeom prst="rect">
            <a:avLst/>
          </a:prstGeom>
        </p:spPr>
      </p:pic>
      <p:pic>
        <p:nvPicPr>
          <p:cNvPr id="12" name="Imagen 11"/>
          <p:cNvPicPr>
            <a:picLocks noChangeAspect="1"/>
          </p:cNvPicPr>
          <p:nvPr/>
        </p:nvPicPr>
        <p:blipFill rotWithShape="1">
          <a:blip r:embed="rId5" cstate="print">
            <a:extLst>
              <a:ext uri="{28A0092B-C50C-407E-A947-70E740481C1C}">
                <a14:useLocalDpi xmlns:a14="http://schemas.microsoft.com/office/drawing/2010/main" val="0"/>
              </a:ext>
            </a:extLst>
          </a:blip>
          <a:srcRect l="2672" t="1230" r="3012" b="2072"/>
          <a:stretch/>
        </p:blipFill>
        <p:spPr>
          <a:xfrm>
            <a:off x="2291384" y="1159042"/>
            <a:ext cx="2800350" cy="5698958"/>
          </a:xfrm>
          <a:prstGeom prst="rect">
            <a:avLst/>
          </a:prstGeom>
        </p:spPr>
      </p:pic>
      <p:pic>
        <p:nvPicPr>
          <p:cNvPr id="11" name="Imagen 1">
            <a:hlinkClick r:id="rId6"/>
          </p:cNvPr>
          <p:cNvPicPr>
            <a:picLocks noChangeAspect="1"/>
          </p:cNvPicPr>
          <p:nvPr/>
        </p:nvPicPr>
        <p:blipFill rotWithShape="1">
          <a:blip r:embed="rId7" cstate="print"/>
          <a:srcRect t="8294" r="49942"/>
          <a:stretch/>
        </p:blipFill>
        <p:spPr>
          <a:xfrm>
            <a:off x="648757" y="1087349"/>
            <a:ext cx="11199841" cy="5770650"/>
          </a:xfrm>
          <a:prstGeom prst="rect">
            <a:avLst/>
          </a:prstGeom>
        </p:spPr>
      </p:pic>
      <p:pic>
        <p:nvPicPr>
          <p:cNvPr id="13" name="Imagen 2"/>
          <p:cNvPicPr>
            <a:picLocks noChangeAspect="1"/>
          </p:cNvPicPr>
          <p:nvPr/>
        </p:nvPicPr>
        <p:blipFill rotWithShape="1">
          <a:blip r:embed="rId8" cstate="print"/>
          <a:srcRect r="50032"/>
          <a:stretch/>
        </p:blipFill>
        <p:spPr>
          <a:xfrm>
            <a:off x="1217548" y="1680804"/>
            <a:ext cx="10329558" cy="5814151"/>
          </a:xfrm>
          <a:prstGeom prst="rect">
            <a:avLst/>
          </a:prstGeom>
        </p:spPr>
      </p:pic>
      <p:pic>
        <p:nvPicPr>
          <p:cNvPr id="2" name="Imagen 1"/>
          <p:cNvPicPr>
            <a:picLocks noChangeAspect="1"/>
          </p:cNvPicPr>
          <p:nvPr/>
        </p:nvPicPr>
        <p:blipFill rotWithShape="1">
          <a:blip r:embed="rId9"/>
          <a:srcRect t="14584" r="49140" b="5000"/>
          <a:stretch/>
        </p:blipFill>
        <p:spPr>
          <a:xfrm>
            <a:off x="275302" y="1125488"/>
            <a:ext cx="11916698" cy="5612257"/>
          </a:xfrm>
          <a:prstGeom prst="rect">
            <a:avLst/>
          </a:prstGeom>
        </p:spPr>
      </p:pic>
      <p:sp>
        <p:nvSpPr>
          <p:cNvPr id="14" name="CuadroTexto 13"/>
          <p:cNvSpPr txBox="1"/>
          <p:nvPr/>
        </p:nvSpPr>
        <p:spPr>
          <a:xfrm>
            <a:off x="513231" y="346573"/>
            <a:ext cx="5073825"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DO/NEED</a:t>
            </a:r>
          </a:p>
        </p:txBody>
      </p:sp>
    </p:spTree>
    <p:extLst>
      <p:ext uri="{BB962C8B-B14F-4D97-AF65-F5344CB8AC3E}">
        <p14:creationId xmlns:p14="http://schemas.microsoft.com/office/powerpoint/2010/main" val="75002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112763" y="2932034"/>
            <a:ext cx="2416916" cy="1138609"/>
          </a:xfrm>
          <a:prstGeom prst="rect">
            <a:avLst/>
          </a:prstGeom>
        </p:spPr>
      </p:pic>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17" name="16 Elipse"/>
          <p:cNvSpPr/>
          <p:nvPr/>
        </p:nvSpPr>
        <p:spPr>
          <a:xfrm>
            <a:off x="411708" y="2554406"/>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p:txBody>
      </p:sp>
      <p:sp>
        <p:nvSpPr>
          <p:cNvPr id="21" name="20 Elipse"/>
          <p:cNvSpPr/>
          <p:nvPr/>
        </p:nvSpPr>
        <p:spPr>
          <a:xfrm>
            <a:off x="723331" y="3794078"/>
            <a:ext cx="2365612" cy="755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OPERATIONAL SUPPORT</a:t>
            </a:r>
            <a:endParaRPr lang="fr-FR" dirty="0"/>
          </a:p>
        </p:txBody>
      </p:sp>
      <p:sp>
        <p:nvSpPr>
          <p:cNvPr id="22" name="CuadroTexto 4"/>
          <p:cNvSpPr txBox="1"/>
          <p:nvPr/>
        </p:nvSpPr>
        <p:spPr>
          <a:xfrm>
            <a:off x="5688007" y="362495"/>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3" cstate="print"/>
          <a:srcRect l="9942" t="1783" r="59971" b="30620"/>
          <a:stretch/>
        </p:blipFill>
        <p:spPr>
          <a:xfrm>
            <a:off x="6481164" y="1137024"/>
            <a:ext cx="1721140" cy="1087561"/>
          </a:xfrm>
          <a:prstGeom prst="rect">
            <a:avLst/>
          </a:prstGeom>
          <a:ln>
            <a:solidFill>
              <a:schemeClr val="tx1"/>
            </a:solidFill>
          </a:ln>
        </p:spPr>
      </p:pic>
      <p:pic>
        <p:nvPicPr>
          <p:cNvPr id="9" name="Imagen 2">
            <a:hlinkClick r:id="rId4"/>
          </p:cNvPr>
          <p:cNvPicPr>
            <a:picLocks noChangeAspect="1"/>
          </p:cNvPicPr>
          <p:nvPr/>
        </p:nvPicPr>
        <p:blipFill rotWithShape="1">
          <a:blip r:embed="rId5" cstate="print"/>
          <a:srcRect r="50032"/>
          <a:stretch/>
        </p:blipFill>
        <p:spPr>
          <a:xfrm>
            <a:off x="8966579" y="1125488"/>
            <a:ext cx="1979549" cy="1114220"/>
          </a:xfrm>
          <a:prstGeom prst="rect">
            <a:avLst/>
          </a:prstGeom>
        </p:spPr>
      </p:pic>
      <p:pic>
        <p:nvPicPr>
          <p:cNvPr id="10" name="Imagen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5832" y="2189595"/>
            <a:ext cx="1705473" cy="973541"/>
          </a:xfrm>
          <a:prstGeom prst="rect">
            <a:avLst/>
          </a:prstGeom>
        </p:spPr>
      </p:pic>
      <p:pic>
        <p:nvPicPr>
          <p:cNvPr id="11" name="Imagen 2">
            <a:hlinkClick r:id="rId4"/>
          </p:cNvPr>
          <p:cNvPicPr>
            <a:picLocks noChangeAspect="1"/>
          </p:cNvPicPr>
          <p:nvPr/>
        </p:nvPicPr>
        <p:blipFill rotWithShape="1">
          <a:blip r:embed="rId7" cstate="print"/>
          <a:srcRect r="50032"/>
          <a:stretch/>
        </p:blipFill>
        <p:spPr>
          <a:xfrm>
            <a:off x="6477940" y="2553601"/>
            <a:ext cx="2385085" cy="1342482"/>
          </a:xfrm>
          <a:prstGeom prst="rect">
            <a:avLst/>
          </a:prstGeom>
        </p:spPr>
      </p:pic>
      <p:pic>
        <p:nvPicPr>
          <p:cNvPr id="12" name="Imagen 1">
            <a:hlinkClick r:id="rId8"/>
          </p:cNvPr>
          <p:cNvPicPr>
            <a:picLocks noChangeAspect="1"/>
          </p:cNvPicPr>
          <p:nvPr/>
        </p:nvPicPr>
        <p:blipFill rotWithShape="1">
          <a:blip r:embed="rId9" cstate="print"/>
          <a:srcRect t="8294" r="49942"/>
          <a:stretch/>
        </p:blipFill>
        <p:spPr>
          <a:xfrm>
            <a:off x="8475259" y="2243337"/>
            <a:ext cx="2585914" cy="1332376"/>
          </a:xfrm>
          <a:prstGeom prst="rect">
            <a:avLst/>
          </a:prstGeom>
        </p:spPr>
      </p:pic>
      <p:pic>
        <p:nvPicPr>
          <p:cNvPr id="19" name="Imagen 18"/>
          <p:cNvPicPr>
            <a:picLocks noChangeAspect="1"/>
          </p:cNvPicPr>
          <p:nvPr/>
        </p:nvPicPr>
        <p:blipFill rotWithShape="1">
          <a:blip r:embed="rId10" cstate="print">
            <a:extLst>
              <a:ext uri="{28A0092B-C50C-407E-A947-70E740481C1C}">
                <a14:useLocalDpi xmlns:a14="http://schemas.microsoft.com/office/drawing/2010/main" val="0"/>
              </a:ext>
            </a:extLst>
          </a:blip>
          <a:srcRect l="2672" t="1230" r="3012" b="2072"/>
          <a:stretch/>
        </p:blipFill>
        <p:spPr>
          <a:xfrm>
            <a:off x="11144059" y="1933879"/>
            <a:ext cx="914063" cy="1860199"/>
          </a:xfrm>
          <a:prstGeom prst="rect">
            <a:avLst/>
          </a:prstGeom>
        </p:spPr>
      </p:pic>
      <p:grpSp>
        <p:nvGrpSpPr>
          <p:cNvPr id="25" name="Grupo 24"/>
          <p:cNvGrpSpPr/>
          <p:nvPr/>
        </p:nvGrpSpPr>
        <p:grpSpPr>
          <a:xfrm>
            <a:off x="2875008" y="1030549"/>
            <a:ext cx="9315488" cy="3740743"/>
            <a:chOff x="1256925" y="1608457"/>
            <a:chExt cx="8572875" cy="3092131"/>
          </a:xfrm>
        </p:grpSpPr>
        <p:pic>
          <p:nvPicPr>
            <p:cNvPr id="26" name="Imagen 25"/>
            <p:cNvPicPr>
              <a:picLocks noChangeAspect="1"/>
            </p:cNvPicPr>
            <p:nvPr/>
          </p:nvPicPr>
          <p:blipFill rotWithShape="1">
            <a:blip r:embed="rId11">
              <a:extLst>
                <a:ext uri="{28A0092B-C50C-407E-A947-70E740481C1C}">
                  <a14:useLocalDpi xmlns:a14="http://schemas.microsoft.com/office/drawing/2010/main" val="0"/>
                </a:ext>
              </a:extLst>
            </a:blip>
            <a:srcRect r="14588" b="34102"/>
            <a:stretch/>
          </p:blipFill>
          <p:spPr>
            <a:xfrm>
              <a:off x="1256925" y="1608457"/>
              <a:ext cx="8572875" cy="3092131"/>
            </a:xfrm>
            <a:prstGeom prst="rect">
              <a:avLst/>
            </a:prstGeom>
          </p:spPr>
        </p:pic>
        <p:pic>
          <p:nvPicPr>
            <p:cNvPr id="27" name="Imagen 26"/>
            <p:cNvPicPr>
              <a:picLocks noChangeAspect="1"/>
            </p:cNvPicPr>
            <p:nvPr/>
          </p:nvPicPr>
          <p:blipFill rotWithShape="1">
            <a:blip r:embed="rId11">
              <a:extLst>
                <a:ext uri="{28A0092B-C50C-407E-A947-70E740481C1C}">
                  <a14:useLocalDpi xmlns:a14="http://schemas.microsoft.com/office/drawing/2010/main" val="0"/>
                </a:ext>
              </a:extLst>
            </a:blip>
            <a:srcRect l="16564" t="58387" r="43437" b="6901"/>
            <a:stretch/>
          </p:blipFill>
          <p:spPr>
            <a:xfrm>
              <a:off x="2700337" y="2870341"/>
              <a:ext cx="4014787" cy="1628775"/>
            </a:xfrm>
            <a:prstGeom prst="rect">
              <a:avLst/>
            </a:prstGeom>
          </p:spPr>
        </p:pic>
      </p:grpSp>
      <p:sp>
        <p:nvSpPr>
          <p:cNvPr id="18" name="CuadroTexto 17"/>
          <p:cNvSpPr txBox="1"/>
          <p:nvPr/>
        </p:nvSpPr>
        <p:spPr>
          <a:xfrm>
            <a:off x="513231" y="346573"/>
            <a:ext cx="5073825"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DO/NEED</a:t>
            </a:r>
          </a:p>
        </p:txBody>
      </p:sp>
    </p:spTree>
    <p:extLst>
      <p:ext uri="{BB962C8B-B14F-4D97-AF65-F5344CB8AC3E}">
        <p14:creationId xmlns:p14="http://schemas.microsoft.com/office/powerpoint/2010/main" val="19311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899955" y="2396618"/>
            <a:ext cx="2414225" cy="1140051"/>
          </a:xfrm>
          <a:prstGeom prst="rect">
            <a:avLst/>
          </a:prstGeom>
        </p:spPr>
      </p:pic>
      <p:sp>
        <p:nvSpPr>
          <p:cNvPr id="25" name="18 Elipse"/>
          <p:cNvSpPr/>
          <p:nvPr/>
        </p:nvSpPr>
        <p:spPr>
          <a:xfrm>
            <a:off x="150111" y="5247486"/>
            <a:ext cx="3937948" cy="87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VISIBILITY/ACCESSIBILTIY/</a:t>
            </a:r>
          </a:p>
          <a:p>
            <a:pPr algn="ctr"/>
            <a:r>
              <a:rPr lang="fr-FR" dirty="0" smtClean="0"/>
              <a:t>AWARENESS/MOTIVATION</a:t>
            </a:r>
            <a:endParaRPr lang="fr-FR" dirty="0"/>
          </a:p>
        </p:txBody>
      </p:sp>
      <p:sp>
        <p:nvSpPr>
          <p:cNvPr id="5" name="CuadroTexto 4"/>
          <p:cNvSpPr txBox="1"/>
          <p:nvPr/>
        </p:nvSpPr>
        <p:spPr>
          <a:xfrm>
            <a:off x="513231" y="346573"/>
            <a:ext cx="5133136"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NEED?</a:t>
            </a:r>
          </a:p>
        </p:txBody>
      </p:sp>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17" name="16 Elipse"/>
          <p:cNvSpPr/>
          <p:nvPr/>
        </p:nvSpPr>
        <p:spPr>
          <a:xfrm>
            <a:off x="411708" y="2554406"/>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p:txBody>
      </p:sp>
      <p:sp>
        <p:nvSpPr>
          <p:cNvPr id="21" name="20 Elipse"/>
          <p:cNvSpPr/>
          <p:nvPr/>
        </p:nvSpPr>
        <p:spPr>
          <a:xfrm>
            <a:off x="714187" y="3953533"/>
            <a:ext cx="2365612" cy="755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OPERATIONAL SUPPORT</a:t>
            </a:r>
            <a:endParaRPr lang="fr-FR" dirty="0"/>
          </a:p>
        </p:txBody>
      </p:sp>
      <p:sp>
        <p:nvSpPr>
          <p:cNvPr id="22" name="CuadroTexto 4"/>
          <p:cNvSpPr txBox="1"/>
          <p:nvPr/>
        </p:nvSpPr>
        <p:spPr>
          <a:xfrm>
            <a:off x="5688007" y="362495"/>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3" cstate="print"/>
          <a:srcRect l="9942" t="1783" r="59971" b="30620"/>
          <a:stretch/>
        </p:blipFill>
        <p:spPr>
          <a:xfrm>
            <a:off x="6481164" y="1137024"/>
            <a:ext cx="1721140" cy="1087561"/>
          </a:xfrm>
          <a:prstGeom prst="rect">
            <a:avLst/>
          </a:prstGeom>
          <a:ln>
            <a:solidFill>
              <a:schemeClr val="tx1"/>
            </a:solidFill>
          </a:ln>
        </p:spPr>
      </p:pic>
      <p:pic>
        <p:nvPicPr>
          <p:cNvPr id="9" name="Imagen 2">
            <a:hlinkClick r:id="rId4"/>
          </p:cNvPr>
          <p:cNvPicPr>
            <a:picLocks noChangeAspect="1"/>
          </p:cNvPicPr>
          <p:nvPr/>
        </p:nvPicPr>
        <p:blipFill rotWithShape="1">
          <a:blip r:embed="rId5" cstate="print"/>
          <a:srcRect r="50032"/>
          <a:stretch/>
        </p:blipFill>
        <p:spPr>
          <a:xfrm>
            <a:off x="8966579" y="1125488"/>
            <a:ext cx="1979549" cy="1114220"/>
          </a:xfrm>
          <a:prstGeom prst="rect">
            <a:avLst/>
          </a:prstGeom>
        </p:spPr>
      </p:pic>
      <p:pic>
        <p:nvPicPr>
          <p:cNvPr id="10" name="Imagen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0203" y="2181854"/>
            <a:ext cx="1697495" cy="968987"/>
          </a:xfrm>
          <a:prstGeom prst="rect">
            <a:avLst/>
          </a:prstGeom>
        </p:spPr>
      </p:pic>
      <p:pic>
        <p:nvPicPr>
          <p:cNvPr id="11" name="Imagen 2">
            <a:hlinkClick r:id="rId4"/>
          </p:cNvPr>
          <p:cNvPicPr>
            <a:picLocks noChangeAspect="1"/>
          </p:cNvPicPr>
          <p:nvPr/>
        </p:nvPicPr>
        <p:blipFill rotWithShape="1">
          <a:blip r:embed="rId7" cstate="print"/>
          <a:srcRect r="50032"/>
          <a:stretch/>
        </p:blipFill>
        <p:spPr>
          <a:xfrm>
            <a:off x="6362671" y="2362292"/>
            <a:ext cx="2225159" cy="1252465"/>
          </a:xfrm>
          <a:prstGeom prst="rect">
            <a:avLst/>
          </a:prstGeom>
        </p:spPr>
      </p:pic>
      <p:pic>
        <p:nvPicPr>
          <p:cNvPr id="12" name="Imagen 1">
            <a:hlinkClick r:id="rId8"/>
          </p:cNvPr>
          <p:cNvPicPr>
            <a:picLocks noChangeAspect="1"/>
          </p:cNvPicPr>
          <p:nvPr/>
        </p:nvPicPr>
        <p:blipFill rotWithShape="1">
          <a:blip r:embed="rId9" cstate="print"/>
          <a:srcRect t="8294" r="49942"/>
          <a:stretch/>
        </p:blipFill>
        <p:spPr>
          <a:xfrm>
            <a:off x="8706129" y="2362291"/>
            <a:ext cx="2355043" cy="1213421"/>
          </a:xfrm>
          <a:prstGeom prst="rect">
            <a:avLst/>
          </a:prstGeom>
        </p:spPr>
      </p:pic>
      <p:pic>
        <p:nvPicPr>
          <p:cNvPr id="19" name="Imagen 18"/>
          <p:cNvPicPr>
            <a:picLocks noChangeAspect="1"/>
          </p:cNvPicPr>
          <p:nvPr/>
        </p:nvPicPr>
        <p:blipFill rotWithShape="1">
          <a:blip r:embed="rId10" cstate="print">
            <a:extLst>
              <a:ext uri="{28A0092B-C50C-407E-A947-70E740481C1C}">
                <a14:useLocalDpi xmlns:a14="http://schemas.microsoft.com/office/drawing/2010/main" val="0"/>
              </a:ext>
            </a:extLst>
          </a:blip>
          <a:srcRect l="2672" t="1230" r="3012" b="2072"/>
          <a:stretch/>
        </p:blipFill>
        <p:spPr>
          <a:xfrm>
            <a:off x="11144059" y="1933879"/>
            <a:ext cx="914063" cy="1860199"/>
          </a:xfrm>
          <a:prstGeom prst="rect">
            <a:avLst/>
          </a:prstGeom>
        </p:spPr>
      </p:pic>
      <p:pic>
        <p:nvPicPr>
          <p:cNvPr id="24" name="Imagen 23"/>
          <p:cNvPicPr>
            <a:picLocks noChangeAspect="1"/>
          </p:cNvPicPr>
          <p:nvPr/>
        </p:nvPicPr>
        <p:blipFill rotWithShape="1">
          <a:blip r:embed="rId11"/>
          <a:srcRect l="6445" t="17917" r="85938" b="27083"/>
          <a:stretch/>
        </p:blipFill>
        <p:spPr>
          <a:xfrm>
            <a:off x="4078018" y="3626193"/>
            <a:ext cx="694247" cy="1409856"/>
          </a:xfrm>
          <a:prstGeom prst="rect">
            <a:avLst/>
          </a:prstGeom>
        </p:spPr>
      </p:pic>
      <p:pic>
        <p:nvPicPr>
          <p:cNvPr id="15" name="Imagen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81384" y="1062172"/>
            <a:ext cx="8876738" cy="5067140"/>
          </a:xfrm>
          <a:prstGeom prst="rect">
            <a:avLst/>
          </a:prstGeom>
        </p:spPr>
      </p:pic>
      <p:pic>
        <p:nvPicPr>
          <p:cNvPr id="20" name="Imagen 19"/>
          <p:cNvPicPr>
            <a:picLocks noChangeAspect="1"/>
          </p:cNvPicPr>
          <p:nvPr/>
        </p:nvPicPr>
        <p:blipFill rotWithShape="1">
          <a:blip r:embed="rId13"/>
          <a:srcRect l="16919" t="13256" r="66163" b="3644"/>
          <a:stretch/>
        </p:blipFill>
        <p:spPr>
          <a:xfrm>
            <a:off x="238463" y="1022825"/>
            <a:ext cx="4194073" cy="5793873"/>
          </a:xfrm>
          <a:prstGeom prst="rect">
            <a:avLst/>
          </a:prstGeom>
          <a:ln>
            <a:solidFill>
              <a:schemeClr val="tx1"/>
            </a:solidFill>
          </a:ln>
        </p:spPr>
      </p:pic>
      <p:pic>
        <p:nvPicPr>
          <p:cNvPr id="3" name="Imagen 2"/>
          <p:cNvPicPr>
            <a:picLocks noChangeAspect="1"/>
          </p:cNvPicPr>
          <p:nvPr/>
        </p:nvPicPr>
        <p:blipFill rotWithShape="1">
          <a:blip r:embed="rId14"/>
          <a:srcRect l="12333" t="23958" r="62492" b="10003"/>
          <a:stretch/>
        </p:blipFill>
        <p:spPr>
          <a:xfrm>
            <a:off x="4353016" y="1022826"/>
            <a:ext cx="7853140" cy="5793873"/>
          </a:xfrm>
          <a:prstGeom prst="rect">
            <a:avLst/>
          </a:prstGeom>
          <a:ln w="19050">
            <a:solidFill>
              <a:schemeClr val="tx1"/>
            </a:solidFill>
          </a:ln>
        </p:spPr>
      </p:pic>
    </p:spTree>
    <p:extLst>
      <p:ext uri="{BB962C8B-B14F-4D97-AF65-F5344CB8AC3E}">
        <p14:creationId xmlns:p14="http://schemas.microsoft.com/office/powerpoint/2010/main" val="197826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8 Elipse"/>
          <p:cNvSpPr/>
          <p:nvPr/>
        </p:nvSpPr>
        <p:spPr>
          <a:xfrm>
            <a:off x="150111" y="5247486"/>
            <a:ext cx="3937948" cy="87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VISIBILITY/ACCESSIBILITY/</a:t>
            </a:r>
          </a:p>
          <a:p>
            <a:pPr algn="ctr"/>
            <a:r>
              <a:rPr lang="fr-FR" dirty="0" smtClean="0"/>
              <a:t>AWARENESS/MOTIVATION</a:t>
            </a:r>
            <a:endParaRPr lang="fr-FR" dirty="0"/>
          </a:p>
        </p:txBody>
      </p:sp>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17" name="16 Elipse"/>
          <p:cNvSpPr/>
          <p:nvPr/>
        </p:nvSpPr>
        <p:spPr>
          <a:xfrm>
            <a:off x="411708" y="2554406"/>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p:txBody>
      </p:sp>
      <p:sp>
        <p:nvSpPr>
          <p:cNvPr id="21" name="20 Elipse"/>
          <p:cNvSpPr/>
          <p:nvPr/>
        </p:nvSpPr>
        <p:spPr>
          <a:xfrm>
            <a:off x="714187" y="3953533"/>
            <a:ext cx="2365612" cy="755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OPERATIONAL SUPPORT</a:t>
            </a:r>
            <a:endParaRPr lang="fr-FR" dirty="0"/>
          </a:p>
        </p:txBody>
      </p:sp>
      <p:sp>
        <p:nvSpPr>
          <p:cNvPr id="22" name="CuadroTexto 4"/>
          <p:cNvSpPr txBox="1"/>
          <p:nvPr/>
        </p:nvSpPr>
        <p:spPr>
          <a:xfrm>
            <a:off x="5688007" y="362495"/>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3" cstate="print"/>
          <a:srcRect l="9942" t="1783" r="59971" b="30620"/>
          <a:stretch/>
        </p:blipFill>
        <p:spPr>
          <a:xfrm>
            <a:off x="3761349" y="1291397"/>
            <a:ext cx="1327584" cy="838879"/>
          </a:xfrm>
          <a:prstGeom prst="rect">
            <a:avLst/>
          </a:prstGeom>
          <a:ln>
            <a:solidFill>
              <a:schemeClr val="tx1"/>
            </a:solidFill>
          </a:ln>
        </p:spPr>
      </p:pic>
      <p:pic>
        <p:nvPicPr>
          <p:cNvPr id="9" name="Imagen 2">
            <a:hlinkClick r:id="rId4"/>
          </p:cNvPr>
          <p:cNvPicPr>
            <a:picLocks noChangeAspect="1"/>
          </p:cNvPicPr>
          <p:nvPr/>
        </p:nvPicPr>
        <p:blipFill rotWithShape="1">
          <a:blip r:embed="rId5" cstate="print"/>
          <a:srcRect r="50032"/>
          <a:stretch/>
        </p:blipFill>
        <p:spPr>
          <a:xfrm>
            <a:off x="5547680" y="1266636"/>
            <a:ext cx="1534363" cy="863640"/>
          </a:xfrm>
          <a:prstGeom prst="rect">
            <a:avLst/>
          </a:prstGeom>
        </p:spPr>
      </p:pic>
      <p:pic>
        <p:nvPicPr>
          <p:cNvPr id="10" name="Imagen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2586" y="2517732"/>
            <a:ext cx="1485724" cy="848101"/>
          </a:xfrm>
          <a:prstGeom prst="rect">
            <a:avLst/>
          </a:prstGeom>
        </p:spPr>
      </p:pic>
      <p:pic>
        <p:nvPicPr>
          <p:cNvPr id="12" name="Imagen 1">
            <a:hlinkClick r:id="rId7"/>
          </p:cNvPr>
          <p:cNvPicPr>
            <a:picLocks noChangeAspect="1"/>
          </p:cNvPicPr>
          <p:nvPr/>
        </p:nvPicPr>
        <p:blipFill rotWithShape="1">
          <a:blip r:embed="rId8" cstate="print"/>
          <a:srcRect t="8294" r="49942"/>
          <a:stretch/>
        </p:blipFill>
        <p:spPr>
          <a:xfrm>
            <a:off x="8198128" y="2482506"/>
            <a:ext cx="1719694" cy="886061"/>
          </a:xfrm>
          <a:prstGeom prst="rect">
            <a:avLst/>
          </a:prstGeom>
        </p:spPr>
      </p:pic>
      <p:pic>
        <p:nvPicPr>
          <p:cNvPr id="19" name="Imagen 18"/>
          <p:cNvPicPr>
            <a:picLocks noChangeAspect="1"/>
          </p:cNvPicPr>
          <p:nvPr/>
        </p:nvPicPr>
        <p:blipFill rotWithShape="1">
          <a:blip r:embed="rId9" cstate="print">
            <a:extLst>
              <a:ext uri="{28A0092B-C50C-407E-A947-70E740481C1C}">
                <a14:useLocalDpi xmlns:a14="http://schemas.microsoft.com/office/drawing/2010/main" val="0"/>
              </a:ext>
            </a:extLst>
          </a:blip>
          <a:srcRect l="2672" t="1230" r="3012" b="2072"/>
          <a:stretch/>
        </p:blipFill>
        <p:spPr>
          <a:xfrm>
            <a:off x="10076459" y="2138326"/>
            <a:ext cx="739981" cy="1505926"/>
          </a:xfrm>
          <a:prstGeom prst="rect">
            <a:avLst/>
          </a:prstGeom>
        </p:spPr>
      </p:pic>
      <p:pic>
        <p:nvPicPr>
          <p:cNvPr id="24" name="Imagen 23"/>
          <p:cNvPicPr>
            <a:picLocks noChangeAspect="1"/>
          </p:cNvPicPr>
          <p:nvPr/>
        </p:nvPicPr>
        <p:blipFill rotWithShape="1">
          <a:blip r:embed="rId10"/>
          <a:srcRect l="6445" t="17917" r="85938" b="27083"/>
          <a:stretch/>
        </p:blipFill>
        <p:spPr>
          <a:xfrm>
            <a:off x="3792507" y="3721660"/>
            <a:ext cx="541950" cy="1100575"/>
          </a:xfrm>
          <a:prstGeom prst="rect">
            <a:avLst/>
          </a:prstGeom>
        </p:spPr>
      </p:pic>
      <p:pic>
        <p:nvPicPr>
          <p:cNvPr id="26" name="Imagen 25">
            <a:hlinkClick r:id="rId11"/>
          </p:cNvPr>
          <p:cNvPicPr>
            <a:picLocks noChangeAspect="1"/>
          </p:cNvPicPr>
          <p:nvPr/>
        </p:nvPicPr>
        <p:blipFill rotWithShape="1">
          <a:blip r:embed="rId12"/>
          <a:srcRect l="16919" t="13256" r="66163" b="72518"/>
          <a:stretch/>
        </p:blipFill>
        <p:spPr>
          <a:xfrm>
            <a:off x="6066579" y="5239427"/>
            <a:ext cx="3948067" cy="933686"/>
          </a:xfrm>
          <a:prstGeom prst="rect">
            <a:avLst/>
          </a:prstGeom>
          <a:ln>
            <a:solidFill>
              <a:schemeClr val="tx1"/>
            </a:solidFill>
          </a:ln>
        </p:spPr>
      </p:pic>
      <p:pic>
        <p:nvPicPr>
          <p:cNvPr id="27" name="Imagen 26"/>
          <p:cNvPicPr>
            <a:picLocks noChangeAspect="1"/>
          </p:cNvPicPr>
          <p:nvPr/>
        </p:nvPicPr>
        <p:blipFill rotWithShape="1">
          <a:blip r:embed="rId10"/>
          <a:srcRect l="6445" t="17917" r="85938" b="27083"/>
          <a:stretch/>
        </p:blipFill>
        <p:spPr>
          <a:xfrm>
            <a:off x="4222516" y="3730689"/>
            <a:ext cx="541950" cy="1100575"/>
          </a:xfrm>
          <a:prstGeom prst="rect">
            <a:avLst/>
          </a:prstGeom>
        </p:spPr>
      </p:pic>
      <p:pic>
        <p:nvPicPr>
          <p:cNvPr id="28" name="Imagen 27"/>
          <p:cNvPicPr>
            <a:picLocks noChangeAspect="1"/>
          </p:cNvPicPr>
          <p:nvPr/>
        </p:nvPicPr>
        <p:blipFill rotWithShape="1">
          <a:blip r:embed="rId10"/>
          <a:srcRect l="6445" t="17917" r="85938" b="27083"/>
          <a:stretch/>
        </p:blipFill>
        <p:spPr>
          <a:xfrm>
            <a:off x="4708249" y="3739719"/>
            <a:ext cx="541950" cy="1100575"/>
          </a:xfrm>
          <a:prstGeom prst="rect">
            <a:avLst/>
          </a:prstGeom>
        </p:spPr>
      </p:pic>
      <p:pic>
        <p:nvPicPr>
          <p:cNvPr id="2" name="Imagen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92836" y="2074158"/>
            <a:ext cx="389207" cy="389207"/>
          </a:xfrm>
          <a:prstGeom prst="rect">
            <a:avLst/>
          </a:prstGeom>
        </p:spPr>
      </p:pic>
      <p:pic>
        <p:nvPicPr>
          <p:cNvPr id="29" name="Imagen 2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59500" y="3236986"/>
            <a:ext cx="389207" cy="389207"/>
          </a:xfrm>
          <a:prstGeom prst="rect">
            <a:avLst/>
          </a:prstGeom>
        </p:spPr>
      </p:pic>
      <p:pic>
        <p:nvPicPr>
          <p:cNvPr id="30" name="Imagen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46426" y="4981801"/>
            <a:ext cx="389207" cy="389207"/>
          </a:xfrm>
          <a:prstGeom prst="rect">
            <a:avLst/>
          </a:prstGeom>
        </p:spPr>
      </p:pic>
      <p:pic>
        <p:nvPicPr>
          <p:cNvPr id="3" name="Imagen 2"/>
          <p:cNvPicPr>
            <a:picLocks noChangeAspect="1"/>
          </p:cNvPicPr>
          <p:nvPr/>
        </p:nvPicPr>
        <p:blipFill>
          <a:blip r:embed="rId14"/>
          <a:stretch>
            <a:fillRect/>
          </a:stretch>
        </p:blipFill>
        <p:spPr>
          <a:xfrm>
            <a:off x="4750501" y="2528920"/>
            <a:ext cx="1772285" cy="836913"/>
          </a:xfrm>
          <a:prstGeom prst="rect">
            <a:avLst/>
          </a:prstGeom>
        </p:spPr>
      </p:pic>
      <p:pic>
        <p:nvPicPr>
          <p:cNvPr id="11" name="Imagen 2">
            <a:hlinkClick r:id="rId15"/>
          </p:cNvPr>
          <p:cNvPicPr>
            <a:picLocks noChangeAspect="1"/>
          </p:cNvPicPr>
          <p:nvPr/>
        </p:nvPicPr>
        <p:blipFill rotWithShape="1">
          <a:blip r:embed="rId16" cstate="print"/>
          <a:srcRect r="50032"/>
          <a:stretch/>
        </p:blipFill>
        <p:spPr>
          <a:xfrm>
            <a:off x="6583895" y="2517732"/>
            <a:ext cx="1522226" cy="856808"/>
          </a:xfrm>
          <a:prstGeom prst="rect">
            <a:avLst/>
          </a:prstGeom>
        </p:spPr>
      </p:pic>
      <p:pic>
        <p:nvPicPr>
          <p:cNvPr id="32" name="Imagen 31"/>
          <p:cNvPicPr>
            <a:picLocks noChangeAspect="1"/>
          </p:cNvPicPr>
          <p:nvPr/>
        </p:nvPicPr>
        <p:blipFill rotWithShape="1">
          <a:blip r:embed="rId17" cstate="print">
            <a:extLst>
              <a:ext uri="{28A0092B-C50C-407E-A947-70E740481C1C}">
                <a14:useLocalDpi xmlns:a14="http://schemas.microsoft.com/office/drawing/2010/main" val="0"/>
              </a:ext>
            </a:extLst>
          </a:blip>
          <a:srcRect l="2672" t="1230" r="3012" b="2072"/>
          <a:stretch/>
        </p:blipFill>
        <p:spPr>
          <a:xfrm>
            <a:off x="10261044" y="4822235"/>
            <a:ext cx="779871" cy="1587107"/>
          </a:xfrm>
          <a:prstGeom prst="rect">
            <a:avLst/>
          </a:prstGeom>
        </p:spPr>
      </p:pic>
      <p:pic>
        <p:nvPicPr>
          <p:cNvPr id="33" name="Imagen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34457" y="5282220"/>
            <a:ext cx="1485724" cy="848101"/>
          </a:xfrm>
          <a:prstGeom prst="rect">
            <a:avLst/>
          </a:prstGeom>
        </p:spPr>
      </p:pic>
      <p:sp>
        <p:nvSpPr>
          <p:cNvPr id="25" name="CuadroTexto 24"/>
          <p:cNvSpPr txBox="1"/>
          <p:nvPr/>
        </p:nvSpPr>
        <p:spPr>
          <a:xfrm>
            <a:off x="513231" y="346573"/>
            <a:ext cx="5073825"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DO/NEED</a:t>
            </a:r>
          </a:p>
        </p:txBody>
      </p:sp>
    </p:spTree>
    <p:extLst>
      <p:ext uri="{BB962C8B-B14F-4D97-AF65-F5344CB8AC3E}">
        <p14:creationId xmlns:p14="http://schemas.microsoft.com/office/powerpoint/2010/main" val="2118398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13231" y="217981"/>
            <a:ext cx="9730907" cy="707886"/>
          </a:xfrm>
          <a:prstGeom prst="rect">
            <a:avLst/>
          </a:prstGeom>
          <a:noFill/>
        </p:spPr>
        <p:txBody>
          <a:bodyPr wrap="square" rtlCol="0">
            <a:spAutoFit/>
          </a:bodyPr>
          <a:lstStyle/>
          <a:p>
            <a:r>
              <a:rPr lang="en-GB" sz="4000" dirty="0" smtClean="0">
                <a:latin typeface="Verdana" panose="020B0604030504040204" pitchFamily="34" charset="0"/>
                <a:ea typeface="Verdana" panose="020B0604030504040204" pitchFamily="34" charset="0"/>
                <a:cs typeface="Verdana" panose="020B0604030504040204" pitchFamily="34" charset="0"/>
              </a:rPr>
              <a:t>3. Students’ support tools: APP,s</a:t>
            </a:r>
          </a:p>
        </p:txBody>
      </p:sp>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2672" t="1230" r="3012" b="2072"/>
          <a:stretch/>
        </p:blipFill>
        <p:spPr>
          <a:xfrm>
            <a:off x="2543175" y="967758"/>
            <a:ext cx="2800350" cy="5698958"/>
          </a:xfrm>
          <a:prstGeom prst="rect">
            <a:avLst/>
          </a:prstGeom>
        </p:spPr>
      </p:pic>
      <p:pic>
        <p:nvPicPr>
          <p:cNvPr id="4" name="Imagen 3"/>
          <p:cNvPicPr>
            <a:picLocks noChangeAspect="1"/>
          </p:cNvPicPr>
          <p:nvPr/>
        </p:nvPicPr>
        <p:blipFill rotWithShape="1">
          <a:blip r:embed="rId4"/>
          <a:srcRect l="6445" t="17917" r="85938" b="27083"/>
          <a:stretch/>
        </p:blipFill>
        <p:spPr>
          <a:xfrm>
            <a:off x="6615112" y="950832"/>
            <a:ext cx="2814638" cy="5715883"/>
          </a:xfrm>
          <a:prstGeom prst="rect">
            <a:avLst/>
          </a:prstGeom>
        </p:spPr>
      </p:pic>
    </p:spTree>
    <p:extLst>
      <p:ext uri="{BB962C8B-B14F-4D97-AF65-F5344CB8AC3E}">
        <p14:creationId xmlns:p14="http://schemas.microsoft.com/office/powerpoint/2010/main" val="39329378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p:cNvSpPr txBox="1"/>
          <p:nvPr/>
        </p:nvSpPr>
        <p:spPr>
          <a:xfrm>
            <a:off x="513231" y="217981"/>
            <a:ext cx="11678769" cy="707886"/>
          </a:xfrm>
          <a:prstGeom prst="rect">
            <a:avLst/>
          </a:prstGeom>
          <a:noFill/>
        </p:spPr>
        <p:txBody>
          <a:bodyPr wrap="square" rtlCol="0">
            <a:spAutoFit/>
          </a:bodyPr>
          <a:lstStyle/>
          <a:p>
            <a:r>
              <a:rPr lang="en-GB" sz="4000" dirty="0" smtClean="0">
                <a:latin typeface="Verdana" panose="020B0604030504040204" pitchFamily="34" charset="0"/>
                <a:ea typeface="Verdana" panose="020B0604030504040204" pitchFamily="34" charset="0"/>
                <a:cs typeface="Verdana" panose="020B0604030504040204" pitchFamily="34" charset="0"/>
              </a:rPr>
              <a:t>3. Students’ support tools: English corner</a:t>
            </a:r>
          </a:p>
        </p:txBody>
      </p:sp>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2672" t="1230" r="3012" b="2072"/>
          <a:stretch/>
        </p:blipFill>
        <p:spPr>
          <a:xfrm flipH="1">
            <a:off x="11384320" y="81802"/>
            <a:ext cx="481671" cy="980243"/>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177" y="881029"/>
            <a:ext cx="2912797" cy="5781713"/>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8974" y="881029"/>
            <a:ext cx="2912798" cy="5781713"/>
          </a:xfrm>
          <a:prstGeom prst="rect">
            <a:avLst/>
          </a:prstGeom>
        </p:spPr>
      </p:pic>
      <p:pic>
        <p:nvPicPr>
          <p:cNvPr id="8" name="Imagen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1771" y="881029"/>
            <a:ext cx="2912798" cy="5781714"/>
          </a:xfrm>
          <a:prstGeom prst="rect">
            <a:avLst/>
          </a:prstGeom>
        </p:spPr>
      </p:pic>
      <p:pic>
        <p:nvPicPr>
          <p:cNvPr id="9" name="Imagen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73499" y="921333"/>
            <a:ext cx="2892492" cy="5741409"/>
          </a:xfrm>
          <a:prstGeom prst="rect">
            <a:avLst/>
          </a:prstGeom>
        </p:spPr>
      </p:pic>
    </p:spTree>
    <p:extLst>
      <p:ext uri="{BB962C8B-B14F-4D97-AF65-F5344CB8AC3E}">
        <p14:creationId xmlns:p14="http://schemas.microsoft.com/office/powerpoint/2010/main" val="347363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p:cNvSpPr txBox="1"/>
          <p:nvPr/>
        </p:nvSpPr>
        <p:spPr>
          <a:xfrm>
            <a:off x="513231" y="217981"/>
            <a:ext cx="11678769" cy="707886"/>
          </a:xfrm>
          <a:prstGeom prst="rect">
            <a:avLst/>
          </a:prstGeom>
          <a:noFill/>
        </p:spPr>
        <p:txBody>
          <a:bodyPr wrap="square" rtlCol="0">
            <a:spAutoFit/>
          </a:bodyPr>
          <a:lstStyle/>
          <a:p>
            <a:r>
              <a:rPr lang="en-GB" sz="4000" dirty="0" smtClean="0">
                <a:latin typeface="Verdana" panose="020B0604030504040204" pitchFamily="34" charset="0"/>
                <a:ea typeface="Verdana" panose="020B0604030504040204" pitchFamily="34" charset="0"/>
                <a:cs typeface="Verdana" panose="020B0604030504040204" pitchFamily="34" charset="0"/>
              </a:rPr>
              <a:t>3. Students’ support tools: English corner</a:t>
            </a:r>
          </a:p>
        </p:txBody>
      </p:sp>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2672" t="1230" r="3012" b="2072"/>
          <a:stretch/>
        </p:blipFill>
        <p:spPr>
          <a:xfrm flipH="1">
            <a:off x="11384320" y="81802"/>
            <a:ext cx="481671" cy="980243"/>
          </a:xfrm>
          <a:prstGeom prst="rect">
            <a:avLst/>
          </a:prstGeom>
        </p:spPr>
      </p:pic>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36" y="925867"/>
            <a:ext cx="2813854" cy="5585316"/>
          </a:xfrm>
          <a:prstGeom prst="rect">
            <a:avLst/>
          </a:prstGeom>
        </p:spPr>
      </p:pic>
      <p:pic>
        <p:nvPicPr>
          <p:cNvPr id="11" name="Imagen 10"/>
          <p:cNvPicPr>
            <a:picLocks noChangeAspect="1"/>
          </p:cNvPicPr>
          <p:nvPr/>
        </p:nvPicPr>
        <p:blipFill rotWithShape="1">
          <a:blip r:embed="rId5" cstate="print">
            <a:extLst>
              <a:ext uri="{28A0092B-C50C-407E-A947-70E740481C1C}">
                <a14:useLocalDpi xmlns:a14="http://schemas.microsoft.com/office/drawing/2010/main" val="0"/>
              </a:ext>
            </a:extLst>
          </a:blip>
          <a:srcRect l="4922" t="1509" r="4754" b="563"/>
          <a:stretch/>
        </p:blipFill>
        <p:spPr>
          <a:xfrm>
            <a:off x="9092646" y="1129665"/>
            <a:ext cx="2532509" cy="5450076"/>
          </a:xfrm>
          <a:prstGeom prst="rect">
            <a:avLst/>
          </a:prstGeom>
        </p:spPr>
      </p:pic>
      <p:pic>
        <p:nvPicPr>
          <p:cNvPr id="12" name="Imagen 11"/>
          <p:cNvPicPr>
            <a:picLocks noChangeAspect="1"/>
          </p:cNvPicPr>
          <p:nvPr/>
        </p:nvPicPr>
        <p:blipFill rotWithShape="1">
          <a:blip r:embed="rId6" cstate="print">
            <a:extLst>
              <a:ext uri="{28A0092B-C50C-407E-A947-70E740481C1C}">
                <a14:useLocalDpi xmlns:a14="http://schemas.microsoft.com/office/drawing/2010/main" val="0"/>
              </a:ext>
            </a:extLst>
          </a:blip>
          <a:srcRect l="3460" t="1701" r="3609"/>
          <a:stretch/>
        </p:blipFill>
        <p:spPr>
          <a:xfrm>
            <a:off x="3182570" y="1062045"/>
            <a:ext cx="2614613" cy="5489655"/>
          </a:xfrm>
          <a:prstGeom prst="rect">
            <a:avLst/>
          </a:prstGeom>
        </p:spPr>
      </p:pic>
      <p:pic>
        <p:nvPicPr>
          <p:cNvPr id="13" name="Imagen 12"/>
          <p:cNvPicPr>
            <a:picLocks noChangeAspect="1"/>
          </p:cNvPicPr>
          <p:nvPr/>
        </p:nvPicPr>
        <p:blipFill rotWithShape="1">
          <a:blip r:embed="rId7" cstate="print">
            <a:extLst>
              <a:ext uri="{28A0092B-C50C-407E-A947-70E740481C1C}">
                <a14:useLocalDpi xmlns:a14="http://schemas.microsoft.com/office/drawing/2010/main" val="0"/>
              </a:ext>
            </a:extLst>
          </a:blip>
          <a:srcRect l="2199" t="1486" r="3599" b="1501"/>
          <a:stretch/>
        </p:blipFill>
        <p:spPr>
          <a:xfrm>
            <a:off x="6182409" y="1122780"/>
            <a:ext cx="2626057" cy="5368183"/>
          </a:xfrm>
          <a:prstGeom prst="rect">
            <a:avLst/>
          </a:prstGeom>
        </p:spPr>
      </p:pic>
    </p:spTree>
    <p:extLst>
      <p:ext uri="{BB962C8B-B14F-4D97-AF65-F5344CB8AC3E}">
        <p14:creationId xmlns:p14="http://schemas.microsoft.com/office/powerpoint/2010/main" val="4110455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p:cNvSpPr txBox="1"/>
          <p:nvPr/>
        </p:nvSpPr>
        <p:spPr>
          <a:xfrm>
            <a:off x="513231" y="217981"/>
            <a:ext cx="11678769" cy="707886"/>
          </a:xfrm>
          <a:prstGeom prst="rect">
            <a:avLst/>
          </a:prstGeom>
          <a:noFill/>
        </p:spPr>
        <p:txBody>
          <a:bodyPr wrap="square" rtlCol="0">
            <a:spAutoFit/>
          </a:bodyPr>
          <a:lstStyle/>
          <a:p>
            <a:r>
              <a:rPr lang="en-GB" sz="4000" dirty="0" smtClean="0">
                <a:latin typeface="Verdana" panose="020B0604030504040204" pitchFamily="34" charset="0"/>
                <a:ea typeface="Verdana" panose="020B0604030504040204" pitchFamily="34" charset="0"/>
                <a:cs typeface="Verdana" panose="020B0604030504040204" pitchFamily="34" charset="0"/>
              </a:rPr>
              <a:t>3. Students’ support tools: English corner</a:t>
            </a:r>
          </a:p>
        </p:txBody>
      </p:sp>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2672" t="1230" r="3012" b="2072"/>
          <a:stretch/>
        </p:blipFill>
        <p:spPr>
          <a:xfrm flipH="1">
            <a:off x="11384320" y="81802"/>
            <a:ext cx="481671" cy="980243"/>
          </a:xfrm>
          <a:prstGeom prst="rect">
            <a:avLst/>
          </a:prstGeom>
        </p:spPr>
      </p:pic>
      <p:pic>
        <p:nvPicPr>
          <p:cNvPr id="3" name="Imagen 2"/>
          <p:cNvPicPr>
            <a:picLocks noChangeAspect="1"/>
          </p:cNvPicPr>
          <p:nvPr/>
        </p:nvPicPr>
        <p:blipFill rotWithShape="1">
          <a:blip r:embed="rId4" cstate="print">
            <a:extLst>
              <a:ext uri="{28A0092B-C50C-407E-A947-70E740481C1C}">
                <a14:useLocalDpi xmlns:a14="http://schemas.microsoft.com/office/drawing/2010/main" val="0"/>
              </a:ext>
            </a:extLst>
          </a:blip>
          <a:srcRect l="2663" t="2437" r="3884" b="1439"/>
          <a:stretch/>
        </p:blipFill>
        <p:spPr>
          <a:xfrm>
            <a:off x="928687" y="1071564"/>
            <a:ext cx="2757195" cy="5629274"/>
          </a:xfrm>
          <a:prstGeom prst="rect">
            <a:avLst/>
          </a:prstGeom>
        </p:spPr>
      </p:pic>
      <p:pic>
        <p:nvPicPr>
          <p:cNvPr id="4" name="Imagen 3"/>
          <p:cNvPicPr>
            <a:picLocks noChangeAspect="1"/>
          </p:cNvPicPr>
          <p:nvPr/>
        </p:nvPicPr>
        <p:blipFill rotWithShape="1">
          <a:blip r:embed="rId5" cstate="print">
            <a:extLst>
              <a:ext uri="{28A0092B-C50C-407E-A947-70E740481C1C}">
                <a14:useLocalDpi xmlns:a14="http://schemas.microsoft.com/office/drawing/2010/main" val="0"/>
              </a:ext>
            </a:extLst>
          </a:blip>
          <a:srcRect l="3016" t="1480" r="4018" b="1414"/>
          <a:stretch/>
        </p:blipFill>
        <p:spPr>
          <a:xfrm>
            <a:off x="4700588" y="1071564"/>
            <a:ext cx="2728912" cy="5657850"/>
          </a:xfrm>
          <a:prstGeom prst="rect">
            <a:avLst/>
          </a:prstGeom>
        </p:spPr>
      </p:pic>
      <p:pic>
        <p:nvPicPr>
          <p:cNvPr id="14" name="Imagen 13"/>
          <p:cNvPicPr>
            <a:picLocks noChangeAspect="1"/>
          </p:cNvPicPr>
          <p:nvPr/>
        </p:nvPicPr>
        <p:blipFill rotWithShape="1">
          <a:blip r:embed="rId6"/>
          <a:srcRect l="31033" t="42083" r="61935" b="5418"/>
          <a:stretch/>
        </p:blipFill>
        <p:spPr>
          <a:xfrm>
            <a:off x="8502088" y="1111591"/>
            <a:ext cx="2701457" cy="5673057"/>
          </a:xfrm>
          <a:prstGeom prst="rect">
            <a:avLst/>
          </a:prstGeom>
        </p:spPr>
      </p:pic>
    </p:spTree>
    <p:extLst>
      <p:ext uri="{BB962C8B-B14F-4D97-AF65-F5344CB8AC3E}">
        <p14:creationId xmlns:p14="http://schemas.microsoft.com/office/powerpoint/2010/main" val="2412801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9275" y="474663"/>
            <a:ext cx="6758290" cy="3797300"/>
          </a:xfrm>
          <a:prstGeom prst="rect">
            <a:avLst/>
          </a:prstGeom>
        </p:spPr>
      </p:pic>
      <p:sp>
        <p:nvSpPr>
          <p:cNvPr id="5" name="Multiplicar 4"/>
          <p:cNvSpPr/>
          <p:nvPr/>
        </p:nvSpPr>
        <p:spPr>
          <a:xfrm>
            <a:off x="2286000" y="474663"/>
            <a:ext cx="7628739" cy="4041775"/>
          </a:xfrm>
          <a:prstGeom prst="mathMultiply">
            <a:avLst>
              <a:gd name="adj1" fmla="val 113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6256" y="412360"/>
            <a:ext cx="3328226" cy="5103007"/>
          </a:xfrm>
          <a:prstGeom prst="rect">
            <a:avLst/>
          </a:prstGeom>
        </p:spPr>
      </p:pic>
    </p:spTree>
    <p:extLst>
      <p:ext uri="{BB962C8B-B14F-4D97-AF65-F5344CB8AC3E}">
        <p14:creationId xmlns:p14="http://schemas.microsoft.com/office/powerpoint/2010/main" val="2213149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print">
            <a:extLst>
              <a:ext uri="{28A0092B-C50C-407E-A947-70E740481C1C}">
                <a14:useLocalDpi xmlns:a14="http://schemas.microsoft.com/office/drawing/2010/main" val="0"/>
              </a:ext>
            </a:extLst>
          </a:blip>
          <a:srcRect l="3321" t="1326" r="4315" b="1756"/>
          <a:stretch/>
        </p:blipFill>
        <p:spPr>
          <a:xfrm>
            <a:off x="3266886" y="871538"/>
            <a:ext cx="2686050" cy="5594614"/>
          </a:xfrm>
          <a:prstGeom prst="rect">
            <a:avLst/>
          </a:prstGeom>
        </p:spPr>
      </p:pic>
      <p:pic>
        <p:nvPicPr>
          <p:cNvPr id="4" name="Imagen 3"/>
          <p:cNvPicPr>
            <a:picLocks noChangeAspect="1"/>
          </p:cNvPicPr>
          <p:nvPr/>
        </p:nvPicPr>
        <p:blipFill rotWithShape="1">
          <a:blip r:embed="rId4"/>
          <a:srcRect l="6445" t="17917" r="85938" b="27083"/>
          <a:stretch/>
        </p:blipFill>
        <p:spPr>
          <a:xfrm>
            <a:off x="314324" y="802756"/>
            <a:ext cx="2814638" cy="5715883"/>
          </a:xfrm>
          <a:prstGeom prst="rect">
            <a:avLst/>
          </a:prstGeom>
        </p:spPr>
      </p:pic>
      <p:sp>
        <p:nvSpPr>
          <p:cNvPr id="6" name="CuadroTexto 5"/>
          <p:cNvSpPr txBox="1"/>
          <p:nvPr/>
        </p:nvSpPr>
        <p:spPr>
          <a:xfrm>
            <a:off x="513231" y="217981"/>
            <a:ext cx="11678769" cy="584775"/>
          </a:xfrm>
          <a:prstGeom prst="rect">
            <a:avLst/>
          </a:prstGeom>
          <a:noFill/>
        </p:spPr>
        <p:txBody>
          <a:bodyPr wrap="square" rtlCol="0">
            <a:spAutoFit/>
          </a:bodyPr>
          <a:lstStyle/>
          <a:p>
            <a:r>
              <a:rPr lang="en-GB" sz="3200" dirty="0" smtClean="0">
                <a:latin typeface="Verdana" panose="020B0604030504040204" pitchFamily="34" charset="0"/>
                <a:ea typeface="Verdana" panose="020B0604030504040204" pitchFamily="34" charset="0"/>
                <a:cs typeface="Verdana" panose="020B0604030504040204" pitchFamily="34" charset="0"/>
              </a:rPr>
              <a:t>3. Students’ support tools: OPERATIONAL LANGUAGES</a:t>
            </a:r>
          </a:p>
        </p:txBody>
      </p:sp>
      <p:pic>
        <p:nvPicPr>
          <p:cNvPr id="7" name="Imagen 6"/>
          <p:cNvPicPr>
            <a:picLocks noChangeAspect="1"/>
          </p:cNvPicPr>
          <p:nvPr/>
        </p:nvPicPr>
        <p:blipFill rotWithShape="1">
          <a:blip r:embed="rId5" cstate="print">
            <a:extLst>
              <a:ext uri="{28A0092B-C50C-407E-A947-70E740481C1C}">
                <a14:useLocalDpi xmlns:a14="http://schemas.microsoft.com/office/drawing/2010/main" val="0"/>
              </a:ext>
            </a:extLst>
          </a:blip>
          <a:srcRect l="2304" t="757" r="3006" b="1311"/>
          <a:stretch/>
        </p:blipFill>
        <p:spPr>
          <a:xfrm>
            <a:off x="6115048" y="914399"/>
            <a:ext cx="2700338" cy="5543551"/>
          </a:xfrm>
          <a:prstGeom prst="rect">
            <a:avLst/>
          </a:prstGeom>
        </p:spPr>
      </p:pic>
      <p:pic>
        <p:nvPicPr>
          <p:cNvPr id="8" name="Imagen 7"/>
          <p:cNvPicPr>
            <a:picLocks noChangeAspect="1"/>
          </p:cNvPicPr>
          <p:nvPr/>
        </p:nvPicPr>
        <p:blipFill rotWithShape="1">
          <a:blip r:embed="rId6" cstate="print">
            <a:extLst>
              <a:ext uri="{28A0092B-C50C-407E-A947-70E740481C1C}">
                <a14:useLocalDpi xmlns:a14="http://schemas.microsoft.com/office/drawing/2010/main" val="0"/>
              </a:ext>
            </a:extLst>
          </a:blip>
          <a:srcRect l="5278" t="1772" r="2357" b="2059"/>
          <a:stretch/>
        </p:blipFill>
        <p:spPr>
          <a:xfrm>
            <a:off x="9013123" y="911356"/>
            <a:ext cx="2683837" cy="5546594"/>
          </a:xfrm>
          <a:prstGeom prst="rect">
            <a:avLst/>
          </a:prstGeom>
        </p:spPr>
      </p:pic>
      <p:pic>
        <p:nvPicPr>
          <p:cNvPr id="9" name="Imagen 8"/>
          <p:cNvPicPr>
            <a:picLocks noChangeAspect="1"/>
          </p:cNvPicPr>
          <p:nvPr/>
        </p:nvPicPr>
        <p:blipFill rotWithShape="1">
          <a:blip r:embed="rId7" cstate="print">
            <a:extLst>
              <a:ext uri="{28A0092B-C50C-407E-A947-70E740481C1C}">
                <a14:useLocalDpi xmlns:a14="http://schemas.microsoft.com/office/drawing/2010/main" val="0"/>
              </a:ext>
            </a:extLst>
          </a:blip>
          <a:srcRect l="3144" t="2158" r="2400" b="1780"/>
          <a:stretch/>
        </p:blipFill>
        <p:spPr>
          <a:xfrm>
            <a:off x="4809936" y="642937"/>
            <a:ext cx="2972596" cy="6000751"/>
          </a:xfrm>
          <a:prstGeom prst="rect">
            <a:avLst/>
          </a:prstGeom>
        </p:spPr>
      </p:pic>
    </p:spTree>
    <p:extLst>
      <p:ext uri="{BB962C8B-B14F-4D97-AF65-F5344CB8AC3E}">
        <p14:creationId xmlns:p14="http://schemas.microsoft.com/office/powerpoint/2010/main" val="167049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1148673" y="1432251"/>
            <a:ext cx="1152987" cy="2343571"/>
          </a:xfrm>
          <a:prstGeom prst="rect">
            <a:avLst/>
          </a:prstGeom>
        </p:spPr>
      </p:pic>
      <p:pic>
        <p:nvPicPr>
          <p:cNvPr id="6" name="Imagen 5"/>
          <p:cNvPicPr>
            <a:picLocks noChangeAspect="1"/>
          </p:cNvPicPr>
          <p:nvPr/>
        </p:nvPicPr>
        <p:blipFill>
          <a:blip r:embed="rId4"/>
          <a:stretch>
            <a:fillRect/>
          </a:stretch>
        </p:blipFill>
        <p:spPr>
          <a:xfrm>
            <a:off x="3380422" y="1600200"/>
            <a:ext cx="4628632" cy="2642095"/>
          </a:xfrm>
          <a:prstGeom prst="rect">
            <a:avLst/>
          </a:prstGeom>
        </p:spPr>
      </p:pic>
      <p:pic>
        <p:nvPicPr>
          <p:cNvPr id="7" name="Imagen 6"/>
          <p:cNvPicPr>
            <a:picLocks noChangeAspect="1"/>
          </p:cNvPicPr>
          <p:nvPr/>
        </p:nvPicPr>
        <p:blipFill>
          <a:blip r:embed="rId5"/>
          <a:stretch>
            <a:fillRect/>
          </a:stretch>
        </p:blipFill>
        <p:spPr>
          <a:xfrm>
            <a:off x="662898" y="4844099"/>
            <a:ext cx="3614769" cy="1863128"/>
          </a:xfrm>
          <a:prstGeom prst="rect">
            <a:avLst/>
          </a:prstGeom>
        </p:spPr>
      </p:pic>
      <p:pic>
        <p:nvPicPr>
          <p:cNvPr id="8" name="Imagen 7"/>
          <p:cNvPicPr>
            <a:picLocks noChangeAspect="1"/>
          </p:cNvPicPr>
          <p:nvPr/>
        </p:nvPicPr>
        <p:blipFill rotWithShape="1">
          <a:blip r:embed="rId6"/>
          <a:srcRect l="16919" t="13256" r="66163" b="72518"/>
          <a:stretch/>
        </p:blipFill>
        <p:spPr>
          <a:xfrm>
            <a:off x="6980741" y="5172024"/>
            <a:ext cx="4817550" cy="1139312"/>
          </a:xfrm>
          <a:prstGeom prst="rect">
            <a:avLst/>
          </a:prstGeom>
          <a:ln>
            <a:solidFill>
              <a:schemeClr val="tx1"/>
            </a:solidFill>
          </a:ln>
        </p:spPr>
      </p:pic>
      <p:pic>
        <p:nvPicPr>
          <p:cNvPr id="9" name="Imagen 8"/>
          <p:cNvPicPr>
            <a:picLocks noChangeAspect="1"/>
          </p:cNvPicPr>
          <p:nvPr/>
        </p:nvPicPr>
        <p:blipFill rotWithShape="1">
          <a:blip r:embed="rId7"/>
          <a:srcRect t="20416" r="71928" b="6250"/>
          <a:stretch/>
        </p:blipFill>
        <p:spPr>
          <a:xfrm>
            <a:off x="9217679" y="1898125"/>
            <a:ext cx="2580612" cy="1895969"/>
          </a:xfrm>
          <a:prstGeom prst="rect">
            <a:avLst/>
          </a:prstGeom>
          <a:ln w="19050">
            <a:solidFill>
              <a:schemeClr val="tx1"/>
            </a:solidFill>
          </a:ln>
        </p:spPr>
      </p:pic>
      <p:sp>
        <p:nvSpPr>
          <p:cNvPr id="11" name="CuadroTexto 10"/>
          <p:cNvSpPr txBox="1"/>
          <p:nvPr/>
        </p:nvSpPr>
        <p:spPr>
          <a:xfrm>
            <a:off x="2614614" y="198955"/>
            <a:ext cx="10101262" cy="769441"/>
          </a:xfrm>
          <a:prstGeom prst="rect">
            <a:avLst/>
          </a:prstGeom>
          <a:noFill/>
        </p:spPr>
        <p:txBody>
          <a:bodyPr wrap="square" rtlCol="0">
            <a:spAutoFit/>
          </a:bodyPr>
          <a:lstStyle/>
          <a:p>
            <a:pPr algn="ctr"/>
            <a:r>
              <a:rPr lang="es-ES" sz="4400" dirty="0" smtClean="0">
                <a:latin typeface="Verdana" panose="020B0604030504040204" pitchFamily="34" charset="0"/>
                <a:ea typeface="Verdana" panose="020B0604030504040204" pitchFamily="34" charset="0"/>
                <a:cs typeface="Verdana" panose="020B0604030504040204" pitchFamily="34" charset="0"/>
              </a:rPr>
              <a:t>SO, ALL THIS… WHAT FOR?</a:t>
            </a:r>
            <a:endParaRPr lang="es-ES" sz="4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77790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rotWithShape="1">
          <a:blip r:embed="rId3" cstate="print">
            <a:extLst>
              <a:ext uri="{28A0092B-C50C-407E-A947-70E740481C1C}">
                <a14:useLocalDpi xmlns:a14="http://schemas.microsoft.com/office/drawing/2010/main" val="0"/>
              </a:ext>
            </a:extLst>
          </a:blip>
          <a:srcRect b="13986"/>
          <a:stretch/>
        </p:blipFill>
        <p:spPr>
          <a:xfrm>
            <a:off x="228601" y="860233"/>
            <a:ext cx="4257676" cy="2380570"/>
          </a:xfrm>
          <a:prstGeom prst="rect">
            <a:avLst/>
          </a:prstGeom>
        </p:spPr>
      </p:pic>
      <p:sp>
        <p:nvSpPr>
          <p:cNvPr id="2" name="CuadroTexto 1"/>
          <p:cNvSpPr txBox="1"/>
          <p:nvPr/>
        </p:nvSpPr>
        <p:spPr>
          <a:xfrm>
            <a:off x="1307306" y="3279203"/>
            <a:ext cx="10101262" cy="769441"/>
          </a:xfrm>
          <a:prstGeom prst="rect">
            <a:avLst/>
          </a:prstGeom>
          <a:noFill/>
        </p:spPr>
        <p:txBody>
          <a:bodyPr wrap="square" rtlCol="0">
            <a:spAutoFit/>
          </a:bodyPr>
          <a:lstStyle/>
          <a:p>
            <a:pPr algn="ctr"/>
            <a:r>
              <a:rPr lang="es-ES" sz="4400" dirty="0" smtClean="0">
                <a:latin typeface="Verdana" panose="020B0604030504040204" pitchFamily="34" charset="0"/>
                <a:ea typeface="Verdana" panose="020B0604030504040204" pitchFamily="34" charset="0"/>
                <a:cs typeface="Verdana" panose="020B0604030504040204" pitchFamily="34" charset="0"/>
              </a:rPr>
              <a:t>INTEROPERABILITY</a:t>
            </a:r>
            <a:endParaRPr lang="es-ES" sz="44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gen 2"/>
          <p:cNvPicPr>
            <a:picLocks noChangeAspect="1"/>
          </p:cNvPicPr>
          <p:nvPr/>
        </p:nvPicPr>
        <p:blipFill rotWithShape="1">
          <a:blip r:embed="rId4" cstate="print">
            <a:extLst>
              <a:ext uri="{28A0092B-C50C-407E-A947-70E740481C1C}">
                <a14:useLocalDpi xmlns:a14="http://schemas.microsoft.com/office/drawing/2010/main" val="0"/>
              </a:ext>
            </a:extLst>
          </a:blip>
          <a:srcRect b="8035"/>
          <a:stretch/>
        </p:blipFill>
        <p:spPr>
          <a:xfrm>
            <a:off x="8227215" y="754244"/>
            <a:ext cx="3633789" cy="2524959"/>
          </a:xfrm>
          <a:prstGeom prst="rect">
            <a:avLst/>
          </a:prstGeom>
        </p:spPr>
      </p:pic>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8322" y="4522109"/>
            <a:ext cx="3399232" cy="2266155"/>
          </a:xfrm>
          <a:prstGeom prst="rect">
            <a:avLst/>
          </a:prstGeom>
        </p:spPr>
      </p:pic>
      <p:sp>
        <p:nvSpPr>
          <p:cNvPr id="6" name="CuadroTexto 5"/>
          <p:cNvSpPr txBox="1"/>
          <p:nvPr/>
        </p:nvSpPr>
        <p:spPr>
          <a:xfrm>
            <a:off x="190498" y="237059"/>
            <a:ext cx="4295779" cy="584775"/>
          </a:xfrm>
          <a:prstGeom prst="rect">
            <a:avLst/>
          </a:prstGeom>
          <a:noFill/>
        </p:spPr>
        <p:txBody>
          <a:bodyPr wrap="square" rtlCol="0">
            <a:spAutoFit/>
          </a:bodyPr>
          <a:lstStyle/>
          <a:p>
            <a:pPr algn="ctr"/>
            <a:r>
              <a:rPr lang="es-ES" sz="3200" dirty="0" smtClean="0">
                <a:latin typeface="Verdana" panose="020B0604030504040204" pitchFamily="34" charset="0"/>
                <a:ea typeface="Verdana" panose="020B0604030504040204" pitchFamily="34" charset="0"/>
                <a:cs typeface="Verdana" panose="020B0604030504040204" pitchFamily="34" charset="0"/>
              </a:rPr>
              <a:t>ORGANIZATION</a:t>
            </a:r>
            <a:endParaRPr lang="es-ES" sz="3200" dirty="0">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p:cNvSpPr txBox="1"/>
          <p:nvPr/>
        </p:nvSpPr>
        <p:spPr>
          <a:xfrm>
            <a:off x="7896221" y="191795"/>
            <a:ext cx="4295779" cy="584775"/>
          </a:xfrm>
          <a:prstGeom prst="rect">
            <a:avLst/>
          </a:prstGeom>
          <a:noFill/>
        </p:spPr>
        <p:txBody>
          <a:bodyPr wrap="square" rtlCol="0">
            <a:spAutoFit/>
          </a:bodyPr>
          <a:lstStyle/>
          <a:p>
            <a:pPr algn="ctr"/>
            <a:r>
              <a:rPr lang="es-ES" sz="3200" dirty="0" smtClean="0">
                <a:latin typeface="Verdana" panose="020B0604030504040204" pitchFamily="34" charset="0"/>
                <a:ea typeface="Verdana" panose="020B0604030504040204" pitchFamily="34" charset="0"/>
                <a:cs typeface="Verdana" panose="020B0604030504040204" pitchFamily="34" charset="0"/>
              </a:rPr>
              <a:t>MOTIVATION</a:t>
            </a:r>
            <a:endParaRPr lang="es-ES" sz="3200" dirty="0">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7"/>
          <p:cNvSpPr txBox="1"/>
          <p:nvPr/>
        </p:nvSpPr>
        <p:spPr>
          <a:xfrm>
            <a:off x="4210048" y="3939990"/>
            <a:ext cx="4295779" cy="584775"/>
          </a:xfrm>
          <a:prstGeom prst="rect">
            <a:avLst/>
          </a:prstGeom>
          <a:noFill/>
        </p:spPr>
        <p:txBody>
          <a:bodyPr wrap="square" rtlCol="0">
            <a:spAutoFit/>
          </a:bodyPr>
          <a:lstStyle/>
          <a:p>
            <a:pPr algn="ctr"/>
            <a:r>
              <a:rPr lang="es-ES" sz="3200" dirty="0" smtClean="0">
                <a:latin typeface="Verdana" panose="020B0604030504040204" pitchFamily="34" charset="0"/>
                <a:ea typeface="Verdana" panose="020B0604030504040204" pitchFamily="34" charset="0"/>
                <a:cs typeface="Verdana" panose="020B0604030504040204" pitchFamily="34" charset="0"/>
              </a:rPr>
              <a:t>ENGAGEMENT</a:t>
            </a:r>
            <a:endParaRPr lang="es-ES" sz="3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391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247750" y="673822"/>
            <a:ext cx="7527374" cy="5763555"/>
          </a:xfrm>
          <a:prstGeom prst="rect">
            <a:avLst/>
          </a:prstGeom>
        </p:spPr>
      </p:pic>
      <p:sp>
        <p:nvSpPr>
          <p:cNvPr id="2" name="Título 1"/>
          <p:cNvSpPr>
            <a:spLocks noGrp="1"/>
          </p:cNvSpPr>
          <p:nvPr>
            <p:ph type="title"/>
          </p:nvPr>
        </p:nvSpPr>
        <p:spPr>
          <a:xfrm>
            <a:off x="-424548" y="673822"/>
            <a:ext cx="4956322" cy="496112"/>
          </a:xfrm>
        </p:spPr>
        <p:txBody>
          <a:bodyPr>
            <a:normAutofit fontScale="90000"/>
          </a:bodyPr>
          <a:lstStyle/>
          <a:p>
            <a:pPr algn="ctr"/>
            <a:r>
              <a:rPr lang="es-ES" b="1" dirty="0" smtClean="0">
                <a:latin typeface="Verdana" panose="020B0604030504040204" pitchFamily="34" charset="0"/>
                <a:ea typeface="Verdana" panose="020B0604030504040204" pitchFamily="34" charset="0"/>
                <a:cs typeface="Verdana" panose="020B0604030504040204" pitchFamily="34" charset="0"/>
              </a:rPr>
              <a:t>QUESTIONS?</a:t>
            </a:r>
            <a:endParaRPr lang="es-ES" b="1" dirty="0">
              <a:latin typeface="Verdana" panose="020B0604030504040204" pitchFamily="34" charset="0"/>
              <a:ea typeface="Verdana" panose="020B0604030504040204" pitchFamily="34" charset="0"/>
              <a:cs typeface="Verdana" panose="020B0604030504040204" pitchFamily="34" charset="0"/>
            </a:endParaRPr>
          </a:p>
        </p:txBody>
      </p:sp>
      <p:grpSp>
        <p:nvGrpSpPr>
          <p:cNvPr id="3" name="Grupo 2"/>
          <p:cNvGrpSpPr/>
          <p:nvPr/>
        </p:nvGrpSpPr>
        <p:grpSpPr>
          <a:xfrm>
            <a:off x="7223615" y="5341199"/>
            <a:ext cx="4922026" cy="1479509"/>
            <a:chOff x="7223615" y="5341199"/>
            <a:chExt cx="4922026" cy="1479509"/>
          </a:xfrm>
        </p:grpSpPr>
        <p:sp>
          <p:nvSpPr>
            <p:cNvPr id="5" name="Text Box 10"/>
            <p:cNvSpPr txBox="1">
              <a:spLocks noChangeArrowheads="1"/>
            </p:cNvSpPr>
            <p:nvPr/>
          </p:nvSpPr>
          <p:spPr bwMode="auto">
            <a:xfrm>
              <a:off x="8326632" y="5341199"/>
              <a:ext cx="3819009" cy="1479509"/>
            </a:xfrm>
            <a:prstGeom prst="rect">
              <a:avLst/>
            </a:prstGeom>
            <a:solidFill>
              <a:srgbClr val="2D2DB9"/>
            </a:solidFill>
            <a:ln>
              <a:noFill/>
            </a:ln>
            <a:effectLs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ctr" defTabSz="449263" eaLnBrk="1" fontAlgn="base" latinLnBrk="0" hangingPunct="1">
                <a:lnSpc>
                  <a:spcPct val="150000"/>
                </a:lnSpc>
                <a:spcBef>
                  <a:spcPct val="0"/>
                </a:spcBef>
                <a:spcAft>
                  <a:spcPct val="0"/>
                </a:spcAft>
                <a:buClrTx/>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a:pPr>
              <a:r>
                <a:rPr kumimoji="0" lang="es-ES" altLang="es-ES"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LTC. (OF-4) LUIS ARIAS</a:t>
              </a:r>
            </a:p>
            <a:p>
              <a:pPr marL="0" marR="0" lvl="0" indent="0" algn="ctr" defTabSz="449263" eaLnBrk="1" fontAlgn="base" latinLnBrk="0" hangingPunct="1">
                <a:lnSpc>
                  <a:spcPct val="150000"/>
                </a:lnSpc>
                <a:spcBef>
                  <a:spcPct val="0"/>
                </a:spcBef>
                <a:spcAft>
                  <a:spcPct val="0"/>
                </a:spcAft>
                <a:buClrTx/>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a:pPr>
              <a:r>
                <a:rPr kumimoji="0" lang="en-US" altLang="es-ES"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ARMY WARFARE SCHOOL</a:t>
              </a:r>
            </a:p>
            <a:p>
              <a:pPr marL="0" marR="0" lvl="0" indent="0" algn="ctr" defTabSz="449263" eaLnBrk="1" fontAlgn="base" latinLnBrk="0" hangingPunct="1">
                <a:lnSpc>
                  <a:spcPct val="150000"/>
                </a:lnSpc>
                <a:spcBef>
                  <a:spcPct val="0"/>
                </a:spcBef>
                <a:spcAft>
                  <a:spcPct val="0"/>
                </a:spcAft>
                <a:buClrTx/>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a:pPr>
              <a:r>
                <a:rPr kumimoji="0" lang="es-ES" altLang="es-ES"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FOREIGN LANGUAGES DPT. (DIEGE</a:t>
              </a:r>
              <a:r>
                <a:rPr kumimoji="0" lang="es-ES" altLang="es-ES" sz="1200" b="0" i="0" u="none" strike="noStrike" kern="0" cap="none" spc="0" normalizeH="0" baseline="0" noProof="0" dirty="0" smtClean="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a:t>
              </a:r>
            </a:p>
            <a:p>
              <a:pPr marL="0" marR="0" lvl="0" indent="0" algn="ctr" defTabSz="449263" eaLnBrk="1" fontAlgn="base" latinLnBrk="0" hangingPunct="1">
                <a:lnSpc>
                  <a:spcPct val="150000"/>
                </a:lnSpc>
                <a:spcBef>
                  <a:spcPct val="0"/>
                </a:spcBef>
                <a:spcAft>
                  <a:spcPct val="0"/>
                </a:spcAft>
                <a:buClrTx/>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a:pPr>
              <a:r>
                <a:rPr lang="es-ES" altLang="es-ES" sz="1200" kern="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lariasl@et.mde.es</a:t>
              </a:r>
            </a:p>
            <a:p>
              <a:pPr marL="0" marR="0" lvl="0" indent="0" algn="ctr" defTabSz="449263" eaLnBrk="1" fontAlgn="base" latinLnBrk="0" hangingPunct="1">
                <a:lnSpc>
                  <a:spcPct val="150000"/>
                </a:lnSpc>
                <a:spcBef>
                  <a:spcPct val="0"/>
                </a:spcBef>
                <a:spcAft>
                  <a:spcPct val="0"/>
                </a:spcAft>
                <a:buClrTx/>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 pos="10328275" algn="l"/>
                  <a:tab pos="10779125" algn="l"/>
                  <a:tab pos="10780713" algn="l"/>
                </a:tabLst>
                <a:defRPr/>
              </a:pPr>
              <a:r>
                <a:rPr kumimoji="0" lang="es-ES" altLang="es-ES" sz="1200" b="0" i="0" u="none" strike="noStrike" kern="0" cap="none" spc="0" normalizeH="0" baseline="0" noProof="0" dirty="0" smtClean="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+34 976 722 375</a:t>
              </a:r>
              <a:endParaRPr kumimoji="0" lang="es-ES" altLang="es-ES"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6"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3615" y="5350020"/>
              <a:ext cx="1103017" cy="14706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 name="Título 1"/>
          <p:cNvSpPr txBox="1">
            <a:spLocks/>
          </p:cNvSpPr>
          <p:nvPr/>
        </p:nvSpPr>
        <p:spPr>
          <a:xfrm>
            <a:off x="7304332" y="2754251"/>
            <a:ext cx="4956322" cy="496112"/>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b="1" dirty="0" smtClean="0">
                <a:latin typeface="Verdana" panose="020B0604030504040204" pitchFamily="34" charset="0"/>
                <a:ea typeface="Verdana" panose="020B0604030504040204" pitchFamily="34" charset="0"/>
                <a:cs typeface="Verdana" panose="020B0604030504040204" pitchFamily="34" charset="0"/>
              </a:rPr>
              <a:t>OBRIGADO</a:t>
            </a:r>
            <a:endParaRPr lang="es-ES"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71418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379102" y="1826722"/>
            <a:ext cx="4382931" cy="2554545"/>
          </a:xfrm>
          <a:prstGeom prst="rect">
            <a:avLst/>
          </a:prstGeom>
          <a:noFill/>
        </p:spPr>
        <p:txBody>
          <a:bodyPr wrap="none" rtlCol="0">
            <a:spAutoFit/>
          </a:bodyPr>
          <a:lstStyle/>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Introduction</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What we do</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What we need</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What we have</a:t>
            </a:r>
          </a:p>
        </p:txBody>
      </p:sp>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50838" y="115093"/>
            <a:ext cx="1295400" cy="863600"/>
          </a:xfrm>
          <a:prstGeom prst="rect">
            <a:avLst/>
          </a:prstGeom>
          <a:noFill/>
        </p:spPr>
      </p:pic>
    </p:spTree>
    <p:extLst>
      <p:ext uri="{BB962C8B-B14F-4D97-AF65-F5344CB8AC3E}">
        <p14:creationId xmlns:p14="http://schemas.microsoft.com/office/powerpoint/2010/main" val="2514452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13231" y="346573"/>
            <a:ext cx="3861955" cy="707886"/>
          </a:xfrm>
          <a:prstGeom prst="rect">
            <a:avLst/>
          </a:prstGeom>
          <a:noFill/>
        </p:spPr>
        <p:txBody>
          <a:bodyPr wrap="none" rtlCol="0">
            <a:spAutoFit/>
          </a:bodyPr>
          <a:lstStyle/>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Introduction</a:t>
            </a:r>
          </a:p>
        </p:txBody>
      </p:sp>
      <p:pic>
        <p:nvPicPr>
          <p:cNvPr id="12" name="Imagen 11"/>
          <p:cNvPicPr>
            <a:picLocks noChangeAspect="1"/>
          </p:cNvPicPr>
          <p:nvPr/>
        </p:nvPicPr>
        <p:blipFill rotWithShape="1">
          <a:blip r:embed="rId3"/>
          <a:srcRect l="15349" t="14806" r="72442" b="34341"/>
          <a:stretch/>
        </p:blipFill>
        <p:spPr>
          <a:xfrm>
            <a:off x="361507" y="1200310"/>
            <a:ext cx="4401879" cy="5156489"/>
          </a:xfrm>
          <a:prstGeom prst="rect">
            <a:avLst/>
          </a:prstGeom>
          <a:ln>
            <a:solidFill>
              <a:schemeClr val="tx1"/>
            </a:solidFill>
          </a:ln>
        </p:spPr>
      </p:pic>
      <p:pic>
        <p:nvPicPr>
          <p:cNvPr id="13" name="Imagen 12"/>
          <p:cNvPicPr>
            <a:picLocks noChangeAspect="1"/>
          </p:cNvPicPr>
          <p:nvPr/>
        </p:nvPicPr>
        <p:blipFill rotWithShape="1">
          <a:blip r:embed="rId4"/>
          <a:srcRect t="51705" r="67907" b="14496"/>
          <a:stretch/>
        </p:blipFill>
        <p:spPr>
          <a:xfrm>
            <a:off x="3715080" y="1200310"/>
            <a:ext cx="8018543" cy="2375058"/>
          </a:xfrm>
          <a:prstGeom prst="rect">
            <a:avLst/>
          </a:prstGeom>
          <a:ln w="28575">
            <a:solidFill>
              <a:schemeClr val="tx1"/>
            </a:solidFill>
          </a:ln>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9450" y="4267199"/>
            <a:ext cx="2847975" cy="1609725"/>
          </a:xfrm>
          <a:prstGeom prst="rect">
            <a:avLst/>
          </a:prstGeom>
        </p:spPr>
      </p:pic>
    </p:spTree>
    <p:extLst>
      <p:ext uri="{BB962C8B-B14F-4D97-AF65-F5344CB8AC3E}">
        <p14:creationId xmlns:p14="http://schemas.microsoft.com/office/powerpoint/2010/main" val="177471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13231" y="346573"/>
            <a:ext cx="3861955" cy="707886"/>
          </a:xfrm>
          <a:prstGeom prst="rect">
            <a:avLst/>
          </a:prstGeom>
          <a:noFill/>
        </p:spPr>
        <p:txBody>
          <a:bodyPr wrap="none" rtlCol="0">
            <a:spAutoFit/>
          </a:bodyPr>
          <a:lstStyle/>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Introduction</a:t>
            </a: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8" y="1649486"/>
            <a:ext cx="1830790" cy="3342669"/>
          </a:xfrm>
          <a:prstGeom prst="rect">
            <a:avLst/>
          </a:prstGeom>
        </p:spPr>
      </p:pic>
      <p:sp>
        <p:nvSpPr>
          <p:cNvPr id="8" name="CuadroTexto 7"/>
          <p:cNvSpPr txBox="1"/>
          <p:nvPr/>
        </p:nvSpPr>
        <p:spPr>
          <a:xfrm>
            <a:off x="4004085" y="2676418"/>
            <a:ext cx="6638356" cy="707886"/>
          </a:xfrm>
          <a:prstGeom prst="rect">
            <a:avLst/>
          </a:prstGeom>
          <a:noFill/>
        </p:spPr>
        <p:txBody>
          <a:bodyPr wrap="none" rtlCol="0">
            <a:spAutoFit/>
          </a:bodyPr>
          <a:lstStyle/>
          <a:p>
            <a:r>
              <a:rPr lang="en-GB" sz="4000" dirty="0" smtClean="0">
                <a:latin typeface="Verdana" panose="020B0604030504040204" pitchFamily="34" charset="0"/>
                <a:ea typeface="Verdana" panose="020B0604030504040204" pitchFamily="34" charset="0"/>
                <a:cs typeface="Verdana" panose="020B0604030504040204" pitchFamily="34" charset="0"/>
              </a:rPr>
              <a:t>Military Language School</a:t>
            </a:r>
          </a:p>
        </p:txBody>
      </p:sp>
      <p:sp>
        <p:nvSpPr>
          <p:cNvPr id="7" name="Freeform 10"/>
          <p:cNvSpPr>
            <a:spLocks noChangeArrowheads="1"/>
          </p:cNvSpPr>
          <p:nvPr/>
        </p:nvSpPr>
        <p:spPr bwMode="auto">
          <a:xfrm>
            <a:off x="4935947" y="6642100"/>
            <a:ext cx="7178675" cy="77788"/>
          </a:xfrm>
          <a:custGeom>
            <a:avLst/>
            <a:gdLst>
              <a:gd name="T0" fmla="*/ 0 w 5288"/>
              <a:gd name="T1" fmla="*/ 2147483646 h 49"/>
              <a:gd name="T2" fmla="*/ 2147483646 w 5288"/>
              <a:gd name="T3" fmla="*/ 2147483646 h 49"/>
              <a:gd name="T4" fmla="*/ 2147483646 w 5288"/>
              <a:gd name="T5" fmla="*/ 0 h 49"/>
              <a:gd name="T6" fmla="*/ 2147483646 w 5288"/>
              <a:gd name="T7" fmla="*/ 0 h 49"/>
              <a:gd name="T8" fmla="*/ 0 w 5288"/>
              <a:gd name="T9" fmla="*/ 2147483646 h 49"/>
              <a:gd name="T10" fmla="*/ 0 60000 65536"/>
              <a:gd name="T11" fmla="*/ 0 60000 65536"/>
              <a:gd name="T12" fmla="*/ 0 60000 65536"/>
              <a:gd name="T13" fmla="*/ 0 60000 65536"/>
              <a:gd name="T14" fmla="*/ 0 60000 65536"/>
              <a:gd name="T15" fmla="*/ 0 w 5288"/>
              <a:gd name="T16" fmla="*/ 0 h 49"/>
              <a:gd name="T17" fmla="*/ 5288 w 5288"/>
              <a:gd name="T18" fmla="*/ 49 h 49"/>
            </a:gdLst>
            <a:ahLst/>
            <a:cxnLst>
              <a:cxn ang="T10">
                <a:pos x="T0" y="T1"/>
              </a:cxn>
              <a:cxn ang="T11">
                <a:pos x="T2" y="T3"/>
              </a:cxn>
              <a:cxn ang="T12">
                <a:pos x="T4" y="T5"/>
              </a:cxn>
              <a:cxn ang="T13">
                <a:pos x="T6" y="T7"/>
              </a:cxn>
              <a:cxn ang="T14">
                <a:pos x="T8" y="T9"/>
              </a:cxn>
            </a:cxnLst>
            <a:rect l="T15" t="T16" r="T17" b="T18"/>
            <a:pathLst>
              <a:path w="5288" h="49">
                <a:moveTo>
                  <a:pt x="0" y="48"/>
                </a:moveTo>
                <a:lnTo>
                  <a:pt x="5287" y="48"/>
                </a:lnTo>
                <a:lnTo>
                  <a:pt x="5287" y="0"/>
                </a:lnTo>
                <a:lnTo>
                  <a:pt x="14" y="0"/>
                </a:lnTo>
                <a:lnTo>
                  <a:pt x="0" y="48"/>
                </a:lnTo>
              </a:path>
            </a:pathLst>
          </a:custGeom>
          <a:solidFill>
            <a:srgbClr val="33339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pic>
        <p:nvPicPr>
          <p:cNvPr id="13" name="Imagen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57837" y="1728491"/>
            <a:ext cx="3210150" cy="904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7598" y="4879068"/>
            <a:ext cx="917314" cy="120548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Imagen 4"/>
          <p:cNvPicPr>
            <a:picLocks noChangeAspect="1"/>
          </p:cNvPicPr>
          <p:nvPr/>
        </p:nvPicPr>
        <p:blipFill>
          <a:blip r:embed="rId6">
            <a:extLst>
              <a:ext uri="{28A0092B-C50C-407E-A947-70E740481C1C}">
                <a14:useLocalDpi xmlns:a14="http://schemas.microsoft.com/office/drawing/2010/main" val="0"/>
              </a:ext>
            </a:extLst>
          </a:blip>
          <a:srcRect l="25143" r="23807"/>
          <a:stretch>
            <a:fillRect/>
          </a:stretch>
        </p:blipFill>
        <p:spPr bwMode="auto">
          <a:xfrm>
            <a:off x="5619860" y="4879068"/>
            <a:ext cx="834865" cy="1213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n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638120" y="4879068"/>
            <a:ext cx="2595064" cy="117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n 6"/>
          <p:cNvPicPr>
            <a:picLocks noChangeAspect="1"/>
          </p:cNvPicPr>
          <p:nvPr/>
        </p:nvPicPr>
        <p:blipFill>
          <a:blip r:embed="rId8">
            <a:extLst>
              <a:ext uri="{28A0092B-C50C-407E-A947-70E740481C1C}">
                <a14:useLocalDpi xmlns:a14="http://schemas.microsoft.com/office/drawing/2010/main" val="0"/>
              </a:ext>
            </a:extLst>
          </a:blip>
          <a:srcRect l="25877" r="22208"/>
          <a:stretch>
            <a:fillRect/>
          </a:stretch>
        </p:blipFill>
        <p:spPr bwMode="auto">
          <a:xfrm>
            <a:off x="9451634" y="4879068"/>
            <a:ext cx="954170" cy="120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n 10"/>
          <p:cNvPicPr>
            <a:picLocks noChangeAspect="1"/>
          </p:cNvPicPr>
          <p:nvPr/>
        </p:nvPicPr>
        <p:blipFill>
          <a:blip r:embed="rId9">
            <a:extLst>
              <a:ext uri="{28A0092B-C50C-407E-A947-70E740481C1C}">
                <a14:useLocalDpi xmlns:a14="http://schemas.microsoft.com/office/drawing/2010/main" val="0"/>
              </a:ext>
            </a:extLst>
          </a:blip>
          <a:srcRect t="21436" b="21445"/>
          <a:stretch>
            <a:fillRect/>
          </a:stretch>
        </p:blipFill>
        <p:spPr bwMode="auto">
          <a:xfrm>
            <a:off x="10509330" y="3666962"/>
            <a:ext cx="898115" cy="5676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 name="Imagen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451634" y="3666962"/>
            <a:ext cx="898525" cy="5984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 name="Imagen 12"/>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19656" y="3629889"/>
            <a:ext cx="890587" cy="66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n 1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084912" y="3645455"/>
            <a:ext cx="900112" cy="6165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4" name="Imagen 14"/>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400332" y="3667750"/>
            <a:ext cx="879475" cy="585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5" name="Imagen 15"/>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172915" y="3644422"/>
            <a:ext cx="958850" cy="61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n 16"/>
          <p:cNvPicPr>
            <a:picLocks noChangeAspect="1"/>
          </p:cNvPicPr>
          <p:nvPr/>
        </p:nvPicPr>
        <p:blipFill>
          <a:blip r:embed="rId15" cstate="print">
            <a:extLst>
              <a:ext uri="{28A0092B-C50C-407E-A947-70E740481C1C}">
                <a14:useLocalDpi xmlns:a14="http://schemas.microsoft.com/office/drawing/2010/main" val="0"/>
              </a:ext>
            </a:extLst>
          </a:blip>
          <a:srcRect t="16679" b="16121"/>
          <a:stretch>
            <a:fillRect/>
          </a:stretch>
        </p:blipFill>
        <p:spPr bwMode="auto">
          <a:xfrm>
            <a:off x="3994711" y="3644422"/>
            <a:ext cx="909637" cy="5816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163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13231" y="346573"/>
            <a:ext cx="4336444"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do?</a:t>
            </a:r>
          </a:p>
        </p:txBody>
      </p:sp>
      <p:sp>
        <p:nvSpPr>
          <p:cNvPr id="11" name="CuadroTexto 4"/>
          <p:cNvSpPr txBox="1"/>
          <p:nvPr/>
        </p:nvSpPr>
        <p:spPr>
          <a:xfrm>
            <a:off x="1563950" y="2099677"/>
            <a:ext cx="9655785" cy="3170099"/>
          </a:xfrm>
          <a:prstGeom prst="rect">
            <a:avLst/>
          </a:prstGeom>
          <a:noFill/>
        </p:spPr>
        <p:txBody>
          <a:bodyPr wrap="none" rtlCol="0">
            <a:spAutoFit/>
          </a:bodyPr>
          <a:lstStyle/>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We test students</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We share expertise</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We support language learners</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We support language maintenance</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We support deployed personnel</a:t>
            </a:r>
          </a:p>
        </p:txBody>
      </p:sp>
      <p:grpSp>
        <p:nvGrpSpPr>
          <p:cNvPr id="20" name="19 Grupo"/>
          <p:cNvGrpSpPr/>
          <p:nvPr/>
        </p:nvGrpSpPr>
        <p:grpSpPr>
          <a:xfrm>
            <a:off x="875731" y="1582173"/>
            <a:ext cx="8623111" cy="1236260"/>
            <a:chOff x="859809" y="1588827"/>
            <a:chExt cx="8623111" cy="1236260"/>
          </a:xfrm>
        </p:grpSpPr>
        <p:sp>
          <p:nvSpPr>
            <p:cNvPr id="12" name="11 Rectángulo"/>
            <p:cNvSpPr/>
            <p:nvPr/>
          </p:nvSpPr>
          <p:spPr>
            <a:xfrm>
              <a:off x="859809" y="1897039"/>
              <a:ext cx="6250675" cy="928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15 Elipse"/>
            <p:cNvSpPr/>
            <p:nvPr/>
          </p:nvSpPr>
          <p:spPr>
            <a:xfrm>
              <a:off x="6562299" y="1588827"/>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grpSp>
      <p:grpSp>
        <p:nvGrpSpPr>
          <p:cNvPr id="21" name="20 Grupo"/>
          <p:cNvGrpSpPr/>
          <p:nvPr/>
        </p:nvGrpSpPr>
        <p:grpSpPr>
          <a:xfrm>
            <a:off x="875731" y="2516876"/>
            <a:ext cx="10128047" cy="2039550"/>
            <a:chOff x="875731" y="2516876"/>
            <a:chExt cx="10128047" cy="2039550"/>
          </a:xfrm>
        </p:grpSpPr>
        <p:sp>
          <p:nvSpPr>
            <p:cNvPr id="13" name="12 Rectángulo"/>
            <p:cNvSpPr/>
            <p:nvPr/>
          </p:nvSpPr>
          <p:spPr>
            <a:xfrm>
              <a:off x="875731" y="2866029"/>
              <a:ext cx="10011344" cy="16903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16 Elipse"/>
            <p:cNvSpPr/>
            <p:nvPr/>
          </p:nvSpPr>
          <p:spPr>
            <a:xfrm>
              <a:off x="7586663" y="2516876"/>
              <a:ext cx="341711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a:p>
              <a:pPr algn="ctr"/>
              <a:r>
                <a:rPr lang="fr-FR" dirty="0" smtClean="0"/>
                <a:t>(TEACHERS&amp;STUDENTS)</a:t>
              </a:r>
            </a:p>
          </p:txBody>
        </p:sp>
      </p:grpSp>
      <p:grpSp>
        <p:nvGrpSpPr>
          <p:cNvPr id="22" name="21 Grupo"/>
          <p:cNvGrpSpPr/>
          <p:nvPr/>
        </p:nvGrpSpPr>
        <p:grpSpPr>
          <a:xfrm>
            <a:off x="875731" y="4556787"/>
            <a:ext cx="11374976" cy="755176"/>
            <a:chOff x="875731" y="4556787"/>
            <a:chExt cx="11374976" cy="755176"/>
          </a:xfrm>
        </p:grpSpPr>
        <p:sp>
          <p:nvSpPr>
            <p:cNvPr id="14" name="13 Rectángulo"/>
            <p:cNvSpPr/>
            <p:nvPr/>
          </p:nvSpPr>
          <p:spPr>
            <a:xfrm>
              <a:off x="875731" y="4599646"/>
              <a:ext cx="9387384" cy="6255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17 Elipse"/>
            <p:cNvSpPr/>
            <p:nvPr/>
          </p:nvSpPr>
          <p:spPr>
            <a:xfrm>
              <a:off x="9885095" y="4556787"/>
              <a:ext cx="2365612" cy="755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OPERATIONAL SUPPORT</a:t>
              </a:r>
              <a:endParaRPr lang="fr-FR" dirty="0"/>
            </a:p>
          </p:txBody>
        </p:sp>
      </p:grpSp>
    </p:spTree>
    <p:extLst>
      <p:ext uri="{BB962C8B-B14F-4D97-AF65-F5344CB8AC3E}">
        <p14:creationId xmlns:p14="http://schemas.microsoft.com/office/powerpoint/2010/main" val="2891852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3" presetClass="entr" presetSubtype="16"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plus(in)">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13231" y="346573"/>
            <a:ext cx="4963218"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need?</a:t>
            </a:r>
          </a:p>
        </p:txBody>
      </p:sp>
      <p:sp>
        <p:nvSpPr>
          <p:cNvPr id="11" name="CuadroTexto 4"/>
          <p:cNvSpPr txBox="1"/>
          <p:nvPr/>
        </p:nvSpPr>
        <p:spPr>
          <a:xfrm>
            <a:off x="1006738" y="1437957"/>
            <a:ext cx="9207777" cy="1938992"/>
          </a:xfrm>
          <a:prstGeom prst="rect">
            <a:avLst/>
          </a:prstGeom>
          <a:noFill/>
        </p:spPr>
        <p:txBody>
          <a:bodyPr wrap="none" rtlCol="0">
            <a:spAutoFit/>
          </a:bodyPr>
          <a:lstStyle/>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To organize/optimize information</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To involve all stakeholders</a:t>
            </a:r>
          </a:p>
          <a:p>
            <a:pPr marL="342900" indent="-342900">
              <a:buFont typeface="+mj-lt"/>
              <a:buAutoNum type="arabicPeriod"/>
            </a:pPr>
            <a:r>
              <a:rPr lang="en-GB" sz="4000" dirty="0" smtClean="0">
                <a:latin typeface="Verdana" panose="020B0604030504040204" pitchFamily="34" charset="0"/>
                <a:ea typeface="Verdana" panose="020B0604030504040204" pitchFamily="34" charset="0"/>
                <a:cs typeface="Verdana" panose="020B0604030504040204" pitchFamily="34" charset="0"/>
              </a:rPr>
              <a:t>To “spread the word”</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0626" y="3615335"/>
            <a:ext cx="6550839" cy="3242665"/>
          </a:xfrm>
          <a:prstGeom prst="rect">
            <a:avLst/>
          </a:prstGeom>
        </p:spPr>
      </p:pic>
      <p:sp>
        <p:nvSpPr>
          <p:cNvPr id="24" name="18 Elipse"/>
          <p:cNvSpPr/>
          <p:nvPr/>
        </p:nvSpPr>
        <p:spPr>
          <a:xfrm>
            <a:off x="24214" y="4045006"/>
            <a:ext cx="5586412" cy="14569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t>VISIBILITY/ACCESSIBILITY/</a:t>
            </a:r>
          </a:p>
          <a:p>
            <a:pPr algn="ctr"/>
            <a:r>
              <a:rPr lang="fr-FR" sz="2400" dirty="0" smtClean="0"/>
              <a:t>AWARENESS/MOTIVATION</a:t>
            </a:r>
            <a:endParaRPr lang="fr-FR" sz="2400" dirty="0"/>
          </a:p>
        </p:txBody>
      </p:sp>
    </p:spTree>
    <p:extLst>
      <p:ext uri="{BB962C8B-B14F-4D97-AF65-F5344CB8AC3E}">
        <p14:creationId xmlns:p14="http://schemas.microsoft.com/office/powerpoint/2010/main" val="3687951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8 Elipse"/>
          <p:cNvSpPr/>
          <p:nvPr/>
        </p:nvSpPr>
        <p:spPr>
          <a:xfrm>
            <a:off x="153187" y="4875753"/>
            <a:ext cx="3937948" cy="8711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VISIBILITY/ACCESSIBILITY/</a:t>
            </a:r>
          </a:p>
          <a:p>
            <a:pPr algn="ctr"/>
            <a:r>
              <a:rPr lang="fr-FR" dirty="0" smtClean="0"/>
              <a:t>AWARENESS/MOTIVATION</a:t>
            </a:r>
            <a:endParaRPr lang="fr-FR" dirty="0"/>
          </a:p>
        </p:txBody>
      </p:sp>
      <p:sp>
        <p:nvSpPr>
          <p:cNvPr id="5" name="CuadroTexto 4"/>
          <p:cNvSpPr txBox="1"/>
          <p:nvPr/>
        </p:nvSpPr>
        <p:spPr>
          <a:xfrm>
            <a:off x="513231" y="346573"/>
            <a:ext cx="5073825"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DO/NEED</a:t>
            </a:r>
          </a:p>
        </p:txBody>
      </p:sp>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17" name="16 Elipse"/>
          <p:cNvSpPr/>
          <p:nvPr/>
        </p:nvSpPr>
        <p:spPr>
          <a:xfrm>
            <a:off x="411708" y="2554406"/>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TRAINING</a:t>
            </a:r>
            <a:endParaRPr lang="fr-FR" dirty="0"/>
          </a:p>
        </p:txBody>
      </p:sp>
      <p:sp>
        <p:nvSpPr>
          <p:cNvPr id="21" name="20 Elipse"/>
          <p:cNvSpPr/>
          <p:nvPr/>
        </p:nvSpPr>
        <p:spPr>
          <a:xfrm>
            <a:off x="723331" y="3794078"/>
            <a:ext cx="2365612" cy="755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OPERATIONAL SUPPORT</a:t>
            </a:r>
            <a:endParaRPr lang="fr-FR" dirty="0"/>
          </a:p>
        </p:txBody>
      </p:sp>
      <p:sp>
        <p:nvSpPr>
          <p:cNvPr id="22" name="CuadroTexto 4"/>
          <p:cNvSpPr txBox="1"/>
          <p:nvPr/>
        </p:nvSpPr>
        <p:spPr>
          <a:xfrm>
            <a:off x="6316657" y="346573"/>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spTree>
    <p:extLst>
      <p:ext uri="{BB962C8B-B14F-4D97-AF65-F5344CB8AC3E}">
        <p14:creationId xmlns:p14="http://schemas.microsoft.com/office/powerpoint/2010/main" val="459246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513231" y="346573"/>
            <a:ext cx="4041491"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we NEED</a:t>
            </a:r>
          </a:p>
        </p:txBody>
      </p:sp>
      <p:sp>
        <p:nvSpPr>
          <p:cNvPr id="16" name="15 Elipse"/>
          <p:cNvSpPr/>
          <p:nvPr/>
        </p:nvSpPr>
        <p:spPr>
          <a:xfrm>
            <a:off x="354842" y="1392072"/>
            <a:ext cx="292062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TESTING</a:t>
            </a:r>
            <a:endParaRPr lang="fr-FR" dirty="0"/>
          </a:p>
        </p:txBody>
      </p:sp>
      <p:sp>
        <p:nvSpPr>
          <p:cNvPr id="22" name="CuadroTexto 4"/>
          <p:cNvSpPr txBox="1"/>
          <p:nvPr/>
        </p:nvSpPr>
        <p:spPr>
          <a:xfrm>
            <a:off x="6316657" y="346573"/>
            <a:ext cx="5102102" cy="707886"/>
          </a:xfrm>
          <a:prstGeom prst="rect">
            <a:avLst/>
          </a:prstGeom>
          <a:noFill/>
        </p:spPr>
        <p:txBody>
          <a:bodyPr wrap="none" rtlCol="0">
            <a:spAutoFit/>
          </a:bodyPr>
          <a:lstStyle/>
          <a:p>
            <a:pPr marL="342900" indent="-342900"/>
            <a:r>
              <a:rPr lang="en-GB" sz="4000" dirty="0" smtClean="0">
                <a:latin typeface="Verdana" panose="020B0604030504040204" pitchFamily="34" charset="0"/>
                <a:ea typeface="Verdana" panose="020B0604030504040204" pitchFamily="34" charset="0"/>
                <a:cs typeface="Verdana" panose="020B0604030504040204" pitchFamily="34" charset="0"/>
              </a:rPr>
              <a:t>What do we HAVE?</a:t>
            </a:r>
          </a:p>
        </p:txBody>
      </p:sp>
      <p:pic>
        <p:nvPicPr>
          <p:cNvPr id="23" name="Imagen 8"/>
          <p:cNvPicPr>
            <a:picLocks noChangeAspect="1"/>
          </p:cNvPicPr>
          <p:nvPr/>
        </p:nvPicPr>
        <p:blipFill rotWithShape="1">
          <a:blip r:embed="rId3" cstate="print"/>
          <a:srcRect l="9942" t="1783" r="59971" b="30620"/>
          <a:stretch/>
        </p:blipFill>
        <p:spPr>
          <a:xfrm>
            <a:off x="4391729" y="1087752"/>
            <a:ext cx="7155547" cy="4521478"/>
          </a:xfrm>
          <a:prstGeom prst="rect">
            <a:avLst/>
          </a:prstGeom>
          <a:ln>
            <a:solidFill>
              <a:schemeClr val="tx1"/>
            </a:solidFill>
          </a:ln>
        </p:spPr>
      </p:pic>
      <p:pic>
        <p:nvPicPr>
          <p:cNvPr id="24" name="Imagen 2"/>
          <p:cNvPicPr>
            <a:picLocks noChangeAspect="1"/>
          </p:cNvPicPr>
          <p:nvPr/>
        </p:nvPicPr>
        <p:blipFill rotWithShape="1">
          <a:blip r:embed="rId4" cstate="print"/>
          <a:srcRect r="50032"/>
          <a:stretch/>
        </p:blipFill>
        <p:spPr>
          <a:xfrm>
            <a:off x="3933518" y="1091821"/>
            <a:ext cx="7981442" cy="4492478"/>
          </a:xfrm>
          <a:prstGeom prst="rect">
            <a:avLst/>
          </a:prstGeom>
        </p:spPr>
      </p:pic>
    </p:spTree>
    <p:extLst>
      <p:ext uri="{BB962C8B-B14F-4D97-AF65-F5344CB8AC3E}">
        <p14:creationId xmlns:p14="http://schemas.microsoft.com/office/powerpoint/2010/main" val="365079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712</TotalTime>
  <Words>1499</Words>
  <Application>Microsoft Office PowerPoint</Application>
  <PresentationFormat>Panorámica</PresentationFormat>
  <Paragraphs>138</Paragraphs>
  <Slides>23</Slides>
  <Notes>17</Notes>
  <HiddenSlides>5</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Microsoft YaHei</vt:lpstr>
      <vt:lpstr>Arial</vt:lpstr>
      <vt:lpstr>Calibri</vt:lpstr>
      <vt:lpstr>Calibri Light</vt:lpstr>
      <vt:lpstr>Times New Roman</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QUESTIONS?</vt:lpstr>
    </vt:vector>
  </TitlesOfParts>
  <Company>Ministerio de Defensa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ARIAS LOSTE LUIS MANUEL</dc:creator>
  <cp:lastModifiedBy>ARIAS LOSTE LUIS MANUEL</cp:lastModifiedBy>
  <cp:revision>64</cp:revision>
  <cp:lastPrinted>2018-05-10T08:46:23Z</cp:lastPrinted>
  <dcterms:created xsi:type="dcterms:W3CDTF">2018-04-03T08:27:14Z</dcterms:created>
  <dcterms:modified xsi:type="dcterms:W3CDTF">2018-05-23T06:29:15Z</dcterms:modified>
</cp:coreProperties>
</file>