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0" r:id="rId3"/>
    <p:sldId id="256" r:id="rId4"/>
    <p:sldId id="257" r:id="rId5"/>
    <p:sldId id="258" r:id="rId6"/>
    <p:sldId id="259" r:id="rId7"/>
    <p:sldId id="262" r:id="rId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61" autoAdjust="0"/>
    <p:restoredTop sz="94660"/>
  </p:normalViewPr>
  <p:slideViewPr>
    <p:cSldViewPr snapToGrid="0">
      <p:cViewPr varScale="1">
        <p:scale>
          <a:sx n="78" d="100"/>
          <a:sy n="78" d="100"/>
        </p:scale>
        <p:origin x="23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507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597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8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85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4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20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241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932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968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08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41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5/25/2022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552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text, tree, outdoor, sign&#10;&#10;Description automatically generated">
            <a:extLst>
              <a:ext uri="{FF2B5EF4-FFF2-40B4-BE49-F238E27FC236}">
                <a16:creationId xmlns:a16="http://schemas.microsoft.com/office/drawing/2014/main" id="{7E063116-03D0-CB18-D37C-EC6B0ADE91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01" r="1" b="2133"/>
          <a:stretch/>
        </p:blipFill>
        <p:spPr>
          <a:xfrm>
            <a:off x="180278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DB26306-189E-4AAF-2208-8C6C12BAFC5A}"/>
              </a:ext>
            </a:extLst>
          </p:cNvPr>
          <p:cNvSpPr txBox="1"/>
          <p:nvPr/>
        </p:nvSpPr>
        <p:spPr>
          <a:xfrm>
            <a:off x="3984053" y="2144421"/>
            <a:ext cx="3399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ln w="19050"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2D91ED-D726-B551-A6BF-125436620DC2}"/>
              </a:ext>
            </a:extLst>
          </p:cNvPr>
          <p:cNvSpPr txBox="1"/>
          <p:nvPr/>
        </p:nvSpPr>
        <p:spPr>
          <a:xfrm>
            <a:off x="5393865" y="2713808"/>
            <a:ext cx="5796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n w="9525">
                  <a:solidFill>
                    <a:schemeClr val="tx1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1FE837-1BB8-F25F-1C3C-2028498A9F27}"/>
              </a:ext>
            </a:extLst>
          </p:cNvPr>
          <p:cNvSpPr txBox="1"/>
          <p:nvPr/>
        </p:nvSpPr>
        <p:spPr>
          <a:xfrm>
            <a:off x="1094530" y="582688"/>
            <a:ext cx="9998579" cy="1015663"/>
          </a:xfrm>
          <a:prstGeom prst="rect">
            <a:avLst/>
          </a:prstGeom>
          <a:noFill/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Amasis MT Pro Black" panose="020B0604020202020204" pitchFamily="18" charset="0"/>
              </a:rPr>
              <a:t>NATO BILC Seminar 2022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97B96B-2BC2-4E83-4F33-F2E29A25C86E}"/>
              </a:ext>
            </a:extLst>
          </p:cNvPr>
          <p:cNvSpPr txBox="1"/>
          <p:nvPr/>
        </p:nvSpPr>
        <p:spPr>
          <a:xfrm>
            <a:off x="2228983" y="5415483"/>
            <a:ext cx="7729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bg1"/>
                </a:solidFill>
                <a:latin typeface="Amasis MT Pro Black" panose="02040A04050005020304" pitchFamily="18" charset="0"/>
              </a:rPr>
              <a:t>16-21 October 2022</a:t>
            </a:r>
            <a:endParaRPr lang="en-US" sz="6000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latin typeface="Amasis MT Pro Black" panose="02040A040500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175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EE0B6E2-7CE8-4D86-87FC-4B58A7D8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ree, outdoor, city, resort&#10;&#10;Description automatically generated">
            <a:extLst>
              <a:ext uri="{FF2B5EF4-FFF2-40B4-BE49-F238E27FC236}">
                <a16:creationId xmlns:a16="http://schemas.microsoft.com/office/drawing/2014/main" id="{E2A86331-7773-E6F6-8F1A-50440D216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7" r="1" b="8322"/>
          <a:stretch/>
        </p:blipFill>
        <p:spPr>
          <a:xfrm>
            <a:off x="860711" y="341203"/>
            <a:ext cx="10470578" cy="5568393"/>
          </a:xfrm>
          <a:custGeom>
            <a:avLst/>
            <a:gdLst/>
            <a:ahLst/>
            <a:cxnLst/>
            <a:rect l="l" t="t" r="r" b="b"/>
            <a:pathLst>
              <a:path w="10630858" h="5869478">
                <a:moveTo>
                  <a:pt x="5791061" y="218"/>
                </a:moveTo>
                <a:cubicBezTo>
                  <a:pt x="5877327" y="-560"/>
                  <a:pt x="5971399" y="626"/>
                  <a:pt x="6073275" y="5793"/>
                </a:cubicBezTo>
                <a:cubicBezTo>
                  <a:pt x="6098744" y="7086"/>
                  <a:pt x="6121786" y="8165"/>
                  <a:pt x="6142651" y="9057"/>
                </a:cubicBezTo>
                <a:lnTo>
                  <a:pt x="6164185" y="9874"/>
                </a:lnTo>
                <a:lnTo>
                  <a:pt x="6258731" y="5793"/>
                </a:lnTo>
                <a:lnTo>
                  <a:pt x="6319194" y="2002"/>
                </a:lnTo>
                <a:lnTo>
                  <a:pt x="6413049" y="11772"/>
                </a:lnTo>
                <a:cubicBezTo>
                  <a:pt x="6592720" y="42783"/>
                  <a:pt x="6774188" y="66100"/>
                  <a:pt x="6956654" y="46745"/>
                </a:cubicBezTo>
                <a:cubicBezTo>
                  <a:pt x="7082424" y="33223"/>
                  <a:pt x="7207994" y="25294"/>
                  <a:pt x="7334364" y="25763"/>
                </a:cubicBezTo>
                <a:cubicBezTo>
                  <a:pt x="7624835" y="25763"/>
                  <a:pt x="7915502" y="28559"/>
                  <a:pt x="8205974" y="22730"/>
                </a:cubicBezTo>
                <a:cubicBezTo>
                  <a:pt x="8464499" y="17601"/>
                  <a:pt x="8722029" y="6412"/>
                  <a:pt x="8980756" y="34620"/>
                </a:cubicBezTo>
                <a:cubicBezTo>
                  <a:pt x="9362658" y="76124"/>
                  <a:pt x="9746556" y="62832"/>
                  <a:pt x="10129655" y="57937"/>
                </a:cubicBezTo>
                <a:lnTo>
                  <a:pt x="10163726" y="56766"/>
                </a:lnTo>
                <a:lnTo>
                  <a:pt x="10254950" y="73131"/>
                </a:lnTo>
                <a:lnTo>
                  <a:pt x="10311819" y="101928"/>
                </a:lnTo>
                <a:cubicBezTo>
                  <a:pt x="10479504" y="200737"/>
                  <a:pt x="10591476" y="367254"/>
                  <a:pt x="10625532" y="561669"/>
                </a:cubicBezTo>
                <a:lnTo>
                  <a:pt x="10626834" y="578090"/>
                </a:lnTo>
                <a:lnTo>
                  <a:pt x="10611964" y="734537"/>
                </a:lnTo>
                <a:cubicBezTo>
                  <a:pt x="10602387" y="823467"/>
                  <a:pt x="10587763" y="913306"/>
                  <a:pt x="10611964" y="1001326"/>
                </a:cubicBezTo>
                <a:cubicBezTo>
                  <a:pt x="10628543" y="1062669"/>
                  <a:pt x="10632231" y="1127783"/>
                  <a:pt x="10622705" y="1191154"/>
                </a:cubicBezTo>
                <a:cubicBezTo>
                  <a:pt x="10606645" y="1303627"/>
                  <a:pt x="10603293" y="1418084"/>
                  <a:pt x="10612740" y="1531572"/>
                </a:cubicBezTo>
                <a:cubicBezTo>
                  <a:pt x="10618978" y="1606398"/>
                  <a:pt x="10618020" y="1681815"/>
                  <a:pt x="10609893" y="1756397"/>
                </a:cubicBezTo>
                <a:cubicBezTo>
                  <a:pt x="10599152" y="1856690"/>
                  <a:pt x="10582457" y="1958800"/>
                  <a:pt x="10602776" y="2059394"/>
                </a:cubicBezTo>
                <a:cubicBezTo>
                  <a:pt x="10635130" y="2219226"/>
                  <a:pt x="10628659" y="2378906"/>
                  <a:pt x="10615717" y="2539949"/>
                </a:cubicBezTo>
                <a:cubicBezTo>
                  <a:pt x="10606011" y="2659785"/>
                  <a:pt x="10595269" y="2780984"/>
                  <a:pt x="10614682" y="2902183"/>
                </a:cubicBezTo>
                <a:cubicBezTo>
                  <a:pt x="10623029" y="2958418"/>
                  <a:pt x="10623029" y="3015928"/>
                  <a:pt x="10614682" y="3072165"/>
                </a:cubicBezTo>
                <a:cubicBezTo>
                  <a:pt x="10604587" y="3147914"/>
                  <a:pt x="10595010" y="3222907"/>
                  <a:pt x="10607952" y="3299413"/>
                </a:cubicBezTo>
                <a:cubicBezTo>
                  <a:pt x="10613646" y="3332743"/>
                  <a:pt x="10617917" y="3366376"/>
                  <a:pt x="10620894" y="3400009"/>
                </a:cubicBezTo>
                <a:cubicBezTo>
                  <a:pt x="10626822" y="3485877"/>
                  <a:pt x="10624699" y="3572233"/>
                  <a:pt x="10614553" y="3657556"/>
                </a:cubicBezTo>
                <a:cubicBezTo>
                  <a:pt x="10604846" y="3756637"/>
                  <a:pt x="10620635" y="3856323"/>
                  <a:pt x="10607694" y="3955100"/>
                </a:cubicBezTo>
                <a:cubicBezTo>
                  <a:pt x="10598504" y="4034653"/>
                  <a:pt x="10598155" y="4115265"/>
                  <a:pt x="10606658" y="4194923"/>
                </a:cubicBezTo>
                <a:cubicBezTo>
                  <a:pt x="10621954" y="4345512"/>
                  <a:pt x="10620998" y="4497755"/>
                  <a:pt x="10603811" y="4648057"/>
                </a:cubicBezTo>
                <a:cubicBezTo>
                  <a:pt x="10593198" y="4735775"/>
                  <a:pt x="10587116" y="4826067"/>
                  <a:pt x="10606140" y="4912119"/>
                </a:cubicBezTo>
                <a:cubicBezTo>
                  <a:pt x="10628530" y="5013245"/>
                  <a:pt x="10633189" y="5114446"/>
                  <a:pt x="10629921" y="5215515"/>
                </a:cubicBezTo>
                <a:lnTo>
                  <a:pt x="10625356" y="5273604"/>
                </a:lnTo>
                <a:lnTo>
                  <a:pt x="10624284" y="5284086"/>
                </a:lnTo>
                <a:cubicBezTo>
                  <a:pt x="10601148" y="5404993"/>
                  <a:pt x="10545219" y="5529874"/>
                  <a:pt x="10458692" y="5632218"/>
                </a:cubicBezTo>
                <a:lnTo>
                  <a:pt x="10418904" y="5670857"/>
                </a:lnTo>
                <a:lnTo>
                  <a:pt x="10417064" y="5673484"/>
                </a:lnTo>
                <a:cubicBezTo>
                  <a:pt x="10307992" y="5802550"/>
                  <a:pt x="10158402" y="5877799"/>
                  <a:pt x="9954609" y="5858572"/>
                </a:cubicBezTo>
                <a:cubicBezTo>
                  <a:pt x="9860355" y="5870096"/>
                  <a:pt x="9750551" y="5855439"/>
                  <a:pt x="9657171" y="5854061"/>
                </a:cubicBezTo>
                <a:lnTo>
                  <a:pt x="9612467" y="5856387"/>
                </a:lnTo>
                <a:lnTo>
                  <a:pt x="9279984" y="5838331"/>
                </a:lnTo>
                <a:cubicBezTo>
                  <a:pt x="9153141" y="5834280"/>
                  <a:pt x="9026273" y="5834164"/>
                  <a:pt x="8899305" y="5841275"/>
                </a:cubicBezTo>
                <a:cubicBezTo>
                  <a:pt x="8761407" y="5850940"/>
                  <a:pt x="8623304" y="5854733"/>
                  <a:pt x="8485266" y="5852671"/>
                </a:cubicBezTo>
                <a:lnTo>
                  <a:pt x="8314842" y="5842884"/>
                </a:lnTo>
                <a:lnTo>
                  <a:pt x="8193631" y="5825368"/>
                </a:lnTo>
                <a:lnTo>
                  <a:pt x="8029897" y="5818284"/>
                </a:lnTo>
                <a:lnTo>
                  <a:pt x="8028296" y="5817260"/>
                </a:lnTo>
                <a:lnTo>
                  <a:pt x="8008332" y="5817260"/>
                </a:lnTo>
                <a:lnTo>
                  <a:pt x="8006732" y="5818114"/>
                </a:lnTo>
                <a:lnTo>
                  <a:pt x="7839115" y="5825368"/>
                </a:lnTo>
                <a:lnTo>
                  <a:pt x="7801585" y="5830791"/>
                </a:lnTo>
                <a:lnTo>
                  <a:pt x="7734233" y="5834980"/>
                </a:lnTo>
                <a:lnTo>
                  <a:pt x="7482820" y="5855530"/>
                </a:lnTo>
                <a:lnTo>
                  <a:pt x="7445741" y="5854102"/>
                </a:lnTo>
                <a:lnTo>
                  <a:pt x="7403701" y="5858035"/>
                </a:lnTo>
                <a:lnTo>
                  <a:pt x="7155292" y="5854564"/>
                </a:lnTo>
                <a:cubicBezTo>
                  <a:pt x="6874805" y="5835913"/>
                  <a:pt x="6593917" y="5824488"/>
                  <a:pt x="6312830" y="5849900"/>
                </a:cubicBezTo>
                <a:lnTo>
                  <a:pt x="6232577" y="5855788"/>
                </a:lnTo>
                <a:lnTo>
                  <a:pt x="6231985" y="5855764"/>
                </a:lnTo>
                <a:lnTo>
                  <a:pt x="6166003" y="5858572"/>
                </a:lnTo>
                <a:cubicBezTo>
                  <a:pt x="6100624" y="5861901"/>
                  <a:pt x="6043822" y="5864887"/>
                  <a:pt x="5993271" y="5866513"/>
                </a:cubicBezTo>
                <a:lnTo>
                  <a:pt x="5925657" y="5866398"/>
                </a:lnTo>
                <a:lnTo>
                  <a:pt x="5833706" y="5859695"/>
                </a:lnTo>
                <a:cubicBezTo>
                  <a:pt x="5697214" y="5841788"/>
                  <a:pt x="5559607" y="5838897"/>
                  <a:pt x="5422657" y="5851067"/>
                </a:cubicBezTo>
                <a:lnTo>
                  <a:pt x="5250035" y="5858044"/>
                </a:lnTo>
                <a:lnTo>
                  <a:pt x="5151093" y="5858278"/>
                </a:lnTo>
                <a:lnTo>
                  <a:pt x="4972680" y="5851067"/>
                </a:lnTo>
                <a:cubicBezTo>
                  <a:pt x="4829141" y="5841741"/>
                  <a:pt x="4685204" y="5826120"/>
                  <a:pt x="4542066" y="5842905"/>
                </a:cubicBezTo>
                <a:cubicBezTo>
                  <a:pt x="4491758" y="5848734"/>
                  <a:pt x="4441488" y="5852626"/>
                  <a:pt x="4391242" y="5854962"/>
                </a:cubicBezTo>
                <a:lnTo>
                  <a:pt x="4246482" y="5857576"/>
                </a:lnTo>
                <a:lnTo>
                  <a:pt x="4221030" y="5856572"/>
                </a:lnTo>
                <a:lnTo>
                  <a:pt x="4218005" y="5856681"/>
                </a:lnTo>
                <a:lnTo>
                  <a:pt x="3939367" y="5844305"/>
                </a:lnTo>
                <a:cubicBezTo>
                  <a:pt x="3773470" y="5832648"/>
                  <a:pt x="3606974" y="5815626"/>
                  <a:pt x="3441875" y="5843140"/>
                </a:cubicBezTo>
                <a:cubicBezTo>
                  <a:pt x="3386806" y="5851400"/>
                  <a:pt x="3331601" y="5858126"/>
                  <a:pt x="3276306" y="5863318"/>
                </a:cubicBezTo>
                <a:lnTo>
                  <a:pt x="3225006" y="5866706"/>
                </a:lnTo>
                <a:lnTo>
                  <a:pt x="3194056" y="5866407"/>
                </a:lnTo>
                <a:lnTo>
                  <a:pt x="3082891" y="5863061"/>
                </a:lnTo>
                <a:lnTo>
                  <a:pt x="3013959" y="5869302"/>
                </a:lnTo>
                <a:cubicBezTo>
                  <a:pt x="2910698" y="5871464"/>
                  <a:pt x="2845426" y="5852913"/>
                  <a:pt x="2748311" y="5858572"/>
                </a:cubicBezTo>
                <a:cubicBezTo>
                  <a:pt x="2736171" y="5859279"/>
                  <a:pt x="2721419" y="5860082"/>
                  <a:pt x="2704411" y="5860936"/>
                </a:cubicBezTo>
                <a:lnTo>
                  <a:pt x="2650475" y="5863440"/>
                </a:lnTo>
                <a:lnTo>
                  <a:pt x="2436349" y="5854816"/>
                </a:lnTo>
                <a:cubicBezTo>
                  <a:pt x="2095150" y="5845165"/>
                  <a:pt x="1753811" y="5845122"/>
                  <a:pt x="1412584" y="5830782"/>
                </a:cubicBezTo>
                <a:cubicBezTo>
                  <a:pt x="1262458" y="5824256"/>
                  <a:pt x="1113131" y="5859227"/>
                  <a:pt x="963404" y="5861093"/>
                </a:cubicBezTo>
                <a:cubicBezTo>
                  <a:pt x="896140" y="5861967"/>
                  <a:pt x="828812" y="5861342"/>
                  <a:pt x="761431" y="5859896"/>
                </a:cubicBezTo>
                <a:lnTo>
                  <a:pt x="637698" y="5856158"/>
                </a:lnTo>
                <a:lnTo>
                  <a:pt x="592997" y="5853711"/>
                </a:lnTo>
                <a:cubicBezTo>
                  <a:pt x="391136" y="5830428"/>
                  <a:pt x="227663" y="5724844"/>
                  <a:pt x="123577" y="5564333"/>
                </a:cubicBezTo>
                <a:lnTo>
                  <a:pt x="99502" y="5518240"/>
                </a:lnTo>
                <a:lnTo>
                  <a:pt x="95609" y="5512764"/>
                </a:lnTo>
                <a:lnTo>
                  <a:pt x="86221" y="5492812"/>
                </a:lnTo>
                <a:lnTo>
                  <a:pt x="61763" y="5445986"/>
                </a:lnTo>
                <a:lnTo>
                  <a:pt x="56991" y="5430695"/>
                </a:lnTo>
                <a:lnTo>
                  <a:pt x="41922" y="5398673"/>
                </a:lnTo>
                <a:lnTo>
                  <a:pt x="25760" y="5339273"/>
                </a:lnTo>
                <a:lnTo>
                  <a:pt x="16811" y="5271956"/>
                </a:lnTo>
                <a:cubicBezTo>
                  <a:pt x="9305" y="5238090"/>
                  <a:pt x="4710" y="5203585"/>
                  <a:pt x="3092" y="5168860"/>
                </a:cubicBezTo>
                <a:cubicBezTo>
                  <a:pt x="-7132" y="5042101"/>
                  <a:pt x="10081" y="4917108"/>
                  <a:pt x="24446" y="4791844"/>
                </a:cubicBezTo>
                <a:cubicBezTo>
                  <a:pt x="34023" y="4712006"/>
                  <a:pt x="48647" y="4631352"/>
                  <a:pt x="24446" y="4552331"/>
                </a:cubicBezTo>
                <a:cubicBezTo>
                  <a:pt x="7867" y="4497261"/>
                  <a:pt x="4180" y="4438805"/>
                  <a:pt x="13705" y="4381912"/>
                </a:cubicBezTo>
                <a:cubicBezTo>
                  <a:pt x="29766" y="4280940"/>
                  <a:pt x="33117" y="4178184"/>
                  <a:pt x="23670" y="4076300"/>
                </a:cubicBezTo>
                <a:cubicBezTo>
                  <a:pt x="17432" y="4009125"/>
                  <a:pt x="18390" y="3941419"/>
                  <a:pt x="26517" y="3874462"/>
                </a:cubicBezTo>
                <a:cubicBezTo>
                  <a:pt x="37258" y="3784423"/>
                  <a:pt x="53954" y="3692752"/>
                  <a:pt x="33635" y="3602444"/>
                </a:cubicBezTo>
                <a:cubicBezTo>
                  <a:pt x="1280" y="3458954"/>
                  <a:pt x="7751" y="3315599"/>
                  <a:pt x="20694" y="3171022"/>
                </a:cubicBezTo>
                <a:cubicBezTo>
                  <a:pt x="30400" y="3063439"/>
                  <a:pt x="41141" y="2954632"/>
                  <a:pt x="21728" y="2845824"/>
                </a:cubicBezTo>
                <a:cubicBezTo>
                  <a:pt x="13381" y="2795337"/>
                  <a:pt x="13381" y="2743709"/>
                  <a:pt x="21728" y="2693221"/>
                </a:cubicBezTo>
                <a:cubicBezTo>
                  <a:pt x="31823" y="2625218"/>
                  <a:pt x="41400" y="2557892"/>
                  <a:pt x="28458" y="2489208"/>
                </a:cubicBezTo>
                <a:cubicBezTo>
                  <a:pt x="22764" y="2459285"/>
                  <a:pt x="18493" y="2429092"/>
                  <a:pt x="15516" y="2398898"/>
                </a:cubicBezTo>
                <a:cubicBezTo>
                  <a:pt x="9589" y="2321809"/>
                  <a:pt x="11711" y="2244283"/>
                  <a:pt x="21857" y="2167683"/>
                </a:cubicBezTo>
                <a:cubicBezTo>
                  <a:pt x="31564" y="2078733"/>
                  <a:pt x="15776" y="1989238"/>
                  <a:pt x="28717" y="1900560"/>
                </a:cubicBezTo>
                <a:cubicBezTo>
                  <a:pt x="37907" y="1829142"/>
                  <a:pt x="38255" y="1756772"/>
                  <a:pt x="29752" y="1685258"/>
                </a:cubicBezTo>
                <a:cubicBezTo>
                  <a:pt x="14456" y="1550065"/>
                  <a:pt x="15412" y="1413389"/>
                  <a:pt x="32599" y="1278454"/>
                </a:cubicBezTo>
                <a:cubicBezTo>
                  <a:pt x="43212" y="1199704"/>
                  <a:pt x="49294" y="1118644"/>
                  <a:pt x="30270" y="1041390"/>
                </a:cubicBezTo>
                <a:cubicBezTo>
                  <a:pt x="-14509" y="859818"/>
                  <a:pt x="11634" y="677973"/>
                  <a:pt x="30270" y="497354"/>
                </a:cubicBezTo>
                <a:lnTo>
                  <a:pt x="31725" y="472895"/>
                </a:lnTo>
                <a:lnTo>
                  <a:pt x="43781" y="427827"/>
                </a:lnTo>
                <a:lnTo>
                  <a:pt x="50994" y="413476"/>
                </a:lnTo>
                <a:lnTo>
                  <a:pt x="58372" y="387895"/>
                </a:lnTo>
                <a:cubicBezTo>
                  <a:pt x="111660" y="254431"/>
                  <a:pt x="198390" y="154469"/>
                  <a:pt x="306361" y="90092"/>
                </a:cubicBezTo>
                <a:lnTo>
                  <a:pt x="343340" y="71955"/>
                </a:lnTo>
                <a:lnTo>
                  <a:pt x="451947" y="55771"/>
                </a:lnTo>
                <a:lnTo>
                  <a:pt x="480681" y="50638"/>
                </a:lnTo>
                <a:lnTo>
                  <a:pt x="500476" y="51097"/>
                </a:lnTo>
                <a:cubicBezTo>
                  <a:pt x="614729" y="49684"/>
                  <a:pt x="728933" y="43772"/>
                  <a:pt x="843024" y="32056"/>
                </a:cubicBezTo>
                <a:cubicBezTo>
                  <a:pt x="1123212" y="7156"/>
                  <a:pt x="1404499" y="3566"/>
                  <a:pt x="1685086" y="21332"/>
                </a:cubicBezTo>
                <a:cubicBezTo>
                  <a:pt x="1938623" y="33688"/>
                  <a:pt x="2191759" y="64000"/>
                  <a:pt x="2445896" y="38121"/>
                </a:cubicBezTo>
                <a:cubicBezTo>
                  <a:pt x="2489616" y="33690"/>
                  <a:pt x="2532937" y="26111"/>
                  <a:pt x="2576333" y="19030"/>
                </a:cubicBezTo>
                <a:lnTo>
                  <a:pt x="2696353" y="4251"/>
                </a:lnTo>
                <a:lnTo>
                  <a:pt x="2745536" y="5232"/>
                </a:lnTo>
                <a:cubicBezTo>
                  <a:pt x="2818993" y="6452"/>
                  <a:pt x="2887864" y="7004"/>
                  <a:pt x="2947014" y="5793"/>
                </a:cubicBezTo>
                <a:cubicBezTo>
                  <a:pt x="3006163" y="4584"/>
                  <a:pt x="3060036" y="3178"/>
                  <a:pt x="3110399" y="1949"/>
                </a:cubicBezTo>
                <a:lnTo>
                  <a:pt x="3199002" y="221"/>
                </a:lnTo>
                <a:lnTo>
                  <a:pt x="3325015" y="3583"/>
                </a:lnTo>
                <a:cubicBezTo>
                  <a:pt x="3530714" y="12997"/>
                  <a:pt x="3736239" y="28910"/>
                  <a:pt x="3941762" y="43248"/>
                </a:cubicBezTo>
                <a:cubicBezTo>
                  <a:pt x="4091489" y="53739"/>
                  <a:pt x="4241215" y="66563"/>
                  <a:pt x="4390942" y="37886"/>
                </a:cubicBezTo>
                <a:cubicBezTo>
                  <a:pt x="4517292" y="15154"/>
                  <a:pt x="4645537" y="10467"/>
                  <a:pt x="4772844" y="23896"/>
                </a:cubicBezTo>
                <a:cubicBezTo>
                  <a:pt x="4885597" y="37327"/>
                  <a:pt x="4999052" y="40520"/>
                  <a:pt x="5112224" y="33456"/>
                </a:cubicBezTo>
                <a:lnTo>
                  <a:pt x="5477482" y="6922"/>
                </a:lnTo>
                <a:lnTo>
                  <a:pt x="5517883" y="7607"/>
                </a:lnTo>
                <a:lnTo>
                  <a:pt x="5555683" y="6426"/>
                </a:lnTo>
                <a:cubicBezTo>
                  <a:pt x="5626335" y="3737"/>
                  <a:pt x="5704795" y="995"/>
                  <a:pt x="5791061" y="218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FE40AD-630E-1ECE-4486-5EA06CFD5930}"/>
              </a:ext>
            </a:extLst>
          </p:cNvPr>
          <p:cNvSpPr txBox="1"/>
          <p:nvPr/>
        </p:nvSpPr>
        <p:spPr>
          <a:xfrm>
            <a:off x="2620611" y="6029855"/>
            <a:ext cx="6947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</a:rPr>
              <a:t>The host will be the Center for Language Studies </a:t>
            </a:r>
          </a:p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</a:rPr>
              <a:t>in the College of Humanities at Brigham Young University</a:t>
            </a:r>
          </a:p>
        </p:txBody>
      </p:sp>
    </p:spTree>
    <p:extLst>
      <p:ext uri="{BB962C8B-B14F-4D97-AF65-F5344CB8AC3E}">
        <p14:creationId xmlns:p14="http://schemas.microsoft.com/office/powerpoint/2010/main" val="421618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ity with mountains in the background&#10;&#10;Description automatically generated with low confidence">
            <a:extLst>
              <a:ext uri="{FF2B5EF4-FFF2-40B4-BE49-F238E27FC236}">
                <a16:creationId xmlns:a16="http://schemas.microsoft.com/office/drawing/2014/main" id="{41C4B2AF-7E61-2A43-9181-E8AA7FB36C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09" r="-1" b="-1"/>
          <a:stretch/>
        </p:blipFill>
        <p:spPr>
          <a:xfrm>
            <a:off x="4587" y="-46466"/>
            <a:ext cx="12188931" cy="6888974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0A324144-E9CF-4B12-A53E-FAC0D281D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5000">
                <a:schemeClr val="tx1">
                  <a:alpha val="40000"/>
                </a:schemeClr>
              </a:gs>
              <a:gs pos="100000">
                <a:schemeClr val="tx1">
                  <a:alpha val="8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B47E7F-59AB-503D-BF09-FBBB43ADE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" y="4553712"/>
            <a:ext cx="10908792" cy="1069848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br>
              <a:rPr lang="en-US" sz="1500">
                <a:solidFill>
                  <a:schemeClr val="bg1"/>
                </a:solidFill>
                <a:latin typeface="Avenir Next LT Pro" panose="020B0504020202020204" pitchFamily="34" charset="0"/>
              </a:rPr>
            </a:br>
            <a:br>
              <a:rPr lang="en-US" sz="1500">
                <a:solidFill>
                  <a:schemeClr val="bg1"/>
                </a:solidFill>
                <a:latin typeface="Avenir Next LT Pro" panose="020B0504020202020204" pitchFamily="34" charset="0"/>
              </a:rPr>
            </a:br>
            <a:br>
              <a:rPr lang="en-US" sz="1500">
                <a:solidFill>
                  <a:schemeClr val="bg1"/>
                </a:solidFill>
              </a:rPr>
            </a:br>
            <a:br>
              <a:rPr lang="en-US" sz="1500">
                <a:solidFill>
                  <a:schemeClr val="bg1"/>
                </a:solidFill>
              </a:rPr>
            </a:br>
            <a:endParaRPr lang="en-US" sz="150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516DF-C7F9-1A51-ED34-DDBA280C1AC1}"/>
              </a:ext>
            </a:extLst>
          </p:cNvPr>
          <p:cNvSpPr txBox="1"/>
          <p:nvPr/>
        </p:nvSpPr>
        <p:spPr>
          <a:xfrm>
            <a:off x="730352" y="5971424"/>
            <a:ext cx="10820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Brigham Young University Campus with Mountains to the East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761EC6C-32E3-3D1E-7C9D-782FA8B26A01}"/>
              </a:ext>
            </a:extLst>
          </p:cNvPr>
          <p:cNvCxnSpPr>
            <a:cxnSpLocks/>
          </p:cNvCxnSpPr>
          <p:nvPr/>
        </p:nvCxnSpPr>
        <p:spPr>
          <a:xfrm flipH="1">
            <a:off x="2093720" y="2956845"/>
            <a:ext cx="760575" cy="882353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A3C32DB-5C38-9AAB-EB5C-A6B5956FC0CD}"/>
              </a:ext>
            </a:extLst>
          </p:cNvPr>
          <p:cNvSpPr txBox="1"/>
          <p:nvPr/>
        </p:nvSpPr>
        <p:spPr>
          <a:xfrm>
            <a:off x="1016949" y="2956843"/>
            <a:ext cx="1457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College of Humanities</a:t>
            </a:r>
          </a:p>
        </p:txBody>
      </p:sp>
    </p:spTree>
    <p:extLst>
      <p:ext uri="{BB962C8B-B14F-4D97-AF65-F5344CB8AC3E}">
        <p14:creationId xmlns:p14="http://schemas.microsoft.com/office/powerpoint/2010/main" val="82183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EE0B6E2-7CE8-4D86-87FC-4B58A7D8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outdoor, sky, field, nature&#10;&#10;Description automatically generated">
            <a:extLst>
              <a:ext uri="{FF2B5EF4-FFF2-40B4-BE49-F238E27FC236}">
                <a16:creationId xmlns:a16="http://schemas.microsoft.com/office/drawing/2014/main" id="{D0047041-D37D-2957-08BA-7304A37B53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6" r="1" b="1"/>
          <a:stretch/>
        </p:blipFill>
        <p:spPr>
          <a:xfrm>
            <a:off x="577637" y="424330"/>
            <a:ext cx="11036726" cy="5869478"/>
          </a:xfrm>
          <a:custGeom>
            <a:avLst/>
            <a:gdLst/>
            <a:ahLst/>
            <a:cxnLst/>
            <a:rect l="l" t="t" r="r" b="b"/>
            <a:pathLst>
              <a:path w="10630858" h="5869478">
                <a:moveTo>
                  <a:pt x="5791061" y="218"/>
                </a:moveTo>
                <a:cubicBezTo>
                  <a:pt x="5877327" y="-560"/>
                  <a:pt x="5971399" y="626"/>
                  <a:pt x="6073275" y="5793"/>
                </a:cubicBezTo>
                <a:cubicBezTo>
                  <a:pt x="6098744" y="7086"/>
                  <a:pt x="6121786" y="8165"/>
                  <a:pt x="6142651" y="9057"/>
                </a:cubicBezTo>
                <a:lnTo>
                  <a:pt x="6164185" y="9874"/>
                </a:lnTo>
                <a:lnTo>
                  <a:pt x="6258731" y="5793"/>
                </a:lnTo>
                <a:lnTo>
                  <a:pt x="6319194" y="2002"/>
                </a:lnTo>
                <a:lnTo>
                  <a:pt x="6413049" y="11772"/>
                </a:lnTo>
                <a:cubicBezTo>
                  <a:pt x="6592720" y="42783"/>
                  <a:pt x="6774188" y="66100"/>
                  <a:pt x="6956654" y="46745"/>
                </a:cubicBezTo>
                <a:cubicBezTo>
                  <a:pt x="7082424" y="33223"/>
                  <a:pt x="7207994" y="25294"/>
                  <a:pt x="7334364" y="25763"/>
                </a:cubicBezTo>
                <a:cubicBezTo>
                  <a:pt x="7624835" y="25763"/>
                  <a:pt x="7915502" y="28559"/>
                  <a:pt x="8205974" y="22730"/>
                </a:cubicBezTo>
                <a:cubicBezTo>
                  <a:pt x="8464499" y="17601"/>
                  <a:pt x="8722029" y="6412"/>
                  <a:pt x="8980756" y="34620"/>
                </a:cubicBezTo>
                <a:cubicBezTo>
                  <a:pt x="9362658" y="76124"/>
                  <a:pt x="9746556" y="62832"/>
                  <a:pt x="10129655" y="57937"/>
                </a:cubicBezTo>
                <a:lnTo>
                  <a:pt x="10163726" y="56766"/>
                </a:lnTo>
                <a:lnTo>
                  <a:pt x="10254950" y="73131"/>
                </a:lnTo>
                <a:lnTo>
                  <a:pt x="10311819" y="101928"/>
                </a:lnTo>
                <a:cubicBezTo>
                  <a:pt x="10479504" y="200737"/>
                  <a:pt x="10591476" y="367254"/>
                  <a:pt x="10625532" y="561669"/>
                </a:cubicBezTo>
                <a:lnTo>
                  <a:pt x="10626834" y="578090"/>
                </a:lnTo>
                <a:lnTo>
                  <a:pt x="10611964" y="734537"/>
                </a:lnTo>
                <a:cubicBezTo>
                  <a:pt x="10602387" y="823467"/>
                  <a:pt x="10587763" y="913306"/>
                  <a:pt x="10611964" y="1001326"/>
                </a:cubicBezTo>
                <a:cubicBezTo>
                  <a:pt x="10628543" y="1062669"/>
                  <a:pt x="10632231" y="1127783"/>
                  <a:pt x="10622705" y="1191154"/>
                </a:cubicBezTo>
                <a:cubicBezTo>
                  <a:pt x="10606645" y="1303627"/>
                  <a:pt x="10603293" y="1418084"/>
                  <a:pt x="10612740" y="1531572"/>
                </a:cubicBezTo>
                <a:cubicBezTo>
                  <a:pt x="10618978" y="1606398"/>
                  <a:pt x="10618020" y="1681815"/>
                  <a:pt x="10609893" y="1756397"/>
                </a:cubicBezTo>
                <a:cubicBezTo>
                  <a:pt x="10599152" y="1856690"/>
                  <a:pt x="10582457" y="1958800"/>
                  <a:pt x="10602776" y="2059394"/>
                </a:cubicBezTo>
                <a:cubicBezTo>
                  <a:pt x="10635130" y="2219226"/>
                  <a:pt x="10628659" y="2378906"/>
                  <a:pt x="10615717" y="2539949"/>
                </a:cubicBezTo>
                <a:cubicBezTo>
                  <a:pt x="10606011" y="2659785"/>
                  <a:pt x="10595269" y="2780984"/>
                  <a:pt x="10614682" y="2902183"/>
                </a:cubicBezTo>
                <a:cubicBezTo>
                  <a:pt x="10623029" y="2958418"/>
                  <a:pt x="10623029" y="3015928"/>
                  <a:pt x="10614682" y="3072165"/>
                </a:cubicBezTo>
                <a:cubicBezTo>
                  <a:pt x="10604587" y="3147914"/>
                  <a:pt x="10595010" y="3222907"/>
                  <a:pt x="10607952" y="3299413"/>
                </a:cubicBezTo>
                <a:cubicBezTo>
                  <a:pt x="10613646" y="3332743"/>
                  <a:pt x="10617917" y="3366376"/>
                  <a:pt x="10620894" y="3400009"/>
                </a:cubicBezTo>
                <a:cubicBezTo>
                  <a:pt x="10626822" y="3485877"/>
                  <a:pt x="10624699" y="3572233"/>
                  <a:pt x="10614553" y="3657556"/>
                </a:cubicBezTo>
                <a:cubicBezTo>
                  <a:pt x="10604846" y="3756637"/>
                  <a:pt x="10620635" y="3856323"/>
                  <a:pt x="10607694" y="3955100"/>
                </a:cubicBezTo>
                <a:cubicBezTo>
                  <a:pt x="10598504" y="4034653"/>
                  <a:pt x="10598155" y="4115265"/>
                  <a:pt x="10606658" y="4194923"/>
                </a:cubicBezTo>
                <a:cubicBezTo>
                  <a:pt x="10621954" y="4345512"/>
                  <a:pt x="10620998" y="4497755"/>
                  <a:pt x="10603811" y="4648057"/>
                </a:cubicBezTo>
                <a:cubicBezTo>
                  <a:pt x="10593198" y="4735775"/>
                  <a:pt x="10587116" y="4826067"/>
                  <a:pt x="10606140" y="4912119"/>
                </a:cubicBezTo>
                <a:cubicBezTo>
                  <a:pt x="10628530" y="5013245"/>
                  <a:pt x="10633189" y="5114446"/>
                  <a:pt x="10629921" y="5215515"/>
                </a:cubicBezTo>
                <a:lnTo>
                  <a:pt x="10625356" y="5273604"/>
                </a:lnTo>
                <a:lnTo>
                  <a:pt x="10624284" y="5284086"/>
                </a:lnTo>
                <a:cubicBezTo>
                  <a:pt x="10601148" y="5404993"/>
                  <a:pt x="10545219" y="5529874"/>
                  <a:pt x="10458692" y="5632218"/>
                </a:cubicBezTo>
                <a:lnTo>
                  <a:pt x="10418904" y="5670857"/>
                </a:lnTo>
                <a:lnTo>
                  <a:pt x="10417064" y="5673484"/>
                </a:lnTo>
                <a:cubicBezTo>
                  <a:pt x="10307992" y="5802550"/>
                  <a:pt x="10158402" y="5877799"/>
                  <a:pt x="9954609" y="5858572"/>
                </a:cubicBezTo>
                <a:cubicBezTo>
                  <a:pt x="9860355" y="5870096"/>
                  <a:pt x="9750551" y="5855439"/>
                  <a:pt x="9657171" y="5854061"/>
                </a:cubicBezTo>
                <a:lnTo>
                  <a:pt x="9612467" y="5856387"/>
                </a:lnTo>
                <a:lnTo>
                  <a:pt x="9279984" y="5838331"/>
                </a:lnTo>
                <a:cubicBezTo>
                  <a:pt x="9153141" y="5834280"/>
                  <a:pt x="9026273" y="5834164"/>
                  <a:pt x="8899305" y="5841275"/>
                </a:cubicBezTo>
                <a:cubicBezTo>
                  <a:pt x="8761407" y="5850940"/>
                  <a:pt x="8623304" y="5854733"/>
                  <a:pt x="8485266" y="5852671"/>
                </a:cubicBezTo>
                <a:lnTo>
                  <a:pt x="8314842" y="5842884"/>
                </a:lnTo>
                <a:lnTo>
                  <a:pt x="8193631" y="5825368"/>
                </a:lnTo>
                <a:lnTo>
                  <a:pt x="8029897" y="5818284"/>
                </a:lnTo>
                <a:lnTo>
                  <a:pt x="8028296" y="5817260"/>
                </a:lnTo>
                <a:lnTo>
                  <a:pt x="8008332" y="5817260"/>
                </a:lnTo>
                <a:lnTo>
                  <a:pt x="8006732" y="5818114"/>
                </a:lnTo>
                <a:lnTo>
                  <a:pt x="7839115" y="5825368"/>
                </a:lnTo>
                <a:lnTo>
                  <a:pt x="7801585" y="5830791"/>
                </a:lnTo>
                <a:lnTo>
                  <a:pt x="7734233" y="5834980"/>
                </a:lnTo>
                <a:lnTo>
                  <a:pt x="7482820" y="5855530"/>
                </a:lnTo>
                <a:lnTo>
                  <a:pt x="7445741" y="5854102"/>
                </a:lnTo>
                <a:lnTo>
                  <a:pt x="7403701" y="5858035"/>
                </a:lnTo>
                <a:lnTo>
                  <a:pt x="7155292" y="5854564"/>
                </a:lnTo>
                <a:cubicBezTo>
                  <a:pt x="6874805" y="5835913"/>
                  <a:pt x="6593917" y="5824488"/>
                  <a:pt x="6312830" y="5849900"/>
                </a:cubicBezTo>
                <a:lnTo>
                  <a:pt x="6232577" y="5855788"/>
                </a:lnTo>
                <a:lnTo>
                  <a:pt x="6231985" y="5855764"/>
                </a:lnTo>
                <a:lnTo>
                  <a:pt x="6166003" y="5858572"/>
                </a:lnTo>
                <a:cubicBezTo>
                  <a:pt x="6100624" y="5861901"/>
                  <a:pt x="6043822" y="5864887"/>
                  <a:pt x="5993271" y="5866513"/>
                </a:cubicBezTo>
                <a:lnTo>
                  <a:pt x="5925657" y="5866398"/>
                </a:lnTo>
                <a:lnTo>
                  <a:pt x="5833706" y="5859695"/>
                </a:lnTo>
                <a:cubicBezTo>
                  <a:pt x="5697214" y="5841788"/>
                  <a:pt x="5559607" y="5838897"/>
                  <a:pt x="5422657" y="5851067"/>
                </a:cubicBezTo>
                <a:lnTo>
                  <a:pt x="5250035" y="5858044"/>
                </a:lnTo>
                <a:lnTo>
                  <a:pt x="5151093" y="5858278"/>
                </a:lnTo>
                <a:lnTo>
                  <a:pt x="4972680" y="5851067"/>
                </a:lnTo>
                <a:cubicBezTo>
                  <a:pt x="4829141" y="5841741"/>
                  <a:pt x="4685204" y="5826120"/>
                  <a:pt x="4542066" y="5842905"/>
                </a:cubicBezTo>
                <a:cubicBezTo>
                  <a:pt x="4491758" y="5848734"/>
                  <a:pt x="4441488" y="5852626"/>
                  <a:pt x="4391242" y="5854962"/>
                </a:cubicBezTo>
                <a:lnTo>
                  <a:pt x="4246482" y="5857576"/>
                </a:lnTo>
                <a:lnTo>
                  <a:pt x="4221030" y="5856572"/>
                </a:lnTo>
                <a:lnTo>
                  <a:pt x="4218005" y="5856681"/>
                </a:lnTo>
                <a:lnTo>
                  <a:pt x="3939367" y="5844305"/>
                </a:lnTo>
                <a:cubicBezTo>
                  <a:pt x="3773470" y="5832648"/>
                  <a:pt x="3606974" y="5815626"/>
                  <a:pt x="3441875" y="5843140"/>
                </a:cubicBezTo>
                <a:cubicBezTo>
                  <a:pt x="3386806" y="5851400"/>
                  <a:pt x="3331601" y="5858126"/>
                  <a:pt x="3276306" y="5863318"/>
                </a:cubicBezTo>
                <a:lnTo>
                  <a:pt x="3225006" y="5866706"/>
                </a:lnTo>
                <a:lnTo>
                  <a:pt x="3194056" y="5866407"/>
                </a:lnTo>
                <a:lnTo>
                  <a:pt x="3082891" y="5863061"/>
                </a:lnTo>
                <a:lnTo>
                  <a:pt x="3013959" y="5869302"/>
                </a:lnTo>
                <a:cubicBezTo>
                  <a:pt x="2910698" y="5871464"/>
                  <a:pt x="2845426" y="5852913"/>
                  <a:pt x="2748311" y="5858572"/>
                </a:cubicBezTo>
                <a:cubicBezTo>
                  <a:pt x="2736171" y="5859279"/>
                  <a:pt x="2721419" y="5860082"/>
                  <a:pt x="2704411" y="5860936"/>
                </a:cubicBezTo>
                <a:lnTo>
                  <a:pt x="2650475" y="5863440"/>
                </a:lnTo>
                <a:lnTo>
                  <a:pt x="2436349" y="5854816"/>
                </a:lnTo>
                <a:cubicBezTo>
                  <a:pt x="2095150" y="5845165"/>
                  <a:pt x="1753811" y="5845122"/>
                  <a:pt x="1412584" y="5830782"/>
                </a:cubicBezTo>
                <a:cubicBezTo>
                  <a:pt x="1262458" y="5824256"/>
                  <a:pt x="1113131" y="5859227"/>
                  <a:pt x="963404" y="5861093"/>
                </a:cubicBezTo>
                <a:cubicBezTo>
                  <a:pt x="896140" y="5861967"/>
                  <a:pt x="828812" y="5861342"/>
                  <a:pt x="761431" y="5859896"/>
                </a:cubicBezTo>
                <a:lnTo>
                  <a:pt x="637698" y="5856158"/>
                </a:lnTo>
                <a:lnTo>
                  <a:pt x="592997" y="5853711"/>
                </a:lnTo>
                <a:cubicBezTo>
                  <a:pt x="391136" y="5830428"/>
                  <a:pt x="227663" y="5724844"/>
                  <a:pt x="123577" y="5564333"/>
                </a:cubicBezTo>
                <a:lnTo>
                  <a:pt x="99502" y="5518240"/>
                </a:lnTo>
                <a:lnTo>
                  <a:pt x="95609" y="5512764"/>
                </a:lnTo>
                <a:lnTo>
                  <a:pt x="86221" y="5492812"/>
                </a:lnTo>
                <a:lnTo>
                  <a:pt x="61763" y="5445986"/>
                </a:lnTo>
                <a:lnTo>
                  <a:pt x="56991" y="5430695"/>
                </a:lnTo>
                <a:lnTo>
                  <a:pt x="41922" y="5398673"/>
                </a:lnTo>
                <a:lnTo>
                  <a:pt x="25760" y="5339273"/>
                </a:lnTo>
                <a:lnTo>
                  <a:pt x="16811" y="5271956"/>
                </a:lnTo>
                <a:cubicBezTo>
                  <a:pt x="9305" y="5238090"/>
                  <a:pt x="4710" y="5203585"/>
                  <a:pt x="3092" y="5168860"/>
                </a:cubicBezTo>
                <a:cubicBezTo>
                  <a:pt x="-7132" y="5042101"/>
                  <a:pt x="10081" y="4917108"/>
                  <a:pt x="24446" y="4791844"/>
                </a:cubicBezTo>
                <a:cubicBezTo>
                  <a:pt x="34023" y="4712006"/>
                  <a:pt x="48647" y="4631352"/>
                  <a:pt x="24446" y="4552331"/>
                </a:cubicBezTo>
                <a:cubicBezTo>
                  <a:pt x="7867" y="4497261"/>
                  <a:pt x="4180" y="4438805"/>
                  <a:pt x="13705" y="4381912"/>
                </a:cubicBezTo>
                <a:cubicBezTo>
                  <a:pt x="29766" y="4280940"/>
                  <a:pt x="33117" y="4178184"/>
                  <a:pt x="23670" y="4076300"/>
                </a:cubicBezTo>
                <a:cubicBezTo>
                  <a:pt x="17432" y="4009125"/>
                  <a:pt x="18390" y="3941419"/>
                  <a:pt x="26517" y="3874462"/>
                </a:cubicBezTo>
                <a:cubicBezTo>
                  <a:pt x="37258" y="3784423"/>
                  <a:pt x="53954" y="3692752"/>
                  <a:pt x="33635" y="3602444"/>
                </a:cubicBezTo>
                <a:cubicBezTo>
                  <a:pt x="1280" y="3458954"/>
                  <a:pt x="7751" y="3315599"/>
                  <a:pt x="20694" y="3171022"/>
                </a:cubicBezTo>
                <a:cubicBezTo>
                  <a:pt x="30400" y="3063439"/>
                  <a:pt x="41141" y="2954632"/>
                  <a:pt x="21728" y="2845824"/>
                </a:cubicBezTo>
                <a:cubicBezTo>
                  <a:pt x="13381" y="2795337"/>
                  <a:pt x="13381" y="2743709"/>
                  <a:pt x="21728" y="2693221"/>
                </a:cubicBezTo>
                <a:cubicBezTo>
                  <a:pt x="31823" y="2625218"/>
                  <a:pt x="41400" y="2557892"/>
                  <a:pt x="28458" y="2489208"/>
                </a:cubicBezTo>
                <a:cubicBezTo>
                  <a:pt x="22764" y="2459285"/>
                  <a:pt x="18493" y="2429092"/>
                  <a:pt x="15516" y="2398898"/>
                </a:cubicBezTo>
                <a:cubicBezTo>
                  <a:pt x="9589" y="2321809"/>
                  <a:pt x="11711" y="2244283"/>
                  <a:pt x="21857" y="2167683"/>
                </a:cubicBezTo>
                <a:cubicBezTo>
                  <a:pt x="31564" y="2078733"/>
                  <a:pt x="15776" y="1989238"/>
                  <a:pt x="28717" y="1900560"/>
                </a:cubicBezTo>
                <a:cubicBezTo>
                  <a:pt x="37907" y="1829142"/>
                  <a:pt x="38255" y="1756772"/>
                  <a:pt x="29752" y="1685258"/>
                </a:cubicBezTo>
                <a:cubicBezTo>
                  <a:pt x="14456" y="1550065"/>
                  <a:pt x="15412" y="1413389"/>
                  <a:pt x="32599" y="1278454"/>
                </a:cubicBezTo>
                <a:cubicBezTo>
                  <a:pt x="43212" y="1199704"/>
                  <a:pt x="49294" y="1118644"/>
                  <a:pt x="30270" y="1041390"/>
                </a:cubicBezTo>
                <a:cubicBezTo>
                  <a:pt x="-14509" y="859818"/>
                  <a:pt x="11634" y="677973"/>
                  <a:pt x="30270" y="497354"/>
                </a:cubicBezTo>
                <a:lnTo>
                  <a:pt x="31725" y="472895"/>
                </a:lnTo>
                <a:lnTo>
                  <a:pt x="43781" y="427827"/>
                </a:lnTo>
                <a:lnTo>
                  <a:pt x="50994" y="413476"/>
                </a:lnTo>
                <a:lnTo>
                  <a:pt x="58372" y="387895"/>
                </a:lnTo>
                <a:cubicBezTo>
                  <a:pt x="111660" y="254431"/>
                  <a:pt x="198390" y="154469"/>
                  <a:pt x="306361" y="90092"/>
                </a:cubicBezTo>
                <a:lnTo>
                  <a:pt x="343340" y="71955"/>
                </a:lnTo>
                <a:lnTo>
                  <a:pt x="451947" y="55771"/>
                </a:lnTo>
                <a:lnTo>
                  <a:pt x="480681" y="50638"/>
                </a:lnTo>
                <a:lnTo>
                  <a:pt x="500476" y="51097"/>
                </a:lnTo>
                <a:cubicBezTo>
                  <a:pt x="614729" y="49684"/>
                  <a:pt x="728933" y="43772"/>
                  <a:pt x="843024" y="32056"/>
                </a:cubicBezTo>
                <a:cubicBezTo>
                  <a:pt x="1123212" y="7156"/>
                  <a:pt x="1404499" y="3566"/>
                  <a:pt x="1685086" y="21332"/>
                </a:cubicBezTo>
                <a:cubicBezTo>
                  <a:pt x="1938623" y="33688"/>
                  <a:pt x="2191759" y="64000"/>
                  <a:pt x="2445896" y="38121"/>
                </a:cubicBezTo>
                <a:cubicBezTo>
                  <a:pt x="2489616" y="33690"/>
                  <a:pt x="2532937" y="26111"/>
                  <a:pt x="2576333" y="19030"/>
                </a:cubicBezTo>
                <a:lnTo>
                  <a:pt x="2696353" y="4251"/>
                </a:lnTo>
                <a:lnTo>
                  <a:pt x="2745536" y="5232"/>
                </a:lnTo>
                <a:cubicBezTo>
                  <a:pt x="2818993" y="6452"/>
                  <a:pt x="2887864" y="7004"/>
                  <a:pt x="2947014" y="5793"/>
                </a:cubicBezTo>
                <a:cubicBezTo>
                  <a:pt x="3006163" y="4584"/>
                  <a:pt x="3060036" y="3178"/>
                  <a:pt x="3110399" y="1949"/>
                </a:cubicBezTo>
                <a:lnTo>
                  <a:pt x="3199002" y="221"/>
                </a:lnTo>
                <a:lnTo>
                  <a:pt x="3325015" y="3583"/>
                </a:lnTo>
                <a:cubicBezTo>
                  <a:pt x="3530714" y="12997"/>
                  <a:pt x="3736239" y="28910"/>
                  <a:pt x="3941762" y="43248"/>
                </a:cubicBezTo>
                <a:cubicBezTo>
                  <a:pt x="4091489" y="53739"/>
                  <a:pt x="4241215" y="66563"/>
                  <a:pt x="4390942" y="37886"/>
                </a:cubicBezTo>
                <a:cubicBezTo>
                  <a:pt x="4517292" y="15154"/>
                  <a:pt x="4645537" y="10467"/>
                  <a:pt x="4772844" y="23896"/>
                </a:cubicBezTo>
                <a:cubicBezTo>
                  <a:pt x="4885597" y="37327"/>
                  <a:pt x="4999052" y="40520"/>
                  <a:pt x="5112224" y="33456"/>
                </a:cubicBezTo>
                <a:lnTo>
                  <a:pt x="5477482" y="6922"/>
                </a:lnTo>
                <a:lnTo>
                  <a:pt x="5517883" y="7607"/>
                </a:lnTo>
                <a:lnTo>
                  <a:pt x="5555683" y="6426"/>
                </a:lnTo>
                <a:cubicBezTo>
                  <a:pt x="5626335" y="3737"/>
                  <a:pt x="5704795" y="995"/>
                  <a:pt x="5791061" y="218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B731E8-94F5-204F-5F05-630EFE035182}"/>
              </a:ext>
            </a:extLst>
          </p:cNvPr>
          <p:cNvSpPr txBox="1"/>
          <p:nvPr/>
        </p:nvSpPr>
        <p:spPr>
          <a:xfrm>
            <a:off x="2196269" y="849055"/>
            <a:ext cx="7392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</a:rPr>
              <a:t>Located in the City of Provo, Utah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</a:rPr>
              <a:t>with Utah Lake and Mountains to the West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61081C2-F346-7A04-7D81-A9A74DB4EBA1}"/>
              </a:ext>
            </a:extLst>
          </p:cNvPr>
          <p:cNvCxnSpPr>
            <a:cxnSpLocks/>
          </p:cNvCxnSpPr>
          <p:nvPr/>
        </p:nvCxnSpPr>
        <p:spPr>
          <a:xfrm>
            <a:off x="2469735" y="3429000"/>
            <a:ext cx="658026" cy="504202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A2E04AB-06DC-FE59-0CE8-E28E8BF1689E}"/>
              </a:ext>
            </a:extLst>
          </p:cNvPr>
          <p:cNvSpPr txBox="1"/>
          <p:nvPr/>
        </p:nvSpPr>
        <p:spPr>
          <a:xfrm>
            <a:off x="2798748" y="3311769"/>
            <a:ext cx="2249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n>
                  <a:solidFill>
                    <a:schemeClr val="tx2">
                      <a:lumMod val="10000"/>
                      <a:lumOff val="9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Center</a:t>
            </a:r>
          </a:p>
        </p:txBody>
      </p:sp>
    </p:spTree>
    <p:extLst>
      <p:ext uri="{BB962C8B-B14F-4D97-AF65-F5344CB8AC3E}">
        <p14:creationId xmlns:p14="http://schemas.microsoft.com/office/powerpoint/2010/main" val="4108383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F2A46FC-A8BE-4771-BE51-D9123E918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building with flags in front of it&#10;&#10;Description automatically generated with low confidence">
            <a:extLst>
              <a:ext uri="{FF2B5EF4-FFF2-40B4-BE49-F238E27FC236}">
                <a16:creationId xmlns:a16="http://schemas.microsoft.com/office/drawing/2014/main" id="{5A553232-C102-A64A-7361-C09413C14D3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22"/>
          <a:stretch/>
        </p:blipFill>
        <p:spPr>
          <a:xfrm>
            <a:off x="615790" y="508000"/>
            <a:ext cx="10960420" cy="5792694"/>
          </a:xfrm>
          <a:custGeom>
            <a:avLst/>
            <a:gdLst/>
            <a:ahLst/>
            <a:cxnLst/>
            <a:rect l="l" t="t" r="r" b="b"/>
            <a:pathLst>
              <a:path w="10485104" h="5523506">
                <a:moveTo>
                  <a:pt x="5949681" y="536"/>
                </a:moveTo>
                <a:cubicBezTo>
                  <a:pt x="6074035" y="-2131"/>
                  <a:pt x="6198411" y="5173"/>
                  <a:pt x="6321822" y="22405"/>
                </a:cubicBezTo>
                <a:cubicBezTo>
                  <a:pt x="6498937" y="51493"/>
                  <a:pt x="6677824" y="73364"/>
                  <a:pt x="6857694" y="55210"/>
                </a:cubicBezTo>
                <a:cubicBezTo>
                  <a:pt x="6981675" y="42526"/>
                  <a:pt x="7105459" y="35089"/>
                  <a:pt x="7230031" y="35528"/>
                </a:cubicBezTo>
                <a:cubicBezTo>
                  <a:pt x="7516370" y="35528"/>
                  <a:pt x="7802902" y="38152"/>
                  <a:pt x="8089242" y="32684"/>
                </a:cubicBezTo>
                <a:cubicBezTo>
                  <a:pt x="8344090" y="27873"/>
                  <a:pt x="8597956" y="17377"/>
                  <a:pt x="8853003" y="43837"/>
                </a:cubicBezTo>
                <a:cubicBezTo>
                  <a:pt x="9229472" y="82767"/>
                  <a:pt x="9607909" y="70300"/>
                  <a:pt x="9985559" y="65708"/>
                </a:cubicBezTo>
                <a:cubicBezTo>
                  <a:pt x="10083101" y="64320"/>
                  <a:pt x="10180599" y="61132"/>
                  <a:pt x="10278047" y="56140"/>
                </a:cubicBezTo>
                <a:lnTo>
                  <a:pt x="10449151" y="44199"/>
                </a:lnTo>
                <a:lnTo>
                  <a:pt x="10468533" y="198724"/>
                </a:lnTo>
                <a:cubicBezTo>
                  <a:pt x="10475933" y="234109"/>
                  <a:pt x="10480462" y="270161"/>
                  <a:pt x="10482057" y="306442"/>
                </a:cubicBezTo>
                <a:cubicBezTo>
                  <a:pt x="10492136" y="438884"/>
                  <a:pt x="10475168" y="569479"/>
                  <a:pt x="10461007" y="700359"/>
                </a:cubicBezTo>
                <a:cubicBezTo>
                  <a:pt x="10451566" y="783776"/>
                  <a:pt x="10437150" y="868045"/>
                  <a:pt x="10461007" y="950608"/>
                </a:cubicBezTo>
                <a:cubicBezTo>
                  <a:pt x="10477350" y="1008147"/>
                  <a:pt x="10480985" y="1069224"/>
                  <a:pt x="10471595" y="1128666"/>
                </a:cubicBezTo>
                <a:cubicBezTo>
                  <a:pt x="10455763" y="1234166"/>
                  <a:pt x="10452459" y="1341527"/>
                  <a:pt x="10461772" y="1447979"/>
                </a:cubicBezTo>
                <a:cubicBezTo>
                  <a:pt x="10467921" y="1518165"/>
                  <a:pt x="10466977" y="1588906"/>
                  <a:pt x="10458965" y="1658865"/>
                </a:cubicBezTo>
                <a:cubicBezTo>
                  <a:pt x="10448377" y="1752939"/>
                  <a:pt x="10431919" y="1848719"/>
                  <a:pt x="10451949" y="1943076"/>
                </a:cubicBezTo>
                <a:cubicBezTo>
                  <a:pt x="10483843" y="2092999"/>
                  <a:pt x="10477464" y="2242779"/>
                  <a:pt x="10464706" y="2393837"/>
                </a:cubicBezTo>
                <a:cubicBezTo>
                  <a:pt x="10455138" y="2506243"/>
                  <a:pt x="10444549" y="2619928"/>
                  <a:pt x="10463686" y="2733613"/>
                </a:cubicBezTo>
                <a:cubicBezTo>
                  <a:pt x="10471914" y="2786362"/>
                  <a:pt x="10471914" y="2840306"/>
                  <a:pt x="10463686" y="2893056"/>
                </a:cubicBezTo>
                <a:cubicBezTo>
                  <a:pt x="10453735" y="2964109"/>
                  <a:pt x="10444294" y="3034452"/>
                  <a:pt x="10457052" y="3106215"/>
                </a:cubicBezTo>
                <a:cubicBezTo>
                  <a:pt x="10462665" y="3137479"/>
                  <a:pt x="10466875" y="3169026"/>
                  <a:pt x="10469810" y="3200574"/>
                </a:cubicBezTo>
                <a:cubicBezTo>
                  <a:pt x="10475653" y="3281119"/>
                  <a:pt x="10473561" y="3362120"/>
                  <a:pt x="10463559" y="3442154"/>
                </a:cubicBezTo>
                <a:cubicBezTo>
                  <a:pt x="10453990" y="3535091"/>
                  <a:pt x="10469554" y="3628597"/>
                  <a:pt x="10456797" y="3721250"/>
                </a:cubicBezTo>
                <a:cubicBezTo>
                  <a:pt x="10447738" y="3795870"/>
                  <a:pt x="10447394" y="3871485"/>
                  <a:pt x="10455776" y="3946204"/>
                </a:cubicBezTo>
                <a:cubicBezTo>
                  <a:pt x="10470855" y="4087457"/>
                  <a:pt x="10469912" y="4230260"/>
                  <a:pt x="10452970" y="4371244"/>
                </a:cubicBezTo>
                <a:cubicBezTo>
                  <a:pt x="10442508" y="4453523"/>
                  <a:pt x="10436512" y="4538218"/>
                  <a:pt x="10455266" y="4618934"/>
                </a:cubicBezTo>
                <a:cubicBezTo>
                  <a:pt x="10499408" y="4808646"/>
                  <a:pt x="10473637" y="4998642"/>
                  <a:pt x="10455266" y="5187359"/>
                </a:cubicBezTo>
                <a:cubicBezTo>
                  <a:pt x="10444103" y="5288708"/>
                  <a:pt x="10443847" y="5391181"/>
                  <a:pt x="10454500" y="5492602"/>
                </a:cubicBezTo>
                <a:lnTo>
                  <a:pt x="10454510" y="5492731"/>
                </a:lnTo>
                <a:lnTo>
                  <a:pt x="10414967" y="5491139"/>
                </a:lnTo>
                <a:cubicBezTo>
                  <a:pt x="10117611" y="5495732"/>
                  <a:pt x="9820450" y="5526349"/>
                  <a:pt x="9523092" y="5507105"/>
                </a:cubicBezTo>
                <a:cubicBezTo>
                  <a:pt x="9272964" y="5490920"/>
                  <a:pt x="9023034" y="5477142"/>
                  <a:pt x="8772711" y="5490483"/>
                </a:cubicBezTo>
                <a:cubicBezTo>
                  <a:pt x="8636774" y="5499549"/>
                  <a:pt x="8500636" y="5503107"/>
                  <a:pt x="8364561" y="5501172"/>
                </a:cubicBezTo>
                <a:lnTo>
                  <a:pt x="8196562" y="5491993"/>
                </a:lnTo>
                <a:lnTo>
                  <a:pt x="8077075" y="5475562"/>
                </a:lnTo>
                <a:lnTo>
                  <a:pt x="7915670" y="5468917"/>
                </a:lnTo>
                <a:lnTo>
                  <a:pt x="7914092" y="5467957"/>
                </a:lnTo>
                <a:lnTo>
                  <a:pt x="7894412" y="5467957"/>
                </a:lnTo>
                <a:lnTo>
                  <a:pt x="7892834" y="5468758"/>
                </a:lnTo>
                <a:lnTo>
                  <a:pt x="7727602" y="5475562"/>
                </a:lnTo>
                <a:lnTo>
                  <a:pt x="7690606" y="5480649"/>
                </a:lnTo>
                <a:lnTo>
                  <a:pt x="7624212" y="5484579"/>
                </a:lnTo>
                <a:cubicBezTo>
                  <a:pt x="7434738" y="5508001"/>
                  <a:pt x="7243868" y="5514147"/>
                  <a:pt x="7053506" y="5502949"/>
                </a:cubicBezTo>
                <a:cubicBezTo>
                  <a:pt x="6777009" y="5485453"/>
                  <a:pt x="6500117" y="5474737"/>
                  <a:pt x="6223029" y="5498574"/>
                </a:cubicBezTo>
                <a:cubicBezTo>
                  <a:pt x="6065592" y="5511916"/>
                  <a:pt x="5908157" y="5526131"/>
                  <a:pt x="5750720" y="5507761"/>
                </a:cubicBezTo>
                <a:cubicBezTo>
                  <a:pt x="5616170" y="5490965"/>
                  <a:pt x="5480520" y="5488253"/>
                  <a:pt x="5345518" y="5499668"/>
                </a:cubicBezTo>
                <a:cubicBezTo>
                  <a:pt x="5197844" y="5511040"/>
                  <a:pt x="5049616" y="5511040"/>
                  <a:pt x="4901942" y="5499668"/>
                </a:cubicBezTo>
                <a:cubicBezTo>
                  <a:pt x="4760445" y="5490920"/>
                  <a:pt x="4618556" y="5476268"/>
                  <a:pt x="4477454" y="5492013"/>
                </a:cubicBezTo>
                <a:cubicBezTo>
                  <a:pt x="4279085" y="5513884"/>
                  <a:pt x="4081305" y="5506667"/>
                  <a:pt x="3883329" y="5493326"/>
                </a:cubicBezTo>
                <a:cubicBezTo>
                  <a:pt x="3719792" y="5482391"/>
                  <a:pt x="3555664" y="5466425"/>
                  <a:pt x="3392914" y="5492233"/>
                </a:cubicBezTo>
                <a:cubicBezTo>
                  <a:pt x="3175771" y="5523222"/>
                  <a:pt x="2956480" y="5531206"/>
                  <a:pt x="2737979" y="5516072"/>
                </a:cubicBezTo>
                <a:cubicBezTo>
                  <a:pt x="2289680" y="5492670"/>
                  <a:pt x="1840986" y="5498574"/>
                  <a:pt x="1392489" y="5480641"/>
                </a:cubicBezTo>
                <a:cubicBezTo>
                  <a:pt x="1244499" y="5474519"/>
                  <a:pt x="1097296" y="5507322"/>
                  <a:pt x="949699" y="5509072"/>
                </a:cubicBezTo>
                <a:cubicBezTo>
                  <a:pt x="684469" y="5512352"/>
                  <a:pt x="418241" y="5493120"/>
                  <a:pt x="151598" y="5492249"/>
                </a:cubicBezTo>
                <a:lnTo>
                  <a:pt x="1415" y="5496057"/>
                </a:lnTo>
                <a:lnTo>
                  <a:pt x="3772" y="5431261"/>
                </a:lnTo>
                <a:cubicBezTo>
                  <a:pt x="7163" y="5398149"/>
                  <a:pt x="12808" y="5364994"/>
                  <a:pt x="20909" y="5331792"/>
                </a:cubicBezTo>
                <a:cubicBezTo>
                  <a:pt x="51502" y="5208362"/>
                  <a:pt x="50009" y="5079152"/>
                  <a:pt x="16572" y="4956462"/>
                </a:cubicBezTo>
                <a:cubicBezTo>
                  <a:pt x="9172" y="4924695"/>
                  <a:pt x="4643" y="4892329"/>
                  <a:pt x="3048" y="4859758"/>
                </a:cubicBezTo>
                <a:cubicBezTo>
                  <a:pt x="-7031" y="4740857"/>
                  <a:pt x="9937" y="4623614"/>
                  <a:pt x="24098" y="4506116"/>
                </a:cubicBezTo>
                <a:cubicBezTo>
                  <a:pt x="33539" y="4431228"/>
                  <a:pt x="47955" y="4355575"/>
                  <a:pt x="24098" y="4281453"/>
                </a:cubicBezTo>
                <a:cubicBezTo>
                  <a:pt x="7755" y="4229797"/>
                  <a:pt x="4120" y="4174965"/>
                  <a:pt x="13510" y="4121600"/>
                </a:cubicBezTo>
                <a:cubicBezTo>
                  <a:pt x="29342" y="4026887"/>
                  <a:pt x="32646" y="3930503"/>
                  <a:pt x="23333" y="3834935"/>
                </a:cubicBezTo>
                <a:cubicBezTo>
                  <a:pt x="17184" y="3771925"/>
                  <a:pt x="18128" y="3708417"/>
                  <a:pt x="26140" y="3645611"/>
                </a:cubicBezTo>
                <a:cubicBezTo>
                  <a:pt x="36728" y="3561155"/>
                  <a:pt x="53186" y="3475168"/>
                  <a:pt x="33156" y="3390458"/>
                </a:cubicBezTo>
                <a:cubicBezTo>
                  <a:pt x="1262" y="3255864"/>
                  <a:pt x="7641" y="3121398"/>
                  <a:pt x="20399" y="2985784"/>
                </a:cubicBezTo>
                <a:cubicBezTo>
                  <a:pt x="29967" y="2884871"/>
                  <a:pt x="40556" y="2782810"/>
                  <a:pt x="21419" y="2680748"/>
                </a:cubicBezTo>
                <a:cubicBezTo>
                  <a:pt x="13191" y="2633392"/>
                  <a:pt x="13191" y="2584964"/>
                  <a:pt x="21419" y="2537607"/>
                </a:cubicBezTo>
                <a:cubicBezTo>
                  <a:pt x="31370" y="2473819"/>
                  <a:pt x="40811" y="2410668"/>
                  <a:pt x="28053" y="2346242"/>
                </a:cubicBezTo>
                <a:cubicBezTo>
                  <a:pt x="22440" y="2318175"/>
                  <a:pt x="18230" y="2289853"/>
                  <a:pt x="15295" y="2261531"/>
                </a:cubicBezTo>
                <a:cubicBezTo>
                  <a:pt x="9452" y="2189221"/>
                  <a:pt x="11544" y="2116502"/>
                  <a:pt x="21546" y="2044651"/>
                </a:cubicBezTo>
                <a:cubicBezTo>
                  <a:pt x="31115" y="1961216"/>
                  <a:pt x="15551" y="1877270"/>
                  <a:pt x="28308" y="1794090"/>
                </a:cubicBezTo>
                <a:cubicBezTo>
                  <a:pt x="37367" y="1727100"/>
                  <a:pt x="37711" y="1659216"/>
                  <a:pt x="29329" y="1592136"/>
                </a:cubicBezTo>
                <a:cubicBezTo>
                  <a:pt x="14250" y="1465325"/>
                  <a:pt x="15193" y="1337123"/>
                  <a:pt x="32135" y="1210554"/>
                </a:cubicBezTo>
                <a:cubicBezTo>
                  <a:pt x="42597" y="1136687"/>
                  <a:pt x="48593" y="1060652"/>
                  <a:pt x="29839" y="988188"/>
                </a:cubicBezTo>
                <a:cubicBezTo>
                  <a:pt x="-14303" y="817873"/>
                  <a:pt x="11468" y="647303"/>
                  <a:pt x="29839" y="477881"/>
                </a:cubicBezTo>
                <a:cubicBezTo>
                  <a:pt x="41002" y="386894"/>
                  <a:pt x="41258" y="294898"/>
                  <a:pt x="30605" y="203847"/>
                </a:cubicBezTo>
                <a:lnTo>
                  <a:pt x="17136" y="42362"/>
                </a:lnTo>
                <a:lnTo>
                  <a:pt x="155390" y="51827"/>
                </a:lnTo>
                <a:cubicBezTo>
                  <a:pt x="380715" y="63616"/>
                  <a:pt x="606095" y="63411"/>
                  <a:pt x="831032" y="41432"/>
                </a:cubicBezTo>
                <a:cubicBezTo>
                  <a:pt x="1107234" y="18075"/>
                  <a:pt x="1384519" y="14708"/>
                  <a:pt x="1661115" y="31372"/>
                </a:cubicBezTo>
                <a:cubicBezTo>
                  <a:pt x="1911045" y="42962"/>
                  <a:pt x="2160581" y="71395"/>
                  <a:pt x="2411103" y="47120"/>
                </a:cubicBezTo>
                <a:cubicBezTo>
                  <a:pt x="2497298" y="38807"/>
                  <a:pt x="2581920" y="18689"/>
                  <a:pt x="2668707" y="14096"/>
                </a:cubicBezTo>
                <a:cubicBezTo>
                  <a:pt x="3075287" y="-7775"/>
                  <a:pt x="3480488" y="25030"/>
                  <a:pt x="3885690" y="51930"/>
                </a:cubicBezTo>
                <a:cubicBezTo>
                  <a:pt x="4033287" y="61770"/>
                  <a:pt x="4180883" y="73799"/>
                  <a:pt x="4328480" y="46900"/>
                </a:cubicBezTo>
                <a:cubicBezTo>
                  <a:pt x="4453032" y="25577"/>
                  <a:pt x="4579453" y="21181"/>
                  <a:pt x="4704949" y="33778"/>
                </a:cubicBezTo>
                <a:cubicBezTo>
                  <a:pt x="4816098" y="46376"/>
                  <a:pt x="4927939" y="49371"/>
                  <a:pt x="5039501" y="42745"/>
                </a:cubicBezTo>
                <a:cubicBezTo>
                  <a:pt x="5342568" y="15407"/>
                  <a:pt x="5645828" y="318"/>
                  <a:pt x="5949681" y="536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810547-ED92-B6E2-1A0B-313B565CD8DE}"/>
              </a:ext>
            </a:extLst>
          </p:cNvPr>
          <p:cNvSpPr txBox="1"/>
          <p:nvPr/>
        </p:nvSpPr>
        <p:spPr>
          <a:xfrm>
            <a:off x="8706852" y="751344"/>
            <a:ext cx="26402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</a:rPr>
              <a:t>Meeting Venue of the 2022 </a:t>
            </a:r>
          </a:p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</a:rPr>
              <a:t>NATO BILC Professional Development Seminar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AB9FEF-AD61-D0F3-773C-F5AF94417343}"/>
              </a:ext>
            </a:extLst>
          </p:cNvPr>
          <p:cNvSpPr txBox="1"/>
          <p:nvPr/>
        </p:nvSpPr>
        <p:spPr>
          <a:xfrm>
            <a:off x="1240694" y="840664"/>
            <a:ext cx="3057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</a:rPr>
              <a:t>OCT 16-21, 2022</a:t>
            </a:r>
          </a:p>
        </p:txBody>
      </p:sp>
    </p:spTree>
    <p:extLst>
      <p:ext uri="{BB962C8B-B14F-4D97-AF65-F5344CB8AC3E}">
        <p14:creationId xmlns:p14="http://schemas.microsoft.com/office/powerpoint/2010/main" val="90685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9E301E5-1206-47D0-9CDF-72583D739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A31FBE-7948-4384-B68A-75DEFDC49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indoor, ceiling, several&#10;&#10;Description automatically generated">
            <a:extLst>
              <a:ext uri="{FF2B5EF4-FFF2-40B4-BE49-F238E27FC236}">
                <a16:creationId xmlns:a16="http://schemas.microsoft.com/office/drawing/2014/main" id="{F24B1D6E-91F9-31FA-D94A-B7400D0813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" r="1" b="1"/>
          <a:stretch/>
        </p:blipFill>
        <p:spPr>
          <a:xfrm>
            <a:off x="4867021" y="723900"/>
            <a:ext cx="6681512" cy="4499647"/>
          </a:xfrm>
          <a:prstGeom prst="rect">
            <a:avLst/>
          </a:prstGeom>
        </p:spPr>
      </p:pic>
      <p:pic>
        <p:nvPicPr>
          <p:cNvPr id="5" name="Picture 4" descr="A picture containing text, indoor, ceiling, floor&#10;&#10;Description automatically generated">
            <a:extLst>
              <a:ext uri="{FF2B5EF4-FFF2-40B4-BE49-F238E27FC236}">
                <a16:creationId xmlns:a16="http://schemas.microsoft.com/office/drawing/2014/main" id="{66000071-3E3C-16CA-3710-5BE127FBC7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" r="-5" b="-5"/>
          <a:stretch/>
        </p:blipFill>
        <p:spPr>
          <a:xfrm>
            <a:off x="620363" y="723899"/>
            <a:ext cx="4010830" cy="2705099"/>
          </a:xfrm>
          <a:prstGeom prst="rect">
            <a:avLst/>
          </a:prstGeom>
        </p:spPr>
      </p:pic>
      <p:pic>
        <p:nvPicPr>
          <p:cNvPr id="3" name="Picture 2" descr="A picture containing indoor, wall, floor, ceiling&#10;&#10;Description automatically generated">
            <a:extLst>
              <a:ext uri="{FF2B5EF4-FFF2-40B4-BE49-F238E27FC236}">
                <a16:creationId xmlns:a16="http://schemas.microsoft.com/office/drawing/2014/main" id="{6C4AD255-F754-549E-7ED6-6774032B4F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4" r="5238" b="-2"/>
          <a:stretch/>
        </p:blipFill>
        <p:spPr>
          <a:xfrm>
            <a:off x="617685" y="3550920"/>
            <a:ext cx="4010830" cy="27050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092A77-0120-7ADC-4923-6B23BC06651D}"/>
              </a:ext>
            </a:extLst>
          </p:cNvPr>
          <p:cNvSpPr txBox="1"/>
          <p:nvPr/>
        </p:nvSpPr>
        <p:spPr>
          <a:xfrm>
            <a:off x="5091772" y="5539133"/>
            <a:ext cx="645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venir Next LT Pro" panose="020B0504020202020204" pitchFamily="34" charset="0"/>
              </a:rPr>
              <a:t>Marriott Hotel and Conference Center</a:t>
            </a:r>
          </a:p>
        </p:txBody>
      </p:sp>
    </p:spTree>
    <p:extLst>
      <p:ext uri="{BB962C8B-B14F-4D97-AF65-F5344CB8AC3E}">
        <p14:creationId xmlns:p14="http://schemas.microsoft.com/office/powerpoint/2010/main" val="11565733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ketchy rul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0449CE"/>
          </a:solidFill>
          <a:ln w="38100" cap="rnd">
            <a:solidFill>
              <a:srgbClr val="0449CE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DF9302-76D9-CE90-6221-8CCA7BE7E6CC}"/>
              </a:ext>
            </a:extLst>
          </p:cNvPr>
          <p:cNvSpPr txBox="1"/>
          <p:nvPr/>
        </p:nvSpPr>
        <p:spPr>
          <a:xfrm>
            <a:off x="596569" y="411174"/>
            <a:ext cx="7804865" cy="60669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500" dirty="0"/>
              <a:t>		NATO BILC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500" dirty="0"/>
              <a:t>Professional Development Seminar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200" dirty="0"/>
              <a:t>16 – 21 October 2022 in Provo, Utah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dirty="0"/>
              <a:t>   </a:t>
            </a:r>
          </a:p>
          <a:p>
            <a:pPr marL="5715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There are direct flights into Salt Lake City from Amsterdam, Paris, Munich, and London.</a:t>
            </a:r>
          </a:p>
          <a:p>
            <a:pPr marL="571500" indent="-2286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To offset the high cost of airfares, </a:t>
            </a:r>
            <a:r>
              <a:rPr lang="en-US" sz="2400" b="1" dirty="0"/>
              <a:t>we: </a:t>
            </a:r>
          </a:p>
          <a:p>
            <a:pPr marL="1143000" lvl="1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400" b="1" dirty="0"/>
              <a:t>Will provide transportation from the Airport in Salt Lake City to Provo.</a:t>
            </a:r>
          </a:p>
          <a:p>
            <a:pPr marL="1143000" lvl="1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400" b="1" dirty="0"/>
              <a:t>Will </a:t>
            </a:r>
            <a:r>
              <a:rPr lang="en-US" sz="2400" b="1" u="sng" dirty="0"/>
              <a:t>not</a:t>
            </a:r>
            <a:r>
              <a:rPr lang="en-US" sz="2400" b="1" dirty="0"/>
              <a:t> have a seminar registration fee.</a:t>
            </a:r>
          </a:p>
          <a:p>
            <a:pPr marL="1143000" lvl="1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400" b="1" dirty="0"/>
              <a:t>Will provide most meals.</a:t>
            </a:r>
          </a:p>
          <a:p>
            <a:pPr marL="1143000" lvl="1" indent="-342900">
              <a:lnSpc>
                <a:spcPct val="11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400" b="1" dirty="0"/>
              <a:t>Have negotiated a hotel room rate of $115 / night.</a:t>
            </a:r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9D061D5-17A2-4063-6F6D-71C28D854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840" y="13716"/>
            <a:ext cx="3792624" cy="3792624"/>
          </a:xfrm>
          <a:prstGeom prst="rect">
            <a:avLst/>
          </a:prstGeom>
        </p:spPr>
      </p:pic>
      <p:pic>
        <p:nvPicPr>
          <p:cNvPr id="5" name="Picture 4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8BA6D61-7851-2FDA-E3F4-068C658BC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625" y="3966214"/>
            <a:ext cx="2632258" cy="251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34064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163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Amasis MT Pro Black</vt:lpstr>
      <vt:lpstr>Arial</vt:lpstr>
      <vt:lpstr>Avenir Next LT Pro</vt:lpstr>
      <vt:lpstr>The Hand Bold</vt:lpstr>
      <vt:lpstr>The Serif Hand Black</vt:lpstr>
      <vt:lpstr>Wingdings</vt:lpstr>
      <vt:lpstr>SketchyVTI</vt:lpstr>
      <vt:lpstr>PowerPoint Presentation</vt:lpstr>
      <vt:lpstr>PowerPoint Presentation</vt:lpstr>
      <vt:lpstr>   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 Brigham Young University</dc:title>
  <dc:creator>Molly McCall</dc:creator>
  <cp:lastModifiedBy>Ray Clifford</cp:lastModifiedBy>
  <cp:revision>19</cp:revision>
  <cp:lastPrinted>2022-05-13T16:52:33Z</cp:lastPrinted>
  <dcterms:created xsi:type="dcterms:W3CDTF">2022-05-10T18:29:43Z</dcterms:created>
  <dcterms:modified xsi:type="dcterms:W3CDTF">2022-05-25T09:55:12Z</dcterms:modified>
</cp:coreProperties>
</file>