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sldIdLst>
    <p:sldId id="562" r:id="rId2"/>
    <p:sldId id="1710" r:id="rId3"/>
    <p:sldId id="1696" r:id="rId4"/>
    <p:sldId id="1713" r:id="rId5"/>
    <p:sldId id="1711" r:id="rId6"/>
    <p:sldId id="1714" r:id="rId7"/>
    <p:sldId id="1712" r:id="rId8"/>
    <p:sldId id="1715" r:id="rId9"/>
    <p:sldId id="1709" r:id="rId10"/>
    <p:sldId id="557" r:id="rId11"/>
    <p:sldId id="1708" r:id="rId12"/>
    <p:sldId id="555" r:id="rId13"/>
    <p:sldId id="556" r:id="rId14"/>
    <p:sldId id="558" r:id="rId15"/>
    <p:sldId id="559" r:id="rId16"/>
    <p:sldId id="1646" r:id="rId17"/>
    <p:sldId id="1707" r:id="rId18"/>
    <p:sldId id="1721" r:id="rId19"/>
    <p:sldId id="1703" r:id="rId20"/>
    <p:sldId id="1716" r:id="rId21"/>
    <p:sldId id="1725" r:id="rId22"/>
    <p:sldId id="1706" r:id="rId23"/>
    <p:sldId id="1727" r:id="rId24"/>
    <p:sldId id="1701" r:id="rId25"/>
    <p:sldId id="1705" r:id="rId26"/>
    <p:sldId id="1726" r:id="rId27"/>
    <p:sldId id="1700" r:id="rId28"/>
    <p:sldId id="1704" r:id="rId29"/>
    <p:sldId id="1718" r:id="rId30"/>
    <p:sldId id="576" r:id="rId31"/>
    <p:sldId id="1719" r:id="rId32"/>
    <p:sldId id="1722" r:id="rId3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A5A5"/>
    <a:srgbClr val="769A7A"/>
    <a:srgbClr val="68B8B8"/>
    <a:srgbClr val="67B6B6"/>
    <a:srgbClr val="78977C"/>
    <a:srgbClr val="B56753"/>
    <a:srgbClr val="76997A"/>
    <a:srgbClr val="68B7B7"/>
    <a:srgbClr val="67B7B7"/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DD6"/>
          </a:solidFill>
        </a:fill>
      </a:tcStyle>
    </a:wholeTbl>
    <a:band2H>
      <a:tcTxStyle/>
      <a:tcStyle>
        <a:tcBdr/>
        <a:fill>
          <a:solidFill>
            <a:srgbClr val="EBEF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>
              <a:lumOff val="14963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>
              <a:lumOff val="14963"/>
            </a:schemeClr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4">
              <a:lumOff val="14963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CDCD"/>
          </a:solidFill>
        </a:fill>
      </a:tcStyle>
    </a:wholeTbl>
    <a:band2H>
      <a:tcTxStyle/>
      <a:tcStyle>
        <a:tcBdr/>
        <a:fill>
          <a:solidFill>
            <a:srgbClr val="E8E8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90" autoAdjust="0"/>
    <p:restoredTop sz="83706" autoAdjust="0"/>
  </p:normalViewPr>
  <p:slideViewPr>
    <p:cSldViewPr snapToGrid="0">
      <p:cViewPr varScale="1">
        <p:scale>
          <a:sx n="93" d="100"/>
          <a:sy n="93" d="100"/>
        </p:scale>
        <p:origin x="954" y="114"/>
      </p:cViewPr>
      <p:guideLst>
        <p:guide orient="horz" pos="213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9" name="Shape 3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026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8572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916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39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528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868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121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041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783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2426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515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7163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978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93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icture1.jpg"/>
          <p:cNvSpPr>
            <a:spLocks noGrp="1"/>
          </p:cNvSpPr>
          <p:nvPr>
            <p:ph type="pic" idx="21"/>
          </p:nvPr>
        </p:nvSpPr>
        <p:spPr>
          <a:xfrm>
            <a:off x="1465079" y="-558127"/>
            <a:ext cx="9261842" cy="623452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129089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6" r:id="rId3"/>
    <p:sldLayoutId id="2147483680" r:id="rId4"/>
    <p:sldLayoutId id="2147483682" r:id="rId5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6.png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image" Target="../media/image45.svg"/><Relationship Id="rId11" Type="http://schemas.openxmlformats.org/officeDocument/2006/relationships/image" Target="../media/image50.sv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13" Type="http://schemas.openxmlformats.org/officeDocument/2006/relationships/image" Target="../media/image58.svg"/><Relationship Id="rId18" Type="http://schemas.openxmlformats.org/officeDocument/2006/relationships/image" Target="../media/image63.png"/><Relationship Id="rId3" Type="http://schemas.microsoft.com/office/2007/relationships/media" Target="../media/media8.mp3"/><Relationship Id="rId7" Type="http://schemas.openxmlformats.org/officeDocument/2006/relationships/slideLayout" Target="../slideLayouts/slideLayout4.xml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audio" Target="../media/media7.mp3"/><Relationship Id="rId16" Type="http://schemas.openxmlformats.org/officeDocument/2006/relationships/image" Target="../media/image61.png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image" Target="../media/image56.svg"/><Relationship Id="rId5" Type="http://schemas.microsoft.com/office/2007/relationships/media" Target="../media/media9.mp3"/><Relationship Id="rId15" Type="http://schemas.openxmlformats.org/officeDocument/2006/relationships/image" Target="../media/image60.sv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audio" Target="../media/media8.mp3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10.mp4"/><Relationship Id="rId1" Type="http://schemas.openxmlformats.org/officeDocument/2006/relationships/video" Target="NULL" TargetMode="External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4"/><Relationship Id="rId7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8.png"/><Relationship Id="rId4" Type="http://schemas.openxmlformats.org/officeDocument/2006/relationships/video" Target="../media/media2.mp4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74.png"/><Relationship Id="rId2" Type="http://schemas.microsoft.com/office/2007/relationships/media" Target="../media/media11.wav"/><Relationship Id="rId1" Type="http://schemas.openxmlformats.org/officeDocument/2006/relationships/audio" Target="NULL" TargetMode="Externa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10" Type="http://schemas.openxmlformats.org/officeDocument/2006/relationships/image" Target="../media/image64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76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4"/><Relationship Id="rId7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8.png"/><Relationship Id="rId4" Type="http://schemas.openxmlformats.org/officeDocument/2006/relationships/video" Target="../media/media2.mp4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4"/><Relationship Id="rId7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8.png"/><Relationship Id="rId4" Type="http://schemas.openxmlformats.org/officeDocument/2006/relationships/video" Target="../media/media2.mp4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4" name="Picture Placeholder 8"/>
          <p:cNvPicPr>
            <a:picLocks noGrp="1" noChangeAspect="1"/>
          </p:cNvPicPr>
          <p:nvPr>
            <p:ph type="pic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" r="492"/>
          <a:stretch/>
        </p:blipFill>
        <p:spPr>
          <a:xfrm>
            <a:off x="1863431" y="-558128"/>
            <a:ext cx="9261842" cy="62345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516" y="0"/>
                </a:moveTo>
                <a:lnTo>
                  <a:pt x="10419" y="7"/>
                </a:lnTo>
                <a:lnTo>
                  <a:pt x="10284" y="27"/>
                </a:lnTo>
                <a:lnTo>
                  <a:pt x="10327" y="98"/>
                </a:lnTo>
                <a:lnTo>
                  <a:pt x="10366" y="151"/>
                </a:lnTo>
                <a:lnTo>
                  <a:pt x="10401" y="193"/>
                </a:lnTo>
                <a:lnTo>
                  <a:pt x="10430" y="220"/>
                </a:lnTo>
                <a:lnTo>
                  <a:pt x="10456" y="249"/>
                </a:lnTo>
                <a:lnTo>
                  <a:pt x="10480" y="291"/>
                </a:lnTo>
                <a:lnTo>
                  <a:pt x="10491" y="317"/>
                </a:lnTo>
                <a:lnTo>
                  <a:pt x="10502" y="344"/>
                </a:lnTo>
                <a:lnTo>
                  <a:pt x="10513" y="386"/>
                </a:lnTo>
                <a:lnTo>
                  <a:pt x="10523" y="428"/>
                </a:lnTo>
                <a:lnTo>
                  <a:pt x="10024" y="249"/>
                </a:lnTo>
                <a:lnTo>
                  <a:pt x="10011" y="242"/>
                </a:lnTo>
                <a:lnTo>
                  <a:pt x="10000" y="235"/>
                </a:lnTo>
                <a:lnTo>
                  <a:pt x="9987" y="229"/>
                </a:lnTo>
                <a:lnTo>
                  <a:pt x="9973" y="220"/>
                </a:lnTo>
                <a:lnTo>
                  <a:pt x="9721" y="262"/>
                </a:lnTo>
                <a:lnTo>
                  <a:pt x="9677" y="262"/>
                </a:lnTo>
                <a:lnTo>
                  <a:pt x="9621" y="268"/>
                </a:lnTo>
                <a:lnTo>
                  <a:pt x="9559" y="275"/>
                </a:lnTo>
                <a:lnTo>
                  <a:pt x="9492" y="275"/>
                </a:lnTo>
                <a:lnTo>
                  <a:pt x="9422" y="268"/>
                </a:lnTo>
                <a:lnTo>
                  <a:pt x="9352" y="249"/>
                </a:lnTo>
                <a:lnTo>
                  <a:pt x="9320" y="235"/>
                </a:lnTo>
                <a:lnTo>
                  <a:pt x="9285" y="213"/>
                </a:lnTo>
                <a:lnTo>
                  <a:pt x="9254" y="186"/>
                </a:lnTo>
                <a:lnTo>
                  <a:pt x="9222" y="151"/>
                </a:lnTo>
                <a:lnTo>
                  <a:pt x="9190" y="104"/>
                </a:lnTo>
                <a:lnTo>
                  <a:pt x="9173" y="82"/>
                </a:lnTo>
                <a:lnTo>
                  <a:pt x="9159" y="55"/>
                </a:lnTo>
                <a:lnTo>
                  <a:pt x="9129" y="27"/>
                </a:lnTo>
                <a:lnTo>
                  <a:pt x="9126" y="104"/>
                </a:lnTo>
                <a:lnTo>
                  <a:pt x="9124" y="124"/>
                </a:lnTo>
                <a:lnTo>
                  <a:pt x="9124" y="144"/>
                </a:lnTo>
                <a:lnTo>
                  <a:pt x="9124" y="262"/>
                </a:lnTo>
                <a:lnTo>
                  <a:pt x="9126" y="282"/>
                </a:lnTo>
                <a:lnTo>
                  <a:pt x="9129" y="311"/>
                </a:lnTo>
                <a:lnTo>
                  <a:pt x="9133" y="331"/>
                </a:lnTo>
                <a:lnTo>
                  <a:pt x="9137" y="359"/>
                </a:lnTo>
                <a:lnTo>
                  <a:pt x="9147" y="406"/>
                </a:lnTo>
                <a:lnTo>
                  <a:pt x="9161" y="448"/>
                </a:lnTo>
                <a:lnTo>
                  <a:pt x="9186" y="517"/>
                </a:lnTo>
                <a:lnTo>
                  <a:pt x="9205" y="579"/>
                </a:lnTo>
                <a:lnTo>
                  <a:pt x="9208" y="592"/>
                </a:lnTo>
                <a:lnTo>
                  <a:pt x="9210" y="608"/>
                </a:lnTo>
                <a:lnTo>
                  <a:pt x="9210" y="615"/>
                </a:lnTo>
                <a:lnTo>
                  <a:pt x="9208" y="621"/>
                </a:lnTo>
                <a:lnTo>
                  <a:pt x="9201" y="648"/>
                </a:lnTo>
                <a:lnTo>
                  <a:pt x="9185" y="661"/>
                </a:lnTo>
                <a:lnTo>
                  <a:pt x="9161" y="683"/>
                </a:lnTo>
                <a:lnTo>
                  <a:pt x="9127" y="690"/>
                </a:lnTo>
                <a:lnTo>
                  <a:pt x="9082" y="703"/>
                </a:lnTo>
                <a:lnTo>
                  <a:pt x="9024" y="710"/>
                </a:lnTo>
                <a:lnTo>
                  <a:pt x="9015" y="690"/>
                </a:lnTo>
                <a:lnTo>
                  <a:pt x="9009" y="670"/>
                </a:lnTo>
                <a:lnTo>
                  <a:pt x="9003" y="661"/>
                </a:lnTo>
                <a:lnTo>
                  <a:pt x="9001" y="661"/>
                </a:lnTo>
                <a:lnTo>
                  <a:pt x="9000" y="648"/>
                </a:lnTo>
                <a:lnTo>
                  <a:pt x="9001" y="566"/>
                </a:lnTo>
                <a:lnTo>
                  <a:pt x="9010" y="477"/>
                </a:lnTo>
                <a:lnTo>
                  <a:pt x="9021" y="373"/>
                </a:lnTo>
                <a:lnTo>
                  <a:pt x="8944" y="373"/>
                </a:lnTo>
                <a:lnTo>
                  <a:pt x="8898" y="366"/>
                </a:lnTo>
                <a:lnTo>
                  <a:pt x="8873" y="344"/>
                </a:lnTo>
                <a:lnTo>
                  <a:pt x="8861" y="331"/>
                </a:lnTo>
                <a:lnTo>
                  <a:pt x="8850" y="311"/>
                </a:lnTo>
                <a:lnTo>
                  <a:pt x="8835" y="282"/>
                </a:lnTo>
                <a:lnTo>
                  <a:pt x="8800" y="262"/>
                </a:lnTo>
                <a:lnTo>
                  <a:pt x="8740" y="235"/>
                </a:lnTo>
                <a:lnTo>
                  <a:pt x="8701" y="220"/>
                </a:lnTo>
                <a:lnTo>
                  <a:pt x="8666" y="220"/>
                </a:lnTo>
                <a:lnTo>
                  <a:pt x="8631" y="220"/>
                </a:lnTo>
                <a:lnTo>
                  <a:pt x="8598" y="220"/>
                </a:lnTo>
                <a:lnTo>
                  <a:pt x="8538" y="235"/>
                </a:lnTo>
                <a:lnTo>
                  <a:pt x="8482" y="262"/>
                </a:lnTo>
                <a:lnTo>
                  <a:pt x="8426" y="282"/>
                </a:lnTo>
                <a:lnTo>
                  <a:pt x="8372" y="311"/>
                </a:lnTo>
                <a:lnTo>
                  <a:pt x="8313" y="331"/>
                </a:lnTo>
                <a:lnTo>
                  <a:pt x="8249" y="337"/>
                </a:lnTo>
                <a:lnTo>
                  <a:pt x="8154" y="337"/>
                </a:lnTo>
                <a:lnTo>
                  <a:pt x="8056" y="324"/>
                </a:lnTo>
                <a:lnTo>
                  <a:pt x="7952" y="291"/>
                </a:lnTo>
                <a:lnTo>
                  <a:pt x="7852" y="262"/>
                </a:lnTo>
                <a:lnTo>
                  <a:pt x="7753" y="229"/>
                </a:lnTo>
                <a:lnTo>
                  <a:pt x="7660" y="193"/>
                </a:lnTo>
                <a:lnTo>
                  <a:pt x="7577" y="173"/>
                </a:lnTo>
                <a:lnTo>
                  <a:pt x="7504" y="173"/>
                </a:lnTo>
                <a:lnTo>
                  <a:pt x="7457" y="180"/>
                </a:lnTo>
                <a:lnTo>
                  <a:pt x="7418" y="193"/>
                </a:lnTo>
                <a:lnTo>
                  <a:pt x="7380" y="213"/>
                </a:lnTo>
                <a:lnTo>
                  <a:pt x="7346" y="229"/>
                </a:lnTo>
                <a:lnTo>
                  <a:pt x="7317" y="242"/>
                </a:lnTo>
                <a:lnTo>
                  <a:pt x="7288" y="262"/>
                </a:lnTo>
                <a:lnTo>
                  <a:pt x="7260" y="262"/>
                </a:lnTo>
                <a:lnTo>
                  <a:pt x="7233" y="249"/>
                </a:lnTo>
                <a:lnTo>
                  <a:pt x="7200" y="229"/>
                </a:lnTo>
                <a:lnTo>
                  <a:pt x="7170" y="200"/>
                </a:lnTo>
                <a:lnTo>
                  <a:pt x="7145" y="193"/>
                </a:lnTo>
                <a:lnTo>
                  <a:pt x="7117" y="186"/>
                </a:lnTo>
                <a:lnTo>
                  <a:pt x="7085" y="180"/>
                </a:lnTo>
                <a:lnTo>
                  <a:pt x="7043" y="186"/>
                </a:lnTo>
                <a:lnTo>
                  <a:pt x="6987" y="193"/>
                </a:lnTo>
                <a:lnTo>
                  <a:pt x="6916" y="220"/>
                </a:lnTo>
                <a:lnTo>
                  <a:pt x="6620" y="331"/>
                </a:lnTo>
                <a:lnTo>
                  <a:pt x="6577" y="331"/>
                </a:lnTo>
                <a:lnTo>
                  <a:pt x="6521" y="311"/>
                </a:lnTo>
                <a:lnTo>
                  <a:pt x="6445" y="282"/>
                </a:lnTo>
                <a:lnTo>
                  <a:pt x="6352" y="268"/>
                </a:lnTo>
                <a:lnTo>
                  <a:pt x="6298" y="262"/>
                </a:lnTo>
                <a:lnTo>
                  <a:pt x="6240" y="262"/>
                </a:lnTo>
                <a:lnTo>
                  <a:pt x="6174" y="268"/>
                </a:lnTo>
                <a:lnTo>
                  <a:pt x="6104" y="282"/>
                </a:lnTo>
                <a:lnTo>
                  <a:pt x="6029" y="297"/>
                </a:lnTo>
                <a:lnTo>
                  <a:pt x="5947" y="331"/>
                </a:lnTo>
                <a:lnTo>
                  <a:pt x="5858" y="373"/>
                </a:lnTo>
                <a:lnTo>
                  <a:pt x="5764" y="422"/>
                </a:lnTo>
                <a:lnTo>
                  <a:pt x="5668" y="477"/>
                </a:lnTo>
                <a:lnTo>
                  <a:pt x="5584" y="510"/>
                </a:lnTo>
                <a:lnTo>
                  <a:pt x="5506" y="524"/>
                </a:lnTo>
                <a:lnTo>
                  <a:pt x="5434" y="530"/>
                </a:lnTo>
                <a:lnTo>
                  <a:pt x="5367" y="530"/>
                </a:lnTo>
                <a:lnTo>
                  <a:pt x="5307" y="524"/>
                </a:lnTo>
                <a:lnTo>
                  <a:pt x="5247" y="510"/>
                </a:lnTo>
                <a:lnTo>
                  <a:pt x="5192" y="497"/>
                </a:lnTo>
                <a:lnTo>
                  <a:pt x="5135" y="477"/>
                </a:lnTo>
                <a:lnTo>
                  <a:pt x="5080" y="462"/>
                </a:lnTo>
                <a:lnTo>
                  <a:pt x="5022" y="455"/>
                </a:lnTo>
                <a:lnTo>
                  <a:pt x="4961" y="448"/>
                </a:lnTo>
                <a:lnTo>
                  <a:pt x="4896" y="448"/>
                </a:lnTo>
                <a:lnTo>
                  <a:pt x="4826" y="462"/>
                </a:lnTo>
                <a:lnTo>
                  <a:pt x="4749" y="484"/>
                </a:lnTo>
                <a:lnTo>
                  <a:pt x="4666" y="524"/>
                </a:lnTo>
                <a:lnTo>
                  <a:pt x="4595" y="566"/>
                </a:lnTo>
                <a:lnTo>
                  <a:pt x="4554" y="592"/>
                </a:lnTo>
                <a:lnTo>
                  <a:pt x="4533" y="599"/>
                </a:lnTo>
                <a:lnTo>
                  <a:pt x="4526" y="599"/>
                </a:lnTo>
                <a:lnTo>
                  <a:pt x="4522" y="579"/>
                </a:lnTo>
                <a:lnTo>
                  <a:pt x="4515" y="559"/>
                </a:lnTo>
                <a:lnTo>
                  <a:pt x="4508" y="552"/>
                </a:lnTo>
                <a:lnTo>
                  <a:pt x="4495" y="530"/>
                </a:lnTo>
                <a:lnTo>
                  <a:pt x="4478" y="517"/>
                </a:lnTo>
                <a:lnTo>
                  <a:pt x="4455" y="504"/>
                </a:lnTo>
                <a:lnTo>
                  <a:pt x="4422" y="497"/>
                </a:lnTo>
                <a:lnTo>
                  <a:pt x="4377" y="484"/>
                </a:lnTo>
                <a:lnTo>
                  <a:pt x="4319" y="484"/>
                </a:lnTo>
                <a:lnTo>
                  <a:pt x="4250" y="497"/>
                </a:lnTo>
                <a:lnTo>
                  <a:pt x="4173" y="497"/>
                </a:lnTo>
                <a:lnTo>
                  <a:pt x="4090" y="510"/>
                </a:lnTo>
                <a:lnTo>
                  <a:pt x="4005" y="517"/>
                </a:lnTo>
                <a:lnTo>
                  <a:pt x="3917" y="530"/>
                </a:lnTo>
                <a:lnTo>
                  <a:pt x="3829" y="552"/>
                </a:lnTo>
                <a:lnTo>
                  <a:pt x="3742" y="572"/>
                </a:lnTo>
                <a:lnTo>
                  <a:pt x="3662" y="592"/>
                </a:lnTo>
                <a:lnTo>
                  <a:pt x="3588" y="615"/>
                </a:lnTo>
                <a:lnTo>
                  <a:pt x="3522" y="641"/>
                </a:lnTo>
                <a:lnTo>
                  <a:pt x="3468" y="661"/>
                </a:lnTo>
                <a:lnTo>
                  <a:pt x="3426" y="683"/>
                </a:lnTo>
                <a:lnTo>
                  <a:pt x="3400" y="703"/>
                </a:lnTo>
                <a:lnTo>
                  <a:pt x="3388" y="739"/>
                </a:lnTo>
                <a:lnTo>
                  <a:pt x="3377" y="779"/>
                </a:lnTo>
                <a:lnTo>
                  <a:pt x="3370" y="828"/>
                </a:lnTo>
                <a:lnTo>
                  <a:pt x="3364" y="876"/>
                </a:lnTo>
                <a:lnTo>
                  <a:pt x="3360" y="925"/>
                </a:lnTo>
                <a:lnTo>
                  <a:pt x="3359" y="978"/>
                </a:lnTo>
                <a:lnTo>
                  <a:pt x="3359" y="1041"/>
                </a:lnTo>
                <a:lnTo>
                  <a:pt x="3360" y="1112"/>
                </a:lnTo>
                <a:lnTo>
                  <a:pt x="3364" y="1174"/>
                </a:lnTo>
                <a:lnTo>
                  <a:pt x="3367" y="1249"/>
                </a:lnTo>
                <a:lnTo>
                  <a:pt x="3372" y="1311"/>
                </a:lnTo>
                <a:lnTo>
                  <a:pt x="3378" y="1393"/>
                </a:lnTo>
                <a:lnTo>
                  <a:pt x="3395" y="1538"/>
                </a:lnTo>
                <a:lnTo>
                  <a:pt x="3413" y="1697"/>
                </a:lnTo>
                <a:lnTo>
                  <a:pt x="3456" y="2015"/>
                </a:lnTo>
                <a:lnTo>
                  <a:pt x="3498" y="2319"/>
                </a:lnTo>
                <a:lnTo>
                  <a:pt x="3517" y="2463"/>
                </a:lnTo>
                <a:lnTo>
                  <a:pt x="3532" y="2594"/>
                </a:lnTo>
                <a:lnTo>
                  <a:pt x="3537" y="2656"/>
                </a:lnTo>
                <a:lnTo>
                  <a:pt x="3542" y="2711"/>
                </a:lnTo>
                <a:lnTo>
                  <a:pt x="3546" y="2767"/>
                </a:lnTo>
                <a:lnTo>
                  <a:pt x="3548" y="2813"/>
                </a:lnTo>
                <a:lnTo>
                  <a:pt x="3487" y="2813"/>
                </a:lnTo>
                <a:lnTo>
                  <a:pt x="3434" y="2800"/>
                </a:lnTo>
                <a:lnTo>
                  <a:pt x="3389" y="2787"/>
                </a:lnTo>
                <a:lnTo>
                  <a:pt x="3351" y="2760"/>
                </a:lnTo>
                <a:lnTo>
                  <a:pt x="3314" y="2745"/>
                </a:lnTo>
                <a:lnTo>
                  <a:pt x="3277" y="2725"/>
                </a:lnTo>
                <a:lnTo>
                  <a:pt x="3239" y="2725"/>
                </a:lnTo>
                <a:lnTo>
                  <a:pt x="3194" y="2745"/>
                </a:lnTo>
                <a:lnTo>
                  <a:pt x="3136" y="2780"/>
                </a:lnTo>
                <a:lnTo>
                  <a:pt x="3103" y="2793"/>
                </a:lnTo>
                <a:lnTo>
                  <a:pt x="3091" y="2800"/>
                </a:lnTo>
                <a:lnTo>
                  <a:pt x="3090" y="2807"/>
                </a:lnTo>
                <a:lnTo>
                  <a:pt x="3094" y="2807"/>
                </a:lnTo>
                <a:lnTo>
                  <a:pt x="3096" y="2829"/>
                </a:lnTo>
                <a:lnTo>
                  <a:pt x="3086" y="2849"/>
                </a:lnTo>
                <a:lnTo>
                  <a:pt x="3059" y="2882"/>
                </a:lnTo>
                <a:lnTo>
                  <a:pt x="3026" y="2904"/>
                </a:lnTo>
                <a:lnTo>
                  <a:pt x="2990" y="2924"/>
                </a:lnTo>
                <a:lnTo>
                  <a:pt x="2957" y="2924"/>
                </a:lnTo>
                <a:lnTo>
                  <a:pt x="2926" y="2924"/>
                </a:lnTo>
                <a:lnTo>
                  <a:pt x="2897" y="2931"/>
                </a:lnTo>
                <a:lnTo>
                  <a:pt x="2872" y="2944"/>
                </a:lnTo>
                <a:lnTo>
                  <a:pt x="2861" y="2967"/>
                </a:lnTo>
                <a:lnTo>
                  <a:pt x="2852" y="2987"/>
                </a:lnTo>
                <a:lnTo>
                  <a:pt x="2841" y="3015"/>
                </a:lnTo>
                <a:lnTo>
                  <a:pt x="2835" y="3049"/>
                </a:lnTo>
                <a:lnTo>
                  <a:pt x="2823" y="3297"/>
                </a:lnTo>
                <a:lnTo>
                  <a:pt x="2797" y="3277"/>
                </a:lnTo>
                <a:lnTo>
                  <a:pt x="2775" y="3262"/>
                </a:lnTo>
                <a:lnTo>
                  <a:pt x="2756" y="3248"/>
                </a:lnTo>
                <a:lnTo>
                  <a:pt x="2741" y="3222"/>
                </a:lnTo>
                <a:lnTo>
                  <a:pt x="2714" y="3180"/>
                </a:lnTo>
                <a:lnTo>
                  <a:pt x="2693" y="3131"/>
                </a:lnTo>
                <a:lnTo>
                  <a:pt x="2673" y="3091"/>
                </a:lnTo>
                <a:lnTo>
                  <a:pt x="2653" y="3049"/>
                </a:lnTo>
                <a:lnTo>
                  <a:pt x="2641" y="3035"/>
                </a:lnTo>
                <a:lnTo>
                  <a:pt x="2626" y="3022"/>
                </a:lnTo>
                <a:lnTo>
                  <a:pt x="2609" y="3000"/>
                </a:lnTo>
                <a:lnTo>
                  <a:pt x="2591" y="2993"/>
                </a:lnTo>
                <a:lnTo>
                  <a:pt x="2521" y="2980"/>
                </a:lnTo>
                <a:lnTo>
                  <a:pt x="2439" y="2973"/>
                </a:lnTo>
                <a:lnTo>
                  <a:pt x="2351" y="2973"/>
                </a:lnTo>
                <a:lnTo>
                  <a:pt x="2261" y="2980"/>
                </a:lnTo>
                <a:lnTo>
                  <a:pt x="2170" y="3000"/>
                </a:lnTo>
                <a:lnTo>
                  <a:pt x="2083" y="3035"/>
                </a:lnTo>
                <a:lnTo>
                  <a:pt x="2003" y="3069"/>
                </a:lnTo>
                <a:lnTo>
                  <a:pt x="1934" y="3111"/>
                </a:lnTo>
                <a:lnTo>
                  <a:pt x="1869" y="3160"/>
                </a:lnTo>
                <a:lnTo>
                  <a:pt x="1822" y="3173"/>
                </a:lnTo>
                <a:lnTo>
                  <a:pt x="1788" y="3180"/>
                </a:lnTo>
                <a:lnTo>
                  <a:pt x="1760" y="3180"/>
                </a:lnTo>
                <a:lnTo>
                  <a:pt x="1733" y="3173"/>
                </a:lnTo>
                <a:lnTo>
                  <a:pt x="1698" y="3173"/>
                </a:lnTo>
                <a:lnTo>
                  <a:pt x="1653" y="3186"/>
                </a:lnTo>
                <a:lnTo>
                  <a:pt x="1590" y="3215"/>
                </a:lnTo>
                <a:lnTo>
                  <a:pt x="1624" y="2967"/>
                </a:lnTo>
                <a:lnTo>
                  <a:pt x="1558" y="2973"/>
                </a:lnTo>
                <a:lnTo>
                  <a:pt x="1508" y="2993"/>
                </a:lnTo>
                <a:lnTo>
                  <a:pt x="1486" y="3000"/>
                </a:lnTo>
                <a:lnTo>
                  <a:pt x="1467" y="3022"/>
                </a:lnTo>
                <a:lnTo>
                  <a:pt x="1451" y="3035"/>
                </a:lnTo>
                <a:lnTo>
                  <a:pt x="1435" y="3062"/>
                </a:lnTo>
                <a:lnTo>
                  <a:pt x="1408" y="3111"/>
                </a:lnTo>
                <a:lnTo>
                  <a:pt x="1382" y="3166"/>
                </a:lnTo>
                <a:lnTo>
                  <a:pt x="1354" y="3235"/>
                </a:lnTo>
                <a:lnTo>
                  <a:pt x="1322" y="3324"/>
                </a:lnTo>
                <a:lnTo>
                  <a:pt x="1270" y="3255"/>
                </a:lnTo>
                <a:lnTo>
                  <a:pt x="1232" y="3186"/>
                </a:lnTo>
                <a:lnTo>
                  <a:pt x="1203" y="3140"/>
                </a:lnTo>
                <a:lnTo>
                  <a:pt x="1183" y="3097"/>
                </a:lnTo>
                <a:lnTo>
                  <a:pt x="1167" y="3062"/>
                </a:lnTo>
                <a:lnTo>
                  <a:pt x="1155" y="3035"/>
                </a:lnTo>
                <a:lnTo>
                  <a:pt x="1147" y="3022"/>
                </a:lnTo>
                <a:lnTo>
                  <a:pt x="1138" y="3015"/>
                </a:lnTo>
                <a:lnTo>
                  <a:pt x="1127" y="3000"/>
                </a:lnTo>
                <a:lnTo>
                  <a:pt x="1114" y="3000"/>
                </a:lnTo>
                <a:lnTo>
                  <a:pt x="1095" y="3015"/>
                </a:lnTo>
                <a:lnTo>
                  <a:pt x="1067" y="3022"/>
                </a:lnTo>
                <a:lnTo>
                  <a:pt x="1032" y="3035"/>
                </a:lnTo>
                <a:lnTo>
                  <a:pt x="987" y="3049"/>
                </a:lnTo>
                <a:lnTo>
                  <a:pt x="927" y="3077"/>
                </a:lnTo>
                <a:lnTo>
                  <a:pt x="853" y="3091"/>
                </a:lnTo>
                <a:lnTo>
                  <a:pt x="244" y="3235"/>
                </a:lnTo>
                <a:lnTo>
                  <a:pt x="241" y="3317"/>
                </a:lnTo>
                <a:lnTo>
                  <a:pt x="238" y="3373"/>
                </a:lnTo>
                <a:lnTo>
                  <a:pt x="234" y="3421"/>
                </a:lnTo>
                <a:lnTo>
                  <a:pt x="230" y="3457"/>
                </a:lnTo>
                <a:lnTo>
                  <a:pt x="224" y="3497"/>
                </a:lnTo>
                <a:lnTo>
                  <a:pt x="220" y="3510"/>
                </a:lnTo>
                <a:lnTo>
                  <a:pt x="218" y="3519"/>
                </a:lnTo>
                <a:lnTo>
                  <a:pt x="220" y="3539"/>
                </a:lnTo>
                <a:lnTo>
                  <a:pt x="221" y="3546"/>
                </a:lnTo>
                <a:lnTo>
                  <a:pt x="224" y="3572"/>
                </a:lnTo>
                <a:lnTo>
                  <a:pt x="234" y="3634"/>
                </a:lnTo>
                <a:lnTo>
                  <a:pt x="252" y="3745"/>
                </a:lnTo>
                <a:lnTo>
                  <a:pt x="276" y="3925"/>
                </a:lnTo>
                <a:lnTo>
                  <a:pt x="291" y="4049"/>
                </a:lnTo>
                <a:lnTo>
                  <a:pt x="294" y="4091"/>
                </a:lnTo>
                <a:lnTo>
                  <a:pt x="297" y="4118"/>
                </a:lnTo>
                <a:lnTo>
                  <a:pt x="297" y="4145"/>
                </a:lnTo>
                <a:lnTo>
                  <a:pt x="297" y="4160"/>
                </a:lnTo>
                <a:lnTo>
                  <a:pt x="281" y="4200"/>
                </a:lnTo>
                <a:lnTo>
                  <a:pt x="256" y="4249"/>
                </a:lnTo>
                <a:lnTo>
                  <a:pt x="414" y="4415"/>
                </a:lnTo>
                <a:lnTo>
                  <a:pt x="411" y="4429"/>
                </a:lnTo>
                <a:lnTo>
                  <a:pt x="410" y="4442"/>
                </a:lnTo>
                <a:lnTo>
                  <a:pt x="406" y="4449"/>
                </a:lnTo>
                <a:lnTo>
                  <a:pt x="401" y="4471"/>
                </a:lnTo>
                <a:lnTo>
                  <a:pt x="377" y="4580"/>
                </a:lnTo>
                <a:lnTo>
                  <a:pt x="372" y="4608"/>
                </a:lnTo>
                <a:lnTo>
                  <a:pt x="368" y="4615"/>
                </a:lnTo>
                <a:lnTo>
                  <a:pt x="366" y="4622"/>
                </a:lnTo>
                <a:lnTo>
                  <a:pt x="364" y="4622"/>
                </a:lnTo>
                <a:lnTo>
                  <a:pt x="359" y="4615"/>
                </a:lnTo>
                <a:lnTo>
                  <a:pt x="356" y="4608"/>
                </a:lnTo>
                <a:lnTo>
                  <a:pt x="354" y="4608"/>
                </a:lnTo>
                <a:lnTo>
                  <a:pt x="354" y="4615"/>
                </a:lnTo>
                <a:lnTo>
                  <a:pt x="352" y="4622"/>
                </a:lnTo>
                <a:lnTo>
                  <a:pt x="351" y="4648"/>
                </a:lnTo>
                <a:lnTo>
                  <a:pt x="348" y="4711"/>
                </a:lnTo>
                <a:lnTo>
                  <a:pt x="343" y="4841"/>
                </a:lnTo>
                <a:lnTo>
                  <a:pt x="382" y="4897"/>
                </a:lnTo>
                <a:lnTo>
                  <a:pt x="417" y="4952"/>
                </a:lnTo>
                <a:lnTo>
                  <a:pt x="446" y="5001"/>
                </a:lnTo>
                <a:lnTo>
                  <a:pt x="471" y="5050"/>
                </a:lnTo>
                <a:lnTo>
                  <a:pt x="513" y="5139"/>
                </a:lnTo>
                <a:lnTo>
                  <a:pt x="544" y="5221"/>
                </a:lnTo>
                <a:lnTo>
                  <a:pt x="571" y="5283"/>
                </a:lnTo>
                <a:lnTo>
                  <a:pt x="600" y="5352"/>
                </a:lnTo>
                <a:lnTo>
                  <a:pt x="615" y="5374"/>
                </a:lnTo>
                <a:lnTo>
                  <a:pt x="631" y="5401"/>
                </a:lnTo>
                <a:lnTo>
                  <a:pt x="652" y="5423"/>
                </a:lnTo>
                <a:lnTo>
                  <a:pt x="674" y="5449"/>
                </a:lnTo>
                <a:lnTo>
                  <a:pt x="701" y="5463"/>
                </a:lnTo>
                <a:lnTo>
                  <a:pt x="730" y="5476"/>
                </a:lnTo>
                <a:lnTo>
                  <a:pt x="765" y="5498"/>
                </a:lnTo>
                <a:lnTo>
                  <a:pt x="807" y="5511"/>
                </a:lnTo>
                <a:lnTo>
                  <a:pt x="908" y="5538"/>
                </a:lnTo>
                <a:lnTo>
                  <a:pt x="1036" y="5554"/>
                </a:lnTo>
                <a:lnTo>
                  <a:pt x="1199" y="5560"/>
                </a:lnTo>
                <a:lnTo>
                  <a:pt x="1399" y="5567"/>
                </a:lnTo>
                <a:lnTo>
                  <a:pt x="1643" y="5567"/>
                </a:lnTo>
                <a:lnTo>
                  <a:pt x="1935" y="5567"/>
                </a:lnTo>
                <a:lnTo>
                  <a:pt x="1968" y="5567"/>
                </a:lnTo>
                <a:lnTo>
                  <a:pt x="2011" y="5567"/>
                </a:lnTo>
                <a:lnTo>
                  <a:pt x="2064" y="5580"/>
                </a:lnTo>
                <a:lnTo>
                  <a:pt x="2123" y="5587"/>
                </a:lnTo>
                <a:lnTo>
                  <a:pt x="2188" y="5594"/>
                </a:lnTo>
                <a:lnTo>
                  <a:pt x="2258" y="5607"/>
                </a:lnTo>
                <a:lnTo>
                  <a:pt x="2332" y="5616"/>
                </a:lnTo>
                <a:lnTo>
                  <a:pt x="2406" y="5636"/>
                </a:lnTo>
                <a:lnTo>
                  <a:pt x="2481" y="5649"/>
                </a:lnTo>
                <a:lnTo>
                  <a:pt x="2556" y="5662"/>
                </a:lnTo>
                <a:lnTo>
                  <a:pt x="2627" y="5685"/>
                </a:lnTo>
                <a:lnTo>
                  <a:pt x="2694" y="5705"/>
                </a:lnTo>
                <a:lnTo>
                  <a:pt x="2758" y="5724"/>
                </a:lnTo>
                <a:lnTo>
                  <a:pt x="2814" y="5747"/>
                </a:lnTo>
                <a:lnTo>
                  <a:pt x="2862" y="5773"/>
                </a:lnTo>
                <a:lnTo>
                  <a:pt x="2901" y="5793"/>
                </a:lnTo>
                <a:lnTo>
                  <a:pt x="2908" y="5802"/>
                </a:lnTo>
                <a:lnTo>
                  <a:pt x="2915" y="5815"/>
                </a:lnTo>
                <a:lnTo>
                  <a:pt x="2977" y="5835"/>
                </a:lnTo>
                <a:lnTo>
                  <a:pt x="3020" y="5849"/>
                </a:lnTo>
                <a:lnTo>
                  <a:pt x="3049" y="5864"/>
                </a:lnTo>
                <a:lnTo>
                  <a:pt x="3076" y="5871"/>
                </a:lnTo>
                <a:lnTo>
                  <a:pt x="3102" y="5884"/>
                </a:lnTo>
                <a:lnTo>
                  <a:pt x="3135" y="5918"/>
                </a:lnTo>
                <a:lnTo>
                  <a:pt x="3184" y="5973"/>
                </a:lnTo>
                <a:lnTo>
                  <a:pt x="3251" y="6071"/>
                </a:lnTo>
                <a:lnTo>
                  <a:pt x="2697" y="6235"/>
                </a:lnTo>
                <a:lnTo>
                  <a:pt x="2669" y="6215"/>
                </a:lnTo>
                <a:lnTo>
                  <a:pt x="2648" y="6208"/>
                </a:lnTo>
                <a:lnTo>
                  <a:pt x="2634" y="6195"/>
                </a:lnTo>
                <a:lnTo>
                  <a:pt x="2627" y="6188"/>
                </a:lnTo>
                <a:lnTo>
                  <a:pt x="2624" y="6173"/>
                </a:lnTo>
                <a:lnTo>
                  <a:pt x="2624" y="6166"/>
                </a:lnTo>
                <a:lnTo>
                  <a:pt x="2624" y="6159"/>
                </a:lnTo>
                <a:lnTo>
                  <a:pt x="2627" y="6153"/>
                </a:lnTo>
                <a:lnTo>
                  <a:pt x="2624" y="6153"/>
                </a:lnTo>
                <a:lnTo>
                  <a:pt x="2591" y="6166"/>
                </a:lnTo>
                <a:lnTo>
                  <a:pt x="2522" y="6208"/>
                </a:lnTo>
                <a:lnTo>
                  <a:pt x="2526" y="6188"/>
                </a:lnTo>
                <a:lnTo>
                  <a:pt x="2531" y="6166"/>
                </a:lnTo>
                <a:lnTo>
                  <a:pt x="2533" y="6159"/>
                </a:lnTo>
                <a:lnTo>
                  <a:pt x="2535" y="6153"/>
                </a:lnTo>
                <a:lnTo>
                  <a:pt x="2535" y="6146"/>
                </a:lnTo>
                <a:lnTo>
                  <a:pt x="2532" y="6146"/>
                </a:lnTo>
                <a:lnTo>
                  <a:pt x="2515" y="6126"/>
                </a:lnTo>
                <a:lnTo>
                  <a:pt x="2504" y="6111"/>
                </a:lnTo>
                <a:lnTo>
                  <a:pt x="2493" y="6097"/>
                </a:lnTo>
                <a:lnTo>
                  <a:pt x="2490" y="6084"/>
                </a:lnTo>
                <a:lnTo>
                  <a:pt x="2490" y="6077"/>
                </a:lnTo>
                <a:lnTo>
                  <a:pt x="2488" y="6071"/>
                </a:lnTo>
                <a:lnTo>
                  <a:pt x="2490" y="6071"/>
                </a:lnTo>
                <a:lnTo>
                  <a:pt x="2491" y="6064"/>
                </a:lnTo>
                <a:lnTo>
                  <a:pt x="2494" y="6057"/>
                </a:lnTo>
                <a:lnTo>
                  <a:pt x="2500" y="6048"/>
                </a:lnTo>
                <a:lnTo>
                  <a:pt x="2515" y="6035"/>
                </a:lnTo>
                <a:lnTo>
                  <a:pt x="2531" y="6028"/>
                </a:lnTo>
                <a:lnTo>
                  <a:pt x="2544" y="6028"/>
                </a:lnTo>
                <a:lnTo>
                  <a:pt x="2549" y="6022"/>
                </a:lnTo>
                <a:lnTo>
                  <a:pt x="2557" y="5966"/>
                </a:lnTo>
                <a:lnTo>
                  <a:pt x="2564" y="5933"/>
                </a:lnTo>
                <a:lnTo>
                  <a:pt x="2568" y="5926"/>
                </a:lnTo>
                <a:lnTo>
                  <a:pt x="2570" y="5926"/>
                </a:lnTo>
                <a:lnTo>
                  <a:pt x="2554" y="5871"/>
                </a:lnTo>
                <a:lnTo>
                  <a:pt x="2529" y="5891"/>
                </a:lnTo>
                <a:lnTo>
                  <a:pt x="2496" y="5918"/>
                </a:lnTo>
                <a:lnTo>
                  <a:pt x="2458" y="5940"/>
                </a:lnTo>
                <a:lnTo>
                  <a:pt x="2417" y="5966"/>
                </a:lnTo>
                <a:lnTo>
                  <a:pt x="2323" y="6009"/>
                </a:lnTo>
                <a:lnTo>
                  <a:pt x="2222" y="6048"/>
                </a:lnTo>
                <a:lnTo>
                  <a:pt x="2122" y="6077"/>
                </a:lnTo>
                <a:lnTo>
                  <a:pt x="2029" y="6104"/>
                </a:lnTo>
                <a:lnTo>
                  <a:pt x="1949" y="6111"/>
                </a:lnTo>
                <a:lnTo>
                  <a:pt x="1893" y="6119"/>
                </a:lnTo>
                <a:lnTo>
                  <a:pt x="1869" y="6111"/>
                </a:lnTo>
                <a:lnTo>
                  <a:pt x="1842" y="6111"/>
                </a:lnTo>
                <a:lnTo>
                  <a:pt x="1813" y="6104"/>
                </a:lnTo>
                <a:lnTo>
                  <a:pt x="1783" y="6104"/>
                </a:lnTo>
                <a:lnTo>
                  <a:pt x="1755" y="6104"/>
                </a:lnTo>
                <a:lnTo>
                  <a:pt x="1726" y="6097"/>
                </a:lnTo>
                <a:lnTo>
                  <a:pt x="1701" y="6084"/>
                </a:lnTo>
                <a:lnTo>
                  <a:pt x="1677" y="6084"/>
                </a:lnTo>
                <a:lnTo>
                  <a:pt x="1623" y="6064"/>
                </a:lnTo>
                <a:lnTo>
                  <a:pt x="1604" y="6057"/>
                </a:lnTo>
                <a:lnTo>
                  <a:pt x="1598" y="6048"/>
                </a:lnTo>
                <a:lnTo>
                  <a:pt x="1589" y="6035"/>
                </a:lnTo>
                <a:lnTo>
                  <a:pt x="1534" y="6015"/>
                </a:lnTo>
                <a:lnTo>
                  <a:pt x="1486" y="6009"/>
                </a:lnTo>
                <a:lnTo>
                  <a:pt x="1442" y="6002"/>
                </a:lnTo>
                <a:lnTo>
                  <a:pt x="1399" y="6009"/>
                </a:lnTo>
                <a:lnTo>
                  <a:pt x="1353" y="6022"/>
                </a:lnTo>
                <a:lnTo>
                  <a:pt x="1301" y="6028"/>
                </a:lnTo>
                <a:lnTo>
                  <a:pt x="1242" y="6048"/>
                </a:lnTo>
                <a:lnTo>
                  <a:pt x="1171" y="6057"/>
                </a:lnTo>
                <a:lnTo>
                  <a:pt x="1168" y="6173"/>
                </a:lnTo>
                <a:lnTo>
                  <a:pt x="1164" y="6270"/>
                </a:lnTo>
                <a:lnTo>
                  <a:pt x="1160" y="6359"/>
                </a:lnTo>
                <a:lnTo>
                  <a:pt x="1155" y="6437"/>
                </a:lnTo>
                <a:lnTo>
                  <a:pt x="1148" y="6561"/>
                </a:lnTo>
                <a:lnTo>
                  <a:pt x="1142" y="6663"/>
                </a:lnTo>
                <a:lnTo>
                  <a:pt x="1142" y="6712"/>
                </a:lnTo>
                <a:lnTo>
                  <a:pt x="1142" y="6761"/>
                </a:lnTo>
                <a:lnTo>
                  <a:pt x="1143" y="6816"/>
                </a:lnTo>
                <a:lnTo>
                  <a:pt x="1148" y="6869"/>
                </a:lnTo>
                <a:lnTo>
                  <a:pt x="1153" y="6947"/>
                </a:lnTo>
                <a:lnTo>
                  <a:pt x="1160" y="7036"/>
                </a:lnTo>
                <a:lnTo>
                  <a:pt x="1171" y="7133"/>
                </a:lnTo>
                <a:lnTo>
                  <a:pt x="1183" y="7249"/>
                </a:lnTo>
                <a:lnTo>
                  <a:pt x="1190" y="7340"/>
                </a:lnTo>
                <a:lnTo>
                  <a:pt x="1195" y="7409"/>
                </a:lnTo>
                <a:lnTo>
                  <a:pt x="1196" y="7435"/>
                </a:lnTo>
                <a:lnTo>
                  <a:pt x="1197" y="7471"/>
                </a:lnTo>
                <a:lnTo>
                  <a:pt x="1199" y="7497"/>
                </a:lnTo>
                <a:lnTo>
                  <a:pt x="1204" y="7539"/>
                </a:lnTo>
                <a:lnTo>
                  <a:pt x="1214" y="7588"/>
                </a:lnTo>
                <a:lnTo>
                  <a:pt x="1232" y="7664"/>
                </a:lnTo>
                <a:lnTo>
                  <a:pt x="193" y="7739"/>
                </a:lnTo>
                <a:lnTo>
                  <a:pt x="171" y="7746"/>
                </a:lnTo>
                <a:lnTo>
                  <a:pt x="159" y="7746"/>
                </a:lnTo>
                <a:lnTo>
                  <a:pt x="157" y="7746"/>
                </a:lnTo>
                <a:lnTo>
                  <a:pt x="155" y="7746"/>
                </a:lnTo>
                <a:lnTo>
                  <a:pt x="154" y="7746"/>
                </a:lnTo>
                <a:lnTo>
                  <a:pt x="144" y="7752"/>
                </a:lnTo>
                <a:lnTo>
                  <a:pt x="126" y="7759"/>
                </a:lnTo>
                <a:lnTo>
                  <a:pt x="106" y="7781"/>
                </a:lnTo>
                <a:lnTo>
                  <a:pt x="89" y="7795"/>
                </a:lnTo>
                <a:lnTo>
                  <a:pt x="73" y="7821"/>
                </a:lnTo>
                <a:lnTo>
                  <a:pt x="59" y="7843"/>
                </a:lnTo>
                <a:lnTo>
                  <a:pt x="46" y="7877"/>
                </a:lnTo>
                <a:lnTo>
                  <a:pt x="36" y="7912"/>
                </a:lnTo>
                <a:lnTo>
                  <a:pt x="27" y="7939"/>
                </a:lnTo>
                <a:lnTo>
                  <a:pt x="19" y="7981"/>
                </a:lnTo>
                <a:lnTo>
                  <a:pt x="12" y="8030"/>
                </a:lnTo>
                <a:lnTo>
                  <a:pt x="7" y="8070"/>
                </a:lnTo>
                <a:lnTo>
                  <a:pt x="4" y="8119"/>
                </a:lnTo>
                <a:lnTo>
                  <a:pt x="1" y="8167"/>
                </a:lnTo>
                <a:lnTo>
                  <a:pt x="0" y="8216"/>
                </a:lnTo>
                <a:lnTo>
                  <a:pt x="0" y="8272"/>
                </a:lnTo>
                <a:lnTo>
                  <a:pt x="0" y="8318"/>
                </a:lnTo>
                <a:lnTo>
                  <a:pt x="3" y="8380"/>
                </a:lnTo>
                <a:lnTo>
                  <a:pt x="7" y="8491"/>
                </a:lnTo>
                <a:lnTo>
                  <a:pt x="17" y="8596"/>
                </a:lnTo>
                <a:lnTo>
                  <a:pt x="25" y="8704"/>
                </a:lnTo>
                <a:lnTo>
                  <a:pt x="38" y="8809"/>
                </a:lnTo>
                <a:lnTo>
                  <a:pt x="50" y="8906"/>
                </a:lnTo>
                <a:lnTo>
                  <a:pt x="63" y="8988"/>
                </a:lnTo>
                <a:lnTo>
                  <a:pt x="76" y="9064"/>
                </a:lnTo>
                <a:lnTo>
                  <a:pt x="88" y="9126"/>
                </a:lnTo>
                <a:lnTo>
                  <a:pt x="143" y="9361"/>
                </a:lnTo>
                <a:lnTo>
                  <a:pt x="168" y="9430"/>
                </a:lnTo>
                <a:lnTo>
                  <a:pt x="185" y="9485"/>
                </a:lnTo>
                <a:lnTo>
                  <a:pt x="192" y="9505"/>
                </a:lnTo>
                <a:lnTo>
                  <a:pt x="197" y="9519"/>
                </a:lnTo>
                <a:lnTo>
                  <a:pt x="203" y="9525"/>
                </a:lnTo>
                <a:lnTo>
                  <a:pt x="210" y="9525"/>
                </a:lnTo>
                <a:lnTo>
                  <a:pt x="230" y="9532"/>
                </a:lnTo>
                <a:lnTo>
                  <a:pt x="259" y="9525"/>
                </a:lnTo>
                <a:lnTo>
                  <a:pt x="305" y="9519"/>
                </a:lnTo>
                <a:lnTo>
                  <a:pt x="374" y="9519"/>
                </a:lnTo>
                <a:lnTo>
                  <a:pt x="322" y="9663"/>
                </a:lnTo>
                <a:lnTo>
                  <a:pt x="289" y="9760"/>
                </a:lnTo>
                <a:lnTo>
                  <a:pt x="283" y="9787"/>
                </a:lnTo>
                <a:lnTo>
                  <a:pt x="280" y="9809"/>
                </a:lnTo>
                <a:lnTo>
                  <a:pt x="280" y="9843"/>
                </a:lnTo>
                <a:lnTo>
                  <a:pt x="280" y="9871"/>
                </a:lnTo>
                <a:lnTo>
                  <a:pt x="283" y="9905"/>
                </a:lnTo>
                <a:lnTo>
                  <a:pt x="289" y="9940"/>
                </a:lnTo>
                <a:lnTo>
                  <a:pt x="297" y="9989"/>
                </a:lnTo>
                <a:lnTo>
                  <a:pt x="306" y="10036"/>
                </a:lnTo>
                <a:lnTo>
                  <a:pt x="322" y="10104"/>
                </a:lnTo>
                <a:lnTo>
                  <a:pt x="337" y="10160"/>
                </a:lnTo>
                <a:lnTo>
                  <a:pt x="354" y="10215"/>
                </a:lnTo>
                <a:lnTo>
                  <a:pt x="371" y="10264"/>
                </a:lnTo>
                <a:lnTo>
                  <a:pt x="390" y="10306"/>
                </a:lnTo>
                <a:lnTo>
                  <a:pt x="410" y="10346"/>
                </a:lnTo>
                <a:lnTo>
                  <a:pt x="432" y="10375"/>
                </a:lnTo>
                <a:lnTo>
                  <a:pt x="455" y="10408"/>
                </a:lnTo>
                <a:lnTo>
                  <a:pt x="479" y="10437"/>
                </a:lnTo>
                <a:lnTo>
                  <a:pt x="506" y="10457"/>
                </a:lnTo>
                <a:lnTo>
                  <a:pt x="533" y="10477"/>
                </a:lnTo>
                <a:lnTo>
                  <a:pt x="563" y="10484"/>
                </a:lnTo>
                <a:lnTo>
                  <a:pt x="627" y="10506"/>
                </a:lnTo>
                <a:lnTo>
                  <a:pt x="698" y="10506"/>
                </a:lnTo>
                <a:lnTo>
                  <a:pt x="747" y="10506"/>
                </a:lnTo>
                <a:lnTo>
                  <a:pt x="795" y="10499"/>
                </a:lnTo>
                <a:lnTo>
                  <a:pt x="845" y="10493"/>
                </a:lnTo>
                <a:lnTo>
                  <a:pt x="892" y="10493"/>
                </a:lnTo>
                <a:lnTo>
                  <a:pt x="939" y="10499"/>
                </a:lnTo>
                <a:lnTo>
                  <a:pt x="978" y="10513"/>
                </a:lnTo>
                <a:lnTo>
                  <a:pt x="1013" y="10539"/>
                </a:lnTo>
                <a:lnTo>
                  <a:pt x="1041" y="10575"/>
                </a:lnTo>
                <a:lnTo>
                  <a:pt x="1052" y="10595"/>
                </a:lnTo>
                <a:lnTo>
                  <a:pt x="1063" y="10624"/>
                </a:lnTo>
                <a:lnTo>
                  <a:pt x="1075" y="10644"/>
                </a:lnTo>
                <a:lnTo>
                  <a:pt x="1084" y="10677"/>
                </a:lnTo>
                <a:lnTo>
                  <a:pt x="1094" y="10712"/>
                </a:lnTo>
                <a:lnTo>
                  <a:pt x="1101" y="10748"/>
                </a:lnTo>
                <a:lnTo>
                  <a:pt x="1108" y="10788"/>
                </a:lnTo>
                <a:lnTo>
                  <a:pt x="1110" y="10799"/>
                </a:lnTo>
                <a:lnTo>
                  <a:pt x="1108" y="10810"/>
                </a:lnTo>
                <a:lnTo>
                  <a:pt x="1101" y="10852"/>
                </a:lnTo>
                <a:lnTo>
                  <a:pt x="1094" y="10888"/>
                </a:lnTo>
                <a:lnTo>
                  <a:pt x="1084" y="10921"/>
                </a:lnTo>
                <a:lnTo>
                  <a:pt x="1075" y="10956"/>
                </a:lnTo>
                <a:lnTo>
                  <a:pt x="1063" y="10976"/>
                </a:lnTo>
                <a:lnTo>
                  <a:pt x="1052" y="11003"/>
                </a:lnTo>
                <a:lnTo>
                  <a:pt x="1041" y="11025"/>
                </a:lnTo>
                <a:lnTo>
                  <a:pt x="1013" y="11058"/>
                </a:lnTo>
                <a:lnTo>
                  <a:pt x="978" y="11087"/>
                </a:lnTo>
                <a:lnTo>
                  <a:pt x="939" y="11101"/>
                </a:lnTo>
                <a:lnTo>
                  <a:pt x="892" y="11107"/>
                </a:lnTo>
                <a:lnTo>
                  <a:pt x="845" y="11107"/>
                </a:lnTo>
                <a:lnTo>
                  <a:pt x="795" y="11101"/>
                </a:lnTo>
                <a:lnTo>
                  <a:pt x="747" y="11094"/>
                </a:lnTo>
                <a:lnTo>
                  <a:pt x="698" y="11094"/>
                </a:lnTo>
                <a:lnTo>
                  <a:pt x="627" y="11094"/>
                </a:lnTo>
                <a:lnTo>
                  <a:pt x="563" y="11114"/>
                </a:lnTo>
                <a:lnTo>
                  <a:pt x="533" y="11121"/>
                </a:lnTo>
                <a:lnTo>
                  <a:pt x="506" y="11143"/>
                </a:lnTo>
                <a:lnTo>
                  <a:pt x="479" y="11163"/>
                </a:lnTo>
                <a:lnTo>
                  <a:pt x="455" y="11189"/>
                </a:lnTo>
                <a:lnTo>
                  <a:pt x="432" y="11225"/>
                </a:lnTo>
                <a:lnTo>
                  <a:pt x="410" y="11252"/>
                </a:lnTo>
                <a:lnTo>
                  <a:pt x="390" y="11294"/>
                </a:lnTo>
                <a:lnTo>
                  <a:pt x="371" y="11336"/>
                </a:lnTo>
                <a:lnTo>
                  <a:pt x="354" y="11382"/>
                </a:lnTo>
                <a:lnTo>
                  <a:pt x="337" y="11438"/>
                </a:lnTo>
                <a:lnTo>
                  <a:pt x="322" y="11493"/>
                </a:lnTo>
                <a:lnTo>
                  <a:pt x="306" y="11562"/>
                </a:lnTo>
                <a:lnTo>
                  <a:pt x="297" y="11611"/>
                </a:lnTo>
                <a:lnTo>
                  <a:pt x="289" y="11660"/>
                </a:lnTo>
                <a:lnTo>
                  <a:pt x="283" y="11693"/>
                </a:lnTo>
                <a:lnTo>
                  <a:pt x="280" y="11729"/>
                </a:lnTo>
                <a:lnTo>
                  <a:pt x="280" y="11755"/>
                </a:lnTo>
                <a:lnTo>
                  <a:pt x="280" y="11791"/>
                </a:lnTo>
                <a:lnTo>
                  <a:pt x="283" y="11811"/>
                </a:lnTo>
                <a:lnTo>
                  <a:pt x="289" y="11840"/>
                </a:lnTo>
                <a:lnTo>
                  <a:pt x="322" y="11935"/>
                </a:lnTo>
                <a:lnTo>
                  <a:pt x="374" y="12079"/>
                </a:lnTo>
                <a:lnTo>
                  <a:pt x="305" y="12079"/>
                </a:lnTo>
                <a:lnTo>
                  <a:pt x="259" y="12072"/>
                </a:lnTo>
                <a:lnTo>
                  <a:pt x="230" y="12066"/>
                </a:lnTo>
                <a:lnTo>
                  <a:pt x="210" y="12072"/>
                </a:lnTo>
                <a:lnTo>
                  <a:pt x="203" y="12072"/>
                </a:lnTo>
                <a:lnTo>
                  <a:pt x="197" y="12079"/>
                </a:lnTo>
                <a:lnTo>
                  <a:pt x="192" y="12095"/>
                </a:lnTo>
                <a:lnTo>
                  <a:pt x="185" y="12115"/>
                </a:lnTo>
                <a:lnTo>
                  <a:pt x="168" y="12170"/>
                </a:lnTo>
                <a:lnTo>
                  <a:pt x="143" y="12239"/>
                </a:lnTo>
                <a:lnTo>
                  <a:pt x="88" y="12474"/>
                </a:lnTo>
                <a:lnTo>
                  <a:pt x="76" y="12536"/>
                </a:lnTo>
                <a:lnTo>
                  <a:pt x="63" y="12612"/>
                </a:lnTo>
                <a:lnTo>
                  <a:pt x="50" y="12694"/>
                </a:lnTo>
                <a:lnTo>
                  <a:pt x="38" y="12791"/>
                </a:lnTo>
                <a:lnTo>
                  <a:pt x="25" y="12893"/>
                </a:lnTo>
                <a:lnTo>
                  <a:pt x="17" y="13004"/>
                </a:lnTo>
                <a:lnTo>
                  <a:pt x="7" y="13109"/>
                </a:lnTo>
                <a:lnTo>
                  <a:pt x="3" y="13217"/>
                </a:lnTo>
                <a:lnTo>
                  <a:pt x="0" y="13280"/>
                </a:lnTo>
                <a:lnTo>
                  <a:pt x="0" y="13328"/>
                </a:lnTo>
                <a:lnTo>
                  <a:pt x="0" y="13384"/>
                </a:lnTo>
                <a:lnTo>
                  <a:pt x="1" y="13433"/>
                </a:lnTo>
                <a:lnTo>
                  <a:pt x="4" y="13479"/>
                </a:lnTo>
                <a:lnTo>
                  <a:pt x="7" y="13528"/>
                </a:lnTo>
                <a:lnTo>
                  <a:pt x="12" y="13570"/>
                </a:lnTo>
                <a:lnTo>
                  <a:pt x="19" y="13619"/>
                </a:lnTo>
                <a:lnTo>
                  <a:pt x="27" y="13659"/>
                </a:lnTo>
                <a:lnTo>
                  <a:pt x="36" y="13688"/>
                </a:lnTo>
                <a:lnTo>
                  <a:pt x="46" y="13721"/>
                </a:lnTo>
                <a:lnTo>
                  <a:pt x="59" y="13757"/>
                </a:lnTo>
                <a:lnTo>
                  <a:pt x="73" y="13777"/>
                </a:lnTo>
                <a:lnTo>
                  <a:pt x="89" y="13805"/>
                </a:lnTo>
                <a:lnTo>
                  <a:pt x="106" y="13819"/>
                </a:lnTo>
                <a:lnTo>
                  <a:pt x="126" y="13839"/>
                </a:lnTo>
                <a:lnTo>
                  <a:pt x="144" y="13845"/>
                </a:lnTo>
                <a:lnTo>
                  <a:pt x="154" y="13852"/>
                </a:lnTo>
                <a:lnTo>
                  <a:pt x="155" y="13852"/>
                </a:lnTo>
                <a:lnTo>
                  <a:pt x="157" y="13852"/>
                </a:lnTo>
                <a:lnTo>
                  <a:pt x="159" y="13852"/>
                </a:lnTo>
                <a:lnTo>
                  <a:pt x="171" y="13852"/>
                </a:lnTo>
                <a:lnTo>
                  <a:pt x="193" y="13859"/>
                </a:lnTo>
                <a:lnTo>
                  <a:pt x="1232" y="13936"/>
                </a:lnTo>
                <a:lnTo>
                  <a:pt x="1214" y="14012"/>
                </a:lnTo>
                <a:lnTo>
                  <a:pt x="1204" y="14061"/>
                </a:lnTo>
                <a:lnTo>
                  <a:pt x="1199" y="14100"/>
                </a:lnTo>
                <a:lnTo>
                  <a:pt x="1197" y="14129"/>
                </a:lnTo>
                <a:lnTo>
                  <a:pt x="1196" y="14163"/>
                </a:lnTo>
                <a:lnTo>
                  <a:pt x="1195" y="14191"/>
                </a:lnTo>
                <a:lnTo>
                  <a:pt x="1190" y="14260"/>
                </a:lnTo>
                <a:lnTo>
                  <a:pt x="1183" y="14349"/>
                </a:lnTo>
                <a:lnTo>
                  <a:pt x="1171" y="14467"/>
                </a:lnTo>
                <a:lnTo>
                  <a:pt x="1160" y="14564"/>
                </a:lnTo>
                <a:lnTo>
                  <a:pt x="1153" y="14653"/>
                </a:lnTo>
                <a:lnTo>
                  <a:pt x="1148" y="14728"/>
                </a:lnTo>
                <a:lnTo>
                  <a:pt x="1143" y="14784"/>
                </a:lnTo>
                <a:lnTo>
                  <a:pt x="1142" y="14839"/>
                </a:lnTo>
                <a:lnTo>
                  <a:pt x="1142" y="14888"/>
                </a:lnTo>
                <a:lnTo>
                  <a:pt x="1142" y="14935"/>
                </a:lnTo>
                <a:lnTo>
                  <a:pt x="1148" y="15039"/>
                </a:lnTo>
                <a:lnTo>
                  <a:pt x="1155" y="15163"/>
                </a:lnTo>
                <a:lnTo>
                  <a:pt x="1160" y="15239"/>
                </a:lnTo>
                <a:lnTo>
                  <a:pt x="1164" y="15330"/>
                </a:lnTo>
                <a:lnTo>
                  <a:pt x="1168" y="15425"/>
                </a:lnTo>
                <a:lnTo>
                  <a:pt x="1171" y="15543"/>
                </a:lnTo>
                <a:lnTo>
                  <a:pt x="1242" y="15549"/>
                </a:lnTo>
                <a:lnTo>
                  <a:pt x="1301" y="15569"/>
                </a:lnTo>
                <a:lnTo>
                  <a:pt x="1353" y="15578"/>
                </a:lnTo>
                <a:lnTo>
                  <a:pt x="1399" y="15591"/>
                </a:lnTo>
                <a:lnTo>
                  <a:pt x="1442" y="15598"/>
                </a:lnTo>
                <a:lnTo>
                  <a:pt x="1486" y="15591"/>
                </a:lnTo>
                <a:lnTo>
                  <a:pt x="1534" y="15585"/>
                </a:lnTo>
                <a:lnTo>
                  <a:pt x="1589" y="15563"/>
                </a:lnTo>
                <a:lnTo>
                  <a:pt x="1598" y="15549"/>
                </a:lnTo>
                <a:lnTo>
                  <a:pt x="1604" y="15543"/>
                </a:lnTo>
                <a:lnTo>
                  <a:pt x="1623" y="15536"/>
                </a:lnTo>
                <a:lnTo>
                  <a:pt x="1677" y="15516"/>
                </a:lnTo>
                <a:lnTo>
                  <a:pt x="1701" y="15516"/>
                </a:lnTo>
                <a:lnTo>
                  <a:pt x="1726" y="15501"/>
                </a:lnTo>
                <a:lnTo>
                  <a:pt x="1755" y="15494"/>
                </a:lnTo>
                <a:lnTo>
                  <a:pt x="1783" y="15494"/>
                </a:lnTo>
                <a:lnTo>
                  <a:pt x="1813" y="15494"/>
                </a:lnTo>
                <a:lnTo>
                  <a:pt x="1842" y="15487"/>
                </a:lnTo>
                <a:lnTo>
                  <a:pt x="1869" y="15487"/>
                </a:lnTo>
                <a:lnTo>
                  <a:pt x="1893" y="15481"/>
                </a:lnTo>
                <a:lnTo>
                  <a:pt x="1949" y="15487"/>
                </a:lnTo>
                <a:lnTo>
                  <a:pt x="2029" y="15494"/>
                </a:lnTo>
                <a:lnTo>
                  <a:pt x="2122" y="15523"/>
                </a:lnTo>
                <a:lnTo>
                  <a:pt x="2222" y="15549"/>
                </a:lnTo>
                <a:lnTo>
                  <a:pt x="2323" y="15591"/>
                </a:lnTo>
                <a:lnTo>
                  <a:pt x="2417" y="15631"/>
                </a:lnTo>
                <a:lnTo>
                  <a:pt x="2458" y="15660"/>
                </a:lnTo>
                <a:lnTo>
                  <a:pt x="2496" y="15680"/>
                </a:lnTo>
                <a:lnTo>
                  <a:pt x="2529" y="15709"/>
                </a:lnTo>
                <a:lnTo>
                  <a:pt x="2554" y="15729"/>
                </a:lnTo>
                <a:lnTo>
                  <a:pt x="2570" y="15674"/>
                </a:lnTo>
                <a:lnTo>
                  <a:pt x="2568" y="15674"/>
                </a:lnTo>
                <a:lnTo>
                  <a:pt x="2564" y="15667"/>
                </a:lnTo>
                <a:lnTo>
                  <a:pt x="2557" y="15631"/>
                </a:lnTo>
                <a:lnTo>
                  <a:pt x="2549" y="15578"/>
                </a:lnTo>
                <a:lnTo>
                  <a:pt x="2544" y="15569"/>
                </a:lnTo>
                <a:lnTo>
                  <a:pt x="2531" y="15569"/>
                </a:lnTo>
                <a:lnTo>
                  <a:pt x="2515" y="15563"/>
                </a:lnTo>
                <a:lnTo>
                  <a:pt x="2500" y="15549"/>
                </a:lnTo>
                <a:lnTo>
                  <a:pt x="2494" y="15543"/>
                </a:lnTo>
                <a:lnTo>
                  <a:pt x="2491" y="15536"/>
                </a:lnTo>
                <a:lnTo>
                  <a:pt x="2490" y="15529"/>
                </a:lnTo>
                <a:lnTo>
                  <a:pt x="2488" y="15529"/>
                </a:lnTo>
                <a:lnTo>
                  <a:pt x="2490" y="15523"/>
                </a:lnTo>
                <a:lnTo>
                  <a:pt x="2490" y="15516"/>
                </a:lnTo>
                <a:lnTo>
                  <a:pt x="2493" y="15501"/>
                </a:lnTo>
                <a:lnTo>
                  <a:pt x="2504" y="15487"/>
                </a:lnTo>
                <a:lnTo>
                  <a:pt x="2515" y="15474"/>
                </a:lnTo>
                <a:lnTo>
                  <a:pt x="2532" y="15454"/>
                </a:lnTo>
                <a:lnTo>
                  <a:pt x="2535" y="15454"/>
                </a:lnTo>
                <a:lnTo>
                  <a:pt x="2535" y="15445"/>
                </a:lnTo>
                <a:lnTo>
                  <a:pt x="2533" y="15438"/>
                </a:lnTo>
                <a:lnTo>
                  <a:pt x="2531" y="15432"/>
                </a:lnTo>
                <a:lnTo>
                  <a:pt x="2526" y="15412"/>
                </a:lnTo>
                <a:lnTo>
                  <a:pt x="2522" y="15392"/>
                </a:lnTo>
                <a:lnTo>
                  <a:pt x="2591" y="15432"/>
                </a:lnTo>
                <a:lnTo>
                  <a:pt x="2624" y="15445"/>
                </a:lnTo>
                <a:lnTo>
                  <a:pt x="2629" y="15449"/>
                </a:lnTo>
                <a:lnTo>
                  <a:pt x="2627" y="15445"/>
                </a:lnTo>
                <a:lnTo>
                  <a:pt x="2624" y="15438"/>
                </a:lnTo>
                <a:lnTo>
                  <a:pt x="2624" y="15432"/>
                </a:lnTo>
                <a:lnTo>
                  <a:pt x="2624" y="15425"/>
                </a:lnTo>
                <a:lnTo>
                  <a:pt x="2627" y="15412"/>
                </a:lnTo>
                <a:lnTo>
                  <a:pt x="2634" y="15405"/>
                </a:lnTo>
                <a:lnTo>
                  <a:pt x="2648" y="15392"/>
                </a:lnTo>
                <a:lnTo>
                  <a:pt x="2669" y="15383"/>
                </a:lnTo>
                <a:lnTo>
                  <a:pt x="2697" y="15363"/>
                </a:lnTo>
                <a:lnTo>
                  <a:pt x="3251" y="15529"/>
                </a:lnTo>
                <a:lnTo>
                  <a:pt x="3184" y="15625"/>
                </a:lnTo>
                <a:lnTo>
                  <a:pt x="3135" y="15680"/>
                </a:lnTo>
                <a:lnTo>
                  <a:pt x="3102" y="15716"/>
                </a:lnTo>
                <a:lnTo>
                  <a:pt x="3076" y="15729"/>
                </a:lnTo>
                <a:lnTo>
                  <a:pt x="3049" y="15736"/>
                </a:lnTo>
                <a:lnTo>
                  <a:pt x="3020" y="15749"/>
                </a:lnTo>
                <a:lnTo>
                  <a:pt x="2977" y="15762"/>
                </a:lnTo>
                <a:lnTo>
                  <a:pt x="2915" y="15785"/>
                </a:lnTo>
                <a:lnTo>
                  <a:pt x="2908" y="15798"/>
                </a:lnTo>
                <a:lnTo>
                  <a:pt x="2901" y="15804"/>
                </a:lnTo>
                <a:lnTo>
                  <a:pt x="2862" y="15824"/>
                </a:lnTo>
                <a:lnTo>
                  <a:pt x="2814" y="15853"/>
                </a:lnTo>
                <a:lnTo>
                  <a:pt x="2758" y="15873"/>
                </a:lnTo>
                <a:lnTo>
                  <a:pt x="2694" y="15895"/>
                </a:lnTo>
                <a:lnTo>
                  <a:pt x="2627" y="15915"/>
                </a:lnTo>
                <a:lnTo>
                  <a:pt x="2556" y="15935"/>
                </a:lnTo>
                <a:lnTo>
                  <a:pt x="2481" y="15949"/>
                </a:lnTo>
                <a:lnTo>
                  <a:pt x="2406" y="15964"/>
                </a:lnTo>
                <a:lnTo>
                  <a:pt x="2332" y="15984"/>
                </a:lnTo>
                <a:lnTo>
                  <a:pt x="2258" y="15991"/>
                </a:lnTo>
                <a:lnTo>
                  <a:pt x="2188" y="16004"/>
                </a:lnTo>
                <a:lnTo>
                  <a:pt x="2123" y="16011"/>
                </a:lnTo>
                <a:lnTo>
                  <a:pt x="2064" y="16018"/>
                </a:lnTo>
                <a:lnTo>
                  <a:pt x="2011" y="16033"/>
                </a:lnTo>
                <a:lnTo>
                  <a:pt x="1968" y="16033"/>
                </a:lnTo>
                <a:lnTo>
                  <a:pt x="1935" y="16033"/>
                </a:lnTo>
                <a:lnTo>
                  <a:pt x="1643" y="16033"/>
                </a:lnTo>
                <a:lnTo>
                  <a:pt x="1399" y="16033"/>
                </a:lnTo>
                <a:lnTo>
                  <a:pt x="1199" y="16040"/>
                </a:lnTo>
                <a:lnTo>
                  <a:pt x="1036" y="16046"/>
                </a:lnTo>
                <a:lnTo>
                  <a:pt x="908" y="16060"/>
                </a:lnTo>
                <a:lnTo>
                  <a:pt x="807" y="16089"/>
                </a:lnTo>
                <a:lnTo>
                  <a:pt x="765" y="16102"/>
                </a:lnTo>
                <a:lnTo>
                  <a:pt x="730" y="16122"/>
                </a:lnTo>
                <a:lnTo>
                  <a:pt x="701" y="16135"/>
                </a:lnTo>
                <a:lnTo>
                  <a:pt x="674" y="16151"/>
                </a:lnTo>
                <a:lnTo>
                  <a:pt x="652" y="16177"/>
                </a:lnTo>
                <a:lnTo>
                  <a:pt x="631" y="16197"/>
                </a:lnTo>
                <a:lnTo>
                  <a:pt x="615" y="16226"/>
                </a:lnTo>
                <a:lnTo>
                  <a:pt x="600" y="16246"/>
                </a:lnTo>
                <a:lnTo>
                  <a:pt x="571" y="16315"/>
                </a:lnTo>
                <a:lnTo>
                  <a:pt x="544" y="16377"/>
                </a:lnTo>
                <a:lnTo>
                  <a:pt x="513" y="16459"/>
                </a:lnTo>
                <a:lnTo>
                  <a:pt x="471" y="16550"/>
                </a:lnTo>
                <a:lnTo>
                  <a:pt x="446" y="16599"/>
                </a:lnTo>
                <a:lnTo>
                  <a:pt x="417" y="16645"/>
                </a:lnTo>
                <a:lnTo>
                  <a:pt x="382" y="16701"/>
                </a:lnTo>
                <a:lnTo>
                  <a:pt x="343" y="16756"/>
                </a:lnTo>
                <a:lnTo>
                  <a:pt x="348" y="16887"/>
                </a:lnTo>
                <a:lnTo>
                  <a:pt x="351" y="16949"/>
                </a:lnTo>
                <a:lnTo>
                  <a:pt x="352" y="16978"/>
                </a:lnTo>
                <a:lnTo>
                  <a:pt x="354" y="16985"/>
                </a:lnTo>
                <a:lnTo>
                  <a:pt x="354" y="16992"/>
                </a:lnTo>
                <a:lnTo>
                  <a:pt x="356" y="16992"/>
                </a:lnTo>
                <a:lnTo>
                  <a:pt x="359" y="16985"/>
                </a:lnTo>
                <a:lnTo>
                  <a:pt x="364" y="16978"/>
                </a:lnTo>
                <a:lnTo>
                  <a:pt x="366" y="16978"/>
                </a:lnTo>
                <a:lnTo>
                  <a:pt x="368" y="16985"/>
                </a:lnTo>
                <a:lnTo>
                  <a:pt x="372" y="16992"/>
                </a:lnTo>
                <a:lnTo>
                  <a:pt x="377" y="17018"/>
                </a:lnTo>
                <a:lnTo>
                  <a:pt x="401" y="17129"/>
                </a:lnTo>
                <a:lnTo>
                  <a:pt x="406" y="17149"/>
                </a:lnTo>
                <a:lnTo>
                  <a:pt x="410" y="17156"/>
                </a:lnTo>
                <a:lnTo>
                  <a:pt x="411" y="17171"/>
                </a:lnTo>
                <a:lnTo>
                  <a:pt x="414" y="17185"/>
                </a:lnTo>
                <a:lnTo>
                  <a:pt x="256" y="17351"/>
                </a:lnTo>
                <a:lnTo>
                  <a:pt x="281" y="17398"/>
                </a:lnTo>
                <a:lnTo>
                  <a:pt x="297" y="17440"/>
                </a:lnTo>
                <a:lnTo>
                  <a:pt x="297" y="17453"/>
                </a:lnTo>
                <a:lnTo>
                  <a:pt x="297" y="17482"/>
                </a:lnTo>
                <a:lnTo>
                  <a:pt x="294" y="17509"/>
                </a:lnTo>
                <a:lnTo>
                  <a:pt x="291" y="17551"/>
                </a:lnTo>
                <a:lnTo>
                  <a:pt x="276" y="17675"/>
                </a:lnTo>
                <a:lnTo>
                  <a:pt x="252" y="17852"/>
                </a:lnTo>
                <a:lnTo>
                  <a:pt x="234" y="17963"/>
                </a:lnTo>
                <a:lnTo>
                  <a:pt x="224" y="18026"/>
                </a:lnTo>
                <a:lnTo>
                  <a:pt x="221" y="18054"/>
                </a:lnTo>
                <a:lnTo>
                  <a:pt x="220" y="18061"/>
                </a:lnTo>
                <a:lnTo>
                  <a:pt x="218" y="18081"/>
                </a:lnTo>
                <a:lnTo>
                  <a:pt x="220" y="18088"/>
                </a:lnTo>
                <a:lnTo>
                  <a:pt x="224" y="18101"/>
                </a:lnTo>
                <a:lnTo>
                  <a:pt x="230" y="18143"/>
                </a:lnTo>
                <a:lnTo>
                  <a:pt x="234" y="18179"/>
                </a:lnTo>
                <a:lnTo>
                  <a:pt x="238" y="18225"/>
                </a:lnTo>
                <a:lnTo>
                  <a:pt x="241" y="18281"/>
                </a:lnTo>
                <a:lnTo>
                  <a:pt x="244" y="18365"/>
                </a:lnTo>
                <a:lnTo>
                  <a:pt x="853" y="18509"/>
                </a:lnTo>
                <a:lnTo>
                  <a:pt x="927" y="18523"/>
                </a:lnTo>
                <a:lnTo>
                  <a:pt x="987" y="18549"/>
                </a:lnTo>
                <a:lnTo>
                  <a:pt x="1032" y="18565"/>
                </a:lnTo>
                <a:lnTo>
                  <a:pt x="1067" y="18578"/>
                </a:lnTo>
                <a:lnTo>
                  <a:pt x="1095" y="18585"/>
                </a:lnTo>
                <a:lnTo>
                  <a:pt x="1114" y="18598"/>
                </a:lnTo>
                <a:lnTo>
                  <a:pt x="1127" y="18598"/>
                </a:lnTo>
                <a:lnTo>
                  <a:pt x="1138" y="18585"/>
                </a:lnTo>
                <a:lnTo>
                  <a:pt x="1147" y="18578"/>
                </a:lnTo>
                <a:lnTo>
                  <a:pt x="1155" y="18565"/>
                </a:lnTo>
                <a:lnTo>
                  <a:pt x="1167" y="18536"/>
                </a:lnTo>
                <a:lnTo>
                  <a:pt x="1183" y="18503"/>
                </a:lnTo>
                <a:lnTo>
                  <a:pt x="1203" y="18460"/>
                </a:lnTo>
                <a:lnTo>
                  <a:pt x="1232" y="18412"/>
                </a:lnTo>
                <a:lnTo>
                  <a:pt x="1270" y="18343"/>
                </a:lnTo>
                <a:lnTo>
                  <a:pt x="1322" y="18274"/>
                </a:lnTo>
                <a:lnTo>
                  <a:pt x="1354" y="18365"/>
                </a:lnTo>
                <a:lnTo>
                  <a:pt x="1382" y="18434"/>
                </a:lnTo>
                <a:lnTo>
                  <a:pt x="1408" y="18487"/>
                </a:lnTo>
                <a:lnTo>
                  <a:pt x="1435" y="18536"/>
                </a:lnTo>
                <a:lnTo>
                  <a:pt x="1451" y="18565"/>
                </a:lnTo>
                <a:lnTo>
                  <a:pt x="1467" y="18578"/>
                </a:lnTo>
                <a:lnTo>
                  <a:pt x="1486" y="18598"/>
                </a:lnTo>
                <a:lnTo>
                  <a:pt x="1508" y="18605"/>
                </a:lnTo>
                <a:lnTo>
                  <a:pt x="1558" y="18627"/>
                </a:lnTo>
                <a:lnTo>
                  <a:pt x="1624" y="18633"/>
                </a:lnTo>
                <a:lnTo>
                  <a:pt x="1590" y="18385"/>
                </a:lnTo>
                <a:lnTo>
                  <a:pt x="1653" y="18412"/>
                </a:lnTo>
                <a:lnTo>
                  <a:pt x="1698" y="18425"/>
                </a:lnTo>
                <a:lnTo>
                  <a:pt x="1733" y="18425"/>
                </a:lnTo>
                <a:lnTo>
                  <a:pt x="1760" y="18418"/>
                </a:lnTo>
                <a:lnTo>
                  <a:pt x="1788" y="18418"/>
                </a:lnTo>
                <a:lnTo>
                  <a:pt x="1822" y="18425"/>
                </a:lnTo>
                <a:lnTo>
                  <a:pt x="1869" y="18440"/>
                </a:lnTo>
                <a:lnTo>
                  <a:pt x="1934" y="18487"/>
                </a:lnTo>
                <a:lnTo>
                  <a:pt x="2003" y="18529"/>
                </a:lnTo>
                <a:lnTo>
                  <a:pt x="2083" y="18565"/>
                </a:lnTo>
                <a:lnTo>
                  <a:pt x="2170" y="18598"/>
                </a:lnTo>
                <a:lnTo>
                  <a:pt x="2261" y="18620"/>
                </a:lnTo>
                <a:lnTo>
                  <a:pt x="2351" y="18627"/>
                </a:lnTo>
                <a:lnTo>
                  <a:pt x="2439" y="18627"/>
                </a:lnTo>
                <a:lnTo>
                  <a:pt x="2521" y="18620"/>
                </a:lnTo>
                <a:lnTo>
                  <a:pt x="2591" y="18605"/>
                </a:lnTo>
                <a:lnTo>
                  <a:pt x="2609" y="18598"/>
                </a:lnTo>
                <a:lnTo>
                  <a:pt x="2626" y="18578"/>
                </a:lnTo>
                <a:lnTo>
                  <a:pt x="2641" y="18565"/>
                </a:lnTo>
                <a:lnTo>
                  <a:pt x="2653" y="18549"/>
                </a:lnTo>
                <a:lnTo>
                  <a:pt x="2673" y="18509"/>
                </a:lnTo>
                <a:lnTo>
                  <a:pt x="2693" y="18467"/>
                </a:lnTo>
                <a:lnTo>
                  <a:pt x="2714" y="18418"/>
                </a:lnTo>
                <a:lnTo>
                  <a:pt x="2741" y="18378"/>
                </a:lnTo>
                <a:lnTo>
                  <a:pt x="2756" y="18349"/>
                </a:lnTo>
                <a:lnTo>
                  <a:pt x="2775" y="18336"/>
                </a:lnTo>
                <a:lnTo>
                  <a:pt x="2797" y="18323"/>
                </a:lnTo>
                <a:lnTo>
                  <a:pt x="2823" y="18303"/>
                </a:lnTo>
                <a:lnTo>
                  <a:pt x="2835" y="18549"/>
                </a:lnTo>
                <a:lnTo>
                  <a:pt x="2841" y="18585"/>
                </a:lnTo>
                <a:lnTo>
                  <a:pt x="2852" y="18611"/>
                </a:lnTo>
                <a:lnTo>
                  <a:pt x="2861" y="18633"/>
                </a:lnTo>
                <a:lnTo>
                  <a:pt x="2872" y="18653"/>
                </a:lnTo>
                <a:lnTo>
                  <a:pt x="2897" y="18667"/>
                </a:lnTo>
                <a:lnTo>
                  <a:pt x="2926" y="18673"/>
                </a:lnTo>
                <a:lnTo>
                  <a:pt x="2957" y="18673"/>
                </a:lnTo>
                <a:lnTo>
                  <a:pt x="2990" y="18673"/>
                </a:lnTo>
                <a:lnTo>
                  <a:pt x="3026" y="18696"/>
                </a:lnTo>
                <a:lnTo>
                  <a:pt x="3059" y="18716"/>
                </a:lnTo>
                <a:lnTo>
                  <a:pt x="3086" y="18751"/>
                </a:lnTo>
                <a:lnTo>
                  <a:pt x="3096" y="18771"/>
                </a:lnTo>
                <a:lnTo>
                  <a:pt x="3094" y="18791"/>
                </a:lnTo>
                <a:lnTo>
                  <a:pt x="3090" y="18791"/>
                </a:lnTo>
                <a:lnTo>
                  <a:pt x="3091" y="18798"/>
                </a:lnTo>
                <a:lnTo>
                  <a:pt x="3103" y="18804"/>
                </a:lnTo>
                <a:lnTo>
                  <a:pt x="3136" y="18820"/>
                </a:lnTo>
                <a:lnTo>
                  <a:pt x="3194" y="18853"/>
                </a:lnTo>
                <a:lnTo>
                  <a:pt x="3239" y="18875"/>
                </a:lnTo>
                <a:lnTo>
                  <a:pt x="3277" y="18875"/>
                </a:lnTo>
                <a:lnTo>
                  <a:pt x="3314" y="18853"/>
                </a:lnTo>
                <a:lnTo>
                  <a:pt x="3351" y="18840"/>
                </a:lnTo>
                <a:lnTo>
                  <a:pt x="3389" y="18813"/>
                </a:lnTo>
                <a:lnTo>
                  <a:pt x="3434" y="18798"/>
                </a:lnTo>
                <a:lnTo>
                  <a:pt x="3487" y="18784"/>
                </a:lnTo>
                <a:lnTo>
                  <a:pt x="3548" y="18784"/>
                </a:lnTo>
                <a:lnTo>
                  <a:pt x="3546" y="18833"/>
                </a:lnTo>
                <a:lnTo>
                  <a:pt x="3542" y="18889"/>
                </a:lnTo>
                <a:lnTo>
                  <a:pt x="3537" y="18944"/>
                </a:lnTo>
                <a:lnTo>
                  <a:pt x="3532" y="19006"/>
                </a:lnTo>
                <a:lnTo>
                  <a:pt x="3517" y="19137"/>
                </a:lnTo>
                <a:lnTo>
                  <a:pt x="3498" y="19281"/>
                </a:lnTo>
                <a:lnTo>
                  <a:pt x="3456" y="19585"/>
                </a:lnTo>
                <a:lnTo>
                  <a:pt x="3413" y="19903"/>
                </a:lnTo>
                <a:lnTo>
                  <a:pt x="3395" y="20060"/>
                </a:lnTo>
                <a:lnTo>
                  <a:pt x="3378" y="20207"/>
                </a:lnTo>
                <a:lnTo>
                  <a:pt x="3372" y="20289"/>
                </a:lnTo>
                <a:lnTo>
                  <a:pt x="3367" y="20351"/>
                </a:lnTo>
                <a:lnTo>
                  <a:pt x="3364" y="20426"/>
                </a:lnTo>
                <a:lnTo>
                  <a:pt x="3360" y="20488"/>
                </a:lnTo>
                <a:lnTo>
                  <a:pt x="3359" y="20557"/>
                </a:lnTo>
                <a:lnTo>
                  <a:pt x="3359" y="20619"/>
                </a:lnTo>
                <a:lnTo>
                  <a:pt x="3360" y="20675"/>
                </a:lnTo>
                <a:lnTo>
                  <a:pt x="3364" y="20724"/>
                </a:lnTo>
                <a:lnTo>
                  <a:pt x="3370" y="20770"/>
                </a:lnTo>
                <a:lnTo>
                  <a:pt x="3377" y="20819"/>
                </a:lnTo>
                <a:lnTo>
                  <a:pt x="3388" y="20861"/>
                </a:lnTo>
                <a:lnTo>
                  <a:pt x="3400" y="20894"/>
                </a:lnTo>
                <a:lnTo>
                  <a:pt x="3426" y="20917"/>
                </a:lnTo>
                <a:lnTo>
                  <a:pt x="3468" y="20937"/>
                </a:lnTo>
                <a:lnTo>
                  <a:pt x="3522" y="20957"/>
                </a:lnTo>
                <a:lnTo>
                  <a:pt x="3588" y="20985"/>
                </a:lnTo>
                <a:lnTo>
                  <a:pt x="3662" y="21005"/>
                </a:lnTo>
                <a:lnTo>
                  <a:pt x="3742" y="21028"/>
                </a:lnTo>
                <a:lnTo>
                  <a:pt x="3829" y="21048"/>
                </a:lnTo>
                <a:lnTo>
                  <a:pt x="3917" y="21067"/>
                </a:lnTo>
                <a:lnTo>
                  <a:pt x="4005" y="21081"/>
                </a:lnTo>
                <a:lnTo>
                  <a:pt x="4090" y="21087"/>
                </a:lnTo>
                <a:lnTo>
                  <a:pt x="4173" y="21103"/>
                </a:lnTo>
                <a:lnTo>
                  <a:pt x="4250" y="21103"/>
                </a:lnTo>
                <a:lnTo>
                  <a:pt x="4319" y="21116"/>
                </a:lnTo>
                <a:lnTo>
                  <a:pt x="4377" y="21116"/>
                </a:lnTo>
                <a:lnTo>
                  <a:pt x="4422" y="21103"/>
                </a:lnTo>
                <a:lnTo>
                  <a:pt x="4455" y="21096"/>
                </a:lnTo>
                <a:lnTo>
                  <a:pt x="4478" y="21081"/>
                </a:lnTo>
                <a:lnTo>
                  <a:pt x="4495" y="21067"/>
                </a:lnTo>
                <a:lnTo>
                  <a:pt x="4508" y="21048"/>
                </a:lnTo>
                <a:lnTo>
                  <a:pt x="4515" y="21041"/>
                </a:lnTo>
                <a:lnTo>
                  <a:pt x="4522" y="21019"/>
                </a:lnTo>
                <a:lnTo>
                  <a:pt x="4526" y="20999"/>
                </a:lnTo>
                <a:lnTo>
                  <a:pt x="4533" y="20999"/>
                </a:lnTo>
                <a:lnTo>
                  <a:pt x="4554" y="21005"/>
                </a:lnTo>
                <a:lnTo>
                  <a:pt x="4595" y="21034"/>
                </a:lnTo>
                <a:lnTo>
                  <a:pt x="4666" y="21074"/>
                </a:lnTo>
                <a:lnTo>
                  <a:pt x="4749" y="21116"/>
                </a:lnTo>
                <a:lnTo>
                  <a:pt x="4826" y="21136"/>
                </a:lnTo>
                <a:lnTo>
                  <a:pt x="4896" y="21150"/>
                </a:lnTo>
                <a:lnTo>
                  <a:pt x="4961" y="21150"/>
                </a:lnTo>
                <a:lnTo>
                  <a:pt x="5022" y="21143"/>
                </a:lnTo>
                <a:lnTo>
                  <a:pt x="5080" y="21136"/>
                </a:lnTo>
                <a:lnTo>
                  <a:pt x="5135" y="21123"/>
                </a:lnTo>
                <a:lnTo>
                  <a:pt x="5192" y="21103"/>
                </a:lnTo>
                <a:lnTo>
                  <a:pt x="5247" y="21087"/>
                </a:lnTo>
                <a:lnTo>
                  <a:pt x="5307" y="21074"/>
                </a:lnTo>
                <a:lnTo>
                  <a:pt x="5367" y="21067"/>
                </a:lnTo>
                <a:lnTo>
                  <a:pt x="5434" y="21067"/>
                </a:lnTo>
                <a:lnTo>
                  <a:pt x="5506" y="21074"/>
                </a:lnTo>
                <a:lnTo>
                  <a:pt x="5584" y="21087"/>
                </a:lnTo>
                <a:lnTo>
                  <a:pt x="5668" y="21123"/>
                </a:lnTo>
                <a:lnTo>
                  <a:pt x="5764" y="21178"/>
                </a:lnTo>
                <a:lnTo>
                  <a:pt x="5858" y="21227"/>
                </a:lnTo>
                <a:lnTo>
                  <a:pt x="5947" y="21267"/>
                </a:lnTo>
                <a:lnTo>
                  <a:pt x="6029" y="21303"/>
                </a:lnTo>
                <a:lnTo>
                  <a:pt x="6104" y="21316"/>
                </a:lnTo>
                <a:lnTo>
                  <a:pt x="6174" y="21329"/>
                </a:lnTo>
                <a:lnTo>
                  <a:pt x="6240" y="21336"/>
                </a:lnTo>
                <a:lnTo>
                  <a:pt x="6298" y="21336"/>
                </a:lnTo>
                <a:lnTo>
                  <a:pt x="6352" y="21329"/>
                </a:lnTo>
                <a:lnTo>
                  <a:pt x="6445" y="21316"/>
                </a:lnTo>
                <a:lnTo>
                  <a:pt x="6521" y="21289"/>
                </a:lnTo>
                <a:lnTo>
                  <a:pt x="6577" y="21267"/>
                </a:lnTo>
                <a:lnTo>
                  <a:pt x="6620" y="21267"/>
                </a:lnTo>
                <a:lnTo>
                  <a:pt x="6916" y="21378"/>
                </a:lnTo>
                <a:lnTo>
                  <a:pt x="6987" y="21407"/>
                </a:lnTo>
                <a:lnTo>
                  <a:pt x="7043" y="21414"/>
                </a:lnTo>
                <a:lnTo>
                  <a:pt x="7085" y="21420"/>
                </a:lnTo>
                <a:lnTo>
                  <a:pt x="7117" y="21414"/>
                </a:lnTo>
                <a:lnTo>
                  <a:pt x="7145" y="21407"/>
                </a:lnTo>
                <a:lnTo>
                  <a:pt x="7170" y="21398"/>
                </a:lnTo>
                <a:lnTo>
                  <a:pt x="7200" y="21371"/>
                </a:lnTo>
                <a:lnTo>
                  <a:pt x="7233" y="21351"/>
                </a:lnTo>
                <a:lnTo>
                  <a:pt x="7260" y="21336"/>
                </a:lnTo>
                <a:lnTo>
                  <a:pt x="7288" y="21336"/>
                </a:lnTo>
                <a:lnTo>
                  <a:pt x="7317" y="21358"/>
                </a:lnTo>
                <a:lnTo>
                  <a:pt x="7346" y="21371"/>
                </a:lnTo>
                <a:lnTo>
                  <a:pt x="7380" y="21385"/>
                </a:lnTo>
                <a:lnTo>
                  <a:pt x="7418" y="21407"/>
                </a:lnTo>
                <a:lnTo>
                  <a:pt x="7457" y="21420"/>
                </a:lnTo>
                <a:lnTo>
                  <a:pt x="7504" y="21427"/>
                </a:lnTo>
                <a:lnTo>
                  <a:pt x="7577" y="21427"/>
                </a:lnTo>
                <a:lnTo>
                  <a:pt x="7660" y="21407"/>
                </a:lnTo>
                <a:lnTo>
                  <a:pt x="7753" y="21371"/>
                </a:lnTo>
                <a:lnTo>
                  <a:pt x="7852" y="21336"/>
                </a:lnTo>
                <a:lnTo>
                  <a:pt x="7952" y="21309"/>
                </a:lnTo>
                <a:lnTo>
                  <a:pt x="8056" y="21274"/>
                </a:lnTo>
                <a:lnTo>
                  <a:pt x="8154" y="21261"/>
                </a:lnTo>
                <a:lnTo>
                  <a:pt x="8249" y="21261"/>
                </a:lnTo>
                <a:lnTo>
                  <a:pt x="8313" y="21267"/>
                </a:lnTo>
                <a:lnTo>
                  <a:pt x="8372" y="21289"/>
                </a:lnTo>
                <a:lnTo>
                  <a:pt x="8426" y="21316"/>
                </a:lnTo>
                <a:lnTo>
                  <a:pt x="8482" y="21336"/>
                </a:lnTo>
                <a:lnTo>
                  <a:pt x="8538" y="21365"/>
                </a:lnTo>
                <a:lnTo>
                  <a:pt x="8598" y="21378"/>
                </a:lnTo>
                <a:lnTo>
                  <a:pt x="8631" y="21378"/>
                </a:lnTo>
                <a:lnTo>
                  <a:pt x="8666" y="21378"/>
                </a:lnTo>
                <a:lnTo>
                  <a:pt x="8701" y="21378"/>
                </a:lnTo>
                <a:lnTo>
                  <a:pt x="8740" y="21365"/>
                </a:lnTo>
                <a:lnTo>
                  <a:pt x="8800" y="21336"/>
                </a:lnTo>
                <a:lnTo>
                  <a:pt x="8835" y="21316"/>
                </a:lnTo>
                <a:lnTo>
                  <a:pt x="8850" y="21289"/>
                </a:lnTo>
                <a:lnTo>
                  <a:pt x="8861" y="21267"/>
                </a:lnTo>
                <a:lnTo>
                  <a:pt x="8873" y="21254"/>
                </a:lnTo>
                <a:lnTo>
                  <a:pt x="8898" y="21234"/>
                </a:lnTo>
                <a:lnTo>
                  <a:pt x="8944" y="21227"/>
                </a:lnTo>
                <a:lnTo>
                  <a:pt x="9021" y="21227"/>
                </a:lnTo>
                <a:lnTo>
                  <a:pt x="9010" y="21123"/>
                </a:lnTo>
                <a:lnTo>
                  <a:pt x="9001" y="21034"/>
                </a:lnTo>
                <a:lnTo>
                  <a:pt x="9000" y="20950"/>
                </a:lnTo>
                <a:lnTo>
                  <a:pt x="9001" y="20937"/>
                </a:lnTo>
                <a:lnTo>
                  <a:pt x="9003" y="20937"/>
                </a:lnTo>
                <a:lnTo>
                  <a:pt x="9009" y="20930"/>
                </a:lnTo>
                <a:lnTo>
                  <a:pt x="9015" y="20910"/>
                </a:lnTo>
                <a:lnTo>
                  <a:pt x="9024" y="20888"/>
                </a:lnTo>
                <a:lnTo>
                  <a:pt x="9082" y="20894"/>
                </a:lnTo>
                <a:lnTo>
                  <a:pt x="9127" y="20910"/>
                </a:lnTo>
                <a:lnTo>
                  <a:pt x="9161" y="20917"/>
                </a:lnTo>
                <a:lnTo>
                  <a:pt x="9185" y="20937"/>
                </a:lnTo>
                <a:lnTo>
                  <a:pt x="9201" y="20950"/>
                </a:lnTo>
                <a:lnTo>
                  <a:pt x="9208" y="20979"/>
                </a:lnTo>
                <a:lnTo>
                  <a:pt x="9210" y="20985"/>
                </a:lnTo>
                <a:lnTo>
                  <a:pt x="9210" y="20992"/>
                </a:lnTo>
                <a:lnTo>
                  <a:pt x="9208" y="21005"/>
                </a:lnTo>
                <a:lnTo>
                  <a:pt x="9205" y="21019"/>
                </a:lnTo>
                <a:lnTo>
                  <a:pt x="9186" y="21081"/>
                </a:lnTo>
                <a:lnTo>
                  <a:pt x="9161" y="21150"/>
                </a:lnTo>
                <a:lnTo>
                  <a:pt x="9147" y="21192"/>
                </a:lnTo>
                <a:lnTo>
                  <a:pt x="9137" y="21241"/>
                </a:lnTo>
                <a:lnTo>
                  <a:pt x="9133" y="21267"/>
                </a:lnTo>
                <a:lnTo>
                  <a:pt x="9129" y="21289"/>
                </a:lnTo>
                <a:lnTo>
                  <a:pt x="9126" y="21316"/>
                </a:lnTo>
                <a:lnTo>
                  <a:pt x="9124" y="21336"/>
                </a:lnTo>
                <a:lnTo>
                  <a:pt x="9124" y="21454"/>
                </a:lnTo>
                <a:lnTo>
                  <a:pt x="9124" y="21476"/>
                </a:lnTo>
                <a:lnTo>
                  <a:pt x="9126" y="21496"/>
                </a:lnTo>
                <a:lnTo>
                  <a:pt x="9129" y="21571"/>
                </a:lnTo>
                <a:lnTo>
                  <a:pt x="9159" y="21545"/>
                </a:lnTo>
                <a:lnTo>
                  <a:pt x="9173" y="21516"/>
                </a:lnTo>
                <a:lnTo>
                  <a:pt x="9190" y="21496"/>
                </a:lnTo>
                <a:lnTo>
                  <a:pt x="9222" y="21447"/>
                </a:lnTo>
                <a:lnTo>
                  <a:pt x="9254" y="21414"/>
                </a:lnTo>
                <a:lnTo>
                  <a:pt x="9285" y="21385"/>
                </a:lnTo>
                <a:lnTo>
                  <a:pt x="9320" y="21365"/>
                </a:lnTo>
                <a:lnTo>
                  <a:pt x="9352" y="21351"/>
                </a:lnTo>
                <a:lnTo>
                  <a:pt x="9422" y="21329"/>
                </a:lnTo>
                <a:lnTo>
                  <a:pt x="9492" y="21323"/>
                </a:lnTo>
                <a:lnTo>
                  <a:pt x="9559" y="21323"/>
                </a:lnTo>
                <a:lnTo>
                  <a:pt x="9621" y="21329"/>
                </a:lnTo>
                <a:lnTo>
                  <a:pt x="9677" y="21336"/>
                </a:lnTo>
                <a:lnTo>
                  <a:pt x="9721" y="21336"/>
                </a:lnTo>
                <a:lnTo>
                  <a:pt x="9973" y="21378"/>
                </a:lnTo>
                <a:lnTo>
                  <a:pt x="9987" y="21371"/>
                </a:lnTo>
                <a:lnTo>
                  <a:pt x="10000" y="21365"/>
                </a:lnTo>
                <a:lnTo>
                  <a:pt x="10011" y="21358"/>
                </a:lnTo>
                <a:lnTo>
                  <a:pt x="10024" y="21351"/>
                </a:lnTo>
                <a:lnTo>
                  <a:pt x="10523" y="21172"/>
                </a:lnTo>
                <a:lnTo>
                  <a:pt x="10513" y="21212"/>
                </a:lnTo>
                <a:lnTo>
                  <a:pt x="10502" y="21254"/>
                </a:lnTo>
                <a:lnTo>
                  <a:pt x="10491" y="21283"/>
                </a:lnTo>
                <a:lnTo>
                  <a:pt x="10480" y="21309"/>
                </a:lnTo>
                <a:lnTo>
                  <a:pt x="10456" y="21351"/>
                </a:lnTo>
                <a:lnTo>
                  <a:pt x="10430" y="21378"/>
                </a:lnTo>
                <a:lnTo>
                  <a:pt x="10401" y="21407"/>
                </a:lnTo>
                <a:lnTo>
                  <a:pt x="10366" y="21447"/>
                </a:lnTo>
                <a:lnTo>
                  <a:pt x="10327" y="21502"/>
                </a:lnTo>
                <a:lnTo>
                  <a:pt x="10284" y="21571"/>
                </a:lnTo>
                <a:lnTo>
                  <a:pt x="10419" y="21591"/>
                </a:lnTo>
                <a:lnTo>
                  <a:pt x="10516" y="21600"/>
                </a:lnTo>
                <a:lnTo>
                  <a:pt x="10586" y="21600"/>
                </a:lnTo>
                <a:lnTo>
                  <a:pt x="10631" y="21584"/>
                </a:lnTo>
                <a:lnTo>
                  <a:pt x="10646" y="21571"/>
                </a:lnTo>
                <a:lnTo>
                  <a:pt x="10660" y="21558"/>
                </a:lnTo>
                <a:lnTo>
                  <a:pt x="10669" y="21545"/>
                </a:lnTo>
                <a:lnTo>
                  <a:pt x="10677" y="21516"/>
                </a:lnTo>
                <a:lnTo>
                  <a:pt x="10691" y="21447"/>
                </a:lnTo>
                <a:lnTo>
                  <a:pt x="10705" y="21351"/>
                </a:lnTo>
                <a:lnTo>
                  <a:pt x="10713" y="21267"/>
                </a:lnTo>
                <a:lnTo>
                  <a:pt x="10781" y="21267"/>
                </a:lnTo>
                <a:lnTo>
                  <a:pt x="10827" y="21267"/>
                </a:lnTo>
                <a:lnTo>
                  <a:pt x="10859" y="21283"/>
                </a:lnTo>
                <a:lnTo>
                  <a:pt x="10878" y="21289"/>
                </a:lnTo>
                <a:lnTo>
                  <a:pt x="10895" y="21309"/>
                </a:lnTo>
                <a:lnTo>
                  <a:pt x="10913" y="21323"/>
                </a:lnTo>
                <a:lnTo>
                  <a:pt x="10937" y="21329"/>
                </a:lnTo>
                <a:lnTo>
                  <a:pt x="10976" y="21336"/>
                </a:lnTo>
                <a:lnTo>
                  <a:pt x="11477" y="21136"/>
                </a:lnTo>
                <a:lnTo>
                  <a:pt x="11517" y="21136"/>
                </a:lnTo>
                <a:lnTo>
                  <a:pt x="11546" y="21143"/>
                </a:lnTo>
                <a:lnTo>
                  <a:pt x="11572" y="21165"/>
                </a:lnTo>
                <a:lnTo>
                  <a:pt x="11596" y="21192"/>
                </a:lnTo>
                <a:lnTo>
                  <a:pt x="11621" y="21227"/>
                </a:lnTo>
                <a:lnTo>
                  <a:pt x="11655" y="21267"/>
                </a:lnTo>
                <a:lnTo>
                  <a:pt x="11696" y="21309"/>
                </a:lnTo>
                <a:lnTo>
                  <a:pt x="11751" y="21351"/>
                </a:lnTo>
                <a:lnTo>
                  <a:pt x="11756" y="21323"/>
                </a:lnTo>
                <a:lnTo>
                  <a:pt x="11758" y="21303"/>
                </a:lnTo>
                <a:lnTo>
                  <a:pt x="11758" y="21283"/>
                </a:lnTo>
                <a:lnTo>
                  <a:pt x="11756" y="21267"/>
                </a:lnTo>
                <a:lnTo>
                  <a:pt x="11753" y="21254"/>
                </a:lnTo>
                <a:lnTo>
                  <a:pt x="11749" y="21241"/>
                </a:lnTo>
                <a:lnTo>
                  <a:pt x="11750" y="21234"/>
                </a:lnTo>
                <a:lnTo>
                  <a:pt x="11758" y="21227"/>
                </a:lnTo>
                <a:lnTo>
                  <a:pt x="11776" y="21221"/>
                </a:lnTo>
                <a:lnTo>
                  <a:pt x="11807" y="21212"/>
                </a:lnTo>
                <a:lnTo>
                  <a:pt x="11846" y="21185"/>
                </a:lnTo>
                <a:lnTo>
                  <a:pt x="11868" y="21172"/>
                </a:lnTo>
                <a:lnTo>
                  <a:pt x="11879" y="21150"/>
                </a:lnTo>
                <a:lnTo>
                  <a:pt x="11884" y="21136"/>
                </a:lnTo>
                <a:lnTo>
                  <a:pt x="11892" y="21116"/>
                </a:lnTo>
                <a:lnTo>
                  <a:pt x="11907" y="21096"/>
                </a:lnTo>
                <a:lnTo>
                  <a:pt x="11936" y="21067"/>
                </a:lnTo>
                <a:lnTo>
                  <a:pt x="11988" y="21028"/>
                </a:lnTo>
                <a:lnTo>
                  <a:pt x="11978" y="21096"/>
                </a:lnTo>
                <a:lnTo>
                  <a:pt x="11969" y="21150"/>
                </a:lnTo>
                <a:lnTo>
                  <a:pt x="11964" y="21185"/>
                </a:lnTo>
                <a:lnTo>
                  <a:pt x="11957" y="21212"/>
                </a:lnTo>
                <a:lnTo>
                  <a:pt x="11940" y="21261"/>
                </a:lnTo>
                <a:lnTo>
                  <a:pt x="11906" y="21358"/>
                </a:lnTo>
                <a:lnTo>
                  <a:pt x="11960" y="21336"/>
                </a:lnTo>
                <a:lnTo>
                  <a:pt x="12006" y="21323"/>
                </a:lnTo>
                <a:lnTo>
                  <a:pt x="12048" y="21323"/>
                </a:lnTo>
                <a:lnTo>
                  <a:pt x="12082" y="21329"/>
                </a:lnTo>
                <a:lnTo>
                  <a:pt x="12115" y="21336"/>
                </a:lnTo>
                <a:lnTo>
                  <a:pt x="12143" y="21358"/>
                </a:lnTo>
                <a:lnTo>
                  <a:pt x="12168" y="21371"/>
                </a:lnTo>
                <a:lnTo>
                  <a:pt x="12195" y="21398"/>
                </a:lnTo>
                <a:lnTo>
                  <a:pt x="12220" y="21414"/>
                </a:lnTo>
                <a:lnTo>
                  <a:pt x="12247" y="21427"/>
                </a:lnTo>
                <a:lnTo>
                  <a:pt x="12276" y="21447"/>
                </a:lnTo>
                <a:lnTo>
                  <a:pt x="12307" y="21454"/>
                </a:lnTo>
                <a:lnTo>
                  <a:pt x="12343" y="21460"/>
                </a:lnTo>
                <a:lnTo>
                  <a:pt x="12383" y="21454"/>
                </a:lnTo>
                <a:lnTo>
                  <a:pt x="12430" y="21440"/>
                </a:lnTo>
                <a:lnTo>
                  <a:pt x="12484" y="21414"/>
                </a:lnTo>
                <a:lnTo>
                  <a:pt x="12592" y="21365"/>
                </a:lnTo>
                <a:lnTo>
                  <a:pt x="12711" y="21316"/>
                </a:lnTo>
                <a:lnTo>
                  <a:pt x="12835" y="21274"/>
                </a:lnTo>
                <a:lnTo>
                  <a:pt x="12960" y="21254"/>
                </a:lnTo>
                <a:lnTo>
                  <a:pt x="13083" y="21234"/>
                </a:lnTo>
                <a:lnTo>
                  <a:pt x="13202" y="21234"/>
                </a:lnTo>
                <a:lnTo>
                  <a:pt x="13259" y="21241"/>
                </a:lnTo>
                <a:lnTo>
                  <a:pt x="13312" y="21261"/>
                </a:lnTo>
                <a:lnTo>
                  <a:pt x="13362" y="21274"/>
                </a:lnTo>
                <a:lnTo>
                  <a:pt x="13409" y="21303"/>
                </a:lnTo>
                <a:lnTo>
                  <a:pt x="13476" y="21329"/>
                </a:lnTo>
                <a:lnTo>
                  <a:pt x="13529" y="21351"/>
                </a:lnTo>
                <a:lnTo>
                  <a:pt x="13574" y="21358"/>
                </a:lnTo>
                <a:lnTo>
                  <a:pt x="13617" y="21351"/>
                </a:lnTo>
                <a:lnTo>
                  <a:pt x="13663" y="21336"/>
                </a:lnTo>
                <a:lnTo>
                  <a:pt x="13716" y="21329"/>
                </a:lnTo>
                <a:lnTo>
                  <a:pt x="13784" y="21329"/>
                </a:lnTo>
                <a:lnTo>
                  <a:pt x="13872" y="21329"/>
                </a:lnTo>
                <a:lnTo>
                  <a:pt x="13873" y="21316"/>
                </a:lnTo>
                <a:lnTo>
                  <a:pt x="13876" y="21303"/>
                </a:lnTo>
                <a:lnTo>
                  <a:pt x="13992" y="20999"/>
                </a:lnTo>
                <a:lnTo>
                  <a:pt x="14266" y="21041"/>
                </a:lnTo>
                <a:lnTo>
                  <a:pt x="14343" y="21005"/>
                </a:lnTo>
                <a:lnTo>
                  <a:pt x="14408" y="20985"/>
                </a:lnTo>
                <a:lnTo>
                  <a:pt x="14467" y="20965"/>
                </a:lnTo>
                <a:lnTo>
                  <a:pt x="14517" y="20965"/>
                </a:lnTo>
                <a:lnTo>
                  <a:pt x="14560" y="20965"/>
                </a:lnTo>
                <a:lnTo>
                  <a:pt x="14596" y="20985"/>
                </a:lnTo>
                <a:lnTo>
                  <a:pt x="14629" y="20999"/>
                </a:lnTo>
                <a:lnTo>
                  <a:pt x="14657" y="21019"/>
                </a:lnTo>
                <a:lnTo>
                  <a:pt x="14705" y="21054"/>
                </a:lnTo>
                <a:lnTo>
                  <a:pt x="14752" y="21087"/>
                </a:lnTo>
                <a:lnTo>
                  <a:pt x="14774" y="21103"/>
                </a:lnTo>
                <a:lnTo>
                  <a:pt x="14800" y="21116"/>
                </a:lnTo>
                <a:lnTo>
                  <a:pt x="14828" y="21116"/>
                </a:lnTo>
                <a:lnTo>
                  <a:pt x="14862" y="21116"/>
                </a:lnTo>
                <a:lnTo>
                  <a:pt x="14910" y="21096"/>
                </a:lnTo>
                <a:lnTo>
                  <a:pt x="14926" y="21081"/>
                </a:lnTo>
                <a:lnTo>
                  <a:pt x="14922" y="21074"/>
                </a:lnTo>
                <a:lnTo>
                  <a:pt x="14912" y="21054"/>
                </a:lnTo>
                <a:lnTo>
                  <a:pt x="14907" y="21054"/>
                </a:lnTo>
                <a:lnTo>
                  <a:pt x="14904" y="21048"/>
                </a:lnTo>
                <a:lnTo>
                  <a:pt x="14907" y="21048"/>
                </a:lnTo>
                <a:lnTo>
                  <a:pt x="14914" y="21041"/>
                </a:lnTo>
                <a:lnTo>
                  <a:pt x="14949" y="21034"/>
                </a:lnTo>
                <a:lnTo>
                  <a:pt x="15022" y="21028"/>
                </a:lnTo>
                <a:lnTo>
                  <a:pt x="15047" y="21028"/>
                </a:lnTo>
                <a:lnTo>
                  <a:pt x="15063" y="21034"/>
                </a:lnTo>
                <a:lnTo>
                  <a:pt x="15072" y="21034"/>
                </a:lnTo>
                <a:lnTo>
                  <a:pt x="15079" y="21041"/>
                </a:lnTo>
                <a:lnTo>
                  <a:pt x="15092" y="21041"/>
                </a:lnTo>
                <a:lnTo>
                  <a:pt x="15111" y="21041"/>
                </a:lnTo>
                <a:lnTo>
                  <a:pt x="15141" y="21034"/>
                </a:lnTo>
                <a:lnTo>
                  <a:pt x="15189" y="21019"/>
                </a:lnTo>
                <a:lnTo>
                  <a:pt x="15743" y="20930"/>
                </a:lnTo>
                <a:lnTo>
                  <a:pt x="15801" y="20943"/>
                </a:lnTo>
                <a:lnTo>
                  <a:pt x="15855" y="20957"/>
                </a:lnTo>
                <a:lnTo>
                  <a:pt x="15906" y="20965"/>
                </a:lnTo>
                <a:lnTo>
                  <a:pt x="15956" y="20979"/>
                </a:lnTo>
                <a:lnTo>
                  <a:pt x="16007" y="20985"/>
                </a:lnTo>
                <a:lnTo>
                  <a:pt x="16058" y="20985"/>
                </a:lnTo>
                <a:lnTo>
                  <a:pt x="16113" y="20979"/>
                </a:lnTo>
                <a:lnTo>
                  <a:pt x="16173" y="20957"/>
                </a:lnTo>
                <a:lnTo>
                  <a:pt x="16524" y="20868"/>
                </a:lnTo>
                <a:lnTo>
                  <a:pt x="16569" y="20854"/>
                </a:lnTo>
                <a:lnTo>
                  <a:pt x="16609" y="20854"/>
                </a:lnTo>
                <a:lnTo>
                  <a:pt x="16643" y="20854"/>
                </a:lnTo>
                <a:lnTo>
                  <a:pt x="16674" y="20861"/>
                </a:lnTo>
                <a:lnTo>
                  <a:pt x="16725" y="20888"/>
                </a:lnTo>
                <a:lnTo>
                  <a:pt x="16772" y="20930"/>
                </a:lnTo>
                <a:lnTo>
                  <a:pt x="16797" y="20943"/>
                </a:lnTo>
                <a:lnTo>
                  <a:pt x="16821" y="20957"/>
                </a:lnTo>
                <a:lnTo>
                  <a:pt x="16848" y="20965"/>
                </a:lnTo>
                <a:lnTo>
                  <a:pt x="16878" y="20965"/>
                </a:lnTo>
                <a:lnTo>
                  <a:pt x="16913" y="20957"/>
                </a:lnTo>
                <a:lnTo>
                  <a:pt x="16952" y="20950"/>
                </a:lnTo>
                <a:lnTo>
                  <a:pt x="16997" y="20930"/>
                </a:lnTo>
                <a:lnTo>
                  <a:pt x="17050" y="20888"/>
                </a:lnTo>
                <a:lnTo>
                  <a:pt x="17095" y="20841"/>
                </a:lnTo>
                <a:lnTo>
                  <a:pt x="17163" y="20792"/>
                </a:lnTo>
                <a:lnTo>
                  <a:pt x="17205" y="20757"/>
                </a:lnTo>
                <a:lnTo>
                  <a:pt x="17229" y="20744"/>
                </a:lnTo>
                <a:lnTo>
                  <a:pt x="17243" y="20750"/>
                </a:lnTo>
                <a:lnTo>
                  <a:pt x="17254" y="20757"/>
                </a:lnTo>
                <a:lnTo>
                  <a:pt x="17266" y="20779"/>
                </a:lnTo>
                <a:lnTo>
                  <a:pt x="17291" y="20812"/>
                </a:lnTo>
                <a:lnTo>
                  <a:pt x="17332" y="20841"/>
                </a:lnTo>
                <a:lnTo>
                  <a:pt x="17377" y="20861"/>
                </a:lnTo>
                <a:lnTo>
                  <a:pt x="17411" y="20868"/>
                </a:lnTo>
                <a:lnTo>
                  <a:pt x="17437" y="20861"/>
                </a:lnTo>
                <a:lnTo>
                  <a:pt x="17460" y="20854"/>
                </a:lnTo>
                <a:lnTo>
                  <a:pt x="17482" y="20841"/>
                </a:lnTo>
                <a:lnTo>
                  <a:pt x="17508" y="20812"/>
                </a:lnTo>
                <a:lnTo>
                  <a:pt x="17541" y="20799"/>
                </a:lnTo>
                <a:lnTo>
                  <a:pt x="17585" y="20779"/>
                </a:lnTo>
                <a:lnTo>
                  <a:pt x="17622" y="20770"/>
                </a:lnTo>
                <a:lnTo>
                  <a:pt x="17660" y="20764"/>
                </a:lnTo>
                <a:lnTo>
                  <a:pt x="17696" y="20764"/>
                </a:lnTo>
                <a:lnTo>
                  <a:pt x="17734" y="20764"/>
                </a:lnTo>
                <a:lnTo>
                  <a:pt x="17771" y="20770"/>
                </a:lnTo>
                <a:lnTo>
                  <a:pt x="17809" y="20770"/>
                </a:lnTo>
                <a:lnTo>
                  <a:pt x="17847" y="20779"/>
                </a:lnTo>
                <a:lnTo>
                  <a:pt x="17885" y="20779"/>
                </a:lnTo>
                <a:lnTo>
                  <a:pt x="17888" y="20757"/>
                </a:lnTo>
                <a:lnTo>
                  <a:pt x="17888" y="20730"/>
                </a:lnTo>
                <a:lnTo>
                  <a:pt x="17886" y="20717"/>
                </a:lnTo>
                <a:lnTo>
                  <a:pt x="17882" y="20710"/>
                </a:lnTo>
                <a:lnTo>
                  <a:pt x="17870" y="20681"/>
                </a:lnTo>
                <a:lnTo>
                  <a:pt x="17858" y="20668"/>
                </a:lnTo>
                <a:lnTo>
                  <a:pt x="17848" y="20661"/>
                </a:lnTo>
                <a:lnTo>
                  <a:pt x="17860" y="20655"/>
                </a:lnTo>
                <a:lnTo>
                  <a:pt x="17886" y="20648"/>
                </a:lnTo>
                <a:lnTo>
                  <a:pt x="17888" y="20626"/>
                </a:lnTo>
                <a:lnTo>
                  <a:pt x="17888" y="20613"/>
                </a:lnTo>
                <a:lnTo>
                  <a:pt x="17942" y="20626"/>
                </a:lnTo>
                <a:lnTo>
                  <a:pt x="17997" y="20655"/>
                </a:lnTo>
                <a:lnTo>
                  <a:pt x="18050" y="20681"/>
                </a:lnTo>
                <a:lnTo>
                  <a:pt x="18102" y="20717"/>
                </a:lnTo>
                <a:lnTo>
                  <a:pt x="18156" y="20750"/>
                </a:lnTo>
                <a:lnTo>
                  <a:pt x="18211" y="20792"/>
                </a:lnTo>
                <a:lnTo>
                  <a:pt x="18268" y="20819"/>
                </a:lnTo>
                <a:lnTo>
                  <a:pt x="18330" y="20854"/>
                </a:lnTo>
                <a:lnTo>
                  <a:pt x="18398" y="20881"/>
                </a:lnTo>
                <a:lnTo>
                  <a:pt x="18451" y="20888"/>
                </a:lnTo>
                <a:lnTo>
                  <a:pt x="18498" y="20881"/>
                </a:lnTo>
                <a:lnTo>
                  <a:pt x="18539" y="20861"/>
                </a:lnTo>
                <a:lnTo>
                  <a:pt x="18583" y="20832"/>
                </a:lnTo>
                <a:lnTo>
                  <a:pt x="18632" y="20806"/>
                </a:lnTo>
                <a:lnTo>
                  <a:pt x="18693" y="20779"/>
                </a:lnTo>
                <a:lnTo>
                  <a:pt x="18772" y="20757"/>
                </a:lnTo>
                <a:lnTo>
                  <a:pt x="18845" y="20750"/>
                </a:lnTo>
                <a:lnTo>
                  <a:pt x="18904" y="20724"/>
                </a:lnTo>
                <a:lnTo>
                  <a:pt x="18952" y="20701"/>
                </a:lnTo>
                <a:lnTo>
                  <a:pt x="18995" y="20681"/>
                </a:lnTo>
                <a:lnTo>
                  <a:pt x="19035" y="20675"/>
                </a:lnTo>
                <a:lnTo>
                  <a:pt x="19078" y="20675"/>
                </a:lnTo>
                <a:lnTo>
                  <a:pt x="19126" y="20695"/>
                </a:lnTo>
                <a:lnTo>
                  <a:pt x="19183" y="20724"/>
                </a:lnTo>
                <a:lnTo>
                  <a:pt x="19230" y="20750"/>
                </a:lnTo>
                <a:lnTo>
                  <a:pt x="19277" y="20764"/>
                </a:lnTo>
                <a:lnTo>
                  <a:pt x="19327" y="20770"/>
                </a:lnTo>
                <a:lnTo>
                  <a:pt x="19378" y="20779"/>
                </a:lnTo>
                <a:lnTo>
                  <a:pt x="19484" y="20764"/>
                </a:lnTo>
                <a:lnTo>
                  <a:pt x="19597" y="20744"/>
                </a:lnTo>
                <a:lnTo>
                  <a:pt x="19712" y="20717"/>
                </a:lnTo>
                <a:lnTo>
                  <a:pt x="19828" y="20701"/>
                </a:lnTo>
                <a:lnTo>
                  <a:pt x="19884" y="20701"/>
                </a:lnTo>
                <a:lnTo>
                  <a:pt x="19940" y="20710"/>
                </a:lnTo>
                <a:lnTo>
                  <a:pt x="19997" y="20717"/>
                </a:lnTo>
                <a:lnTo>
                  <a:pt x="20052" y="20744"/>
                </a:lnTo>
                <a:lnTo>
                  <a:pt x="20394" y="20812"/>
                </a:lnTo>
                <a:lnTo>
                  <a:pt x="20439" y="20792"/>
                </a:lnTo>
                <a:lnTo>
                  <a:pt x="20484" y="20779"/>
                </a:lnTo>
                <a:lnTo>
                  <a:pt x="20530" y="20779"/>
                </a:lnTo>
                <a:lnTo>
                  <a:pt x="20578" y="20779"/>
                </a:lnTo>
                <a:lnTo>
                  <a:pt x="20674" y="20799"/>
                </a:lnTo>
                <a:lnTo>
                  <a:pt x="20773" y="20832"/>
                </a:lnTo>
                <a:lnTo>
                  <a:pt x="20873" y="20854"/>
                </a:lnTo>
                <a:lnTo>
                  <a:pt x="20968" y="20868"/>
                </a:lnTo>
                <a:lnTo>
                  <a:pt x="21014" y="20868"/>
                </a:lnTo>
                <a:lnTo>
                  <a:pt x="21059" y="20861"/>
                </a:lnTo>
                <a:lnTo>
                  <a:pt x="21103" y="20848"/>
                </a:lnTo>
                <a:lnTo>
                  <a:pt x="21145" y="20819"/>
                </a:lnTo>
                <a:lnTo>
                  <a:pt x="21183" y="20792"/>
                </a:lnTo>
                <a:lnTo>
                  <a:pt x="21208" y="20770"/>
                </a:lnTo>
                <a:lnTo>
                  <a:pt x="21221" y="20757"/>
                </a:lnTo>
                <a:lnTo>
                  <a:pt x="21228" y="20744"/>
                </a:lnTo>
                <a:lnTo>
                  <a:pt x="21231" y="20717"/>
                </a:lnTo>
                <a:lnTo>
                  <a:pt x="21234" y="20681"/>
                </a:lnTo>
                <a:lnTo>
                  <a:pt x="21242" y="20633"/>
                </a:lnTo>
                <a:lnTo>
                  <a:pt x="21258" y="20564"/>
                </a:lnTo>
                <a:lnTo>
                  <a:pt x="21532" y="19357"/>
                </a:lnTo>
                <a:lnTo>
                  <a:pt x="21557" y="19164"/>
                </a:lnTo>
                <a:lnTo>
                  <a:pt x="21576" y="18977"/>
                </a:lnTo>
                <a:lnTo>
                  <a:pt x="21583" y="18889"/>
                </a:lnTo>
                <a:lnTo>
                  <a:pt x="21589" y="18804"/>
                </a:lnTo>
                <a:lnTo>
                  <a:pt x="21594" y="18722"/>
                </a:lnTo>
                <a:lnTo>
                  <a:pt x="21597" y="18653"/>
                </a:lnTo>
                <a:lnTo>
                  <a:pt x="21600" y="18578"/>
                </a:lnTo>
                <a:lnTo>
                  <a:pt x="21600" y="18516"/>
                </a:lnTo>
                <a:lnTo>
                  <a:pt x="21599" y="18454"/>
                </a:lnTo>
                <a:lnTo>
                  <a:pt x="21594" y="18392"/>
                </a:lnTo>
                <a:lnTo>
                  <a:pt x="21589" y="18336"/>
                </a:lnTo>
                <a:lnTo>
                  <a:pt x="21582" y="18281"/>
                </a:lnTo>
                <a:lnTo>
                  <a:pt x="21572" y="18232"/>
                </a:lnTo>
                <a:lnTo>
                  <a:pt x="21562" y="18192"/>
                </a:lnTo>
                <a:lnTo>
                  <a:pt x="21548" y="18150"/>
                </a:lnTo>
                <a:lnTo>
                  <a:pt x="21533" y="18108"/>
                </a:lnTo>
                <a:lnTo>
                  <a:pt x="21516" y="18081"/>
                </a:lnTo>
                <a:lnTo>
                  <a:pt x="21495" y="18045"/>
                </a:lnTo>
                <a:lnTo>
                  <a:pt x="21473" y="18019"/>
                </a:lnTo>
                <a:lnTo>
                  <a:pt x="21449" y="17999"/>
                </a:lnTo>
                <a:lnTo>
                  <a:pt x="21420" y="17977"/>
                </a:lnTo>
                <a:lnTo>
                  <a:pt x="21390" y="17963"/>
                </a:lnTo>
                <a:lnTo>
                  <a:pt x="21358" y="17950"/>
                </a:lnTo>
                <a:lnTo>
                  <a:pt x="21323" y="17943"/>
                </a:lnTo>
                <a:lnTo>
                  <a:pt x="21285" y="17930"/>
                </a:lnTo>
                <a:lnTo>
                  <a:pt x="21243" y="17930"/>
                </a:lnTo>
                <a:lnTo>
                  <a:pt x="21154" y="17943"/>
                </a:lnTo>
                <a:lnTo>
                  <a:pt x="21050" y="17957"/>
                </a:lnTo>
                <a:lnTo>
                  <a:pt x="20943" y="17977"/>
                </a:lnTo>
                <a:lnTo>
                  <a:pt x="20832" y="18006"/>
                </a:lnTo>
                <a:lnTo>
                  <a:pt x="20719" y="18019"/>
                </a:lnTo>
                <a:lnTo>
                  <a:pt x="20604" y="18039"/>
                </a:lnTo>
                <a:lnTo>
                  <a:pt x="20487" y="18045"/>
                </a:lnTo>
                <a:lnTo>
                  <a:pt x="20370" y="18054"/>
                </a:lnTo>
                <a:lnTo>
                  <a:pt x="20252" y="18061"/>
                </a:lnTo>
                <a:lnTo>
                  <a:pt x="20134" y="18061"/>
                </a:lnTo>
                <a:lnTo>
                  <a:pt x="20014" y="18068"/>
                </a:lnTo>
                <a:lnTo>
                  <a:pt x="19895" y="18068"/>
                </a:lnTo>
                <a:lnTo>
                  <a:pt x="19776" y="18068"/>
                </a:lnTo>
                <a:lnTo>
                  <a:pt x="19657" y="18068"/>
                </a:lnTo>
                <a:lnTo>
                  <a:pt x="19540" y="18068"/>
                </a:lnTo>
                <a:lnTo>
                  <a:pt x="19424" y="18068"/>
                </a:lnTo>
                <a:lnTo>
                  <a:pt x="19310" y="18068"/>
                </a:lnTo>
                <a:lnTo>
                  <a:pt x="19197" y="18068"/>
                </a:lnTo>
                <a:lnTo>
                  <a:pt x="17349" y="18019"/>
                </a:lnTo>
                <a:lnTo>
                  <a:pt x="17202" y="18012"/>
                </a:lnTo>
                <a:lnTo>
                  <a:pt x="17100" y="18026"/>
                </a:lnTo>
                <a:lnTo>
                  <a:pt x="17033" y="18045"/>
                </a:lnTo>
                <a:lnTo>
                  <a:pt x="16991" y="18068"/>
                </a:lnTo>
                <a:lnTo>
                  <a:pt x="16962" y="18101"/>
                </a:lnTo>
                <a:lnTo>
                  <a:pt x="16935" y="18116"/>
                </a:lnTo>
                <a:lnTo>
                  <a:pt x="16921" y="18136"/>
                </a:lnTo>
                <a:lnTo>
                  <a:pt x="16904" y="18136"/>
                </a:lnTo>
                <a:lnTo>
                  <a:pt x="16880" y="18143"/>
                </a:lnTo>
                <a:lnTo>
                  <a:pt x="16862" y="18143"/>
                </a:lnTo>
                <a:lnTo>
                  <a:pt x="16872" y="18121"/>
                </a:lnTo>
                <a:lnTo>
                  <a:pt x="16886" y="18094"/>
                </a:lnTo>
                <a:lnTo>
                  <a:pt x="16897" y="18052"/>
                </a:lnTo>
                <a:lnTo>
                  <a:pt x="16907" y="18010"/>
                </a:lnTo>
                <a:lnTo>
                  <a:pt x="16915" y="17970"/>
                </a:lnTo>
                <a:lnTo>
                  <a:pt x="16922" y="17928"/>
                </a:lnTo>
                <a:lnTo>
                  <a:pt x="16928" y="17879"/>
                </a:lnTo>
                <a:lnTo>
                  <a:pt x="16931" y="17830"/>
                </a:lnTo>
                <a:lnTo>
                  <a:pt x="16934" y="17784"/>
                </a:lnTo>
                <a:lnTo>
                  <a:pt x="16935" y="17728"/>
                </a:lnTo>
                <a:lnTo>
                  <a:pt x="16935" y="17679"/>
                </a:lnTo>
                <a:lnTo>
                  <a:pt x="16934" y="17624"/>
                </a:lnTo>
                <a:lnTo>
                  <a:pt x="16932" y="17575"/>
                </a:lnTo>
                <a:lnTo>
                  <a:pt x="16931" y="17513"/>
                </a:lnTo>
                <a:lnTo>
                  <a:pt x="16928" y="17458"/>
                </a:lnTo>
                <a:lnTo>
                  <a:pt x="16919" y="17349"/>
                </a:lnTo>
                <a:lnTo>
                  <a:pt x="16916" y="17302"/>
                </a:lnTo>
                <a:lnTo>
                  <a:pt x="16924" y="17302"/>
                </a:lnTo>
                <a:lnTo>
                  <a:pt x="16988" y="17296"/>
                </a:lnTo>
                <a:lnTo>
                  <a:pt x="17057" y="17273"/>
                </a:lnTo>
                <a:lnTo>
                  <a:pt x="17130" y="17260"/>
                </a:lnTo>
                <a:lnTo>
                  <a:pt x="17207" y="17247"/>
                </a:lnTo>
                <a:lnTo>
                  <a:pt x="17203" y="17502"/>
                </a:lnTo>
                <a:lnTo>
                  <a:pt x="17432" y="17522"/>
                </a:lnTo>
                <a:lnTo>
                  <a:pt x="17416" y="17398"/>
                </a:lnTo>
                <a:lnTo>
                  <a:pt x="17407" y="17342"/>
                </a:lnTo>
                <a:lnTo>
                  <a:pt x="17404" y="17335"/>
                </a:lnTo>
                <a:lnTo>
                  <a:pt x="17402" y="17335"/>
                </a:lnTo>
                <a:lnTo>
                  <a:pt x="17401" y="17342"/>
                </a:lnTo>
                <a:lnTo>
                  <a:pt x="17399" y="17351"/>
                </a:lnTo>
                <a:lnTo>
                  <a:pt x="17398" y="17351"/>
                </a:lnTo>
                <a:lnTo>
                  <a:pt x="17394" y="17351"/>
                </a:lnTo>
                <a:lnTo>
                  <a:pt x="17391" y="17342"/>
                </a:lnTo>
                <a:lnTo>
                  <a:pt x="17381" y="17289"/>
                </a:lnTo>
                <a:lnTo>
                  <a:pt x="17363" y="17171"/>
                </a:lnTo>
                <a:lnTo>
                  <a:pt x="17434" y="17171"/>
                </a:lnTo>
                <a:lnTo>
                  <a:pt x="17479" y="17171"/>
                </a:lnTo>
                <a:lnTo>
                  <a:pt x="17496" y="17171"/>
                </a:lnTo>
                <a:lnTo>
                  <a:pt x="17508" y="17165"/>
                </a:lnTo>
                <a:lnTo>
                  <a:pt x="17516" y="17149"/>
                </a:lnTo>
                <a:lnTo>
                  <a:pt x="17523" y="17136"/>
                </a:lnTo>
                <a:lnTo>
                  <a:pt x="17527" y="17122"/>
                </a:lnTo>
                <a:lnTo>
                  <a:pt x="17530" y="17109"/>
                </a:lnTo>
                <a:lnTo>
                  <a:pt x="17531" y="17080"/>
                </a:lnTo>
                <a:lnTo>
                  <a:pt x="17534" y="17067"/>
                </a:lnTo>
                <a:lnTo>
                  <a:pt x="17537" y="17031"/>
                </a:lnTo>
                <a:lnTo>
                  <a:pt x="17541" y="16998"/>
                </a:lnTo>
                <a:lnTo>
                  <a:pt x="17549" y="16972"/>
                </a:lnTo>
                <a:lnTo>
                  <a:pt x="17558" y="16936"/>
                </a:lnTo>
                <a:lnTo>
                  <a:pt x="17766" y="17067"/>
                </a:lnTo>
                <a:lnTo>
                  <a:pt x="17842" y="17074"/>
                </a:lnTo>
                <a:lnTo>
                  <a:pt x="17883" y="17080"/>
                </a:lnTo>
                <a:lnTo>
                  <a:pt x="17900" y="17080"/>
                </a:lnTo>
                <a:lnTo>
                  <a:pt x="17901" y="17087"/>
                </a:lnTo>
                <a:lnTo>
                  <a:pt x="17899" y="17087"/>
                </a:lnTo>
                <a:lnTo>
                  <a:pt x="17897" y="17102"/>
                </a:lnTo>
                <a:lnTo>
                  <a:pt x="17895" y="17109"/>
                </a:lnTo>
                <a:lnTo>
                  <a:pt x="17896" y="17116"/>
                </a:lnTo>
                <a:lnTo>
                  <a:pt x="17900" y="17129"/>
                </a:lnTo>
                <a:lnTo>
                  <a:pt x="17907" y="17156"/>
                </a:lnTo>
                <a:lnTo>
                  <a:pt x="17921" y="17178"/>
                </a:lnTo>
                <a:lnTo>
                  <a:pt x="17942" y="17205"/>
                </a:lnTo>
                <a:lnTo>
                  <a:pt x="17974" y="17247"/>
                </a:lnTo>
                <a:lnTo>
                  <a:pt x="18009" y="17273"/>
                </a:lnTo>
                <a:lnTo>
                  <a:pt x="18044" y="17302"/>
                </a:lnTo>
                <a:lnTo>
                  <a:pt x="18082" y="17322"/>
                </a:lnTo>
                <a:lnTo>
                  <a:pt x="18160" y="17358"/>
                </a:lnTo>
                <a:lnTo>
                  <a:pt x="18243" y="17371"/>
                </a:lnTo>
                <a:lnTo>
                  <a:pt x="18326" y="17371"/>
                </a:lnTo>
                <a:lnTo>
                  <a:pt x="18410" y="17371"/>
                </a:lnTo>
                <a:lnTo>
                  <a:pt x="18492" y="17364"/>
                </a:lnTo>
                <a:lnTo>
                  <a:pt x="18570" y="17364"/>
                </a:lnTo>
                <a:lnTo>
                  <a:pt x="18598" y="17364"/>
                </a:lnTo>
                <a:lnTo>
                  <a:pt x="18625" y="17358"/>
                </a:lnTo>
                <a:lnTo>
                  <a:pt x="18647" y="17351"/>
                </a:lnTo>
                <a:lnTo>
                  <a:pt x="18665" y="17335"/>
                </a:lnTo>
                <a:lnTo>
                  <a:pt x="18696" y="17309"/>
                </a:lnTo>
                <a:lnTo>
                  <a:pt x="18727" y="17296"/>
                </a:lnTo>
                <a:lnTo>
                  <a:pt x="18744" y="17289"/>
                </a:lnTo>
                <a:lnTo>
                  <a:pt x="18762" y="17273"/>
                </a:lnTo>
                <a:lnTo>
                  <a:pt x="18783" y="17289"/>
                </a:lnTo>
                <a:lnTo>
                  <a:pt x="18809" y="17289"/>
                </a:lnTo>
                <a:lnTo>
                  <a:pt x="18840" y="17302"/>
                </a:lnTo>
                <a:lnTo>
                  <a:pt x="18878" y="17322"/>
                </a:lnTo>
                <a:lnTo>
                  <a:pt x="18921" y="17358"/>
                </a:lnTo>
                <a:lnTo>
                  <a:pt x="18973" y="17398"/>
                </a:lnTo>
                <a:lnTo>
                  <a:pt x="19015" y="17420"/>
                </a:lnTo>
                <a:lnTo>
                  <a:pt x="19053" y="17446"/>
                </a:lnTo>
                <a:lnTo>
                  <a:pt x="19088" y="17453"/>
                </a:lnTo>
                <a:lnTo>
                  <a:pt x="19117" y="17453"/>
                </a:lnTo>
                <a:lnTo>
                  <a:pt x="19144" y="17440"/>
                </a:lnTo>
                <a:lnTo>
                  <a:pt x="19169" y="17420"/>
                </a:lnTo>
                <a:lnTo>
                  <a:pt x="19191" y="17398"/>
                </a:lnTo>
                <a:lnTo>
                  <a:pt x="19212" y="17358"/>
                </a:lnTo>
                <a:lnTo>
                  <a:pt x="19230" y="17316"/>
                </a:lnTo>
                <a:lnTo>
                  <a:pt x="19245" y="17267"/>
                </a:lnTo>
                <a:lnTo>
                  <a:pt x="19261" y="17211"/>
                </a:lnTo>
                <a:lnTo>
                  <a:pt x="19277" y="17149"/>
                </a:lnTo>
                <a:lnTo>
                  <a:pt x="19306" y="17012"/>
                </a:lnTo>
                <a:lnTo>
                  <a:pt x="19337" y="16847"/>
                </a:lnTo>
                <a:lnTo>
                  <a:pt x="19538" y="15895"/>
                </a:lnTo>
                <a:lnTo>
                  <a:pt x="19591" y="15895"/>
                </a:lnTo>
                <a:lnTo>
                  <a:pt x="19642" y="15902"/>
                </a:lnTo>
                <a:lnTo>
                  <a:pt x="19694" y="15915"/>
                </a:lnTo>
                <a:lnTo>
                  <a:pt x="19742" y="15922"/>
                </a:lnTo>
                <a:lnTo>
                  <a:pt x="19788" y="15942"/>
                </a:lnTo>
                <a:lnTo>
                  <a:pt x="19828" y="15949"/>
                </a:lnTo>
                <a:lnTo>
                  <a:pt x="19863" y="15958"/>
                </a:lnTo>
                <a:lnTo>
                  <a:pt x="19888" y="15964"/>
                </a:lnTo>
                <a:lnTo>
                  <a:pt x="19920" y="15964"/>
                </a:lnTo>
                <a:lnTo>
                  <a:pt x="19955" y="15964"/>
                </a:lnTo>
                <a:lnTo>
                  <a:pt x="19993" y="15958"/>
                </a:lnTo>
                <a:lnTo>
                  <a:pt x="20036" y="15949"/>
                </a:lnTo>
                <a:lnTo>
                  <a:pt x="20081" y="15949"/>
                </a:lnTo>
                <a:lnTo>
                  <a:pt x="20128" y="15942"/>
                </a:lnTo>
                <a:lnTo>
                  <a:pt x="20178" y="15942"/>
                </a:lnTo>
                <a:lnTo>
                  <a:pt x="20231" y="15942"/>
                </a:lnTo>
                <a:lnTo>
                  <a:pt x="20284" y="15949"/>
                </a:lnTo>
                <a:lnTo>
                  <a:pt x="20334" y="15949"/>
                </a:lnTo>
                <a:lnTo>
                  <a:pt x="20382" y="15958"/>
                </a:lnTo>
                <a:lnTo>
                  <a:pt x="20429" y="15949"/>
                </a:lnTo>
                <a:lnTo>
                  <a:pt x="20474" y="15942"/>
                </a:lnTo>
                <a:lnTo>
                  <a:pt x="20516" y="15915"/>
                </a:lnTo>
                <a:lnTo>
                  <a:pt x="20537" y="15902"/>
                </a:lnTo>
                <a:lnTo>
                  <a:pt x="20556" y="15887"/>
                </a:lnTo>
                <a:lnTo>
                  <a:pt x="20576" y="15860"/>
                </a:lnTo>
                <a:lnTo>
                  <a:pt x="20596" y="15824"/>
                </a:lnTo>
                <a:lnTo>
                  <a:pt x="20623" y="15778"/>
                </a:lnTo>
                <a:lnTo>
                  <a:pt x="20642" y="15736"/>
                </a:lnTo>
                <a:lnTo>
                  <a:pt x="20653" y="15709"/>
                </a:lnTo>
                <a:lnTo>
                  <a:pt x="20662" y="15674"/>
                </a:lnTo>
                <a:lnTo>
                  <a:pt x="20671" y="15611"/>
                </a:lnTo>
                <a:lnTo>
                  <a:pt x="20677" y="15543"/>
                </a:lnTo>
                <a:lnTo>
                  <a:pt x="20686" y="15461"/>
                </a:lnTo>
                <a:lnTo>
                  <a:pt x="20687" y="15432"/>
                </a:lnTo>
                <a:lnTo>
                  <a:pt x="20685" y="15438"/>
                </a:lnTo>
                <a:lnTo>
                  <a:pt x="20678" y="15454"/>
                </a:lnTo>
                <a:lnTo>
                  <a:pt x="20674" y="15481"/>
                </a:lnTo>
                <a:lnTo>
                  <a:pt x="20673" y="15474"/>
                </a:lnTo>
                <a:lnTo>
                  <a:pt x="20678" y="15432"/>
                </a:lnTo>
                <a:lnTo>
                  <a:pt x="20694" y="15336"/>
                </a:lnTo>
                <a:lnTo>
                  <a:pt x="20710" y="15225"/>
                </a:lnTo>
                <a:lnTo>
                  <a:pt x="20711" y="15225"/>
                </a:lnTo>
                <a:lnTo>
                  <a:pt x="20710" y="15239"/>
                </a:lnTo>
                <a:lnTo>
                  <a:pt x="20711" y="15245"/>
                </a:lnTo>
                <a:lnTo>
                  <a:pt x="20717" y="15225"/>
                </a:lnTo>
                <a:lnTo>
                  <a:pt x="20729" y="15190"/>
                </a:lnTo>
                <a:lnTo>
                  <a:pt x="20810" y="14839"/>
                </a:lnTo>
                <a:lnTo>
                  <a:pt x="20844" y="14722"/>
                </a:lnTo>
                <a:lnTo>
                  <a:pt x="20871" y="14640"/>
                </a:lnTo>
                <a:lnTo>
                  <a:pt x="20891" y="14584"/>
                </a:lnTo>
                <a:lnTo>
                  <a:pt x="20908" y="14542"/>
                </a:lnTo>
                <a:lnTo>
                  <a:pt x="20913" y="14509"/>
                </a:lnTo>
                <a:lnTo>
                  <a:pt x="20921" y="14473"/>
                </a:lnTo>
                <a:lnTo>
                  <a:pt x="20927" y="14447"/>
                </a:lnTo>
                <a:lnTo>
                  <a:pt x="20935" y="14398"/>
                </a:lnTo>
                <a:lnTo>
                  <a:pt x="20943" y="14329"/>
                </a:lnTo>
                <a:lnTo>
                  <a:pt x="20948" y="14260"/>
                </a:lnTo>
                <a:lnTo>
                  <a:pt x="20958" y="14169"/>
                </a:lnTo>
                <a:lnTo>
                  <a:pt x="20966" y="14061"/>
                </a:lnTo>
                <a:lnTo>
                  <a:pt x="20972" y="13983"/>
                </a:lnTo>
                <a:lnTo>
                  <a:pt x="20978" y="13874"/>
                </a:lnTo>
                <a:lnTo>
                  <a:pt x="20980" y="13819"/>
                </a:lnTo>
                <a:lnTo>
                  <a:pt x="20982" y="13757"/>
                </a:lnTo>
                <a:lnTo>
                  <a:pt x="20982" y="13688"/>
                </a:lnTo>
                <a:lnTo>
                  <a:pt x="20982" y="13626"/>
                </a:lnTo>
                <a:lnTo>
                  <a:pt x="20980" y="13557"/>
                </a:lnTo>
                <a:lnTo>
                  <a:pt x="20978" y="13488"/>
                </a:lnTo>
                <a:lnTo>
                  <a:pt x="20975" y="13433"/>
                </a:lnTo>
                <a:lnTo>
                  <a:pt x="20968" y="13370"/>
                </a:lnTo>
                <a:lnTo>
                  <a:pt x="20961" y="13308"/>
                </a:lnTo>
                <a:lnTo>
                  <a:pt x="20952" y="13260"/>
                </a:lnTo>
                <a:lnTo>
                  <a:pt x="20941" y="13217"/>
                </a:lnTo>
                <a:lnTo>
                  <a:pt x="20927" y="13191"/>
                </a:lnTo>
                <a:lnTo>
                  <a:pt x="20908" y="13155"/>
                </a:lnTo>
                <a:lnTo>
                  <a:pt x="20877" y="13135"/>
                </a:lnTo>
                <a:lnTo>
                  <a:pt x="20838" y="13115"/>
                </a:lnTo>
                <a:lnTo>
                  <a:pt x="20791" y="13100"/>
                </a:lnTo>
                <a:lnTo>
                  <a:pt x="20673" y="13073"/>
                </a:lnTo>
                <a:lnTo>
                  <a:pt x="20526" y="13067"/>
                </a:lnTo>
                <a:lnTo>
                  <a:pt x="20358" y="13067"/>
                </a:lnTo>
                <a:lnTo>
                  <a:pt x="20172" y="13073"/>
                </a:lnTo>
                <a:lnTo>
                  <a:pt x="19972" y="13093"/>
                </a:lnTo>
                <a:lnTo>
                  <a:pt x="19766" y="13109"/>
                </a:lnTo>
                <a:lnTo>
                  <a:pt x="19554" y="13122"/>
                </a:lnTo>
                <a:lnTo>
                  <a:pt x="19345" y="13142"/>
                </a:lnTo>
                <a:lnTo>
                  <a:pt x="19142" y="13155"/>
                </a:lnTo>
                <a:lnTo>
                  <a:pt x="18949" y="13162"/>
                </a:lnTo>
                <a:lnTo>
                  <a:pt x="18774" y="13162"/>
                </a:lnTo>
                <a:lnTo>
                  <a:pt x="18618" y="13149"/>
                </a:lnTo>
                <a:lnTo>
                  <a:pt x="18548" y="13142"/>
                </a:lnTo>
                <a:lnTo>
                  <a:pt x="18488" y="13122"/>
                </a:lnTo>
                <a:lnTo>
                  <a:pt x="18433" y="13109"/>
                </a:lnTo>
                <a:lnTo>
                  <a:pt x="18394" y="13084"/>
                </a:lnTo>
                <a:lnTo>
                  <a:pt x="18397" y="13071"/>
                </a:lnTo>
                <a:lnTo>
                  <a:pt x="18406" y="13058"/>
                </a:lnTo>
                <a:lnTo>
                  <a:pt x="18418" y="13044"/>
                </a:lnTo>
                <a:lnTo>
                  <a:pt x="18433" y="13031"/>
                </a:lnTo>
                <a:lnTo>
                  <a:pt x="18449" y="13031"/>
                </a:lnTo>
                <a:lnTo>
                  <a:pt x="18486" y="13022"/>
                </a:lnTo>
                <a:lnTo>
                  <a:pt x="18528" y="13031"/>
                </a:lnTo>
                <a:lnTo>
                  <a:pt x="18574" y="13044"/>
                </a:lnTo>
                <a:lnTo>
                  <a:pt x="18619" y="13044"/>
                </a:lnTo>
                <a:lnTo>
                  <a:pt x="18674" y="13022"/>
                </a:lnTo>
                <a:lnTo>
                  <a:pt x="18703" y="13015"/>
                </a:lnTo>
                <a:lnTo>
                  <a:pt x="18715" y="13002"/>
                </a:lnTo>
                <a:lnTo>
                  <a:pt x="18720" y="12982"/>
                </a:lnTo>
                <a:lnTo>
                  <a:pt x="18721" y="12976"/>
                </a:lnTo>
                <a:lnTo>
                  <a:pt x="18724" y="12962"/>
                </a:lnTo>
                <a:lnTo>
                  <a:pt x="18730" y="12953"/>
                </a:lnTo>
                <a:lnTo>
                  <a:pt x="18739" y="12940"/>
                </a:lnTo>
                <a:lnTo>
                  <a:pt x="18774" y="12920"/>
                </a:lnTo>
                <a:lnTo>
                  <a:pt x="18838" y="12891"/>
                </a:lnTo>
                <a:lnTo>
                  <a:pt x="18836" y="12858"/>
                </a:lnTo>
                <a:lnTo>
                  <a:pt x="18835" y="12816"/>
                </a:lnTo>
                <a:lnTo>
                  <a:pt x="18835" y="12776"/>
                </a:lnTo>
                <a:lnTo>
                  <a:pt x="18836" y="12740"/>
                </a:lnTo>
                <a:lnTo>
                  <a:pt x="18839" y="12678"/>
                </a:lnTo>
                <a:lnTo>
                  <a:pt x="18842" y="12623"/>
                </a:lnTo>
                <a:lnTo>
                  <a:pt x="18845" y="12561"/>
                </a:lnTo>
                <a:lnTo>
                  <a:pt x="18845" y="12505"/>
                </a:lnTo>
                <a:lnTo>
                  <a:pt x="18843" y="12472"/>
                </a:lnTo>
                <a:lnTo>
                  <a:pt x="18840" y="12436"/>
                </a:lnTo>
                <a:lnTo>
                  <a:pt x="18838" y="12403"/>
                </a:lnTo>
                <a:lnTo>
                  <a:pt x="18833" y="12361"/>
                </a:lnTo>
                <a:lnTo>
                  <a:pt x="18822" y="12305"/>
                </a:lnTo>
                <a:lnTo>
                  <a:pt x="18815" y="12266"/>
                </a:lnTo>
                <a:lnTo>
                  <a:pt x="18807" y="12237"/>
                </a:lnTo>
                <a:lnTo>
                  <a:pt x="18798" y="12223"/>
                </a:lnTo>
                <a:lnTo>
                  <a:pt x="18786" y="12217"/>
                </a:lnTo>
                <a:lnTo>
                  <a:pt x="18777" y="12217"/>
                </a:lnTo>
                <a:lnTo>
                  <a:pt x="18773" y="12217"/>
                </a:lnTo>
                <a:lnTo>
                  <a:pt x="18770" y="12195"/>
                </a:lnTo>
                <a:lnTo>
                  <a:pt x="18768" y="12181"/>
                </a:lnTo>
                <a:lnTo>
                  <a:pt x="18766" y="12148"/>
                </a:lnTo>
                <a:lnTo>
                  <a:pt x="18765" y="12112"/>
                </a:lnTo>
                <a:lnTo>
                  <a:pt x="18765" y="12044"/>
                </a:lnTo>
                <a:lnTo>
                  <a:pt x="18765" y="11962"/>
                </a:lnTo>
                <a:lnTo>
                  <a:pt x="18765" y="11857"/>
                </a:lnTo>
                <a:lnTo>
                  <a:pt x="18768" y="11762"/>
                </a:lnTo>
                <a:lnTo>
                  <a:pt x="18770" y="11691"/>
                </a:lnTo>
                <a:lnTo>
                  <a:pt x="18772" y="11658"/>
                </a:lnTo>
                <a:lnTo>
                  <a:pt x="18772" y="11622"/>
                </a:lnTo>
                <a:lnTo>
                  <a:pt x="18770" y="11589"/>
                </a:lnTo>
                <a:lnTo>
                  <a:pt x="18768" y="11553"/>
                </a:lnTo>
                <a:lnTo>
                  <a:pt x="18759" y="11484"/>
                </a:lnTo>
                <a:lnTo>
                  <a:pt x="18750" y="11429"/>
                </a:lnTo>
                <a:lnTo>
                  <a:pt x="18739" y="11389"/>
                </a:lnTo>
                <a:lnTo>
                  <a:pt x="18727" y="11340"/>
                </a:lnTo>
                <a:lnTo>
                  <a:pt x="18700" y="11271"/>
                </a:lnTo>
                <a:lnTo>
                  <a:pt x="18674" y="11203"/>
                </a:lnTo>
                <a:lnTo>
                  <a:pt x="18663" y="11161"/>
                </a:lnTo>
                <a:lnTo>
                  <a:pt x="18650" y="11118"/>
                </a:lnTo>
                <a:lnTo>
                  <a:pt x="18640" y="11072"/>
                </a:lnTo>
                <a:lnTo>
                  <a:pt x="18633" y="11023"/>
                </a:lnTo>
                <a:lnTo>
                  <a:pt x="18630" y="10996"/>
                </a:lnTo>
                <a:lnTo>
                  <a:pt x="18628" y="10961"/>
                </a:lnTo>
                <a:lnTo>
                  <a:pt x="18625" y="10925"/>
                </a:lnTo>
                <a:lnTo>
                  <a:pt x="18624" y="10921"/>
                </a:lnTo>
                <a:lnTo>
                  <a:pt x="18626" y="10901"/>
                </a:lnTo>
                <a:lnTo>
                  <a:pt x="18625" y="10839"/>
                </a:lnTo>
                <a:lnTo>
                  <a:pt x="18623" y="10799"/>
                </a:lnTo>
                <a:lnTo>
                  <a:pt x="18625" y="10761"/>
                </a:lnTo>
                <a:lnTo>
                  <a:pt x="18626" y="10699"/>
                </a:lnTo>
                <a:lnTo>
                  <a:pt x="18624" y="10677"/>
                </a:lnTo>
                <a:lnTo>
                  <a:pt x="18625" y="10672"/>
                </a:lnTo>
                <a:lnTo>
                  <a:pt x="18628" y="10639"/>
                </a:lnTo>
                <a:lnTo>
                  <a:pt x="18630" y="10604"/>
                </a:lnTo>
                <a:lnTo>
                  <a:pt x="18633" y="10577"/>
                </a:lnTo>
                <a:lnTo>
                  <a:pt x="18640" y="10528"/>
                </a:lnTo>
                <a:lnTo>
                  <a:pt x="18650" y="10479"/>
                </a:lnTo>
                <a:lnTo>
                  <a:pt x="18663" y="10437"/>
                </a:lnTo>
                <a:lnTo>
                  <a:pt x="18674" y="10397"/>
                </a:lnTo>
                <a:lnTo>
                  <a:pt x="18700" y="10329"/>
                </a:lnTo>
                <a:lnTo>
                  <a:pt x="18727" y="10260"/>
                </a:lnTo>
                <a:lnTo>
                  <a:pt x="18739" y="10211"/>
                </a:lnTo>
                <a:lnTo>
                  <a:pt x="18750" y="10169"/>
                </a:lnTo>
                <a:lnTo>
                  <a:pt x="18759" y="10113"/>
                </a:lnTo>
                <a:lnTo>
                  <a:pt x="18768" y="10044"/>
                </a:lnTo>
                <a:lnTo>
                  <a:pt x="18770" y="10011"/>
                </a:lnTo>
                <a:lnTo>
                  <a:pt x="18772" y="9976"/>
                </a:lnTo>
                <a:lnTo>
                  <a:pt x="18772" y="9942"/>
                </a:lnTo>
                <a:lnTo>
                  <a:pt x="18770" y="9907"/>
                </a:lnTo>
                <a:lnTo>
                  <a:pt x="18768" y="9838"/>
                </a:lnTo>
                <a:lnTo>
                  <a:pt x="18765" y="9741"/>
                </a:lnTo>
                <a:lnTo>
                  <a:pt x="18765" y="9638"/>
                </a:lnTo>
                <a:lnTo>
                  <a:pt x="18765" y="9556"/>
                </a:lnTo>
                <a:lnTo>
                  <a:pt x="18765" y="9485"/>
                </a:lnTo>
                <a:lnTo>
                  <a:pt x="18766" y="9452"/>
                </a:lnTo>
                <a:lnTo>
                  <a:pt x="18768" y="9417"/>
                </a:lnTo>
                <a:lnTo>
                  <a:pt x="18770" y="9403"/>
                </a:lnTo>
                <a:lnTo>
                  <a:pt x="18773" y="9383"/>
                </a:lnTo>
                <a:lnTo>
                  <a:pt x="18777" y="9383"/>
                </a:lnTo>
                <a:lnTo>
                  <a:pt x="18786" y="9383"/>
                </a:lnTo>
                <a:lnTo>
                  <a:pt x="18798" y="9377"/>
                </a:lnTo>
                <a:lnTo>
                  <a:pt x="18807" y="9361"/>
                </a:lnTo>
                <a:lnTo>
                  <a:pt x="18815" y="9334"/>
                </a:lnTo>
                <a:lnTo>
                  <a:pt x="18822" y="9292"/>
                </a:lnTo>
                <a:lnTo>
                  <a:pt x="18833" y="9239"/>
                </a:lnTo>
                <a:lnTo>
                  <a:pt x="18838" y="9197"/>
                </a:lnTo>
                <a:lnTo>
                  <a:pt x="18840" y="9161"/>
                </a:lnTo>
                <a:lnTo>
                  <a:pt x="18843" y="9128"/>
                </a:lnTo>
                <a:lnTo>
                  <a:pt x="18845" y="9093"/>
                </a:lnTo>
                <a:lnTo>
                  <a:pt x="18845" y="9037"/>
                </a:lnTo>
                <a:lnTo>
                  <a:pt x="18842" y="8975"/>
                </a:lnTo>
                <a:lnTo>
                  <a:pt x="18839" y="8920"/>
                </a:lnTo>
                <a:lnTo>
                  <a:pt x="18836" y="8860"/>
                </a:lnTo>
                <a:lnTo>
                  <a:pt x="18835" y="8824"/>
                </a:lnTo>
                <a:lnTo>
                  <a:pt x="18835" y="8782"/>
                </a:lnTo>
                <a:lnTo>
                  <a:pt x="18836" y="8742"/>
                </a:lnTo>
                <a:lnTo>
                  <a:pt x="18838" y="8707"/>
                </a:lnTo>
                <a:lnTo>
                  <a:pt x="18774" y="8680"/>
                </a:lnTo>
                <a:lnTo>
                  <a:pt x="18739" y="8658"/>
                </a:lnTo>
                <a:lnTo>
                  <a:pt x="18730" y="8644"/>
                </a:lnTo>
                <a:lnTo>
                  <a:pt x="18724" y="8638"/>
                </a:lnTo>
                <a:lnTo>
                  <a:pt x="18721" y="8624"/>
                </a:lnTo>
                <a:lnTo>
                  <a:pt x="18720" y="8618"/>
                </a:lnTo>
                <a:lnTo>
                  <a:pt x="18715" y="8596"/>
                </a:lnTo>
                <a:lnTo>
                  <a:pt x="18703" y="8582"/>
                </a:lnTo>
                <a:lnTo>
                  <a:pt x="18674" y="8576"/>
                </a:lnTo>
                <a:lnTo>
                  <a:pt x="18619" y="8556"/>
                </a:lnTo>
                <a:lnTo>
                  <a:pt x="18574" y="8556"/>
                </a:lnTo>
                <a:lnTo>
                  <a:pt x="18528" y="8569"/>
                </a:lnTo>
                <a:lnTo>
                  <a:pt x="18486" y="8576"/>
                </a:lnTo>
                <a:lnTo>
                  <a:pt x="18449" y="8569"/>
                </a:lnTo>
                <a:lnTo>
                  <a:pt x="18433" y="8569"/>
                </a:lnTo>
                <a:lnTo>
                  <a:pt x="18418" y="8556"/>
                </a:lnTo>
                <a:lnTo>
                  <a:pt x="18406" y="8542"/>
                </a:lnTo>
                <a:lnTo>
                  <a:pt x="18397" y="8527"/>
                </a:lnTo>
                <a:lnTo>
                  <a:pt x="18394" y="8514"/>
                </a:lnTo>
                <a:lnTo>
                  <a:pt x="18433" y="8491"/>
                </a:lnTo>
                <a:lnTo>
                  <a:pt x="18488" y="8478"/>
                </a:lnTo>
                <a:lnTo>
                  <a:pt x="18548" y="8456"/>
                </a:lnTo>
                <a:lnTo>
                  <a:pt x="18618" y="8449"/>
                </a:lnTo>
                <a:lnTo>
                  <a:pt x="18774" y="8436"/>
                </a:lnTo>
                <a:lnTo>
                  <a:pt x="18949" y="8436"/>
                </a:lnTo>
                <a:lnTo>
                  <a:pt x="19142" y="8443"/>
                </a:lnTo>
                <a:lnTo>
                  <a:pt x="19345" y="8456"/>
                </a:lnTo>
                <a:lnTo>
                  <a:pt x="19554" y="8478"/>
                </a:lnTo>
                <a:lnTo>
                  <a:pt x="19766" y="8491"/>
                </a:lnTo>
                <a:lnTo>
                  <a:pt x="19972" y="8505"/>
                </a:lnTo>
                <a:lnTo>
                  <a:pt x="20172" y="8527"/>
                </a:lnTo>
                <a:lnTo>
                  <a:pt x="20358" y="8533"/>
                </a:lnTo>
                <a:lnTo>
                  <a:pt x="20526" y="8533"/>
                </a:lnTo>
                <a:lnTo>
                  <a:pt x="20673" y="8527"/>
                </a:lnTo>
                <a:lnTo>
                  <a:pt x="20791" y="8498"/>
                </a:lnTo>
                <a:lnTo>
                  <a:pt x="20838" y="8485"/>
                </a:lnTo>
                <a:lnTo>
                  <a:pt x="20877" y="8465"/>
                </a:lnTo>
                <a:lnTo>
                  <a:pt x="20908" y="8443"/>
                </a:lnTo>
                <a:lnTo>
                  <a:pt x="20927" y="8409"/>
                </a:lnTo>
                <a:lnTo>
                  <a:pt x="20941" y="8380"/>
                </a:lnTo>
                <a:lnTo>
                  <a:pt x="20952" y="8340"/>
                </a:lnTo>
                <a:lnTo>
                  <a:pt x="20961" y="8292"/>
                </a:lnTo>
                <a:lnTo>
                  <a:pt x="20968" y="8230"/>
                </a:lnTo>
                <a:lnTo>
                  <a:pt x="20975" y="8167"/>
                </a:lnTo>
                <a:lnTo>
                  <a:pt x="20978" y="8112"/>
                </a:lnTo>
                <a:lnTo>
                  <a:pt x="20980" y="8043"/>
                </a:lnTo>
                <a:lnTo>
                  <a:pt x="20982" y="7974"/>
                </a:lnTo>
                <a:lnTo>
                  <a:pt x="20982" y="7912"/>
                </a:lnTo>
                <a:lnTo>
                  <a:pt x="20982" y="7843"/>
                </a:lnTo>
                <a:lnTo>
                  <a:pt x="20980" y="7781"/>
                </a:lnTo>
                <a:lnTo>
                  <a:pt x="20978" y="7726"/>
                </a:lnTo>
                <a:lnTo>
                  <a:pt x="20972" y="7615"/>
                </a:lnTo>
                <a:lnTo>
                  <a:pt x="20966" y="7539"/>
                </a:lnTo>
                <a:lnTo>
                  <a:pt x="20958" y="7429"/>
                </a:lnTo>
                <a:lnTo>
                  <a:pt x="20948" y="7340"/>
                </a:lnTo>
                <a:lnTo>
                  <a:pt x="20943" y="7271"/>
                </a:lnTo>
                <a:lnTo>
                  <a:pt x="20935" y="7202"/>
                </a:lnTo>
                <a:lnTo>
                  <a:pt x="20927" y="7153"/>
                </a:lnTo>
                <a:lnTo>
                  <a:pt x="20921" y="7125"/>
                </a:lnTo>
                <a:lnTo>
                  <a:pt x="20913" y="7091"/>
                </a:lnTo>
                <a:lnTo>
                  <a:pt x="20908" y="7056"/>
                </a:lnTo>
                <a:lnTo>
                  <a:pt x="20891" y="7016"/>
                </a:lnTo>
                <a:lnTo>
                  <a:pt x="20871" y="6960"/>
                </a:lnTo>
                <a:lnTo>
                  <a:pt x="20844" y="6878"/>
                </a:lnTo>
                <a:lnTo>
                  <a:pt x="20810" y="6761"/>
                </a:lnTo>
                <a:lnTo>
                  <a:pt x="20729" y="6408"/>
                </a:lnTo>
                <a:lnTo>
                  <a:pt x="20717" y="6375"/>
                </a:lnTo>
                <a:lnTo>
                  <a:pt x="20711" y="6352"/>
                </a:lnTo>
                <a:lnTo>
                  <a:pt x="20710" y="6359"/>
                </a:lnTo>
                <a:lnTo>
                  <a:pt x="20711" y="6375"/>
                </a:lnTo>
                <a:lnTo>
                  <a:pt x="20710" y="6375"/>
                </a:lnTo>
                <a:lnTo>
                  <a:pt x="20694" y="6264"/>
                </a:lnTo>
                <a:lnTo>
                  <a:pt x="20678" y="6166"/>
                </a:lnTo>
                <a:lnTo>
                  <a:pt x="20673" y="6126"/>
                </a:lnTo>
                <a:lnTo>
                  <a:pt x="20674" y="6119"/>
                </a:lnTo>
                <a:lnTo>
                  <a:pt x="20678" y="6146"/>
                </a:lnTo>
                <a:lnTo>
                  <a:pt x="20685" y="6159"/>
                </a:lnTo>
                <a:lnTo>
                  <a:pt x="20687" y="6166"/>
                </a:lnTo>
                <a:lnTo>
                  <a:pt x="20686" y="6139"/>
                </a:lnTo>
                <a:lnTo>
                  <a:pt x="20677" y="6057"/>
                </a:lnTo>
                <a:lnTo>
                  <a:pt x="20671" y="5986"/>
                </a:lnTo>
                <a:lnTo>
                  <a:pt x="20662" y="5926"/>
                </a:lnTo>
                <a:lnTo>
                  <a:pt x="20653" y="5891"/>
                </a:lnTo>
                <a:lnTo>
                  <a:pt x="20642" y="5864"/>
                </a:lnTo>
                <a:lnTo>
                  <a:pt x="20623" y="5822"/>
                </a:lnTo>
                <a:lnTo>
                  <a:pt x="20596" y="5773"/>
                </a:lnTo>
                <a:lnTo>
                  <a:pt x="20576" y="5740"/>
                </a:lnTo>
                <a:lnTo>
                  <a:pt x="20556" y="5711"/>
                </a:lnTo>
                <a:lnTo>
                  <a:pt x="20537" y="5698"/>
                </a:lnTo>
                <a:lnTo>
                  <a:pt x="20516" y="5685"/>
                </a:lnTo>
                <a:lnTo>
                  <a:pt x="20474" y="5656"/>
                </a:lnTo>
                <a:lnTo>
                  <a:pt x="20429" y="5649"/>
                </a:lnTo>
                <a:lnTo>
                  <a:pt x="20382" y="5642"/>
                </a:lnTo>
                <a:lnTo>
                  <a:pt x="20334" y="5649"/>
                </a:lnTo>
                <a:lnTo>
                  <a:pt x="20284" y="5649"/>
                </a:lnTo>
                <a:lnTo>
                  <a:pt x="20231" y="5656"/>
                </a:lnTo>
                <a:lnTo>
                  <a:pt x="20178" y="5656"/>
                </a:lnTo>
                <a:lnTo>
                  <a:pt x="20128" y="5656"/>
                </a:lnTo>
                <a:lnTo>
                  <a:pt x="20081" y="5649"/>
                </a:lnTo>
                <a:lnTo>
                  <a:pt x="20036" y="5649"/>
                </a:lnTo>
                <a:lnTo>
                  <a:pt x="19993" y="5642"/>
                </a:lnTo>
                <a:lnTo>
                  <a:pt x="19955" y="5636"/>
                </a:lnTo>
                <a:lnTo>
                  <a:pt x="19920" y="5636"/>
                </a:lnTo>
                <a:lnTo>
                  <a:pt x="19888" y="5636"/>
                </a:lnTo>
                <a:lnTo>
                  <a:pt x="19863" y="5642"/>
                </a:lnTo>
                <a:lnTo>
                  <a:pt x="19828" y="5649"/>
                </a:lnTo>
                <a:lnTo>
                  <a:pt x="19788" y="5656"/>
                </a:lnTo>
                <a:lnTo>
                  <a:pt x="19742" y="5678"/>
                </a:lnTo>
                <a:lnTo>
                  <a:pt x="19694" y="5685"/>
                </a:lnTo>
                <a:lnTo>
                  <a:pt x="19642" y="5698"/>
                </a:lnTo>
                <a:lnTo>
                  <a:pt x="19591" y="5705"/>
                </a:lnTo>
                <a:lnTo>
                  <a:pt x="19538" y="5705"/>
                </a:lnTo>
                <a:lnTo>
                  <a:pt x="19337" y="4753"/>
                </a:lnTo>
                <a:lnTo>
                  <a:pt x="19306" y="4586"/>
                </a:lnTo>
                <a:lnTo>
                  <a:pt x="19277" y="4449"/>
                </a:lnTo>
                <a:lnTo>
                  <a:pt x="19261" y="4387"/>
                </a:lnTo>
                <a:lnTo>
                  <a:pt x="19245" y="4331"/>
                </a:lnTo>
                <a:lnTo>
                  <a:pt x="19230" y="4284"/>
                </a:lnTo>
                <a:lnTo>
                  <a:pt x="19212" y="4242"/>
                </a:lnTo>
                <a:lnTo>
                  <a:pt x="19191" y="4200"/>
                </a:lnTo>
                <a:lnTo>
                  <a:pt x="19169" y="4180"/>
                </a:lnTo>
                <a:lnTo>
                  <a:pt x="19144" y="4160"/>
                </a:lnTo>
                <a:lnTo>
                  <a:pt x="19117" y="4145"/>
                </a:lnTo>
                <a:lnTo>
                  <a:pt x="19088" y="4145"/>
                </a:lnTo>
                <a:lnTo>
                  <a:pt x="19053" y="4154"/>
                </a:lnTo>
                <a:lnTo>
                  <a:pt x="19015" y="4180"/>
                </a:lnTo>
                <a:lnTo>
                  <a:pt x="18973" y="4200"/>
                </a:lnTo>
                <a:lnTo>
                  <a:pt x="18921" y="4242"/>
                </a:lnTo>
                <a:lnTo>
                  <a:pt x="18878" y="4276"/>
                </a:lnTo>
                <a:lnTo>
                  <a:pt x="18840" y="4298"/>
                </a:lnTo>
                <a:lnTo>
                  <a:pt x="18809" y="4311"/>
                </a:lnTo>
                <a:lnTo>
                  <a:pt x="18783" y="4311"/>
                </a:lnTo>
                <a:lnTo>
                  <a:pt x="18762" y="4324"/>
                </a:lnTo>
                <a:lnTo>
                  <a:pt x="18744" y="4311"/>
                </a:lnTo>
                <a:lnTo>
                  <a:pt x="18727" y="4304"/>
                </a:lnTo>
                <a:lnTo>
                  <a:pt x="18696" y="4291"/>
                </a:lnTo>
                <a:lnTo>
                  <a:pt x="18665" y="4262"/>
                </a:lnTo>
                <a:lnTo>
                  <a:pt x="18647" y="4249"/>
                </a:lnTo>
                <a:lnTo>
                  <a:pt x="18625" y="4242"/>
                </a:lnTo>
                <a:lnTo>
                  <a:pt x="18598" y="4236"/>
                </a:lnTo>
                <a:lnTo>
                  <a:pt x="18570" y="4236"/>
                </a:lnTo>
                <a:lnTo>
                  <a:pt x="18492" y="4236"/>
                </a:lnTo>
                <a:lnTo>
                  <a:pt x="18410" y="4229"/>
                </a:lnTo>
                <a:lnTo>
                  <a:pt x="18326" y="4229"/>
                </a:lnTo>
                <a:lnTo>
                  <a:pt x="18243" y="4229"/>
                </a:lnTo>
                <a:lnTo>
                  <a:pt x="18160" y="4242"/>
                </a:lnTo>
                <a:lnTo>
                  <a:pt x="18082" y="4276"/>
                </a:lnTo>
                <a:lnTo>
                  <a:pt x="18044" y="4298"/>
                </a:lnTo>
                <a:lnTo>
                  <a:pt x="18009" y="4324"/>
                </a:lnTo>
                <a:lnTo>
                  <a:pt x="17974" y="4353"/>
                </a:lnTo>
                <a:lnTo>
                  <a:pt x="17942" y="4393"/>
                </a:lnTo>
                <a:lnTo>
                  <a:pt x="17921" y="4422"/>
                </a:lnTo>
                <a:lnTo>
                  <a:pt x="17907" y="4442"/>
                </a:lnTo>
                <a:lnTo>
                  <a:pt x="17900" y="4471"/>
                </a:lnTo>
                <a:lnTo>
                  <a:pt x="17896" y="4484"/>
                </a:lnTo>
                <a:lnTo>
                  <a:pt x="17895" y="4491"/>
                </a:lnTo>
                <a:lnTo>
                  <a:pt x="17897" y="4498"/>
                </a:lnTo>
                <a:lnTo>
                  <a:pt x="17899" y="4511"/>
                </a:lnTo>
                <a:lnTo>
                  <a:pt x="17901" y="4511"/>
                </a:lnTo>
                <a:lnTo>
                  <a:pt x="17900" y="4517"/>
                </a:lnTo>
                <a:lnTo>
                  <a:pt x="17883" y="4517"/>
                </a:lnTo>
                <a:lnTo>
                  <a:pt x="17842" y="4524"/>
                </a:lnTo>
                <a:lnTo>
                  <a:pt x="17766" y="4533"/>
                </a:lnTo>
                <a:lnTo>
                  <a:pt x="17558" y="4664"/>
                </a:lnTo>
                <a:lnTo>
                  <a:pt x="17549" y="4628"/>
                </a:lnTo>
                <a:lnTo>
                  <a:pt x="17541" y="4602"/>
                </a:lnTo>
                <a:lnTo>
                  <a:pt x="17537" y="4566"/>
                </a:lnTo>
                <a:lnTo>
                  <a:pt x="17534" y="4533"/>
                </a:lnTo>
                <a:lnTo>
                  <a:pt x="17531" y="4517"/>
                </a:lnTo>
                <a:lnTo>
                  <a:pt x="17530" y="4491"/>
                </a:lnTo>
                <a:lnTo>
                  <a:pt x="17527" y="4478"/>
                </a:lnTo>
                <a:lnTo>
                  <a:pt x="17523" y="4462"/>
                </a:lnTo>
                <a:lnTo>
                  <a:pt x="17516" y="4449"/>
                </a:lnTo>
                <a:lnTo>
                  <a:pt x="17508" y="4435"/>
                </a:lnTo>
                <a:lnTo>
                  <a:pt x="17496" y="4429"/>
                </a:lnTo>
                <a:lnTo>
                  <a:pt x="17479" y="4429"/>
                </a:lnTo>
                <a:lnTo>
                  <a:pt x="17434" y="4429"/>
                </a:lnTo>
                <a:lnTo>
                  <a:pt x="17363" y="4429"/>
                </a:lnTo>
                <a:lnTo>
                  <a:pt x="17381" y="4311"/>
                </a:lnTo>
                <a:lnTo>
                  <a:pt x="17391" y="4256"/>
                </a:lnTo>
                <a:lnTo>
                  <a:pt x="17394" y="4249"/>
                </a:lnTo>
                <a:lnTo>
                  <a:pt x="17398" y="4249"/>
                </a:lnTo>
                <a:lnTo>
                  <a:pt x="17399" y="4249"/>
                </a:lnTo>
                <a:lnTo>
                  <a:pt x="17401" y="4256"/>
                </a:lnTo>
                <a:lnTo>
                  <a:pt x="17402" y="4262"/>
                </a:lnTo>
                <a:lnTo>
                  <a:pt x="17404" y="4262"/>
                </a:lnTo>
                <a:lnTo>
                  <a:pt x="17407" y="4256"/>
                </a:lnTo>
                <a:lnTo>
                  <a:pt x="17416" y="4200"/>
                </a:lnTo>
                <a:lnTo>
                  <a:pt x="17432" y="4076"/>
                </a:lnTo>
                <a:lnTo>
                  <a:pt x="17203" y="4098"/>
                </a:lnTo>
                <a:lnTo>
                  <a:pt x="17207" y="4353"/>
                </a:lnTo>
                <a:lnTo>
                  <a:pt x="17130" y="4338"/>
                </a:lnTo>
                <a:lnTo>
                  <a:pt x="17057" y="4324"/>
                </a:lnTo>
                <a:lnTo>
                  <a:pt x="16988" y="4304"/>
                </a:lnTo>
                <a:lnTo>
                  <a:pt x="16924" y="4298"/>
                </a:lnTo>
                <a:lnTo>
                  <a:pt x="16916" y="4298"/>
                </a:lnTo>
                <a:lnTo>
                  <a:pt x="16919" y="4251"/>
                </a:lnTo>
                <a:lnTo>
                  <a:pt x="16928" y="4140"/>
                </a:lnTo>
                <a:lnTo>
                  <a:pt x="16931" y="4085"/>
                </a:lnTo>
                <a:lnTo>
                  <a:pt x="16932" y="4023"/>
                </a:lnTo>
                <a:lnTo>
                  <a:pt x="16934" y="3974"/>
                </a:lnTo>
                <a:lnTo>
                  <a:pt x="16935" y="3921"/>
                </a:lnTo>
                <a:lnTo>
                  <a:pt x="16935" y="3872"/>
                </a:lnTo>
                <a:lnTo>
                  <a:pt x="16934" y="3816"/>
                </a:lnTo>
                <a:lnTo>
                  <a:pt x="16931" y="3768"/>
                </a:lnTo>
                <a:lnTo>
                  <a:pt x="16928" y="3719"/>
                </a:lnTo>
                <a:lnTo>
                  <a:pt x="16922" y="3672"/>
                </a:lnTo>
                <a:lnTo>
                  <a:pt x="16915" y="3630"/>
                </a:lnTo>
                <a:lnTo>
                  <a:pt x="16907" y="3588"/>
                </a:lnTo>
                <a:lnTo>
                  <a:pt x="16897" y="3548"/>
                </a:lnTo>
                <a:lnTo>
                  <a:pt x="16886" y="3506"/>
                </a:lnTo>
                <a:lnTo>
                  <a:pt x="16872" y="3479"/>
                </a:lnTo>
                <a:lnTo>
                  <a:pt x="16862" y="3457"/>
                </a:lnTo>
                <a:lnTo>
                  <a:pt x="16880" y="3457"/>
                </a:lnTo>
                <a:lnTo>
                  <a:pt x="16904" y="3464"/>
                </a:lnTo>
                <a:lnTo>
                  <a:pt x="16921" y="3464"/>
                </a:lnTo>
                <a:lnTo>
                  <a:pt x="16935" y="3484"/>
                </a:lnTo>
                <a:lnTo>
                  <a:pt x="16962" y="3497"/>
                </a:lnTo>
                <a:lnTo>
                  <a:pt x="16991" y="3532"/>
                </a:lnTo>
                <a:lnTo>
                  <a:pt x="17033" y="3552"/>
                </a:lnTo>
                <a:lnTo>
                  <a:pt x="17100" y="3572"/>
                </a:lnTo>
                <a:lnTo>
                  <a:pt x="17202" y="3588"/>
                </a:lnTo>
                <a:lnTo>
                  <a:pt x="17349" y="3579"/>
                </a:lnTo>
                <a:lnTo>
                  <a:pt x="19197" y="3532"/>
                </a:lnTo>
                <a:lnTo>
                  <a:pt x="19310" y="3532"/>
                </a:lnTo>
                <a:lnTo>
                  <a:pt x="19424" y="3532"/>
                </a:lnTo>
                <a:lnTo>
                  <a:pt x="19540" y="3532"/>
                </a:lnTo>
                <a:lnTo>
                  <a:pt x="19657" y="3532"/>
                </a:lnTo>
                <a:lnTo>
                  <a:pt x="19776" y="3532"/>
                </a:lnTo>
                <a:lnTo>
                  <a:pt x="19895" y="3532"/>
                </a:lnTo>
                <a:lnTo>
                  <a:pt x="20014" y="3532"/>
                </a:lnTo>
                <a:lnTo>
                  <a:pt x="20134" y="3539"/>
                </a:lnTo>
                <a:lnTo>
                  <a:pt x="20252" y="3539"/>
                </a:lnTo>
                <a:lnTo>
                  <a:pt x="20370" y="3546"/>
                </a:lnTo>
                <a:lnTo>
                  <a:pt x="20487" y="3552"/>
                </a:lnTo>
                <a:lnTo>
                  <a:pt x="20604" y="3559"/>
                </a:lnTo>
                <a:lnTo>
                  <a:pt x="20719" y="3579"/>
                </a:lnTo>
                <a:lnTo>
                  <a:pt x="20832" y="3594"/>
                </a:lnTo>
                <a:lnTo>
                  <a:pt x="20943" y="3621"/>
                </a:lnTo>
                <a:lnTo>
                  <a:pt x="21050" y="3641"/>
                </a:lnTo>
                <a:lnTo>
                  <a:pt x="21154" y="3657"/>
                </a:lnTo>
                <a:lnTo>
                  <a:pt x="21243" y="3670"/>
                </a:lnTo>
                <a:lnTo>
                  <a:pt x="21285" y="3670"/>
                </a:lnTo>
                <a:lnTo>
                  <a:pt x="21323" y="3657"/>
                </a:lnTo>
                <a:lnTo>
                  <a:pt x="21358" y="3650"/>
                </a:lnTo>
                <a:lnTo>
                  <a:pt x="21390" y="3634"/>
                </a:lnTo>
                <a:lnTo>
                  <a:pt x="21420" y="3621"/>
                </a:lnTo>
                <a:lnTo>
                  <a:pt x="21449" y="3601"/>
                </a:lnTo>
                <a:lnTo>
                  <a:pt x="21473" y="3579"/>
                </a:lnTo>
                <a:lnTo>
                  <a:pt x="21495" y="3552"/>
                </a:lnTo>
                <a:lnTo>
                  <a:pt x="21516" y="3519"/>
                </a:lnTo>
                <a:lnTo>
                  <a:pt x="21533" y="3490"/>
                </a:lnTo>
                <a:lnTo>
                  <a:pt x="21548" y="3448"/>
                </a:lnTo>
                <a:lnTo>
                  <a:pt x="21562" y="3408"/>
                </a:lnTo>
                <a:lnTo>
                  <a:pt x="21572" y="3366"/>
                </a:lnTo>
                <a:lnTo>
                  <a:pt x="21582" y="3317"/>
                </a:lnTo>
                <a:lnTo>
                  <a:pt x="21589" y="3262"/>
                </a:lnTo>
                <a:lnTo>
                  <a:pt x="21594" y="3208"/>
                </a:lnTo>
                <a:lnTo>
                  <a:pt x="21599" y="3146"/>
                </a:lnTo>
                <a:lnTo>
                  <a:pt x="21600" y="3084"/>
                </a:lnTo>
                <a:lnTo>
                  <a:pt x="21600" y="3022"/>
                </a:lnTo>
                <a:lnTo>
                  <a:pt x="21597" y="2944"/>
                </a:lnTo>
                <a:lnTo>
                  <a:pt x="21594" y="2876"/>
                </a:lnTo>
                <a:lnTo>
                  <a:pt x="21589" y="2793"/>
                </a:lnTo>
                <a:lnTo>
                  <a:pt x="21583" y="2711"/>
                </a:lnTo>
                <a:lnTo>
                  <a:pt x="21576" y="2620"/>
                </a:lnTo>
                <a:lnTo>
                  <a:pt x="21557" y="2434"/>
                </a:lnTo>
                <a:lnTo>
                  <a:pt x="21532" y="2241"/>
                </a:lnTo>
                <a:lnTo>
                  <a:pt x="21258" y="1034"/>
                </a:lnTo>
                <a:lnTo>
                  <a:pt x="21242" y="965"/>
                </a:lnTo>
                <a:lnTo>
                  <a:pt x="21234" y="916"/>
                </a:lnTo>
                <a:lnTo>
                  <a:pt x="21231" y="883"/>
                </a:lnTo>
                <a:lnTo>
                  <a:pt x="21228" y="854"/>
                </a:lnTo>
                <a:lnTo>
                  <a:pt x="21221" y="841"/>
                </a:lnTo>
                <a:lnTo>
                  <a:pt x="21208" y="828"/>
                </a:lnTo>
                <a:lnTo>
                  <a:pt x="21183" y="808"/>
                </a:lnTo>
                <a:lnTo>
                  <a:pt x="21145" y="779"/>
                </a:lnTo>
                <a:lnTo>
                  <a:pt x="21103" y="752"/>
                </a:lnTo>
                <a:lnTo>
                  <a:pt x="21059" y="739"/>
                </a:lnTo>
                <a:lnTo>
                  <a:pt x="21014" y="732"/>
                </a:lnTo>
                <a:lnTo>
                  <a:pt x="20968" y="732"/>
                </a:lnTo>
                <a:lnTo>
                  <a:pt x="20873" y="746"/>
                </a:lnTo>
                <a:lnTo>
                  <a:pt x="20773" y="765"/>
                </a:lnTo>
                <a:lnTo>
                  <a:pt x="20674" y="801"/>
                </a:lnTo>
                <a:lnTo>
                  <a:pt x="20578" y="821"/>
                </a:lnTo>
                <a:lnTo>
                  <a:pt x="20530" y="821"/>
                </a:lnTo>
                <a:lnTo>
                  <a:pt x="20484" y="821"/>
                </a:lnTo>
                <a:lnTo>
                  <a:pt x="20439" y="808"/>
                </a:lnTo>
                <a:lnTo>
                  <a:pt x="20394" y="785"/>
                </a:lnTo>
                <a:lnTo>
                  <a:pt x="20052" y="854"/>
                </a:lnTo>
                <a:lnTo>
                  <a:pt x="19997" y="883"/>
                </a:lnTo>
                <a:lnTo>
                  <a:pt x="19940" y="890"/>
                </a:lnTo>
                <a:lnTo>
                  <a:pt x="19884" y="896"/>
                </a:lnTo>
                <a:lnTo>
                  <a:pt x="19828" y="896"/>
                </a:lnTo>
                <a:lnTo>
                  <a:pt x="19712" y="883"/>
                </a:lnTo>
                <a:lnTo>
                  <a:pt x="19597" y="854"/>
                </a:lnTo>
                <a:lnTo>
                  <a:pt x="19484" y="834"/>
                </a:lnTo>
                <a:lnTo>
                  <a:pt x="19378" y="821"/>
                </a:lnTo>
                <a:lnTo>
                  <a:pt x="19327" y="828"/>
                </a:lnTo>
                <a:lnTo>
                  <a:pt x="19277" y="834"/>
                </a:lnTo>
                <a:lnTo>
                  <a:pt x="19230" y="848"/>
                </a:lnTo>
                <a:lnTo>
                  <a:pt x="19183" y="876"/>
                </a:lnTo>
                <a:lnTo>
                  <a:pt x="19126" y="903"/>
                </a:lnTo>
                <a:lnTo>
                  <a:pt x="19078" y="925"/>
                </a:lnTo>
                <a:lnTo>
                  <a:pt x="19035" y="925"/>
                </a:lnTo>
                <a:lnTo>
                  <a:pt x="18995" y="916"/>
                </a:lnTo>
                <a:lnTo>
                  <a:pt x="18952" y="896"/>
                </a:lnTo>
                <a:lnTo>
                  <a:pt x="18904" y="876"/>
                </a:lnTo>
                <a:lnTo>
                  <a:pt x="18845" y="848"/>
                </a:lnTo>
                <a:lnTo>
                  <a:pt x="18772" y="841"/>
                </a:lnTo>
                <a:lnTo>
                  <a:pt x="18693" y="821"/>
                </a:lnTo>
                <a:lnTo>
                  <a:pt x="18632" y="794"/>
                </a:lnTo>
                <a:lnTo>
                  <a:pt x="18583" y="765"/>
                </a:lnTo>
                <a:lnTo>
                  <a:pt x="18539" y="739"/>
                </a:lnTo>
                <a:lnTo>
                  <a:pt x="18498" y="717"/>
                </a:lnTo>
                <a:lnTo>
                  <a:pt x="18451" y="710"/>
                </a:lnTo>
                <a:lnTo>
                  <a:pt x="18398" y="717"/>
                </a:lnTo>
                <a:lnTo>
                  <a:pt x="18330" y="746"/>
                </a:lnTo>
                <a:lnTo>
                  <a:pt x="18268" y="779"/>
                </a:lnTo>
                <a:lnTo>
                  <a:pt x="18211" y="808"/>
                </a:lnTo>
                <a:lnTo>
                  <a:pt x="18156" y="848"/>
                </a:lnTo>
                <a:lnTo>
                  <a:pt x="18102" y="883"/>
                </a:lnTo>
                <a:lnTo>
                  <a:pt x="18050" y="916"/>
                </a:lnTo>
                <a:lnTo>
                  <a:pt x="17997" y="945"/>
                </a:lnTo>
                <a:lnTo>
                  <a:pt x="17942" y="972"/>
                </a:lnTo>
                <a:lnTo>
                  <a:pt x="17888" y="987"/>
                </a:lnTo>
                <a:lnTo>
                  <a:pt x="17888" y="972"/>
                </a:lnTo>
                <a:lnTo>
                  <a:pt x="17886" y="952"/>
                </a:lnTo>
                <a:lnTo>
                  <a:pt x="17860" y="945"/>
                </a:lnTo>
                <a:lnTo>
                  <a:pt x="17848" y="939"/>
                </a:lnTo>
                <a:lnTo>
                  <a:pt x="17858" y="932"/>
                </a:lnTo>
                <a:lnTo>
                  <a:pt x="17870" y="916"/>
                </a:lnTo>
                <a:lnTo>
                  <a:pt x="17882" y="890"/>
                </a:lnTo>
                <a:lnTo>
                  <a:pt x="17886" y="883"/>
                </a:lnTo>
                <a:lnTo>
                  <a:pt x="17888" y="870"/>
                </a:lnTo>
                <a:lnTo>
                  <a:pt x="17888" y="841"/>
                </a:lnTo>
                <a:lnTo>
                  <a:pt x="17885" y="821"/>
                </a:lnTo>
                <a:lnTo>
                  <a:pt x="17847" y="821"/>
                </a:lnTo>
                <a:lnTo>
                  <a:pt x="17809" y="828"/>
                </a:lnTo>
                <a:lnTo>
                  <a:pt x="17771" y="828"/>
                </a:lnTo>
                <a:lnTo>
                  <a:pt x="17734" y="834"/>
                </a:lnTo>
                <a:lnTo>
                  <a:pt x="17696" y="834"/>
                </a:lnTo>
                <a:lnTo>
                  <a:pt x="17660" y="834"/>
                </a:lnTo>
                <a:lnTo>
                  <a:pt x="17622" y="828"/>
                </a:lnTo>
                <a:lnTo>
                  <a:pt x="17585" y="821"/>
                </a:lnTo>
                <a:lnTo>
                  <a:pt x="17541" y="801"/>
                </a:lnTo>
                <a:lnTo>
                  <a:pt x="17508" y="785"/>
                </a:lnTo>
                <a:lnTo>
                  <a:pt x="17482" y="759"/>
                </a:lnTo>
                <a:lnTo>
                  <a:pt x="17460" y="746"/>
                </a:lnTo>
                <a:lnTo>
                  <a:pt x="17437" y="739"/>
                </a:lnTo>
                <a:lnTo>
                  <a:pt x="17411" y="732"/>
                </a:lnTo>
                <a:lnTo>
                  <a:pt x="17377" y="739"/>
                </a:lnTo>
                <a:lnTo>
                  <a:pt x="17332" y="759"/>
                </a:lnTo>
                <a:lnTo>
                  <a:pt x="17291" y="785"/>
                </a:lnTo>
                <a:lnTo>
                  <a:pt x="17266" y="821"/>
                </a:lnTo>
                <a:lnTo>
                  <a:pt x="17254" y="841"/>
                </a:lnTo>
                <a:lnTo>
                  <a:pt x="17243" y="848"/>
                </a:lnTo>
                <a:lnTo>
                  <a:pt x="17229" y="854"/>
                </a:lnTo>
                <a:lnTo>
                  <a:pt x="17205" y="841"/>
                </a:lnTo>
                <a:lnTo>
                  <a:pt x="17163" y="808"/>
                </a:lnTo>
                <a:lnTo>
                  <a:pt x="17095" y="759"/>
                </a:lnTo>
                <a:lnTo>
                  <a:pt x="17050" y="710"/>
                </a:lnTo>
                <a:lnTo>
                  <a:pt x="16997" y="670"/>
                </a:lnTo>
                <a:lnTo>
                  <a:pt x="16952" y="648"/>
                </a:lnTo>
                <a:lnTo>
                  <a:pt x="16913" y="641"/>
                </a:lnTo>
                <a:lnTo>
                  <a:pt x="16878" y="635"/>
                </a:lnTo>
                <a:lnTo>
                  <a:pt x="16848" y="635"/>
                </a:lnTo>
                <a:lnTo>
                  <a:pt x="16821" y="641"/>
                </a:lnTo>
                <a:lnTo>
                  <a:pt x="16797" y="655"/>
                </a:lnTo>
                <a:lnTo>
                  <a:pt x="16772" y="670"/>
                </a:lnTo>
                <a:lnTo>
                  <a:pt x="16725" y="710"/>
                </a:lnTo>
                <a:lnTo>
                  <a:pt x="16674" y="739"/>
                </a:lnTo>
                <a:lnTo>
                  <a:pt x="16643" y="746"/>
                </a:lnTo>
                <a:lnTo>
                  <a:pt x="16609" y="746"/>
                </a:lnTo>
                <a:lnTo>
                  <a:pt x="16569" y="746"/>
                </a:lnTo>
                <a:lnTo>
                  <a:pt x="16524" y="732"/>
                </a:lnTo>
                <a:lnTo>
                  <a:pt x="16173" y="641"/>
                </a:lnTo>
                <a:lnTo>
                  <a:pt x="16113" y="621"/>
                </a:lnTo>
                <a:lnTo>
                  <a:pt x="16058" y="615"/>
                </a:lnTo>
                <a:lnTo>
                  <a:pt x="16007" y="615"/>
                </a:lnTo>
                <a:lnTo>
                  <a:pt x="15956" y="621"/>
                </a:lnTo>
                <a:lnTo>
                  <a:pt x="15906" y="635"/>
                </a:lnTo>
                <a:lnTo>
                  <a:pt x="15855" y="641"/>
                </a:lnTo>
                <a:lnTo>
                  <a:pt x="15801" y="655"/>
                </a:lnTo>
                <a:lnTo>
                  <a:pt x="15743" y="670"/>
                </a:lnTo>
                <a:lnTo>
                  <a:pt x="15189" y="579"/>
                </a:lnTo>
                <a:lnTo>
                  <a:pt x="15141" y="566"/>
                </a:lnTo>
                <a:lnTo>
                  <a:pt x="15111" y="559"/>
                </a:lnTo>
                <a:lnTo>
                  <a:pt x="15092" y="559"/>
                </a:lnTo>
                <a:lnTo>
                  <a:pt x="15079" y="559"/>
                </a:lnTo>
                <a:lnTo>
                  <a:pt x="15072" y="566"/>
                </a:lnTo>
                <a:lnTo>
                  <a:pt x="15063" y="566"/>
                </a:lnTo>
                <a:lnTo>
                  <a:pt x="15047" y="572"/>
                </a:lnTo>
                <a:lnTo>
                  <a:pt x="15022" y="572"/>
                </a:lnTo>
                <a:lnTo>
                  <a:pt x="14949" y="566"/>
                </a:lnTo>
                <a:lnTo>
                  <a:pt x="14914" y="559"/>
                </a:lnTo>
                <a:lnTo>
                  <a:pt x="14907" y="552"/>
                </a:lnTo>
                <a:lnTo>
                  <a:pt x="14904" y="552"/>
                </a:lnTo>
                <a:lnTo>
                  <a:pt x="14907" y="546"/>
                </a:lnTo>
                <a:lnTo>
                  <a:pt x="14912" y="546"/>
                </a:lnTo>
                <a:lnTo>
                  <a:pt x="14922" y="524"/>
                </a:lnTo>
                <a:lnTo>
                  <a:pt x="14926" y="517"/>
                </a:lnTo>
                <a:lnTo>
                  <a:pt x="14910" y="504"/>
                </a:lnTo>
                <a:lnTo>
                  <a:pt x="14862" y="484"/>
                </a:lnTo>
                <a:lnTo>
                  <a:pt x="14828" y="484"/>
                </a:lnTo>
                <a:lnTo>
                  <a:pt x="14800" y="484"/>
                </a:lnTo>
                <a:lnTo>
                  <a:pt x="14774" y="497"/>
                </a:lnTo>
                <a:lnTo>
                  <a:pt x="14752" y="510"/>
                </a:lnTo>
                <a:lnTo>
                  <a:pt x="14705" y="546"/>
                </a:lnTo>
                <a:lnTo>
                  <a:pt x="14657" y="579"/>
                </a:lnTo>
                <a:lnTo>
                  <a:pt x="14629" y="599"/>
                </a:lnTo>
                <a:lnTo>
                  <a:pt x="14596" y="615"/>
                </a:lnTo>
                <a:lnTo>
                  <a:pt x="14560" y="635"/>
                </a:lnTo>
                <a:lnTo>
                  <a:pt x="14517" y="635"/>
                </a:lnTo>
                <a:lnTo>
                  <a:pt x="14467" y="635"/>
                </a:lnTo>
                <a:lnTo>
                  <a:pt x="14408" y="615"/>
                </a:lnTo>
                <a:lnTo>
                  <a:pt x="14343" y="592"/>
                </a:lnTo>
                <a:lnTo>
                  <a:pt x="14266" y="559"/>
                </a:lnTo>
                <a:lnTo>
                  <a:pt x="13992" y="599"/>
                </a:lnTo>
                <a:lnTo>
                  <a:pt x="13876" y="297"/>
                </a:lnTo>
                <a:lnTo>
                  <a:pt x="13873" y="282"/>
                </a:lnTo>
                <a:lnTo>
                  <a:pt x="13872" y="268"/>
                </a:lnTo>
                <a:lnTo>
                  <a:pt x="13784" y="268"/>
                </a:lnTo>
                <a:lnTo>
                  <a:pt x="13716" y="268"/>
                </a:lnTo>
                <a:lnTo>
                  <a:pt x="13663" y="262"/>
                </a:lnTo>
                <a:lnTo>
                  <a:pt x="13617" y="249"/>
                </a:lnTo>
                <a:lnTo>
                  <a:pt x="13574" y="242"/>
                </a:lnTo>
                <a:lnTo>
                  <a:pt x="13529" y="249"/>
                </a:lnTo>
                <a:lnTo>
                  <a:pt x="13476" y="268"/>
                </a:lnTo>
                <a:lnTo>
                  <a:pt x="13409" y="297"/>
                </a:lnTo>
                <a:lnTo>
                  <a:pt x="13362" y="324"/>
                </a:lnTo>
                <a:lnTo>
                  <a:pt x="13312" y="337"/>
                </a:lnTo>
                <a:lnTo>
                  <a:pt x="13259" y="359"/>
                </a:lnTo>
                <a:lnTo>
                  <a:pt x="13202" y="366"/>
                </a:lnTo>
                <a:lnTo>
                  <a:pt x="13083" y="366"/>
                </a:lnTo>
                <a:lnTo>
                  <a:pt x="12960" y="344"/>
                </a:lnTo>
                <a:lnTo>
                  <a:pt x="12835" y="324"/>
                </a:lnTo>
                <a:lnTo>
                  <a:pt x="12711" y="282"/>
                </a:lnTo>
                <a:lnTo>
                  <a:pt x="12592" y="235"/>
                </a:lnTo>
                <a:lnTo>
                  <a:pt x="12484" y="186"/>
                </a:lnTo>
                <a:lnTo>
                  <a:pt x="12430" y="160"/>
                </a:lnTo>
                <a:lnTo>
                  <a:pt x="12383" y="144"/>
                </a:lnTo>
                <a:lnTo>
                  <a:pt x="12343" y="138"/>
                </a:lnTo>
                <a:lnTo>
                  <a:pt x="12307" y="144"/>
                </a:lnTo>
                <a:lnTo>
                  <a:pt x="12276" y="151"/>
                </a:lnTo>
                <a:lnTo>
                  <a:pt x="12247" y="173"/>
                </a:lnTo>
                <a:lnTo>
                  <a:pt x="12220" y="186"/>
                </a:lnTo>
                <a:lnTo>
                  <a:pt x="12195" y="200"/>
                </a:lnTo>
                <a:lnTo>
                  <a:pt x="12168" y="229"/>
                </a:lnTo>
                <a:lnTo>
                  <a:pt x="12143" y="242"/>
                </a:lnTo>
                <a:lnTo>
                  <a:pt x="12115" y="262"/>
                </a:lnTo>
                <a:lnTo>
                  <a:pt x="12082" y="268"/>
                </a:lnTo>
                <a:lnTo>
                  <a:pt x="12048" y="275"/>
                </a:lnTo>
                <a:lnTo>
                  <a:pt x="12006" y="275"/>
                </a:lnTo>
                <a:lnTo>
                  <a:pt x="11960" y="262"/>
                </a:lnTo>
                <a:lnTo>
                  <a:pt x="11906" y="242"/>
                </a:lnTo>
                <a:lnTo>
                  <a:pt x="11940" y="337"/>
                </a:lnTo>
                <a:lnTo>
                  <a:pt x="11957" y="386"/>
                </a:lnTo>
                <a:lnTo>
                  <a:pt x="11964" y="415"/>
                </a:lnTo>
                <a:lnTo>
                  <a:pt x="11969" y="448"/>
                </a:lnTo>
                <a:lnTo>
                  <a:pt x="11978" y="504"/>
                </a:lnTo>
                <a:lnTo>
                  <a:pt x="11988" y="572"/>
                </a:lnTo>
                <a:lnTo>
                  <a:pt x="11936" y="530"/>
                </a:lnTo>
                <a:lnTo>
                  <a:pt x="11907" y="504"/>
                </a:lnTo>
                <a:lnTo>
                  <a:pt x="11892" y="484"/>
                </a:lnTo>
                <a:lnTo>
                  <a:pt x="11884" y="462"/>
                </a:lnTo>
                <a:lnTo>
                  <a:pt x="11879" y="448"/>
                </a:lnTo>
                <a:lnTo>
                  <a:pt x="11868" y="428"/>
                </a:lnTo>
                <a:lnTo>
                  <a:pt x="11846" y="415"/>
                </a:lnTo>
                <a:lnTo>
                  <a:pt x="11807" y="386"/>
                </a:lnTo>
                <a:lnTo>
                  <a:pt x="11776" y="379"/>
                </a:lnTo>
                <a:lnTo>
                  <a:pt x="11758" y="373"/>
                </a:lnTo>
                <a:lnTo>
                  <a:pt x="11750" y="366"/>
                </a:lnTo>
                <a:lnTo>
                  <a:pt x="11749" y="359"/>
                </a:lnTo>
                <a:lnTo>
                  <a:pt x="11753" y="344"/>
                </a:lnTo>
                <a:lnTo>
                  <a:pt x="11756" y="331"/>
                </a:lnTo>
                <a:lnTo>
                  <a:pt x="11758" y="317"/>
                </a:lnTo>
                <a:lnTo>
                  <a:pt x="11758" y="297"/>
                </a:lnTo>
                <a:lnTo>
                  <a:pt x="11756" y="275"/>
                </a:lnTo>
                <a:lnTo>
                  <a:pt x="11751" y="249"/>
                </a:lnTo>
                <a:lnTo>
                  <a:pt x="11696" y="291"/>
                </a:lnTo>
                <a:lnTo>
                  <a:pt x="11655" y="331"/>
                </a:lnTo>
                <a:lnTo>
                  <a:pt x="11621" y="373"/>
                </a:lnTo>
                <a:lnTo>
                  <a:pt x="11596" y="406"/>
                </a:lnTo>
                <a:lnTo>
                  <a:pt x="11572" y="435"/>
                </a:lnTo>
                <a:lnTo>
                  <a:pt x="11546" y="455"/>
                </a:lnTo>
                <a:lnTo>
                  <a:pt x="11517" y="462"/>
                </a:lnTo>
                <a:lnTo>
                  <a:pt x="11477" y="462"/>
                </a:lnTo>
                <a:lnTo>
                  <a:pt x="10976" y="262"/>
                </a:lnTo>
                <a:lnTo>
                  <a:pt x="10937" y="268"/>
                </a:lnTo>
                <a:lnTo>
                  <a:pt x="10913" y="275"/>
                </a:lnTo>
                <a:lnTo>
                  <a:pt x="10895" y="291"/>
                </a:lnTo>
                <a:lnTo>
                  <a:pt x="10878" y="311"/>
                </a:lnTo>
                <a:lnTo>
                  <a:pt x="10859" y="317"/>
                </a:lnTo>
                <a:lnTo>
                  <a:pt x="10827" y="331"/>
                </a:lnTo>
                <a:lnTo>
                  <a:pt x="10781" y="331"/>
                </a:lnTo>
                <a:lnTo>
                  <a:pt x="10713" y="331"/>
                </a:lnTo>
                <a:lnTo>
                  <a:pt x="10705" y="249"/>
                </a:lnTo>
                <a:lnTo>
                  <a:pt x="10691" y="151"/>
                </a:lnTo>
                <a:lnTo>
                  <a:pt x="10677" y="82"/>
                </a:lnTo>
                <a:lnTo>
                  <a:pt x="10669" y="55"/>
                </a:lnTo>
                <a:lnTo>
                  <a:pt x="10660" y="42"/>
                </a:lnTo>
                <a:lnTo>
                  <a:pt x="10646" y="27"/>
                </a:lnTo>
                <a:lnTo>
                  <a:pt x="10631" y="13"/>
                </a:lnTo>
                <a:lnTo>
                  <a:pt x="10586" y="0"/>
                </a:lnTo>
                <a:lnTo>
                  <a:pt x="10516" y="0"/>
                </a:lnTo>
                <a:close/>
                <a:moveTo>
                  <a:pt x="2629" y="15449"/>
                </a:moveTo>
                <a:lnTo>
                  <a:pt x="2631" y="15454"/>
                </a:lnTo>
                <a:lnTo>
                  <a:pt x="2635" y="15454"/>
                </a:lnTo>
                <a:lnTo>
                  <a:pt x="2629" y="15449"/>
                </a:lnTo>
                <a:close/>
                <a:moveTo>
                  <a:pt x="2631" y="6146"/>
                </a:moveTo>
                <a:lnTo>
                  <a:pt x="2629" y="6151"/>
                </a:lnTo>
                <a:lnTo>
                  <a:pt x="2635" y="6146"/>
                </a:lnTo>
                <a:lnTo>
                  <a:pt x="2631" y="6146"/>
                </a:lnTo>
                <a:close/>
              </a:path>
            </a:pathLst>
          </a:custGeom>
        </p:spPr>
      </p:pic>
      <p:sp>
        <p:nvSpPr>
          <p:cNvPr id="815" name="Freeform: Shape 13"/>
          <p:cNvSpPr/>
          <p:nvPr/>
        </p:nvSpPr>
        <p:spPr>
          <a:xfrm>
            <a:off x="1208111" y="810999"/>
            <a:ext cx="7570260" cy="37770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37" y="15309"/>
                </a:moveTo>
                <a:lnTo>
                  <a:pt x="3545" y="15313"/>
                </a:lnTo>
                <a:lnTo>
                  <a:pt x="3540" y="15313"/>
                </a:lnTo>
                <a:close/>
                <a:moveTo>
                  <a:pt x="3540" y="5793"/>
                </a:moveTo>
                <a:lnTo>
                  <a:pt x="3545" y="5793"/>
                </a:lnTo>
                <a:lnTo>
                  <a:pt x="3537" y="5797"/>
                </a:lnTo>
                <a:close/>
                <a:moveTo>
                  <a:pt x="5810" y="0"/>
                </a:moveTo>
                <a:lnTo>
                  <a:pt x="5889" y="0"/>
                </a:lnTo>
                <a:lnTo>
                  <a:pt x="5950" y="14"/>
                </a:lnTo>
                <a:lnTo>
                  <a:pt x="5994" y="21"/>
                </a:lnTo>
                <a:lnTo>
                  <a:pt x="6025" y="35"/>
                </a:lnTo>
                <a:lnTo>
                  <a:pt x="6049" y="49"/>
                </a:lnTo>
                <a:lnTo>
                  <a:pt x="6064" y="71"/>
                </a:lnTo>
                <a:lnTo>
                  <a:pt x="6075" y="78"/>
                </a:lnTo>
                <a:lnTo>
                  <a:pt x="6084" y="99"/>
                </a:lnTo>
                <a:lnTo>
                  <a:pt x="6089" y="120"/>
                </a:lnTo>
                <a:lnTo>
                  <a:pt x="6098" y="120"/>
                </a:lnTo>
                <a:lnTo>
                  <a:pt x="6122" y="114"/>
                </a:lnTo>
                <a:lnTo>
                  <a:pt x="21600" y="20972"/>
                </a:lnTo>
                <a:lnTo>
                  <a:pt x="21535" y="20972"/>
                </a:lnTo>
                <a:lnTo>
                  <a:pt x="21467" y="20965"/>
                </a:lnTo>
                <a:lnTo>
                  <a:pt x="21400" y="20951"/>
                </a:lnTo>
                <a:lnTo>
                  <a:pt x="21332" y="20944"/>
                </a:lnTo>
                <a:lnTo>
                  <a:pt x="21259" y="20930"/>
                </a:lnTo>
                <a:lnTo>
                  <a:pt x="21181" y="20916"/>
                </a:lnTo>
                <a:lnTo>
                  <a:pt x="20435" y="21007"/>
                </a:lnTo>
                <a:lnTo>
                  <a:pt x="20372" y="21021"/>
                </a:lnTo>
                <a:lnTo>
                  <a:pt x="20330" y="21028"/>
                </a:lnTo>
                <a:lnTo>
                  <a:pt x="20288" y="21028"/>
                </a:lnTo>
                <a:lnTo>
                  <a:pt x="20277" y="21021"/>
                </a:lnTo>
                <a:lnTo>
                  <a:pt x="20265" y="21021"/>
                </a:lnTo>
                <a:lnTo>
                  <a:pt x="20244" y="21014"/>
                </a:lnTo>
                <a:lnTo>
                  <a:pt x="20210" y="21014"/>
                </a:lnTo>
                <a:lnTo>
                  <a:pt x="20112" y="21021"/>
                </a:lnTo>
                <a:lnTo>
                  <a:pt x="20065" y="21028"/>
                </a:lnTo>
                <a:lnTo>
                  <a:pt x="20055" y="21036"/>
                </a:lnTo>
                <a:lnTo>
                  <a:pt x="20052" y="21036"/>
                </a:lnTo>
                <a:lnTo>
                  <a:pt x="20055" y="21043"/>
                </a:lnTo>
                <a:lnTo>
                  <a:pt x="20062" y="21043"/>
                </a:lnTo>
                <a:lnTo>
                  <a:pt x="20076" y="21064"/>
                </a:lnTo>
                <a:lnTo>
                  <a:pt x="20080" y="21071"/>
                </a:lnTo>
                <a:lnTo>
                  <a:pt x="20059" y="21085"/>
                </a:lnTo>
                <a:lnTo>
                  <a:pt x="19995" y="21106"/>
                </a:lnTo>
                <a:lnTo>
                  <a:pt x="19911" y="21106"/>
                </a:lnTo>
                <a:lnTo>
                  <a:pt x="19877" y="21092"/>
                </a:lnTo>
                <a:lnTo>
                  <a:pt x="19847" y="21078"/>
                </a:lnTo>
                <a:lnTo>
                  <a:pt x="19784" y="21043"/>
                </a:lnTo>
                <a:lnTo>
                  <a:pt x="19720" y="21007"/>
                </a:lnTo>
                <a:lnTo>
                  <a:pt x="19682" y="20986"/>
                </a:lnTo>
                <a:lnTo>
                  <a:pt x="19637" y="20972"/>
                </a:lnTo>
                <a:lnTo>
                  <a:pt x="19589" y="20951"/>
                </a:lnTo>
                <a:lnTo>
                  <a:pt x="19463" y="20951"/>
                </a:lnTo>
                <a:lnTo>
                  <a:pt x="19385" y="20972"/>
                </a:lnTo>
                <a:lnTo>
                  <a:pt x="19296" y="20993"/>
                </a:lnTo>
                <a:lnTo>
                  <a:pt x="19193" y="21028"/>
                </a:lnTo>
                <a:lnTo>
                  <a:pt x="18824" y="20986"/>
                </a:lnTo>
                <a:lnTo>
                  <a:pt x="18669" y="21297"/>
                </a:lnTo>
                <a:lnTo>
                  <a:pt x="18665" y="21311"/>
                </a:lnTo>
                <a:lnTo>
                  <a:pt x="18663" y="21325"/>
                </a:lnTo>
                <a:lnTo>
                  <a:pt x="18453" y="21325"/>
                </a:lnTo>
                <a:lnTo>
                  <a:pt x="18382" y="21332"/>
                </a:lnTo>
                <a:lnTo>
                  <a:pt x="18320" y="21346"/>
                </a:lnTo>
                <a:lnTo>
                  <a:pt x="18263" y="21353"/>
                </a:lnTo>
                <a:lnTo>
                  <a:pt x="18202" y="21346"/>
                </a:lnTo>
                <a:lnTo>
                  <a:pt x="18130" y="21325"/>
                </a:lnTo>
                <a:lnTo>
                  <a:pt x="18040" y="21297"/>
                </a:lnTo>
                <a:lnTo>
                  <a:pt x="17977" y="21268"/>
                </a:lnTo>
                <a:lnTo>
                  <a:pt x="17910" y="21254"/>
                </a:lnTo>
                <a:lnTo>
                  <a:pt x="17838" y="21233"/>
                </a:lnTo>
                <a:lnTo>
                  <a:pt x="17762" y="21226"/>
                </a:lnTo>
                <a:lnTo>
                  <a:pt x="17602" y="21226"/>
                </a:lnTo>
                <a:lnTo>
                  <a:pt x="17436" y="21247"/>
                </a:lnTo>
                <a:lnTo>
                  <a:pt x="17267" y="21268"/>
                </a:lnTo>
                <a:lnTo>
                  <a:pt x="17101" y="21311"/>
                </a:lnTo>
                <a:lnTo>
                  <a:pt x="16942" y="21360"/>
                </a:lnTo>
                <a:lnTo>
                  <a:pt x="16796" y="21409"/>
                </a:lnTo>
                <a:lnTo>
                  <a:pt x="16724" y="21438"/>
                </a:lnTo>
                <a:lnTo>
                  <a:pt x="16660" y="21452"/>
                </a:lnTo>
                <a:lnTo>
                  <a:pt x="16606" y="21459"/>
                </a:lnTo>
                <a:lnTo>
                  <a:pt x="16558" y="21452"/>
                </a:lnTo>
                <a:lnTo>
                  <a:pt x="16516" y="21445"/>
                </a:lnTo>
                <a:lnTo>
                  <a:pt x="16478" y="21424"/>
                </a:lnTo>
                <a:lnTo>
                  <a:pt x="16441" y="21409"/>
                </a:lnTo>
                <a:lnTo>
                  <a:pt x="16407" y="21395"/>
                </a:lnTo>
                <a:lnTo>
                  <a:pt x="16371" y="21367"/>
                </a:lnTo>
                <a:lnTo>
                  <a:pt x="16337" y="21353"/>
                </a:lnTo>
                <a:lnTo>
                  <a:pt x="16299" y="21332"/>
                </a:lnTo>
                <a:lnTo>
                  <a:pt x="16256" y="21325"/>
                </a:lnTo>
                <a:lnTo>
                  <a:pt x="16209" y="21318"/>
                </a:lnTo>
                <a:lnTo>
                  <a:pt x="16154" y="21318"/>
                </a:lnTo>
                <a:lnTo>
                  <a:pt x="16091" y="21332"/>
                </a:lnTo>
                <a:lnTo>
                  <a:pt x="16017" y="21353"/>
                </a:lnTo>
                <a:lnTo>
                  <a:pt x="16063" y="21254"/>
                </a:lnTo>
                <a:lnTo>
                  <a:pt x="16087" y="21205"/>
                </a:lnTo>
                <a:lnTo>
                  <a:pt x="16096" y="21177"/>
                </a:lnTo>
                <a:lnTo>
                  <a:pt x="16103" y="21141"/>
                </a:lnTo>
                <a:lnTo>
                  <a:pt x="16114" y="21085"/>
                </a:lnTo>
                <a:lnTo>
                  <a:pt x="16129" y="21014"/>
                </a:lnTo>
                <a:lnTo>
                  <a:pt x="16059" y="21057"/>
                </a:lnTo>
                <a:lnTo>
                  <a:pt x="16020" y="21085"/>
                </a:lnTo>
                <a:lnTo>
                  <a:pt x="15999" y="21106"/>
                </a:lnTo>
                <a:lnTo>
                  <a:pt x="15989" y="21127"/>
                </a:lnTo>
                <a:lnTo>
                  <a:pt x="15982" y="21141"/>
                </a:lnTo>
                <a:lnTo>
                  <a:pt x="15966" y="21163"/>
                </a:lnTo>
                <a:lnTo>
                  <a:pt x="15937" y="21177"/>
                </a:lnTo>
                <a:lnTo>
                  <a:pt x="15885" y="21205"/>
                </a:lnTo>
                <a:lnTo>
                  <a:pt x="15843" y="21212"/>
                </a:lnTo>
                <a:lnTo>
                  <a:pt x="15818" y="21219"/>
                </a:lnTo>
                <a:lnTo>
                  <a:pt x="15809" y="21226"/>
                </a:lnTo>
                <a:lnTo>
                  <a:pt x="15808" y="21233"/>
                </a:lnTo>
                <a:lnTo>
                  <a:pt x="15813" y="21247"/>
                </a:lnTo>
                <a:lnTo>
                  <a:pt x="15815" y="21261"/>
                </a:lnTo>
                <a:lnTo>
                  <a:pt x="15818" y="21275"/>
                </a:lnTo>
                <a:lnTo>
                  <a:pt x="15818" y="21297"/>
                </a:lnTo>
                <a:lnTo>
                  <a:pt x="15815" y="21318"/>
                </a:lnTo>
                <a:lnTo>
                  <a:pt x="15810" y="21346"/>
                </a:lnTo>
                <a:lnTo>
                  <a:pt x="15737" y="21304"/>
                </a:lnTo>
                <a:lnTo>
                  <a:pt x="15680" y="21261"/>
                </a:lnTo>
                <a:lnTo>
                  <a:pt x="15636" y="21219"/>
                </a:lnTo>
                <a:lnTo>
                  <a:pt x="15600" y="21184"/>
                </a:lnTo>
                <a:lnTo>
                  <a:pt x="15569" y="21155"/>
                </a:lnTo>
                <a:lnTo>
                  <a:pt x="15535" y="21134"/>
                </a:lnTo>
                <a:lnTo>
                  <a:pt x="15494" y="21127"/>
                </a:lnTo>
                <a:lnTo>
                  <a:pt x="15442" y="21127"/>
                </a:lnTo>
                <a:lnTo>
                  <a:pt x="14768" y="21332"/>
                </a:lnTo>
                <a:lnTo>
                  <a:pt x="14715" y="21325"/>
                </a:lnTo>
                <a:lnTo>
                  <a:pt x="14682" y="21318"/>
                </a:lnTo>
                <a:lnTo>
                  <a:pt x="14657" y="21304"/>
                </a:lnTo>
                <a:lnTo>
                  <a:pt x="14635" y="21282"/>
                </a:lnTo>
                <a:lnTo>
                  <a:pt x="14609" y="21275"/>
                </a:lnTo>
                <a:lnTo>
                  <a:pt x="14567" y="21261"/>
                </a:lnTo>
                <a:lnTo>
                  <a:pt x="14413" y="21261"/>
                </a:lnTo>
                <a:lnTo>
                  <a:pt x="14403" y="21346"/>
                </a:lnTo>
                <a:lnTo>
                  <a:pt x="14383" y="21445"/>
                </a:lnTo>
                <a:lnTo>
                  <a:pt x="14365" y="21515"/>
                </a:lnTo>
                <a:lnTo>
                  <a:pt x="14354" y="21544"/>
                </a:lnTo>
                <a:lnTo>
                  <a:pt x="14341" y="21558"/>
                </a:lnTo>
                <a:lnTo>
                  <a:pt x="14323" y="21572"/>
                </a:lnTo>
                <a:lnTo>
                  <a:pt x="14303" y="21586"/>
                </a:lnTo>
                <a:lnTo>
                  <a:pt x="14242" y="21600"/>
                </a:lnTo>
                <a:lnTo>
                  <a:pt x="14148" y="21600"/>
                </a:lnTo>
                <a:lnTo>
                  <a:pt x="14017" y="21593"/>
                </a:lnTo>
                <a:lnTo>
                  <a:pt x="13836" y="21572"/>
                </a:lnTo>
                <a:lnTo>
                  <a:pt x="13894" y="21501"/>
                </a:lnTo>
                <a:lnTo>
                  <a:pt x="13947" y="21445"/>
                </a:lnTo>
                <a:lnTo>
                  <a:pt x="13992" y="21402"/>
                </a:lnTo>
                <a:lnTo>
                  <a:pt x="14033" y="21374"/>
                </a:lnTo>
                <a:lnTo>
                  <a:pt x="14067" y="21346"/>
                </a:lnTo>
                <a:lnTo>
                  <a:pt x="14100" y="21304"/>
                </a:lnTo>
                <a:lnTo>
                  <a:pt x="14114" y="21275"/>
                </a:lnTo>
                <a:lnTo>
                  <a:pt x="14129" y="21247"/>
                </a:lnTo>
                <a:lnTo>
                  <a:pt x="14143" y="21205"/>
                </a:lnTo>
                <a:lnTo>
                  <a:pt x="14158" y="21163"/>
                </a:lnTo>
                <a:lnTo>
                  <a:pt x="13486" y="21346"/>
                </a:lnTo>
                <a:lnTo>
                  <a:pt x="13469" y="21353"/>
                </a:lnTo>
                <a:lnTo>
                  <a:pt x="13453" y="21360"/>
                </a:lnTo>
                <a:lnTo>
                  <a:pt x="13436" y="21367"/>
                </a:lnTo>
                <a:lnTo>
                  <a:pt x="13418" y="21374"/>
                </a:lnTo>
                <a:lnTo>
                  <a:pt x="13078" y="21332"/>
                </a:lnTo>
                <a:lnTo>
                  <a:pt x="13019" y="21332"/>
                </a:lnTo>
                <a:lnTo>
                  <a:pt x="12945" y="21325"/>
                </a:lnTo>
                <a:lnTo>
                  <a:pt x="12861" y="21318"/>
                </a:lnTo>
                <a:lnTo>
                  <a:pt x="12770" y="21318"/>
                </a:lnTo>
                <a:lnTo>
                  <a:pt x="12677" y="21325"/>
                </a:lnTo>
                <a:lnTo>
                  <a:pt x="12583" y="21346"/>
                </a:lnTo>
                <a:lnTo>
                  <a:pt x="12538" y="21360"/>
                </a:lnTo>
                <a:lnTo>
                  <a:pt x="12492" y="21381"/>
                </a:lnTo>
                <a:lnTo>
                  <a:pt x="12450" y="21409"/>
                </a:lnTo>
                <a:lnTo>
                  <a:pt x="12408" y="21445"/>
                </a:lnTo>
                <a:lnTo>
                  <a:pt x="12364" y="21494"/>
                </a:lnTo>
                <a:lnTo>
                  <a:pt x="12341" y="21515"/>
                </a:lnTo>
                <a:lnTo>
                  <a:pt x="12322" y="21544"/>
                </a:lnTo>
                <a:lnTo>
                  <a:pt x="12282" y="21572"/>
                </a:lnTo>
                <a:lnTo>
                  <a:pt x="12278" y="21494"/>
                </a:lnTo>
                <a:lnTo>
                  <a:pt x="12276" y="21473"/>
                </a:lnTo>
                <a:lnTo>
                  <a:pt x="12276" y="21332"/>
                </a:lnTo>
                <a:lnTo>
                  <a:pt x="12278" y="21311"/>
                </a:lnTo>
                <a:lnTo>
                  <a:pt x="12282" y="21282"/>
                </a:lnTo>
                <a:lnTo>
                  <a:pt x="12287" y="21261"/>
                </a:lnTo>
                <a:lnTo>
                  <a:pt x="12293" y="21233"/>
                </a:lnTo>
                <a:lnTo>
                  <a:pt x="12307" y="21184"/>
                </a:lnTo>
                <a:lnTo>
                  <a:pt x="12325" y="21141"/>
                </a:lnTo>
                <a:lnTo>
                  <a:pt x="12360" y="21071"/>
                </a:lnTo>
                <a:lnTo>
                  <a:pt x="12385" y="21007"/>
                </a:lnTo>
                <a:lnTo>
                  <a:pt x="12388" y="20993"/>
                </a:lnTo>
                <a:lnTo>
                  <a:pt x="12391" y="20979"/>
                </a:lnTo>
                <a:lnTo>
                  <a:pt x="12391" y="20972"/>
                </a:lnTo>
                <a:lnTo>
                  <a:pt x="12388" y="20965"/>
                </a:lnTo>
                <a:lnTo>
                  <a:pt x="12379" y="20937"/>
                </a:lnTo>
                <a:lnTo>
                  <a:pt x="12358" y="20923"/>
                </a:lnTo>
                <a:lnTo>
                  <a:pt x="12325" y="20901"/>
                </a:lnTo>
                <a:lnTo>
                  <a:pt x="12280" y="20894"/>
                </a:lnTo>
                <a:lnTo>
                  <a:pt x="12218" y="20880"/>
                </a:lnTo>
                <a:lnTo>
                  <a:pt x="12141" y="20873"/>
                </a:lnTo>
                <a:lnTo>
                  <a:pt x="12129" y="20894"/>
                </a:lnTo>
                <a:lnTo>
                  <a:pt x="12120" y="20916"/>
                </a:lnTo>
                <a:lnTo>
                  <a:pt x="12113" y="20923"/>
                </a:lnTo>
                <a:lnTo>
                  <a:pt x="12110" y="20923"/>
                </a:lnTo>
                <a:lnTo>
                  <a:pt x="12109" y="20937"/>
                </a:lnTo>
                <a:lnTo>
                  <a:pt x="12110" y="21021"/>
                </a:lnTo>
                <a:lnTo>
                  <a:pt x="12122" y="21113"/>
                </a:lnTo>
                <a:lnTo>
                  <a:pt x="12137" y="21219"/>
                </a:lnTo>
                <a:lnTo>
                  <a:pt x="12033" y="21219"/>
                </a:lnTo>
                <a:lnTo>
                  <a:pt x="11971" y="21226"/>
                </a:lnTo>
                <a:lnTo>
                  <a:pt x="11939" y="21247"/>
                </a:lnTo>
                <a:lnTo>
                  <a:pt x="11922" y="21261"/>
                </a:lnTo>
                <a:lnTo>
                  <a:pt x="11907" y="21282"/>
                </a:lnTo>
                <a:lnTo>
                  <a:pt x="11886" y="21311"/>
                </a:lnTo>
                <a:lnTo>
                  <a:pt x="11840" y="21332"/>
                </a:lnTo>
                <a:lnTo>
                  <a:pt x="11759" y="21360"/>
                </a:lnTo>
                <a:lnTo>
                  <a:pt x="11706" y="21374"/>
                </a:lnTo>
                <a:lnTo>
                  <a:pt x="11567" y="21374"/>
                </a:lnTo>
                <a:lnTo>
                  <a:pt x="11487" y="21360"/>
                </a:lnTo>
                <a:lnTo>
                  <a:pt x="11411" y="21332"/>
                </a:lnTo>
                <a:lnTo>
                  <a:pt x="11337" y="21311"/>
                </a:lnTo>
                <a:lnTo>
                  <a:pt x="11263" y="21282"/>
                </a:lnTo>
                <a:lnTo>
                  <a:pt x="11183" y="21261"/>
                </a:lnTo>
                <a:lnTo>
                  <a:pt x="11098" y="21254"/>
                </a:lnTo>
                <a:lnTo>
                  <a:pt x="10971" y="21254"/>
                </a:lnTo>
                <a:lnTo>
                  <a:pt x="10838" y="21268"/>
                </a:lnTo>
                <a:lnTo>
                  <a:pt x="10699" y="21304"/>
                </a:lnTo>
                <a:lnTo>
                  <a:pt x="10563" y="21332"/>
                </a:lnTo>
                <a:lnTo>
                  <a:pt x="10430" y="21367"/>
                </a:lnTo>
                <a:lnTo>
                  <a:pt x="10306" y="21402"/>
                </a:lnTo>
                <a:lnTo>
                  <a:pt x="10193" y="21424"/>
                </a:lnTo>
                <a:lnTo>
                  <a:pt x="10095" y="21424"/>
                </a:lnTo>
                <a:lnTo>
                  <a:pt x="10033" y="21417"/>
                </a:lnTo>
                <a:lnTo>
                  <a:pt x="9979" y="21402"/>
                </a:lnTo>
                <a:lnTo>
                  <a:pt x="9929" y="21381"/>
                </a:lnTo>
                <a:lnTo>
                  <a:pt x="9883" y="21367"/>
                </a:lnTo>
                <a:lnTo>
                  <a:pt x="9844" y="21353"/>
                </a:lnTo>
                <a:lnTo>
                  <a:pt x="9805" y="21332"/>
                </a:lnTo>
                <a:lnTo>
                  <a:pt x="9768" y="21332"/>
                </a:lnTo>
                <a:lnTo>
                  <a:pt x="9731" y="21346"/>
                </a:lnTo>
                <a:lnTo>
                  <a:pt x="9687" y="21367"/>
                </a:lnTo>
                <a:lnTo>
                  <a:pt x="9647" y="21395"/>
                </a:lnTo>
                <a:lnTo>
                  <a:pt x="9613" y="21402"/>
                </a:lnTo>
                <a:lnTo>
                  <a:pt x="9575" y="21409"/>
                </a:lnTo>
                <a:lnTo>
                  <a:pt x="9532" y="21417"/>
                </a:lnTo>
                <a:lnTo>
                  <a:pt x="9476" y="21409"/>
                </a:lnTo>
                <a:lnTo>
                  <a:pt x="9401" y="21402"/>
                </a:lnTo>
                <a:lnTo>
                  <a:pt x="9305" y="21374"/>
                </a:lnTo>
                <a:lnTo>
                  <a:pt x="8906" y="21261"/>
                </a:lnTo>
                <a:lnTo>
                  <a:pt x="8849" y="21261"/>
                </a:lnTo>
                <a:lnTo>
                  <a:pt x="8773" y="21282"/>
                </a:lnTo>
                <a:lnTo>
                  <a:pt x="8670" y="21311"/>
                </a:lnTo>
                <a:lnTo>
                  <a:pt x="8546" y="21325"/>
                </a:lnTo>
                <a:lnTo>
                  <a:pt x="8472" y="21332"/>
                </a:lnTo>
                <a:lnTo>
                  <a:pt x="8395" y="21332"/>
                </a:lnTo>
                <a:lnTo>
                  <a:pt x="8307" y="21325"/>
                </a:lnTo>
                <a:lnTo>
                  <a:pt x="8213" y="21311"/>
                </a:lnTo>
                <a:lnTo>
                  <a:pt x="8112" y="21297"/>
                </a:lnTo>
                <a:lnTo>
                  <a:pt x="8000" y="21261"/>
                </a:lnTo>
                <a:lnTo>
                  <a:pt x="7881" y="21219"/>
                </a:lnTo>
                <a:lnTo>
                  <a:pt x="7754" y="21170"/>
                </a:lnTo>
                <a:lnTo>
                  <a:pt x="7626" y="21113"/>
                </a:lnTo>
                <a:lnTo>
                  <a:pt x="7512" y="21078"/>
                </a:lnTo>
                <a:lnTo>
                  <a:pt x="7407" y="21064"/>
                </a:lnTo>
                <a:lnTo>
                  <a:pt x="7310" y="21057"/>
                </a:lnTo>
                <a:lnTo>
                  <a:pt x="7221" y="21057"/>
                </a:lnTo>
                <a:lnTo>
                  <a:pt x="7140" y="21064"/>
                </a:lnTo>
                <a:lnTo>
                  <a:pt x="7060" y="21078"/>
                </a:lnTo>
                <a:lnTo>
                  <a:pt x="6985" y="21092"/>
                </a:lnTo>
                <a:lnTo>
                  <a:pt x="6909" y="21113"/>
                </a:lnTo>
                <a:lnTo>
                  <a:pt x="6834" y="21127"/>
                </a:lnTo>
                <a:lnTo>
                  <a:pt x="6757" y="21134"/>
                </a:lnTo>
                <a:lnTo>
                  <a:pt x="6674" y="21141"/>
                </a:lnTo>
                <a:lnTo>
                  <a:pt x="6588" y="21141"/>
                </a:lnTo>
                <a:lnTo>
                  <a:pt x="6493" y="21127"/>
                </a:lnTo>
                <a:lnTo>
                  <a:pt x="6390" y="21106"/>
                </a:lnTo>
                <a:lnTo>
                  <a:pt x="6277" y="21064"/>
                </a:lnTo>
                <a:lnTo>
                  <a:pt x="6182" y="21021"/>
                </a:lnTo>
                <a:lnTo>
                  <a:pt x="6126" y="20993"/>
                </a:lnTo>
                <a:lnTo>
                  <a:pt x="6098" y="20986"/>
                </a:lnTo>
                <a:lnTo>
                  <a:pt x="6089" y="20986"/>
                </a:lnTo>
                <a:lnTo>
                  <a:pt x="6084" y="21007"/>
                </a:lnTo>
                <a:lnTo>
                  <a:pt x="6075" y="21028"/>
                </a:lnTo>
                <a:lnTo>
                  <a:pt x="6064" y="21036"/>
                </a:lnTo>
                <a:lnTo>
                  <a:pt x="6049" y="21057"/>
                </a:lnTo>
                <a:lnTo>
                  <a:pt x="6025" y="21071"/>
                </a:lnTo>
                <a:lnTo>
                  <a:pt x="5994" y="21085"/>
                </a:lnTo>
                <a:lnTo>
                  <a:pt x="5950" y="21092"/>
                </a:lnTo>
                <a:lnTo>
                  <a:pt x="5889" y="21106"/>
                </a:lnTo>
                <a:lnTo>
                  <a:pt x="5810" y="21106"/>
                </a:lnTo>
                <a:lnTo>
                  <a:pt x="5718" y="21092"/>
                </a:lnTo>
                <a:lnTo>
                  <a:pt x="5615" y="21092"/>
                </a:lnTo>
                <a:lnTo>
                  <a:pt x="5503" y="21078"/>
                </a:lnTo>
                <a:lnTo>
                  <a:pt x="5388" y="21071"/>
                </a:lnTo>
                <a:lnTo>
                  <a:pt x="5270" y="21057"/>
                </a:lnTo>
                <a:lnTo>
                  <a:pt x="5152" y="21036"/>
                </a:lnTo>
                <a:lnTo>
                  <a:pt x="5035" y="21014"/>
                </a:lnTo>
                <a:lnTo>
                  <a:pt x="4927" y="20993"/>
                </a:lnTo>
                <a:lnTo>
                  <a:pt x="4828" y="20972"/>
                </a:lnTo>
                <a:lnTo>
                  <a:pt x="4738" y="20944"/>
                </a:lnTo>
                <a:lnTo>
                  <a:pt x="4666" y="20923"/>
                </a:lnTo>
                <a:lnTo>
                  <a:pt x="4610" y="20901"/>
                </a:lnTo>
                <a:lnTo>
                  <a:pt x="4573" y="20880"/>
                </a:lnTo>
                <a:lnTo>
                  <a:pt x="4557" y="20845"/>
                </a:lnTo>
                <a:lnTo>
                  <a:pt x="4544" y="20803"/>
                </a:lnTo>
                <a:lnTo>
                  <a:pt x="4534" y="20753"/>
                </a:lnTo>
                <a:lnTo>
                  <a:pt x="4526" y="20704"/>
                </a:lnTo>
                <a:lnTo>
                  <a:pt x="4521" y="20654"/>
                </a:lnTo>
                <a:lnTo>
                  <a:pt x="4519" y="20598"/>
                </a:lnTo>
                <a:lnTo>
                  <a:pt x="4519" y="20535"/>
                </a:lnTo>
                <a:lnTo>
                  <a:pt x="4521" y="20464"/>
                </a:lnTo>
                <a:lnTo>
                  <a:pt x="4525" y="20400"/>
                </a:lnTo>
                <a:lnTo>
                  <a:pt x="4530" y="20323"/>
                </a:lnTo>
                <a:lnTo>
                  <a:pt x="4536" y="20259"/>
                </a:lnTo>
                <a:lnTo>
                  <a:pt x="4546" y="20175"/>
                </a:lnTo>
                <a:lnTo>
                  <a:pt x="4568" y="20027"/>
                </a:lnTo>
                <a:lnTo>
                  <a:pt x="4593" y="19864"/>
                </a:lnTo>
                <a:lnTo>
                  <a:pt x="4649" y="19540"/>
                </a:lnTo>
                <a:lnTo>
                  <a:pt x="4706" y="19229"/>
                </a:lnTo>
                <a:lnTo>
                  <a:pt x="4732" y="19081"/>
                </a:lnTo>
                <a:lnTo>
                  <a:pt x="4752" y="18947"/>
                </a:lnTo>
                <a:lnTo>
                  <a:pt x="4758" y="18883"/>
                </a:lnTo>
                <a:lnTo>
                  <a:pt x="4766" y="18827"/>
                </a:lnTo>
                <a:lnTo>
                  <a:pt x="4770" y="18771"/>
                </a:lnTo>
                <a:lnTo>
                  <a:pt x="4773" y="18721"/>
                </a:lnTo>
                <a:lnTo>
                  <a:pt x="4691" y="18721"/>
                </a:lnTo>
                <a:lnTo>
                  <a:pt x="4620" y="18735"/>
                </a:lnTo>
                <a:lnTo>
                  <a:pt x="4560" y="18749"/>
                </a:lnTo>
                <a:lnTo>
                  <a:pt x="4508" y="18778"/>
                </a:lnTo>
                <a:lnTo>
                  <a:pt x="4459" y="18792"/>
                </a:lnTo>
                <a:lnTo>
                  <a:pt x="4408" y="18813"/>
                </a:lnTo>
                <a:lnTo>
                  <a:pt x="4357" y="18813"/>
                </a:lnTo>
                <a:lnTo>
                  <a:pt x="4298" y="18792"/>
                </a:lnTo>
                <a:lnTo>
                  <a:pt x="4219" y="18756"/>
                </a:lnTo>
                <a:lnTo>
                  <a:pt x="4176" y="18742"/>
                </a:lnTo>
                <a:lnTo>
                  <a:pt x="4159" y="18735"/>
                </a:lnTo>
                <a:lnTo>
                  <a:pt x="4157" y="18728"/>
                </a:lnTo>
                <a:lnTo>
                  <a:pt x="4163" y="18728"/>
                </a:lnTo>
                <a:lnTo>
                  <a:pt x="4165" y="18707"/>
                </a:lnTo>
                <a:lnTo>
                  <a:pt x="4152" y="18686"/>
                </a:lnTo>
                <a:lnTo>
                  <a:pt x="4115" y="18651"/>
                </a:lnTo>
                <a:lnTo>
                  <a:pt x="4071" y="18629"/>
                </a:lnTo>
                <a:lnTo>
                  <a:pt x="4022" y="18608"/>
                </a:lnTo>
                <a:lnTo>
                  <a:pt x="3936" y="18608"/>
                </a:lnTo>
                <a:lnTo>
                  <a:pt x="3898" y="18601"/>
                </a:lnTo>
                <a:lnTo>
                  <a:pt x="3864" y="18587"/>
                </a:lnTo>
                <a:lnTo>
                  <a:pt x="3849" y="18566"/>
                </a:lnTo>
                <a:lnTo>
                  <a:pt x="3836" y="18545"/>
                </a:lnTo>
                <a:lnTo>
                  <a:pt x="3823" y="18517"/>
                </a:lnTo>
                <a:lnTo>
                  <a:pt x="3814" y="18481"/>
                </a:lnTo>
                <a:lnTo>
                  <a:pt x="3798" y="18227"/>
                </a:lnTo>
                <a:lnTo>
                  <a:pt x="3763" y="18248"/>
                </a:lnTo>
                <a:lnTo>
                  <a:pt x="3734" y="18263"/>
                </a:lnTo>
                <a:lnTo>
                  <a:pt x="3709" y="18277"/>
                </a:lnTo>
                <a:lnTo>
                  <a:pt x="3687" y="18305"/>
                </a:lnTo>
                <a:lnTo>
                  <a:pt x="3651" y="18347"/>
                </a:lnTo>
                <a:lnTo>
                  <a:pt x="3624" y="18397"/>
                </a:lnTo>
                <a:lnTo>
                  <a:pt x="3596" y="18439"/>
                </a:lnTo>
                <a:lnTo>
                  <a:pt x="3569" y="18481"/>
                </a:lnTo>
                <a:lnTo>
                  <a:pt x="3553" y="18495"/>
                </a:lnTo>
                <a:lnTo>
                  <a:pt x="3533" y="18509"/>
                </a:lnTo>
                <a:lnTo>
                  <a:pt x="3511" y="18531"/>
                </a:lnTo>
                <a:lnTo>
                  <a:pt x="3486" y="18538"/>
                </a:lnTo>
                <a:lnTo>
                  <a:pt x="3392" y="18552"/>
                </a:lnTo>
                <a:lnTo>
                  <a:pt x="3281" y="18559"/>
                </a:lnTo>
                <a:lnTo>
                  <a:pt x="3163" y="18559"/>
                </a:lnTo>
                <a:lnTo>
                  <a:pt x="3043" y="18552"/>
                </a:lnTo>
                <a:lnTo>
                  <a:pt x="2921" y="18531"/>
                </a:lnTo>
                <a:lnTo>
                  <a:pt x="2803" y="18495"/>
                </a:lnTo>
                <a:lnTo>
                  <a:pt x="2695" y="18460"/>
                </a:lnTo>
                <a:lnTo>
                  <a:pt x="2601" y="18418"/>
                </a:lnTo>
                <a:lnTo>
                  <a:pt x="2514" y="18368"/>
                </a:lnTo>
                <a:lnTo>
                  <a:pt x="2453" y="18354"/>
                </a:lnTo>
                <a:lnTo>
                  <a:pt x="2405" y="18347"/>
                </a:lnTo>
                <a:lnTo>
                  <a:pt x="2369" y="18347"/>
                </a:lnTo>
                <a:lnTo>
                  <a:pt x="2331" y="18354"/>
                </a:lnTo>
                <a:lnTo>
                  <a:pt x="2285" y="18354"/>
                </a:lnTo>
                <a:lnTo>
                  <a:pt x="2224" y="18340"/>
                </a:lnTo>
                <a:lnTo>
                  <a:pt x="2139" y="18312"/>
                </a:lnTo>
                <a:lnTo>
                  <a:pt x="2185" y="18566"/>
                </a:lnTo>
                <a:lnTo>
                  <a:pt x="2096" y="18559"/>
                </a:lnTo>
                <a:lnTo>
                  <a:pt x="2029" y="18538"/>
                </a:lnTo>
                <a:lnTo>
                  <a:pt x="2000" y="18531"/>
                </a:lnTo>
                <a:lnTo>
                  <a:pt x="1974" y="18509"/>
                </a:lnTo>
                <a:lnTo>
                  <a:pt x="1953" y="18495"/>
                </a:lnTo>
                <a:lnTo>
                  <a:pt x="1931" y="18467"/>
                </a:lnTo>
                <a:lnTo>
                  <a:pt x="1894" y="18418"/>
                </a:lnTo>
                <a:lnTo>
                  <a:pt x="1860" y="18361"/>
                </a:lnTo>
                <a:lnTo>
                  <a:pt x="1822" y="18291"/>
                </a:lnTo>
                <a:lnTo>
                  <a:pt x="1778" y="18199"/>
                </a:lnTo>
                <a:lnTo>
                  <a:pt x="1709" y="18270"/>
                </a:lnTo>
                <a:lnTo>
                  <a:pt x="1658" y="18340"/>
                </a:lnTo>
                <a:lnTo>
                  <a:pt x="1618" y="18390"/>
                </a:lnTo>
                <a:lnTo>
                  <a:pt x="1591" y="18432"/>
                </a:lnTo>
                <a:lnTo>
                  <a:pt x="1570" y="18467"/>
                </a:lnTo>
                <a:lnTo>
                  <a:pt x="1554" y="18495"/>
                </a:lnTo>
                <a:lnTo>
                  <a:pt x="1542" y="18509"/>
                </a:lnTo>
                <a:lnTo>
                  <a:pt x="1531" y="18517"/>
                </a:lnTo>
                <a:lnTo>
                  <a:pt x="1516" y="18531"/>
                </a:lnTo>
                <a:lnTo>
                  <a:pt x="1499" y="18531"/>
                </a:lnTo>
                <a:lnTo>
                  <a:pt x="1473" y="18517"/>
                </a:lnTo>
                <a:lnTo>
                  <a:pt x="1436" y="18509"/>
                </a:lnTo>
                <a:lnTo>
                  <a:pt x="1389" y="18495"/>
                </a:lnTo>
                <a:lnTo>
                  <a:pt x="1327" y="18481"/>
                </a:lnTo>
                <a:lnTo>
                  <a:pt x="1247" y="18453"/>
                </a:lnTo>
                <a:lnTo>
                  <a:pt x="1148" y="18439"/>
                </a:lnTo>
                <a:lnTo>
                  <a:pt x="329" y="18291"/>
                </a:lnTo>
                <a:lnTo>
                  <a:pt x="324" y="18206"/>
                </a:lnTo>
                <a:lnTo>
                  <a:pt x="320" y="18150"/>
                </a:lnTo>
                <a:lnTo>
                  <a:pt x="315" y="18100"/>
                </a:lnTo>
                <a:lnTo>
                  <a:pt x="308" y="18065"/>
                </a:lnTo>
                <a:lnTo>
                  <a:pt x="302" y="18023"/>
                </a:lnTo>
                <a:lnTo>
                  <a:pt x="296" y="18009"/>
                </a:lnTo>
                <a:lnTo>
                  <a:pt x="294" y="18001"/>
                </a:lnTo>
                <a:lnTo>
                  <a:pt x="296" y="17980"/>
                </a:lnTo>
                <a:lnTo>
                  <a:pt x="298" y="17973"/>
                </a:lnTo>
                <a:lnTo>
                  <a:pt x="302" y="17945"/>
                </a:lnTo>
                <a:lnTo>
                  <a:pt x="315" y="17882"/>
                </a:lnTo>
                <a:lnTo>
                  <a:pt x="338" y="17769"/>
                </a:lnTo>
                <a:lnTo>
                  <a:pt x="371" y="17585"/>
                </a:lnTo>
                <a:lnTo>
                  <a:pt x="391" y="17458"/>
                </a:lnTo>
                <a:lnTo>
                  <a:pt x="396" y="17416"/>
                </a:lnTo>
                <a:lnTo>
                  <a:pt x="400" y="17388"/>
                </a:lnTo>
                <a:lnTo>
                  <a:pt x="400" y="17345"/>
                </a:lnTo>
                <a:lnTo>
                  <a:pt x="379" y="17303"/>
                </a:lnTo>
                <a:lnTo>
                  <a:pt x="345" y="17254"/>
                </a:lnTo>
                <a:lnTo>
                  <a:pt x="556" y="17084"/>
                </a:lnTo>
                <a:lnTo>
                  <a:pt x="553" y="17070"/>
                </a:lnTo>
                <a:lnTo>
                  <a:pt x="552" y="17056"/>
                </a:lnTo>
                <a:lnTo>
                  <a:pt x="547" y="17049"/>
                </a:lnTo>
                <a:lnTo>
                  <a:pt x="539" y="17028"/>
                </a:lnTo>
                <a:lnTo>
                  <a:pt x="506" y="16915"/>
                </a:lnTo>
                <a:lnTo>
                  <a:pt x="501" y="16887"/>
                </a:lnTo>
                <a:lnTo>
                  <a:pt x="496" y="16880"/>
                </a:lnTo>
                <a:lnTo>
                  <a:pt x="492" y="16873"/>
                </a:lnTo>
                <a:lnTo>
                  <a:pt x="489" y="16873"/>
                </a:lnTo>
                <a:lnTo>
                  <a:pt x="483" y="16880"/>
                </a:lnTo>
                <a:lnTo>
                  <a:pt x="480" y="16887"/>
                </a:lnTo>
                <a:lnTo>
                  <a:pt x="477" y="16887"/>
                </a:lnTo>
                <a:lnTo>
                  <a:pt x="476" y="16880"/>
                </a:lnTo>
                <a:lnTo>
                  <a:pt x="473" y="16873"/>
                </a:lnTo>
                <a:lnTo>
                  <a:pt x="472" y="16844"/>
                </a:lnTo>
                <a:lnTo>
                  <a:pt x="468" y="16781"/>
                </a:lnTo>
                <a:lnTo>
                  <a:pt x="462" y="16647"/>
                </a:lnTo>
                <a:lnTo>
                  <a:pt x="514" y="16590"/>
                </a:lnTo>
                <a:lnTo>
                  <a:pt x="561" y="16534"/>
                </a:lnTo>
                <a:lnTo>
                  <a:pt x="601" y="16484"/>
                </a:lnTo>
                <a:lnTo>
                  <a:pt x="633" y="16435"/>
                </a:lnTo>
                <a:lnTo>
                  <a:pt x="690" y="16343"/>
                </a:lnTo>
                <a:lnTo>
                  <a:pt x="732" y="16259"/>
                </a:lnTo>
                <a:lnTo>
                  <a:pt x="769" y="16195"/>
                </a:lnTo>
                <a:lnTo>
                  <a:pt x="807" y="16125"/>
                </a:lnTo>
                <a:lnTo>
                  <a:pt x="826" y="16103"/>
                </a:lnTo>
                <a:lnTo>
                  <a:pt x="850" y="16075"/>
                </a:lnTo>
                <a:lnTo>
                  <a:pt x="876" y="16054"/>
                </a:lnTo>
                <a:lnTo>
                  <a:pt x="906" y="16026"/>
                </a:lnTo>
                <a:lnTo>
                  <a:pt x="943" y="16012"/>
                </a:lnTo>
                <a:lnTo>
                  <a:pt x="982" y="15998"/>
                </a:lnTo>
                <a:lnTo>
                  <a:pt x="1030" y="15976"/>
                </a:lnTo>
                <a:lnTo>
                  <a:pt x="1086" y="15962"/>
                </a:lnTo>
                <a:lnTo>
                  <a:pt x="1221" y="15934"/>
                </a:lnTo>
                <a:lnTo>
                  <a:pt x="1393" y="15920"/>
                </a:lnTo>
                <a:lnTo>
                  <a:pt x="1613" y="15913"/>
                </a:lnTo>
                <a:lnTo>
                  <a:pt x="1882" y="15906"/>
                </a:lnTo>
                <a:lnTo>
                  <a:pt x="2706" y="15906"/>
                </a:lnTo>
                <a:lnTo>
                  <a:pt x="2776" y="15892"/>
                </a:lnTo>
                <a:lnTo>
                  <a:pt x="2856" y="15885"/>
                </a:lnTo>
                <a:lnTo>
                  <a:pt x="2944" y="15878"/>
                </a:lnTo>
                <a:lnTo>
                  <a:pt x="3039" y="15864"/>
                </a:lnTo>
                <a:lnTo>
                  <a:pt x="3137" y="15856"/>
                </a:lnTo>
                <a:lnTo>
                  <a:pt x="3238" y="15835"/>
                </a:lnTo>
                <a:lnTo>
                  <a:pt x="3338" y="15821"/>
                </a:lnTo>
                <a:lnTo>
                  <a:pt x="3439" y="15807"/>
                </a:lnTo>
                <a:lnTo>
                  <a:pt x="3534" y="15786"/>
                </a:lnTo>
                <a:lnTo>
                  <a:pt x="3625" y="15765"/>
                </a:lnTo>
                <a:lnTo>
                  <a:pt x="3710" y="15744"/>
                </a:lnTo>
                <a:lnTo>
                  <a:pt x="3785" y="15722"/>
                </a:lnTo>
                <a:lnTo>
                  <a:pt x="3851" y="15694"/>
                </a:lnTo>
                <a:lnTo>
                  <a:pt x="3903" y="15673"/>
                </a:lnTo>
                <a:lnTo>
                  <a:pt x="3912" y="15666"/>
                </a:lnTo>
                <a:lnTo>
                  <a:pt x="3921" y="15652"/>
                </a:lnTo>
                <a:lnTo>
                  <a:pt x="4005" y="15631"/>
                </a:lnTo>
                <a:lnTo>
                  <a:pt x="4063" y="15617"/>
                </a:lnTo>
                <a:lnTo>
                  <a:pt x="4102" y="15602"/>
                </a:lnTo>
                <a:lnTo>
                  <a:pt x="4138" y="15595"/>
                </a:lnTo>
                <a:lnTo>
                  <a:pt x="4173" y="15581"/>
                </a:lnTo>
                <a:lnTo>
                  <a:pt x="4218" y="15546"/>
                </a:lnTo>
                <a:lnTo>
                  <a:pt x="4283" y="15490"/>
                </a:lnTo>
                <a:lnTo>
                  <a:pt x="4374" y="15391"/>
                </a:lnTo>
                <a:lnTo>
                  <a:pt x="3629" y="15221"/>
                </a:lnTo>
                <a:lnTo>
                  <a:pt x="3591" y="15243"/>
                </a:lnTo>
                <a:lnTo>
                  <a:pt x="3562" y="15250"/>
                </a:lnTo>
                <a:lnTo>
                  <a:pt x="3544" y="15264"/>
                </a:lnTo>
                <a:lnTo>
                  <a:pt x="3534" y="15271"/>
                </a:lnTo>
                <a:lnTo>
                  <a:pt x="3531" y="15285"/>
                </a:lnTo>
                <a:lnTo>
                  <a:pt x="3531" y="15299"/>
                </a:lnTo>
                <a:lnTo>
                  <a:pt x="3534" y="15306"/>
                </a:lnTo>
                <a:lnTo>
                  <a:pt x="3537" y="15309"/>
                </a:lnTo>
                <a:lnTo>
                  <a:pt x="3531" y="15306"/>
                </a:lnTo>
                <a:lnTo>
                  <a:pt x="3486" y="15292"/>
                </a:lnTo>
                <a:lnTo>
                  <a:pt x="3393" y="15250"/>
                </a:lnTo>
                <a:lnTo>
                  <a:pt x="3398" y="15271"/>
                </a:lnTo>
                <a:lnTo>
                  <a:pt x="3406" y="15292"/>
                </a:lnTo>
                <a:lnTo>
                  <a:pt x="3409" y="15299"/>
                </a:lnTo>
                <a:lnTo>
                  <a:pt x="3411" y="15306"/>
                </a:lnTo>
                <a:lnTo>
                  <a:pt x="3411" y="15313"/>
                </a:lnTo>
                <a:lnTo>
                  <a:pt x="3407" y="15313"/>
                </a:lnTo>
                <a:lnTo>
                  <a:pt x="3384" y="15334"/>
                </a:lnTo>
                <a:lnTo>
                  <a:pt x="3368" y="15348"/>
                </a:lnTo>
                <a:lnTo>
                  <a:pt x="3355" y="15363"/>
                </a:lnTo>
                <a:lnTo>
                  <a:pt x="3350" y="15377"/>
                </a:lnTo>
                <a:lnTo>
                  <a:pt x="3350" y="15384"/>
                </a:lnTo>
                <a:lnTo>
                  <a:pt x="3347" y="15391"/>
                </a:lnTo>
                <a:lnTo>
                  <a:pt x="3350" y="15391"/>
                </a:lnTo>
                <a:lnTo>
                  <a:pt x="3351" y="15398"/>
                </a:lnTo>
                <a:lnTo>
                  <a:pt x="3356" y="15405"/>
                </a:lnTo>
                <a:lnTo>
                  <a:pt x="3364" y="15412"/>
                </a:lnTo>
                <a:lnTo>
                  <a:pt x="3384" y="15426"/>
                </a:lnTo>
                <a:lnTo>
                  <a:pt x="3406" y="15433"/>
                </a:lnTo>
                <a:lnTo>
                  <a:pt x="3423" y="15433"/>
                </a:lnTo>
                <a:lnTo>
                  <a:pt x="3430" y="15440"/>
                </a:lnTo>
                <a:lnTo>
                  <a:pt x="3440" y="15497"/>
                </a:lnTo>
                <a:lnTo>
                  <a:pt x="3449" y="15532"/>
                </a:lnTo>
                <a:lnTo>
                  <a:pt x="3456" y="15539"/>
                </a:lnTo>
                <a:lnTo>
                  <a:pt x="3458" y="15539"/>
                </a:lnTo>
                <a:lnTo>
                  <a:pt x="3436" y="15595"/>
                </a:lnTo>
                <a:lnTo>
                  <a:pt x="3402" y="15574"/>
                </a:lnTo>
                <a:lnTo>
                  <a:pt x="3359" y="15546"/>
                </a:lnTo>
                <a:lnTo>
                  <a:pt x="3308" y="15525"/>
                </a:lnTo>
                <a:lnTo>
                  <a:pt x="3251" y="15497"/>
                </a:lnTo>
                <a:lnTo>
                  <a:pt x="3125" y="15454"/>
                </a:lnTo>
                <a:lnTo>
                  <a:pt x="2990" y="15412"/>
                </a:lnTo>
                <a:lnTo>
                  <a:pt x="2855" y="15384"/>
                </a:lnTo>
                <a:lnTo>
                  <a:pt x="2729" y="15355"/>
                </a:lnTo>
                <a:lnTo>
                  <a:pt x="2623" y="15348"/>
                </a:lnTo>
                <a:lnTo>
                  <a:pt x="2547" y="15341"/>
                </a:lnTo>
                <a:lnTo>
                  <a:pt x="2514" y="15348"/>
                </a:lnTo>
                <a:lnTo>
                  <a:pt x="2477" y="15348"/>
                </a:lnTo>
                <a:lnTo>
                  <a:pt x="2439" y="15355"/>
                </a:lnTo>
                <a:lnTo>
                  <a:pt x="2361" y="15355"/>
                </a:lnTo>
                <a:lnTo>
                  <a:pt x="2323" y="15363"/>
                </a:lnTo>
                <a:lnTo>
                  <a:pt x="2289" y="15377"/>
                </a:lnTo>
                <a:lnTo>
                  <a:pt x="2256" y="15377"/>
                </a:lnTo>
                <a:lnTo>
                  <a:pt x="2184" y="15398"/>
                </a:lnTo>
                <a:lnTo>
                  <a:pt x="2157" y="15405"/>
                </a:lnTo>
                <a:lnTo>
                  <a:pt x="2151" y="15412"/>
                </a:lnTo>
                <a:lnTo>
                  <a:pt x="2138" y="15426"/>
                </a:lnTo>
                <a:lnTo>
                  <a:pt x="2063" y="15447"/>
                </a:lnTo>
                <a:lnTo>
                  <a:pt x="2000" y="15454"/>
                </a:lnTo>
                <a:lnTo>
                  <a:pt x="1940" y="15461"/>
                </a:lnTo>
                <a:lnTo>
                  <a:pt x="1882" y="15454"/>
                </a:lnTo>
                <a:lnTo>
                  <a:pt x="1820" y="15440"/>
                </a:lnTo>
                <a:lnTo>
                  <a:pt x="1751" y="15433"/>
                </a:lnTo>
                <a:lnTo>
                  <a:pt x="1671" y="15412"/>
                </a:lnTo>
                <a:lnTo>
                  <a:pt x="1575" y="15405"/>
                </a:lnTo>
                <a:lnTo>
                  <a:pt x="1571" y="15285"/>
                </a:lnTo>
                <a:lnTo>
                  <a:pt x="1566" y="15186"/>
                </a:lnTo>
                <a:lnTo>
                  <a:pt x="1561" y="15094"/>
                </a:lnTo>
                <a:lnTo>
                  <a:pt x="1554" y="15017"/>
                </a:lnTo>
                <a:lnTo>
                  <a:pt x="1544" y="14890"/>
                </a:lnTo>
                <a:lnTo>
                  <a:pt x="1537" y="14784"/>
                </a:lnTo>
                <a:lnTo>
                  <a:pt x="1537" y="14685"/>
                </a:lnTo>
                <a:lnTo>
                  <a:pt x="1538" y="14629"/>
                </a:lnTo>
                <a:lnTo>
                  <a:pt x="1544" y="14572"/>
                </a:lnTo>
                <a:lnTo>
                  <a:pt x="1552" y="14495"/>
                </a:lnTo>
                <a:lnTo>
                  <a:pt x="1561" y="14403"/>
                </a:lnTo>
                <a:lnTo>
                  <a:pt x="1575" y="14304"/>
                </a:lnTo>
                <a:lnTo>
                  <a:pt x="1591" y="14184"/>
                </a:lnTo>
                <a:lnTo>
                  <a:pt x="1601" y="14092"/>
                </a:lnTo>
                <a:lnTo>
                  <a:pt x="1608" y="14022"/>
                </a:lnTo>
                <a:lnTo>
                  <a:pt x="1609" y="13994"/>
                </a:lnTo>
                <a:lnTo>
                  <a:pt x="1611" y="13958"/>
                </a:lnTo>
                <a:lnTo>
                  <a:pt x="1613" y="13930"/>
                </a:lnTo>
                <a:lnTo>
                  <a:pt x="1620" y="13888"/>
                </a:lnTo>
                <a:lnTo>
                  <a:pt x="1634" y="13838"/>
                </a:lnTo>
                <a:lnTo>
                  <a:pt x="1658" y="13761"/>
                </a:lnTo>
                <a:lnTo>
                  <a:pt x="260" y="13683"/>
                </a:lnTo>
                <a:lnTo>
                  <a:pt x="231" y="13676"/>
                </a:lnTo>
                <a:lnTo>
                  <a:pt x="207" y="13676"/>
                </a:lnTo>
                <a:lnTo>
                  <a:pt x="194" y="13669"/>
                </a:lnTo>
                <a:lnTo>
                  <a:pt x="169" y="13662"/>
                </a:lnTo>
                <a:lnTo>
                  <a:pt x="143" y="13641"/>
                </a:lnTo>
                <a:lnTo>
                  <a:pt x="119" y="13627"/>
                </a:lnTo>
                <a:lnTo>
                  <a:pt x="98" y="13599"/>
                </a:lnTo>
                <a:lnTo>
                  <a:pt x="80" y="13577"/>
                </a:lnTo>
                <a:lnTo>
                  <a:pt x="62" y="13542"/>
                </a:lnTo>
                <a:lnTo>
                  <a:pt x="49" y="13507"/>
                </a:lnTo>
                <a:lnTo>
                  <a:pt x="37" y="13479"/>
                </a:lnTo>
                <a:lnTo>
                  <a:pt x="25" y="13436"/>
                </a:lnTo>
                <a:lnTo>
                  <a:pt x="16" y="13387"/>
                </a:lnTo>
                <a:lnTo>
                  <a:pt x="10" y="13345"/>
                </a:lnTo>
                <a:lnTo>
                  <a:pt x="5" y="13295"/>
                </a:lnTo>
                <a:lnTo>
                  <a:pt x="1" y="13246"/>
                </a:lnTo>
                <a:lnTo>
                  <a:pt x="0" y="13196"/>
                </a:lnTo>
                <a:lnTo>
                  <a:pt x="0" y="13091"/>
                </a:lnTo>
                <a:lnTo>
                  <a:pt x="4" y="13027"/>
                </a:lnTo>
                <a:lnTo>
                  <a:pt x="10" y="12914"/>
                </a:lnTo>
                <a:lnTo>
                  <a:pt x="22" y="12808"/>
                </a:lnTo>
                <a:lnTo>
                  <a:pt x="34" y="12695"/>
                </a:lnTo>
                <a:lnTo>
                  <a:pt x="51" y="12590"/>
                </a:lnTo>
                <a:lnTo>
                  <a:pt x="67" y="12491"/>
                </a:lnTo>
                <a:lnTo>
                  <a:pt x="85" y="12406"/>
                </a:lnTo>
                <a:lnTo>
                  <a:pt x="102" y="12328"/>
                </a:lnTo>
                <a:lnTo>
                  <a:pt x="118" y="12265"/>
                </a:lnTo>
                <a:lnTo>
                  <a:pt x="193" y="12025"/>
                </a:lnTo>
                <a:lnTo>
                  <a:pt x="227" y="11955"/>
                </a:lnTo>
                <a:lnTo>
                  <a:pt x="249" y="11898"/>
                </a:lnTo>
                <a:lnTo>
                  <a:pt x="258" y="11877"/>
                </a:lnTo>
                <a:lnTo>
                  <a:pt x="265" y="11863"/>
                </a:lnTo>
                <a:lnTo>
                  <a:pt x="273" y="11856"/>
                </a:lnTo>
                <a:lnTo>
                  <a:pt x="283" y="11856"/>
                </a:lnTo>
                <a:lnTo>
                  <a:pt x="308" y="11849"/>
                </a:lnTo>
                <a:lnTo>
                  <a:pt x="349" y="11856"/>
                </a:lnTo>
                <a:lnTo>
                  <a:pt x="410" y="11863"/>
                </a:lnTo>
                <a:lnTo>
                  <a:pt x="504" y="11863"/>
                </a:lnTo>
                <a:lnTo>
                  <a:pt x="433" y="11715"/>
                </a:lnTo>
                <a:lnTo>
                  <a:pt x="388" y="11616"/>
                </a:lnTo>
                <a:lnTo>
                  <a:pt x="382" y="11588"/>
                </a:lnTo>
                <a:lnTo>
                  <a:pt x="378" y="11566"/>
                </a:lnTo>
                <a:lnTo>
                  <a:pt x="376" y="11531"/>
                </a:lnTo>
                <a:lnTo>
                  <a:pt x="378" y="11503"/>
                </a:lnTo>
                <a:lnTo>
                  <a:pt x="382" y="11468"/>
                </a:lnTo>
                <a:lnTo>
                  <a:pt x="388" y="11432"/>
                </a:lnTo>
                <a:lnTo>
                  <a:pt x="400" y="11383"/>
                </a:lnTo>
                <a:lnTo>
                  <a:pt x="412" y="11334"/>
                </a:lnTo>
                <a:lnTo>
                  <a:pt x="433" y="11263"/>
                </a:lnTo>
                <a:lnTo>
                  <a:pt x="454" y="11207"/>
                </a:lnTo>
                <a:lnTo>
                  <a:pt x="476" y="11150"/>
                </a:lnTo>
                <a:lnTo>
                  <a:pt x="500" y="11101"/>
                </a:lnTo>
                <a:lnTo>
                  <a:pt x="525" y="11058"/>
                </a:lnTo>
                <a:lnTo>
                  <a:pt x="552" y="11016"/>
                </a:lnTo>
                <a:lnTo>
                  <a:pt x="581" y="10988"/>
                </a:lnTo>
                <a:lnTo>
                  <a:pt x="612" y="10953"/>
                </a:lnTo>
                <a:lnTo>
                  <a:pt x="645" y="10924"/>
                </a:lnTo>
                <a:lnTo>
                  <a:pt x="681" y="10903"/>
                </a:lnTo>
                <a:lnTo>
                  <a:pt x="717" y="10882"/>
                </a:lnTo>
                <a:lnTo>
                  <a:pt x="757" y="10875"/>
                </a:lnTo>
                <a:lnTo>
                  <a:pt x="843" y="10854"/>
                </a:lnTo>
                <a:lnTo>
                  <a:pt x="1005" y="10854"/>
                </a:lnTo>
                <a:lnTo>
                  <a:pt x="1070" y="10861"/>
                </a:lnTo>
                <a:lnTo>
                  <a:pt x="1137" y="10868"/>
                </a:lnTo>
                <a:lnTo>
                  <a:pt x="1200" y="10868"/>
                </a:lnTo>
                <a:lnTo>
                  <a:pt x="1264" y="10861"/>
                </a:lnTo>
                <a:lnTo>
                  <a:pt x="1317" y="10847"/>
                </a:lnTo>
                <a:lnTo>
                  <a:pt x="1363" y="10819"/>
                </a:lnTo>
                <a:lnTo>
                  <a:pt x="1401" y="10783"/>
                </a:lnTo>
                <a:lnTo>
                  <a:pt x="1416" y="10762"/>
                </a:lnTo>
                <a:lnTo>
                  <a:pt x="1431" y="10734"/>
                </a:lnTo>
                <a:lnTo>
                  <a:pt x="1445" y="10713"/>
                </a:lnTo>
                <a:lnTo>
                  <a:pt x="1458" y="10677"/>
                </a:lnTo>
                <a:lnTo>
                  <a:pt x="1472" y="10642"/>
                </a:lnTo>
                <a:lnTo>
                  <a:pt x="1482" y="10607"/>
                </a:lnTo>
                <a:lnTo>
                  <a:pt x="1491" y="10564"/>
                </a:lnTo>
                <a:lnTo>
                  <a:pt x="1494" y="10553"/>
                </a:lnTo>
                <a:lnTo>
                  <a:pt x="1491" y="10542"/>
                </a:lnTo>
                <a:lnTo>
                  <a:pt x="1482" y="10499"/>
                </a:lnTo>
                <a:lnTo>
                  <a:pt x="1472" y="10464"/>
                </a:lnTo>
                <a:lnTo>
                  <a:pt x="1445" y="10393"/>
                </a:lnTo>
                <a:lnTo>
                  <a:pt x="1431" y="10372"/>
                </a:lnTo>
                <a:lnTo>
                  <a:pt x="1416" y="10344"/>
                </a:lnTo>
                <a:lnTo>
                  <a:pt x="1401" y="10323"/>
                </a:lnTo>
                <a:lnTo>
                  <a:pt x="1363" y="10288"/>
                </a:lnTo>
                <a:lnTo>
                  <a:pt x="1317" y="10259"/>
                </a:lnTo>
                <a:lnTo>
                  <a:pt x="1264" y="10245"/>
                </a:lnTo>
                <a:lnTo>
                  <a:pt x="1200" y="10238"/>
                </a:lnTo>
                <a:lnTo>
                  <a:pt x="1137" y="10238"/>
                </a:lnTo>
                <a:lnTo>
                  <a:pt x="1070" y="10245"/>
                </a:lnTo>
                <a:lnTo>
                  <a:pt x="1005" y="10252"/>
                </a:lnTo>
                <a:lnTo>
                  <a:pt x="843" y="10252"/>
                </a:lnTo>
                <a:lnTo>
                  <a:pt x="757" y="10231"/>
                </a:lnTo>
                <a:lnTo>
                  <a:pt x="717" y="10224"/>
                </a:lnTo>
                <a:lnTo>
                  <a:pt x="681" y="10203"/>
                </a:lnTo>
                <a:lnTo>
                  <a:pt x="645" y="10182"/>
                </a:lnTo>
                <a:lnTo>
                  <a:pt x="612" y="10154"/>
                </a:lnTo>
                <a:lnTo>
                  <a:pt x="581" y="10118"/>
                </a:lnTo>
                <a:lnTo>
                  <a:pt x="552" y="10090"/>
                </a:lnTo>
                <a:lnTo>
                  <a:pt x="525" y="10048"/>
                </a:lnTo>
                <a:lnTo>
                  <a:pt x="500" y="10005"/>
                </a:lnTo>
                <a:lnTo>
                  <a:pt x="476" y="9956"/>
                </a:lnTo>
                <a:lnTo>
                  <a:pt x="454" y="9900"/>
                </a:lnTo>
                <a:lnTo>
                  <a:pt x="433" y="9843"/>
                </a:lnTo>
                <a:lnTo>
                  <a:pt x="412" y="9773"/>
                </a:lnTo>
                <a:lnTo>
                  <a:pt x="400" y="9723"/>
                </a:lnTo>
                <a:lnTo>
                  <a:pt x="388" y="9674"/>
                </a:lnTo>
                <a:lnTo>
                  <a:pt x="382" y="9638"/>
                </a:lnTo>
                <a:lnTo>
                  <a:pt x="378" y="9603"/>
                </a:lnTo>
                <a:lnTo>
                  <a:pt x="376" y="9575"/>
                </a:lnTo>
                <a:lnTo>
                  <a:pt x="378" y="9540"/>
                </a:lnTo>
                <a:lnTo>
                  <a:pt x="382" y="9518"/>
                </a:lnTo>
                <a:lnTo>
                  <a:pt x="388" y="9490"/>
                </a:lnTo>
                <a:lnTo>
                  <a:pt x="433" y="9391"/>
                </a:lnTo>
                <a:lnTo>
                  <a:pt x="504" y="9243"/>
                </a:lnTo>
                <a:lnTo>
                  <a:pt x="410" y="9243"/>
                </a:lnTo>
                <a:lnTo>
                  <a:pt x="349" y="9250"/>
                </a:lnTo>
                <a:lnTo>
                  <a:pt x="308" y="9257"/>
                </a:lnTo>
                <a:lnTo>
                  <a:pt x="283" y="9250"/>
                </a:lnTo>
                <a:lnTo>
                  <a:pt x="273" y="9250"/>
                </a:lnTo>
                <a:lnTo>
                  <a:pt x="265" y="9243"/>
                </a:lnTo>
                <a:lnTo>
                  <a:pt x="258" y="9229"/>
                </a:lnTo>
                <a:lnTo>
                  <a:pt x="249" y="9208"/>
                </a:lnTo>
                <a:lnTo>
                  <a:pt x="227" y="9152"/>
                </a:lnTo>
                <a:lnTo>
                  <a:pt x="193" y="9081"/>
                </a:lnTo>
                <a:lnTo>
                  <a:pt x="118" y="8841"/>
                </a:lnTo>
                <a:lnTo>
                  <a:pt x="102" y="8778"/>
                </a:lnTo>
                <a:lnTo>
                  <a:pt x="85" y="8700"/>
                </a:lnTo>
                <a:lnTo>
                  <a:pt x="67" y="8615"/>
                </a:lnTo>
                <a:lnTo>
                  <a:pt x="51" y="8517"/>
                </a:lnTo>
                <a:lnTo>
                  <a:pt x="34" y="8411"/>
                </a:lnTo>
                <a:lnTo>
                  <a:pt x="22" y="8298"/>
                </a:lnTo>
                <a:lnTo>
                  <a:pt x="10" y="8192"/>
                </a:lnTo>
                <a:lnTo>
                  <a:pt x="4" y="8079"/>
                </a:lnTo>
                <a:lnTo>
                  <a:pt x="0" y="8016"/>
                </a:lnTo>
                <a:lnTo>
                  <a:pt x="0" y="7910"/>
                </a:lnTo>
                <a:lnTo>
                  <a:pt x="1" y="7860"/>
                </a:lnTo>
                <a:lnTo>
                  <a:pt x="5" y="7811"/>
                </a:lnTo>
                <a:lnTo>
                  <a:pt x="10" y="7762"/>
                </a:lnTo>
                <a:lnTo>
                  <a:pt x="16" y="7719"/>
                </a:lnTo>
                <a:lnTo>
                  <a:pt x="25" y="7670"/>
                </a:lnTo>
                <a:lnTo>
                  <a:pt x="37" y="7627"/>
                </a:lnTo>
                <a:lnTo>
                  <a:pt x="49" y="7599"/>
                </a:lnTo>
                <a:lnTo>
                  <a:pt x="62" y="7564"/>
                </a:lnTo>
                <a:lnTo>
                  <a:pt x="80" y="7529"/>
                </a:lnTo>
                <a:lnTo>
                  <a:pt x="98" y="7508"/>
                </a:lnTo>
                <a:lnTo>
                  <a:pt x="119" y="7479"/>
                </a:lnTo>
                <a:lnTo>
                  <a:pt x="143" y="7465"/>
                </a:lnTo>
                <a:lnTo>
                  <a:pt x="169" y="7444"/>
                </a:lnTo>
                <a:lnTo>
                  <a:pt x="194" y="7437"/>
                </a:lnTo>
                <a:lnTo>
                  <a:pt x="207" y="7430"/>
                </a:lnTo>
                <a:lnTo>
                  <a:pt x="231" y="7430"/>
                </a:lnTo>
                <a:lnTo>
                  <a:pt x="260" y="7423"/>
                </a:lnTo>
                <a:lnTo>
                  <a:pt x="1658" y="7345"/>
                </a:lnTo>
                <a:lnTo>
                  <a:pt x="1634" y="7268"/>
                </a:lnTo>
                <a:lnTo>
                  <a:pt x="1620" y="7218"/>
                </a:lnTo>
                <a:lnTo>
                  <a:pt x="1613" y="7176"/>
                </a:lnTo>
                <a:lnTo>
                  <a:pt x="1611" y="7148"/>
                </a:lnTo>
                <a:lnTo>
                  <a:pt x="1609" y="7112"/>
                </a:lnTo>
                <a:lnTo>
                  <a:pt x="1608" y="7084"/>
                </a:lnTo>
                <a:lnTo>
                  <a:pt x="1601" y="7014"/>
                </a:lnTo>
                <a:lnTo>
                  <a:pt x="1591" y="6922"/>
                </a:lnTo>
                <a:lnTo>
                  <a:pt x="1575" y="6802"/>
                </a:lnTo>
                <a:lnTo>
                  <a:pt x="1561" y="6703"/>
                </a:lnTo>
                <a:lnTo>
                  <a:pt x="1552" y="6611"/>
                </a:lnTo>
                <a:lnTo>
                  <a:pt x="1544" y="6534"/>
                </a:lnTo>
                <a:lnTo>
                  <a:pt x="1538" y="6477"/>
                </a:lnTo>
                <a:lnTo>
                  <a:pt x="1537" y="6421"/>
                </a:lnTo>
                <a:lnTo>
                  <a:pt x="1537" y="6322"/>
                </a:lnTo>
                <a:lnTo>
                  <a:pt x="1544" y="6216"/>
                </a:lnTo>
                <a:lnTo>
                  <a:pt x="1554" y="6089"/>
                </a:lnTo>
                <a:lnTo>
                  <a:pt x="1561" y="6012"/>
                </a:lnTo>
                <a:lnTo>
                  <a:pt x="1566" y="5920"/>
                </a:lnTo>
                <a:lnTo>
                  <a:pt x="1571" y="5821"/>
                </a:lnTo>
                <a:lnTo>
                  <a:pt x="1575" y="5701"/>
                </a:lnTo>
                <a:lnTo>
                  <a:pt x="1671" y="5694"/>
                </a:lnTo>
                <a:lnTo>
                  <a:pt x="1751" y="5673"/>
                </a:lnTo>
                <a:lnTo>
                  <a:pt x="1820" y="5666"/>
                </a:lnTo>
                <a:lnTo>
                  <a:pt x="1882" y="5652"/>
                </a:lnTo>
                <a:lnTo>
                  <a:pt x="1940" y="5645"/>
                </a:lnTo>
                <a:lnTo>
                  <a:pt x="2000" y="5652"/>
                </a:lnTo>
                <a:lnTo>
                  <a:pt x="2063" y="5659"/>
                </a:lnTo>
                <a:lnTo>
                  <a:pt x="2138" y="5680"/>
                </a:lnTo>
                <a:lnTo>
                  <a:pt x="2151" y="5694"/>
                </a:lnTo>
                <a:lnTo>
                  <a:pt x="2157" y="5701"/>
                </a:lnTo>
                <a:lnTo>
                  <a:pt x="2184" y="5708"/>
                </a:lnTo>
                <a:lnTo>
                  <a:pt x="2256" y="5729"/>
                </a:lnTo>
                <a:lnTo>
                  <a:pt x="2289" y="5729"/>
                </a:lnTo>
                <a:lnTo>
                  <a:pt x="2323" y="5744"/>
                </a:lnTo>
                <a:lnTo>
                  <a:pt x="2361" y="5751"/>
                </a:lnTo>
                <a:lnTo>
                  <a:pt x="2439" y="5751"/>
                </a:lnTo>
                <a:lnTo>
                  <a:pt x="2477" y="5758"/>
                </a:lnTo>
                <a:lnTo>
                  <a:pt x="2514" y="5758"/>
                </a:lnTo>
                <a:lnTo>
                  <a:pt x="2547" y="5765"/>
                </a:lnTo>
                <a:lnTo>
                  <a:pt x="2623" y="5758"/>
                </a:lnTo>
                <a:lnTo>
                  <a:pt x="2729" y="5751"/>
                </a:lnTo>
                <a:lnTo>
                  <a:pt x="2855" y="5722"/>
                </a:lnTo>
                <a:lnTo>
                  <a:pt x="2990" y="5694"/>
                </a:lnTo>
                <a:lnTo>
                  <a:pt x="3125" y="5652"/>
                </a:lnTo>
                <a:lnTo>
                  <a:pt x="3251" y="5609"/>
                </a:lnTo>
                <a:lnTo>
                  <a:pt x="3308" y="5581"/>
                </a:lnTo>
                <a:lnTo>
                  <a:pt x="3359" y="5560"/>
                </a:lnTo>
                <a:lnTo>
                  <a:pt x="3402" y="5532"/>
                </a:lnTo>
                <a:lnTo>
                  <a:pt x="3436" y="5511"/>
                </a:lnTo>
                <a:lnTo>
                  <a:pt x="3458" y="5567"/>
                </a:lnTo>
                <a:lnTo>
                  <a:pt x="3456" y="5567"/>
                </a:lnTo>
                <a:lnTo>
                  <a:pt x="3449" y="5574"/>
                </a:lnTo>
                <a:lnTo>
                  <a:pt x="3440" y="5609"/>
                </a:lnTo>
                <a:lnTo>
                  <a:pt x="3430" y="5666"/>
                </a:lnTo>
                <a:lnTo>
                  <a:pt x="3423" y="5673"/>
                </a:lnTo>
                <a:lnTo>
                  <a:pt x="3406" y="5673"/>
                </a:lnTo>
                <a:lnTo>
                  <a:pt x="3384" y="5680"/>
                </a:lnTo>
                <a:lnTo>
                  <a:pt x="3364" y="5694"/>
                </a:lnTo>
                <a:lnTo>
                  <a:pt x="3356" y="5701"/>
                </a:lnTo>
                <a:lnTo>
                  <a:pt x="3351" y="5708"/>
                </a:lnTo>
                <a:lnTo>
                  <a:pt x="3350" y="5715"/>
                </a:lnTo>
                <a:lnTo>
                  <a:pt x="3347" y="5715"/>
                </a:lnTo>
                <a:lnTo>
                  <a:pt x="3350" y="5722"/>
                </a:lnTo>
                <a:lnTo>
                  <a:pt x="3350" y="5729"/>
                </a:lnTo>
                <a:lnTo>
                  <a:pt x="3355" y="5744"/>
                </a:lnTo>
                <a:lnTo>
                  <a:pt x="3368" y="5758"/>
                </a:lnTo>
                <a:lnTo>
                  <a:pt x="3384" y="5772"/>
                </a:lnTo>
                <a:lnTo>
                  <a:pt x="3407" y="5793"/>
                </a:lnTo>
                <a:lnTo>
                  <a:pt x="3411" y="5793"/>
                </a:lnTo>
                <a:lnTo>
                  <a:pt x="3411" y="5800"/>
                </a:lnTo>
                <a:lnTo>
                  <a:pt x="3409" y="5807"/>
                </a:lnTo>
                <a:lnTo>
                  <a:pt x="3406" y="5814"/>
                </a:lnTo>
                <a:lnTo>
                  <a:pt x="3398" y="5835"/>
                </a:lnTo>
                <a:lnTo>
                  <a:pt x="3393" y="5856"/>
                </a:lnTo>
                <a:lnTo>
                  <a:pt x="3486" y="5814"/>
                </a:lnTo>
                <a:lnTo>
                  <a:pt x="3531" y="5800"/>
                </a:lnTo>
                <a:lnTo>
                  <a:pt x="3537" y="5797"/>
                </a:lnTo>
                <a:lnTo>
                  <a:pt x="3534" y="5800"/>
                </a:lnTo>
                <a:lnTo>
                  <a:pt x="3531" y="5807"/>
                </a:lnTo>
                <a:lnTo>
                  <a:pt x="3531" y="5821"/>
                </a:lnTo>
                <a:lnTo>
                  <a:pt x="3534" y="5835"/>
                </a:lnTo>
                <a:lnTo>
                  <a:pt x="3544" y="5842"/>
                </a:lnTo>
                <a:lnTo>
                  <a:pt x="3562" y="5856"/>
                </a:lnTo>
                <a:lnTo>
                  <a:pt x="3591" y="5863"/>
                </a:lnTo>
                <a:lnTo>
                  <a:pt x="3629" y="5885"/>
                </a:lnTo>
                <a:lnTo>
                  <a:pt x="4374" y="5715"/>
                </a:lnTo>
                <a:lnTo>
                  <a:pt x="4283" y="5617"/>
                </a:lnTo>
                <a:lnTo>
                  <a:pt x="4218" y="5560"/>
                </a:lnTo>
                <a:lnTo>
                  <a:pt x="4173" y="5525"/>
                </a:lnTo>
                <a:lnTo>
                  <a:pt x="4138" y="5511"/>
                </a:lnTo>
                <a:lnTo>
                  <a:pt x="4102" y="5504"/>
                </a:lnTo>
                <a:lnTo>
                  <a:pt x="4063" y="5490"/>
                </a:lnTo>
                <a:lnTo>
                  <a:pt x="4005" y="5475"/>
                </a:lnTo>
                <a:lnTo>
                  <a:pt x="3921" y="5454"/>
                </a:lnTo>
                <a:lnTo>
                  <a:pt x="3912" y="5440"/>
                </a:lnTo>
                <a:lnTo>
                  <a:pt x="3903" y="5433"/>
                </a:lnTo>
                <a:lnTo>
                  <a:pt x="3851" y="5412"/>
                </a:lnTo>
                <a:lnTo>
                  <a:pt x="3785" y="5384"/>
                </a:lnTo>
                <a:lnTo>
                  <a:pt x="3710" y="5363"/>
                </a:lnTo>
                <a:lnTo>
                  <a:pt x="3625" y="5341"/>
                </a:lnTo>
                <a:lnTo>
                  <a:pt x="3534" y="5320"/>
                </a:lnTo>
                <a:lnTo>
                  <a:pt x="3439" y="5299"/>
                </a:lnTo>
                <a:lnTo>
                  <a:pt x="3338" y="5285"/>
                </a:lnTo>
                <a:lnTo>
                  <a:pt x="3238" y="5271"/>
                </a:lnTo>
                <a:lnTo>
                  <a:pt x="3137" y="5250"/>
                </a:lnTo>
                <a:lnTo>
                  <a:pt x="3039" y="5243"/>
                </a:lnTo>
                <a:lnTo>
                  <a:pt x="2944" y="5228"/>
                </a:lnTo>
                <a:lnTo>
                  <a:pt x="2856" y="5221"/>
                </a:lnTo>
                <a:lnTo>
                  <a:pt x="2776" y="5214"/>
                </a:lnTo>
                <a:lnTo>
                  <a:pt x="2706" y="5200"/>
                </a:lnTo>
                <a:lnTo>
                  <a:pt x="1882" y="5200"/>
                </a:lnTo>
                <a:lnTo>
                  <a:pt x="1613" y="5193"/>
                </a:lnTo>
                <a:lnTo>
                  <a:pt x="1393" y="5186"/>
                </a:lnTo>
                <a:lnTo>
                  <a:pt x="1221" y="5172"/>
                </a:lnTo>
                <a:lnTo>
                  <a:pt x="1086" y="5144"/>
                </a:lnTo>
                <a:lnTo>
                  <a:pt x="1030" y="5130"/>
                </a:lnTo>
                <a:lnTo>
                  <a:pt x="982" y="5109"/>
                </a:lnTo>
                <a:lnTo>
                  <a:pt x="943" y="5094"/>
                </a:lnTo>
                <a:lnTo>
                  <a:pt x="906" y="5080"/>
                </a:lnTo>
                <a:lnTo>
                  <a:pt x="876" y="5052"/>
                </a:lnTo>
                <a:lnTo>
                  <a:pt x="850" y="5031"/>
                </a:lnTo>
                <a:lnTo>
                  <a:pt x="826" y="5003"/>
                </a:lnTo>
                <a:lnTo>
                  <a:pt x="807" y="4982"/>
                </a:lnTo>
                <a:lnTo>
                  <a:pt x="769" y="4911"/>
                </a:lnTo>
                <a:lnTo>
                  <a:pt x="732" y="4847"/>
                </a:lnTo>
                <a:lnTo>
                  <a:pt x="690" y="4763"/>
                </a:lnTo>
                <a:lnTo>
                  <a:pt x="633" y="4671"/>
                </a:lnTo>
                <a:lnTo>
                  <a:pt x="601" y="4622"/>
                </a:lnTo>
                <a:lnTo>
                  <a:pt x="561" y="4572"/>
                </a:lnTo>
                <a:lnTo>
                  <a:pt x="514" y="4516"/>
                </a:lnTo>
                <a:lnTo>
                  <a:pt x="462" y="4459"/>
                </a:lnTo>
                <a:lnTo>
                  <a:pt x="468" y="4325"/>
                </a:lnTo>
                <a:lnTo>
                  <a:pt x="472" y="4262"/>
                </a:lnTo>
                <a:lnTo>
                  <a:pt x="473" y="4234"/>
                </a:lnTo>
                <a:lnTo>
                  <a:pt x="476" y="4227"/>
                </a:lnTo>
                <a:lnTo>
                  <a:pt x="477" y="4219"/>
                </a:lnTo>
                <a:lnTo>
                  <a:pt x="480" y="4219"/>
                </a:lnTo>
                <a:lnTo>
                  <a:pt x="483" y="4227"/>
                </a:lnTo>
                <a:lnTo>
                  <a:pt x="489" y="4234"/>
                </a:lnTo>
                <a:lnTo>
                  <a:pt x="492" y="4234"/>
                </a:lnTo>
                <a:lnTo>
                  <a:pt x="496" y="4227"/>
                </a:lnTo>
                <a:lnTo>
                  <a:pt x="501" y="4219"/>
                </a:lnTo>
                <a:lnTo>
                  <a:pt x="506" y="4191"/>
                </a:lnTo>
                <a:lnTo>
                  <a:pt x="539" y="4078"/>
                </a:lnTo>
                <a:lnTo>
                  <a:pt x="547" y="4057"/>
                </a:lnTo>
                <a:lnTo>
                  <a:pt x="552" y="4050"/>
                </a:lnTo>
                <a:lnTo>
                  <a:pt x="553" y="4036"/>
                </a:lnTo>
                <a:lnTo>
                  <a:pt x="556" y="4022"/>
                </a:lnTo>
                <a:lnTo>
                  <a:pt x="345" y="3853"/>
                </a:lnTo>
                <a:lnTo>
                  <a:pt x="379" y="3803"/>
                </a:lnTo>
                <a:lnTo>
                  <a:pt x="400" y="3761"/>
                </a:lnTo>
                <a:lnTo>
                  <a:pt x="400" y="3718"/>
                </a:lnTo>
                <a:lnTo>
                  <a:pt x="396" y="3690"/>
                </a:lnTo>
                <a:lnTo>
                  <a:pt x="391" y="3648"/>
                </a:lnTo>
                <a:lnTo>
                  <a:pt x="371" y="3521"/>
                </a:lnTo>
                <a:lnTo>
                  <a:pt x="338" y="3337"/>
                </a:lnTo>
                <a:lnTo>
                  <a:pt x="315" y="3225"/>
                </a:lnTo>
                <a:lnTo>
                  <a:pt x="302" y="3161"/>
                </a:lnTo>
                <a:lnTo>
                  <a:pt x="298" y="3133"/>
                </a:lnTo>
                <a:lnTo>
                  <a:pt x="296" y="3126"/>
                </a:lnTo>
                <a:lnTo>
                  <a:pt x="294" y="3105"/>
                </a:lnTo>
                <a:lnTo>
                  <a:pt x="296" y="3098"/>
                </a:lnTo>
                <a:lnTo>
                  <a:pt x="302" y="3083"/>
                </a:lnTo>
                <a:lnTo>
                  <a:pt x="308" y="3041"/>
                </a:lnTo>
                <a:lnTo>
                  <a:pt x="315" y="3006"/>
                </a:lnTo>
                <a:lnTo>
                  <a:pt x="320" y="2956"/>
                </a:lnTo>
                <a:lnTo>
                  <a:pt x="324" y="2900"/>
                </a:lnTo>
                <a:lnTo>
                  <a:pt x="329" y="2815"/>
                </a:lnTo>
                <a:lnTo>
                  <a:pt x="1148" y="2667"/>
                </a:lnTo>
                <a:lnTo>
                  <a:pt x="1247" y="2653"/>
                </a:lnTo>
                <a:lnTo>
                  <a:pt x="1327" y="2625"/>
                </a:lnTo>
                <a:lnTo>
                  <a:pt x="1389" y="2611"/>
                </a:lnTo>
                <a:lnTo>
                  <a:pt x="1436" y="2597"/>
                </a:lnTo>
                <a:lnTo>
                  <a:pt x="1473" y="2590"/>
                </a:lnTo>
                <a:lnTo>
                  <a:pt x="1499" y="2575"/>
                </a:lnTo>
                <a:lnTo>
                  <a:pt x="1516" y="2575"/>
                </a:lnTo>
                <a:lnTo>
                  <a:pt x="1531" y="2590"/>
                </a:lnTo>
                <a:lnTo>
                  <a:pt x="1542" y="2597"/>
                </a:lnTo>
                <a:lnTo>
                  <a:pt x="1554" y="2611"/>
                </a:lnTo>
                <a:lnTo>
                  <a:pt x="1570" y="2639"/>
                </a:lnTo>
                <a:lnTo>
                  <a:pt x="1591" y="2674"/>
                </a:lnTo>
                <a:lnTo>
                  <a:pt x="1618" y="2717"/>
                </a:lnTo>
                <a:lnTo>
                  <a:pt x="1658" y="2766"/>
                </a:lnTo>
                <a:lnTo>
                  <a:pt x="1709" y="2836"/>
                </a:lnTo>
                <a:lnTo>
                  <a:pt x="1778" y="2907"/>
                </a:lnTo>
                <a:lnTo>
                  <a:pt x="1822" y="2815"/>
                </a:lnTo>
                <a:lnTo>
                  <a:pt x="1860" y="2745"/>
                </a:lnTo>
                <a:lnTo>
                  <a:pt x="1894" y="2688"/>
                </a:lnTo>
                <a:lnTo>
                  <a:pt x="1931" y="2639"/>
                </a:lnTo>
                <a:lnTo>
                  <a:pt x="1953" y="2611"/>
                </a:lnTo>
                <a:lnTo>
                  <a:pt x="1974" y="2597"/>
                </a:lnTo>
                <a:lnTo>
                  <a:pt x="2000" y="2575"/>
                </a:lnTo>
                <a:lnTo>
                  <a:pt x="2029" y="2568"/>
                </a:lnTo>
                <a:lnTo>
                  <a:pt x="2096" y="2547"/>
                </a:lnTo>
                <a:lnTo>
                  <a:pt x="2185" y="2540"/>
                </a:lnTo>
                <a:lnTo>
                  <a:pt x="2139" y="2794"/>
                </a:lnTo>
                <a:lnTo>
                  <a:pt x="2224" y="2766"/>
                </a:lnTo>
                <a:lnTo>
                  <a:pt x="2285" y="2752"/>
                </a:lnTo>
                <a:lnTo>
                  <a:pt x="2331" y="2752"/>
                </a:lnTo>
                <a:lnTo>
                  <a:pt x="2369" y="2759"/>
                </a:lnTo>
                <a:lnTo>
                  <a:pt x="2405" y="2759"/>
                </a:lnTo>
                <a:lnTo>
                  <a:pt x="2453" y="2752"/>
                </a:lnTo>
                <a:lnTo>
                  <a:pt x="2514" y="2738"/>
                </a:lnTo>
                <a:lnTo>
                  <a:pt x="2601" y="2688"/>
                </a:lnTo>
                <a:lnTo>
                  <a:pt x="2695" y="2646"/>
                </a:lnTo>
                <a:lnTo>
                  <a:pt x="2803" y="2611"/>
                </a:lnTo>
                <a:lnTo>
                  <a:pt x="2921" y="2575"/>
                </a:lnTo>
                <a:lnTo>
                  <a:pt x="3043" y="2554"/>
                </a:lnTo>
                <a:lnTo>
                  <a:pt x="3163" y="2547"/>
                </a:lnTo>
                <a:lnTo>
                  <a:pt x="3281" y="2547"/>
                </a:lnTo>
                <a:lnTo>
                  <a:pt x="3392" y="2554"/>
                </a:lnTo>
                <a:lnTo>
                  <a:pt x="3486" y="2568"/>
                </a:lnTo>
                <a:lnTo>
                  <a:pt x="3511" y="2575"/>
                </a:lnTo>
                <a:lnTo>
                  <a:pt x="3533" y="2597"/>
                </a:lnTo>
                <a:lnTo>
                  <a:pt x="3553" y="2611"/>
                </a:lnTo>
                <a:lnTo>
                  <a:pt x="3569" y="2625"/>
                </a:lnTo>
                <a:lnTo>
                  <a:pt x="3596" y="2667"/>
                </a:lnTo>
                <a:lnTo>
                  <a:pt x="3624" y="2709"/>
                </a:lnTo>
                <a:lnTo>
                  <a:pt x="3651" y="2759"/>
                </a:lnTo>
                <a:lnTo>
                  <a:pt x="3687" y="2801"/>
                </a:lnTo>
                <a:lnTo>
                  <a:pt x="3709" y="2829"/>
                </a:lnTo>
                <a:lnTo>
                  <a:pt x="3734" y="2844"/>
                </a:lnTo>
                <a:lnTo>
                  <a:pt x="3763" y="2858"/>
                </a:lnTo>
                <a:lnTo>
                  <a:pt x="3798" y="2879"/>
                </a:lnTo>
                <a:lnTo>
                  <a:pt x="3814" y="2625"/>
                </a:lnTo>
                <a:lnTo>
                  <a:pt x="3823" y="2590"/>
                </a:lnTo>
                <a:lnTo>
                  <a:pt x="3836" y="2561"/>
                </a:lnTo>
                <a:lnTo>
                  <a:pt x="3849" y="2540"/>
                </a:lnTo>
                <a:lnTo>
                  <a:pt x="3864" y="2519"/>
                </a:lnTo>
                <a:lnTo>
                  <a:pt x="3898" y="2505"/>
                </a:lnTo>
                <a:lnTo>
                  <a:pt x="3936" y="2498"/>
                </a:lnTo>
                <a:lnTo>
                  <a:pt x="4022" y="2498"/>
                </a:lnTo>
                <a:lnTo>
                  <a:pt x="4071" y="2477"/>
                </a:lnTo>
                <a:lnTo>
                  <a:pt x="4115" y="2455"/>
                </a:lnTo>
                <a:lnTo>
                  <a:pt x="4152" y="2420"/>
                </a:lnTo>
                <a:lnTo>
                  <a:pt x="4165" y="2399"/>
                </a:lnTo>
                <a:lnTo>
                  <a:pt x="4163" y="2378"/>
                </a:lnTo>
                <a:lnTo>
                  <a:pt x="4157" y="2378"/>
                </a:lnTo>
                <a:lnTo>
                  <a:pt x="4159" y="2371"/>
                </a:lnTo>
                <a:lnTo>
                  <a:pt x="4176" y="2364"/>
                </a:lnTo>
                <a:lnTo>
                  <a:pt x="4219" y="2350"/>
                </a:lnTo>
                <a:lnTo>
                  <a:pt x="4298" y="2314"/>
                </a:lnTo>
                <a:lnTo>
                  <a:pt x="4357" y="2293"/>
                </a:lnTo>
                <a:lnTo>
                  <a:pt x="4408" y="2293"/>
                </a:lnTo>
                <a:lnTo>
                  <a:pt x="4459" y="2314"/>
                </a:lnTo>
                <a:lnTo>
                  <a:pt x="4508" y="2328"/>
                </a:lnTo>
                <a:lnTo>
                  <a:pt x="4560" y="2357"/>
                </a:lnTo>
                <a:lnTo>
                  <a:pt x="4620" y="2371"/>
                </a:lnTo>
                <a:lnTo>
                  <a:pt x="4691" y="2385"/>
                </a:lnTo>
                <a:lnTo>
                  <a:pt x="4773" y="2385"/>
                </a:lnTo>
                <a:lnTo>
                  <a:pt x="4770" y="2336"/>
                </a:lnTo>
                <a:lnTo>
                  <a:pt x="4766" y="2279"/>
                </a:lnTo>
                <a:lnTo>
                  <a:pt x="4758" y="2223"/>
                </a:lnTo>
                <a:lnTo>
                  <a:pt x="4752" y="2159"/>
                </a:lnTo>
                <a:lnTo>
                  <a:pt x="4732" y="2025"/>
                </a:lnTo>
                <a:lnTo>
                  <a:pt x="4706" y="1877"/>
                </a:lnTo>
                <a:lnTo>
                  <a:pt x="4649" y="1566"/>
                </a:lnTo>
                <a:lnTo>
                  <a:pt x="4593" y="1242"/>
                </a:lnTo>
                <a:lnTo>
                  <a:pt x="4568" y="1080"/>
                </a:lnTo>
                <a:lnTo>
                  <a:pt x="4546" y="931"/>
                </a:lnTo>
                <a:lnTo>
                  <a:pt x="4536" y="847"/>
                </a:lnTo>
                <a:lnTo>
                  <a:pt x="4530" y="783"/>
                </a:lnTo>
                <a:lnTo>
                  <a:pt x="4525" y="706"/>
                </a:lnTo>
                <a:lnTo>
                  <a:pt x="4521" y="642"/>
                </a:lnTo>
                <a:lnTo>
                  <a:pt x="4519" y="572"/>
                </a:lnTo>
                <a:lnTo>
                  <a:pt x="4519" y="508"/>
                </a:lnTo>
                <a:lnTo>
                  <a:pt x="4521" y="452"/>
                </a:lnTo>
                <a:lnTo>
                  <a:pt x="4526" y="402"/>
                </a:lnTo>
                <a:lnTo>
                  <a:pt x="4534" y="353"/>
                </a:lnTo>
                <a:lnTo>
                  <a:pt x="4544" y="303"/>
                </a:lnTo>
                <a:lnTo>
                  <a:pt x="4557" y="261"/>
                </a:lnTo>
                <a:lnTo>
                  <a:pt x="4573" y="226"/>
                </a:lnTo>
                <a:lnTo>
                  <a:pt x="4610" y="205"/>
                </a:lnTo>
                <a:lnTo>
                  <a:pt x="4666" y="183"/>
                </a:lnTo>
                <a:lnTo>
                  <a:pt x="4738" y="162"/>
                </a:lnTo>
                <a:lnTo>
                  <a:pt x="4828" y="134"/>
                </a:lnTo>
                <a:lnTo>
                  <a:pt x="4927" y="113"/>
                </a:lnTo>
                <a:lnTo>
                  <a:pt x="5035" y="92"/>
                </a:lnTo>
                <a:lnTo>
                  <a:pt x="5152" y="71"/>
                </a:lnTo>
                <a:lnTo>
                  <a:pt x="5270" y="49"/>
                </a:lnTo>
                <a:lnTo>
                  <a:pt x="5388" y="35"/>
                </a:lnTo>
                <a:lnTo>
                  <a:pt x="5503" y="28"/>
                </a:lnTo>
                <a:lnTo>
                  <a:pt x="5615" y="14"/>
                </a:lnTo>
                <a:lnTo>
                  <a:pt x="5718" y="14"/>
                </a:lnTo>
                <a:close/>
              </a:path>
            </a:pathLst>
          </a:custGeom>
          <a:solidFill>
            <a:schemeClr val="accent1">
              <a:alpha val="96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16" name="TextBox 2"/>
          <p:cNvSpPr txBox="1"/>
          <p:nvPr/>
        </p:nvSpPr>
        <p:spPr>
          <a:xfrm>
            <a:off x="2893984" y="2910352"/>
            <a:ext cx="4363871" cy="1569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3200" dirty="0"/>
              <a:t>(Un)orthodox uses of AI in Teaching and Learning English</a:t>
            </a:r>
          </a:p>
        </p:txBody>
      </p:sp>
      <p:sp>
        <p:nvSpPr>
          <p:cNvPr id="818" name="TextBox 6"/>
          <p:cNvSpPr txBox="1"/>
          <p:nvPr/>
        </p:nvSpPr>
        <p:spPr>
          <a:xfrm rot="16200000">
            <a:off x="-1585408" y="2265363"/>
            <a:ext cx="4869278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defRPr sz="1100" spc="600">
                <a:solidFill>
                  <a:schemeClr val="accent5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1600" b="1" dirty="0"/>
              <a:t>PRAGUE, CZECH REPUBLIC</a:t>
            </a:r>
          </a:p>
        </p:txBody>
      </p:sp>
      <p:grpSp>
        <p:nvGrpSpPr>
          <p:cNvPr id="821" name="Group 3"/>
          <p:cNvGrpSpPr/>
          <p:nvPr/>
        </p:nvGrpSpPr>
        <p:grpSpPr>
          <a:xfrm>
            <a:off x="699595" y="5126476"/>
            <a:ext cx="213274" cy="1731524"/>
            <a:chOff x="0" y="0"/>
            <a:chExt cx="213273" cy="1731522"/>
          </a:xfrm>
        </p:grpSpPr>
        <p:sp>
          <p:nvSpPr>
            <p:cNvPr id="819" name="Rectangle 1"/>
            <p:cNvSpPr/>
            <p:nvPr/>
          </p:nvSpPr>
          <p:spPr>
            <a:xfrm>
              <a:off x="0" y="0"/>
              <a:ext cx="109177" cy="1731523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20" name="Rectangle 5"/>
            <p:cNvSpPr/>
            <p:nvPr/>
          </p:nvSpPr>
          <p:spPr>
            <a:xfrm>
              <a:off x="104097" y="0"/>
              <a:ext cx="109177" cy="1731523"/>
            </a:xfrm>
            <a:prstGeom prst="rect">
              <a:avLst/>
            </a:pr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822" name="Rectangle: Rounded Corners 14"/>
          <p:cNvSpPr txBox="1"/>
          <p:nvPr/>
        </p:nvSpPr>
        <p:spPr>
          <a:xfrm>
            <a:off x="2484086" y="5749219"/>
            <a:ext cx="5581962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400" spc="300">
                <a:solidFill>
                  <a:srgbClr val="40404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1800" dirty="0"/>
              <a:t>Ministry of </a:t>
            </a:r>
            <a:r>
              <a:rPr lang="en-US" sz="1800" dirty="0" err="1"/>
              <a:t>Defence</a:t>
            </a:r>
            <a:endParaRPr lang="en-US" sz="1800" dirty="0"/>
          </a:p>
          <a:p>
            <a:r>
              <a:rPr lang="en-US" sz="1800" dirty="0"/>
              <a:t>The Czech Republic</a:t>
            </a:r>
            <a:endParaRPr sz="1800" dirty="0"/>
          </a:p>
        </p:txBody>
      </p:sp>
      <p:sp>
        <p:nvSpPr>
          <p:cNvPr id="826" name="Rectangle: Rounded Corners 20"/>
          <p:cNvSpPr txBox="1"/>
          <p:nvPr/>
        </p:nvSpPr>
        <p:spPr>
          <a:xfrm>
            <a:off x="7865952" y="5749219"/>
            <a:ext cx="4582160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400" spc="300">
                <a:solidFill>
                  <a:srgbClr val="404040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1800" dirty="0"/>
              <a:t>Rethinking the Language Training and Education: Keeping Pace with Change</a:t>
            </a:r>
            <a:endParaRPr sz="1800" dirty="0"/>
          </a:p>
        </p:txBody>
      </p:sp>
      <p:sp>
        <p:nvSpPr>
          <p:cNvPr id="831" name="TextBox 27"/>
          <p:cNvSpPr txBox="1"/>
          <p:nvPr/>
        </p:nvSpPr>
        <p:spPr>
          <a:xfrm>
            <a:off x="4410527" y="76912"/>
            <a:ext cx="4036060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>
                <a:solidFill>
                  <a:srgbClr val="3A4E3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2800" b="1" dirty="0"/>
              <a:t>14</a:t>
            </a:r>
            <a:r>
              <a:rPr lang="en-US" sz="2800" b="1" baseline="30000" dirty="0"/>
              <a:t>th</a:t>
            </a:r>
            <a:r>
              <a:rPr lang="en-US" sz="2800" b="1" dirty="0"/>
              <a:t> October, 2024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D5559C7-C191-4D53-BEAD-5E6CF87A4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202" y="5633894"/>
            <a:ext cx="1063525" cy="10149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C624C1-C56D-1093-709E-64AA9F698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945" y="5550942"/>
            <a:ext cx="880716" cy="117132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08D5E8-A9A1-6D07-2864-D25DC5F7CB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113" y="414271"/>
            <a:ext cx="1040118" cy="693411"/>
          </a:xfrm>
          <a:prstGeom prst="rect">
            <a:avLst/>
          </a:prstGeom>
        </p:spPr>
      </p:pic>
      <p:sp>
        <p:nvSpPr>
          <p:cNvPr id="4" name="TextBox 27">
            <a:extLst>
              <a:ext uri="{FF2B5EF4-FFF2-40B4-BE49-F238E27FC236}">
                <a16:creationId xmlns:a16="http://schemas.microsoft.com/office/drawing/2014/main" id="{2B200E3A-CA58-3B21-5D42-2E8E72E09729}"/>
              </a:ext>
            </a:extLst>
          </p:cNvPr>
          <p:cNvSpPr txBox="1"/>
          <p:nvPr/>
        </p:nvSpPr>
        <p:spPr>
          <a:xfrm>
            <a:off x="1861303" y="2131695"/>
            <a:ext cx="4036060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>
                <a:solidFill>
                  <a:srgbClr val="3A4E3C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2800" b="1" dirty="0">
                <a:solidFill>
                  <a:schemeClr val="tx1"/>
                </a:solidFill>
              </a:rPr>
              <a:t>CPT Jan </a:t>
            </a:r>
            <a:r>
              <a:rPr lang="en-US" sz="2800" b="1" dirty="0" err="1">
                <a:solidFill>
                  <a:schemeClr val="tx1"/>
                </a:solidFill>
              </a:rPr>
              <a:t>Vosáhlo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1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26">
            <a:extLst>
              <a:ext uri="{FF2B5EF4-FFF2-40B4-BE49-F238E27FC236}">
                <a16:creationId xmlns:a16="http://schemas.microsoft.com/office/drawing/2014/main" id="{56BB277F-2E10-4943-BBC8-2BA12A209570}"/>
              </a:ext>
            </a:extLst>
          </p:cNvPr>
          <p:cNvSpPr txBox="1"/>
          <p:nvPr/>
        </p:nvSpPr>
        <p:spPr>
          <a:xfrm>
            <a:off x="2256391" y="3753001"/>
            <a:ext cx="180579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400" spc="3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sz="2400" b="1" dirty="0"/>
              <a:t>Czech Army</a:t>
            </a:r>
            <a:endParaRPr sz="2400" b="1" dirty="0"/>
          </a:p>
        </p:txBody>
      </p:sp>
      <p:sp>
        <p:nvSpPr>
          <p:cNvPr id="33" name="Rectangle: Rounded Corners 28">
            <a:extLst>
              <a:ext uri="{FF2B5EF4-FFF2-40B4-BE49-F238E27FC236}">
                <a16:creationId xmlns:a16="http://schemas.microsoft.com/office/drawing/2014/main" id="{4A6AE0F2-9625-447C-8468-B96650FB9009}"/>
              </a:ext>
            </a:extLst>
          </p:cNvPr>
          <p:cNvSpPr txBox="1"/>
          <p:nvPr/>
        </p:nvSpPr>
        <p:spPr>
          <a:xfrm>
            <a:off x="5484400" y="3916322"/>
            <a:ext cx="180579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400" spc="3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sz="2400" b="1" dirty="0"/>
              <a:t>Courses</a:t>
            </a:r>
            <a:endParaRPr sz="2400" b="1" dirty="0"/>
          </a:p>
        </p:txBody>
      </p:sp>
      <p:pic>
        <p:nvPicPr>
          <p:cNvPr id="97" name="Obrázek 96">
            <a:extLst>
              <a:ext uri="{FF2B5EF4-FFF2-40B4-BE49-F238E27FC236}">
                <a16:creationId xmlns:a16="http://schemas.microsoft.com/office/drawing/2014/main" id="{3DFC35DB-600A-CE22-6077-2D56C289E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42" y="-407216"/>
            <a:ext cx="6177680" cy="78582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95DAF15-B602-D74B-33E3-747C274190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5779" y="649092"/>
            <a:ext cx="5355368" cy="555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9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D35FE11-A89B-6029-882F-05D0F4F17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71" y="0"/>
            <a:ext cx="12072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1444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090026F2-70F4-D428-1CF7-56C922863D82}"/>
              </a:ext>
            </a:extLst>
          </p:cNvPr>
          <p:cNvSpPr txBox="1"/>
          <p:nvPr/>
        </p:nvSpPr>
        <p:spPr>
          <a:xfrm>
            <a:off x="1661651" y="158793"/>
            <a:ext cx="8868698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2800">
                <a:solidFill>
                  <a:srgbClr val="262626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b="1" dirty="0">
                <a:solidFill>
                  <a:schemeClr val="tx1"/>
                </a:solidFill>
              </a:rPr>
              <a:t>(Great) Synthesizer Method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41CE4-4F0B-4868-3D7E-86CCE1F5E0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837" y="1224901"/>
            <a:ext cx="1208773" cy="1208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442254-3F7F-FC09-63DB-476D82BAED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3" y="682013"/>
            <a:ext cx="1883789" cy="2459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6A8178-3961-F1C2-66B2-B913A94B05A7}"/>
              </a:ext>
            </a:extLst>
          </p:cNvPr>
          <p:cNvSpPr txBox="1"/>
          <p:nvPr/>
        </p:nvSpPr>
        <p:spPr>
          <a:xfrm>
            <a:off x="2386819" y="2741301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416 pages</a:t>
            </a:r>
            <a:endParaRPr lang="cs-CZ" sz="2400" b="1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F64B3E-CAFC-F2A0-7272-3391E4FFB5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2" y="3596984"/>
            <a:ext cx="1883789" cy="28116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5E4C9F0-CA55-0373-BC4F-0CF9225579D2}"/>
              </a:ext>
            </a:extLst>
          </p:cNvPr>
          <p:cNvSpPr txBox="1"/>
          <p:nvPr/>
        </p:nvSpPr>
        <p:spPr>
          <a:xfrm>
            <a:off x="2432577" y="583074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825 pages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1200528-963D-450A-FDAC-07ACF63F79D7}"/>
              </a:ext>
            </a:extLst>
          </p:cNvPr>
          <p:cNvSpPr/>
          <p:nvPr/>
        </p:nvSpPr>
        <p:spPr>
          <a:xfrm rot="16200000">
            <a:off x="2991909" y="1509403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6F1596B-A281-27FF-6561-EC6905D60D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837" y="4166580"/>
            <a:ext cx="1208773" cy="1208773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936FC8B0-D277-CB76-2507-B707C89B9BC3}"/>
              </a:ext>
            </a:extLst>
          </p:cNvPr>
          <p:cNvSpPr/>
          <p:nvPr/>
        </p:nvSpPr>
        <p:spPr>
          <a:xfrm rot="16200000">
            <a:off x="2991909" y="4451082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57410221-2FD0-5229-DF89-AB39D0605A5E}"/>
              </a:ext>
            </a:extLst>
          </p:cNvPr>
          <p:cNvSpPr/>
          <p:nvPr/>
        </p:nvSpPr>
        <p:spPr>
          <a:xfrm rot="16200000">
            <a:off x="5314867" y="1445448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90DCE349-29F0-F849-18AA-1CE33342EEAF}"/>
              </a:ext>
            </a:extLst>
          </p:cNvPr>
          <p:cNvSpPr/>
          <p:nvPr/>
        </p:nvSpPr>
        <p:spPr>
          <a:xfrm rot="16200000">
            <a:off x="5386626" y="4459492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6A96025-2EBE-7D3E-7F6D-9B89111E63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308" y="5215489"/>
            <a:ext cx="632399" cy="63239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79FACE-111F-2B13-F0A5-D6036BA714A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577" y="2196908"/>
            <a:ext cx="632399" cy="63239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F5C3BBA-01B1-6547-D8A6-AE0F65C2D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819" y="1029091"/>
            <a:ext cx="1315390" cy="1600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5D1C4C5-2446-6686-6365-9036E99B9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819" y="4096848"/>
            <a:ext cx="1315390" cy="1600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59BA8B6-523A-F031-9458-D00DD50519E0}"/>
              </a:ext>
            </a:extLst>
          </p:cNvPr>
          <p:cNvSpPr txBox="1"/>
          <p:nvPr/>
        </p:nvSpPr>
        <p:spPr>
          <a:xfrm>
            <a:off x="6346461" y="5828909"/>
            <a:ext cx="14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xxx pages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39E79C-2653-44F7-30AD-A43DA4892593}"/>
              </a:ext>
            </a:extLst>
          </p:cNvPr>
          <p:cNvSpPr txBox="1"/>
          <p:nvPr/>
        </p:nvSpPr>
        <p:spPr>
          <a:xfrm>
            <a:off x="6324819" y="2761152"/>
            <a:ext cx="14189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xxx pages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6F9FF23-F697-A327-B7FC-DC1ACA4EF342}"/>
              </a:ext>
            </a:extLst>
          </p:cNvPr>
          <p:cNvSpPr/>
          <p:nvPr/>
        </p:nvSpPr>
        <p:spPr>
          <a:xfrm rot="14245819">
            <a:off x="7954765" y="3925646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37BCBACF-2D43-53A8-2D56-DD08F8580B95}"/>
              </a:ext>
            </a:extLst>
          </p:cNvPr>
          <p:cNvSpPr/>
          <p:nvPr/>
        </p:nvSpPr>
        <p:spPr>
          <a:xfrm rot="18510539">
            <a:off x="7898786" y="1819612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3709946-1779-D5F9-14F5-06EE7E789F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424" y="2441496"/>
            <a:ext cx="1208773" cy="1208773"/>
          </a:xfrm>
          <a:prstGeom prst="rect">
            <a:avLst/>
          </a:prstGeom>
        </p:spPr>
      </p:pic>
      <p:sp>
        <p:nvSpPr>
          <p:cNvPr id="32" name="Arrow: Down 31">
            <a:extLst>
              <a:ext uri="{FF2B5EF4-FFF2-40B4-BE49-F238E27FC236}">
                <a16:creationId xmlns:a16="http://schemas.microsoft.com/office/drawing/2014/main" id="{5CFD700A-2C3B-47F7-63BD-35F8B5872C6F}"/>
              </a:ext>
            </a:extLst>
          </p:cNvPr>
          <p:cNvSpPr/>
          <p:nvPr/>
        </p:nvSpPr>
        <p:spPr>
          <a:xfrm rot="16200000">
            <a:off x="9704227" y="2751223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E4494D9-AB4F-58DE-8269-F1AA01A5EB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349" y="2270912"/>
            <a:ext cx="1315390" cy="1600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413FB1B-EA47-4935-100C-012077A5AA17}"/>
              </a:ext>
            </a:extLst>
          </p:cNvPr>
          <p:cNvSpPr txBox="1"/>
          <p:nvPr/>
        </p:nvSpPr>
        <p:spPr>
          <a:xfrm>
            <a:off x="3071976" y="3226758"/>
            <a:ext cx="1951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tx1"/>
                </a:solidFill>
              </a:rPr>
              <a:t>(4x100 pages)</a:t>
            </a:r>
            <a:endParaRPr lang="cs-CZ" sz="2400" b="1" i="1" dirty="0">
              <a:solidFill>
                <a:schemeClr val="tx1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8C73A10-9D81-ADAB-2E87-1DA66C1C8F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1158" y="5150526"/>
            <a:ext cx="3163705" cy="1518645"/>
          </a:xfrm>
          <a:prstGeom prst="rect">
            <a:avLst/>
          </a:prstGeom>
        </p:spPr>
      </p:pic>
      <p:sp>
        <p:nvSpPr>
          <p:cNvPr id="37" name="Arrow: Down 36">
            <a:extLst>
              <a:ext uri="{FF2B5EF4-FFF2-40B4-BE49-F238E27FC236}">
                <a16:creationId xmlns:a16="http://schemas.microsoft.com/office/drawing/2014/main" id="{A035B55D-508B-D6B9-1D47-312169B46DB0}"/>
              </a:ext>
            </a:extLst>
          </p:cNvPr>
          <p:cNvSpPr/>
          <p:nvPr/>
        </p:nvSpPr>
        <p:spPr>
          <a:xfrm rot="1053492">
            <a:off x="10769379" y="4245183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93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10F22-9BD0-364E-15D7-C9F6953960B4}"/>
              </a:ext>
            </a:extLst>
          </p:cNvPr>
          <p:cNvSpPr txBox="1"/>
          <p:nvPr/>
        </p:nvSpPr>
        <p:spPr>
          <a:xfrm>
            <a:off x="1959920" y="671601"/>
            <a:ext cx="22188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 99 If we go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100 If I had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81C065-2725-4964-83FB-0A0593F338C1}"/>
              </a:ext>
            </a:extLst>
          </p:cNvPr>
          <p:cNvSpPr txBox="1"/>
          <p:nvPr/>
        </p:nvSpPr>
        <p:spPr>
          <a:xfrm>
            <a:off x="1959920" y="2759242"/>
            <a:ext cx="30043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 38 If I do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39 If I knew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38 If I had known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450F3-9483-4FC7-DF8B-2D72A708DFAD}"/>
              </a:ext>
            </a:extLst>
          </p:cNvPr>
          <p:cNvSpPr txBox="1"/>
          <p:nvPr/>
        </p:nvSpPr>
        <p:spPr>
          <a:xfrm>
            <a:off x="1959920" y="4919008"/>
            <a:ext cx="27751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 83 If 1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84 If 2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85 If I were you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86 If…not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2B756-C0DE-0721-324D-CDA388C3D0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1" y="289045"/>
            <a:ext cx="1425924" cy="19209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605A25-51D2-D069-B502-FE73D3E11B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0" y="2468503"/>
            <a:ext cx="1420505" cy="19209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A0F4EA-9DD2-3ACD-D0B1-161391C06F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1" y="4647961"/>
            <a:ext cx="1417319" cy="1920994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D7C7E4D6-35B6-0BD8-AD34-D33B7F01043D}"/>
              </a:ext>
            </a:extLst>
          </p:cNvPr>
          <p:cNvSpPr/>
          <p:nvPr/>
        </p:nvSpPr>
        <p:spPr>
          <a:xfrm rot="14245819">
            <a:off x="4524571" y="4064948"/>
            <a:ext cx="619912" cy="1913876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060F147-D5FB-1651-3539-72367FFA0552}"/>
              </a:ext>
            </a:extLst>
          </p:cNvPr>
          <p:cNvSpPr/>
          <p:nvPr/>
        </p:nvSpPr>
        <p:spPr>
          <a:xfrm rot="19163461">
            <a:off x="4654313" y="1073876"/>
            <a:ext cx="619912" cy="1785250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AE00DA-63B5-53DC-0101-39ADE800D0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512" y="2824612"/>
            <a:ext cx="1208773" cy="1208773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4ADB357E-86DA-AD6F-A029-CAB4265F3F68}"/>
              </a:ext>
            </a:extLst>
          </p:cNvPr>
          <p:cNvSpPr/>
          <p:nvPr/>
        </p:nvSpPr>
        <p:spPr>
          <a:xfrm rot="16200000">
            <a:off x="4737244" y="3109114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8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81E513-6C7D-996A-1FB0-168BDECD5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293" y="121923"/>
            <a:ext cx="9585414" cy="661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99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CF4076F3-3E15-4008-3110-4227A9FCD814}"/>
              </a:ext>
            </a:extLst>
          </p:cNvPr>
          <p:cNvSpPr txBox="1"/>
          <p:nvPr/>
        </p:nvSpPr>
        <p:spPr>
          <a:xfrm>
            <a:off x="198225" y="764039"/>
            <a:ext cx="1179554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/>
                </a:solidFill>
              </a:rPr>
              <a:t>Education and training </a:t>
            </a:r>
            <a:r>
              <a:rPr lang="en-US" sz="1600" dirty="0">
                <a:solidFill>
                  <a:schemeClr val="tx1"/>
                </a:solidFill>
              </a:rPr>
              <a:t>(system of education, current issues in education, such as further education, lifelong education, etc.)</a:t>
            </a: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Society and social system </a:t>
            </a:r>
            <a:r>
              <a:rPr lang="en-US" sz="1600" dirty="0">
                <a:solidFill>
                  <a:schemeClr val="tx1"/>
                </a:solidFill>
              </a:rPr>
              <a:t>(unemployment, homelessness, overpopulation, emigration, immigration, family problems, generation gaps, etc.)</a:t>
            </a: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Culture and media</a:t>
            </a:r>
            <a:r>
              <a:rPr lang="en-US" sz="1600" dirty="0">
                <a:solidFill>
                  <a:schemeClr val="tx1"/>
                </a:solidFill>
              </a:rPr>
              <a:t> (freedom of press and speech, censorship, role and influence of media, advertisement and commercials, culture shock, etc.)</a:t>
            </a: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Health care and lifestyle </a:t>
            </a:r>
            <a:r>
              <a:rPr lang="en-US" sz="1600" dirty="0">
                <a:solidFill>
                  <a:schemeClr val="tx1"/>
                </a:solidFill>
              </a:rPr>
              <a:t>(national health care system, prevention and treatment of diseases, </a:t>
            </a:r>
            <a:r>
              <a:rPr lang="en-US" sz="1600" dirty="0" err="1">
                <a:solidFill>
                  <a:schemeClr val="tx1"/>
                </a:solidFill>
              </a:rPr>
              <a:t>civilisation</a:t>
            </a:r>
            <a:r>
              <a:rPr lang="en-US" sz="1600" dirty="0">
                <a:solidFill>
                  <a:schemeClr val="tx1"/>
                </a:solidFill>
              </a:rPr>
              <a:t> diseases, cloning, healthy diet and way of life, addictions such as alcoholism, smoking, drugs, gambling, etc.)</a:t>
            </a: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Man and the environment </a:t>
            </a:r>
            <a:r>
              <a:rPr lang="en-US" sz="1600" dirty="0">
                <a:solidFill>
                  <a:schemeClr val="tx1"/>
                </a:solidFill>
              </a:rPr>
              <a:t>(nature and animal protection and preservation, pollution, ozone layer, greenhouse effect, climate changes, natural disasters, etc.)</a:t>
            </a: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Science and technology</a:t>
            </a:r>
            <a:r>
              <a:rPr lang="en-US" sz="1600" dirty="0">
                <a:solidFill>
                  <a:schemeClr val="tx1"/>
                </a:solidFill>
              </a:rPr>
              <a:t> (technical inventions and their use/misuse, gene engineering, space research, drones, computers, alternative energy sources, etc.)</a:t>
            </a:r>
          </a:p>
          <a:p>
            <a:endParaRPr lang="en-US" sz="1600" b="1" dirty="0">
              <a:solidFill>
                <a:schemeClr val="tx1"/>
              </a:solidFill>
            </a:endParaRPr>
          </a:p>
          <a:p>
            <a:r>
              <a:rPr lang="en-US" sz="1600" b="1" dirty="0">
                <a:solidFill>
                  <a:schemeClr val="tx1"/>
                </a:solidFill>
              </a:rPr>
              <a:t>Crime and punishment </a:t>
            </a:r>
            <a:r>
              <a:rPr lang="en-US" sz="1600" dirty="0">
                <a:solidFill>
                  <a:schemeClr val="tx1"/>
                </a:solidFill>
              </a:rPr>
              <a:t>(criminality, capital punishment, violation of human rights, serious/ petty crime, kinds of punishment, CCTVs, security, etc.)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International and domestic economy</a:t>
            </a:r>
            <a:r>
              <a:rPr lang="en-US" sz="1600" dirty="0">
                <a:solidFill>
                  <a:schemeClr val="tx1"/>
                </a:solidFill>
              </a:rPr>
              <a:t> (national economy, standard of living, </a:t>
            </a:r>
            <a:r>
              <a:rPr lang="en-US" sz="1600" dirty="0" err="1">
                <a:solidFill>
                  <a:schemeClr val="tx1"/>
                </a:solidFill>
              </a:rPr>
              <a:t>globalisation</a:t>
            </a:r>
            <a:r>
              <a:rPr lang="en-US" sz="1600" dirty="0">
                <a:solidFill>
                  <a:schemeClr val="tx1"/>
                </a:solidFill>
              </a:rPr>
              <a:t>, etc.)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 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Domestic policy </a:t>
            </a:r>
            <a:r>
              <a:rPr lang="en-US" sz="1600" dirty="0">
                <a:solidFill>
                  <a:schemeClr val="tx1"/>
                </a:solidFill>
              </a:rPr>
              <a:t>(political system, democracy, elections, state and local administration, current news, etc.)</a:t>
            </a:r>
          </a:p>
          <a:p>
            <a:r>
              <a:rPr lang="en-US" sz="1600" b="1" dirty="0">
                <a:solidFill>
                  <a:schemeClr val="tx1"/>
                </a:solidFill>
              </a:rPr>
              <a:t>…..</a:t>
            </a:r>
          </a:p>
          <a:p>
            <a:endParaRPr lang="en-US" sz="1200" b="1" dirty="0">
              <a:solidFill>
                <a:schemeClr val="tx1"/>
              </a:solidFill>
            </a:endParaRPr>
          </a:p>
          <a:p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FA9FC4-F3B3-6E2E-2113-C3C3D6CBF74D}"/>
              </a:ext>
            </a:extLst>
          </p:cNvPr>
          <p:cNvSpPr txBox="1"/>
          <p:nvPr/>
        </p:nvSpPr>
        <p:spPr>
          <a:xfrm>
            <a:off x="4665158" y="194536"/>
            <a:ext cx="41761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Topics for SLP 3333 </a:t>
            </a:r>
            <a:r>
              <a:rPr lang="en-US" sz="2400" dirty="0">
                <a:solidFill>
                  <a:schemeClr val="tx1"/>
                </a:solidFill>
              </a:rPr>
              <a:t>(only a few)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39A47EE-1617-594A-E6D8-642C50703753}"/>
              </a:ext>
            </a:extLst>
          </p:cNvPr>
          <p:cNvSpPr/>
          <p:nvPr/>
        </p:nvSpPr>
        <p:spPr>
          <a:xfrm>
            <a:off x="-241820" y="5133315"/>
            <a:ext cx="9813956" cy="890844"/>
          </a:xfrm>
          <a:prstGeom prst="ellipse">
            <a:avLst/>
          </a:prstGeom>
          <a:noFill/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727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10F22-9BD0-364E-15D7-C9F6953960B4}"/>
              </a:ext>
            </a:extLst>
          </p:cNvPr>
          <p:cNvSpPr txBox="1"/>
          <p:nvPr/>
        </p:nvSpPr>
        <p:spPr>
          <a:xfrm>
            <a:off x="1959920" y="671601"/>
            <a:ext cx="221887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 99 If we go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100 If I had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81C065-2725-4964-83FB-0A0593F338C1}"/>
              </a:ext>
            </a:extLst>
          </p:cNvPr>
          <p:cNvSpPr txBox="1"/>
          <p:nvPr/>
        </p:nvSpPr>
        <p:spPr>
          <a:xfrm>
            <a:off x="1959920" y="2759242"/>
            <a:ext cx="30043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 38 If I do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39 If I knew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38 If I had known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450F3-9483-4FC7-DF8B-2D72A708DFAD}"/>
              </a:ext>
            </a:extLst>
          </p:cNvPr>
          <p:cNvSpPr txBox="1"/>
          <p:nvPr/>
        </p:nvSpPr>
        <p:spPr>
          <a:xfrm>
            <a:off x="1959920" y="4919008"/>
            <a:ext cx="27751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Unit 83 If 1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84 If 2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85 If I were you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Unit 86 If…not</a:t>
            </a:r>
          </a:p>
          <a:p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2B756-C0DE-0721-324D-CDA388C3D0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1" y="289045"/>
            <a:ext cx="1425924" cy="19209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605A25-51D2-D069-B502-FE73D3E11B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0" y="2468503"/>
            <a:ext cx="1420505" cy="19209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A0F4EA-9DD2-3ACD-D0B1-161391C06F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41" y="4647961"/>
            <a:ext cx="1417319" cy="19209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29D8BF-55D0-F6D8-9C7D-3DC0AD0D20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4373" y="392975"/>
            <a:ext cx="2548907" cy="1758804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D7C7E4D6-35B6-0BD8-AD34-D33B7F01043D}"/>
              </a:ext>
            </a:extLst>
          </p:cNvPr>
          <p:cNvSpPr/>
          <p:nvPr/>
        </p:nvSpPr>
        <p:spPr>
          <a:xfrm rot="14245819">
            <a:off x="4524571" y="4064948"/>
            <a:ext cx="619912" cy="1913876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060F147-D5FB-1651-3539-72367FFA0552}"/>
              </a:ext>
            </a:extLst>
          </p:cNvPr>
          <p:cNvSpPr/>
          <p:nvPr/>
        </p:nvSpPr>
        <p:spPr>
          <a:xfrm rot="19163461">
            <a:off x="4654313" y="1073876"/>
            <a:ext cx="619912" cy="1785250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CAE00DA-63B5-53DC-0101-39ADE800D0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512" y="2824612"/>
            <a:ext cx="1208773" cy="1208773"/>
          </a:xfrm>
          <a:prstGeom prst="rect">
            <a:avLst/>
          </a:prstGeom>
        </p:spPr>
      </p:pic>
      <p:sp>
        <p:nvSpPr>
          <p:cNvPr id="16" name="Arrow: Down 15">
            <a:extLst>
              <a:ext uri="{FF2B5EF4-FFF2-40B4-BE49-F238E27FC236}">
                <a16:creationId xmlns:a16="http://schemas.microsoft.com/office/drawing/2014/main" id="{4ADB357E-86DA-AD6F-A029-CAB4265F3F68}"/>
              </a:ext>
            </a:extLst>
          </p:cNvPr>
          <p:cNvSpPr/>
          <p:nvPr/>
        </p:nvSpPr>
        <p:spPr>
          <a:xfrm rot="16200000">
            <a:off x="4737244" y="3109114"/>
            <a:ext cx="619912" cy="639771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4076F3-3E15-4008-3110-4227A9FCD814}"/>
              </a:ext>
            </a:extLst>
          </p:cNvPr>
          <p:cNvSpPr txBox="1"/>
          <p:nvPr/>
        </p:nvSpPr>
        <p:spPr>
          <a:xfrm>
            <a:off x="7708034" y="2604393"/>
            <a:ext cx="443606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tx1"/>
                </a:solidFill>
              </a:rPr>
              <a:t>Health care and lifestyle (national health care system, prevention and treatment of diseases, </a:t>
            </a:r>
            <a:r>
              <a:rPr lang="en-US" sz="1000" b="1" dirty="0" err="1">
                <a:solidFill>
                  <a:schemeClr val="tx1"/>
                </a:solidFill>
              </a:rPr>
              <a:t>civilisation</a:t>
            </a:r>
            <a:r>
              <a:rPr lang="en-US" sz="1000" b="1" dirty="0">
                <a:solidFill>
                  <a:schemeClr val="tx1"/>
                </a:solidFill>
              </a:rPr>
              <a:t> diseases, cloning, healthy diet and way of life, addictions such as alcoholism, smoking, drugs, gambling, etc.)</a:t>
            </a:r>
          </a:p>
          <a:p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1000" b="1" dirty="0">
                <a:solidFill>
                  <a:schemeClr val="tx1"/>
                </a:solidFill>
              </a:rPr>
              <a:t>Man and the environment (nature and animal protection and preservation, pollution, ozone layer, greenhouse effect, climate changes, natural disasters, etc.)</a:t>
            </a:r>
          </a:p>
          <a:p>
            <a:endParaRPr lang="en-US" sz="1000" b="1" dirty="0">
              <a:solidFill>
                <a:schemeClr val="tx1"/>
              </a:solidFill>
            </a:endParaRPr>
          </a:p>
          <a:p>
            <a:r>
              <a:rPr lang="en-US" sz="1000" b="1" dirty="0">
                <a:solidFill>
                  <a:schemeClr val="tx1"/>
                </a:solidFill>
              </a:rPr>
              <a:t>Science and technology (technical inventions and their use/misuse, gene engineering, space research, drones, computers, alternative energy sources, etc.)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32ABD4ED-4C0A-7C12-2BA8-70550A400678}"/>
              </a:ext>
            </a:extLst>
          </p:cNvPr>
          <p:cNvSpPr/>
          <p:nvPr/>
        </p:nvSpPr>
        <p:spPr>
          <a:xfrm>
            <a:off x="8898914" y="4475923"/>
            <a:ext cx="619912" cy="479085"/>
          </a:xfrm>
          <a:prstGeom prst="downArrow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ross 6">
            <a:extLst>
              <a:ext uri="{FF2B5EF4-FFF2-40B4-BE49-F238E27FC236}">
                <a16:creationId xmlns:a16="http://schemas.microsoft.com/office/drawing/2014/main" id="{DBF7B13A-DECE-0CCC-CC00-3890FDEB7445}"/>
              </a:ext>
            </a:extLst>
          </p:cNvPr>
          <p:cNvSpPr/>
          <p:nvPr/>
        </p:nvSpPr>
        <p:spPr>
          <a:xfrm>
            <a:off x="6982916" y="3143136"/>
            <a:ext cx="623243" cy="571724"/>
          </a:xfrm>
          <a:prstGeom prst="plus">
            <a:avLst>
              <a:gd name="adj" fmla="val 36785"/>
            </a:avLst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9" name="Cross 8">
            <a:extLst>
              <a:ext uri="{FF2B5EF4-FFF2-40B4-BE49-F238E27FC236}">
                <a16:creationId xmlns:a16="http://schemas.microsoft.com/office/drawing/2014/main" id="{7081AEC2-0A17-F292-7445-FE40AA413752}"/>
              </a:ext>
            </a:extLst>
          </p:cNvPr>
          <p:cNvSpPr/>
          <p:nvPr/>
        </p:nvSpPr>
        <p:spPr>
          <a:xfrm>
            <a:off x="6982916" y="986515"/>
            <a:ext cx="623243" cy="571724"/>
          </a:xfrm>
          <a:prstGeom prst="plus">
            <a:avLst>
              <a:gd name="adj" fmla="val 36785"/>
            </a:avLst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1A8635D-F8C1-85E5-F29B-89EF9867B8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480" y="5088308"/>
            <a:ext cx="1315390" cy="1600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83689C-03B2-CF7A-8143-71C8E188A1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385" y="5053641"/>
            <a:ext cx="1315390" cy="16003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6023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54C2403-B5CD-22B7-7795-DBBC3B93C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1" y="0"/>
            <a:ext cx="12101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6205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A3DD79-5DBD-EE47-F3CA-E23DC8ADB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45" y="280987"/>
            <a:ext cx="7724775" cy="6219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E8A5CD-2D69-C55F-C73C-168CE0927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356" y="261937"/>
            <a:ext cx="7772400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5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B51FB67F-7B34-389F-B623-9BE02FAC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3000" y="1870210"/>
            <a:ext cx="262228" cy="549832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4AD4787B-0275-F050-8072-89CE83313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7151" y="1700532"/>
            <a:ext cx="279146" cy="600586"/>
          </a:xfrm>
          <a:prstGeom prst="rect">
            <a:avLst/>
          </a:prstGeom>
        </p:spPr>
      </p:pic>
      <p:pic>
        <p:nvPicPr>
          <p:cNvPr id="20" name="Grafický objekt 19">
            <a:extLst>
              <a:ext uri="{FF2B5EF4-FFF2-40B4-BE49-F238E27FC236}">
                <a16:creationId xmlns:a16="http://schemas.microsoft.com/office/drawing/2014/main" id="{F70487D2-DD1E-C9A5-8B67-14E0651DDF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4257" y="1954535"/>
            <a:ext cx="279146" cy="575209"/>
          </a:xfrm>
          <a:prstGeom prst="rect">
            <a:avLst/>
          </a:prstGeom>
        </p:spPr>
      </p:pic>
      <p:pic>
        <p:nvPicPr>
          <p:cNvPr id="22" name="Grafický objekt 21">
            <a:extLst>
              <a:ext uri="{FF2B5EF4-FFF2-40B4-BE49-F238E27FC236}">
                <a16:creationId xmlns:a16="http://schemas.microsoft.com/office/drawing/2014/main" id="{E6FE2AFD-DDE8-FBC4-B422-981C2E64C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278129" y="5548193"/>
            <a:ext cx="279146" cy="558291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14C39BE3-2F55-3575-1501-08237C09A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56326" y="1793635"/>
            <a:ext cx="279146" cy="600586"/>
          </a:xfrm>
          <a:prstGeom prst="rect">
            <a:avLst/>
          </a:prstGeom>
        </p:spPr>
      </p:pic>
      <p:pic>
        <p:nvPicPr>
          <p:cNvPr id="19" name="Grafický objekt 18">
            <a:extLst>
              <a:ext uri="{FF2B5EF4-FFF2-40B4-BE49-F238E27FC236}">
                <a16:creationId xmlns:a16="http://schemas.microsoft.com/office/drawing/2014/main" id="{98FDC5DE-3D37-9448-F8D7-B55B2D18C4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5795" y="1708079"/>
            <a:ext cx="279146" cy="558291"/>
          </a:xfrm>
          <a:prstGeom prst="rect">
            <a:avLst/>
          </a:prstGeom>
        </p:spPr>
      </p:pic>
      <p:pic>
        <p:nvPicPr>
          <p:cNvPr id="23" name="Grafický objekt 22">
            <a:extLst>
              <a:ext uri="{FF2B5EF4-FFF2-40B4-BE49-F238E27FC236}">
                <a16:creationId xmlns:a16="http://schemas.microsoft.com/office/drawing/2014/main" id="{A9E73E58-3A61-A5D2-1D71-99E06446F7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25345" y="5527046"/>
            <a:ext cx="279146" cy="558291"/>
          </a:xfrm>
          <a:prstGeom prst="rect">
            <a:avLst/>
          </a:prstGeom>
        </p:spPr>
      </p:pic>
      <p:pic>
        <p:nvPicPr>
          <p:cNvPr id="25" name="Grafický objekt 24">
            <a:extLst>
              <a:ext uri="{FF2B5EF4-FFF2-40B4-BE49-F238E27FC236}">
                <a16:creationId xmlns:a16="http://schemas.microsoft.com/office/drawing/2014/main" id="{C7C39399-0752-0FF1-F485-32A780C06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61832" y="2556726"/>
            <a:ext cx="279146" cy="575209"/>
          </a:xfrm>
          <a:prstGeom prst="rect">
            <a:avLst/>
          </a:prstGeom>
        </p:spPr>
      </p:pic>
      <p:pic>
        <p:nvPicPr>
          <p:cNvPr id="28" name="Grafický objekt 27">
            <a:extLst>
              <a:ext uri="{FF2B5EF4-FFF2-40B4-BE49-F238E27FC236}">
                <a16:creationId xmlns:a16="http://schemas.microsoft.com/office/drawing/2014/main" id="{B1F85EE6-DB4C-17BB-4F8D-5A6F4CC53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08544" y="4165952"/>
            <a:ext cx="279146" cy="600586"/>
          </a:xfrm>
          <a:prstGeom prst="rect">
            <a:avLst/>
          </a:prstGeom>
        </p:spPr>
      </p:pic>
      <p:pic>
        <p:nvPicPr>
          <p:cNvPr id="17" name="Grafický objekt 16">
            <a:extLst>
              <a:ext uri="{FF2B5EF4-FFF2-40B4-BE49-F238E27FC236}">
                <a16:creationId xmlns:a16="http://schemas.microsoft.com/office/drawing/2014/main" id="{A1C4C636-723E-8480-00C2-C850EB5A5A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13502" y="1813950"/>
            <a:ext cx="279146" cy="575209"/>
          </a:xfrm>
          <a:prstGeom prst="rect">
            <a:avLst/>
          </a:prstGeom>
        </p:spPr>
      </p:pic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778F850A-7080-76AA-A913-D284BBDBB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6724" y="2345497"/>
            <a:ext cx="279146" cy="575209"/>
          </a:xfrm>
          <a:prstGeom prst="rect">
            <a:avLst/>
          </a:prstGeom>
        </p:spPr>
      </p:pic>
      <p:pic>
        <p:nvPicPr>
          <p:cNvPr id="21" name="Grafický objekt 20">
            <a:extLst>
              <a:ext uri="{FF2B5EF4-FFF2-40B4-BE49-F238E27FC236}">
                <a16:creationId xmlns:a16="http://schemas.microsoft.com/office/drawing/2014/main" id="{304A0672-A9D5-F73C-40F2-69B41564C7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3004" y="2502757"/>
            <a:ext cx="279146" cy="600586"/>
          </a:xfrm>
          <a:prstGeom prst="rect">
            <a:avLst/>
          </a:prstGeom>
        </p:spPr>
      </p:pic>
      <p:pic>
        <p:nvPicPr>
          <p:cNvPr id="24" name="Grafický objekt 23">
            <a:extLst>
              <a:ext uri="{FF2B5EF4-FFF2-40B4-BE49-F238E27FC236}">
                <a16:creationId xmlns:a16="http://schemas.microsoft.com/office/drawing/2014/main" id="{2A17938E-042A-D083-1C71-5B68B7EFF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08380" y="5505898"/>
            <a:ext cx="279146" cy="600586"/>
          </a:xfrm>
          <a:prstGeom prst="rect">
            <a:avLst/>
          </a:prstGeom>
        </p:spPr>
      </p:pic>
      <p:pic>
        <p:nvPicPr>
          <p:cNvPr id="30" name="Grafický objekt 29">
            <a:extLst>
              <a:ext uri="{FF2B5EF4-FFF2-40B4-BE49-F238E27FC236}">
                <a16:creationId xmlns:a16="http://schemas.microsoft.com/office/drawing/2014/main" id="{62A2CF79-82CF-B07C-3F2F-10740F9F7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5075" y="1813950"/>
            <a:ext cx="262228" cy="549832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728FC911-E71E-8A19-F81E-3ABFB4F5D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13534" y="1738299"/>
            <a:ext cx="279146" cy="600586"/>
          </a:xfrm>
          <a:prstGeom prst="rect">
            <a:avLst/>
          </a:prstGeom>
        </p:spPr>
      </p:pic>
      <p:pic>
        <p:nvPicPr>
          <p:cNvPr id="34" name="Grafický objekt 33">
            <a:extLst>
              <a:ext uri="{FF2B5EF4-FFF2-40B4-BE49-F238E27FC236}">
                <a16:creationId xmlns:a16="http://schemas.microsoft.com/office/drawing/2014/main" id="{4A3B283E-95A2-1CC5-E7D9-9830DAD737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51" y="2332808"/>
            <a:ext cx="279146" cy="600586"/>
          </a:xfrm>
          <a:prstGeom prst="rect">
            <a:avLst/>
          </a:prstGeom>
        </p:spPr>
      </p:pic>
      <p:pic>
        <p:nvPicPr>
          <p:cNvPr id="37" name="Grafický objekt 36">
            <a:extLst>
              <a:ext uri="{FF2B5EF4-FFF2-40B4-BE49-F238E27FC236}">
                <a16:creationId xmlns:a16="http://schemas.microsoft.com/office/drawing/2014/main" id="{AAA86C76-239F-849D-6D97-B7530BB2A7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56650" y="1712918"/>
            <a:ext cx="279146" cy="558291"/>
          </a:xfrm>
          <a:prstGeom prst="rect">
            <a:avLst/>
          </a:prstGeom>
        </p:spPr>
      </p:pic>
      <p:pic>
        <p:nvPicPr>
          <p:cNvPr id="38" name="Grafický objekt 37">
            <a:extLst>
              <a:ext uri="{FF2B5EF4-FFF2-40B4-BE49-F238E27FC236}">
                <a16:creationId xmlns:a16="http://schemas.microsoft.com/office/drawing/2014/main" id="{340AE384-8981-591B-D47D-02F843334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9692" y="2466591"/>
            <a:ext cx="279146" cy="575209"/>
          </a:xfrm>
          <a:prstGeom prst="rect">
            <a:avLst/>
          </a:prstGeom>
        </p:spPr>
      </p:pic>
      <p:pic>
        <p:nvPicPr>
          <p:cNvPr id="40" name="Grafický objekt 39">
            <a:extLst>
              <a:ext uri="{FF2B5EF4-FFF2-40B4-BE49-F238E27FC236}">
                <a16:creationId xmlns:a16="http://schemas.microsoft.com/office/drawing/2014/main" id="{5CEF6691-0536-7D40-214E-BC0E087A68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55596" y="5527046"/>
            <a:ext cx="279146" cy="558291"/>
          </a:xfrm>
          <a:prstGeom prst="rect">
            <a:avLst/>
          </a:prstGeom>
        </p:spPr>
      </p:pic>
      <p:pic>
        <p:nvPicPr>
          <p:cNvPr id="41" name="Grafický objekt 40">
            <a:extLst>
              <a:ext uri="{FF2B5EF4-FFF2-40B4-BE49-F238E27FC236}">
                <a16:creationId xmlns:a16="http://schemas.microsoft.com/office/drawing/2014/main" id="{4C50A654-90D5-7775-0439-D834AE904A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74171" y="4970575"/>
            <a:ext cx="279146" cy="558291"/>
          </a:xfrm>
          <a:prstGeom prst="rect">
            <a:avLst/>
          </a:prstGeom>
        </p:spPr>
      </p:pic>
      <p:pic>
        <p:nvPicPr>
          <p:cNvPr id="39" name="Grafický objekt 38">
            <a:extLst>
              <a:ext uri="{FF2B5EF4-FFF2-40B4-BE49-F238E27FC236}">
                <a16:creationId xmlns:a16="http://schemas.microsoft.com/office/drawing/2014/main" id="{377841FF-1D67-7D0F-B620-4B1E1C1E2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97806" y="2394853"/>
            <a:ext cx="279146" cy="600586"/>
          </a:xfrm>
          <a:prstGeom prst="rect">
            <a:avLst/>
          </a:prstGeom>
        </p:spPr>
      </p:pic>
      <p:pic>
        <p:nvPicPr>
          <p:cNvPr id="47" name="Grafický objekt 46">
            <a:extLst>
              <a:ext uri="{FF2B5EF4-FFF2-40B4-BE49-F238E27FC236}">
                <a16:creationId xmlns:a16="http://schemas.microsoft.com/office/drawing/2014/main" id="{3E7D7447-D300-CE9E-8612-9FC512FE26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06494" y="1891382"/>
            <a:ext cx="279146" cy="575209"/>
          </a:xfrm>
          <a:prstGeom prst="rect">
            <a:avLst/>
          </a:prstGeom>
        </p:spPr>
      </p:pic>
      <p:pic>
        <p:nvPicPr>
          <p:cNvPr id="48" name="Grafický objekt 47">
            <a:extLst>
              <a:ext uri="{FF2B5EF4-FFF2-40B4-BE49-F238E27FC236}">
                <a16:creationId xmlns:a16="http://schemas.microsoft.com/office/drawing/2014/main" id="{B598C8F2-50D8-B05D-2C5A-A95EA016D6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18977" y="1885655"/>
            <a:ext cx="279146" cy="558291"/>
          </a:xfrm>
          <a:prstGeom prst="rect">
            <a:avLst/>
          </a:prstGeom>
        </p:spPr>
      </p:pic>
      <p:pic>
        <p:nvPicPr>
          <p:cNvPr id="49" name="Grafický objekt 48">
            <a:extLst>
              <a:ext uri="{FF2B5EF4-FFF2-40B4-BE49-F238E27FC236}">
                <a16:creationId xmlns:a16="http://schemas.microsoft.com/office/drawing/2014/main" id="{B462E1FA-A91B-066B-5B9A-E5F6ACDEE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4797" y="1845021"/>
            <a:ext cx="262228" cy="549832"/>
          </a:xfrm>
          <a:prstGeom prst="rect">
            <a:avLst/>
          </a:prstGeom>
        </p:spPr>
      </p:pic>
      <p:pic>
        <p:nvPicPr>
          <p:cNvPr id="50" name="Grafický objekt 49">
            <a:extLst>
              <a:ext uri="{FF2B5EF4-FFF2-40B4-BE49-F238E27FC236}">
                <a16:creationId xmlns:a16="http://schemas.microsoft.com/office/drawing/2014/main" id="{043F1F3D-AE37-CFE1-0028-44B88138BA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13384" y="1812128"/>
            <a:ext cx="279146" cy="575209"/>
          </a:xfrm>
          <a:prstGeom prst="rect">
            <a:avLst/>
          </a:prstGeom>
        </p:spPr>
      </p:pic>
      <p:pic>
        <p:nvPicPr>
          <p:cNvPr id="51" name="Grafický objekt 50">
            <a:extLst>
              <a:ext uri="{FF2B5EF4-FFF2-40B4-BE49-F238E27FC236}">
                <a16:creationId xmlns:a16="http://schemas.microsoft.com/office/drawing/2014/main" id="{0F679610-990F-FAF0-81D9-06DD09ACD6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68039" y="1070661"/>
            <a:ext cx="279146" cy="558291"/>
          </a:xfrm>
          <a:prstGeom prst="rect">
            <a:avLst/>
          </a:prstGeom>
        </p:spPr>
      </p:pic>
      <p:pic>
        <p:nvPicPr>
          <p:cNvPr id="53" name="Grafický objekt 52">
            <a:extLst>
              <a:ext uri="{FF2B5EF4-FFF2-40B4-BE49-F238E27FC236}">
                <a16:creationId xmlns:a16="http://schemas.microsoft.com/office/drawing/2014/main" id="{CADFE558-DF2F-D0D3-DF6F-7C9009468A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7274" y="2377555"/>
            <a:ext cx="279146" cy="558291"/>
          </a:xfrm>
          <a:prstGeom prst="rect">
            <a:avLst/>
          </a:prstGeom>
        </p:spPr>
      </p:pic>
      <p:pic>
        <p:nvPicPr>
          <p:cNvPr id="54" name="Grafický objekt 53">
            <a:extLst>
              <a:ext uri="{FF2B5EF4-FFF2-40B4-BE49-F238E27FC236}">
                <a16:creationId xmlns:a16="http://schemas.microsoft.com/office/drawing/2014/main" id="{349EC318-2E01-28DB-6492-03940246A1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89840" y="2385535"/>
            <a:ext cx="279146" cy="558291"/>
          </a:xfrm>
          <a:prstGeom prst="rect">
            <a:avLst/>
          </a:prstGeom>
        </p:spPr>
      </p:pic>
      <p:pic>
        <p:nvPicPr>
          <p:cNvPr id="55" name="Grafický objekt 54">
            <a:extLst>
              <a:ext uri="{FF2B5EF4-FFF2-40B4-BE49-F238E27FC236}">
                <a16:creationId xmlns:a16="http://schemas.microsoft.com/office/drawing/2014/main" id="{4820BD46-3568-CF79-6787-65F4F9759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69237" y="2352161"/>
            <a:ext cx="279146" cy="600586"/>
          </a:xfrm>
          <a:prstGeom prst="rect">
            <a:avLst/>
          </a:prstGeom>
        </p:spPr>
      </p:pic>
      <p:pic>
        <p:nvPicPr>
          <p:cNvPr id="56" name="Grafický objekt 55">
            <a:extLst>
              <a:ext uri="{FF2B5EF4-FFF2-40B4-BE49-F238E27FC236}">
                <a16:creationId xmlns:a16="http://schemas.microsoft.com/office/drawing/2014/main" id="{342B4E8D-AE12-FEF4-DBC5-2C96C89A1D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75513" y="1153380"/>
            <a:ext cx="279146" cy="558291"/>
          </a:xfrm>
          <a:prstGeom prst="rect">
            <a:avLst/>
          </a:prstGeom>
        </p:spPr>
      </p:pic>
      <p:pic>
        <p:nvPicPr>
          <p:cNvPr id="57" name="Grafický objekt 56">
            <a:extLst>
              <a:ext uri="{FF2B5EF4-FFF2-40B4-BE49-F238E27FC236}">
                <a16:creationId xmlns:a16="http://schemas.microsoft.com/office/drawing/2014/main" id="{573F78B1-5F17-A642-367E-122755DC43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17351" y="2348011"/>
            <a:ext cx="279146" cy="558291"/>
          </a:xfrm>
          <a:prstGeom prst="rect">
            <a:avLst/>
          </a:prstGeom>
        </p:spPr>
      </p:pic>
      <p:pic>
        <p:nvPicPr>
          <p:cNvPr id="58" name="Grafický objekt 57">
            <a:extLst>
              <a:ext uri="{FF2B5EF4-FFF2-40B4-BE49-F238E27FC236}">
                <a16:creationId xmlns:a16="http://schemas.microsoft.com/office/drawing/2014/main" id="{C2D0DDA5-FAFE-67CF-6197-CDBB2366C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2599" y="2352161"/>
            <a:ext cx="279146" cy="600586"/>
          </a:xfrm>
          <a:prstGeom prst="rect">
            <a:avLst/>
          </a:prstGeom>
        </p:spPr>
      </p:pic>
      <p:pic>
        <p:nvPicPr>
          <p:cNvPr id="60" name="Grafický objekt 59">
            <a:extLst>
              <a:ext uri="{FF2B5EF4-FFF2-40B4-BE49-F238E27FC236}">
                <a16:creationId xmlns:a16="http://schemas.microsoft.com/office/drawing/2014/main" id="{8374B629-CC1D-CCB8-B0D1-94E3079171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73668" y="2353942"/>
            <a:ext cx="279146" cy="575209"/>
          </a:xfrm>
          <a:prstGeom prst="rect">
            <a:avLst/>
          </a:prstGeom>
        </p:spPr>
      </p:pic>
      <p:pic>
        <p:nvPicPr>
          <p:cNvPr id="33" name="Grafický objekt 32">
            <a:extLst>
              <a:ext uri="{FF2B5EF4-FFF2-40B4-BE49-F238E27FC236}">
                <a16:creationId xmlns:a16="http://schemas.microsoft.com/office/drawing/2014/main" id="{D6057CA7-F542-8CA1-765E-80421ED6EB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0189" y="1756729"/>
            <a:ext cx="262228" cy="549832"/>
          </a:xfrm>
          <a:prstGeom prst="rect">
            <a:avLst/>
          </a:prstGeom>
        </p:spPr>
      </p:pic>
      <p:pic>
        <p:nvPicPr>
          <p:cNvPr id="52" name="Grafický objekt 51">
            <a:extLst>
              <a:ext uri="{FF2B5EF4-FFF2-40B4-BE49-F238E27FC236}">
                <a16:creationId xmlns:a16="http://schemas.microsoft.com/office/drawing/2014/main" id="{7501CCE9-33C5-D08F-0668-93940B3D5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0432" y="1715314"/>
            <a:ext cx="262228" cy="549832"/>
          </a:xfrm>
          <a:prstGeom prst="rect">
            <a:avLst/>
          </a:prstGeom>
        </p:spPr>
      </p:pic>
      <p:pic>
        <p:nvPicPr>
          <p:cNvPr id="35" name="Grafický objekt 34">
            <a:extLst>
              <a:ext uri="{FF2B5EF4-FFF2-40B4-BE49-F238E27FC236}">
                <a16:creationId xmlns:a16="http://schemas.microsoft.com/office/drawing/2014/main" id="{497C11AA-8156-A758-E2F6-B01778699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616" y="1042823"/>
            <a:ext cx="279146" cy="575209"/>
          </a:xfrm>
          <a:prstGeom prst="rect">
            <a:avLst/>
          </a:prstGeom>
        </p:spPr>
      </p:pic>
      <p:pic>
        <p:nvPicPr>
          <p:cNvPr id="65" name="Grafický objekt 64">
            <a:extLst>
              <a:ext uri="{FF2B5EF4-FFF2-40B4-BE49-F238E27FC236}">
                <a16:creationId xmlns:a16="http://schemas.microsoft.com/office/drawing/2014/main" id="{B20A91EE-932E-6EC8-B0C0-FAC1C65653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20995" y="4913512"/>
            <a:ext cx="279146" cy="575209"/>
          </a:xfrm>
          <a:prstGeom prst="rect">
            <a:avLst/>
          </a:prstGeom>
        </p:spPr>
      </p:pic>
      <p:pic>
        <p:nvPicPr>
          <p:cNvPr id="67" name="Grafický objekt 66">
            <a:extLst>
              <a:ext uri="{FF2B5EF4-FFF2-40B4-BE49-F238E27FC236}">
                <a16:creationId xmlns:a16="http://schemas.microsoft.com/office/drawing/2014/main" id="{AF4D8631-9057-0944-8B6E-F09754C68A4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711144" y="998346"/>
            <a:ext cx="677691" cy="702186"/>
          </a:xfrm>
          <a:prstGeom prst="rect">
            <a:avLst/>
          </a:prstGeom>
        </p:spPr>
      </p:pic>
      <p:pic>
        <p:nvPicPr>
          <p:cNvPr id="68" name="Grafický objekt 67">
            <a:extLst>
              <a:ext uri="{FF2B5EF4-FFF2-40B4-BE49-F238E27FC236}">
                <a16:creationId xmlns:a16="http://schemas.microsoft.com/office/drawing/2014/main" id="{4B397A56-53AF-3E85-67FC-EE8774E2B71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15828" y="1032637"/>
            <a:ext cx="677691" cy="702186"/>
          </a:xfrm>
          <a:prstGeom prst="rect">
            <a:avLst/>
          </a:prstGeom>
        </p:spPr>
      </p:pic>
      <p:pic>
        <p:nvPicPr>
          <p:cNvPr id="69" name="Grafický objekt 68">
            <a:extLst>
              <a:ext uri="{FF2B5EF4-FFF2-40B4-BE49-F238E27FC236}">
                <a16:creationId xmlns:a16="http://schemas.microsoft.com/office/drawing/2014/main" id="{4BBEC473-7FDD-47B0-3B21-47C907C664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41807" y="4043542"/>
            <a:ext cx="677691" cy="702186"/>
          </a:xfrm>
          <a:prstGeom prst="rect">
            <a:avLst/>
          </a:prstGeom>
        </p:spPr>
      </p:pic>
      <p:pic>
        <p:nvPicPr>
          <p:cNvPr id="70" name="Grafický objekt 69">
            <a:extLst>
              <a:ext uri="{FF2B5EF4-FFF2-40B4-BE49-F238E27FC236}">
                <a16:creationId xmlns:a16="http://schemas.microsoft.com/office/drawing/2014/main" id="{D3539DA3-9CE5-52F5-3799-2DCC74B6D8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22893" y="4043542"/>
            <a:ext cx="677691" cy="702186"/>
          </a:xfrm>
          <a:prstGeom prst="rect">
            <a:avLst/>
          </a:prstGeom>
        </p:spPr>
      </p:pic>
      <p:pic>
        <p:nvPicPr>
          <p:cNvPr id="71" name="Grafický objekt 70">
            <a:extLst>
              <a:ext uri="{FF2B5EF4-FFF2-40B4-BE49-F238E27FC236}">
                <a16:creationId xmlns:a16="http://schemas.microsoft.com/office/drawing/2014/main" id="{34F2B395-C5C6-E783-673D-2992E16681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1696" y="926766"/>
            <a:ext cx="677691" cy="702186"/>
          </a:xfrm>
          <a:prstGeom prst="rect">
            <a:avLst/>
          </a:prstGeom>
        </p:spPr>
      </p:pic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BDF3EDBB-3A34-1198-B192-6E206C08CF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21455" y="4953657"/>
            <a:ext cx="279146" cy="575209"/>
          </a:xfrm>
          <a:prstGeom prst="rect">
            <a:avLst/>
          </a:prstGeom>
        </p:spPr>
      </p:pic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EEB52508-5ABE-BD09-D5C5-6C5841CA4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68739" y="4913512"/>
            <a:ext cx="279146" cy="558291"/>
          </a:xfrm>
          <a:prstGeom prst="rect">
            <a:avLst/>
          </a:prstGeom>
        </p:spPr>
      </p:pic>
      <p:pic>
        <p:nvPicPr>
          <p:cNvPr id="15" name="Grafický objekt 14">
            <a:extLst>
              <a:ext uri="{FF2B5EF4-FFF2-40B4-BE49-F238E27FC236}">
                <a16:creationId xmlns:a16="http://schemas.microsoft.com/office/drawing/2014/main" id="{9359B407-449D-8479-BFE7-9017D9793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6548" y="4165952"/>
            <a:ext cx="262228" cy="549832"/>
          </a:xfrm>
          <a:prstGeom prst="rect">
            <a:avLst/>
          </a:prstGeom>
        </p:spPr>
      </p:pic>
      <p:pic>
        <p:nvPicPr>
          <p:cNvPr id="32" name="Grafický objekt 31">
            <a:extLst>
              <a:ext uri="{FF2B5EF4-FFF2-40B4-BE49-F238E27FC236}">
                <a16:creationId xmlns:a16="http://schemas.microsoft.com/office/drawing/2014/main" id="{5951AEC7-B21B-09AB-8B17-CF770AD983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16023" y="4901634"/>
            <a:ext cx="279146" cy="575209"/>
          </a:xfrm>
          <a:prstGeom prst="rect">
            <a:avLst/>
          </a:prstGeom>
        </p:spPr>
      </p:pic>
      <p:pic>
        <p:nvPicPr>
          <p:cNvPr id="29" name="Grafický objekt 28">
            <a:extLst>
              <a:ext uri="{FF2B5EF4-FFF2-40B4-BE49-F238E27FC236}">
                <a16:creationId xmlns:a16="http://schemas.microsoft.com/office/drawing/2014/main" id="{5D3A266F-C902-BACB-FDE0-13D37484BF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63307" y="4880704"/>
            <a:ext cx="279146" cy="558291"/>
          </a:xfrm>
          <a:prstGeom prst="rect">
            <a:avLst/>
          </a:prstGeom>
        </p:spPr>
      </p:pic>
      <p:sp>
        <p:nvSpPr>
          <p:cNvPr id="73" name="TextBox 2">
            <a:extLst>
              <a:ext uri="{FF2B5EF4-FFF2-40B4-BE49-F238E27FC236}">
                <a16:creationId xmlns:a16="http://schemas.microsoft.com/office/drawing/2014/main" id="{81CA4110-4DB2-40C3-89F6-5DC08862511A}"/>
              </a:ext>
            </a:extLst>
          </p:cNvPr>
          <p:cNvSpPr/>
          <p:nvPr/>
        </p:nvSpPr>
        <p:spPr>
          <a:xfrm>
            <a:off x="3373325" y="184300"/>
            <a:ext cx="4495414" cy="646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cs-CZ" sz="3600" b="1" dirty="0" err="1">
                <a:solidFill>
                  <a:schemeClr val="tx1"/>
                </a:solidFill>
              </a:rPr>
              <a:t>Custom</a:t>
            </a:r>
            <a:r>
              <a:rPr lang="cs-CZ" sz="3600" b="1" dirty="0">
                <a:solidFill>
                  <a:schemeClr val="tx1"/>
                </a:solidFill>
              </a:rPr>
              <a:t> </a:t>
            </a:r>
            <a:r>
              <a:rPr lang="cs-CZ" sz="3600" b="1" dirty="0" err="1">
                <a:solidFill>
                  <a:schemeClr val="tx1"/>
                </a:solidFill>
              </a:rPr>
              <a:t>ChatGPT</a:t>
            </a:r>
            <a:endParaRPr sz="3600" b="1" dirty="0">
              <a:solidFill>
                <a:schemeClr val="tx1"/>
              </a:solidFill>
            </a:endParaRPr>
          </a:p>
        </p:txBody>
      </p:sp>
      <p:pic>
        <p:nvPicPr>
          <p:cNvPr id="61" name="Grafický objekt 60">
            <a:extLst>
              <a:ext uri="{FF2B5EF4-FFF2-40B4-BE49-F238E27FC236}">
                <a16:creationId xmlns:a16="http://schemas.microsoft.com/office/drawing/2014/main" id="{034EC796-F1EC-4071-66F5-780357EE74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42552" y="4989902"/>
            <a:ext cx="279146" cy="600586"/>
          </a:xfrm>
          <a:prstGeom prst="rect">
            <a:avLst/>
          </a:prstGeom>
        </p:spPr>
      </p:pic>
      <p:pic>
        <p:nvPicPr>
          <p:cNvPr id="63" name="Grafický objekt 62">
            <a:extLst>
              <a:ext uri="{FF2B5EF4-FFF2-40B4-BE49-F238E27FC236}">
                <a16:creationId xmlns:a16="http://schemas.microsoft.com/office/drawing/2014/main" id="{2E77F829-0A35-C001-FCD6-16D870E7EA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73643" y="4989902"/>
            <a:ext cx="279146" cy="558291"/>
          </a:xfrm>
          <a:prstGeom prst="rect">
            <a:avLst/>
          </a:prstGeom>
        </p:spPr>
      </p:pic>
      <p:pic>
        <p:nvPicPr>
          <p:cNvPr id="85" name="Picture 11">
            <a:extLst>
              <a:ext uri="{FF2B5EF4-FFF2-40B4-BE49-F238E27FC236}">
                <a16:creationId xmlns:a16="http://schemas.microsoft.com/office/drawing/2014/main" id="{3B9C5173-C353-F75D-4343-B424430C73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649" y="1235494"/>
            <a:ext cx="394061" cy="394061"/>
          </a:xfrm>
          <a:prstGeom prst="rect">
            <a:avLst/>
          </a:prstGeom>
        </p:spPr>
      </p:pic>
      <p:pic>
        <p:nvPicPr>
          <p:cNvPr id="86" name="Picture 11">
            <a:extLst>
              <a:ext uri="{FF2B5EF4-FFF2-40B4-BE49-F238E27FC236}">
                <a16:creationId xmlns:a16="http://schemas.microsoft.com/office/drawing/2014/main" id="{3C88B348-0F94-4920-000C-3FFA3C03373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94" y="1152409"/>
            <a:ext cx="394061" cy="394061"/>
          </a:xfrm>
          <a:prstGeom prst="rect">
            <a:avLst/>
          </a:prstGeom>
        </p:spPr>
      </p:pic>
      <p:pic>
        <p:nvPicPr>
          <p:cNvPr id="87" name="Picture 11">
            <a:extLst>
              <a:ext uri="{FF2B5EF4-FFF2-40B4-BE49-F238E27FC236}">
                <a16:creationId xmlns:a16="http://schemas.microsoft.com/office/drawing/2014/main" id="{F278CDD3-F29D-E977-2AD1-48186A33742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6753" y="1152408"/>
            <a:ext cx="394061" cy="394061"/>
          </a:xfrm>
          <a:prstGeom prst="rect">
            <a:avLst/>
          </a:prstGeom>
        </p:spPr>
      </p:pic>
      <p:pic>
        <p:nvPicPr>
          <p:cNvPr id="88" name="Picture 11">
            <a:extLst>
              <a:ext uri="{FF2B5EF4-FFF2-40B4-BE49-F238E27FC236}">
                <a16:creationId xmlns:a16="http://schemas.microsoft.com/office/drawing/2014/main" id="{6E59F493-C69E-D0B3-3454-A20B50D949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819" y="4243838"/>
            <a:ext cx="394061" cy="394061"/>
          </a:xfrm>
          <a:prstGeom prst="rect">
            <a:avLst/>
          </a:prstGeom>
        </p:spPr>
      </p:pic>
      <p:pic>
        <p:nvPicPr>
          <p:cNvPr id="89" name="Picture 11">
            <a:extLst>
              <a:ext uri="{FF2B5EF4-FFF2-40B4-BE49-F238E27FC236}">
                <a16:creationId xmlns:a16="http://schemas.microsoft.com/office/drawing/2014/main" id="{06F3EBD7-1333-C2B0-A04A-3EC58757220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175" y="4273781"/>
            <a:ext cx="394061" cy="394061"/>
          </a:xfrm>
          <a:prstGeom prst="rect">
            <a:avLst/>
          </a:prstGeom>
        </p:spPr>
      </p:pic>
      <p:pic>
        <p:nvPicPr>
          <p:cNvPr id="90" name="Grafický objekt 89">
            <a:extLst>
              <a:ext uri="{FF2B5EF4-FFF2-40B4-BE49-F238E27FC236}">
                <a16:creationId xmlns:a16="http://schemas.microsoft.com/office/drawing/2014/main" id="{17B29EBE-2429-3B82-8348-E072753267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7060" y="5015279"/>
            <a:ext cx="262228" cy="549832"/>
          </a:xfrm>
          <a:prstGeom prst="rect">
            <a:avLst/>
          </a:prstGeom>
        </p:spPr>
      </p:pic>
      <p:pic>
        <p:nvPicPr>
          <p:cNvPr id="91" name="Grafický objekt 90">
            <a:extLst>
              <a:ext uri="{FF2B5EF4-FFF2-40B4-BE49-F238E27FC236}">
                <a16:creationId xmlns:a16="http://schemas.microsoft.com/office/drawing/2014/main" id="{B8C9129E-D917-00B5-741F-AB93A4998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88486" y="5590488"/>
            <a:ext cx="262228" cy="549832"/>
          </a:xfrm>
          <a:prstGeom prst="rect">
            <a:avLst/>
          </a:prstGeom>
        </p:spPr>
      </p:pic>
      <p:pic>
        <p:nvPicPr>
          <p:cNvPr id="92" name="Grafický objekt 91">
            <a:extLst>
              <a:ext uri="{FF2B5EF4-FFF2-40B4-BE49-F238E27FC236}">
                <a16:creationId xmlns:a16="http://schemas.microsoft.com/office/drawing/2014/main" id="{A788518F-D454-16F5-E590-29A3584FC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64146" y="5529382"/>
            <a:ext cx="279146" cy="600586"/>
          </a:xfrm>
          <a:prstGeom prst="rect">
            <a:avLst/>
          </a:prstGeom>
        </p:spPr>
      </p:pic>
      <p:pic>
        <p:nvPicPr>
          <p:cNvPr id="93" name="Grafický objekt 92">
            <a:extLst>
              <a:ext uri="{FF2B5EF4-FFF2-40B4-BE49-F238E27FC236}">
                <a16:creationId xmlns:a16="http://schemas.microsoft.com/office/drawing/2014/main" id="{12C21C2D-AFBF-595F-B356-EBEF822930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81111" y="5590488"/>
            <a:ext cx="279146" cy="575209"/>
          </a:xfrm>
          <a:prstGeom prst="rect">
            <a:avLst/>
          </a:prstGeom>
        </p:spPr>
      </p:pic>
      <p:pic>
        <p:nvPicPr>
          <p:cNvPr id="94" name="Grafický objekt 93">
            <a:extLst>
              <a:ext uri="{FF2B5EF4-FFF2-40B4-BE49-F238E27FC236}">
                <a16:creationId xmlns:a16="http://schemas.microsoft.com/office/drawing/2014/main" id="{E86A3468-B98F-86BE-0A4A-1FEADEE129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44142" y="5590488"/>
            <a:ext cx="279146" cy="558291"/>
          </a:xfrm>
          <a:prstGeom prst="rect">
            <a:avLst/>
          </a:prstGeom>
        </p:spPr>
      </p:pic>
      <p:pic>
        <p:nvPicPr>
          <p:cNvPr id="95" name="Grafický objekt 94">
            <a:extLst>
              <a:ext uri="{FF2B5EF4-FFF2-40B4-BE49-F238E27FC236}">
                <a16:creationId xmlns:a16="http://schemas.microsoft.com/office/drawing/2014/main" id="{7760B854-35DD-F687-E22B-5CC6D60CDA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8080" y="5554759"/>
            <a:ext cx="279146" cy="57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7141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627A619-2273-8DF7-58C9-27F42808C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88" y="0"/>
            <a:ext cx="121274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0434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84B4760F-C8FB-8E16-EF47-8E743CBAD1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8"/>
          <a:stretch/>
        </p:blipFill>
        <p:spPr>
          <a:xfrm>
            <a:off x="723481" y="1329179"/>
            <a:ext cx="11011112" cy="5453894"/>
          </a:xfrm>
          <a:prstGeom prst="rect">
            <a:avLst/>
          </a:prstGeom>
        </p:spPr>
      </p:pic>
      <p:sp>
        <p:nvSpPr>
          <p:cNvPr id="5" name="Arrow: Down 13">
            <a:extLst>
              <a:ext uri="{FF2B5EF4-FFF2-40B4-BE49-F238E27FC236}">
                <a16:creationId xmlns:a16="http://schemas.microsoft.com/office/drawing/2014/main" id="{2F3AD91E-5200-1DFF-45A6-87C27AA66F2C}"/>
              </a:ext>
            </a:extLst>
          </p:cNvPr>
          <p:cNvSpPr/>
          <p:nvPr/>
        </p:nvSpPr>
        <p:spPr>
          <a:xfrm>
            <a:off x="8536601" y="1593130"/>
            <a:ext cx="899629" cy="1204391"/>
          </a:xfrm>
          <a:prstGeom prst="downArrow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ek 6" descr="Obsah obrázku text, Písmo, symbol, logo&#10;&#10;Popis byl vytvořen automaticky">
            <a:extLst>
              <a:ext uri="{FF2B5EF4-FFF2-40B4-BE49-F238E27FC236}">
                <a16:creationId xmlns:a16="http://schemas.microsoft.com/office/drawing/2014/main" id="{7202DF23-096D-E15E-1E2A-C72C74ED2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084" y="351007"/>
            <a:ext cx="623243" cy="623243"/>
          </a:xfrm>
          <a:prstGeom prst="rect">
            <a:avLst/>
          </a:prstGeom>
        </p:spPr>
      </p:pic>
      <p:sp>
        <p:nvSpPr>
          <p:cNvPr id="8" name="Cross 8">
            <a:extLst>
              <a:ext uri="{FF2B5EF4-FFF2-40B4-BE49-F238E27FC236}">
                <a16:creationId xmlns:a16="http://schemas.microsoft.com/office/drawing/2014/main" id="{5D7D4FCE-B5CA-AE79-952F-0290A9D6AF01}"/>
              </a:ext>
            </a:extLst>
          </p:cNvPr>
          <p:cNvSpPr/>
          <p:nvPr/>
        </p:nvSpPr>
        <p:spPr>
          <a:xfrm>
            <a:off x="7256119" y="429456"/>
            <a:ext cx="623243" cy="571724"/>
          </a:xfrm>
          <a:prstGeom prst="plus">
            <a:avLst>
              <a:gd name="adj" fmla="val 36785"/>
            </a:avLst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2" name="Obrázek 11" descr="Obsah obrázku text, Písmo, symbol, logo&#10;&#10;Popis byl vytvořen automaticky">
            <a:extLst>
              <a:ext uri="{FF2B5EF4-FFF2-40B4-BE49-F238E27FC236}">
                <a16:creationId xmlns:a16="http://schemas.microsoft.com/office/drawing/2014/main" id="{E644D72C-DFBB-349B-86B7-B1C63FE637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049" y="351007"/>
            <a:ext cx="623243" cy="623243"/>
          </a:xfrm>
          <a:prstGeom prst="rect">
            <a:avLst/>
          </a:prstGeom>
        </p:spPr>
      </p:pic>
      <p:pic>
        <p:nvPicPr>
          <p:cNvPr id="14" name="Obrázek 13" descr="Obsah obrázku text, snímek obrazovky, Písmo, řada/pruh&#10;&#10;Popis byl vytvořen automaticky">
            <a:extLst>
              <a:ext uri="{FF2B5EF4-FFF2-40B4-BE49-F238E27FC236}">
                <a16:creationId xmlns:a16="http://schemas.microsoft.com/office/drawing/2014/main" id="{FA7663FE-F2B2-0FC3-D18F-06032DA465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568" y="-7218"/>
            <a:ext cx="1037413" cy="1336397"/>
          </a:xfrm>
          <a:prstGeom prst="rect">
            <a:avLst/>
          </a:prstGeom>
        </p:spPr>
      </p:pic>
      <p:sp>
        <p:nvSpPr>
          <p:cNvPr id="2" name="Cross 8">
            <a:extLst>
              <a:ext uri="{FF2B5EF4-FFF2-40B4-BE49-F238E27FC236}">
                <a16:creationId xmlns:a16="http://schemas.microsoft.com/office/drawing/2014/main" id="{2C1F0C8D-248F-0CE1-667A-495D628CFEEC}"/>
              </a:ext>
            </a:extLst>
          </p:cNvPr>
          <p:cNvSpPr/>
          <p:nvPr/>
        </p:nvSpPr>
        <p:spPr>
          <a:xfrm>
            <a:off x="9610589" y="402603"/>
            <a:ext cx="623243" cy="571724"/>
          </a:xfrm>
          <a:prstGeom prst="plus">
            <a:avLst>
              <a:gd name="adj" fmla="val 36785"/>
            </a:avLst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9161794-914D-E202-0DD4-C35EB8083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554" y="295178"/>
            <a:ext cx="706096" cy="7060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8EF1695-D518-76E0-9DCB-B87DF0280B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519" y="295084"/>
            <a:ext cx="706096" cy="70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3577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F0F8F1-AF79-1D82-BBC3-4C7038664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66391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E85D1F-1F34-8BD6-AB3A-9310006B3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9358" y="2192320"/>
            <a:ext cx="8915400" cy="4762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93E052-6E75-7977-686B-1F3995DBD235}"/>
              </a:ext>
            </a:extLst>
          </p:cNvPr>
          <p:cNvSpPr txBox="1"/>
          <p:nvPr/>
        </p:nvSpPr>
        <p:spPr>
          <a:xfrm>
            <a:off x="7921909" y="126664"/>
            <a:ext cx="144783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Positives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Negatives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Clarity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Precision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Grammar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03F316-7DFF-96B3-AE8D-09941C5AE454}"/>
              </a:ext>
            </a:extLst>
          </p:cNvPr>
          <p:cNvSpPr txBox="1"/>
          <p:nvPr/>
        </p:nvSpPr>
        <p:spPr>
          <a:xfrm>
            <a:off x="9627739" y="311245"/>
            <a:ext cx="24128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Syntax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Support of claims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Consistency</a:t>
            </a:r>
          </a:p>
          <a:p>
            <a:pPr algn="ctr"/>
            <a:r>
              <a:rPr lang="en-US" sz="2400" b="1" dirty="0">
                <a:solidFill>
                  <a:schemeClr val="tx1"/>
                </a:solidFill>
              </a:rPr>
              <a:t>Essay Flow</a:t>
            </a:r>
            <a:endParaRPr lang="cs-C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53063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8459C96-D098-352C-E0FC-9E60AA8AD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7" y="0"/>
            <a:ext cx="120710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481796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>
            <a:extLst>
              <a:ext uri="{FF2B5EF4-FFF2-40B4-BE49-F238E27FC236}">
                <a16:creationId xmlns:a16="http://schemas.microsoft.com/office/drawing/2014/main" id="{5DEFCD9A-42EC-2AFC-741A-4260B0B8235D}"/>
              </a:ext>
            </a:extLst>
          </p:cNvPr>
          <p:cNvCxnSpPr>
            <a:cxnSpLocks/>
          </p:cNvCxnSpPr>
          <p:nvPr/>
        </p:nvCxnSpPr>
        <p:spPr>
          <a:xfrm>
            <a:off x="4144583" y="1077362"/>
            <a:ext cx="0" cy="5837263"/>
          </a:xfrm>
          <a:prstGeom prst="line">
            <a:avLst/>
          </a:prstGeom>
          <a:ln w="76200">
            <a:solidFill>
              <a:srgbClr val="7598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28">
            <a:extLst>
              <a:ext uri="{FF2B5EF4-FFF2-40B4-BE49-F238E27FC236}">
                <a16:creationId xmlns:a16="http://schemas.microsoft.com/office/drawing/2014/main" id="{4A6AE0F2-9625-447C-8468-B96650FB9009}"/>
              </a:ext>
            </a:extLst>
          </p:cNvPr>
          <p:cNvSpPr txBox="1"/>
          <p:nvPr/>
        </p:nvSpPr>
        <p:spPr>
          <a:xfrm>
            <a:off x="5484400" y="3916322"/>
            <a:ext cx="180579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1400" spc="3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en-US" sz="2400" b="1" dirty="0"/>
              <a:t>Courses</a:t>
            </a:r>
            <a:endParaRPr sz="2400" b="1" dirty="0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34CF1FD1-9B8E-7908-2C5A-06EE3AD1E4BC}"/>
              </a:ext>
            </a:extLst>
          </p:cNvPr>
          <p:cNvSpPr/>
          <p:nvPr/>
        </p:nvSpPr>
        <p:spPr>
          <a:xfrm>
            <a:off x="1861370" y="236802"/>
            <a:ext cx="8372377" cy="646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tIns="45719" rIns="45719" bIns="45719" numCol="1" anchor="ctr">
            <a:spAutoFit/>
          </a:bodyPr>
          <a:lstStyle>
            <a:lvl1pPr algn="ctr">
              <a:defRPr sz="2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rPr lang="en-US" sz="3600" b="1" dirty="0">
                <a:solidFill>
                  <a:schemeClr val="tx1"/>
                </a:solidFill>
              </a:rPr>
              <a:t>Speaking with ChatGPT</a:t>
            </a:r>
            <a:endParaRPr sz="3600" b="1" dirty="0">
              <a:solidFill>
                <a:schemeClr val="tx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5564472-B508-7A52-C12E-428EEB809F02}"/>
              </a:ext>
            </a:extLst>
          </p:cNvPr>
          <p:cNvCxnSpPr>
            <a:cxnSpLocks/>
          </p:cNvCxnSpPr>
          <p:nvPr/>
        </p:nvCxnSpPr>
        <p:spPr>
          <a:xfrm>
            <a:off x="8064561" y="1077362"/>
            <a:ext cx="0" cy="5837263"/>
          </a:xfrm>
          <a:prstGeom prst="line">
            <a:avLst/>
          </a:prstGeom>
          <a:ln w="76200">
            <a:solidFill>
              <a:srgbClr val="7598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05CA1E-F995-1742-9972-C79994AA0FE0}"/>
              </a:ext>
            </a:extLst>
          </p:cNvPr>
          <p:cNvCxnSpPr>
            <a:cxnSpLocks/>
          </p:cNvCxnSpPr>
          <p:nvPr/>
        </p:nvCxnSpPr>
        <p:spPr>
          <a:xfrm flipH="1">
            <a:off x="-48440" y="1077362"/>
            <a:ext cx="12191999" cy="0"/>
          </a:xfrm>
          <a:prstGeom prst="line">
            <a:avLst/>
          </a:prstGeom>
          <a:ln w="762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6C678CC0-7D8E-D835-1C1A-96E8BFD3D5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713" y="1975978"/>
            <a:ext cx="1093363" cy="113288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ED1F7C3-7EDC-5375-FC41-86180E448F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57141" y="1794641"/>
            <a:ext cx="1614767" cy="1495556"/>
          </a:xfrm>
          <a:prstGeom prst="rect">
            <a:avLst/>
          </a:prstGeom>
        </p:spPr>
      </p:pic>
      <p:pic>
        <p:nvPicPr>
          <p:cNvPr id="5" name="rapidsave.com_from_stealing_your_job_to_stealing_your_girl-2df9eymdeh5d1">
            <a:hlinkClick r:id="" action="ppaction://media"/>
            <a:extLst>
              <a:ext uri="{FF2B5EF4-FFF2-40B4-BE49-F238E27FC236}">
                <a16:creationId xmlns:a16="http://schemas.microsoft.com/office/drawing/2014/main" id="{B375080C-7CE2-ECA9-4C9F-DA6323436AA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24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13999" y="1233442"/>
            <a:ext cx="3100405" cy="5511831"/>
          </a:xfrm>
          <a:prstGeom prst="rect">
            <a:avLst/>
          </a:prstGeom>
        </p:spPr>
      </p:pic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35C9F38A-4EF1-2B1E-2D58-62C04B68A9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02236" y="4007475"/>
            <a:ext cx="1918267" cy="20895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AFFB6A-1D8F-832B-D742-B06AB17C0FAA}"/>
              </a:ext>
            </a:extLst>
          </p:cNvPr>
          <p:cNvSpPr txBox="1"/>
          <p:nvPr/>
        </p:nvSpPr>
        <p:spPr>
          <a:xfrm>
            <a:off x="8337607" y="2846018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SLP 1111</a:t>
            </a:r>
            <a:endParaRPr lang="cs-CZ" sz="2400" b="1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C35B65-C965-5C9B-4423-1424F7740C6E}"/>
              </a:ext>
            </a:extLst>
          </p:cNvPr>
          <p:cNvSpPr txBox="1"/>
          <p:nvPr/>
        </p:nvSpPr>
        <p:spPr>
          <a:xfrm>
            <a:off x="10632372" y="4865279"/>
            <a:ext cx="1314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SLP 3333</a:t>
            </a:r>
            <a:endParaRPr lang="cs-C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2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apidsave.com_chatgpt_advanced_voice_mode_demonstrating_10-mhmsp0rf0wqd1">
            <a:hlinkClick r:id="" action="ppaction://media"/>
            <a:extLst>
              <a:ext uri="{FF2B5EF4-FFF2-40B4-BE49-F238E27FC236}">
                <a16:creationId xmlns:a16="http://schemas.microsoft.com/office/drawing/2014/main" id="{90B985EB-2E86-D01A-7E64-8D3E096C5BB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655" end="5567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017" y="1278757"/>
            <a:ext cx="4300486" cy="4300486"/>
          </a:xfrm>
          <a:prstGeom prst="rect">
            <a:avLst/>
          </a:prstGeom>
        </p:spPr>
      </p:pic>
      <p:pic>
        <p:nvPicPr>
          <p:cNvPr id="7" name="rapidsave.com_drunk_chatgpt_with_advanced_voice_mode_is_my_new-vx03x7xuewqd1">
            <a:hlinkClick r:id="" action="ppaction://media"/>
            <a:extLst>
              <a:ext uri="{FF2B5EF4-FFF2-40B4-BE49-F238E27FC236}">
                <a16:creationId xmlns:a16="http://schemas.microsoft.com/office/drawing/2014/main" id="{312E3461-099F-DF27-A6B6-5F5849C9133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3">
                  <p14:trim st="10737" end="522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77333" y="634804"/>
            <a:ext cx="3100607" cy="5512191"/>
          </a:xfrm>
          <a:prstGeom prst="rect">
            <a:avLst/>
          </a:prstGeom>
        </p:spPr>
      </p:pic>
      <p:sp>
        <p:nvSpPr>
          <p:cNvPr id="2" name="TextovéPole 7">
            <a:extLst>
              <a:ext uri="{FF2B5EF4-FFF2-40B4-BE49-F238E27FC236}">
                <a16:creationId xmlns:a16="http://schemas.microsoft.com/office/drawing/2014/main" id="{A5F7B5E2-EF30-1CA0-D3C2-1D305343390D}"/>
              </a:ext>
            </a:extLst>
          </p:cNvPr>
          <p:cNvSpPr txBox="1"/>
          <p:nvPr/>
        </p:nvSpPr>
        <p:spPr>
          <a:xfrm>
            <a:off x="2058520" y="5655519"/>
            <a:ext cx="155106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+mj-lt"/>
              </a:rPr>
              <a:t>Accents</a:t>
            </a:r>
            <a:endParaRPr lang="cs-CZ" sz="3200" dirty="0">
              <a:latin typeface="+mj-lt"/>
            </a:endParaRPr>
          </a:p>
        </p:txBody>
      </p:sp>
      <p:sp>
        <p:nvSpPr>
          <p:cNvPr id="3" name="TextovéPole 7">
            <a:extLst>
              <a:ext uri="{FF2B5EF4-FFF2-40B4-BE49-F238E27FC236}">
                <a16:creationId xmlns:a16="http://schemas.microsoft.com/office/drawing/2014/main" id="{AFC4284A-6735-28A7-273A-B62939F9DB68}"/>
              </a:ext>
            </a:extLst>
          </p:cNvPr>
          <p:cNvSpPr txBox="1"/>
          <p:nvPr/>
        </p:nvSpPr>
        <p:spPr>
          <a:xfrm>
            <a:off x="7352819" y="6146995"/>
            <a:ext cx="334963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+mj-lt"/>
              </a:rPr>
              <a:t>Emotions, pauses</a:t>
            </a:r>
            <a:endParaRPr lang="cs-CZ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9810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4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10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552B135-DDEE-7B8A-6B5A-78615D18C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63" y="0"/>
            <a:ext cx="121196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67769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id="{3343B779-5E01-0991-E5C9-48D61F04C723}"/>
              </a:ext>
            </a:extLst>
          </p:cNvPr>
          <p:cNvSpPr txBox="1"/>
          <p:nvPr/>
        </p:nvSpPr>
        <p:spPr>
          <a:xfrm>
            <a:off x="1343710" y="464137"/>
            <a:ext cx="2892764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>
              <a:defRPr sz="2800">
                <a:solidFill>
                  <a:srgbClr val="262626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 algn="ctr"/>
            <a:r>
              <a:rPr lang="cs-CZ" b="1" dirty="0" err="1">
                <a:solidFill>
                  <a:schemeClr val="tx1"/>
                </a:solidFill>
              </a:rPr>
              <a:t>Voicemaker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BC718514-E493-C187-50D9-9DFBD19BB5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3744" y="202527"/>
            <a:ext cx="1194653" cy="1103390"/>
          </a:xfrm>
          <a:prstGeom prst="rect">
            <a:avLst/>
          </a:prstGeom>
        </p:spPr>
      </p:pic>
      <p:pic>
        <p:nvPicPr>
          <p:cNvPr id="12" name="Grafický objekt 11">
            <a:extLst>
              <a:ext uri="{FF2B5EF4-FFF2-40B4-BE49-F238E27FC236}">
                <a16:creationId xmlns:a16="http://schemas.microsoft.com/office/drawing/2014/main" id="{B8727FB5-C4F1-2DDF-4EE3-8804393389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43441" y="4760423"/>
            <a:ext cx="1905115" cy="2247948"/>
          </a:xfrm>
          <a:prstGeom prst="rect">
            <a:avLst/>
          </a:prstGeom>
        </p:spPr>
      </p:pic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43F239CC-9C48-8732-CADF-BAAA8A1800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67909" y="3130644"/>
            <a:ext cx="2103944" cy="1785103"/>
          </a:xfrm>
          <a:prstGeom prst="rect">
            <a:avLst/>
          </a:prstGeom>
        </p:spPr>
      </p:pic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24506F65-4DC5-88F4-5EB0-CCA3A262A8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859222" y="1158323"/>
            <a:ext cx="2473555" cy="1785103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3AA8E600-13DA-821F-44CA-C19BBD8ABA5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58269" y="4855714"/>
            <a:ext cx="3747611" cy="1922207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158B9211-8897-24D9-73FE-895412193570}"/>
              </a:ext>
            </a:extLst>
          </p:cNvPr>
          <p:cNvSpPr txBox="1"/>
          <p:nvPr/>
        </p:nvSpPr>
        <p:spPr>
          <a:xfrm>
            <a:off x="2239916" y="5452572"/>
            <a:ext cx="1605566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German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1636212-161D-745F-E26F-35D3B91E6AAA}"/>
              </a:ext>
            </a:extLst>
          </p:cNvPr>
          <p:cNvSpPr txBox="1"/>
          <p:nvPr/>
        </p:nvSpPr>
        <p:spPr>
          <a:xfrm>
            <a:off x="2356133" y="3631624"/>
            <a:ext cx="1373131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French</a:t>
            </a:r>
            <a:endParaRPr kumimoji="0" lang="cs-CZ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5782DDF1-74AB-AD6D-EA60-4A6BF7F13F23}"/>
              </a:ext>
            </a:extLst>
          </p:cNvPr>
          <p:cNvSpPr txBox="1"/>
          <p:nvPr/>
        </p:nvSpPr>
        <p:spPr>
          <a:xfrm>
            <a:off x="1518397" y="1870349"/>
            <a:ext cx="330795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American</a:t>
            </a:r>
            <a:r>
              <a:rPr kumimoji="0" lang="cs-CZ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</a:t>
            </a:r>
            <a:r>
              <a:rPr kumimoji="0" lang="cs-CZ" sz="36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English</a:t>
            </a:r>
            <a:endParaRPr kumimoji="0" lang="cs-CZ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CBA9830E-4426-CFA0-D108-042121F29D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22615" y="3122893"/>
            <a:ext cx="3792925" cy="174213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1C0137A6-56E4-738F-1CF6-D0C07ACC867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52568" y="1073088"/>
            <a:ext cx="3781953" cy="1790950"/>
          </a:xfrm>
          <a:prstGeom prst="rect">
            <a:avLst/>
          </a:prstGeom>
        </p:spPr>
      </p:pic>
      <p:pic>
        <p:nvPicPr>
          <p:cNvPr id="5" name="voice French new">
            <a:hlinkClick r:id="" action="ppaction://media"/>
            <a:extLst>
              <a:ext uri="{FF2B5EF4-FFF2-40B4-BE49-F238E27FC236}">
                <a16:creationId xmlns:a16="http://schemas.microsoft.com/office/drawing/2014/main" id="{F3FEB51A-CF43-82DC-2C91-F8536CE1F6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994658" y="3737083"/>
            <a:ext cx="609600" cy="609600"/>
          </a:xfrm>
          <a:prstGeom prst="rect">
            <a:avLst/>
          </a:prstGeom>
        </p:spPr>
      </p:pic>
      <p:pic>
        <p:nvPicPr>
          <p:cNvPr id="9" name="voice Am English new">
            <a:hlinkClick r:id="" action="ppaction://media"/>
            <a:extLst>
              <a:ext uri="{FF2B5EF4-FFF2-40B4-BE49-F238E27FC236}">
                <a16:creationId xmlns:a16="http://schemas.microsoft.com/office/drawing/2014/main" id="{98AF76FE-F16A-6D2A-E979-1311CCDA4E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957175" y="1657876"/>
            <a:ext cx="609600" cy="609600"/>
          </a:xfrm>
          <a:prstGeom prst="rect">
            <a:avLst/>
          </a:prstGeom>
        </p:spPr>
      </p:pic>
      <p:pic>
        <p:nvPicPr>
          <p:cNvPr id="3" name="DEUTSCH VOICEMAKER">
            <a:hlinkClick r:id="" action="ppaction://media"/>
            <a:extLst>
              <a:ext uri="{FF2B5EF4-FFF2-40B4-BE49-F238E27FC236}">
                <a16:creationId xmlns:a16="http://schemas.microsoft.com/office/drawing/2014/main" id="{2F9A4342-8775-44F0-3D0C-CB422D36E42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032639" y="5482577"/>
            <a:ext cx="609600" cy="609600"/>
          </a:xfrm>
          <a:prstGeom prst="rect">
            <a:avLst/>
          </a:prstGeom>
        </p:spPr>
      </p:pic>
      <p:sp>
        <p:nvSpPr>
          <p:cNvPr id="2" name="TextovéPole 7">
            <a:extLst>
              <a:ext uri="{FF2B5EF4-FFF2-40B4-BE49-F238E27FC236}">
                <a16:creationId xmlns:a16="http://schemas.microsoft.com/office/drawing/2014/main" id="{9F6A8C4A-E8C8-5E86-461C-3770731BE670}"/>
              </a:ext>
            </a:extLst>
          </p:cNvPr>
          <p:cNvSpPr txBox="1"/>
          <p:nvPr/>
        </p:nvSpPr>
        <p:spPr>
          <a:xfrm>
            <a:off x="5746440" y="87813"/>
            <a:ext cx="5548417" cy="7694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US" sz="4400" dirty="0">
                <a:latin typeface="+mj-lt"/>
              </a:rPr>
              <a:t>https://voicemaker.in/</a:t>
            </a:r>
            <a:endParaRPr lang="cs-CZ" sz="4400" dirty="0">
              <a:latin typeface="+mj-lt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088D22-83B8-601F-F78F-C86B09B81C26}"/>
              </a:ext>
            </a:extLst>
          </p:cNvPr>
          <p:cNvCxnSpPr>
            <a:cxnSpLocks/>
          </p:cNvCxnSpPr>
          <p:nvPr/>
        </p:nvCxnSpPr>
        <p:spPr>
          <a:xfrm flipH="1">
            <a:off x="1" y="2983030"/>
            <a:ext cx="12191999" cy="0"/>
          </a:xfrm>
          <a:prstGeom prst="line">
            <a:avLst/>
          </a:prstGeom>
          <a:ln w="762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6129ED-C316-25DB-E605-28EAC085C09C}"/>
              </a:ext>
            </a:extLst>
          </p:cNvPr>
          <p:cNvCxnSpPr>
            <a:cxnSpLocks/>
          </p:cNvCxnSpPr>
          <p:nvPr/>
        </p:nvCxnSpPr>
        <p:spPr>
          <a:xfrm flipH="1">
            <a:off x="-2" y="4979121"/>
            <a:ext cx="12191999" cy="0"/>
          </a:xfrm>
          <a:prstGeom prst="line">
            <a:avLst/>
          </a:prstGeom>
          <a:ln w="762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63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IGT">
            <a:hlinkClick r:id="" action="ppaction://media"/>
            <a:extLst>
              <a:ext uri="{FF2B5EF4-FFF2-40B4-BE49-F238E27FC236}">
                <a16:creationId xmlns:a16="http://schemas.microsoft.com/office/drawing/2014/main" id="{7CAC74ED-2476-5A35-7776-002808A1720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132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ovéPole 2">
            <a:extLst>
              <a:ext uri="{FF2B5EF4-FFF2-40B4-BE49-F238E27FC236}">
                <a16:creationId xmlns:a16="http://schemas.microsoft.com/office/drawing/2014/main" id="{24354291-79BB-37ED-EAF7-79213C6E3F4F}"/>
              </a:ext>
            </a:extLst>
          </p:cNvPr>
          <p:cNvSpPr txBox="1"/>
          <p:nvPr/>
        </p:nvSpPr>
        <p:spPr>
          <a:xfrm>
            <a:off x="3203702" y="148126"/>
            <a:ext cx="5784595" cy="58477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latin typeface="+mj-lt"/>
              </a:rPr>
              <a:t>IGT training video for self-study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2599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EE95607-EFB8-5D6D-820E-2D67D51C2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5" y="0"/>
            <a:ext cx="12047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365472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83F100-0B14-49AE-944C-F0A32D3026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1" y="0"/>
            <a:ext cx="3857625" cy="6858000"/>
          </a:xfrm>
          <a:prstGeom prst="rect">
            <a:avLst/>
          </a:prstGeom>
        </p:spPr>
      </p:pic>
      <p:sp>
        <p:nvSpPr>
          <p:cNvPr id="12" name="Obdélník 11">
            <a:extLst>
              <a:ext uri="{FF2B5EF4-FFF2-40B4-BE49-F238E27FC236}">
                <a16:creationId xmlns:a16="http://schemas.microsoft.com/office/drawing/2014/main" id="{D500A5AF-09F1-BCFF-8E8A-10E20B2E064A}"/>
              </a:ext>
            </a:extLst>
          </p:cNvPr>
          <p:cNvSpPr/>
          <p:nvPr/>
        </p:nvSpPr>
        <p:spPr>
          <a:xfrm>
            <a:off x="7177554" y="2315580"/>
            <a:ext cx="5014446" cy="1432256"/>
          </a:xfrm>
          <a:prstGeom prst="rect">
            <a:avLst/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F5A95510-B934-DB07-F7A1-90BC2D6759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" r="67999"/>
          <a:stretch/>
        </p:blipFill>
        <p:spPr>
          <a:xfrm>
            <a:off x="8346054" y="-48502"/>
            <a:ext cx="2099768" cy="6561776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1876C202-A15D-CFCB-FFB4-98E6CEDB98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887" y="2527961"/>
            <a:ext cx="1002481" cy="1007494"/>
          </a:xfrm>
          <a:prstGeom prst="rect">
            <a:avLst/>
          </a:prstGeom>
        </p:spPr>
      </p:pic>
      <p:sp>
        <p:nvSpPr>
          <p:cNvPr id="9" name="Cross 6">
            <a:extLst>
              <a:ext uri="{FF2B5EF4-FFF2-40B4-BE49-F238E27FC236}">
                <a16:creationId xmlns:a16="http://schemas.microsoft.com/office/drawing/2014/main" id="{D2586DDA-098C-C1D5-F741-231A593C9E1A}"/>
              </a:ext>
            </a:extLst>
          </p:cNvPr>
          <p:cNvSpPr/>
          <p:nvPr/>
        </p:nvSpPr>
        <p:spPr>
          <a:xfrm>
            <a:off x="8348701" y="2769731"/>
            <a:ext cx="623243" cy="571724"/>
          </a:xfrm>
          <a:prstGeom prst="plus">
            <a:avLst>
              <a:gd name="adj" fmla="val 36785"/>
            </a:avLst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0" name="Cross 6">
            <a:extLst>
              <a:ext uri="{FF2B5EF4-FFF2-40B4-BE49-F238E27FC236}">
                <a16:creationId xmlns:a16="http://schemas.microsoft.com/office/drawing/2014/main" id="{E7B17A78-BBE7-D3C9-3FFE-735EC32ADF24}"/>
              </a:ext>
            </a:extLst>
          </p:cNvPr>
          <p:cNvSpPr/>
          <p:nvPr/>
        </p:nvSpPr>
        <p:spPr>
          <a:xfrm>
            <a:off x="10297305" y="2745846"/>
            <a:ext cx="623243" cy="571724"/>
          </a:xfrm>
          <a:prstGeom prst="plus">
            <a:avLst>
              <a:gd name="adj" fmla="val 36785"/>
            </a:avLst>
          </a:prstGeom>
          <a:solidFill>
            <a:srgbClr val="FFFFFF"/>
          </a:solidFill>
          <a:ln w="5715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3E46FF49-DFA3-7B15-E474-2CCEC51F12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03159" y="2421506"/>
            <a:ext cx="1268175" cy="12681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282F2C9-F1E3-AF85-9C2B-64B51A4661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4593" y="661987"/>
            <a:ext cx="3086100" cy="545782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852CB09-60AA-4205-7C7E-49C8C8C2A9A8}"/>
              </a:ext>
            </a:extLst>
          </p:cNvPr>
          <p:cNvSpPr/>
          <p:nvPr/>
        </p:nvSpPr>
        <p:spPr>
          <a:xfrm>
            <a:off x="4553567" y="5290384"/>
            <a:ext cx="463525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322161-EB1D-A40D-59AA-9F88DEA78397}"/>
              </a:ext>
            </a:extLst>
          </p:cNvPr>
          <p:cNvSpPr/>
          <p:nvPr/>
        </p:nvSpPr>
        <p:spPr>
          <a:xfrm>
            <a:off x="4789283" y="4552196"/>
            <a:ext cx="651999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552F12-6D15-A845-4C77-756DCE389D3C}"/>
              </a:ext>
            </a:extLst>
          </p:cNvPr>
          <p:cNvSpPr/>
          <p:nvPr/>
        </p:nvSpPr>
        <p:spPr>
          <a:xfrm>
            <a:off x="4428720" y="3747836"/>
            <a:ext cx="463525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B19B21C-0F66-3E85-5E85-9316CF214973}"/>
              </a:ext>
            </a:extLst>
          </p:cNvPr>
          <p:cNvSpPr/>
          <p:nvPr/>
        </p:nvSpPr>
        <p:spPr>
          <a:xfrm>
            <a:off x="4453493" y="2987942"/>
            <a:ext cx="463525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1CB91C5-CA21-A07F-23F2-BFE1A848F035}"/>
              </a:ext>
            </a:extLst>
          </p:cNvPr>
          <p:cNvSpPr/>
          <p:nvPr/>
        </p:nvSpPr>
        <p:spPr>
          <a:xfrm>
            <a:off x="4321804" y="2280736"/>
            <a:ext cx="463525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961F12-E089-CE04-4DEE-C89E123AF85C}"/>
              </a:ext>
            </a:extLst>
          </p:cNvPr>
          <p:cNvSpPr/>
          <p:nvPr/>
        </p:nvSpPr>
        <p:spPr>
          <a:xfrm>
            <a:off x="4422007" y="1491112"/>
            <a:ext cx="463525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671426-6AED-A38D-288A-A8469F22B5BF}"/>
              </a:ext>
            </a:extLst>
          </p:cNvPr>
          <p:cNvSpPr/>
          <p:nvPr/>
        </p:nvSpPr>
        <p:spPr>
          <a:xfrm>
            <a:off x="3980202" y="747102"/>
            <a:ext cx="463525" cy="244444"/>
          </a:xfrm>
          <a:prstGeom prst="rect">
            <a:avLst/>
          </a:prstGeom>
          <a:solidFill>
            <a:schemeClr val="tx1"/>
          </a:solidFill>
          <a:ln w="12700" cap="flat">
            <a:solidFill>
              <a:schemeClr val="tx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091E32-E708-13DA-07B9-AA5A7A9652E5}"/>
              </a:ext>
            </a:extLst>
          </p:cNvPr>
          <p:cNvSpPr txBox="1"/>
          <p:nvPr/>
        </p:nvSpPr>
        <p:spPr>
          <a:xfrm>
            <a:off x="7638605" y="3971154"/>
            <a:ext cx="34596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Vocabulary enhancement</a:t>
            </a:r>
            <a:endParaRPr lang="cs-C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14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>
            <a:extLst>
              <a:ext uri="{FF2B5EF4-FFF2-40B4-BE49-F238E27FC236}">
                <a16:creationId xmlns:a16="http://schemas.microsoft.com/office/drawing/2014/main" id="{1F2F046D-88F8-A9A2-2F98-AD7FB6139A0A}"/>
              </a:ext>
            </a:extLst>
          </p:cNvPr>
          <p:cNvCxnSpPr>
            <a:cxnSpLocks/>
          </p:cNvCxnSpPr>
          <p:nvPr/>
        </p:nvCxnSpPr>
        <p:spPr>
          <a:xfrm>
            <a:off x="6107382" y="0"/>
            <a:ext cx="0" cy="3681414"/>
          </a:xfrm>
          <a:prstGeom prst="line">
            <a:avLst/>
          </a:prstGeom>
          <a:ln w="76200">
            <a:solidFill>
              <a:srgbClr val="7598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F70BAEB-3FBE-6BCB-D4B8-3A6EB9CD103E}"/>
              </a:ext>
            </a:extLst>
          </p:cNvPr>
          <p:cNvCxnSpPr>
            <a:cxnSpLocks/>
          </p:cNvCxnSpPr>
          <p:nvPr/>
        </p:nvCxnSpPr>
        <p:spPr>
          <a:xfrm flipH="1">
            <a:off x="1" y="3681414"/>
            <a:ext cx="12191999" cy="0"/>
          </a:xfrm>
          <a:prstGeom prst="line">
            <a:avLst/>
          </a:prstGeom>
          <a:ln w="762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1ADDA933-9A66-7858-E00D-C7F1A0B03211}"/>
              </a:ext>
            </a:extLst>
          </p:cNvPr>
          <p:cNvSpPr txBox="1"/>
          <p:nvPr/>
        </p:nvSpPr>
        <p:spPr>
          <a:xfrm>
            <a:off x="1799429" y="2770772"/>
            <a:ext cx="230127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Lesson</a:t>
            </a:r>
            <a:r>
              <a:rPr kumimoji="0" lang="cs-CZ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 </a:t>
            </a: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plan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05A4F48-0457-5A9A-9613-DA94827CCB7A}"/>
              </a:ext>
            </a:extLst>
          </p:cNvPr>
          <p:cNvSpPr txBox="1"/>
          <p:nvPr/>
        </p:nvSpPr>
        <p:spPr>
          <a:xfrm>
            <a:off x="2220185" y="5030830"/>
            <a:ext cx="120962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200" dirty="0" err="1">
                <a:latin typeface="+mj-lt"/>
              </a:rPr>
              <a:t>Essay</a:t>
            </a:r>
            <a:endParaRPr lang="cs-CZ" sz="3200" dirty="0">
              <a:latin typeface="+mj-lt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14BA6BE-64D7-0B7B-62CE-4DF573D33C86}"/>
              </a:ext>
            </a:extLst>
          </p:cNvPr>
          <p:cNvSpPr txBox="1"/>
          <p:nvPr/>
        </p:nvSpPr>
        <p:spPr>
          <a:xfrm>
            <a:off x="8700941" y="2844227"/>
            <a:ext cx="132343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/>
            <a:r>
              <a:rPr lang="cs-CZ" sz="3200" dirty="0" err="1">
                <a:latin typeface="+mj-lt"/>
              </a:rPr>
              <a:t>Schwa</a:t>
            </a:r>
            <a:endParaRPr lang="cs-CZ" sz="3200" dirty="0">
              <a:latin typeface="+mj-lt"/>
            </a:endParaRPr>
          </a:p>
        </p:txBody>
      </p:sp>
      <p:pic>
        <p:nvPicPr>
          <p:cNvPr id="2" name="Lesson plan">
            <a:hlinkClick r:id="" action="ppaction://media"/>
            <a:extLst>
              <a:ext uri="{FF2B5EF4-FFF2-40B4-BE49-F238E27FC236}">
                <a16:creationId xmlns:a16="http://schemas.microsoft.com/office/drawing/2014/main" id="{1448156D-D57E-9309-AF66-30866AF42B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9880" y="284315"/>
            <a:ext cx="4420368" cy="2486457"/>
          </a:xfrm>
          <a:prstGeom prst="rect">
            <a:avLst/>
          </a:prstGeom>
        </p:spPr>
      </p:pic>
      <p:pic>
        <p:nvPicPr>
          <p:cNvPr id="6" name="Schwa">
            <a:hlinkClick r:id="" action="ppaction://media"/>
            <a:extLst>
              <a:ext uri="{FF2B5EF4-FFF2-40B4-BE49-F238E27FC236}">
                <a16:creationId xmlns:a16="http://schemas.microsoft.com/office/drawing/2014/main" id="{007614FF-1F75-1EDB-931A-2E891E1AFF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03845" y="284315"/>
            <a:ext cx="4420367" cy="2486457"/>
          </a:xfrm>
          <a:prstGeom prst="rect">
            <a:avLst/>
          </a:prstGeom>
        </p:spPr>
      </p:pic>
      <p:pic>
        <p:nvPicPr>
          <p:cNvPr id="10" name="Essay">
            <a:hlinkClick r:id="" action="ppaction://media"/>
            <a:extLst>
              <a:ext uri="{FF2B5EF4-FFF2-40B4-BE49-F238E27FC236}">
                <a16:creationId xmlns:a16="http://schemas.microsoft.com/office/drawing/2014/main" id="{6B2F1B9C-ADE8-EAA8-383E-22ADC410A0C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93270" y="3938653"/>
            <a:ext cx="4688264" cy="263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196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6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2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F3E81F71-2264-27CE-E71B-B6590B06D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482" y="657997"/>
            <a:ext cx="1160335" cy="3142220"/>
          </a:xfrm>
          <a:prstGeom prst="rect">
            <a:avLst/>
          </a:prstGeom>
        </p:spPr>
      </p:pic>
      <p:pic>
        <p:nvPicPr>
          <p:cNvPr id="9" name="Kép 5">
            <a:extLst>
              <a:ext uri="{FF2B5EF4-FFF2-40B4-BE49-F238E27FC236}">
                <a16:creationId xmlns:a16="http://schemas.microsoft.com/office/drawing/2014/main" id="{57FBE890-A22E-4CBA-93DC-28E4B10199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105" y="1123469"/>
            <a:ext cx="5499305" cy="309320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A11BC83-8BAE-820F-C377-BC033EEED4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5457"/>
          <a:stretch/>
        </p:blipFill>
        <p:spPr>
          <a:xfrm>
            <a:off x="406482" y="4033612"/>
            <a:ext cx="5481774" cy="25181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84AA21-CD02-C118-A7A9-FC1946ACCDD4}"/>
              </a:ext>
            </a:extLst>
          </p:cNvPr>
          <p:cNvSpPr txBox="1"/>
          <p:nvPr/>
        </p:nvSpPr>
        <p:spPr>
          <a:xfrm>
            <a:off x="950044" y="75383"/>
            <a:ext cx="5809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SLP 2 (1+) – 45-60 S-2 briefing during MDMP</a:t>
            </a:r>
            <a:endParaRPr lang="cs-C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36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cký objekt 2">
            <a:extLst>
              <a:ext uri="{FF2B5EF4-FFF2-40B4-BE49-F238E27FC236}">
                <a16:creationId xmlns:a16="http://schemas.microsoft.com/office/drawing/2014/main" id="{96509A03-3194-E4B6-385B-5F390425A1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6482" y="657997"/>
            <a:ext cx="1160335" cy="3142220"/>
          </a:xfrm>
          <a:prstGeom prst="rect">
            <a:avLst/>
          </a:prstGeom>
        </p:spPr>
      </p:pic>
      <p:pic>
        <p:nvPicPr>
          <p:cNvPr id="9" name="Kép 5">
            <a:extLst>
              <a:ext uri="{FF2B5EF4-FFF2-40B4-BE49-F238E27FC236}">
                <a16:creationId xmlns:a16="http://schemas.microsoft.com/office/drawing/2014/main" id="{57FBE890-A22E-4CBA-93DC-28E4B10199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34" y="707010"/>
            <a:ext cx="5499305" cy="309320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A11BC83-8BAE-820F-C377-BC033EEED46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457"/>
          <a:stretch/>
        </p:blipFill>
        <p:spPr>
          <a:xfrm>
            <a:off x="406482" y="4033612"/>
            <a:ext cx="5481774" cy="251817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3E3E3A-5E69-54CC-216F-9E24F05489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642" y="3231565"/>
            <a:ext cx="12192000" cy="3626435"/>
          </a:xfrm>
          <a:prstGeom prst="rect">
            <a:avLst/>
          </a:prstGeom>
        </p:spPr>
      </p:pic>
      <p:pic>
        <p:nvPicPr>
          <p:cNvPr id="12" name="b - zkrácená new">
            <a:hlinkClick r:id="" action="ppaction://media"/>
            <a:extLst>
              <a:ext uri="{FF2B5EF4-FFF2-40B4-BE49-F238E27FC236}">
                <a16:creationId xmlns:a16="http://schemas.microsoft.com/office/drawing/2014/main" id="{6A6D7975-EAD5-349B-4A0A-6D08FED0E00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93580.04760000001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204642" y="6019972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81EC96-F3CD-AFFA-6257-418CF5461C95}"/>
              </a:ext>
            </a:extLst>
          </p:cNvPr>
          <p:cNvSpPr txBox="1"/>
          <p:nvPr/>
        </p:nvSpPr>
        <p:spPr>
          <a:xfrm>
            <a:off x="950044" y="75383"/>
            <a:ext cx="5809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SLP 2 (1+) – 45-60 S-2 briefing during MDMP</a:t>
            </a:r>
            <a:endParaRPr lang="cs-CZ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63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EE95607-EFB8-5D6D-820E-2D67D51C2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5" y="0"/>
            <a:ext cx="12047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8222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sson plan">
            <a:hlinkClick r:id="" action="ppaction://media"/>
            <a:extLst>
              <a:ext uri="{FF2B5EF4-FFF2-40B4-BE49-F238E27FC236}">
                <a16:creationId xmlns:a16="http://schemas.microsoft.com/office/drawing/2014/main" id="{7FEE05F3-E628-B615-97A9-F03A204763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0FFD91A-DE73-1FD7-47DE-0050F328178A}"/>
              </a:ext>
            </a:extLst>
          </p:cNvPr>
          <p:cNvSpPr txBox="1"/>
          <p:nvPr/>
        </p:nvSpPr>
        <p:spPr>
          <a:xfrm>
            <a:off x="4725510" y="75698"/>
            <a:ext cx="2301270" cy="58477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Lesson</a:t>
            </a:r>
            <a:r>
              <a:rPr kumimoji="0" lang="cs-CZ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 </a:t>
            </a: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plan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32059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>
            <a:extLst>
              <a:ext uri="{FF2B5EF4-FFF2-40B4-BE49-F238E27FC236}">
                <a16:creationId xmlns:a16="http://schemas.microsoft.com/office/drawing/2014/main" id="{1F2F046D-88F8-A9A2-2F98-AD7FB6139A0A}"/>
              </a:ext>
            </a:extLst>
          </p:cNvPr>
          <p:cNvCxnSpPr>
            <a:cxnSpLocks/>
          </p:cNvCxnSpPr>
          <p:nvPr/>
        </p:nvCxnSpPr>
        <p:spPr>
          <a:xfrm>
            <a:off x="6107382" y="0"/>
            <a:ext cx="0" cy="3681414"/>
          </a:xfrm>
          <a:prstGeom prst="line">
            <a:avLst/>
          </a:prstGeom>
          <a:ln w="76200">
            <a:solidFill>
              <a:srgbClr val="7598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F70BAEB-3FBE-6BCB-D4B8-3A6EB9CD103E}"/>
              </a:ext>
            </a:extLst>
          </p:cNvPr>
          <p:cNvCxnSpPr>
            <a:cxnSpLocks/>
          </p:cNvCxnSpPr>
          <p:nvPr/>
        </p:nvCxnSpPr>
        <p:spPr>
          <a:xfrm flipH="1">
            <a:off x="1" y="3681414"/>
            <a:ext cx="12191999" cy="0"/>
          </a:xfrm>
          <a:prstGeom prst="line">
            <a:avLst/>
          </a:prstGeom>
          <a:ln w="762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1ADDA933-9A66-7858-E00D-C7F1A0B03211}"/>
              </a:ext>
            </a:extLst>
          </p:cNvPr>
          <p:cNvSpPr txBox="1"/>
          <p:nvPr/>
        </p:nvSpPr>
        <p:spPr>
          <a:xfrm>
            <a:off x="1799429" y="2770772"/>
            <a:ext cx="230127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Lesson</a:t>
            </a:r>
            <a:r>
              <a:rPr kumimoji="0" lang="cs-CZ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 </a:t>
            </a: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plan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05A4F48-0457-5A9A-9613-DA94827CCB7A}"/>
              </a:ext>
            </a:extLst>
          </p:cNvPr>
          <p:cNvSpPr txBox="1"/>
          <p:nvPr/>
        </p:nvSpPr>
        <p:spPr>
          <a:xfrm>
            <a:off x="2220185" y="5030830"/>
            <a:ext cx="120962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200" dirty="0" err="1">
                <a:latin typeface="+mj-lt"/>
              </a:rPr>
              <a:t>Essay</a:t>
            </a:r>
            <a:endParaRPr lang="cs-CZ" sz="3200" dirty="0">
              <a:latin typeface="+mj-lt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14BA6BE-64D7-0B7B-62CE-4DF573D33C86}"/>
              </a:ext>
            </a:extLst>
          </p:cNvPr>
          <p:cNvSpPr txBox="1"/>
          <p:nvPr/>
        </p:nvSpPr>
        <p:spPr>
          <a:xfrm>
            <a:off x="8700941" y="2844227"/>
            <a:ext cx="132343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/>
            <a:r>
              <a:rPr lang="cs-CZ" sz="3200" dirty="0" err="1">
                <a:latin typeface="+mj-lt"/>
              </a:rPr>
              <a:t>Schwa</a:t>
            </a:r>
            <a:endParaRPr lang="cs-CZ" sz="3200" dirty="0">
              <a:latin typeface="+mj-lt"/>
            </a:endParaRPr>
          </a:p>
        </p:txBody>
      </p:sp>
      <p:pic>
        <p:nvPicPr>
          <p:cNvPr id="2" name="Lesson plan">
            <a:hlinkClick r:id="" action="ppaction://media"/>
            <a:extLst>
              <a:ext uri="{FF2B5EF4-FFF2-40B4-BE49-F238E27FC236}">
                <a16:creationId xmlns:a16="http://schemas.microsoft.com/office/drawing/2014/main" id="{1448156D-D57E-9309-AF66-30866AF42B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9880" y="284315"/>
            <a:ext cx="4420368" cy="2486457"/>
          </a:xfrm>
          <a:prstGeom prst="rect">
            <a:avLst/>
          </a:prstGeom>
        </p:spPr>
      </p:pic>
      <p:pic>
        <p:nvPicPr>
          <p:cNvPr id="6" name="Schwa">
            <a:hlinkClick r:id="" action="ppaction://media"/>
            <a:extLst>
              <a:ext uri="{FF2B5EF4-FFF2-40B4-BE49-F238E27FC236}">
                <a16:creationId xmlns:a16="http://schemas.microsoft.com/office/drawing/2014/main" id="{007614FF-1F75-1EDB-931A-2E891E1AFF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03845" y="284315"/>
            <a:ext cx="4420367" cy="2486457"/>
          </a:xfrm>
          <a:prstGeom prst="rect">
            <a:avLst/>
          </a:prstGeom>
        </p:spPr>
      </p:pic>
      <p:pic>
        <p:nvPicPr>
          <p:cNvPr id="10" name="Essay">
            <a:hlinkClick r:id="" action="ppaction://media"/>
            <a:extLst>
              <a:ext uri="{FF2B5EF4-FFF2-40B4-BE49-F238E27FC236}">
                <a16:creationId xmlns:a16="http://schemas.microsoft.com/office/drawing/2014/main" id="{6B2F1B9C-ADE8-EAA8-383E-22ADC410A0C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93270" y="3938653"/>
            <a:ext cx="4688264" cy="263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3178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6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2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hwa">
            <a:hlinkClick r:id="" action="ppaction://media"/>
            <a:extLst>
              <a:ext uri="{FF2B5EF4-FFF2-40B4-BE49-F238E27FC236}">
                <a16:creationId xmlns:a16="http://schemas.microsoft.com/office/drawing/2014/main" id="{2F6E17BA-AFA3-F300-B0E5-56C28FD529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2"/>
            <a:ext cx="12192000" cy="685800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FB5DB56-7057-017C-8A26-00ABDD4EE5D9}"/>
              </a:ext>
            </a:extLst>
          </p:cNvPr>
          <p:cNvSpPr txBox="1"/>
          <p:nvPr/>
        </p:nvSpPr>
        <p:spPr>
          <a:xfrm>
            <a:off x="5214427" y="75698"/>
            <a:ext cx="1323437" cy="58477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200" dirty="0" err="1">
                <a:latin typeface="+mj-lt"/>
              </a:rPr>
              <a:t>S</a:t>
            </a: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chwa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299917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9">
            <a:extLst>
              <a:ext uri="{FF2B5EF4-FFF2-40B4-BE49-F238E27FC236}">
                <a16:creationId xmlns:a16="http://schemas.microsoft.com/office/drawing/2014/main" id="{1F2F046D-88F8-A9A2-2F98-AD7FB6139A0A}"/>
              </a:ext>
            </a:extLst>
          </p:cNvPr>
          <p:cNvCxnSpPr>
            <a:cxnSpLocks/>
          </p:cNvCxnSpPr>
          <p:nvPr/>
        </p:nvCxnSpPr>
        <p:spPr>
          <a:xfrm>
            <a:off x="6107382" y="0"/>
            <a:ext cx="0" cy="3681414"/>
          </a:xfrm>
          <a:prstGeom prst="line">
            <a:avLst/>
          </a:prstGeom>
          <a:ln w="76200">
            <a:solidFill>
              <a:srgbClr val="7598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F70BAEB-3FBE-6BCB-D4B8-3A6EB9CD103E}"/>
              </a:ext>
            </a:extLst>
          </p:cNvPr>
          <p:cNvCxnSpPr>
            <a:cxnSpLocks/>
          </p:cNvCxnSpPr>
          <p:nvPr/>
        </p:nvCxnSpPr>
        <p:spPr>
          <a:xfrm flipH="1">
            <a:off x="1" y="3681414"/>
            <a:ext cx="12191999" cy="0"/>
          </a:xfrm>
          <a:prstGeom prst="line">
            <a:avLst/>
          </a:prstGeom>
          <a:ln w="76200">
            <a:solidFill>
              <a:srgbClr val="666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1ADDA933-9A66-7858-E00D-C7F1A0B03211}"/>
              </a:ext>
            </a:extLst>
          </p:cNvPr>
          <p:cNvSpPr txBox="1"/>
          <p:nvPr/>
        </p:nvSpPr>
        <p:spPr>
          <a:xfrm>
            <a:off x="1799429" y="2770772"/>
            <a:ext cx="230127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Lesson</a:t>
            </a:r>
            <a:r>
              <a:rPr kumimoji="0" lang="cs-CZ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 </a:t>
            </a: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plan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05A4F48-0457-5A9A-9613-DA94827CCB7A}"/>
              </a:ext>
            </a:extLst>
          </p:cNvPr>
          <p:cNvSpPr txBox="1"/>
          <p:nvPr/>
        </p:nvSpPr>
        <p:spPr>
          <a:xfrm>
            <a:off x="2220185" y="5030830"/>
            <a:ext cx="1209624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200" dirty="0" err="1">
                <a:latin typeface="+mj-lt"/>
              </a:rPr>
              <a:t>Essay</a:t>
            </a:r>
            <a:endParaRPr lang="cs-CZ" sz="3200" dirty="0">
              <a:latin typeface="+mj-lt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14BA6BE-64D7-0B7B-62CE-4DF573D33C86}"/>
              </a:ext>
            </a:extLst>
          </p:cNvPr>
          <p:cNvSpPr txBox="1"/>
          <p:nvPr/>
        </p:nvSpPr>
        <p:spPr>
          <a:xfrm>
            <a:off x="8700941" y="2844227"/>
            <a:ext cx="1323437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/>
            <a:r>
              <a:rPr lang="cs-CZ" sz="3200" dirty="0" err="1">
                <a:latin typeface="+mj-lt"/>
              </a:rPr>
              <a:t>Schwa</a:t>
            </a:r>
            <a:endParaRPr lang="cs-CZ" sz="3200" dirty="0">
              <a:latin typeface="+mj-lt"/>
            </a:endParaRPr>
          </a:p>
        </p:txBody>
      </p:sp>
      <p:pic>
        <p:nvPicPr>
          <p:cNvPr id="2" name="Lesson plan">
            <a:hlinkClick r:id="" action="ppaction://media"/>
            <a:extLst>
              <a:ext uri="{FF2B5EF4-FFF2-40B4-BE49-F238E27FC236}">
                <a16:creationId xmlns:a16="http://schemas.microsoft.com/office/drawing/2014/main" id="{1448156D-D57E-9309-AF66-30866AF42B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9880" y="284315"/>
            <a:ext cx="4420368" cy="2486457"/>
          </a:xfrm>
          <a:prstGeom prst="rect">
            <a:avLst/>
          </a:prstGeom>
        </p:spPr>
      </p:pic>
      <p:pic>
        <p:nvPicPr>
          <p:cNvPr id="6" name="Schwa">
            <a:hlinkClick r:id="" action="ppaction://media"/>
            <a:extLst>
              <a:ext uri="{FF2B5EF4-FFF2-40B4-BE49-F238E27FC236}">
                <a16:creationId xmlns:a16="http://schemas.microsoft.com/office/drawing/2014/main" id="{007614FF-1F75-1EDB-931A-2E891E1AFF8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03845" y="284315"/>
            <a:ext cx="4420367" cy="2486457"/>
          </a:xfrm>
          <a:prstGeom prst="rect">
            <a:avLst/>
          </a:prstGeom>
        </p:spPr>
      </p:pic>
      <p:pic>
        <p:nvPicPr>
          <p:cNvPr id="10" name="Essay">
            <a:hlinkClick r:id="" action="ppaction://media"/>
            <a:extLst>
              <a:ext uri="{FF2B5EF4-FFF2-40B4-BE49-F238E27FC236}">
                <a16:creationId xmlns:a16="http://schemas.microsoft.com/office/drawing/2014/main" id="{6B2F1B9C-ADE8-EAA8-383E-22ADC410A0C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893270" y="3938653"/>
            <a:ext cx="4688264" cy="2637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143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16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92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say">
            <a:hlinkClick r:id="" action="ppaction://media"/>
            <a:extLst>
              <a:ext uri="{FF2B5EF4-FFF2-40B4-BE49-F238E27FC236}">
                <a16:creationId xmlns:a16="http://schemas.microsoft.com/office/drawing/2014/main" id="{2CF1B926-903C-762D-E317-E2F35E83766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BFFA507-E560-5A55-9852-8E1D6DA39985}"/>
              </a:ext>
            </a:extLst>
          </p:cNvPr>
          <p:cNvSpPr txBox="1"/>
          <p:nvPr/>
        </p:nvSpPr>
        <p:spPr>
          <a:xfrm>
            <a:off x="5271334" y="75698"/>
            <a:ext cx="1209624" cy="58477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3200" dirty="0" err="1">
                <a:latin typeface="+mj-lt"/>
              </a:rPr>
              <a:t>E</a:t>
            </a:r>
            <a:r>
              <a:rPr kumimoji="0" lang="cs-CZ" sz="32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n-ea"/>
                <a:cs typeface="+mn-cs"/>
                <a:sym typeface="Calibri"/>
              </a:rPr>
              <a:t>ssay</a:t>
            </a:r>
            <a:endParaRPr kumimoji="0" lang="cs-CZ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83554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B48DB86-0B21-8923-9FB2-4FF40D22E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6" y="0"/>
            <a:ext cx="120923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77868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69A7A"/>
      </a:accent1>
      <a:accent2>
        <a:srgbClr val="68B8B8"/>
      </a:accent2>
      <a:accent3>
        <a:srgbClr val="A5A5A5"/>
      </a:accent3>
      <a:accent4>
        <a:srgbClr val="7F7F7F"/>
      </a:accent4>
      <a:accent5>
        <a:srgbClr val="595959"/>
      </a:accent5>
      <a:accent6>
        <a:srgbClr val="3F3F3F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69A7A"/>
      </a:accent1>
      <a:accent2>
        <a:srgbClr val="68B8B8"/>
      </a:accent2>
      <a:accent3>
        <a:srgbClr val="A5A5A5"/>
      </a:accent3>
      <a:accent4>
        <a:srgbClr val="7F7F7F"/>
      </a:accent4>
      <a:accent5>
        <a:srgbClr val="595959"/>
      </a:accent5>
      <a:accent6>
        <a:srgbClr val="3F3F3F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6669</TotalTime>
  <Words>577</Words>
  <Application>Microsoft Office PowerPoint</Application>
  <PresentationFormat>Widescreen</PresentationFormat>
  <Paragraphs>95</Paragraphs>
  <Slides>32</Slides>
  <Notes>13</Notes>
  <HiddenSlides>0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CPT Jan Vosáhlo</dc:creator>
  <cp:lastModifiedBy>Jack</cp:lastModifiedBy>
  <cp:revision>205</cp:revision>
  <dcterms:modified xsi:type="dcterms:W3CDTF">2024-12-15T20:19:25Z</dcterms:modified>
</cp:coreProperties>
</file>