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6"/>
  </p:notesMasterIdLst>
  <p:handoutMasterIdLst>
    <p:handoutMasterId r:id="rId17"/>
  </p:handoutMasterIdLst>
  <p:sldIdLst>
    <p:sldId id="256" r:id="rId2"/>
    <p:sldId id="257" r:id="rId3"/>
    <p:sldId id="258" r:id="rId4"/>
    <p:sldId id="286" r:id="rId5"/>
    <p:sldId id="261" r:id="rId6"/>
    <p:sldId id="283" r:id="rId7"/>
    <p:sldId id="287" r:id="rId8"/>
    <p:sldId id="284" r:id="rId9"/>
    <p:sldId id="265" r:id="rId10"/>
    <p:sldId id="285" r:id="rId11"/>
    <p:sldId id="267" r:id="rId12"/>
    <p:sldId id="290" r:id="rId13"/>
    <p:sldId id="289" r:id="rId14"/>
    <p:sldId id="272" r:id="rId15"/>
  </p:sldIdLst>
  <p:sldSz cx="9144000" cy="6858000" type="screen4x3"/>
  <p:notesSz cx="6805613" cy="9944100"/>
  <p:defaultTextStyle>
    <a:defPPr>
      <a:defRPr lang="en-US"/>
    </a:defPPr>
    <a:lvl1pPr algn="l" rtl="0" fontAlgn="base">
      <a:spcBef>
        <a:spcPct val="0"/>
      </a:spcBef>
      <a:spcAft>
        <a:spcPct val="0"/>
      </a:spcAft>
      <a:defRPr sz="2200" kern="1200">
        <a:solidFill>
          <a:schemeClr val="tx1"/>
        </a:solidFill>
        <a:latin typeface="Verdana" pitchFamily="34" charset="0"/>
        <a:ea typeface="+mn-ea"/>
        <a:cs typeface="+mn-cs"/>
      </a:defRPr>
    </a:lvl1pPr>
    <a:lvl2pPr marL="457200" algn="l" rtl="0" fontAlgn="base">
      <a:spcBef>
        <a:spcPct val="0"/>
      </a:spcBef>
      <a:spcAft>
        <a:spcPct val="0"/>
      </a:spcAft>
      <a:defRPr sz="2200" kern="1200">
        <a:solidFill>
          <a:schemeClr val="tx1"/>
        </a:solidFill>
        <a:latin typeface="Verdana" pitchFamily="34" charset="0"/>
        <a:ea typeface="+mn-ea"/>
        <a:cs typeface="+mn-cs"/>
      </a:defRPr>
    </a:lvl2pPr>
    <a:lvl3pPr marL="914400" algn="l" rtl="0" fontAlgn="base">
      <a:spcBef>
        <a:spcPct val="0"/>
      </a:spcBef>
      <a:spcAft>
        <a:spcPct val="0"/>
      </a:spcAft>
      <a:defRPr sz="2200" kern="1200">
        <a:solidFill>
          <a:schemeClr val="tx1"/>
        </a:solidFill>
        <a:latin typeface="Verdana" pitchFamily="34" charset="0"/>
        <a:ea typeface="+mn-ea"/>
        <a:cs typeface="+mn-cs"/>
      </a:defRPr>
    </a:lvl3pPr>
    <a:lvl4pPr marL="1371600" algn="l" rtl="0" fontAlgn="base">
      <a:spcBef>
        <a:spcPct val="0"/>
      </a:spcBef>
      <a:spcAft>
        <a:spcPct val="0"/>
      </a:spcAft>
      <a:defRPr sz="2200" kern="1200">
        <a:solidFill>
          <a:schemeClr val="tx1"/>
        </a:solidFill>
        <a:latin typeface="Verdana" pitchFamily="34" charset="0"/>
        <a:ea typeface="+mn-ea"/>
        <a:cs typeface="+mn-cs"/>
      </a:defRPr>
    </a:lvl4pPr>
    <a:lvl5pPr marL="1828800" algn="l" rtl="0" fontAlgn="base">
      <a:spcBef>
        <a:spcPct val="0"/>
      </a:spcBef>
      <a:spcAft>
        <a:spcPct val="0"/>
      </a:spcAft>
      <a:defRPr sz="2200" kern="1200">
        <a:solidFill>
          <a:schemeClr val="tx1"/>
        </a:solidFill>
        <a:latin typeface="Verdana" pitchFamily="34" charset="0"/>
        <a:ea typeface="+mn-ea"/>
        <a:cs typeface="+mn-cs"/>
      </a:defRPr>
    </a:lvl5pPr>
    <a:lvl6pPr marL="2286000" algn="l" defTabSz="914400" rtl="0" eaLnBrk="1" latinLnBrk="0" hangingPunct="1">
      <a:defRPr sz="2200" kern="1200">
        <a:solidFill>
          <a:schemeClr val="tx1"/>
        </a:solidFill>
        <a:latin typeface="Verdana" pitchFamily="34" charset="0"/>
        <a:ea typeface="+mn-ea"/>
        <a:cs typeface="+mn-cs"/>
      </a:defRPr>
    </a:lvl6pPr>
    <a:lvl7pPr marL="2743200" algn="l" defTabSz="914400" rtl="0" eaLnBrk="1" latinLnBrk="0" hangingPunct="1">
      <a:defRPr sz="2200" kern="1200">
        <a:solidFill>
          <a:schemeClr val="tx1"/>
        </a:solidFill>
        <a:latin typeface="Verdana" pitchFamily="34" charset="0"/>
        <a:ea typeface="+mn-ea"/>
        <a:cs typeface="+mn-cs"/>
      </a:defRPr>
    </a:lvl7pPr>
    <a:lvl8pPr marL="3200400" algn="l" defTabSz="914400" rtl="0" eaLnBrk="1" latinLnBrk="0" hangingPunct="1">
      <a:defRPr sz="2200" kern="1200">
        <a:solidFill>
          <a:schemeClr val="tx1"/>
        </a:solidFill>
        <a:latin typeface="Verdana" pitchFamily="34" charset="0"/>
        <a:ea typeface="+mn-ea"/>
        <a:cs typeface="+mn-cs"/>
      </a:defRPr>
    </a:lvl8pPr>
    <a:lvl9pPr marL="3657600" algn="l" defTabSz="914400" rtl="0" eaLnBrk="1" latinLnBrk="0" hangingPunct="1">
      <a:defRPr sz="2200"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2" userDrawn="1">
          <p15:clr>
            <a:srgbClr val="A4A3A4"/>
          </p15:clr>
        </p15:guide>
        <p15:guide id="2" pos="214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80047"/>
    <a:srgbClr val="000000"/>
    <a:srgbClr val="55286E"/>
    <a:srgbClr val="FFFFFF"/>
    <a:srgbClr val="0E3B6E"/>
    <a:srgbClr val="005187"/>
    <a:srgbClr val="00423C"/>
    <a:srgbClr val="0E61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67470" autoAdjust="0"/>
  </p:normalViewPr>
  <p:slideViewPr>
    <p:cSldViewPr>
      <p:cViewPr varScale="1">
        <p:scale>
          <a:sx n="71" d="100"/>
          <a:sy n="71" d="100"/>
        </p:scale>
        <p:origin x="1998" y="72"/>
      </p:cViewPr>
      <p:guideLst>
        <p:guide orient="horz" pos="2160"/>
        <p:guide pos="2880"/>
      </p:guideLst>
    </p:cSldViewPr>
  </p:slideViewPr>
  <p:notesTextViewPr>
    <p:cViewPr>
      <p:scale>
        <a:sx n="100" d="100"/>
        <a:sy n="100" d="100"/>
      </p:scale>
      <p:origin x="0" y="0"/>
    </p:cViewPr>
  </p:notesTextViewPr>
  <p:sorterViewPr>
    <p:cViewPr>
      <p:scale>
        <a:sx n="120" d="100"/>
        <a:sy n="120" d="100"/>
      </p:scale>
      <p:origin x="0" y="0"/>
    </p:cViewPr>
  </p:sorterViewPr>
  <p:notesViewPr>
    <p:cSldViewPr>
      <p:cViewPr varScale="1">
        <p:scale>
          <a:sx n="75" d="100"/>
          <a:sy n="75" d="100"/>
        </p:scale>
        <p:origin x="-2118" y="-90"/>
      </p:cViewPr>
      <p:guideLst>
        <p:guide orient="horz" pos="3132"/>
        <p:guide pos="214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524469" y="470737"/>
            <a:ext cx="5769162" cy="437232"/>
          </a:xfrm>
          <a:prstGeom prst="rect">
            <a:avLst/>
          </a:prstGeom>
          <a:noFill/>
          <a:ln>
            <a:noFill/>
          </a:ln>
          <a:effectLst/>
          <a:extLst/>
        </p:spPr>
        <p:txBody>
          <a:bodyPr vert="horz" wrap="square" lIns="0" tIns="0" rIns="0" bIns="0" numCol="1" anchor="t" anchorCtr="0" compatLnSpc="1">
            <a:prstTxWarp prst="textNoShape">
              <a:avLst/>
            </a:prstTxWarp>
          </a:bodyPr>
          <a:lstStyle>
            <a:lvl1pPr defTabSz="933450" eaLnBrk="0" hangingPunct="0">
              <a:spcBef>
                <a:spcPct val="0"/>
              </a:spcBef>
              <a:defRPr sz="1000">
                <a:latin typeface="Arial" charset="0"/>
              </a:defRPr>
            </a:lvl1pPr>
          </a:lstStyle>
          <a:p>
            <a:pPr>
              <a:defRPr/>
            </a:pPr>
            <a:endParaRPr lang="nl-NL"/>
          </a:p>
        </p:txBody>
      </p:sp>
      <p:sp>
        <p:nvSpPr>
          <p:cNvPr id="32771" name="Rectangle 3"/>
          <p:cNvSpPr>
            <a:spLocks noGrp="1" noChangeArrowheads="1"/>
          </p:cNvSpPr>
          <p:nvPr>
            <p:ph type="dt" sz="quarter" idx="1"/>
          </p:nvPr>
        </p:nvSpPr>
        <p:spPr bwMode="auto">
          <a:xfrm>
            <a:off x="524469" y="120616"/>
            <a:ext cx="2948579" cy="154120"/>
          </a:xfrm>
          <a:prstGeom prst="rect">
            <a:avLst/>
          </a:prstGeom>
          <a:noFill/>
          <a:ln>
            <a:noFill/>
          </a:ln>
          <a:effectLst/>
          <a:extLst/>
        </p:spPr>
        <p:txBody>
          <a:bodyPr vert="horz" wrap="square" lIns="0" tIns="0" rIns="0" bIns="0" numCol="1" anchor="t" anchorCtr="0" compatLnSpc="1">
            <a:prstTxWarp prst="textNoShape">
              <a:avLst/>
            </a:prstTxWarp>
          </a:bodyPr>
          <a:lstStyle>
            <a:lvl1pPr defTabSz="933450" eaLnBrk="0" hangingPunct="0">
              <a:spcBef>
                <a:spcPct val="0"/>
              </a:spcBef>
              <a:defRPr sz="800">
                <a:latin typeface="Arial" charset="0"/>
              </a:defRPr>
            </a:lvl1pPr>
          </a:lstStyle>
          <a:p>
            <a:pPr>
              <a:defRPr/>
            </a:pPr>
            <a:endParaRPr lang="nl-NL"/>
          </a:p>
        </p:txBody>
      </p:sp>
      <p:sp>
        <p:nvSpPr>
          <p:cNvPr id="32772" name="Rectangle 4"/>
          <p:cNvSpPr>
            <a:spLocks noGrp="1" noChangeArrowheads="1"/>
          </p:cNvSpPr>
          <p:nvPr>
            <p:ph type="ftr" sz="quarter" idx="2"/>
          </p:nvPr>
        </p:nvSpPr>
        <p:spPr bwMode="auto">
          <a:xfrm>
            <a:off x="524469" y="9446561"/>
            <a:ext cx="5919010" cy="497540"/>
          </a:xfrm>
          <a:prstGeom prst="rect">
            <a:avLst/>
          </a:prstGeom>
          <a:noFill/>
          <a:ln>
            <a:noFill/>
          </a:ln>
          <a:effectLst/>
          <a:extLst/>
        </p:spPr>
        <p:txBody>
          <a:bodyPr vert="horz" wrap="square" lIns="0" tIns="0" rIns="0" bIns="0" numCol="1" anchor="b" anchorCtr="0" compatLnSpc="1">
            <a:prstTxWarp prst="textNoShape">
              <a:avLst/>
            </a:prstTxWarp>
          </a:bodyPr>
          <a:lstStyle>
            <a:lvl1pPr defTabSz="933450" eaLnBrk="0" hangingPunct="0">
              <a:spcBef>
                <a:spcPct val="0"/>
              </a:spcBef>
              <a:defRPr sz="1000">
                <a:latin typeface="Arial" charset="0"/>
              </a:defRPr>
            </a:lvl1pPr>
          </a:lstStyle>
          <a:p>
            <a:pPr>
              <a:defRPr/>
            </a:pPr>
            <a:r>
              <a:rPr lang="nl-NL"/>
              <a:t>Eventuele voettekst</a:t>
            </a:r>
          </a:p>
        </p:txBody>
      </p:sp>
      <p:sp>
        <p:nvSpPr>
          <p:cNvPr id="32773" name="Rectangle 5"/>
          <p:cNvSpPr>
            <a:spLocks noGrp="1" noChangeArrowheads="1"/>
          </p:cNvSpPr>
          <p:nvPr>
            <p:ph type="sldNum" sz="quarter" idx="3"/>
          </p:nvPr>
        </p:nvSpPr>
        <p:spPr bwMode="auto">
          <a:xfrm>
            <a:off x="6502794" y="9446561"/>
            <a:ext cx="224773" cy="497540"/>
          </a:xfrm>
          <a:prstGeom prst="rect">
            <a:avLst/>
          </a:prstGeom>
          <a:noFill/>
          <a:ln>
            <a:noFill/>
          </a:ln>
          <a:effectLst/>
          <a:extLst/>
        </p:spPr>
        <p:txBody>
          <a:bodyPr vert="horz" wrap="square" lIns="0" tIns="0" rIns="0" bIns="0" numCol="1" anchor="b" anchorCtr="0" compatLnSpc="1">
            <a:prstTxWarp prst="textNoShape">
              <a:avLst/>
            </a:prstTxWarp>
          </a:bodyPr>
          <a:lstStyle>
            <a:lvl1pPr algn="ctr" defTabSz="933450" eaLnBrk="0" hangingPunct="0">
              <a:spcBef>
                <a:spcPct val="0"/>
              </a:spcBef>
              <a:defRPr sz="1000">
                <a:latin typeface="Arial" charset="0"/>
              </a:defRPr>
            </a:lvl1pPr>
          </a:lstStyle>
          <a:p>
            <a:pPr>
              <a:defRPr/>
            </a:pPr>
            <a:fld id="{E1460D1F-5074-4EB0-BB4F-B8A7850CD942}" type="slidenum">
              <a:rPr lang="nl-NL"/>
              <a:pPr>
                <a:defRPr/>
              </a:pPr>
              <a:t>‹nr.›</a:t>
            </a:fld>
            <a:endParaRPr lang="nl-NL"/>
          </a:p>
        </p:txBody>
      </p:sp>
      <p:sp>
        <p:nvSpPr>
          <p:cNvPr id="32788" name="RubriceringEnMerking2"/>
          <p:cNvSpPr txBox="1">
            <a:spLocks noChangeArrowheads="1"/>
          </p:cNvSpPr>
          <p:nvPr/>
        </p:nvSpPr>
        <p:spPr bwMode="auto">
          <a:xfrm rot="-5400000">
            <a:off x="4609658" y="2942951"/>
            <a:ext cx="4018851" cy="123111"/>
          </a:xfrm>
          <a:prstGeom prst="rect">
            <a:avLst/>
          </a:prstGeom>
          <a:noFill/>
          <a:ln>
            <a:noFill/>
          </a:ln>
          <a:effectLst/>
          <a:extLst/>
        </p:spPr>
        <p:txBody>
          <a:bodyPr lIns="0" tIns="0" rIns="0" bIns="0">
            <a:spAutoFit/>
          </a:bodyPr>
          <a:lstStyle/>
          <a:p>
            <a:pPr algn="r" eaLnBrk="0" hangingPunct="0">
              <a:defRPr/>
            </a:pPr>
            <a:endParaRPr lang="nl-NL" sz="800">
              <a:latin typeface="Arial" charset="0"/>
            </a:endParaRPr>
          </a:p>
        </p:txBody>
      </p:sp>
      <p:sp>
        <p:nvSpPr>
          <p:cNvPr id="32789" name="RubriceringEnMerking"/>
          <p:cNvSpPr txBox="1">
            <a:spLocks noChangeArrowheads="1"/>
          </p:cNvSpPr>
          <p:nvPr/>
        </p:nvSpPr>
        <p:spPr bwMode="auto">
          <a:xfrm rot="-5400000">
            <a:off x="4608098" y="6891442"/>
            <a:ext cx="4018850" cy="123111"/>
          </a:xfrm>
          <a:prstGeom prst="rect">
            <a:avLst/>
          </a:prstGeom>
          <a:noFill/>
          <a:ln>
            <a:noFill/>
          </a:ln>
          <a:effectLst/>
          <a:extLst/>
        </p:spPr>
        <p:txBody>
          <a:bodyPr lIns="0" tIns="0" rIns="0" bIns="0">
            <a:spAutoFit/>
          </a:bodyPr>
          <a:lstStyle/>
          <a:p>
            <a:pPr eaLnBrk="0" hangingPunct="0">
              <a:defRPr/>
            </a:pPr>
            <a:endParaRPr lang="nl-NL" sz="800">
              <a:latin typeface="Arial" charset="0"/>
            </a:endParaRPr>
          </a:p>
        </p:txBody>
      </p:sp>
    </p:spTree>
    <p:extLst>
      <p:ext uri="{BB962C8B-B14F-4D97-AF65-F5344CB8AC3E}">
        <p14:creationId xmlns:p14="http://schemas.microsoft.com/office/powerpoint/2010/main" val="21480030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524469" y="472412"/>
            <a:ext cx="5769162" cy="435557"/>
          </a:xfrm>
          <a:prstGeom prst="rect">
            <a:avLst/>
          </a:prstGeom>
          <a:noFill/>
          <a:ln>
            <a:noFill/>
          </a:ln>
          <a:effectLst/>
          <a:extLst/>
        </p:spPr>
        <p:txBody>
          <a:bodyPr vert="horz" wrap="square" lIns="0" tIns="0" rIns="0" bIns="0" numCol="1" anchor="t" anchorCtr="0" compatLnSpc="1">
            <a:prstTxWarp prst="textNoShape">
              <a:avLst/>
            </a:prstTxWarp>
          </a:bodyPr>
          <a:lstStyle>
            <a:lvl1pPr defTabSz="933450" eaLnBrk="0" hangingPunct="0">
              <a:spcBef>
                <a:spcPct val="0"/>
              </a:spcBef>
              <a:defRPr sz="1000">
                <a:latin typeface="Arial" charset="0"/>
              </a:defRPr>
            </a:lvl1pPr>
          </a:lstStyle>
          <a:p>
            <a:pPr>
              <a:defRPr/>
            </a:pPr>
            <a:endParaRPr lang="en-US"/>
          </a:p>
        </p:txBody>
      </p:sp>
      <p:sp>
        <p:nvSpPr>
          <p:cNvPr id="5123" name="Rectangle 3"/>
          <p:cNvSpPr>
            <a:spLocks noGrp="1" noChangeArrowheads="1"/>
          </p:cNvSpPr>
          <p:nvPr>
            <p:ph type="dt" idx="1"/>
          </p:nvPr>
        </p:nvSpPr>
        <p:spPr bwMode="auto">
          <a:xfrm>
            <a:off x="522909" y="120616"/>
            <a:ext cx="2948578" cy="155796"/>
          </a:xfrm>
          <a:prstGeom prst="rect">
            <a:avLst/>
          </a:prstGeom>
          <a:noFill/>
          <a:ln>
            <a:noFill/>
          </a:ln>
          <a:effectLst/>
          <a:extLst/>
        </p:spPr>
        <p:txBody>
          <a:bodyPr vert="horz" wrap="square" lIns="0" tIns="0" rIns="0" bIns="0" numCol="1" anchor="t" anchorCtr="0" compatLnSpc="1">
            <a:prstTxWarp prst="textNoShape">
              <a:avLst/>
            </a:prstTxWarp>
          </a:bodyPr>
          <a:lstStyle>
            <a:lvl1pPr defTabSz="933450" eaLnBrk="0" hangingPunct="0">
              <a:spcBef>
                <a:spcPct val="0"/>
              </a:spcBef>
              <a:defRPr sz="800">
                <a:latin typeface="Arial" charset="0"/>
              </a:defRPr>
            </a:lvl1pPr>
          </a:lstStyle>
          <a:p>
            <a:pPr>
              <a:defRPr/>
            </a:pPr>
            <a:endParaRPr lang="en-US"/>
          </a:p>
        </p:txBody>
      </p:sp>
      <p:sp>
        <p:nvSpPr>
          <p:cNvPr id="8196" name="Rectangle 4"/>
          <p:cNvSpPr>
            <a:spLocks noGrp="1" noRot="1" noChangeAspect="1" noChangeArrowheads="1" noTextEdit="1"/>
          </p:cNvSpPr>
          <p:nvPr>
            <p:ph type="sldImg" idx="2"/>
          </p:nvPr>
        </p:nvSpPr>
        <p:spPr bwMode="auto">
          <a:xfrm>
            <a:off x="355600" y="984250"/>
            <a:ext cx="4970463" cy="3729038"/>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524469" y="4905042"/>
            <a:ext cx="4645299" cy="4057380"/>
          </a:xfrm>
          <a:prstGeom prst="rect">
            <a:avLst/>
          </a:prstGeom>
          <a:noFill/>
          <a:ln>
            <a:noFill/>
          </a:ln>
          <a:effectLst/>
          <a:extLst/>
        </p:spPr>
        <p:txBody>
          <a:bodyPr vert="horz" wrap="square" lIns="0" tIns="0" rIns="0" bIns="0" numCol="1" anchor="t" anchorCtr="0" compatLnSpc="1">
            <a:prstTxWarp prst="textNoShape">
              <a:avLst/>
            </a:prstTxWarp>
          </a:bodyPr>
          <a:lstStyle/>
          <a:p>
            <a:pPr lvl="0"/>
            <a:r>
              <a:rPr lang="en-US" noProof="0" smtClean="0"/>
              <a:t>Klik om het opmaakprofiel van de modeltekst te bewerken</a:t>
            </a:r>
          </a:p>
          <a:p>
            <a:pPr lvl="1"/>
            <a:r>
              <a:rPr lang="en-US" noProof="0" smtClean="0"/>
              <a:t>Tweede niveau</a:t>
            </a:r>
          </a:p>
          <a:p>
            <a:pPr lvl="2"/>
            <a:r>
              <a:rPr lang="en-US" noProof="0" smtClean="0"/>
              <a:t>Derde niveau</a:t>
            </a:r>
          </a:p>
          <a:p>
            <a:pPr lvl="3"/>
            <a:r>
              <a:rPr lang="en-US" noProof="0" smtClean="0"/>
              <a:t>Vierde niveau</a:t>
            </a:r>
          </a:p>
          <a:p>
            <a:pPr lvl="4"/>
            <a:r>
              <a:rPr lang="en-US" noProof="0" smtClean="0"/>
              <a:t>Vijfde niveau</a:t>
            </a:r>
          </a:p>
        </p:txBody>
      </p:sp>
      <p:sp>
        <p:nvSpPr>
          <p:cNvPr id="5126" name="Rectangle 6"/>
          <p:cNvSpPr>
            <a:spLocks noGrp="1" noChangeArrowheads="1"/>
          </p:cNvSpPr>
          <p:nvPr>
            <p:ph type="ftr" sz="quarter" idx="4"/>
          </p:nvPr>
        </p:nvSpPr>
        <p:spPr bwMode="auto">
          <a:xfrm>
            <a:off x="522909" y="9446561"/>
            <a:ext cx="5995495" cy="497540"/>
          </a:xfrm>
          <a:prstGeom prst="rect">
            <a:avLst/>
          </a:prstGeom>
          <a:noFill/>
          <a:ln>
            <a:noFill/>
          </a:ln>
          <a:effectLst/>
          <a:extLst/>
        </p:spPr>
        <p:txBody>
          <a:bodyPr vert="horz" wrap="square" lIns="0" tIns="0" rIns="0" bIns="0" numCol="1" anchor="b" anchorCtr="0" compatLnSpc="1">
            <a:prstTxWarp prst="textNoShape">
              <a:avLst/>
            </a:prstTxWarp>
          </a:bodyPr>
          <a:lstStyle>
            <a:lvl1pPr defTabSz="933450" eaLnBrk="0" hangingPunct="0">
              <a:spcBef>
                <a:spcPct val="0"/>
              </a:spcBef>
              <a:defRPr sz="1000">
                <a:latin typeface="Arial" charset="0"/>
              </a:defRPr>
            </a:lvl1pPr>
          </a:lstStyle>
          <a:p>
            <a:pPr>
              <a:defRPr/>
            </a:pPr>
            <a:r>
              <a:rPr lang="en-US"/>
              <a:t>Eventuele voettekst</a:t>
            </a:r>
          </a:p>
        </p:txBody>
      </p:sp>
      <p:sp>
        <p:nvSpPr>
          <p:cNvPr id="5127" name="Rectangle 7"/>
          <p:cNvSpPr>
            <a:spLocks noGrp="1" noChangeArrowheads="1"/>
          </p:cNvSpPr>
          <p:nvPr>
            <p:ph type="sldNum" sz="quarter" idx="5"/>
          </p:nvPr>
        </p:nvSpPr>
        <p:spPr bwMode="auto">
          <a:xfrm>
            <a:off x="6504356" y="9446561"/>
            <a:ext cx="226333" cy="497540"/>
          </a:xfrm>
          <a:prstGeom prst="rect">
            <a:avLst/>
          </a:prstGeom>
          <a:noFill/>
          <a:ln>
            <a:noFill/>
          </a:ln>
          <a:effectLst/>
          <a:extLst/>
        </p:spPr>
        <p:txBody>
          <a:bodyPr vert="horz" wrap="square" lIns="0" tIns="0" rIns="0" bIns="0" numCol="1" anchor="b" anchorCtr="0" compatLnSpc="1">
            <a:prstTxWarp prst="textNoShape">
              <a:avLst/>
            </a:prstTxWarp>
          </a:bodyPr>
          <a:lstStyle>
            <a:lvl1pPr algn="ctr" defTabSz="933450" eaLnBrk="0" hangingPunct="0">
              <a:spcBef>
                <a:spcPct val="0"/>
              </a:spcBef>
              <a:defRPr sz="1000">
                <a:latin typeface="Arial" charset="0"/>
              </a:defRPr>
            </a:lvl1pPr>
          </a:lstStyle>
          <a:p>
            <a:pPr>
              <a:defRPr/>
            </a:pPr>
            <a:fld id="{9FC98DC9-4F28-4B39-8B6E-408133FC7853}" type="slidenum">
              <a:rPr lang="en-US"/>
              <a:pPr>
                <a:defRPr/>
              </a:pPr>
              <a:t>‹nr.›</a:t>
            </a:fld>
            <a:endParaRPr lang="en-US"/>
          </a:p>
        </p:txBody>
      </p:sp>
      <p:sp>
        <p:nvSpPr>
          <p:cNvPr id="5139" name="RubriceringEnMerking2"/>
          <p:cNvSpPr txBox="1">
            <a:spLocks noChangeArrowheads="1"/>
          </p:cNvSpPr>
          <p:nvPr/>
        </p:nvSpPr>
        <p:spPr bwMode="auto">
          <a:xfrm rot="-5400000">
            <a:off x="4609658" y="2942951"/>
            <a:ext cx="4018851" cy="123111"/>
          </a:xfrm>
          <a:prstGeom prst="rect">
            <a:avLst/>
          </a:prstGeom>
          <a:noFill/>
          <a:ln>
            <a:noFill/>
          </a:ln>
          <a:effectLst/>
          <a:extLst/>
        </p:spPr>
        <p:txBody>
          <a:bodyPr lIns="0" tIns="0" rIns="0" bIns="0">
            <a:spAutoFit/>
          </a:bodyPr>
          <a:lstStyle/>
          <a:p>
            <a:pPr algn="r" eaLnBrk="0" hangingPunct="0">
              <a:defRPr/>
            </a:pPr>
            <a:endParaRPr lang="nl-NL" sz="800">
              <a:latin typeface="Arial" charset="0"/>
            </a:endParaRPr>
          </a:p>
        </p:txBody>
      </p:sp>
      <p:sp>
        <p:nvSpPr>
          <p:cNvPr id="5140" name="RubriceringEnMerking"/>
          <p:cNvSpPr txBox="1">
            <a:spLocks noChangeArrowheads="1"/>
          </p:cNvSpPr>
          <p:nvPr/>
        </p:nvSpPr>
        <p:spPr bwMode="auto">
          <a:xfrm rot="-5400000">
            <a:off x="4608098" y="6891442"/>
            <a:ext cx="4018850" cy="123111"/>
          </a:xfrm>
          <a:prstGeom prst="rect">
            <a:avLst/>
          </a:prstGeom>
          <a:noFill/>
          <a:ln>
            <a:noFill/>
          </a:ln>
          <a:effectLst/>
          <a:extLst/>
        </p:spPr>
        <p:txBody>
          <a:bodyPr lIns="0" tIns="0" rIns="0" bIns="0">
            <a:spAutoFit/>
          </a:bodyPr>
          <a:lstStyle/>
          <a:p>
            <a:pPr eaLnBrk="0" hangingPunct="0">
              <a:defRPr/>
            </a:pPr>
            <a:endParaRPr lang="nl-NL" sz="800">
              <a:latin typeface="Arial" charset="0"/>
            </a:endParaRPr>
          </a:p>
        </p:txBody>
      </p:sp>
    </p:spTree>
    <p:extLst>
      <p:ext uri="{BB962C8B-B14F-4D97-AF65-F5344CB8AC3E}">
        <p14:creationId xmlns:p14="http://schemas.microsoft.com/office/powerpoint/2010/main" val="3624875615"/>
      </p:ext>
    </p:extLst>
  </p:cSld>
  <p:clrMap bg1="lt1" tx1="dk1" bg2="lt2" tx2="dk2" accent1="accent1" accent2="accent2" accent3="accent3" accent4="accent4" accent5="accent5" accent6="accent6" hlink="hlink" folHlink="folHlink"/>
  <p:hf hdr="0" dt="0"/>
  <p:notesStyle>
    <a:lvl1pPr algn="l" rtl="0" eaLnBrk="0" fontAlgn="base" hangingPunct="0">
      <a:lnSpc>
        <a:spcPct val="110000"/>
      </a:lnSpc>
      <a:spcBef>
        <a:spcPct val="0"/>
      </a:spcBef>
      <a:spcAft>
        <a:spcPct val="0"/>
      </a:spcAft>
      <a:defRPr sz="1000" kern="1200">
        <a:solidFill>
          <a:schemeClr val="tx1"/>
        </a:solidFill>
        <a:latin typeface="Arial" charset="0"/>
        <a:ea typeface="+mn-ea"/>
        <a:cs typeface="+mn-cs"/>
      </a:defRPr>
    </a:lvl1pPr>
    <a:lvl2pPr marL="190500" algn="l" rtl="0" eaLnBrk="0" fontAlgn="base" hangingPunct="0">
      <a:lnSpc>
        <a:spcPct val="110000"/>
      </a:lnSpc>
      <a:spcBef>
        <a:spcPct val="0"/>
      </a:spcBef>
      <a:spcAft>
        <a:spcPct val="0"/>
      </a:spcAft>
      <a:defRPr sz="1000" kern="1200">
        <a:solidFill>
          <a:schemeClr val="tx1"/>
        </a:solidFill>
        <a:latin typeface="Arial" charset="0"/>
        <a:ea typeface="+mn-ea"/>
        <a:cs typeface="+mn-cs"/>
      </a:defRPr>
    </a:lvl2pPr>
    <a:lvl3pPr marL="381000" algn="l" rtl="0" eaLnBrk="0" fontAlgn="base" hangingPunct="0">
      <a:lnSpc>
        <a:spcPct val="110000"/>
      </a:lnSpc>
      <a:spcBef>
        <a:spcPct val="0"/>
      </a:spcBef>
      <a:spcAft>
        <a:spcPct val="0"/>
      </a:spcAft>
      <a:defRPr sz="1000" kern="1200">
        <a:solidFill>
          <a:schemeClr val="tx1"/>
        </a:solidFill>
        <a:latin typeface="Arial" charset="0"/>
        <a:ea typeface="+mn-ea"/>
        <a:cs typeface="+mn-cs"/>
      </a:defRPr>
    </a:lvl3pPr>
    <a:lvl4pPr marL="571500" algn="l" rtl="0" eaLnBrk="0" fontAlgn="base" hangingPunct="0">
      <a:lnSpc>
        <a:spcPct val="110000"/>
      </a:lnSpc>
      <a:spcBef>
        <a:spcPct val="0"/>
      </a:spcBef>
      <a:spcAft>
        <a:spcPct val="0"/>
      </a:spcAft>
      <a:defRPr sz="1000" kern="1200">
        <a:solidFill>
          <a:schemeClr val="tx1"/>
        </a:solidFill>
        <a:latin typeface="Arial" charset="0"/>
        <a:ea typeface="+mn-ea"/>
        <a:cs typeface="+mn-cs"/>
      </a:defRPr>
    </a:lvl4pPr>
    <a:lvl5pPr marL="762000" algn="l" rtl="0" eaLnBrk="0" fontAlgn="base" hangingPunct="0">
      <a:lnSpc>
        <a:spcPct val="110000"/>
      </a:lnSpc>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10000"/>
              </a:lnSpc>
              <a:spcBef>
                <a:spcPct val="0"/>
              </a:spcBef>
              <a:spcAft>
                <a:spcPct val="0"/>
              </a:spcAft>
              <a:buClrTx/>
              <a:buSzTx/>
              <a:buFontTx/>
              <a:buNone/>
              <a:tabLst/>
              <a:defRPr/>
            </a:pPr>
            <a:r>
              <a:rPr kumimoji="0" lang="en-GB" sz="1000" b="0" i="0" u="none" strike="noStrike" cap="none" normalizeH="0" baseline="0" noProof="0" dirty="0" smtClean="0">
                <a:ln>
                  <a:noFill/>
                </a:ln>
                <a:solidFill>
                  <a:srgbClr val="000000"/>
                </a:solidFill>
                <a:uLnTx/>
                <a:uFillTx/>
                <a:latin typeface="Arial" charset="0"/>
                <a:ea typeface="+mn-ea"/>
                <a:cs typeface="+mn-cs"/>
              </a:rPr>
              <a:t>Dear colleagues,</a:t>
            </a:r>
          </a:p>
          <a:p>
            <a:pPr marL="0" marR="0" lvl="0" indent="0" algn="l" defTabSz="914400" rtl="0" eaLnBrk="0" fontAlgn="base" latinLnBrk="0" hangingPunct="0">
              <a:lnSpc>
                <a:spcPct val="110000"/>
              </a:lnSpc>
              <a:spcBef>
                <a:spcPct val="0"/>
              </a:spcBef>
              <a:spcAft>
                <a:spcPct val="0"/>
              </a:spcAft>
              <a:buClrTx/>
              <a:buSzTx/>
              <a:buFontTx/>
              <a:buNone/>
              <a:tabLst/>
              <a:defRPr/>
            </a:pPr>
            <a:endParaRPr kumimoji="0" lang="nl-NL" sz="1000" b="0" i="0" u="none" strike="noStrike" kern="1200" cap="none" spc="0" normalizeH="0" baseline="0" noProof="0" dirty="0" smtClean="0">
              <a:ln>
                <a:noFill/>
              </a:ln>
              <a:solidFill>
                <a:srgbClr val="000000"/>
              </a:solidFill>
              <a:effectLst/>
              <a:uLnTx/>
              <a:uFillTx/>
              <a:latin typeface="Arial" charset="0"/>
              <a:ea typeface="+mn-ea"/>
              <a:cs typeface="+mn-cs"/>
            </a:endParaRPr>
          </a:p>
          <a:p>
            <a:pPr marL="0" marR="0" lvl="0" indent="0" algn="l" defTabSz="914400" rtl="0" eaLnBrk="0" fontAlgn="base" latinLnBrk="0" hangingPunct="0">
              <a:lnSpc>
                <a:spcPct val="110000"/>
              </a:lnSpc>
              <a:spcBef>
                <a:spcPct val="0"/>
              </a:spcBef>
              <a:spcAft>
                <a:spcPct val="0"/>
              </a:spcAft>
              <a:buClrTx/>
              <a:buSzTx/>
              <a:buFontTx/>
              <a:buNone/>
              <a:tabLst/>
              <a:defRPr/>
            </a:pPr>
            <a:r>
              <a:rPr kumimoji="0" lang="en-GB" sz="1000" b="0" i="0" u="none" strike="noStrike" cap="none" normalizeH="0" baseline="0" noProof="0" dirty="0" smtClean="0">
                <a:ln>
                  <a:noFill/>
                </a:ln>
                <a:solidFill>
                  <a:srgbClr val="000000"/>
                </a:solidFill>
                <a:uLnTx/>
                <a:uFillTx/>
                <a:latin typeface="Arial" charset="0"/>
                <a:ea typeface="+mn-ea"/>
                <a:cs typeface="+mn-cs"/>
              </a:rPr>
              <a:t>It is an honour and a pleasure for us to be your guests here this week, and we are grateful to be able to learn more about your wonderful institute and your fields of expertise.</a:t>
            </a:r>
          </a:p>
          <a:p>
            <a:r>
              <a:rPr lang="en-GB" dirty="0" smtClean="0"/>
              <a:t>It goes without saying that we are also proud to give you a brief insight into our own institute, the Netherlands Defence Language Centre, or TCD. Intentionally brief, as I hope it will pique your interest and inspire you to honour us with a return visit.</a:t>
            </a:r>
          </a:p>
          <a:p>
            <a:endParaRPr lang="nl-NL" dirty="0"/>
          </a:p>
        </p:txBody>
      </p:sp>
      <p:sp>
        <p:nvSpPr>
          <p:cNvPr id="4" name="Footer Placeholder 3"/>
          <p:cNvSpPr>
            <a:spLocks noGrp="1"/>
          </p:cNvSpPr>
          <p:nvPr>
            <p:ph type="ftr" sz="quarter" idx="10"/>
          </p:nvPr>
        </p:nvSpPr>
        <p:spPr/>
        <p:txBody>
          <a:bodyPr/>
          <a:lstStyle/>
          <a:p>
            <a:pPr>
              <a:defRPr/>
            </a:pPr>
            <a:r>
              <a:rPr lang="en-US" smtClean="0"/>
              <a:t>Eventuele voettekst</a:t>
            </a:r>
            <a:endParaRPr lang="en-US"/>
          </a:p>
        </p:txBody>
      </p:sp>
      <p:sp>
        <p:nvSpPr>
          <p:cNvPr id="5" name="Slide Number Placeholder 4"/>
          <p:cNvSpPr>
            <a:spLocks noGrp="1"/>
          </p:cNvSpPr>
          <p:nvPr>
            <p:ph type="sldNum" sz="quarter" idx="11"/>
          </p:nvPr>
        </p:nvSpPr>
        <p:spPr/>
        <p:txBody>
          <a:bodyPr/>
          <a:lstStyle/>
          <a:p>
            <a:pPr>
              <a:defRPr/>
            </a:pPr>
            <a:fld id="{9FC98DC9-4F28-4B39-8B6E-408133FC7853}" type="slidenum">
              <a:rPr lang="en-US" smtClean="0"/>
              <a:pPr>
                <a:defRPr/>
              </a:pPr>
              <a:t>1</a:t>
            </a:fld>
            <a:endParaRPr lang="en-US"/>
          </a:p>
        </p:txBody>
      </p:sp>
    </p:spTree>
    <p:extLst>
      <p:ext uri="{BB962C8B-B14F-4D97-AF65-F5344CB8AC3E}">
        <p14:creationId xmlns:p14="http://schemas.microsoft.com/office/powerpoint/2010/main" val="26882980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Footer Placeholder 3"/>
          <p:cNvSpPr>
            <a:spLocks noGrp="1"/>
          </p:cNvSpPr>
          <p:nvPr>
            <p:ph type="ftr" sz="quarter" idx="10"/>
          </p:nvPr>
        </p:nvSpPr>
        <p:spPr/>
        <p:txBody>
          <a:bodyPr/>
          <a:lstStyle/>
          <a:p>
            <a:pPr>
              <a:defRPr/>
            </a:pPr>
            <a:r>
              <a:rPr lang="en-US" smtClean="0"/>
              <a:t>Eventuele voettekst</a:t>
            </a:r>
            <a:endParaRPr lang="en-US"/>
          </a:p>
        </p:txBody>
      </p:sp>
      <p:sp>
        <p:nvSpPr>
          <p:cNvPr id="5" name="Slide Number Placeholder 4"/>
          <p:cNvSpPr>
            <a:spLocks noGrp="1"/>
          </p:cNvSpPr>
          <p:nvPr>
            <p:ph type="sldNum" sz="quarter" idx="11"/>
          </p:nvPr>
        </p:nvSpPr>
        <p:spPr/>
        <p:txBody>
          <a:bodyPr/>
          <a:lstStyle/>
          <a:p>
            <a:pPr>
              <a:defRPr/>
            </a:pPr>
            <a:fld id="{9FC98DC9-4F28-4B39-8B6E-408133FC7853}" type="slidenum">
              <a:rPr lang="en-US" smtClean="0"/>
              <a:pPr>
                <a:defRPr/>
              </a:pPr>
              <a:t>12</a:t>
            </a:fld>
            <a:endParaRPr lang="en-US"/>
          </a:p>
        </p:txBody>
      </p:sp>
    </p:spTree>
    <p:extLst>
      <p:ext uri="{BB962C8B-B14F-4D97-AF65-F5344CB8AC3E}">
        <p14:creationId xmlns:p14="http://schemas.microsoft.com/office/powerpoint/2010/main" val="33143089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Footer Placeholder 3"/>
          <p:cNvSpPr>
            <a:spLocks noGrp="1"/>
          </p:cNvSpPr>
          <p:nvPr>
            <p:ph type="ftr" sz="quarter" idx="10"/>
          </p:nvPr>
        </p:nvSpPr>
        <p:spPr/>
        <p:txBody>
          <a:bodyPr/>
          <a:lstStyle/>
          <a:p>
            <a:pPr>
              <a:defRPr/>
            </a:pPr>
            <a:r>
              <a:rPr lang="en-US" smtClean="0"/>
              <a:t>Eventuele voettekst</a:t>
            </a:r>
            <a:endParaRPr lang="en-US"/>
          </a:p>
        </p:txBody>
      </p:sp>
      <p:sp>
        <p:nvSpPr>
          <p:cNvPr id="5" name="Slide Number Placeholder 4"/>
          <p:cNvSpPr>
            <a:spLocks noGrp="1"/>
          </p:cNvSpPr>
          <p:nvPr>
            <p:ph type="sldNum" sz="quarter" idx="11"/>
          </p:nvPr>
        </p:nvSpPr>
        <p:spPr/>
        <p:txBody>
          <a:bodyPr/>
          <a:lstStyle/>
          <a:p>
            <a:pPr>
              <a:defRPr/>
            </a:pPr>
            <a:fld id="{9FC98DC9-4F28-4B39-8B6E-408133FC7853}" type="slidenum">
              <a:rPr lang="en-US" smtClean="0"/>
              <a:pPr>
                <a:defRPr/>
              </a:pPr>
              <a:t>13</a:t>
            </a:fld>
            <a:endParaRPr lang="en-US"/>
          </a:p>
        </p:txBody>
      </p:sp>
    </p:spTree>
    <p:extLst>
      <p:ext uri="{BB962C8B-B14F-4D97-AF65-F5344CB8AC3E}">
        <p14:creationId xmlns:p14="http://schemas.microsoft.com/office/powerpoint/2010/main" val="40088640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p:txBody>
      </p:sp>
      <p:sp>
        <p:nvSpPr>
          <p:cNvPr id="4" name="Footer Placeholder 3"/>
          <p:cNvSpPr>
            <a:spLocks noGrp="1"/>
          </p:cNvSpPr>
          <p:nvPr>
            <p:ph type="ftr" sz="quarter" idx="10"/>
          </p:nvPr>
        </p:nvSpPr>
        <p:spPr/>
        <p:txBody>
          <a:bodyPr/>
          <a:lstStyle/>
          <a:p>
            <a:pPr>
              <a:defRPr/>
            </a:pPr>
            <a:r>
              <a:rPr lang="en-US" smtClean="0"/>
              <a:t>Eventuele voettekst</a:t>
            </a:r>
            <a:endParaRPr lang="en-US"/>
          </a:p>
        </p:txBody>
      </p:sp>
      <p:sp>
        <p:nvSpPr>
          <p:cNvPr id="5" name="Slide Number Placeholder 4"/>
          <p:cNvSpPr>
            <a:spLocks noGrp="1"/>
          </p:cNvSpPr>
          <p:nvPr>
            <p:ph type="sldNum" sz="quarter" idx="11"/>
          </p:nvPr>
        </p:nvSpPr>
        <p:spPr/>
        <p:txBody>
          <a:bodyPr/>
          <a:lstStyle/>
          <a:p>
            <a:pPr>
              <a:defRPr/>
            </a:pPr>
            <a:fld id="{9FC98DC9-4F28-4B39-8B6E-408133FC7853}" type="slidenum">
              <a:rPr lang="en-US" smtClean="0"/>
              <a:pPr>
                <a:defRPr/>
              </a:pPr>
              <a:t>14</a:t>
            </a:fld>
            <a:endParaRPr lang="en-US"/>
          </a:p>
        </p:txBody>
      </p:sp>
    </p:spTree>
    <p:extLst>
      <p:ext uri="{BB962C8B-B14F-4D97-AF65-F5344CB8AC3E}">
        <p14:creationId xmlns:p14="http://schemas.microsoft.com/office/powerpoint/2010/main" val="16238752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presentation will cover the following topics: (See slide)</a:t>
            </a:r>
          </a:p>
          <a:p>
            <a:endParaRPr lang="nl-NL" dirty="0" smtClean="0"/>
          </a:p>
        </p:txBody>
      </p:sp>
      <p:sp>
        <p:nvSpPr>
          <p:cNvPr id="4" name="Footer Placeholder 3"/>
          <p:cNvSpPr>
            <a:spLocks noGrp="1"/>
          </p:cNvSpPr>
          <p:nvPr>
            <p:ph type="ftr" sz="quarter" idx="10"/>
          </p:nvPr>
        </p:nvSpPr>
        <p:spPr/>
        <p:txBody>
          <a:bodyPr/>
          <a:lstStyle/>
          <a:p>
            <a:pPr>
              <a:defRPr/>
            </a:pPr>
            <a:r>
              <a:rPr lang="en-US" smtClean="0"/>
              <a:t>Eventuele voettekst</a:t>
            </a:r>
            <a:endParaRPr lang="en-US"/>
          </a:p>
        </p:txBody>
      </p:sp>
      <p:sp>
        <p:nvSpPr>
          <p:cNvPr id="5" name="Slide Number Placeholder 4"/>
          <p:cNvSpPr>
            <a:spLocks noGrp="1"/>
          </p:cNvSpPr>
          <p:nvPr>
            <p:ph type="sldNum" sz="quarter" idx="11"/>
          </p:nvPr>
        </p:nvSpPr>
        <p:spPr/>
        <p:txBody>
          <a:bodyPr/>
          <a:lstStyle/>
          <a:p>
            <a:pPr>
              <a:defRPr/>
            </a:pPr>
            <a:fld id="{9FC98DC9-4F28-4B39-8B6E-408133FC7853}" type="slidenum">
              <a:rPr lang="en-US" smtClean="0"/>
              <a:pPr>
                <a:defRPr/>
              </a:pPr>
              <a:t>2</a:t>
            </a:fld>
            <a:endParaRPr lang="en-US"/>
          </a:p>
        </p:txBody>
      </p:sp>
    </p:spTree>
    <p:extLst>
      <p:ext uri="{BB962C8B-B14F-4D97-AF65-F5344CB8AC3E}">
        <p14:creationId xmlns:p14="http://schemas.microsoft.com/office/powerpoint/2010/main" val="37715925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smtClean="0"/>
          </a:p>
          <a:p>
            <a:r>
              <a:rPr lang="en-GB" dirty="0" smtClean="0"/>
              <a:t>Who are we?</a:t>
            </a:r>
          </a:p>
          <a:p>
            <a:r>
              <a:rPr lang="en-GB" dirty="0" smtClean="0"/>
              <a:t>We are a language institute full of enthusiastic professionals.</a:t>
            </a:r>
            <a:r>
              <a:rPr lang="en-GB" baseline="0" dirty="0" smtClean="0"/>
              <a:t> Translators, teachers, interpreters, support staff and management. Mainly </a:t>
            </a:r>
            <a:r>
              <a:rPr lang="en-GB" baseline="0" dirty="0" smtClean="0"/>
              <a:t>civilians </a:t>
            </a:r>
            <a:r>
              <a:rPr lang="en-GB" baseline="0" dirty="0" smtClean="0"/>
              <a:t>with academic qualifications. We have a handful of military positions, including that of commandant, and a number of our civilian colleagues who also serve in the Netherlands reserve forces. A total of around </a:t>
            </a:r>
            <a:r>
              <a:rPr lang="en-GB" baseline="0" dirty="0" smtClean="0"/>
              <a:t>80 </a:t>
            </a:r>
            <a:r>
              <a:rPr lang="en-GB" baseline="0" dirty="0" smtClean="0"/>
              <a:t>people, surrounded by a growing flexible network of other capabilities in the form of reservists, personnel with secondary assignments, framework partners, freelancers and so on. Our language centre, was established in 2014, bringing together existing capabilities that were up until that point scattered across the country.</a:t>
            </a:r>
          </a:p>
          <a:p>
            <a:r>
              <a:rPr lang="en-GB" baseline="0" dirty="0" smtClean="0"/>
              <a:t>The TCD is part of the Netherlands Defence Academy. Our main location is in Breda, in the South of the Netherlands.</a:t>
            </a:r>
          </a:p>
          <a:p>
            <a:endParaRPr lang="nl-NL" dirty="0"/>
          </a:p>
        </p:txBody>
      </p:sp>
      <p:sp>
        <p:nvSpPr>
          <p:cNvPr id="4" name="Footer Placeholder 3"/>
          <p:cNvSpPr>
            <a:spLocks noGrp="1"/>
          </p:cNvSpPr>
          <p:nvPr>
            <p:ph type="ftr" sz="quarter" idx="10"/>
          </p:nvPr>
        </p:nvSpPr>
        <p:spPr/>
        <p:txBody>
          <a:bodyPr/>
          <a:lstStyle/>
          <a:p>
            <a:pPr>
              <a:defRPr/>
            </a:pPr>
            <a:r>
              <a:rPr lang="en-US" smtClean="0"/>
              <a:t>Eventuele voettekst</a:t>
            </a:r>
            <a:endParaRPr lang="en-US"/>
          </a:p>
        </p:txBody>
      </p:sp>
      <p:sp>
        <p:nvSpPr>
          <p:cNvPr id="5" name="Slide Number Placeholder 4"/>
          <p:cNvSpPr>
            <a:spLocks noGrp="1"/>
          </p:cNvSpPr>
          <p:nvPr>
            <p:ph type="sldNum" sz="quarter" idx="11"/>
          </p:nvPr>
        </p:nvSpPr>
        <p:spPr/>
        <p:txBody>
          <a:bodyPr/>
          <a:lstStyle/>
          <a:p>
            <a:pPr>
              <a:defRPr/>
            </a:pPr>
            <a:fld id="{9FC98DC9-4F28-4B39-8B6E-408133FC7853}" type="slidenum">
              <a:rPr lang="en-US" smtClean="0"/>
              <a:pPr>
                <a:defRPr/>
              </a:pPr>
              <a:t>3</a:t>
            </a:fld>
            <a:endParaRPr lang="en-US"/>
          </a:p>
        </p:txBody>
      </p:sp>
    </p:spTree>
    <p:extLst>
      <p:ext uri="{BB962C8B-B14F-4D97-AF65-F5344CB8AC3E}">
        <p14:creationId xmlns:p14="http://schemas.microsoft.com/office/powerpoint/2010/main" val="7380386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07864">
              <a:lnSpc>
                <a:spcPct val="100000"/>
              </a:lnSpc>
            </a:pPr>
            <a:r>
              <a:rPr lang="en-GB" sz="1000" dirty="0" smtClean="0">
                <a:solidFill>
                  <a:schemeClr val="tx1"/>
                </a:solidFill>
                <a:latin typeface="Verdana" panose="020B0604030504040204" pitchFamily="34" charset="0"/>
                <a:ea typeface="Verdana" panose="020B0604030504040204" pitchFamily="34" charset="0"/>
              </a:rPr>
              <a:t>Our mission statement is: (See slide)</a:t>
            </a:r>
          </a:p>
          <a:p>
            <a:pPr defTabSz="407864">
              <a:lnSpc>
                <a:spcPct val="100000"/>
              </a:lnSpc>
            </a:pPr>
            <a:endParaRPr lang="nl-NL" sz="1000" dirty="0" smtClean="0">
              <a:solidFill>
                <a:schemeClr val="tx1"/>
              </a:solidFill>
              <a:latin typeface="Verdana" panose="020B0604030504040204" pitchFamily="34" charset="0"/>
              <a:ea typeface="Verdana" panose="020B0604030504040204" pitchFamily="34" charset="0"/>
            </a:endParaRPr>
          </a:p>
          <a:p>
            <a:pPr defTabSz="407864">
              <a:lnSpc>
                <a:spcPct val="100000"/>
              </a:lnSpc>
            </a:pPr>
            <a:r>
              <a:rPr lang="en-GB" sz="1000" dirty="0" smtClean="0">
                <a:solidFill>
                  <a:schemeClr val="tx1"/>
                </a:solidFill>
                <a:latin typeface="Verdana" panose="020B0604030504040204" pitchFamily="34" charset="0"/>
                <a:ea typeface="Verdana" panose="020B0604030504040204" pitchFamily="34" charset="0"/>
              </a:rPr>
              <a:t>Language is a form of communication, and to communicate effectively you have to be aware of your context.</a:t>
            </a:r>
          </a:p>
          <a:p>
            <a:pPr algn="just" defTabSz="407864">
              <a:lnSpc>
                <a:spcPct val="100000"/>
              </a:lnSpc>
            </a:pPr>
            <a:endParaRPr lang="nl-NL" sz="1000" dirty="0" smtClean="0">
              <a:solidFill>
                <a:schemeClr val="tx1"/>
              </a:solidFill>
              <a:latin typeface="Verdana" panose="020B0604030504040204" pitchFamily="34" charset="0"/>
              <a:ea typeface="Verdana" panose="020B0604030504040204" pitchFamily="34" charset="0"/>
            </a:endParaRPr>
          </a:p>
          <a:p>
            <a:pPr algn="just" defTabSz="407864">
              <a:lnSpc>
                <a:spcPct val="100000"/>
              </a:lnSpc>
            </a:pPr>
            <a:r>
              <a:rPr lang="en-GB" sz="1000" dirty="0" smtClean="0">
                <a:solidFill>
                  <a:schemeClr val="tx1"/>
                </a:solidFill>
                <a:latin typeface="Verdana" panose="020B0604030504040204" pitchFamily="34" charset="0"/>
                <a:ea typeface="Verdana" panose="020B0604030504040204" pitchFamily="34" charset="0"/>
              </a:rPr>
              <a:t>The idea behind this mission statement is that the use of language, whether in writing or through speech, is a form of communication. The striking power of armed forces with an expeditionary task and a work force with a diversity of backgrounds, cultural and otherwise, is greatly increased if you improve people's capability for effective intercultural communication, enabling them to effectively communicate with each other and with national and international partners.</a:t>
            </a:r>
          </a:p>
          <a:p>
            <a:endParaRPr lang="nl-NL" dirty="0"/>
          </a:p>
        </p:txBody>
      </p:sp>
      <p:sp>
        <p:nvSpPr>
          <p:cNvPr id="4" name="Footer Placeholder 3"/>
          <p:cNvSpPr>
            <a:spLocks noGrp="1"/>
          </p:cNvSpPr>
          <p:nvPr>
            <p:ph type="ftr" sz="quarter" idx="10"/>
          </p:nvPr>
        </p:nvSpPr>
        <p:spPr/>
        <p:txBody>
          <a:bodyPr/>
          <a:lstStyle/>
          <a:p>
            <a:pPr>
              <a:defRPr/>
            </a:pPr>
            <a:r>
              <a:rPr lang="en-US" smtClean="0"/>
              <a:t>Eventuele voettekst</a:t>
            </a:r>
            <a:endParaRPr lang="en-US"/>
          </a:p>
        </p:txBody>
      </p:sp>
      <p:sp>
        <p:nvSpPr>
          <p:cNvPr id="5" name="Slide Number Placeholder 4"/>
          <p:cNvSpPr>
            <a:spLocks noGrp="1"/>
          </p:cNvSpPr>
          <p:nvPr>
            <p:ph type="sldNum" sz="quarter" idx="11"/>
          </p:nvPr>
        </p:nvSpPr>
        <p:spPr/>
        <p:txBody>
          <a:bodyPr/>
          <a:lstStyle/>
          <a:p>
            <a:pPr>
              <a:defRPr/>
            </a:pPr>
            <a:fld id="{9FC98DC9-4F28-4B39-8B6E-408133FC7853}" type="slidenum">
              <a:rPr lang="en-US" smtClean="0"/>
              <a:pPr>
                <a:defRPr/>
              </a:pPr>
              <a:t>5</a:t>
            </a:fld>
            <a:endParaRPr lang="en-US"/>
          </a:p>
        </p:txBody>
      </p:sp>
    </p:spTree>
    <p:extLst>
      <p:ext uri="{BB962C8B-B14F-4D97-AF65-F5344CB8AC3E}">
        <p14:creationId xmlns:p14="http://schemas.microsoft.com/office/powerpoint/2010/main" val="20643094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p:txBody>
      </p:sp>
      <p:sp>
        <p:nvSpPr>
          <p:cNvPr id="4" name="Footer Placeholder 3"/>
          <p:cNvSpPr>
            <a:spLocks noGrp="1"/>
          </p:cNvSpPr>
          <p:nvPr>
            <p:ph type="ftr" sz="quarter" idx="10"/>
          </p:nvPr>
        </p:nvSpPr>
        <p:spPr/>
        <p:txBody>
          <a:bodyPr/>
          <a:lstStyle/>
          <a:p>
            <a:pPr>
              <a:defRPr/>
            </a:pPr>
            <a:r>
              <a:rPr lang="en-US" smtClean="0"/>
              <a:t>Eventuele voettekst</a:t>
            </a:r>
            <a:endParaRPr lang="en-US"/>
          </a:p>
        </p:txBody>
      </p:sp>
      <p:sp>
        <p:nvSpPr>
          <p:cNvPr id="5" name="Slide Number Placeholder 4"/>
          <p:cNvSpPr>
            <a:spLocks noGrp="1"/>
          </p:cNvSpPr>
          <p:nvPr>
            <p:ph type="sldNum" sz="quarter" idx="11"/>
          </p:nvPr>
        </p:nvSpPr>
        <p:spPr/>
        <p:txBody>
          <a:bodyPr/>
          <a:lstStyle/>
          <a:p>
            <a:pPr>
              <a:defRPr/>
            </a:pPr>
            <a:fld id="{9FC98DC9-4F28-4B39-8B6E-408133FC7853}" type="slidenum">
              <a:rPr lang="en-US" smtClean="0"/>
              <a:pPr>
                <a:defRPr/>
              </a:pPr>
              <a:t>6</a:t>
            </a:fld>
            <a:endParaRPr lang="en-US"/>
          </a:p>
        </p:txBody>
      </p:sp>
    </p:spTree>
    <p:extLst>
      <p:ext uri="{BB962C8B-B14F-4D97-AF65-F5344CB8AC3E}">
        <p14:creationId xmlns:p14="http://schemas.microsoft.com/office/powerpoint/2010/main" val="25248797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p:txBody>
      </p:sp>
      <p:sp>
        <p:nvSpPr>
          <p:cNvPr id="4" name="Footer Placeholder 3"/>
          <p:cNvSpPr>
            <a:spLocks noGrp="1"/>
          </p:cNvSpPr>
          <p:nvPr>
            <p:ph type="ftr" sz="quarter" idx="10"/>
          </p:nvPr>
        </p:nvSpPr>
        <p:spPr/>
        <p:txBody>
          <a:bodyPr/>
          <a:lstStyle/>
          <a:p>
            <a:pPr>
              <a:defRPr/>
            </a:pPr>
            <a:r>
              <a:rPr lang="en-US" smtClean="0"/>
              <a:t>Eventuele voettekst</a:t>
            </a:r>
            <a:endParaRPr lang="en-US"/>
          </a:p>
        </p:txBody>
      </p:sp>
      <p:sp>
        <p:nvSpPr>
          <p:cNvPr id="5" name="Slide Number Placeholder 4"/>
          <p:cNvSpPr>
            <a:spLocks noGrp="1"/>
          </p:cNvSpPr>
          <p:nvPr>
            <p:ph type="sldNum" sz="quarter" idx="11"/>
          </p:nvPr>
        </p:nvSpPr>
        <p:spPr/>
        <p:txBody>
          <a:bodyPr/>
          <a:lstStyle/>
          <a:p>
            <a:pPr>
              <a:defRPr/>
            </a:pPr>
            <a:fld id="{9FC98DC9-4F28-4B39-8B6E-408133FC7853}" type="slidenum">
              <a:rPr lang="en-US" smtClean="0"/>
              <a:pPr>
                <a:defRPr/>
              </a:pPr>
              <a:t>8</a:t>
            </a:fld>
            <a:endParaRPr lang="en-US"/>
          </a:p>
        </p:txBody>
      </p:sp>
    </p:spTree>
    <p:extLst>
      <p:ext uri="{BB962C8B-B14F-4D97-AF65-F5344CB8AC3E}">
        <p14:creationId xmlns:p14="http://schemas.microsoft.com/office/powerpoint/2010/main" val="27355468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7175" indent="-257175">
              <a:spcBef>
                <a:spcPct val="5000"/>
              </a:spcBef>
              <a:buFont typeface="Arial" panose="020B0604020202020204" pitchFamily="34" charset="0"/>
              <a:buChar char="•"/>
            </a:pPr>
            <a:r>
              <a:rPr lang="en-GB" sz="1400" b="1" dirty="0" smtClean="0">
                <a:solidFill>
                  <a:srgbClr val="000000"/>
                </a:solidFill>
                <a:latin typeface="Verdana"/>
              </a:rPr>
              <a:t>Translation</a:t>
            </a:r>
            <a:r>
              <a:rPr lang="en-GB" sz="1400" b="1" baseline="0" dirty="0" smtClean="0">
                <a:solidFill>
                  <a:srgbClr val="000000"/>
                </a:solidFill>
                <a:latin typeface="Verdana"/>
              </a:rPr>
              <a:t> department</a:t>
            </a:r>
            <a:r>
              <a:rPr lang="en-GB" sz="1400" dirty="0" smtClean="0">
                <a:solidFill>
                  <a:srgbClr val="000000"/>
                </a:solidFill>
                <a:latin typeface="Verdana"/>
              </a:rPr>
              <a:t>:</a:t>
            </a:r>
          </a:p>
          <a:p>
            <a:pPr marL="538163" lvl="1" indent="-257175">
              <a:spcBef>
                <a:spcPct val="5000"/>
              </a:spcBef>
              <a:buFont typeface="Arial" panose="020B0604020202020204" pitchFamily="34" charset="0"/>
              <a:buChar char="•"/>
            </a:pPr>
            <a:r>
              <a:rPr lang="en-GB" sz="1400" dirty="0" smtClean="0">
                <a:solidFill>
                  <a:srgbClr val="000000"/>
                </a:solidFill>
                <a:latin typeface="Verdana"/>
              </a:rPr>
              <a:t>Priority and USP: military-specific</a:t>
            </a:r>
          </a:p>
          <a:p>
            <a:endParaRPr lang="nl-NL" dirty="0"/>
          </a:p>
        </p:txBody>
      </p:sp>
      <p:sp>
        <p:nvSpPr>
          <p:cNvPr id="4" name="Footer Placeholder 3"/>
          <p:cNvSpPr>
            <a:spLocks noGrp="1"/>
          </p:cNvSpPr>
          <p:nvPr>
            <p:ph type="ftr" sz="quarter" idx="10"/>
          </p:nvPr>
        </p:nvSpPr>
        <p:spPr/>
        <p:txBody>
          <a:bodyPr/>
          <a:lstStyle/>
          <a:p>
            <a:pPr>
              <a:defRPr/>
            </a:pPr>
            <a:r>
              <a:rPr lang="en-US" smtClean="0"/>
              <a:t>Eventuele voettekst</a:t>
            </a:r>
            <a:endParaRPr lang="en-US"/>
          </a:p>
        </p:txBody>
      </p:sp>
      <p:sp>
        <p:nvSpPr>
          <p:cNvPr id="5" name="Slide Number Placeholder 4"/>
          <p:cNvSpPr>
            <a:spLocks noGrp="1"/>
          </p:cNvSpPr>
          <p:nvPr>
            <p:ph type="sldNum" sz="quarter" idx="11"/>
          </p:nvPr>
        </p:nvSpPr>
        <p:spPr/>
        <p:txBody>
          <a:bodyPr/>
          <a:lstStyle/>
          <a:p>
            <a:pPr>
              <a:defRPr/>
            </a:pPr>
            <a:fld id="{9FC98DC9-4F28-4B39-8B6E-408133FC7853}" type="slidenum">
              <a:rPr lang="en-US" smtClean="0"/>
              <a:pPr>
                <a:defRPr/>
              </a:pPr>
              <a:t>9</a:t>
            </a:fld>
            <a:endParaRPr lang="en-US"/>
          </a:p>
        </p:txBody>
      </p:sp>
    </p:spTree>
    <p:extLst>
      <p:ext uri="{BB962C8B-B14F-4D97-AF65-F5344CB8AC3E}">
        <p14:creationId xmlns:p14="http://schemas.microsoft.com/office/powerpoint/2010/main" val="19555441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p:txBody>
      </p:sp>
      <p:sp>
        <p:nvSpPr>
          <p:cNvPr id="4" name="Footer Placeholder 3"/>
          <p:cNvSpPr>
            <a:spLocks noGrp="1"/>
          </p:cNvSpPr>
          <p:nvPr>
            <p:ph type="ftr" sz="quarter" idx="10"/>
          </p:nvPr>
        </p:nvSpPr>
        <p:spPr/>
        <p:txBody>
          <a:bodyPr/>
          <a:lstStyle/>
          <a:p>
            <a:pPr>
              <a:defRPr/>
            </a:pPr>
            <a:r>
              <a:rPr lang="en-US" smtClean="0"/>
              <a:t>Eventuele voettekst</a:t>
            </a:r>
            <a:endParaRPr lang="en-US"/>
          </a:p>
        </p:txBody>
      </p:sp>
      <p:sp>
        <p:nvSpPr>
          <p:cNvPr id="5" name="Slide Number Placeholder 4"/>
          <p:cNvSpPr>
            <a:spLocks noGrp="1"/>
          </p:cNvSpPr>
          <p:nvPr>
            <p:ph type="sldNum" sz="quarter" idx="11"/>
          </p:nvPr>
        </p:nvSpPr>
        <p:spPr/>
        <p:txBody>
          <a:bodyPr/>
          <a:lstStyle/>
          <a:p>
            <a:pPr>
              <a:defRPr/>
            </a:pPr>
            <a:fld id="{9FC98DC9-4F28-4B39-8B6E-408133FC7853}" type="slidenum">
              <a:rPr lang="en-US" smtClean="0"/>
              <a:pPr>
                <a:defRPr/>
              </a:pPr>
              <a:t>10</a:t>
            </a:fld>
            <a:endParaRPr lang="en-US"/>
          </a:p>
        </p:txBody>
      </p:sp>
    </p:spTree>
    <p:extLst>
      <p:ext uri="{BB962C8B-B14F-4D97-AF65-F5344CB8AC3E}">
        <p14:creationId xmlns:p14="http://schemas.microsoft.com/office/powerpoint/2010/main" val="7660921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p:txBody>
      </p:sp>
      <p:sp>
        <p:nvSpPr>
          <p:cNvPr id="4" name="Footer Placeholder 3"/>
          <p:cNvSpPr>
            <a:spLocks noGrp="1"/>
          </p:cNvSpPr>
          <p:nvPr>
            <p:ph type="ftr" sz="quarter" idx="10"/>
          </p:nvPr>
        </p:nvSpPr>
        <p:spPr/>
        <p:txBody>
          <a:bodyPr/>
          <a:lstStyle/>
          <a:p>
            <a:pPr>
              <a:defRPr/>
            </a:pPr>
            <a:r>
              <a:rPr lang="en-US" smtClean="0"/>
              <a:t>Eventuele voettekst</a:t>
            </a:r>
            <a:endParaRPr lang="en-US"/>
          </a:p>
        </p:txBody>
      </p:sp>
      <p:sp>
        <p:nvSpPr>
          <p:cNvPr id="5" name="Slide Number Placeholder 4"/>
          <p:cNvSpPr>
            <a:spLocks noGrp="1"/>
          </p:cNvSpPr>
          <p:nvPr>
            <p:ph type="sldNum" sz="quarter" idx="11"/>
          </p:nvPr>
        </p:nvSpPr>
        <p:spPr/>
        <p:txBody>
          <a:bodyPr/>
          <a:lstStyle/>
          <a:p>
            <a:pPr>
              <a:defRPr/>
            </a:pPr>
            <a:fld id="{9FC98DC9-4F28-4B39-8B6E-408133FC7853}" type="slidenum">
              <a:rPr lang="en-US" smtClean="0"/>
              <a:pPr>
                <a:defRPr/>
              </a:pPr>
              <a:t>11</a:t>
            </a:fld>
            <a:endParaRPr lang="en-US"/>
          </a:p>
        </p:txBody>
      </p:sp>
    </p:spTree>
    <p:extLst>
      <p:ext uri="{BB962C8B-B14F-4D97-AF65-F5344CB8AC3E}">
        <p14:creationId xmlns:p14="http://schemas.microsoft.com/office/powerpoint/2010/main" val="24733842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p:spTree>
      <p:nvGrpSpPr>
        <p:cNvPr id="1" name=""/>
        <p:cNvGrpSpPr/>
        <p:nvPr/>
      </p:nvGrpSpPr>
      <p:grpSpPr>
        <a:xfrm>
          <a:off x="0" y="0"/>
          <a:ext cx="0" cy="0"/>
          <a:chOff x="0" y="0"/>
          <a:chExt cx="0" cy="0"/>
        </a:xfrm>
      </p:grpSpPr>
      <p:sp>
        <p:nvSpPr>
          <p:cNvPr id="4" name="Rectangle 189" descr="Bar_Right"/>
          <p:cNvSpPr>
            <a:spLocks noChangeArrowheads="1"/>
          </p:cNvSpPr>
          <p:nvPr/>
        </p:nvSpPr>
        <p:spPr bwMode="auto">
          <a:xfrm>
            <a:off x="4572000" y="0"/>
            <a:ext cx="4572000" cy="6858000"/>
          </a:xfrm>
          <a:prstGeom prst="rect">
            <a:avLst/>
          </a:prstGeom>
          <a:solidFill>
            <a:srgbClr val="E17000"/>
          </a:solidFill>
          <a:ln>
            <a:noFill/>
          </a:ln>
          <a:effectLst/>
          <a:extLst/>
        </p:spPr>
        <p:txBody>
          <a:bodyPr wrap="none" lIns="0" tIns="0" rIns="0" bIns="0" anchor="ctr"/>
          <a:lstStyle/>
          <a:p>
            <a:pPr algn="ctr" eaLnBrk="0" hangingPunct="0">
              <a:spcBef>
                <a:spcPct val="50000"/>
              </a:spcBef>
              <a:defRPr/>
            </a:pPr>
            <a:endParaRPr lang="nl-NL" sz="2600">
              <a:solidFill>
                <a:schemeClr val="bg1"/>
              </a:solidFill>
            </a:endParaRPr>
          </a:p>
        </p:txBody>
      </p:sp>
      <p:sp>
        <p:nvSpPr>
          <p:cNvPr id="5" name="Rectangle 157"/>
          <p:cNvSpPr>
            <a:spLocks noChangeArrowheads="1"/>
          </p:cNvSpPr>
          <p:nvPr/>
        </p:nvSpPr>
        <p:spPr bwMode="auto">
          <a:xfrm>
            <a:off x="4933950" y="2474913"/>
            <a:ext cx="3598863" cy="942975"/>
          </a:xfrm>
          <a:prstGeom prst="rect">
            <a:avLst/>
          </a:prstGeom>
          <a:noFill/>
          <a:ln>
            <a:noFill/>
          </a:ln>
          <a:effectLst/>
          <a:extLst/>
        </p:spPr>
        <p:txBody>
          <a:bodyPr anchor="ctr"/>
          <a:lstStyle/>
          <a:p>
            <a:pPr eaLnBrk="0" hangingPunct="0">
              <a:defRPr/>
            </a:pPr>
            <a:endParaRPr lang="nl-NL" sz="2600">
              <a:solidFill>
                <a:schemeClr val="bg1"/>
              </a:solidFill>
            </a:endParaRPr>
          </a:p>
        </p:txBody>
      </p:sp>
      <p:pic>
        <p:nvPicPr>
          <p:cNvPr id="9" name="LogoLandmacht" descr="Placeholder_Department"/>
          <p:cNvPicPr>
            <a:picLocks noChangeAspect="1" noChangeArrowheads="1"/>
          </p:cNvPicPr>
          <p:nvPr/>
        </p:nvPicPr>
        <p:blipFill>
          <a:blip r:embed="rId2" cstate="print"/>
          <a:srcRect/>
          <a:stretch>
            <a:fillRect/>
          </a:stretch>
        </p:blipFill>
        <p:spPr bwMode="auto">
          <a:xfrm>
            <a:off x="0" y="0"/>
            <a:ext cx="9144000" cy="2001838"/>
          </a:xfrm>
          <a:prstGeom prst="rect">
            <a:avLst/>
          </a:prstGeom>
          <a:noFill/>
          <a:ln w="9525">
            <a:noFill/>
            <a:miter lim="800000"/>
            <a:headEnd/>
            <a:tailEnd/>
          </a:ln>
        </p:spPr>
      </p:pic>
      <p:sp>
        <p:nvSpPr>
          <p:cNvPr id="10" name="RveBenaming"/>
          <p:cNvSpPr txBox="1">
            <a:spLocks noChangeArrowheads="1"/>
          </p:cNvSpPr>
          <p:nvPr userDrawn="1"/>
        </p:nvSpPr>
        <p:spPr bwMode="auto">
          <a:xfrm>
            <a:off x="4932363" y="5386388"/>
            <a:ext cx="3887787" cy="287337"/>
          </a:xfrm>
          <a:prstGeom prst="rect">
            <a:avLst/>
          </a:prstGeom>
          <a:noFill/>
          <a:ln>
            <a:noFill/>
          </a:ln>
          <a:effectLst/>
          <a:extLst/>
        </p:spPr>
        <p:txBody>
          <a:bodyPr lIns="90000" tIns="0" rIns="0" bIns="0" anchor="b"/>
          <a:lstStyle/>
          <a:p>
            <a:pPr eaLnBrk="0" hangingPunct="0">
              <a:spcBef>
                <a:spcPct val="50000"/>
              </a:spcBef>
              <a:defRPr/>
            </a:pPr>
            <a:r>
              <a:rPr lang="nl-NL" sz="1100" dirty="0">
                <a:solidFill>
                  <a:schemeClr val="bg1"/>
                </a:solidFill>
              </a:rPr>
              <a:t>DOSCO</a:t>
            </a:r>
          </a:p>
        </p:txBody>
      </p:sp>
      <p:sp>
        <p:nvSpPr>
          <p:cNvPr id="11" name="Afdeling"/>
          <p:cNvSpPr txBox="1">
            <a:spLocks noChangeArrowheads="1"/>
          </p:cNvSpPr>
          <p:nvPr userDrawn="1"/>
        </p:nvSpPr>
        <p:spPr bwMode="auto">
          <a:xfrm>
            <a:off x="4932363" y="5746750"/>
            <a:ext cx="3886200" cy="201613"/>
          </a:xfrm>
          <a:prstGeom prst="rect">
            <a:avLst/>
          </a:prstGeom>
          <a:noFill/>
          <a:ln>
            <a:noFill/>
          </a:ln>
          <a:effectLst/>
          <a:extLst/>
        </p:spPr>
        <p:txBody>
          <a:bodyPr lIns="90000" tIns="0" rIns="0" bIns="0"/>
          <a:lstStyle/>
          <a:p>
            <a:pPr eaLnBrk="0" hangingPunct="0">
              <a:spcBef>
                <a:spcPct val="50000"/>
              </a:spcBef>
              <a:defRPr/>
            </a:pPr>
            <a:endParaRPr/>
          </a:p>
        </p:txBody>
      </p:sp>
      <p:sp>
        <p:nvSpPr>
          <p:cNvPr id="12" name="Auteur"/>
          <p:cNvSpPr txBox="1">
            <a:spLocks noChangeArrowheads="1"/>
          </p:cNvSpPr>
          <p:nvPr userDrawn="1"/>
        </p:nvSpPr>
        <p:spPr bwMode="auto">
          <a:xfrm>
            <a:off x="4932363" y="5949950"/>
            <a:ext cx="3886200" cy="201613"/>
          </a:xfrm>
          <a:prstGeom prst="rect">
            <a:avLst/>
          </a:prstGeom>
          <a:noFill/>
          <a:ln>
            <a:noFill/>
          </a:ln>
          <a:effectLst/>
          <a:extLst/>
        </p:spPr>
        <p:txBody>
          <a:bodyPr lIns="90000" tIns="0" rIns="0" bIns="0"/>
          <a:lstStyle/>
          <a:p>
            <a:pPr eaLnBrk="0" hangingPunct="0">
              <a:spcBef>
                <a:spcPct val="50000"/>
              </a:spcBef>
              <a:defRPr/>
            </a:pPr>
            <a:endParaRPr/>
          </a:p>
        </p:txBody>
      </p:sp>
      <p:sp>
        <p:nvSpPr>
          <p:cNvPr id="13" name="Functie"/>
          <p:cNvSpPr txBox="1">
            <a:spLocks noChangeArrowheads="1"/>
          </p:cNvSpPr>
          <p:nvPr userDrawn="1"/>
        </p:nvSpPr>
        <p:spPr bwMode="auto">
          <a:xfrm>
            <a:off x="4932363" y="6164263"/>
            <a:ext cx="3886200" cy="142875"/>
          </a:xfrm>
          <a:prstGeom prst="rect">
            <a:avLst/>
          </a:prstGeom>
          <a:noFill/>
          <a:ln>
            <a:noFill/>
          </a:ln>
          <a:effectLst/>
          <a:extLst/>
        </p:spPr>
        <p:txBody>
          <a:bodyPr lIns="90000" tIns="0" rIns="0" bIns="0"/>
          <a:lstStyle/>
          <a:p>
            <a:pPr eaLnBrk="0" hangingPunct="0">
              <a:spcBef>
                <a:spcPct val="50000"/>
              </a:spcBef>
              <a:defRPr/>
            </a:pPr>
            <a:endParaRPr/>
          </a:p>
        </p:txBody>
      </p:sp>
      <p:sp>
        <p:nvSpPr>
          <p:cNvPr id="7364" name="Rectangle 196"/>
          <p:cNvSpPr>
            <a:spLocks noGrp="1" noChangeArrowheads="1"/>
          </p:cNvSpPr>
          <p:nvPr>
            <p:ph type="ctrTitle"/>
          </p:nvPr>
        </p:nvSpPr>
        <p:spPr>
          <a:xfrm>
            <a:off x="4933950" y="1700213"/>
            <a:ext cx="3598863" cy="889000"/>
          </a:xfrm>
        </p:spPr>
        <p:txBody>
          <a:bodyPr lIns="90000" tIns="45720" rIns="90000" bIns="45720" anchor="b"/>
          <a:lstStyle>
            <a:lvl1pPr>
              <a:defRPr>
                <a:solidFill>
                  <a:schemeClr val="bg1"/>
                </a:solidFill>
              </a:defRPr>
            </a:lvl1pPr>
          </a:lstStyle>
          <a:p>
            <a:pPr lvl="0"/>
            <a:r>
              <a:rPr lang="en-US" noProof="0" smtClean="0"/>
              <a:t>Click to edit Master title style</a:t>
            </a:r>
            <a:endParaRPr lang="nl-NL" noProof="0" dirty="0" smtClean="0"/>
          </a:p>
        </p:txBody>
      </p:sp>
      <p:sp>
        <p:nvSpPr>
          <p:cNvPr id="7374" name="Rectangle 206"/>
          <p:cNvSpPr>
            <a:spLocks noGrp="1" noChangeArrowheads="1"/>
          </p:cNvSpPr>
          <p:nvPr>
            <p:ph type="subTitle" idx="1"/>
          </p:nvPr>
        </p:nvSpPr>
        <p:spPr>
          <a:xfrm>
            <a:off x="4933950" y="2781300"/>
            <a:ext cx="3598863" cy="2447925"/>
          </a:xfrm>
        </p:spPr>
        <p:txBody>
          <a:bodyPr lIns="91440" tIns="45720" rIns="91440" bIns="45720"/>
          <a:lstStyle>
            <a:lvl1pPr>
              <a:defRPr sz="2400">
                <a:solidFill>
                  <a:schemeClr val="bg1"/>
                </a:solidFill>
              </a:defRPr>
            </a:lvl1pPr>
          </a:lstStyle>
          <a:p>
            <a:pPr lvl="0"/>
            <a:r>
              <a:rPr lang="en-US" noProof="0" smtClean="0"/>
              <a:t>Click to edit Master subtitle style</a:t>
            </a:r>
            <a:endParaRPr lang="nl-NL" noProof="0" smtClean="0"/>
          </a:p>
        </p:txBody>
      </p:sp>
      <p:sp>
        <p:nvSpPr>
          <p:cNvPr id="14" name="Date Placeholder 1" descr="Date"/>
          <p:cNvSpPr>
            <a:spLocks noGrp="1"/>
          </p:cNvSpPr>
          <p:nvPr>
            <p:ph type="dt" sz="half" idx="10"/>
          </p:nvPr>
        </p:nvSpPr>
        <p:spPr>
          <a:xfrm>
            <a:off x="4935538" y="6469063"/>
            <a:ext cx="1663700" cy="365125"/>
          </a:xfrm>
        </p:spPr>
        <p:txBody>
          <a:bodyPr/>
          <a:lstStyle>
            <a:lvl1pPr algn="l">
              <a:defRPr sz="1100">
                <a:solidFill>
                  <a:schemeClr val="bg1"/>
                </a:solidFill>
              </a:defRPr>
            </a:lvl1pPr>
          </a:lstStyle>
          <a:p>
            <a:pPr>
              <a:defRPr/>
            </a:pPr>
            <a:fld id="{F41054F8-FBD4-42F6-BF6A-A58BB8CBC45E}" type="datetime4">
              <a:rPr lang="nl-NL"/>
              <a:pPr>
                <a:defRPr/>
              </a:pPr>
              <a:t>6 mei 2024</a:t>
            </a:fld>
            <a:endParaRPr lang="nl-NL"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NL"/>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Date Placeholder 1" descr="Date"/>
          <p:cNvSpPr>
            <a:spLocks noGrp="1"/>
          </p:cNvSpPr>
          <p:nvPr>
            <p:ph type="dt" sz="half" idx="10"/>
          </p:nvPr>
        </p:nvSpPr>
        <p:spPr/>
        <p:txBody>
          <a:bodyPr/>
          <a:lstStyle>
            <a:lvl1pPr>
              <a:defRPr/>
            </a:lvl1pPr>
          </a:lstStyle>
          <a:p>
            <a:pPr>
              <a:defRPr/>
            </a:pPr>
            <a:fld id="{B7C32C91-E9E3-4224-BBB3-D6578776AF3E}" type="datetime4">
              <a:rPr lang="nl-NL"/>
              <a:pPr>
                <a:defRPr/>
              </a:pPr>
              <a:t>6 mei 2024</a:t>
            </a:fld>
            <a:endParaRPr lang="nl-NL"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40488" y="1265238"/>
            <a:ext cx="1943100" cy="4754562"/>
          </a:xfrm>
        </p:spPr>
        <p:txBody>
          <a:bodyPr vert="eaVert"/>
          <a:lstStyle/>
          <a:p>
            <a:r>
              <a:rPr lang="en-US" smtClean="0"/>
              <a:t>Click to edit Master title style</a:t>
            </a:r>
            <a:endParaRPr lang="nl-NL"/>
          </a:p>
        </p:txBody>
      </p:sp>
      <p:sp>
        <p:nvSpPr>
          <p:cNvPr id="3" name="Vertical Text Placeholder 2"/>
          <p:cNvSpPr>
            <a:spLocks noGrp="1"/>
          </p:cNvSpPr>
          <p:nvPr>
            <p:ph type="body" orient="vert" idx="1"/>
          </p:nvPr>
        </p:nvSpPr>
        <p:spPr>
          <a:xfrm>
            <a:off x="609600" y="1265238"/>
            <a:ext cx="5678488" cy="4754562"/>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NL"/>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Date Placeholder 1" descr="Date"/>
          <p:cNvSpPr>
            <a:spLocks noGrp="1"/>
          </p:cNvSpPr>
          <p:nvPr>
            <p:ph type="dt" sz="half" idx="10"/>
          </p:nvPr>
        </p:nvSpPr>
        <p:spPr/>
        <p:txBody>
          <a:bodyPr/>
          <a:lstStyle>
            <a:lvl1pPr>
              <a:defRPr/>
            </a:lvl1pPr>
          </a:lstStyle>
          <a:p>
            <a:pPr>
              <a:defRPr/>
            </a:pPr>
            <a:fld id="{D624F8E1-A2E8-4961-B4A2-F014D9CC6A95}" type="datetime4">
              <a:rPr lang="nl-NL"/>
              <a:pPr>
                <a:defRPr/>
              </a:pPr>
              <a:t>6 mei 2024</a:t>
            </a:fld>
            <a:endParaRPr lang="nl-NL"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nl-NL"/>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Edit Master text styles</a:t>
            </a:r>
          </a:p>
        </p:txBody>
      </p:sp>
      <p:sp>
        <p:nvSpPr>
          <p:cNvPr id="4" name="Date Placeholder 1" descr="Date"/>
          <p:cNvSpPr>
            <a:spLocks noGrp="1"/>
          </p:cNvSpPr>
          <p:nvPr>
            <p:ph type="dt" sz="half" idx="10"/>
          </p:nvPr>
        </p:nvSpPr>
        <p:spPr/>
        <p:txBody>
          <a:bodyPr/>
          <a:lstStyle>
            <a:lvl1pPr>
              <a:defRPr/>
            </a:lvl1pPr>
          </a:lstStyle>
          <a:p>
            <a:pPr>
              <a:defRPr/>
            </a:pPr>
            <a:fld id="{DEC83F28-1ECE-45F8-8503-8DCAA38E635A}" type="datetime4">
              <a:rPr lang="nl-NL"/>
              <a:pPr>
                <a:defRPr/>
              </a:pPr>
              <a:t>6 mei 2024</a:t>
            </a:fld>
            <a:endParaRPr lang="nl-NL"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NL"/>
          </a:p>
        </p:txBody>
      </p:sp>
      <p:sp>
        <p:nvSpPr>
          <p:cNvPr id="3" name="Content Placeholder 2"/>
          <p:cNvSpPr>
            <a:spLocks noGrp="1"/>
          </p:cNvSpPr>
          <p:nvPr>
            <p:ph sz="half" idx="1"/>
          </p:nvPr>
        </p:nvSpPr>
        <p:spPr>
          <a:xfrm>
            <a:off x="609600" y="1773238"/>
            <a:ext cx="3810000" cy="42465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Content Placeholder 3"/>
          <p:cNvSpPr>
            <a:spLocks noGrp="1"/>
          </p:cNvSpPr>
          <p:nvPr>
            <p:ph sz="half" idx="2"/>
          </p:nvPr>
        </p:nvSpPr>
        <p:spPr>
          <a:xfrm>
            <a:off x="4572000" y="1773238"/>
            <a:ext cx="3810000" cy="42465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5" name="Date Placeholder 1" descr="Date"/>
          <p:cNvSpPr>
            <a:spLocks noGrp="1"/>
          </p:cNvSpPr>
          <p:nvPr>
            <p:ph type="dt" sz="half" idx="10"/>
          </p:nvPr>
        </p:nvSpPr>
        <p:spPr/>
        <p:txBody>
          <a:bodyPr/>
          <a:lstStyle>
            <a:lvl1pPr>
              <a:defRPr/>
            </a:lvl1pPr>
          </a:lstStyle>
          <a:p>
            <a:pPr>
              <a:defRPr/>
            </a:pPr>
            <a:fld id="{1E38B173-C839-46E2-B359-2519204723B8}" type="datetime4">
              <a:rPr lang="nl-NL"/>
              <a:pPr>
                <a:defRPr/>
              </a:pPr>
              <a:t>6 mei 2024</a:t>
            </a:fld>
            <a:endParaRPr lang="nl-NL"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457200" y="1124744"/>
            <a:ext cx="8229600" cy="360040"/>
          </a:xfrm>
        </p:spPr>
        <p:txBody>
          <a:bodyPr/>
          <a:lstStyle>
            <a:lvl1pPr>
              <a:defRPr/>
            </a:lvl1pPr>
          </a:lstStyle>
          <a:p>
            <a:r>
              <a:rPr lang="en-US" smtClean="0"/>
              <a:t>Click to edit Master title style</a:t>
            </a:r>
            <a:endParaRPr lang="nl-NL"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7" name="Date Placeholder 1" descr="Date"/>
          <p:cNvSpPr>
            <a:spLocks noGrp="1"/>
          </p:cNvSpPr>
          <p:nvPr>
            <p:ph type="dt" sz="half" idx="10"/>
          </p:nvPr>
        </p:nvSpPr>
        <p:spPr/>
        <p:txBody>
          <a:bodyPr/>
          <a:lstStyle>
            <a:lvl1pPr>
              <a:defRPr/>
            </a:lvl1pPr>
          </a:lstStyle>
          <a:p>
            <a:pPr>
              <a:defRPr/>
            </a:pPr>
            <a:fld id="{E3918DED-70D2-484B-A04D-3C9401595804}" type="datetime4">
              <a:rPr lang="nl-NL"/>
              <a:pPr>
                <a:defRPr/>
              </a:pPr>
              <a:t>6 mei 2024</a:t>
            </a:fld>
            <a:endParaRPr lang="nl-NL"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NL"/>
          </a:p>
        </p:txBody>
      </p:sp>
      <p:sp>
        <p:nvSpPr>
          <p:cNvPr id="3" name="Date Placeholder 1" descr="Date"/>
          <p:cNvSpPr>
            <a:spLocks noGrp="1"/>
          </p:cNvSpPr>
          <p:nvPr>
            <p:ph type="dt" sz="half" idx="10"/>
          </p:nvPr>
        </p:nvSpPr>
        <p:spPr/>
        <p:txBody>
          <a:bodyPr/>
          <a:lstStyle>
            <a:lvl1pPr>
              <a:defRPr/>
            </a:lvl1pPr>
          </a:lstStyle>
          <a:p>
            <a:pPr>
              <a:defRPr/>
            </a:pPr>
            <a:fld id="{7122B0CE-C6C7-436D-8CEF-0A1751D12FDE}" type="datetime4">
              <a:rPr lang="nl-NL"/>
              <a:pPr>
                <a:defRPr/>
              </a:pPr>
              <a:t>6 mei 2024</a:t>
            </a:fld>
            <a:endParaRPr lang="nl-NL"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descr="Date"/>
          <p:cNvSpPr>
            <a:spLocks noGrp="1"/>
          </p:cNvSpPr>
          <p:nvPr>
            <p:ph type="dt" sz="half" idx="10"/>
          </p:nvPr>
        </p:nvSpPr>
        <p:spPr/>
        <p:txBody>
          <a:bodyPr/>
          <a:lstStyle>
            <a:lvl1pPr>
              <a:defRPr/>
            </a:lvl1pPr>
          </a:lstStyle>
          <a:p>
            <a:pPr>
              <a:defRPr/>
            </a:pPr>
            <a:fld id="{56B3116A-2F65-4FA2-9EC4-D06607E58C0B}" type="datetime4">
              <a:rPr lang="nl-NL"/>
              <a:pPr>
                <a:defRPr/>
              </a:pPr>
              <a:t>6 mei 2024</a:t>
            </a:fld>
            <a:endParaRPr lang="nl-NL"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457200" y="1124744"/>
            <a:ext cx="3008313" cy="310356"/>
          </a:xfrm>
        </p:spPr>
        <p:txBody>
          <a:bodyPr anchor="b"/>
          <a:lstStyle>
            <a:lvl1pPr algn="l">
              <a:defRPr sz="2000" b="1"/>
            </a:lvl1pPr>
          </a:lstStyle>
          <a:p>
            <a:r>
              <a:rPr lang="en-US" smtClean="0"/>
              <a:t>Click to edit Master title style</a:t>
            </a:r>
            <a:endParaRPr lang="nl-NL"/>
          </a:p>
        </p:txBody>
      </p:sp>
      <p:sp>
        <p:nvSpPr>
          <p:cNvPr id="3" name="Content Placeholder 2"/>
          <p:cNvSpPr>
            <a:spLocks noGrp="1"/>
          </p:cNvSpPr>
          <p:nvPr>
            <p:ph idx="1"/>
          </p:nvPr>
        </p:nvSpPr>
        <p:spPr>
          <a:xfrm>
            <a:off x="3575050" y="1124744"/>
            <a:ext cx="5111750" cy="500141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1" descr="Date"/>
          <p:cNvSpPr>
            <a:spLocks noGrp="1"/>
          </p:cNvSpPr>
          <p:nvPr>
            <p:ph type="dt" sz="half" idx="10"/>
          </p:nvPr>
        </p:nvSpPr>
        <p:spPr/>
        <p:txBody>
          <a:bodyPr/>
          <a:lstStyle>
            <a:lvl1pPr>
              <a:defRPr/>
            </a:lvl1pPr>
          </a:lstStyle>
          <a:p>
            <a:pPr>
              <a:defRPr/>
            </a:pPr>
            <a:fld id="{BCDEA74E-A4C5-4BBE-80EC-AA99846FCB01}" type="datetime4">
              <a:rPr lang="nl-NL"/>
              <a:pPr>
                <a:defRPr/>
              </a:pPr>
              <a:t>6 mei 2024</a:t>
            </a:fld>
            <a:endParaRPr lang="nl-NL"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nl-NL"/>
          </a:p>
        </p:txBody>
      </p:sp>
      <p:sp>
        <p:nvSpPr>
          <p:cNvPr id="3" name="Picture Placeholder 2"/>
          <p:cNvSpPr>
            <a:spLocks noGrp="1"/>
          </p:cNvSpPr>
          <p:nvPr>
            <p:ph type="pic" idx="1"/>
          </p:nvPr>
        </p:nvSpPr>
        <p:spPr>
          <a:xfrm>
            <a:off x="1792288" y="1124743"/>
            <a:ext cx="5486400" cy="360283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nl-NL"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1" descr="Date"/>
          <p:cNvSpPr>
            <a:spLocks noGrp="1"/>
          </p:cNvSpPr>
          <p:nvPr>
            <p:ph type="dt" sz="half" idx="10"/>
          </p:nvPr>
        </p:nvSpPr>
        <p:spPr/>
        <p:txBody>
          <a:bodyPr/>
          <a:lstStyle>
            <a:lvl1pPr>
              <a:defRPr/>
            </a:lvl1pPr>
          </a:lstStyle>
          <a:p>
            <a:pPr>
              <a:defRPr/>
            </a:pPr>
            <a:fld id="{FB89CDA0-5ECA-4F61-944A-2C4EEC3C44F5}" type="datetime4">
              <a:rPr lang="nl-NL"/>
              <a:pPr>
                <a:defRPr/>
              </a:pPr>
              <a:t>6 mei 2024</a:t>
            </a:fld>
            <a:endParaRPr lang="nl-NL"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7" name="shpKleurvlakOnder" descr="Bar_Bottom"/>
          <p:cNvSpPr>
            <a:spLocks noChangeArrowheads="1"/>
          </p:cNvSpPr>
          <p:nvPr/>
        </p:nvSpPr>
        <p:spPr bwMode="auto">
          <a:xfrm>
            <a:off x="0" y="6318250"/>
            <a:ext cx="9144000" cy="539750"/>
          </a:xfrm>
          <a:prstGeom prst="rect">
            <a:avLst/>
          </a:prstGeom>
          <a:solidFill>
            <a:srgbClr val="E17000"/>
          </a:solidFill>
          <a:ln>
            <a:noFill/>
          </a:ln>
          <a:extLst/>
        </p:spPr>
        <p:txBody>
          <a:bodyPr anchor="ctr"/>
          <a:lstStyle/>
          <a:p>
            <a:pPr algn="ctr">
              <a:defRPr/>
            </a:pPr>
            <a:endParaRPr lang="nl-NL" sz="1800">
              <a:solidFill>
                <a:srgbClr val="FFFFFF"/>
              </a:solidFill>
              <a:cs typeface="Arial" charset="0"/>
            </a:endParaRPr>
          </a:p>
        </p:txBody>
      </p:sp>
      <p:sp>
        <p:nvSpPr>
          <p:cNvPr id="1027" name="Rectangle 46"/>
          <p:cNvSpPr>
            <a:spLocks noGrp="1" noChangeAspect="1" noChangeArrowheads="1"/>
          </p:cNvSpPr>
          <p:nvPr>
            <p:ph type="body" idx="1"/>
          </p:nvPr>
        </p:nvSpPr>
        <p:spPr bwMode="auto">
          <a:xfrm>
            <a:off x="609600" y="1773238"/>
            <a:ext cx="7772400" cy="42465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Klik om het opmaakprofiel van de modeltekst te bewerken</a:t>
            </a:r>
          </a:p>
          <a:p>
            <a:pPr lvl="1"/>
            <a:r>
              <a:rPr lang="en-US" smtClean="0"/>
              <a:t> </a:t>
            </a:r>
          </a:p>
          <a:p>
            <a:pPr lvl="2"/>
            <a:r>
              <a:rPr lang="en-US" smtClean="0"/>
              <a:t> </a:t>
            </a:r>
          </a:p>
          <a:p>
            <a:pPr lvl="3"/>
            <a:r>
              <a:rPr lang="en-US" smtClean="0"/>
              <a:t> </a:t>
            </a:r>
          </a:p>
          <a:p>
            <a:pPr lvl="4"/>
            <a:r>
              <a:rPr lang="en-US" smtClean="0"/>
              <a:t> </a:t>
            </a:r>
          </a:p>
        </p:txBody>
      </p:sp>
      <p:sp>
        <p:nvSpPr>
          <p:cNvPr id="1095" name="shpTekst" descr="Bar_Top"/>
          <p:cNvSpPr>
            <a:spLocks noChangeArrowheads="1"/>
          </p:cNvSpPr>
          <p:nvPr/>
        </p:nvSpPr>
        <p:spPr bwMode="auto">
          <a:xfrm>
            <a:off x="0" y="0"/>
            <a:ext cx="9144000" cy="1071563"/>
          </a:xfrm>
          <a:prstGeom prst="rect">
            <a:avLst/>
          </a:prstGeom>
          <a:solidFill>
            <a:srgbClr val="E17000"/>
          </a:solidFill>
          <a:ln>
            <a:noFill/>
          </a:ln>
          <a:extLst/>
        </p:spPr>
        <p:txBody>
          <a:bodyPr anchor="ctr"/>
          <a:lstStyle/>
          <a:p>
            <a:pPr algn="ctr">
              <a:defRPr/>
            </a:pPr>
            <a:endParaRPr lang="nl-NL" sz="1800" dirty="0">
              <a:solidFill>
                <a:srgbClr val="FFFFFF"/>
              </a:solidFill>
              <a:cs typeface="Arial" charset="0"/>
            </a:endParaRPr>
          </a:p>
        </p:txBody>
      </p:sp>
      <p:sp>
        <p:nvSpPr>
          <p:cNvPr id="1029" name="Rectangle 45"/>
          <p:cNvSpPr>
            <a:spLocks noGrp="1" noChangeArrowheads="1"/>
          </p:cNvSpPr>
          <p:nvPr>
            <p:ph type="title"/>
          </p:nvPr>
        </p:nvSpPr>
        <p:spPr bwMode="auto">
          <a:xfrm>
            <a:off x="611188" y="1265238"/>
            <a:ext cx="7772400" cy="396875"/>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endParaRPr lang="nl-NL" smtClean="0"/>
          </a:p>
        </p:txBody>
      </p:sp>
      <p:sp>
        <p:nvSpPr>
          <p:cNvPr id="1099" name="shpKleurvlakBoven"/>
          <p:cNvSpPr>
            <a:spLocks noChangeArrowheads="1"/>
          </p:cNvSpPr>
          <p:nvPr/>
        </p:nvSpPr>
        <p:spPr bwMode="auto">
          <a:xfrm>
            <a:off x="4500563" y="6308725"/>
            <a:ext cx="4164012" cy="287338"/>
          </a:xfrm>
          <a:prstGeom prst="rect">
            <a:avLst/>
          </a:prstGeom>
          <a:noFill/>
          <a:ln>
            <a:noFill/>
          </a:ln>
          <a:extLst/>
        </p:spPr>
        <p:txBody>
          <a:bodyPr/>
          <a:lstStyle/>
          <a:p>
            <a:pPr eaLnBrk="0" hangingPunct="0">
              <a:defRPr/>
            </a:pPr>
            <a:r>
              <a:rPr lang="nl-NL" sz="1100" dirty="0">
                <a:solidFill>
                  <a:schemeClr val="bg1"/>
                </a:solidFill>
                <a:cs typeface="Arial" charset="0"/>
              </a:rPr>
              <a:t>DOSCO</a:t>
            </a:r>
          </a:p>
        </p:txBody>
      </p:sp>
      <p:sp>
        <p:nvSpPr>
          <p:cNvPr id="1100" name="shpBeeldmerk"/>
          <p:cNvSpPr>
            <a:spLocks noChangeArrowheads="1"/>
          </p:cNvSpPr>
          <p:nvPr/>
        </p:nvSpPr>
        <p:spPr bwMode="auto">
          <a:xfrm>
            <a:off x="387350" y="6362700"/>
            <a:ext cx="712788" cy="363538"/>
          </a:xfrm>
          <a:prstGeom prst="rect">
            <a:avLst/>
          </a:prstGeom>
          <a:noFill/>
          <a:ln>
            <a:noFill/>
          </a:ln>
          <a:extLst/>
        </p:spPr>
        <p:txBody>
          <a:bodyPr/>
          <a:lstStyle/>
          <a:p>
            <a:pPr eaLnBrk="0" hangingPunct="0">
              <a:defRPr/>
            </a:pPr>
            <a:fld id="{07382E3B-8403-45AB-A22D-980A32E9F913}" type="slidenum">
              <a:rPr lang="nl-NL" sz="1000">
                <a:solidFill>
                  <a:schemeClr val="bg1"/>
                </a:solidFill>
                <a:cs typeface="Arial" charset="0"/>
              </a:rPr>
              <a:pPr eaLnBrk="0" hangingPunct="0">
                <a:defRPr/>
              </a:pPr>
              <a:t>‹nr.›</a:t>
            </a:fld>
            <a:endParaRPr lang="nl-NL" sz="1000">
              <a:solidFill>
                <a:schemeClr val="bg1"/>
              </a:solidFill>
              <a:cs typeface="Arial" charset="0"/>
            </a:endParaRPr>
          </a:p>
        </p:txBody>
      </p:sp>
      <p:sp>
        <p:nvSpPr>
          <p:cNvPr id="1109" name="TitelSlide2"/>
          <p:cNvSpPr txBox="1">
            <a:spLocks noChangeArrowheads="1"/>
          </p:cNvSpPr>
          <p:nvPr/>
        </p:nvSpPr>
        <p:spPr bwMode="auto">
          <a:xfrm>
            <a:off x="4500563" y="6524625"/>
            <a:ext cx="2735262" cy="217488"/>
          </a:xfrm>
          <a:prstGeom prst="rect">
            <a:avLst/>
          </a:prstGeom>
          <a:noFill/>
          <a:ln>
            <a:noFill/>
          </a:ln>
          <a:effectLst/>
          <a:extLst/>
        </p:spPr>
        <p:txBody>
          <a:bodyPr lIns="90000" tIns="46800" rIns="90000" bIns="46800"/>
          <a:lstStyle/>
          <a:p>
            <a:pPr eaLnBrk="0" hangingPunct="0">
              <a:spcBef>
                <a:spcPct val="50000"/>
              </a:spcBef>
              <a:defRPr/>
            </a:pPr>
            <a:endParaRPr/>
          </a:p>
        </p:txBody>
      </p:sp>
      <p:pic>
        <p:nvPicPr>
          <p:cNvPr id="1036" name="LogoLandmacht" descr="Placeholder_Logo"/>
          <p:cNvPicPr>
            <a:picLocks noChangeArrowheads="1"/>
          </p:cNvPicPr>
          <p:nvPr/>
        </p:nvPicPr>
        <p:blipFill>
          <a:blip r:embed="rId13" cstate="print"/>
          <a:srcRect/>
          <a:stretch>
            <a:fillRect/>
          </a:stretch>
        </p:blipFill>
        <p:spPr bwMode="auto">
          <a:xfrm>
            <a:off x="4335463" y="0"/>
            <a:ext cx="439737" cy="849313"/>
          </a:xfrm>
          <a:prstGeom prst="rect">
            <a:avLst/>
          </a:prstGeom>
          <a:noFill/>
          <a:ln w="9525">
            <a:noFill/>
            <a:miter lim="800000"/>
            <a:headEnd/>
            <a:tailEnd/>
          </a:ln>
        </p:spPr>
      </p:pic>
      <p:sp>
        <p:nvSpPr>
          <p:cNvPr id="15" name="Date Placeholder 1" descr="Date"/>
          <p:cNvSpPr>
            <a:spLocks noGrp="1"/>
          </p:cNvSpPr>
          <p:nvPr>
            <p:ph type="dt" sz="half" idx="2"/>
          </p:nvPr>
        </p:nvSpPr>
        <p:spPr>
          <a:xfrm>
            <a:off x="7227888" y="6469063"/>
            <a:ext cx="1665287" cy="365125"/>
          </a:xfrm>
          <a:prstGeom prst="rect">
            <a:avLst/>
          </a:prstGeom>
        </p:spPr>
        <p:txBody>
          <a:bodyPr vert="horz" lIns="91440" tIns="45720" rIns="91440" bIns="45720" rtlCol="0" anchor="ctr"/>
          <a:lstStyle>
            <a:lvl1pPr algn="l" eaLnBrk="0" hangingPunct="0">
              <a:spcBef>
                <a:spcPct val="50000"/>
              </a:spcBef>
              <a:defRPr sz="1100">
                <a:solidFill>
                  <a:schemeClr val="bg1"/>
                </a:solidFill>
              </a:defRPr>
            </a:lvl1pPr>
          </a:lstStyle>
          <a:p>
            <a:pPr>
              <a:defRPr/>
            </a:pPr>
            <a:fld id="{96D8C42F-7154-4953-B071-224E4D212AE9}" type="datetime4">
              <a:rPr lang="nl-NL"/>
              <a:pPr>
                <a:defRPr/>
              </a:pPr>
              <a:t>6 mei 2024</a:t>
            </a:fld>
            <a:endParaRPr lang="nl-NL" dirty="0"/>
          </a:p>
        </p:txBody>
      </p:sp>
    </p:spTree>
  </p:cSld>
  <p:clrMap bg1="lt1" tx1="dk1" bg2="lt2" tx2="dk2" accent1="accent1" accent2="accent2" accent3="accent3" accent4="accent4" accent5="accent5" accent6="accent6" hlink="hlink" folHlink="folHlink"/>
  <p:sldLayoutIdLst>
    <p:sldLayoutId id="214748368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5" r:id="rId11"/>
  </p:sldLayoutIdLst>
  <p:timing>
    <p:tnLst>
      <p:par>
        <p:cTn id="1" dur="indefinite" restart="never" nodeType="tmRoot"/>
      </p:par>
    </p:tnLst>
  </p:timing>
  <p:hf sldNum="0" hdr="0" ftr="0"/>
  <p:txStyles>
    <p:titleStyle>
      <a:lvl1pPr algn="l" rtl="0" eaLnBrk="1" fontAlgn="base" hangingPunct="1">
        <a:spcBef>
          <a:spcPct val="0"/>
        </a:spcBef>
        <a:spcAft>
          <a:spcPct val="0"/>
        </a:spcAft>
        <a:defRPr sz="2600">
          <a:solidFill>
            <a:srgbClr val="2494C5"/>
          </a:solidFill>
          <a:latin typeface="+mj-lt"/>
          <a:ea typeface="+mj-ea"/>
          <a:cs typeface="+mj-cs"/>
        </a:defRPr>
      </a:lvl1pPr>
      <a:lvl2pPr algn="l" rtl="0" eaLnBrk="1" fontAlgn="base" hangingPunct="1">
        <a:spcBef>
          <a:spcPct val="0"/>
        </a:spcBef>
        <a:spcAft>
          <a:spcPct val="0"/>
        </a:spcAft>
        <a:defRPr sz="2600">
          <a:solidFill>
            <a:srgbClr val="2494C5"/>
          </a:solidFill>
          <a:latin typeface="Verdana" pitchFamily="34" charset="0"/>
        </a:defRPr>
      </a:lvl2pPr>
      <a:lvl3pPr algn="l" rtl="0" eaLnBrk="1" fontAlgn="base" hangingPunct="1">
        <a:spcBef>
          <a:spcPct val="0"/>
        </a:spcBef>
        <a:spcAft>
          <a:spcPct val="0"/>
        </a:spcAft>
        <a:defRPr sz="2600">
          <a:solidFill>
            <a:srgbClr val="2494C5"/>
          </a:solidFill>
          <a:latin typeface="Verdana" pitchFamily="34" charset="0"/>
        </a:defRPr>
      </a:lvl3pPr>
      <a:lvl4pPr algn="l" rtl="0" eaLnBrk="1" fontAlgn="base" hangingPunct="1">
        <a:spcBef>
          <a:spcPct val="0"/>
        </a:spcBef>
        <a:spcAft>
          <a:spcPct val="0"/>
        </a:spcAft>
        <a:defRPr sz="2600">
          <a:solidFill>
            <a:srgbClr val="2494C5"/>
          </a:solidFill>
          <a:latin typeface="Verdana" pitchFamily="34" charset="0"/>
        </a:defRPr>
      </a:lvl4pPr>
      <a:lvl5pPr algn="l" rtl="0" eaLnBrk="1" fontAlgn="base" hangingPunct="1">
        <a:spcBef>
          <a:spcPct val="0"/>
        </a:spcBef>
        <a:spcAft>
          <a:spcPct val="0"/>
        </a:spcAft>
        <a:defRPr sz="2600">
          <a:solidFill>
            <a:srgbClr val="2494C5"/>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p:titleStyle>
    <p:bodyStyle>
      <a:lvl1pPr algn="l" rtl="0" eaLnBrk="1" fontAlgn="base" hangingPunct="1">
        <a:spcBef>
          <a:spcPct val="5000"/>
        </a:spcBef>
        <a:spcAft>
          <a:spcPct val="0"/>
        </a:spcAft>
        <a:defRPr sz="2200">
          <a:solidFill>
            <a:srgbClr val="000000"/>
          </a:solidFill>
          <a:latin typeface="+mn-lt"/>
          <a:ea typeface="+mn-ea"/>
          <a:cs typeface="+mn-cs"/>
        </a:defRPr>
      </a:lvl1pPr>
      <a:lvl2pPr marL="374650" indent="-184150" algn="l" rtl="0" eaLnBrk="1" fontAlgn="base" hangingPunct="1">
        <a:spcBef>
          <a:spcPct val="5000"/>
        </a:spcBef>
        <a:spcAft>
          <a:spcPct val="0"/>
        </a:spcAft>
        <a:buChar char="•"/>
        <a:defRPr sz="2200">
          <a:solidFill>
            <a:srgbClr val="000000"/>
          </a:solidFill>
          <a:latin typeface="+mn-lt"/>
        </a:defRPr>
      </a:lvl2pPr>
      <a:lvl3pPr marL="622300" algn="l" rtl="0" eaLnBrk="1" fontAlgn="base" hangingPunct="1">
        <a:spcBef>
          <a:spcPct val="5000"/>
        </a:spcBef>
        <a:spcAft>
          <a:spcPct val="0"/>
        </a:spcAft>
        <a:buFont typeface="Verdana" pitchFamily="34" charset="0"/>
        <a:buChar char="–"/>
        <a:defRPr sz="2200">
          <a:solidFill>
            <a:srgbClr val="000000"/>
          </a:solidFill>
          <a:latin typeface="+mn-lt"/>
        </a:defRPr>
      </a:lvl3pPr>
      <a:lvl4pPr marL="1166813" indent="-177800" algn="l" rtl="0" eaLnBrk="1" fontAlgn="base" hangingPunct="1">
        <a:spcBef>
          <a:spcPct val="5000"/>
        </a:spcBef>
        <a:spcAft>
          <a:spcPct val="0"/>
        </a:spcAft>
        <a:buFont typeface="Verdana" pitchFamily="34" charset="0"/>
        <a:buChar char="›"/>
        <a:defRPr sz="2200">
          <a:solidFill>
            <a:srgbClr val="000000"/>
          </a:solidFill>
          <a:latin typeface="+mn-lt"/>
        </a:defRPr>
      </a:lvl4pPr>
      <a:lvl5pPr marL="1346200" algn="l" rtl="0" eaLnBrk="1" fontAlgn="base" hangingPunct="1">
        <a:spcBef>
          <a:spcPct val="5000"/>
        </a:spcBef>
        <a:spcAft>
          <a:spcPct val="0"/>
        </a:spcAft>
        <a:buFont typeface="Verdana" pitchFamily="34" charset="0"/>
        <a:buChar char="»"/>
        <a:defRPr sz="2200">
          <a:solidFill>
            <a:srgbClr val="000000"/>
          </a:solidFill>
          <a:latin typeface="+mn-lt"/>
        </a:defRPr>
      </a:lvl5pPr>
      <a:lvl6pPr marL="1803400" algn="l" rtl="0" eaLnBrk="1" fontAlgn="base" hangingPunct="1">
        <a:spcBef>
          <a:spcPct val="5000"/>
        </a:spcBef>
        <a:spcAft>
          <a:spcPct val="0"/>
        </a:spcAft>
        <a:buFont typeface="Verdana" pitchFamily="34" charset="0"/>
        <a:buChar char="»"/>
        <a:defRPr sz="2200">
          <a:solidFill>
            <a:srgbClr val="000000"/>
          </a:solidFill>
          <a:latin typeface="+mn-lt"/>
        </a:defRPr>
      </a:lvl6pPr>
      <a:lvl7pPr marL="2260600" algn="l" rtl="0" eaLnBrk="1" fontAlgn="base" hangingPunct="1">
        <a:spcBef>
          <a:spcPct val="5000"/>
        </a:spcBef>
        <a:spcAft>
          <a:spcPct val="0"/>
        </a:spcAft>
        <a:buFont typeface="Verdana" pitchFamily="34" charset="0"/>
        <a:buChar char="»"/>
        <a:defRPr sz="2200">
          <a:solidFill>
            <a:srgbClr val="000000"/>
          </a:solidFill>
          <a:latin typeface="+mn-lt"/>
        </a:defRPr>
      </a:lvl7pPr>
      <a:lvl8pPr marL="2717800" algn="l" rtl="0" eaLnBrk="1" fontAlgn="base" hangingPunct="1">
        <a:spcBef>
          <a:spcPct val="5000"/>
        </a:spcBef>
        <a:spcAft>
          <a:spcPct val="0"/>
        </a:spcAft>
        <a:buFont typeface="Verdana" pitchFamily="34" charset="0"/>
        <a:buChar char="»"/>
        <a:defRPr sz="2200">
          <a:solidFill>
            <a:srgbClr val="000000"/>
          </a:solidFill>
          <a:latin typeface="+mn-lt"/>
        </a:defRPr>
      </a:lvl8pPr>
      <a:lvl9pPr marL="3175000" algn="l" rtl="0" eaLnBrk="1" fontAlgn="base" hangingPunct="1">
        <a:spcBef>
          <a:spcPct val="5000"/>
        </a:spcBef>
        <a:spcAft>
          <a:spcPct val="0"/>
        </a:spcAft>
        <a:buFont typeface="Verdana" pitchFamily="34" charset="0"/>
        <a:buChar char="»"/>
        <a:defRPr sz="2200">
          <a:solidFill>
            <a:srgbClr val="000000"/>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jpeg"/><Relationship Id="rId18" Type="http://schemas.openxmlformats.org/officeDocument/2006/relationships/image" Target="../media/image25.png"/><Relationship Id="rId3" Type="http://schemas.openxmlformats.org/officeDocument/2006/relationships/image" Target="../media/image10.jpeg"/><Relationship Id="rId7" Type="http://schemas.openxmlformats.org/officeDocument/2006/relationships/image" Target="../media/image14.jpeg"/><Relationship Id="rId12" Type="http://schemas.openxmlformats.org/officeDocument/2006/relationships/image" Target="../media/image19.png"/><Relationship Id="rId17" Type="http://schemas.openxmlformats.org/officeDocument/2006/relationships/image" Target="../media/image24.jpeg"/><Relationship Id="rId2" Type="http://schemas.openxmlformats.org/officeDocument/2006/relationships/image" Target="../media/image9.png"/><Relationship Id="rId16" Type="http://schemas.openxmlformats.org/officeDocument/2006/relationships/image" Target="../media/image23.gif"/><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5" Type="http://schemas.openxmlformats.org/officeDocument/2006/relationships/image" Target="../media/image22.png"/><Relationship Id="rId10" Type="http://schemas.openxmlformats.org/officeDocument/2006/relationships/image" Target="../media/image17.png"/><Relationship Id="rId4" Type="http://schemas.openxmlformats.org/officeDocument/2006/relationships/image" Target="../media/image11.jpeg"/><Relationship Id="rId9" Type="http://schemas.openxmlformats.org/officeDocument/2006/relationships/image" Target="../media/image16.png"/><Relationship Id="rId14" Type="http://schemas.openxmlformats.org/officeDocument/2006/relationships/image" Target="../media/image21.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Date Placeholder 2"/>
          <p:cNvSpPr>
            <a:spLocks noGrp="1"/>
          </p:cNvSpPr>
          <p:nvPr>
            <p:ph type="dt" sz="quarter" idx="10"/>
          </p:nvPr>
        </p:nvSpPr>
        <p:spPr bwMode="auto">
          <a:noFill/>
          <a:ln>
            <a:miter lim="800000"/>
            <a:headEnd/>
            <a:tailEnd/>
          </a:ln>
        </p:spPr>
        <p:txBody>
          <a:bodyPr wrap="square" numCol="1" anchorCtr="0" compatLnSpc="1">
            <a:prstTxWarp prst="textNoShape">
              <a:avLst/>
            </a:prstTxWarp>
          </a:bodyPr>
          <a:lstStyle/>
          <a:p>
            <a:fld id="{22C4926D-726B-4BFE-BCAD-61A89A579889}" type="datetime4">
              <a:rPr lang="nl-NL" smtClean="0"/>
              <a:pPr/>
              <a:t>6 mei 2024</a:t>
            </a:fld>
            <a:endParaRPr lang="nl-NL" dirty="0" smtClean="0"/>
          </a:p>
        </p:txBody>
      </p:sp>
      <p:pic>
        <p:nvPicPr>
          <p:cNvPr id="5" name="Afbeelding 2"/>
          <p:cNvPicPr>
            <a:picLocks noChangeAspect="1"/>
          </p:cNvPicPr>
          <p:nvPr/>
        </p:nvPicPr>
        <p:blipFill>
          <a:blip r:embed="rId3"/>
          <a:stretch>
            <a:fillRect/>
          </a:stretch>
        </p:blipFill>
        <p:spPr>
          <a:xfrm>
            <a:off x="467544" y="2311500"/>
            <a:ext cx="3312368" cy="3262181"/>
          </a:xfrm>
          <a:prstGeom prst="rect">
            <a:avLst/>
          </a:prstGeom>
        </p:spPr>
      </p:pic>
      <p:pic>
        <p:nvPicPr>
          <p:cNvPr id="8" name="Afbeelding 6"/>
          <p:cNvPicPr/>
          <p:nvPr/>
        </p:nvPicPr>
        <p:blipFill>
          <a:blip r:embed="rId4">
            <a:extLst>
              <a:ext uri="{28A0092B-C50C-407E-A947-70E740481C1C}">
                <a14:useLocalDpi xmlns:a14="http://schemas.microsoft.com/office/drawing/2010/main" val="0"/>
              </a:ext>
            </a:extLst>
          </a:blip>
          <a:srcRect/>
          <a:stretch>
            <a:fillRect/>
          </a:stretch>
        </p:blipFill>
        <p:spPr bwMode="auto">
          <a:xfrm>
            <a:off x="5220072" y="2780928"/>
            <a:ext cx="3168352" cy="1800200"/>
          </a:xfrm>
          <a:prstGeom prst="rect">
            <a:avLst/>
          </a:prstGeom>
          <a:noFill/>
          <a:ln>
            <a:noFill/>
          </a:ln>
        </p:spPr>
      </p:pic>
      <p:sp>
        <p:nvSpPr>
          <p:cNvPr id="2" name="TextBox 1"/>
          <p:cNvSpPr txBox="1"/>
          <p:nvPr/>
        </p:nvSpPr>
        <p:spPr>
          <a:xfrm>
            <a:off x="4932454" y="5229200"/>
            <a:ext cx="3312368" cy="1107996"/>
          </a:xfrm>
          <a:prstGeom prst="rect">
            <a:avLst/>
          </a:prstGeom>
          <a:solidFill>
            <a:schemeClr val="tx2"/>
          </a:solidFill>
        </p:spPr>
        <p:txBody>
          <a:bodyPr wrap="square" rtlCol="0">
            <a:spAutoFit/>
          </a:bodyPr>
          <a:lstStyle/>
          <a:p>
            <a:pPr>
              <a:lnSpc>
                <a:spcPct val="150000"/>
              </a:lnSpc>
            </a:pPr>
            <a:r>
              <a:rPr lang="en-US" sz="1100" dirty="0" smtClean="0">
                <a:solidFill>
                  <a:schemeClr val="bg1"/>
                </a:solidFill>
                <a:latin typeface="+mj-lt"/>
                <a:cs typeface="Calibri" panose="020F0502020204030204" pitchFamily="34" charset="0"/>
              </a:rPr>
              <a:t>Netherlands Defence Academy</a:t>
            </a:r>
          </a:p>
          <a:p>
            <a:pPr>
              <a:lnSpc>
                <a:spcPct val="150000"/>
              </a:lnSpc>
            </a:pPr>
            <a:r>
              <a:rPr lang="en-US" sz="1100" dirty="0" smtClean="0">
                <a:solidFill>
                  <a:schemeClr val="bg1"/>
                </a:solidFill>
                <a:latin typeface="+mj-lt"/>
                <a:cs typeface="Calibri" panose="020F0502020204030204" pitchFamily="34" charset="0"/>
              </a:rPr>
              <a:t>Defence Language Centre</a:t>
            </a:r>
          </a:p>
          <a:p>
            <a:pPr>
              <a:lnSpc>
                <a:spcPct val="150000"/>
              </a:lnSpc>
            </a:pPr>
            <a:r>
              <a:rPr lang="en-US" sz="1100" dirty="0" smtClean="0">
                <a:solidFill>
                  <a:schemeClr val="bg1"/>
                </a:solidFill>
                <a:latin typeface="+mj-lt"/>
                <a:cs typeface="Calibri" panose="020F0502020204030204" pitchFamily="34" charset="0"/>
              </a:rPr>
              <a:t>Colonel Peter Teeuw</a:t>
            </a:r>
          </a:p>
          <a:p>
            <a:pPr>
              <a:lnSpc>
                <a:spcPct val="150000"/>
              </a:lnSpc>
            </a:pPr>
            <a:r>
              <a:rPr lang="en-US" sz="1100" dirty="0" smtClean="0">
                <a:solidFill>
                  <a:schemeClr val="bg1"/>
                </a:solidFill>
                <a:latin typeface="+mj-lt"/>
                <a:cs typeface="Calibri" panose="020F0502020204030204" pitchFamily="34" charset="0"/>
              </a:rPr>
              <a:t>Commander</a:t>
            </a:r>
            <a:endParaRPr lang="nl-NL" sz="1100" dirty="0">
              <a:solidFill>
                <a:schemeClr val="bg1"/>
              </a:solidFill>
              <a:latin typeface="+mj-lt"/>
              <a:cs typeface="Calibri" panose="020F050202020403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hpTitel"/>
          <p:cNvSpPr>
            <a:spLocks noGrp="1" noChangeArrowheads="1"/>
          </p:cNvSpPr>
          <p:nvPr>
            <p:ph type="title"/>
          </p:nvPr>
        </p:nvSpPr>
        <p:spPr>
          <a:xfrm>
            <a:off x="4935538" y="2420888"/>
            <a:ext cx="3884934" cy="2062103"/>
          </a:xfrm>
        </p:spPr>
        <p:txBody>
          <a:bodyPr/>
          <a:lstStyle/>
          <a:p>
            <a:r>
              <a:rPr lang="en-US" sz="3200" dirty="0" smtClean="0"/>
              <a:t>Military Interpreting Services department</a:t>
            </a:r>
            <a:endParaRPr lang="nl-NL" sz="3200" dirty="0" smtClean="0">
              <a:solidFill>
                <a:srgbClr val="2494C5"/>
              </a:solidFill>
            </a:endParaRPr>
          </a:p>
        </p:txBody>
      </p:sp>
      <p:sp>
        <p:nvSpPr>
          <p:cNvPr id="4100" name="Date Placeholder 2"/>
          <p:cNvSpPr>
            <a:spLocks noGrp="1"/>
          </p:cNvSpPr>
          <p:nvPr>
            <p:ph type="dt" sz="quarter" idx="10"/>
          </p:nvPr>
        </p:nvSpPr>
        <p:spPr bwMode="auto">
          <a:noFill/>
          <a:ln>
            <a:miter lim="800000"/>
            <a:headEnd/>
            <a:tailEnd/>
          </a:ln>
        </p:spPr>
        <p:txBody>
          <a:bodyPr wrap="square" numCol="1" anchorCtr="0" compatLnSpc="1">
            <a:prstTxWarp prst="textNoShape">
              <a:avLst/>
            </a:prstTxWarp>
          </a:bodyPr>
          <a:lstStyle/>
          <a:p>
            <a:fld id="{22C4926D-726B-4BFE-BCAD-61A89A579889}" type="datetime4">
              <a:rPr lang="nl-NL" smtClean="0"/>
              <a:pPr/>
              <a:t>6 mei 2024</a:t>
            </a:fld>
            <a:endParaRPr lang="nl-NL" smtClean="0"/>
          </a:p>
        </p:txBody>
      </p:sp>
      <p:pic>
        <p:nvPicPr>
          <p:cNvPr id="4" name="Afbeelding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539552" y="2443232"/>
            <a:ext cx="3463072" cy="2218484"/>
          </a:xfrm>
          <a:prstGeom prst="rect">
            <a:avLst/>
          </a:prstGeom>
          <a:noFill/>
          <a:ln w="9525">
            <a:noFill/>
            <a:miter lim="800000"/>
            <a:headEnd/>
            <a:tailEnd/>
          </a:ln>
        </p:spPr>
      </p:pic>
    </p:spTree>
    <p:extLst>
      <p:ext uri="{BB962C8B-B14F-4D97-AF65-F5344CB8AC3E}">
        <p14:creationId xmlns:p14="http://schemas.microsoft.com/office/powerpoint/2010/main" val="25001938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D624F8E1-A2E8-4961-B4A2-F014D9CC6A95}" type="datetime4">
              <a:rPr lang="nl-NL" smtClean="0"/>
              <a:pPr>
                <a:defRPr/>
              </a:pPr>
              <a:t>6 mei 2024</a:t>
            </a:fld>
            <a:endParaRPr lang="nl-NL" dirty="0"/>
          </a:p>
        </p:txBody>
      </p:sp>
      <p:sp>
        <p:nvSpPr>
          <p:cNvPr id="17" name="Content Placeholder 2"/>
          <p:cNvSpPr>
            <a:spLocks noGrp="1"/>
          </p:cNvSpPr>
          <p:nvPr>
            <p:ph idx="1"/>
          </p:nvPr>
        </p:nvSpPr>
        <p:spPr>
          <a:xfrm>
            <a:off x="107504" y="1290491"/>
            <a:ext cx="10363200" cy="4246562"/>
          </a:xfrm>
        </p:spPr>
        <p:txBody>
          <a:bodyPr/>
          <a:lstStyle/>
          <a:p>
            <a:pPr eaLnBrk="1" hangingPunct="1"/>
            <a:r>
              <a:rPr lang="en-US" sz="2000" dirty="0" smtClean="0"/>
              <a:t>Provide </a:t>
            </a:r>
            <a:r>
              <a:rPr lang="en-US" sz="2000" b="1" u="sng" dirty="0" smtClean="0"/>
              <a:t>military</a:t>
            </a:r>
            <a:r>
              <a:rPr lang="en-US" sz="2000" dirty="0" smtClean="0"/>
              <a:t> interpreters for the entire </a:t>
            </a:r>
            <a:r>
              <a:rPr lang="en-US" sz="2000" dirty="0" smtClean="0"/>
              <a:t>NLD </a:t>
            </a:r>
            <a:r>
              <a:rPr lang="en-US" sz="2000" dirty="0" smtClean="0"/>
              <a:t>Armed Forces</a:t>
            </a:r>
          </a:p>
          <a:p>
            <a:pPr eaLnBrk="1" hangingPunct="1"/>
            <a:endParaRPr lang="en-US" dirty="0"/>
          </a:p>
        </p:txBody>
      </p:sp>
      <p:pic>
        <p:nvPicPr>
          <p:cNvPr id="21"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7366" b="7748"/>
          <a:stretch/>
        </p:blipFill>
        <p:spPr>
          <a:xfrm>
            <a:off x="5928110" y="1975606"/>
            <a:ext cx="2965065" cy="1965671"/>
          </a:xfrm>
          <a:prstGeom prst="rect">
            <a:avLst/>
          </a:prstGeom>
        </p:spPr>
      </p:pic>
      <p:pic>
        <p:nvPicPr>
          <p:cNvPr id="23" name="Picture 4"/>
          <p:cNvPicPr>
            <a:picLocks noChangeAspect="1"/>
          </p:cNvPicPr>
          <p:nvPr/>
        </p:nvPicPr>
        <p:blipFill rotWithShape="1">
          <a:blip r:embed="rId4" cstate="print">
            <a:extLst>
              <a:ext uri="{28A0092B-C50C-407E-A947-70E740481C1C}">
                <a14:useLocalDpi xmlns:a14="http://schemas.microsoft.com/office/drawing/2010/main" val="0"/>
              </a:ext>
            </a:extLst>
          </a:blip>
          <a:srcRect b="15604"/>
          <a:stretch/>
        </p:blipFill>
        <p:spPr>
          <a:xfrm>
            <a:off x="6605620" y="4174280"/>
            <a:ext cx="2280623" cy="1828778"/>
          </a:xfrm>
          <a:prstGeom prst="rect">
            <a:avLst/>
          </a:prstGeom>
        </p:spPr>
      </p:pic>
      <p:sp>
        <p:nvSpPr>
          <p:cNvPr id="13" name="Tijdelijke aanduiding voor inhoud 2"/>
          <p:cNvSpPr txBox="1">
            <a:spLocks/>
          </p:cNvSpPr>
          <p:nvPr/>
        </p:nvSpPr>
        <p:spPr bwMode="auto">
          <a:xfrm>
            <a:off x="230918" y="1846734"/>
            <a:ext cx="4790242" cy="42465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1" fontAlgn="base" hangingPunct="1">
              <a:spcBef>
                <a:spcPct val="5000"/>
              </a:spcBef>
              <a:spcAft>
                <a:spcPct val="0"/>
              </a:spcAft>
              <a:defRPr sz="2200">
                <a:solidFill>
                  <a:srgbClr val="000000"/>
                </a:solidFill>
                <a:latin typeface="+mn-lt"/>
                <a:ea typeface="+mn-ea"/>
                <a:cs typeface="+mn-cs"/>
              </a:defRPr>
            </a:lvl1pPr>
            <a:lvl2pPr marL="374650" indent="-184150" algn="l" rtl="0" eaLnBrk="1" fontAlgn="base" hangingPunct="1">
              <a:spcBef>
                <a:spcPct val="5000"/>
              </a:spcBef>
              <a:spcAft>
                <a:spcPct val="0"/>
              </a:spcAft>
              <a:buChar char="•"/>
              <a:defRPr sz="2200">
                <a:solidFill>
                  <a:srgbClr val="000000"/>
                </a:solidFill>
                <a:latin typeface="+mn-lt"/>
              </a:defRPr>
            </a:lvl2pPr>
            <a:lvl3pPr marL="622300" algn="l" rtl="0" eaLnBrk="1" fontAlgn="base" hangingPunct="1">
              <a:spcBef>
                <a:spcPct val="5000"/>
              </a:spcBef>
              <a:spcAft>
                <a:spcPct val="0"/>
              </a:spcAft>
              <a:buFont typeface="Verdana" pitchFamily="34" charset="0"/>
              <a:buChar char="–"/>
              <a:defRPr sz="2200">
                <a:solidFill>
                  <a:srgbClr val="000000"/>
                </a:solidFill>
                <a:latin typeface="+mn-lt"/>
              </a:defRPr>
            </a:lvl3pPr>
            <a:lvl4pPr marL="1166813" indent="-177800" algn="l" rtl="0" eaLnBrk="1" fontAlgn="base" hangingPunct="1">
              <a:spcBef>
                <a:spcPct val="5000"/>
              </a:spcBef>
              <a:spcAft>
                <a:spcPct val="0"/>
              </a:spcAft>
              <a:buFont typeface="Verdana" pitchFamily="34" charset="0"/>
              <a:buChar char="›"/>
              <a:defRPr sz="2200">
                <a:solidFill>
                  <a:srgbClr val="000000"/>
                </a:solidFill>
                <a:latin typeface="+mn-lt"/>
              </a:defRPr>
            </a:lvl4pPr>
            <a:lvl5pPr marL="1346200" algn="l" rtl="0" eaLnBrk="1" fontAlgn="base" hangingPunct="1">
              <a:spcBef>
                <a:spcPct val="5000"/>
              </a:spcBef>
              <a:spcAft>
                <a:spcPct val="0"/>
              </a:spcAft>
              <a:buFont typeface="Verdana" pitchFamily="34" charset="0"/>
              <a:buChar char="»"/>
              <a:defRPr sz="2200">
                <a:solidFill>
                  <a:srgbClr val="000000"/>
                </a:solidFill>
                <a:latin typeface="+mn-lt"/>
              </a:defRPr>
            </a:lvl5pPr>
            <a:lvl6pPr marL="1803400" algn="l" rtl="0" eaLnBrk="1" fontAlgn="base" hangingPunct="1">
              <a:spcBef>
                <a:spcPct val="5000"/>
              </a:spcBef>
              <a:spcAft>
                <a:spcPct val="0"/>
              </a:spcAft>
              <a:buFont typeface="Verdana" pitchFamily="34" charset="0"/>
              <a:buChar char="»"/>
              <a:defRPr sz="2200">
                <a:solidFill>
                  <a:srgbClr val="000000"/>
                </a:solidFill>
                <a:latin typeface="+mn-lt"/>
              </a:defRPr>
            </a:lvl6pPr>
            <a:lvl7pPr marL="2260600" algn="l" rtl="0" eaLnBrk="1" fontAlgn="base" hangingPunct="1">
              <a:spcBef>
                <a:spcPct val="5000"/>
              </a:spcBef>
              <a:spcAft>
                <a:spcPct val="0"/>
              </a:spcAft>
              <a:buFont typeface="Verdana" pitchFamily="34" charset="0"/>
              <a:buChar char="»"/>
              <a:defRPr sz="2200">
                <a:solidFill>
                  <a:srgbClr val="000000"/>
                </a:solidFill>
                <a:latin typeface="+mn-lt"/>
              </a:defRPr>
            </a:lvl7pPr>
            <a:lvl8pPr marL="2717800" algn="l" rtl="0" eaLnBrk="1" fontAlgn="base" hangingPunct="1">
              <a:spcBef>
                <a:spcPct val="5000"/>
              </a:spcBef>
              <a:spcAft>
                <a:spcPct val="0"/>
              </a:spcAft>
              <a:buFont typeface="Verdana" pitchFamily="34" charset="0"/>
              <a:buChar char="»"/>
              <a:defRPr sz="2200">
                <a:solidFill>
                  <a:srgbClr val="000000"/>
                </a:solidFill>
                <a:latin typeface="+mn-lt"/>
              </a:defRPr>
            </a:lvl8pPr>
            <a:lvl9pPr marL="3175000" algn="l" rtl="0" eaLnBrk="1" fontAlgn="base" hangingPunct="1">
              <a:spcBef>
                <a:spcPct val="5000"/>
              </a:spcBef>
              <a:spcAft>
                <a:spcPct val="0"/>
              </a:spcAft>
              <a:buFont typeface="Verdana" pitchFamily="34" charset="0"/>
              <a:buChar char="»"/>
              <a:defRPr sz="2200">
                <a:solidFill>
                  <a:srgbClr val="000000"/>
                </a:solidFill>
                <a:latin typeface="+mn-lt"/>
              </a:defRPr>
            </a:lvl9pPr>
          </a:lstStyle>
          <a:p>
            <a:r>
              <a:rPr lang="en-US" sz="1800" u="sng" kern="0" dirty="0" smtClean="0"/>
              <a:t>General information:</a:t>
            </a:r>
          </a:p>
          <a:p>
            <a:r>
              <a:rPr lang="en-US" sz="1800" kern="0" dirty="0" smtClean="0"/>
              <a:t>Two types military interpreters:</a:t>
            </a:r>
          </a:p>
          <a:p>
            <a:pPr marL="717550" lvl="1" indent="-342900"/>
            <a:r>
              <a:rPr lang="en-US" sz="1800" kern="0" dirty="0" smtClean="0"/>
              <a:t>Regular military personnel with sufficient language and interpreter skills (amateur)</a:t>
            </a:r>
          </a:p>
          <a:p>
            <a:pPr marL="717550" lvl="1" indent="-342900"/>
            <a:r>
              <a:rPr lang="en-US" sz="1800" kern="0" dirty="0" smtClean="0"/>
              <a:t>Reserve personnel with a civilian interpreter education (professional)</a:t>
            </a:r>
          </a:p>
          <a:p>
            <a:pPr marL="717550" lvl="1" indent="-342900"/>
            <a:endParaRPr lang="en-US" sz="1800" kern="0" dirty="0"/>
          </a:p>
          <a:p>
            <a:pPr marL="0" lvl="1" indent="0">
              <a:buNone/>
            </a:pPr>
            <a:r>
              <a:rPr lang="en-US" sz="1800" kern="0" dirty="0" smtClean="0"/>
              <a:t>Currently </a:t>
            </a:r>
            <a:r>
              <a:rPr lang="en-US" sz="1800" kern="0" dirty="0" smtClean="0"/>
              <a:t>= </a:t>
            </a:r>
            <a:r>
              <a:rPr lang="en-US" sz="1800" kern="0" dirty="0" smtClean="0"/>
              <a:t>not enough and not the required languages</a:t>
            </a:r>
            <a:r>
              <a:rPr lang="en-US" sz="1800" kern="0" dirty="0" smtClean="0"/>
              <a:t>.</a:t>
            </a:r>
          </a:p>
          <a:p>
            <a:pPr marL="0" lvl="1" indent="0">
              <a:buNone/>
            </a:pPr>
            <a:endParaRPr lang="en-US" sz="1800" kern="0" dirty="0"/>
          </a:p>
          <a:p>
            <a:pPr marL="0" lvl="1" indent="0">
              <a:buNone/>
            </a:pPr>
            <a:r>
              <a:rPr lang="en-US" sz="1800" kern="0" dirty="0" smtClean="0"/>
              <a:t>As of summer 2024; select and train language supporters to become </a:t>
            </a:r>
            <a:r>
              <a:rPr lang="en-US" sz="1800" kern="0" smtClean="0"/>
              <a:t>reserve personnel. </a:t>
            </a:r>
            <a:endParaRPr lang="en-US" sz="1800" kern="0" dirty="0" smtClean="0"/>
          </a:p>
          <a:p>
            <a:endParaRPr lang="en-US" sz="1800" kern="0" dirty="0" smtClean="0"/>
          </a:p>
        </p:txBody>
      </p:sp>
    </p:spTree>
    <p:extLst>
      <p:ext uri="{BB962C8B-B14F-4D97-AF65-F5344CB8AC3E}">
        <p14:creationId xmlns:p14="http://schemas.microsoft.com/office/powerpoint/2010/main" val="20121246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Freeform 76">
            <a:extLst>
              <a:ext uri="{FF2B5EF4-FFF2-40B4-BE49-F238E27FC236}">
                <a16:creationId xmlns:a16="http://schemas.microsoft.com/office/drawing/2014/main" id="{AF823FCD-9B05-8844-9017-6666183086A7}"/>
              </a:ext>
            </a:extLst>
          </p:cNvPr>
          <p:cNvSpPr>
            <a:spLocks noChangeArrowheads="1"/>
          </p:cNvSpPr>
          <p:nvPr/>
        </p:nvSpPr>
        <p:spPr bwMode="auto">
          <a:xfrm>
            <a:off x="6959661" y="2202680"/>
            <a:ext cx="461464" cy="360520"/>
          </a:xfrm>
          <a:custGeom>
            <a:avLst/>
            <a:gdLst>
              <a:gd name="T0" fmla="*/ 988 w 989"/>
              <a:gd name="T1" fmla="*/ 0 h 773"/>
              <a:gd name="T2" fmla="*/ 241 w 989"/>
              <a:gd name="T3" fmla="*/ 0 h 773"/>
              <a:gd name="T4" fmla="*/ 241 w 989"/>
              <a:gd name="T5" fmla="*/ 579 h 773"/>
              <a:gd name="T6" fmla="*/ 225 w 989"/>
              <a:gd name="T7" fmla="*/ 579 h 773"/>
              <a:gd name="T8" fmla="*/ 225 w 989"/>
              <a:gd name="T9" fmla="*/ 568 h 773"/>
              <a:gd name="T10" fmla="*/ 0 w 989"/>
              <a:gd name="T11" fmla="*/ 568 h 773"/>
              <a:gd name="T12" fmla="*/ 0 w 989"/>
              <a:gd name="T13" fmla="*/ 772 h 773"/>
              <a:gd name="T14" fmla="*/ 96 w 989"/>
              <a:gd name="T15" fmla="*/ 772 h 773"/>
              <a:gd name="T16" fmla="*/ 192 w 989"/>
              <a:gd name="T17" fmla="*/ 772 h 773"/>
              <a:gd name="T18" fmla="*/ 225 w 989"/>
              <a:gd name="T19" fmla="*/ 772 h 773"/>
              <a:gd name="T20" fmla="*/ 988 w 989"/>
              <a:gd name="T21" fmla="*/ 772 h 773"/>
              <a:gd name="T22" fmla="*/ 723 w 989"/>
              <a:gd name="T23" fmla="*/ 386 h 773"/>
              <a:gd name="T24" fmla="*/ 988 w 989"/>
              <a:gd name="T25" fmla="*/ 0 h 7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9" h="773">
                <a:moveTo>
                  <a:pt x="988" y="0"/>
                </a:moveTo>
                <a:lnTo>
                  <a:pt x="241" y="0"/>
                </a:lnTo>
                <a:lnTo>
                  <a:pt x="241" y="579"/>
                </a:lnTo>
                <a:lnTo>
                  <a:pt x="225" y="579"/>
                </a:lnTo>
                <a:lnTo>
                  <a:pt x="225" y="568"/>
                </a:lnTo>
                <a:lnTo>
                  <a:pt x="0" y="568"/>
                </a:lnTo>
                <a:lnTo>
                  <a:pt x="0" y="772"/>
                </a:lnTo>
                <a:lnTo>
                  <a:pt x="96" y="772"/>
                </a:lnTo>
                <a:lnTo>
                  <a:pt x="192" y="772"/>
                </a:lnTo>
                <a:lnTo>
                  <a:pt x="225" y="772"/>
                </a:lnTo>
                <a:lnTo>
                  <a:pt x="988" y="772"/>
                </a:lnTo>
                <a:lnTo>
                  <a:pt x="723" y="386"/>
                </a:lnTo>
                <a:lnTo>
                  <a:pt x="988" y="0"/>
                </a:lnTo>
              </a:path>
            </a:pathLst>
          </a:custGeom>
          <a:solidFill>
            <a:schemeClr val="accent1"/>
          </a:solidFill>
          <a:ln>
            <a:noFill/>
          </a:ln>
          <a:effectLst/>
        </p:spPr>
        <p:txBody>
          <a:bodyPr wrap="none" anchor="ctr"/>
          <a:lstStyle/>
          <a:p>
            <a:pPr defTabSz="685663" fontAlgn="auto">
              <a:spcBef>
                <a:spcPts val="0"/>
              </a:spcBef>
              <a:spcAft>
                <a:spcPts val="0"/>
              </a:spcAft>
              <a:defRPr/>
            </a:pPr>
            <a:endParaRPr lang="nl-NL" sz="2449">
              <a:solidFill>
                <a:srgbClr val="7F7F7F"/>
              </a:solidFill>
              <a:latin typeface="Lato Light" panose="020F0502020204030203" pitchFamily="34" charset="0"/>
            </a:endParaRPr>
          </a:p>
        </p:txBody>
      </p:sp>
      <p:sp>
        <p:nvSpPr>
          <p:cNvPr id="2" name="Title 1"/>
          <p:cNvSpPr>
            <a:spLocks noGrp="1"/>
          </p:cNvSpPr>
          <p:nvPr>
            <p:ph type="title"/>
          </p:nvPr>
        </p:nvSpPr>
        <p:spPr>
          <a:xfrm>
            <a:off x="94672" y="638754"/>
            <a:ext cx="7772400" cy="400110"/>
          </a:xfrm>
        </p:spPr>
        <p:txBody>
          <a:bodyPr/>
          <a:lstStyle/>
          <a:p>
            <a:r>
              <a:rPr lang="en-US" dirty="0" smtClean="0">
                <a:solidFill>
                  <a:schemeClr val="bg1"/>
                </a:solidFill>
              </a:rPr>
              <a:t>Generic changes</a:t>
            </a:r>
            <a:endParaRPr lang="nl-NL" dirty="0">
              <a:solidFill>
                <a:schemeClr val="bg1"/>
              </a:solidFill>
            </a:endParaRPr>
          </a:p>
        </p:txBody>
      </p:sp>
      <p:sp>
        <p:nvSpPr>
          <p:cNvPr id="4" name="Date Placeholder 3"/>
          <p:cNvSpPr>
            <a:spLocks noGrp="1"/>
          </p:cNvSpPr>
          <p:nvPr>
            <p:ph type="dt" sz="half" idx="10"/>
          </p:nvPr>
        </p:nvSpPr>
        <p:spPr>
          <a:xfrm>
            <a:off x="7227888" y="6807823"/>
            <a:ext cx="1665287" cy="365125"/>
          </a:xfrm>
        </p:spPr>
        <p:txBody>
          <a:bodyPr/>
          <a:lstStyle/>
          <a:p>
            <a:pPr>
              <a:defRPr/>
            </a:pPr>
            <a:fld id="{D624F8E1-A2E8-4961-B4A2-F014D9CC6A95}" type="datetime4">
              <a:rPr lang="nl-NL" smtClean="0"/>
              <a:pPr>
                <a:defRPr/>
              </a:pPr>
              <a:t>6 mei 2024</a:t>
            </a:fld>
            <a:endParaRPr lang="nl-NL" dirty="0"/>
          </a:p>
        </p:txBody>
      </p:sp>
      <p:sp>
        <p:nvSpPr>
          <p:cNvPr id="5" name="Freeform 2">
            <a:extLst>
              <a:ext uri="{FF2B5EF4-FFF2-40B4-BE49-F238E27FC236}">
                <a16:creationId xmlns:a16="http://schemas.microsoft.com/office/drawing/2014/main" id="{0FA8E6B4-7CAF-AC48-B931-E88BB28A8226}"/>
              </a:ext>
            </a:extLst>
          </p:cNvPr>
          <p:cNvSpPr>
            <a:spLocks noChangeArrowheads="1"/>
          </p:cNvSpPr>
          <p:nvPr/>
        </p:nvSpPr>
        <p:spPr bwMode="auto">
          <a:xfrm>
            <a:off x="7969115" y="2964320"/>
            <a:ext cx="24722" cy="797262"/>
          </a:xfrm>
          <a:custGeom>
            <a:avLst/>
            <a:gdLst>
              <a:gd name="T0" fmla="*/ 51 w 52"/>
              <a:gd name="T1" fmla="*/ 1705 h 1706"/>
              <a:gd name="T2" fmla="*/ 0 w 52"/>
              <a:gd name="T3" fmla="*/ 1705 h 1706"/>
              <a:gd name="T4" fmla="*/ 0 w 52"/>
              <a:gd name="T5" fmla="*/ 0 h 1706"/>
              <a:gd name="T6" fmla="*/ 51 w 52"/>
              <a:gd name="T7" fmla="*/ 0 h 1706"/>
              <a:gd name="T8" fmla="*/ 51 w 52"/>
              <a:gd name="T9" fmla="*/ 1705 h 1706"/>
            </a:gdLst>
            <a:ahLst/>
            <a:cxnLst>
              <a:cxn ang="0">
                <a:pos x="T0" y="T1"/>
              </a:cxn>
              <a:cxn ang="0">
                <a:pos x="T2" y="T3"/>
              </a:cxn>
              <a:cxn ang="0">
                <a:pos x="T4" y="T5"/>
              </a:cxn>
              <a:cxn ang="0">
                <a:pos x="T6" y="T7"/>
              </a:cxn>
              <a:cxn ang="0">
                <a:pos x="T8" y="T9"/>
              </a:cxn>
            </a:cxnLst>
            <a:rect l="0" t="0" r="r" b="b"/>
            <a:pathLst>
              <a:path w="52" h="1706">
                <a:moveTo>
                  <a:pt x="51" y="1705"/>
                </a:moveTo>
                <a:lnTo>
                  <a:pt x="0" y="1705"/>
                </a:lnTo>
                <a:lnTo>
                  <a:pt x="0" y="0"/>
                </a:lnTo>
                <a:lnTo>
                  <a:pt x="51" y="0"/>
                </a:lnTo>
                <a:lnTo>
                  <a:pt x="51" y="1705"/>
                </a:lnTo>
              </a:path>
            </a:pathLst>
          </a:custGeom>
          <a:solidFill>
            <a:schemeClr val="accent4"/>
          </a:solidFill>
          <a:ln>
            <a:noFill/>
          </a:ln>
          <a:effectLst/>
        </p:spPr>
        <p:txBody>
          <a:bodyPr wrap="none" anchor="ctr"/>
          <a:lstStyle/>
          <a:p>
            <a:pPr defTabSz="685663" fontAlgn="auto">
              <a:spcBef>
                <a:spcPts val="0"/>
              </a:spcBef>
              <a:spcAft>
                <a:spcPts val="0"/>
              </a:spcAft>
              <a:defRPr/>
            </a:pPr>
            <a:endParaRPr lang="nl-NL" sz="2449">
              <a:solidFill>
                <a:srgbClr val="7F7F7F"/>
              </a:solidFill>
              <a:latin typeface="Lato Light" panose="020F0502020204030203" pitchFamily="34" charset="0"/>
            </a:endParaRPr>
          </a:p>
        </p:txBody>
      </p:sp>
      <p:sp>
        <p:nvSpPr>
          <p:cNvPr id="6" name="Freeform 3">
            <a:extLst>
              <a:ext uri="{FF2B5EF4-FFF2-40B4-BE49-F238E27FC236}">
                <a16:creationId xmlns:a16="http://schemas.microsoft.com/office/drawing/2014/main" id="{E2D087E1-58B2-754E-B1D5-78265FC0D77E}"/>
              </a:ext>
            </a:extLst>
          </p:cNvPr>
          <p:cNvSpPr>
            <a:spLocks noChangeArrowheads="1"/>
          </p:cNvSpPr>
          <p:nvPr/>
        </p:nvSpPr>
        <p:spPr bwMode="auto">
          <a:xfrm>
            <a:off x="7750746" y="2733587"/>
            <a:ext cx="463523" cy="463525"/>
          </a:xfrm>
          <a:custGeom>
            <a:avLst/>
            <a:gdLst>
              <a:gd name="T0" fmla="*/ 496 w 994"/>
              <a:gd name="T1" fmla="*/ 0 h 994"/>
              <a:gd name="T2" fmla="*/ 496 w 994"/>
              <a:gd name="T3" fmla="*/ 0 h 994"/>
              <a:gd name="T4" fmla="*/ 993 w 994"/>
              <a:gd name="T5" fmla="*/ 496 h 994"/>
              <a:gd name="T6" fmla="*/ 993 w 994"/>
              <a:gd name="T7" fmla="*/ 496 h 994"/>
              <a:gd name="T8" fmla="*/ 496 w 994"/>
              <a:gd name="T9" fmla="*/ 993 h 994"/>
              <a:gd name="T10" fmla="*/ 496 w 994"/>
              <a:gd name="T11" fmla="*/ 993 h 994"/>
              <a:gd name="T12" fmla="*/ 0 w 994"/>
              <a:gd name="T13" fmla="*/ 496 h 994"/>
              <a:gd name="T14" fmla="*/ 0 w 994"/>
              <a:gd name="T15" fmla="*/ 496 h 994"/>
              <a:gd name="T16" fmla="*/ 496 w 994"/>
              <a:gd name="T17" fmla="*/ 0 h 9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4" h="994">
                <a:moveTo>
                  <a:pt x="496" y="0"/>
                </a:moveTo>
                <a:lnTo>
                  <a:pt x="496" y="0"/>
                </a:lnTo>
                <a:cubicBezTo>
                  <a:pt x="771" y="0"/>
                  <a:pt x="993" y="222"/>
                  <a:pt x="993" y="496"/>
                </a:cubicBezTo>
                <a:lnTo>
                  <a:pt x="993" y="496"/>
                </a:lnTo>
                <a:cubicBezTo>
                  <a:pt x="993" y="771"/>
                  <a:pt x="771" y="993"/>
                  <a:pt x="496" y="993"/>
                </a:cubicBezTo>
                <a:lnTo>
                  <a:pt x="496" y="993"/>
                </a:lnTo>
                <a:cubicBezTo>
                  <a:pt x="222" y="993"/>
                  <a:pt x="0" y="771"/>
                  <a:pt x="0" y="496"/>
                </a:cubicBezTo>
                <a:lnTo>
                  <a:pt x="0" y="496"/>
                </a:lnTo>
                <a:cubicBezTo>
                  <a:pt x="0" y="222"/>
                  <a:pt x="222" y="0"/>
                  <a:pt x="496" y="0"/>
                </a:cubicBezTo>
              </a:path>
            </a:pathLst>
          </a:custGeom>
          <a:solidFill>
            <a:schemeClr val="accent4"/>
          </a:solidFill>
          <a:ln>
            <a:noFill/>
          </a:ln>
          <a:effectLst/>
        </p:spPr>
        <p:txBody>
          <a:bodyPr wrap="none" anchor="ctr"/>
          <a:lstStyle/>
          <a:p>
            <a:pPr defTabSz="685663" fontAlgn="auto">
              <a:spcBef>
                <a:spcPts val="0"/>
              </a:spcBef>
              <a:spcAft>
                <a:spcPts val="0"/>
              </a:spcAft>
              <a:defRPr/>
            </a:pPr>
            <a:endParaRPr lang="nl-NL" sz="2449">
              <a:solidFill>
                <a:srgbClr val="7F7F7F"/>
              </a:solidFill>
              <a:latin typeface="Lato Light" panose="020F0502020204030203" pitchFamily="34" charset="0"/>
            </a:endParaRPr>
          </a:p>
        </p:txBody>
      </p:sp>
      <p:sp>
        <p:nvSpPr>
          <p:cNvPr id="7" name="Freeform 5">
            <a:extLst>
              <a:ext uri="{FF2B5EF4-FFF2-40B4-BE49-F238E27FC236}">
                <a16:creationId xmlns:a16="http://schemas.microsoft.com/office/drawing/2014/main" id="{0BF9D6F0-2A0C-3940-BE3C-A3297BA0A95F}"/>
              </a:ext>
            </a:extLst>
          </p:cNvPr>
          <p:cNvSpPr>
            <a:spLocks noChangeArrowheads="1"/>
          </p:cNvSpPr>
          <p:nvPr/>
        </p:nvSpPr>
        <p:spPr bwMode="auto">
          <a:xfrm>
            <a:off x="4944879" y="4727771"/>
            <a:ext cx="24722" cy="797262"/>
          </a:xfrm>
          <a:custGeom>
            <a:avLst/>
            <a:gdLst>
              <a:gd name="T0" fmla="*/ 51 w 52"/>
              <a:gd name="T1" fmla="*/ 1704 h 1705"/>
              <a:gd name="T2" fmla="*/ 0 w 52"/>
              <a:gd name="T3" fmla="*/ 1704 h 1705"/>
              <a:gd name="T4" fmla="*/ 0 w 52"/>
              <a:gd name="T5" fmla="*/ 0 h 1705"/>
              <a:gd name="T6" fmla="*/ 51 w 52"/>
              <a:gd name="T7" fmla="*/ 0 h 1705"/>
              <a:gd name="T8" fmla="*/ 51 w 52"/>
              <a:gd name="T9" fmla="*/ 1704 h 1705"/>
            </a:gdLst>
            <a:ahLst/>
            <a:cxnLst>
              <a:cxn ang="0">
                <a:pos x="T0" y="T1"/>
              </a:cxn>
              <a:cxn ang="0">
                <a:pos x="T2" y="T3"/>
              </a:cxn>
              <a:cxn ang="0">
                <a:pos x="T4" y="T5"/>
              </a:cxn>
              <a:cxn ang="0">
                <a:pos x="T6" y="T7"/>
              </a:cxn>
              <a:cxn ang="0">
                <a:pos x="T8" y="T9"/>
              </a:cxn>
            </a:cxnLst>
            <a:rect l="0" t="0" r="r" b="b"/>
            <a:pathLst>
              <a:path w="52" h="1705">
                <a:moveTo>
                  <a:pt x="51" y="1704"/>
                </a:moveTo>
                <a:lnTo>
                  <a:pt x="0" y="1704"/>
                </a:lnTo>
                <a:lnTo>
                  <a:pt x="0" y="0"/>
                </a:lnTo>
                <a:lnTo>
                  <a:pt x="51" y="0"/>
                </a:lnTo>
                <a:lnTo>
                  <a:pt x="51" y="1704"/>
                </a:lnTo>
              </a:path>
            </a:pathLst>
          </a:custGeom>
          <a:solidFill>
            <a:schemeClr val="accent2"/>
          </a:solidFill>
          <a:ln>
            <a:noFill/>
          </a:ln>
          <a:effectLst/>
        </p:spPr>
        <p:txBody>
          <a:bodyPr wrap="none" anchor="ctr"/>
          <a:lstStyle/>
          <a:p>
            <a:pPr defTabSz="685663" fontAlgn="auto">
              <a:spcBef>
                <a:spcPts val="0"/>
              </a:spcBef>
              <a:spcAft>
                <a:spcPts val="0"/>
              </a:spcAft>
              <a:defRPr/>
            </a:pPr>
            <a:endParaRPr lang="nl-NL" sz="2449">
              <a:solidFill>
                <a:srgbClr val="7F7F7F"/>
              </a:solidFill>
              <a:latin typeface="Lato Light" panose="020F0502020204030203" pitchFamily="34" charset="0"/>
            </a:endParaRPr>
          </a:p>
        </p:txBody>
      </p:sp>
      <p:sp>
        <p:nvSpPr>
          <p:cNvPr id="8" name="Freeform 6">
            <a:extLst>
              <a:ext uri="{FF2B5EF4-FFF2-40B4-BE49-F238E27FC236}">
                <a16:creationId xmlns:a16="http://schemas.microsoft.com/office/drawing/2014/main" id="{3CF174BF-E4D7-1742-97F8-2E4E60B4D040}"/>
              </a:ext>
            </a:extLst>
          </p:cNvPr>
          <p:cNvSpPr>
            <a:spLocks noChangeArrowheads="1"/>
          </p:cNvSpPr>
          <p:nvPr/>
        </p:nvSpPr>
        <p:spPr bwMode="auto">
          <a:xfrm>
            <a:off x="4724447" y="4497038"/>
            <a:ext cx="463525" cy="463525"/>
          </a:xfrm>
          <a:custGeom>
            <a:avLst/>
            <a:gdLst>
              <a:gd name="T0" fmla="*/ 497 w 994"/>
              <a:gd name="T1" fmla="*/ 0 h 994"/>
              <a:gd name="T2" fmla="*/ 497 w 994"/>
              <a:gd name="T3" fmla="*/ 0 h 994"/>
              <a:gd name="T4" fmla="*/ 993 w 994"/>
              <a:gd name="T5" fmla="*/ 496 h 994"/>
              <a:gd name="T6" fmla="*/ 993 w 994"/>
              <a:gd name="T7" fmla="*/ 496 h 994"/>
              <a:gd name="T8" fmla="*/ 497 w 994"/>
              <a:gd name="T9" fmla="*/ 993 h 994"/>
              <a:gd name="T10" fmla="*/ 497 w 994"/>
              <a:gd name="T11" fmla="*/ 993 h 994"/>
              <a:gd name="T12" fmla="*/ 0 w 994"/>
              <a:gd name="T13" fmla="*/ 496 h 994"/>
              <a:gd name="T14" fmla="*/ 0 w 994"/>
              <a:gd name="T15" fmla="*/ 496 h 994"/>
              <a:gd name="T16" fmla="*/ 497 w 994"/>
              <a:gd name="T17" fmla="*/ 0 h 9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4" h="994">
                <a:moveTo>
                  <a:pt x="497" y="0"/>
                </a:moveTo>
                <a:lnTo>
                  <a:pt x="497" y="0"/>
                </a:lnTo>
                <a:cubicBezTo>
                  <a:pt x="771" y="0"/>
                  <a:pt x="993" y="222"/>
                  <a:pt x="993" y="496"/>
                </a:cubicBezTo>
                <a:lnTo>
                  <a:pt x="993" y="496"/>
                </a:lnTo>
                <a:cubicBezTo>
                  <a:pt x="993" y="770"/>
                  <a:pt x="771" y="993"/>
                  <a:pt x="497" y="993"/>
                </a:cubicBezTo>
                <a:lnTo>
                  <a:pt x="497" y="993"/>
                </a:lnTo>
                <a:cubicBezTo>
                  <a:pt x="222" y="993"/>
                  <a:pt x="0" y="770"/>
                  <a:pt x="0" y="496"/>
                </a:cubicBezTo>
                <a:lnTo>
                  <a:pt x="0" y="496"/>
                </a:lnTo>
                <a:cubicBezTo>
                  <a:pt x="0" y="222"/>
                  <a:pt x="222" y="0"/>
                  <a:pt x="497" y="0"/>
                </a:cubicBezTo>
              </a:path>
            </a:pathLst>
          </a:custGeom>
          <a:solidFill>
            <a:schemeClr val="accent2"/>
          </a:solidFill>
          <a:ln>
            <a:noFill/>
          </a:ln>
          <a:effectLst/>
        </p:spPr>
        <p:txBody>
          <a:bodyPr wrap="none" anchor="ctr"/>
          <a:lstStyle/>
          <a:p>
            <a:pPr defTabSz="685663" fontAlgn="auto">
              <a:spcBef>
                <a:spcPts val="0"/>
              </a:spcBef>
              <a:spcAft>
                <a:spcPts val="0"/>
              </a:spcAft>
              <a:defRPr/>
            </a:pPr>
            <a:endParaRPr lang="nl-NL" sz="2449">
              <a:solidFill>
                <a:srgbClr val="7F7F7F"/>
              </a:solidFill>
              <a:latin typeface="Lato Light" panose="020F0502020204030203" pitchFamily="34" charset="0"/>
            </a:endParaRPr>
          </a:p>
        </p:txBody>
      </p:sp>
      <p:sp>
        <p:nvSpPr>
          <p:cNvPr id="9" name="Freeform 76">
            <a:extLst>
              <a:ext uri="{FF2B5EF4-FFF2-40B4-BE49-F238E27FC236}">
                <a16:creationId xmlns:a16="http://schemas.microsoft.com/office/drawing/2014/main" id="{CFB685F4-7EA4-5645-BE01-AA88235E6D76}"/>
              </a:ext>
            </a:extLst>
          </p:cNvPr>
          <p:cNvSpPr>
            <a:spLocks noChangeArrowheads="1"/>
          </p:cNvSpPr>
          <p:nvPr/>
        </p:nvSpPr>
        <p:spPr bwMode="auto">
          <a:xfrm>
            <a:off x="6961723" y="2199064"/>
            <a:ext cx="461464" cy="360520"/>
          </a:xfrm>
          <a:custGeom>
            <a:avLst/>
            <a:gdLst>
              <a:gd name="T0" fmla="*/ 988 w 989"/>
              <a:gd name="T1" fmla="*/ 0 h 773"/>
              <a:gd name="T2" fmla="*/ 241 w 989"/>
              <a:gd name="T3" fmla="*/ 0 h 773"/>
              <a:gd name="T4" fmla="*/ 241 w 989"/>
              <a:gd name="T5" fmla="*/ 579 h 773"/>
              <a:gd name="T6" fmla="*/ 225 w 989"/>
              <a:gd name="T7" fmla="*/ 579 h 773"/>
              <a:gd name="T8" fmla="*/ 225 w 989"/>
              <a:gd name="T9" fmla="*/ 568 h 773"/>
              <a:gd name="T10" fmla="*/ 0 w 989"/>
              <a:gd name="T11" fmla="*/ 568 h 773"/>
              <a:gd name="T12" fmla="*/ 0 w 989"/>
              <a:gd name="T13" fmla="*/ 772 h 773"/>
              <a:gd name="T14" fmla="*/ 96 w 989"/>
              <a:gd name="T15" fmla="*/ 772 h 773"/>
              <a:gd name="T16" fmla="*/ 192 w 989"/>
              <a:gd name="T17" fmla="*/ 772 h 773"/>
              <a:gd name="T18" fmla="*/ 225 w 989"/>
              <a:gd name="T19" fmla="*/ 772 h 773"/>
              <a:gd name="T20" fmla="*/ 988 w 989"/>
              <a:gd name="T21" fmla="*/ 772 h 773"/>
              <a:gd name="T22" fmla="*/ 723 w 989"/>
              <a:gd name="T23" fmla="*/ 386 h 773"/>
              <a:gd name="T24" fmla="*/ 988 w 989"/>
              <a:gd name="T25" fmla="*/ 0 h 7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9" h="773">
                <a:moveTo>
                  <a:pt x="988" y="0"/>
                </a:moveTo>
                <a:lnTo>
                  <a:pt x="241" y="0"/>
                </a:lnTo>
                <a:lnTo>
                  <a:pt x="241" y="579"/>
                </a:lnTo>
                <a:lnTo>
                  <a:pt x="225" y="579"/>
                </a:lnTo>
                <a:lnTo>
                  <a:pt x="225" y="568"/>
                </a:lnTo>
                <a:lnTo>
                  <a:pt x="0" y="568"/>
                </a:lnTo>
                <a:lnTo>
                  <a:pt x="0" y="772"/>
                </a:lnTo>
                <a:lnTo>
                  <a:pt x="96" y="772"/>
                </a:lnTo>
                <a:lnTo>
                  <a:pt x="192" y="772"/>
                </a:lnTo>
                <a:lnTo>
                  <a:pt x="225" y="772"/>
                </a:lnTo>
                <a:lnTo>
                  <a:pt x="988" y="772"/>
                </a:lnTo>
                <a:lnTo>
                  <a:pt x="723" y="386"/>
                </a:lnTo>
                <a:lnTo>
                  <a:pt x="988" y="0"/>
                </a:lnTo>
              </a:path>
            </a:pathLst>
          </a:custGeom>
          <a:solidFill>
            <a:srgbClr val="000000">
              <a:alpha val="20000"/>
            </a:srgbClr>
          </a:solidFill>
          <a:ln>
            <a:noFill/>
          </a:ln>
          <a:effectLst/>
        </p:spPr>
        <p:txBody>
          <a:bodyPr wrap="none" anchor="ctr"/>
          <a:lstStyle/>
          <a:p>
            <a:pPr defTabSz="685663" fontAlgn="auto">
              <a:spcBef>
                <a:spcPts val="0"/>
              </a:spcBef>
              <a:spcAft>
                <a:spcPts val="0"/>
              </a:spcAft>
              <a:defRPr/>
            </a:pPr>
            <a:endParaRPr lang="nl-NL" sz="2449">
              <a:solidFill>
                <a:srgbClr val="7F7F7F"/>
              </a:solidFill>
              <a:latin typeface="Lato Light" panose="020F0502020204030203" pitchFamily="34" charset="0"/>
            </a:endParaRPr>
          </a:p>
        </p:txBody>
      </p:sp>
      <p:sp>
        <p:nvSpPr>
          <p:cNvPr id="10" name="Freeform 77">
            <a:extLst>
              <a:ext uri="{FF2B5EF4-FFF2-40B4-BE49-F238E27FC236}">
                <a16:creationId xmlns:a16="http://schemas.microsoft.com/office/drawing/2014/main" id="{A12A90EB-C2E7-AC47-B110-7F10895D7902}"/>
              </a:ext>
            </a:extLst>
          </p:cNvPr>
          <p:cNvSpPr>
            <a:spLocks noChangeArrowheads="1"/>
          </p:cNvSpPr>
          <p:nvPr/>
        </p:nvSpPr>
        <p:spPr bwMode="auto">
          <a:xfrm>
            <a:off x="6803095" y="2098118"/>
            <a:ext cx="22661" cy="675716"/>
          </a:xfrm>
          <a:custGeom>
            <a:avLst/>
            <a:gdLst>
              <a:gd name="T0" fmla="*/ 25 w 50"/>
              <a:gd name="T1" fmla="*/ 0 h 1448"/>
              <a:gd name="T2" fmla="*/ 25 w 50"/>
              <a:gd name="T3" fmla="*/ 0 h 1448"/>
              <a:gd name="T4" fmla="*/ 0 w 50"/>
              <a:gd name="T5" fmla="*/ 24 h 1448"/>
              <a:gd name="T6" fmla="*/ 0 w 50"/>
              <a:gd name="T7" fmla="*/ 97 h 1448"/>
              <a:gd name="T8" fmla="*/ 0 w 50"/>
              <a:gd name="T9" fmla="*/ 1423 h 1448"/>
              <a:gd name="T10" fmla="*/ 0 w 50"/>
              <a:gd name="T11" fmla="*/ 1423 h 1448"/>
              <a:gd name="T12" fmla="*/ 25 w 50"/>
              <a:gd name="T13" fmla="*/ 1447 h 1448"/>
              <a:gd name="T14" fmla="*/ 25 w 50"/>
              <a:gd name="T15" fmla="*/ 1447 h 1448"/>
              <a:gd name="T16" fmla="*/ 49 w 50"/>
              <a:gd name="T17" fmla="*/ 1423 h 1448"/>
              <a:gd name="T18" fmla="*/ 49 w 50"/>
              <a:gd name="T19" fmla="*/ 97 h 1448"/>
              <a:gd name="T20" fmla="*/ 49 w 50"/>
              <a:gd name="T21" fmla="*/ 24 h 1448"/>
              <a:gd name="T22" fmla="*/ 49 w 50"/>
              <a:gd name="T23" fmla="*/ 24 h 1448"/>
              <a:gd name="T24" fmla="*/ 25 w 50"/>
              <a:gd name="T25" fmla="*/ 0 h 1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1448">
                <a:moveTo>
                  <a:pt x="25" y="0"/>
                </a:moveTo>
                <a:lnTo>
                  <a:pt x="25" y="0"/>
                </a:lnTo>
                <a:cubicBezTo>
                  <a:pt x="12" y="0"/>
                  <a:pt x="0" y="11"/>
                  <a:pt x="0" y="24"/>
                </a:cubicBezTo>
                <a:lnTo>
                  <a:pt x="0" y="97"/>
                </a:lnTo>
                <a:lnTo>
                  <a:pt x="0" y="1423"/>
                </a:lnTo>
                <a:lnTo>
                  <a:pt x="0" y="1423"/>
                </a:lnTo>
                <a:cubicBezTo>
                  <a:pt x="0" y="1436"/>
                  <a:pt x="12" y="1447"/>
                  <a:pt x="25" y="1447"/>
                </a:cubicBezTo>
                <a:lnTo>
                  <a:pt x="25" y="1447"/>
                </a:lnTo>
                <a:cubicBezTo>
                  <a:pt x="38" y="1447"/>
                  <a:pt x="49" y="1436"/>
                  <a:pt x="49" y="1423"/>
                </a:cubicBezTo>
                <a:lnTo>
                  <a:pt x="49" y="97"/>
                </a:lnTo>
                <a:lnTo>
                  <a:pt x="49" y="24"/>
                </a:lnTo>
                <a:lnTo>
                  <a:pt x="49" y="24"/>
                </a:lnTo>
                <a:cubicBezTo>
                  <a:pt x="49" y="11"/>
                  <a:pt x="38" y="0"/>
                  <a:pt x="25" y="0"/>
                </a:cubicBezTo>
              </a:path>
            </a:pathLst>
          </a:custGeom>
          <a:solidFill>
            <a:schemeClr val="accent4"/>
          </a:solidFill>
          <a:ln>
            <a:noFill/>
          </a:ln>
          <a:effectLst/>
        </p:spPr>
        <p:txBody>
          <a:bodyPr wrap="none" anchor="ctr"/>
          <a:lstStyle/>
          <a:p>
            <a:pPr defTabSz="685663" fontAlgn="auto">
              <a:spcBef>
                <a:spcPts val="0"/>
              </a:spcBef>
              <a:spcAft>
                <a:spcPts val="0"/>
              </a:spcAft>
              <a:defRPr/>
            </a:pPr>
            <a:endParaRPr lang="nl-NL" sz="2449">
              <a:solidFill>
                <a:srgbClr val="7F7F7F"/>
              </a:solidFill>
              <a:latin typeface="Lato Light" panose="020F0502020204030203" pitchFamily="34" charset="0"/>
            </a:endParaRPr>
          </a:p>
        </p:txBody>
      </p:sp>
      <p:sp>
        <p:nvSpPr>
          <p:cNvPr id="11" name="Freeform 78">
            <a:extLst>
              <a:ext uri="{FF2B5EF4-FFF2-40B4-BE49-F238E27FC236}">
                <a16:creationId xmlns:a16="http://schemas.microsoft.com/office/drawing/2014/main" id="{FE60F98B-8536-3143-B031-61679EEBB778}"/>
              </a:ext>
            </a:extLst>
          </p:cNvPr>
          <p:cNvSpPr>
            <a:spLocks noChangeArrowheads="1"/>
          </p:cNvSpPr>
          <p:nvPr/>
        </p:nvSpPr>
        <p:spPr bwMode="auto">
          <a:xfrm>
            <a:off x="6827818" y="2143441"/>
            <a:ext cx="249272" cy="327557"/>
          </a:xfrm>
          <a:custGeom>
            <a:avLst/>
            <a:gdLst>
              <a:gd name="T0" fmla="*/ 0 w 532"/>
              <a:gd name="T1" fmla="*/ 0 h 700"/>
              <a:gd name="T2" fmla="*/ 531 w 532"/>
              <a:gd name="T3" fmla="*/ 0 h 700"/>
              <a:gd name="T4" fmla="*/ 531 w 532"/>
              <a:gd name="T5" fmla="*/ 699 h 700"/>
              <a:gd name="T6" fmla="*/ 0 w 532"/>
              <a:gd name="T7" fmla="*/ 699 h 700"/>
              <a:gd name="T8" fmla="*/ 0 w 532"/>
              <a:gd name="T9" fmla="*/ 0 h 700"/>
            </a:gdLst>
            <a:ahLst/>
            <a:cxnLst>
              <a:cxn ang="0">
                <a:pos x="T0" y="T1"/>
              </a:cxn>
              <a:cxn ang="0">
                <a:pos x="T2" y="T3"/>
              </a:cxn>
              <a:cxn ang="0">
                <a:pos x="T4" y="T5"/>
              </a:cxn>
              <a:cxn ang="0">
                <a:pos x="T6" y="T7"/>
              </a:cxn>
              <a:cxn ang="0">
                <a:pos x="T8" y="T9"/>
              </a:cxn>
            </a:cxnLst>
            <a:rect l="0" t="0" r="r" b="b"/>
            <a:pathLst>
              <a:path w="532" h="700">
                <a:moveTo>
                  <a:pt x="0" y="0"/>
                </a:moveTo>
                <a:lnTo>
                  <a:pt x="531" y="0"/>
                </a:lnTo>
                <a:lnTo>
                  <a:pt x="531" y="699"/>
                </a:lnTo>
                <a:lnTo>
                  <a:pt x="0" y="699"/>
                </a:lnTo>
                <a:lnTo>
                  <a:pt x="0" y="0"/>
                </a:lnTo>
              </a:path>
            </a:pathLst>
          </a:custGeom>
          <a:solidFill>
            <a:schemeClr val="accent1"/>
          </a:solidFill>
          <a:ln>
            <a:noFill/>
          </a:ln>
          <a:effectLst/>
        </p:spPr>
        <p:txBody>
          <a:bodyPr wrap="none" anchor="ctr"/>
          <a:lstStyle/>
          <a:p>
            <a:pPr defTabSz="685663" fontAlgn="auto">
              <a:spcBef>
                <a:spcPts val="0"/>
              </a:spcBef>
              <a:spcAft>
                <a:spcPts val="0"/>
              </a:spcAft>
              <a:defRPr/>
            </a:pPr>
            <a:endParaRPr lang="nl-NL" sz="2449">
              <a:solidFill>
                <a:srgbClr val="7F7F7F"/>
              </a:solidFill>
              <a:latin typeface="Lato Light" panose="020F0502020204030203" pitchFamily="34" charset="0"/>
            </a:endParaRPr>
          </a:p>
        </p:txBody>
      </p:sp>
      <p:sp>
        <p:nvSpPr>
          <p:cNvPr id="12" name="Freeform 11">
            <a:extLst>
              <a:ext uri="{FF2B5EF4-FFF2-40B4-BE49-F238E27FC236}">
                <a16:creationId xmlns:a16="http://schemas.microsoft.com/office/drawing/2014/main" id="{4F5A023A-F351-D14F-9DB7-98021BC6987C}"/>
              </a:ext>
            </a:extLst>
          </p:cNvPr>
          <p:cNvSpPr>
            <a:spLocks noChangeArrowheads="1"/>
          </p:cNvSpPr>
          <p:nvPr/>
        </p:nvSpPr>
        <p:spPr bwMode="auto">
          <a:xfrm>
            <a:off x="2406828" y="2797451"/>
            <a:ext cx="6168327" cy="3540857"/>
          </a:xfrm>
          <a:custGeom>
            <a:avLst/>
            <a:gdLst>
              <a:gd name="connsiteX0" fmla="*/ 11346695 w 16448871"/>
              <a:gd name="connsiteY0" fmla="*/ 0 h 9442284"/>
              <a:gd name="connsiteX1" fmla="*/ 12148899 w 16448871"/>
              <a:gd name="connsiteY1" fmla="*/ 0 h 9442284"/>
              <a:gd name="connsiteX2" fmla="*/ 12114019 w 16448871"/>
              <a:gd name="connsiteY2" fmla="*/ 9968 h 9442284"/>
              <a:gd name="connsiteX3" fmla="*/ 12001911 w 16448871"/>
              <a:gd name="connsiteY3" fmla="*/ 49841 h 9442284"/>
              <a:gd name="connsiteX4" fmla="*/ 11944611 w 16448871"/>
              <a:gd name="connsiteY4" fmla="*/ 79745 h 9442284"/>
              <a:gd name="connsiteX5" fmla="*/ 11925925 w 16448871"/>
              <a:gd name="connsiteY5" fmla="*/ 98435 h 9442284"/>
              <a:gd name="connsiteX6" fmla="*/ 11925925 w 16448871"/>
              <a:gd name="connsiteY6" fmla="*/ 107157 h 9442284"/>
              <a:gd name="connsiteX7" fmla="*/ 12052983 w 16448871"/>
              <a:gd name="connsiteY7" fmla="*/ 148276 h 9442284"/>
              <a:gd name="connsiteX8" fmla="*/ 12191251 w 16448871"/>
              <a:gd name="connsiteY8" fmla="*/ 198116 h 9442284"/>
              <a:gd name="connsiteX9" fmla="*/ 12328273 w 16448871"/>
              <a:gd name="connsiteY9" fmla="*/ 255433 h 9442284"/>
              <a:gd name="connsiteX10" fmla="*/ 12442873 w 16448871"/>
              <a:gd name="connsiteY10" fmla="*/ 321471 h 9442284"/>
              <a:gd name="connsiteX11" fmla="*/ 12526331 w 16448871"/>
              <a:gd name="connsiteY11" fmla="*/ 417414 h 9442284"/>
              <a:gd name="connsiteX12" fmla="*/ 12501419 w 16448871"/>
              <a:gd name="connsiteY12" fmla="*/ 512111 h 9442284"/>
              <a:gd name="connsiteX13" fmla="*/ 12353187 w 16448871"/>
              <a:gd name="connsiteY13" fmla="*/ 603070 h 9442284"/>
              <a:gd name="connsiteX14" fmla="*/ 12067931 w 16448871"/>
              <a:gd name="connsiteY14" fmla="*/ 687799 h 9442284"/>
              <a:gd name="connsiteX15" fmla="*/ 11757761 w 16448871"/>
              <a:gd name="connsiteY15" fmla="*/ 765052 h 9442284"/>
              <a:gd name="connsiteX16" fmla="*/ 11532297 w 16448871"/>
              <a:gd name="connsiteY16" fmla="*/ 842305 h 9442284"/>
              <a:gd name="connsiteX17" fmla="*/ 11395275 w 16448871"/>
              <a:gd name="connsiteY17" fmla="*/ 923295 h 9442284"/>
              <a:gd name="connsiteX18" fmla="*/ 11350431 w 16448871"/>
              <a:gd name="connsiteY18" fmla="*/ 1009270 h 9442284"/>
              <a:gd name="connsiteX19" fmla="*/ 11412715 w 16448871"/>
              <a:gd name="connsiteY19" fmla="*/ 1122657 h 9442284"/>
              <a:gd name="connsiteX20" fmla="*/ 11670565 w 16448871"/>
              <a:gd name="connsiteY20" fmla="*/ 1293361 h 9442284"/>
              <a:gd name="connsiteX21" fmla="*/ 12258515 w 16448871"/>
              <a:gd name="connsiteY21" fmla="*/ 1545056 h 9442284"/>
              <a:gd name="connsiteX22" fmla="*/ 13408259 w 16448871"/>
              <a:gd name="connsiteY22" fmla="*/ 1923843 h 9442284"/>
              <a:gd name="connsiteX23" fmla="*/ 13813095 w 16448871"/>
              <a:gd name="connsiteY23" fmla="*/ 2053429 h 9442284"/>
              <a:gd name="connsiteX24" fmla="*/ 14204233 w 16448871"/>
              <a:gd name="connsiteY24" fmla="*/ 2197966 h 9442284"/>
              <a:gd name="connsiteX25" fmla="*/ 14576683 w 16448871"/>
              <a:gd name="connsiteY25" fmla="*/ 2359948 h 9442284"/>
              <a:gd name="connsiteX26" fmla="*/ 14929207 w 16448871"/>
              <a:gd name="connsiteY26" fmla="*/ 2539373 h 9442284"/>
              <a:gd name="connsiteX27" fmla="*/ 15274253 w 16448871"/>
              <a:gd name="connsiteY27" fmla="*/ 2748703 h 9442284"/>
              <a:gd name="connsiteX28" fmla="*/ 15590651 w 16448871"/>
              <a:gd name="connsiteY28" fmla="*/ 2985446 h 9442284"/>
              <a:gd name="connsiteX29" fmla="*/ 15873415 w 16448871"/>
              <a:gd name="connsiteY29" fmla="*/ 3252092 h 9442284"/>
              <a:gd name="connsiteX30" fmla="*/ 16112579 w 16448871"/>
              <a:gd name="connsiteY30" fmla="*/ 3554874 h 9442284"/>
              <a:gd name="connsiteX31" fmla="*/ 16369187 w 16448871"/>
              <a:gd name="connsiteY31" fmla="*/ 4088167 h 9442284"/>
              <a:gd name="connsiteX32" fmla="*/ 16446415 w 16448871"/>
              <a:gd name="connsiteY32" fmla="*/ 4731109 h 9442284"/>
              <a:gd name="connsiteX33" fmla="*/ 16277007 w 16448871"/>
              <a:gd name="connsiteY33" fmla="*/ 5518589 h 9442284"/>
              <a:gd name="connsiteX34" fmla="*/ 15757567 w 16448871"/>
              <a:gd name="connsiteY34" fmla="*/ 6499200 h 9442284"/>
              <a:gd name="connsiteX35" fmla="*/ 15087403 w 16448871"/>
              <a:gd name="connsiteY35" fmla="*/ 7360196 h 9442284"/>
              <a:gd name="connsiteX36" fmla="*/ 14067211 w 16448871"/>
              <a:gd name="connsiteY36" fmla="*/ 8414322 h 9442284"/>
              <a:gd name="connsiteX37" fmla="*/ 12909995 w 16448871"/>
              <a:gd name="connsiteY37" fmla="*/ 9442282 h 9442284"/>
              <a:gd name="connsiteX38" fmla="*/ 8875767 w 16448871"/>
              <a:gd name="connsiteY38" fmla="*/ 9442282 h 9442284"/>
              <a:gd name="connsiteX39" fmla="*/ 8875767 w 16448871"/>
              <a:gd name="connsiteY39" fmla="*/ 9442284 h 9442284"/>
              <a:gd name="connsiteX40" fmla="*/ 5773792 w 16448871"/>
              <a:gd name="connsiteY40" fmla="*/ 9442284 h 9442284"/>
              <a:gd name="connsiteX41" fmla="*/ 5773792 w 16448871"/>
              <a:gd name="connsiteY41" fmla="*/ 9442282 h 9442284"/>
              <a:gd name="connsiteX42" fmla="*/ 0 w 16448871"/>
              <a:gd name="connsiteY42" fmla="*/ 9442282 h 9442284"/>
              <a:gd name="connsiteX43" fmla="*/ 790993 w 16448871"/>
              <a:gd name="connsiteY43" fmla="*/ 9206786 h 9442284"/>
              <a:gd name="connsiteX44" fmla="*/ 3355801 w 16448871"/>
              <a:gd name="connsiteY44" fmla="*/ 8401862 h 9442284"/>
              <a:gd name="connsiteX45" fmla="*/ 6427593 w 16448871"/>
              <a:gd name="connsiteY45" fmla="*/ 7350227 h 9442284"/>
              <a:gd name="connsiteX46" fmla="*/ 9277657 w 16448871"/>
              <a:gd name="connsiteY46" fmla="*/ 6256228 h 9442284"/>
              <a:gd name="connsiteX47" fmla="*/ 10586843 w 16448871"/>
              <a:gd name="connsiteY47" fmla="*/ 5686800 h 9442284"/>
              <a:gd name="connsiteX48" fmla="*/ 11604547 w 16448871"/>
              <a:gd name="connsiteY48" fmla="*/ 5193380 h 9442284"/>
              <a:gd name="connsiteX49" fmla="*/ 12385573 w 16448871"/>
              <a:gd name="connsiteY49" fmla="*/ 4761014 h 9442284"/>
              <a:gd name="connsiteX50" fmla="*/ 12967295 w 16448871"/>
              <a:gd name="connsiteY50" fmla="*/ 4380980 h 9442284"/>
              <a:gd name="connsiteX51" fmla="*/ 13314833 w 16448871"/>
              <a:gd name="connsiteY51" fmla="*/ 4104365 h 9442284"/>
              <a:gd name="connsiteX52" fmla="*/ 13600089 w 16448871"/>
              <a:gd name="connsiteY52" fmla="*/ 3812798 h 9442284"/>
              <a:gd name="connsiteX53" fmla="*/ 13771991 w 16448871"/>
              <a:gd name="connsiteY53" fmla="*/ 3527461 h 9442284"/>
              <a:gd name="connsiteX54" fmla="*/ 13796903 w 16448871"/>
              <a:gd name="connsiteY54" fmla="*/ 3262061 h 9442284"/>
              <a:gd name="connsiteX55" fmla="*/ 13607563 w 16448871"/>
              <a:gd name="connsiteY55" fmla="*/ 2991676 h 9442284"/>
              <a:gd name="connsiteX56" fmla="*/ 13279955 w 16448871"/>
              <a:gd name="connsiteY56" fmla="*/ 2774870 h 9442284"/>
              <a:gd name="connsiteX57" fmla="*/ 12942383 w 16448871"/>
              <a:gd name="connsiteY57" fmla="*/ 2615380 h 9442284"/>
              <a:gd name="connsiteX58" fmla="*/ 12694495 w 16448871"/>
              <a:gd name="connsiteY58" fmla="*/ 2519437 h 9442284"/>
              <a:gd name="connsiteX59" fmla="*/ 11334239 w 16448871"/>
              <a:gd name="connsiteY59" fmla="*/ 1958732 h 9442284"/>
              <a:gd name="connsiteX60" fmla="*/ 10601791 w 16448871"/>
              <a:gd name="connsiteY60" fmla="*/ 1550040 h 9442284"/>
              <a:gd name="connsiteX61" fmla="*/ 10282903 w 16448871"/>
              <a:gd name="connsiteY61" fmla="*/ 1238537 h 9442284"/>
              <a:gd name="connsiteX62" fmla="*/ 10257990 w 16448871"/>
              <a:gd name="connsiteY62" fmla="*/ 991826 h 9442284"/>
              <a:gd name="connsiteX63" fmla="*/ 10326501 w 16448871"/>
              <a:gd name="connsiteY63" fmla="*/ 892145 h 9442284"/>
              <a:gd name="connsiteX64" fmla="*/ 10441101 w 16448871"/>
              <a:gd name="connsiteY64" fmla="*/ 802432 h 9442284"/>
              <a:gd name="connsiteX65" fmla="*/ 10594317 w 16448871"/>
              <a:gd name="connsiteY65" fmla="*/ 721441 h 9442284"/>
              <a:gd name="connsiteX66" fmla="*/ 10783657 w 16448871"/>
              <a:gd name="connsiteY66" fmla="*/ 649173 h 9442284"/>
              <a:gd name="connsiteX67" fmla="*/ 10963031 w 16448871"/>
              <a:gd name="connsiteY67" fmla="*/ 595594 h 9442284"/>
              <a:gd name="connsiteX68" fmla="*/ 11142407 w 16448871"/>
              <a:gd name="connsiteY68" fmla="*/ 549492 h 9442284"/>
              <a:gd name="connsiteX69" fmla="*/ 11314307 w 16448871"/>
              <a:gd name="connsiteY69" fmla="*/ 513357 h 9442284"/>
              <a:gd name="connsiteX70" fmla="*/ 11468769 w 16448871"/>
              <a:gd name="connsiteY70" fmla="*/ 482207 h 9442284"/>
              <a:gd name="connsiteX71" fmla="*/ 11589599 w 16448871"/>
              <a:gd name="connsiteY71" fmla="*/ 453549 h 9442284"/>
              <a:gd name="connsiteX72" fmla="*/ 11658109 w 16448871"/>
              <a:gd name="connsiteY72" fmla="*/ 422398 h 9442284"/>
              <a:gd name="connsiteX73" fmla="*/ 11680531 w 16448871"/>
              <a:gd name="connsiteY73" fmla="*/ 390002 h 9442284"/>
              <a:gd name="connsiteX74" fmla="*/ 11660599 w 16448871"/>
              <a:gd name="connsiteY74" fmla="*/ 350130 h 9442284"/>
              <a:gd name="connsiteX75" fmla="*/ 11597071 w 16448871"/>
              <a:gd name="connsiteY75" fmla="*/ 304027 h 9442284"/>
              <a:gd name="connsiteX76" fmla="*/ 11508631 w 16448871"/>
              <a:gd name="connsiteY76" fmla="*/ 259171 h 9442284"/>
              <a:gd name="connsiteX77" fmla="*/ 11408977 w 16448871"/>
              <a:gd name="connsiteY77" fmla="*/ 218052 h 9442284"/>
              <a:gd name="connsiteX78" fmla="*/ 11311815 w 16448871"/>
              <a:gd name="connsiteY78" fmla="*/ 180672 h 9442284"/>
              <a:gd name="connsiteX79" fmla="*/ 11255761 w 16448871"/>
              <a:gd name="connsiteY79" fmla="*/ 153260 h 9442284"/>
              <a:gd name="connsiteX80" fmla="*/ 11220883 w 16448871"/>
              <a:gd name="connsiteY80" fmla="*/ 119617 h 9442284"/>
              <a:gd name="connsiteX81" fmla="*/ 11223375 w 16448871"/>
              <a:gd name="connsiteY81" fmla="*/ 79745 h 9442284"/>
              <a:gd name="connsiteX82" fmla="*/ 11273201 w 16448871"/>
              <a:gd name="connsiteY82" fmla="*/ 34889 h 9442284"/>
              <a:gd name="connsiteX83" fmla="*/ 11318043 w 16448871"/>
              <a:gd name="connsiteY83" fmla="*/ 11214 h 9442284"/>
              <a:gd name="connsiteX84" fmla="*/ 11346695 w 16448871"/>
              <a:gd name="connsiteY84" fmla="*/ 0 h 9442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16448871" h="9442284">
                <a:moveTo>
                  <a:pt x="11346695" y="0"/>
                </a:moveTo>
                <a:lnTo>
                  <a:pt x="12148899" y="0"/>
                </a:lnTo>
                <a:cubicBezTo>
                  <a:pt x="12137687" y="3738"/>
                  <a:pt x="12126475" y="6230"/>
                  <a:pt x="12114019" y="9968"/>
                </a:cubicBezTo>
                <a:cubicBezTo>
                  <a:pt x="12065439" y="24920"/>
                  <a:pt x="12029315" y="38627"/>
                  <a:pt x="12001911" y="49841"/>
                </a:cubicBezTo>
                <a:cubicBezTo>
                  <a:pt x="11974507" y="62301"/>
                  <a:pt x="11955821" y="71023"/>
                  <a:pt x="11944611" y="79745"/>
                </a:cubicBezTo>
                <a:cubicBezTo>
                  <a:pt x="11932155" y="87221"/>
                  <a:pt x="11927171" y="93451"/>
                  <a:pt x="11925925" y="98435"/>
                </a:cubicBezTo>
                <a:cubicBezTo>
                  <a:pt x="11923435" y="103419"/>
                  <a:pt x="11924679" y="105911"/>
                  <a:pt x="11925925" y="107157"/>
                </a:cubicBezTo>
                <a:cubicBezTo>
                  <a:pt x="11964541" y="119617"/>
                  <a:pt x="12008139" y="133324"/>
                  <a:pt x="12052983" y="148276"/>
                </a:cubicBezTo>
                <a:cubicBezTo>
                  <a:pt x="12097827" y="163228"/>
                  <a:pt x="12145161" y="180672"/>
                  <a:pt x="12191251" y="198116"/>
                </a:cubicBezTo>
                <a:cubicBezTo>
                  <a:pt x="12238585" y="216806"/>
                  <a:pt x="12285919" y="235497"/>
                  <a:pt x="12328273" y="255433"/>
                </a:cubicBezTo>
                <a:cubicBezTo>
                  <a:pt x="12371871" y="276615"/>
                  <a:pt x="12410487" y="299043"/>
                  <a:pt x="12442873" y="321471"/>
                </a:cubicBezTo>
                <a:cubicBezTo>
                  <a:pt x="12487717" y="353868"/>
                  <a:pt x="12516367" y="385018"/>
                  <a:pt x="12526331" y="417414"/>
                </a:cubicBezTo>
                <a:cubicBezTo>
                  <a:pt x="12537543" y="448565"/>
                  <a:pt x="12530069" y="480961"/>
                  <a:pt x="12501419" y="512111"/>
                </a:cubicBezTo>
                <a:cubicBezTo>
                  <a:pt x="12474015" y="543262"/>
                  <a:pt x="12424187" y="573166"/>
                  <a:pt x="12353187" y="603070"/>
                </a:cubicBezTo>
                <a:cubicBezTo>
                  <a:pt x="12280939" y="632975"/>
                  <a:pt x="12186267" y="661633"/>
                  <a:pt x="12067931" y="687799"/>
                </a:cubicBezTo>
                <a:cubicBezTo>
                  <a:pt x="11949593" y="713965"/>
                  <a:pt x="11846203" y="740132"/>
                  <a:pt x="11757761" y="765052"/>
                </a:cubicBezTo>
                <a:cubicBezTo>
                  <a:pt x="11666827" y="791218"/>
                  <a:pt x="11590843" y="817384"/>
                  <a:pt x="11532297" y="842305"/>
                </a:cubicBezTo>
                <a:cubicBezTo>
                  <a:pt x="11471259" y="869717"/>
                  <a:pt x="11425171" y="895883"/>
                  <a:pt x="11395275" y="923295"/>
                </a:cubicBezTo>
                <a:cubicBezTo>
                  <a:pt x="11364135" y="950708"/>
                  <a:pt x="11350431" y="979366"/>
                  <a:pt x="11350431" y="1009270"/>
                </a:cubicBezTo>
                <a:cubicBezTo>
                  <a:pt x="11350431" y="1040421"/>
                  <a:pt x="11366625" y="1077801"/>
                  <a:pt x="11412715" y="1122657"/>
                </a:cubicBezTo>
                <a:cubicBezTo>
                  <a:pt x="11461295" y="1170006"/>
                  <a:pt x="11542263" y="1227322"/>
                  <a:pt x="11670565" y="1293361"/>
                </a:cubicBezTo>
                <a:cubicBezTo>
                  <a:pt x="11805095" y="1364384"/>
                  <a:pt x="11994435" y="1446621"/>
                  <a:pt x="12258515" y="1545056"/>
                </a:cubicBezTo>
                <a:cubicBezTo>
                  <a:pt x="12540035" y="1650967"/>
                  <a:pt x="12913731" y="1774322"/>
                  <a:pt x="13408259" y="1923843"/>
                </a:cubicBezTo>
                <a:cubicBezTo>
                  <a:pt x="13547771" y="1964962"/>
                  <a:pt x="13682303" y="2008572"/>
                  <a:pt x="13813095" y="2053429"/>
                </a:cubicBezTo>
                <a:cubicBezTo>
                  <a:pt x="13948873" y="2100777"/>
                  <a:pt x="14078421" y="2148126"/>
                  <a:pt x="14204233" y="2197966"/>
                </a:cubicBezTo>
                <a:cubicBezTo>
                  <a:pt x="14333781" y="2250299"/>
                  <a:pt x="14457101" y="2303877"/>
                  <a:pt x="14576683" y="2359948"/>
                </a:cubicBezTo>
                <a:cubicBezTo>
                  <a:pt x="14698759" y="2417264"/>
                  <a:pt x="14817095" y="2477073"/>
                  <a:pt x="14929207" y="2539373"/>
                </a:cubicBezTo>
                <a:cubicBezTo>
                  <a:pt x="15050035" y="2605412"/>
                  <a:pt x="15164635" y="2675189"/>
                  <a:pt x="15274253" y="2748703"/>
                </a:cubicBezTo>
                <a:cubicBezTo>
                  <a:pt x="15386363" y="2824710"/>
                  <a:pt x="15492243" y="2903209"/>
                  <a:pt x="15590651" y="2985446"/>
                </a:cubicBezTo>
                <a:cubicBezTo>
                  <a:pt x="15692795" y="3071421"/>
                  <a:pt x="15786219" y="3159888"/>
                  <a:pt x="15873415" y="3252092"/>
                </a:cubicBezTo>
                <a:cubicBezTo>
                  <a:pt x="15961855" y="3349281"/>
                  <a:pt x="16041579" y="3450208"/>
                  <a:pt x="16112579" y="3554874"/>
                </a:cubicBezTo>
                <a:cubicBezTo>
                  <a:pt x="16225935" y="3723085"/>
                  <a:pt x="16311885" y="3900019"/>
                  <a:pt x="16369187" y="4088167"/>
                </a:cubicBezTo>
                <a:cubicBezTo>
                  <a:pt x="16430223" y="4290020"/>
                  <a:pt x="16457627" y="4504335"/>
                  <a:pt x="16446415" y="4731109"/>
                </a:cubicBezTo>
                <a:cubicBezTo>
                  <a:pt x="16436451" y="4976574"/>
                  <a:pt x="16380397" y="5239482"/>
                  <a:pt x="16277007" y="5518589"/>
                </a:cubicBezTo>
                <a:cubicBezTo>
                  <a:pt x="16164899" y="5822616"/>
                  <a:pt x="15994243" y="6149071"/>
                  <a:pt x="15757567" y="6499200"/>
                </a:cubicBezTo>
                <a:cubicBezTo>
                  <a:pt x="15575703" y="6768340"/>
                  <a:pt x="15353975" y="7054922"/>
                  <a:pt x="15087403" y="7360196"/>
                </a:cubicBezTo>
                <a:cubicBezTo>
                  <a:pt x="14800903" y="7687896"/>
                  <a:pt x="14463331" y="8038026"/>
                  <a:pt x="14067211" y="8414322"/>
                </a:cubicBezTo>
                <a:cubicBezTo>
                  <a:pt x="13727147" y="8735793"/>
                  <a:pt x="13342239" y="9078446"/>
                  <a:pt x="12909995" y="9442282"/>
                </a:cubicBezTo>
                <a:lnTo>
                  <a:pt x="8875767" y="9442282"/>
                </a:lnTo>
                <a:lnTo>
                  <a:pt x="8875767" y="9442284"/>
                </a:lnTo>
                <a:lnTo>
                  <a:pt x="5773792" y="9442284"/>
                </a:lnTo>
                <a:lnTo>
                  <a:pt x="5773792" y="9442282"/>
                </a:lnTo>
                <a:lnTo>
                  <a:pt x="0" y="9442282"/>
                </a:lnTo>
                <a:cubicBezTo>
                  <a:pt x="188095" y="9387457"/>
                  <a:pt x="454666" y="9308959"/>
                  <a:pt x="790993" y="9206786"/>
                </a:cubicBezTo>
                <a:cubicBezTo>
                  <a:pt x="1443717" y="9009916"/>
                  <a:pt x="2333117" y="8734547"/>
                  <a:pt x="3355801" y="8401862"/>
                </a:cubicBezTo>
                <a:cubicBezTo>
                  <a:pt x="4314957" y="8089112"/>
                  <a:pt x="5367539" y="7732753"/>
                  <a:pt x="6427593" y="7350227"/>
                </a:cubicBezTo>
                <a:cubicBezTo>
                  <a:pt x="7406679" y="6998852"/>
                  <a:pt x="8375801" y="6630032"/>
                  <a:pt x="9277657" y="6256228"/>
                </a:cubicBezTo>
                <a:cubicBezTo>
                  <a:pt x="9757235" y="6058112"/>
                  <a:pt x="10193216" y="5868718"/>
                  <a:pt x="10586843" y="5686800"/>
                </a:cubicBezTo>
                <a:cubicBezTo>
                  <a:pt x="10961787" y="5514851"/>
                  <a:pt x="11301851" y="5350378"/>
                  <a:pt x="11604547" y="5193380"/>
                </a:cubicBezTo>
                <a:cubicBezTo>
                  <a:pt x="11896029" y="5042612"/>
                  <a:pt x="12155127" y="4898075"/>
                  <a:pt x="12385573" y="4761014"/>
                </a:cubicBezTo>
                <a:cubicBezTo>
                  <a:pt x="12604809" y="4628936"/>
                  <a:pt x="12799131" y="4501843"/>
                  <a:pt x="12967295" y="4380980"/>
                </a:cubicBezTo>
                <a:cubicBezTo>
                  <a:pt x="13084387" y="4296251"/>
                  <a:pt x="13203971" y="4201554"/>
                  <a:pt x="13314833" y="4104365"/>
                </a:cubicBezTo>
                <a:cubicBezTo>
                  <a:pt x="13421959" y="4009668"/>
                  <a:pt x="13520367" y="3912479"/>
                  <a:pt x="13600089" y="3812798"/>
                </a:cubicBezTo>
                <a:cubicBezTo>
                  <a:pt x="13677319" y="3718101"/>
                  <a:pt x="13737111" y="3622158"/>
                  <a:pt x="13771991" y="3527461"/>
                </a:cubicBezTo>
                <a:cubicBezTo>
                  <a:pt x="13805623" y="3436502"/>
                  <a:pt x="13815587" y="3348035"/>
                  <a:pt x="13796903" y="3262061"/>
                </a:cubicBezTo>
                <a:cubicBezTo>
                  <a:pt x="13774481" y="3166118"/>
                  <a:pt x="13703479" y="3075159"/>
                  <a:pt x="13607563" y="2991676"/>
                </a:cubicBezTo>
                <a:cubicBezTo>
                  <a:pt x="13515383" y="2911931"/>
                  <a:pt x="13399539" y="2838416"/>
                  <a:pt x="13279955" y="2774870"/>
                </a:cubicBezTo>
                <a:cubicBezTo>
                  <a:pt x="13165355" y="2712569"/>
                  <a:pt x="13047017" y="2658991"/>
                  <a:pt x="12942383" y="2615380"/>
                </a:cubicBezTo>
                <a:cubicBezTo>
                  <a:pt x="12840239" y="2574262"/>
                  <a:pt x="12753043" y="2540619"/>
                  <a:pt x="12694495" y="2519437"/>
                </a:cubicBezTo>
                <a:cubicBezTo>
                  <a:pt x="12131459" y="2308861"/>
                  <a:pt x="11684267" y="2123205"/>
                  <a:pt x="11334239" y="1958732"/>
                </a:cubicBezTo>
                <a:cubicBezTo>
                  <a:pt x="11015351" y="1807964"/>
                  <a:pt x="10774939" y="1672149"/>
                  <a:pt x="10601791" y="1550040"/>
                </a:cubicBezTo>
                <a:cubicBezTo>
                  <a:pt x="10439855" y="1436652"/>
                  <a:pt x="10336466" y="1333233"/>
                  <a:pt x="10282903" y="1238537"/>
                </a:cubicBezTo>
                <a:cubicBezTo>
                  <a:pt x="10231831" y="1150070"/>
                  <a:pt x="10224357" y="1067833"/>
                  <a:pt x="10257990" y="991826"/>
                </a:cubicBezTo>
                <a:cubicBezTo>
                  <a:pt x="10272938" y="958184"/>
                  <a:pt x="10295360" y="924541"/>
                  <a:pt x="10326501" y="892145"/>
                </a:cubicBezTo>
                <a:cubicBezTo>
                  <a:pt x="10357642" y="860995"/>
                  <a:pt x="10395011" y="831090"/>
                  <a:pt x="10441101" y="802432"/>
                </a:cubicBezTo>
                <a:cubicBezTo>
                  <a:pt x="10485945" y="773774"/>
                  <a:pt x="10537017" y="747608"/>
                  <a:pt x="10594317" y="721441"/>
                </a:cubicBezTo>
                <a:cubicBezTo>
                  <a:pt x="10650371" y="696521"/>
                  <a:pt x="10713899" y="672847"/>
                  <a:pt x="10783657" y="649173"/>
                </a:cubicBezTo>
                <a:cubicBezTo>
                  <a:pt x="10842203" y="630482"/>
                  <a:pt x="10901995" y="611792"/>
                  <a:pt x="10963031" y="595594"/>
                </a:cubicBezTo>
                <a:cubicBezTo>
                  <a:pt x="11022823" y="579396"/>
                  <a:pt x="11083861" y="564444"/>
                  <a:pt x="11142407" y="549492"/>
                </a:cubicBezTo>
                <a:cubicBezTo>
                  <a:pt x="11202199" y="537032"/>
                  <a:pt x="11258253" y="524571"/>
                  <a:pt x="11314307" y="513357"/>
                </a:cubicBezTo>
                <a:cubicBezTo>
                  <a:pt x="11367871" y="502143"/>
                  <a:pt x="11421435" y="492175"/>
                  <a:pt x="11468769" y="482207"/>
                </a:cubicBezTo>
                <a:cubicBezTo>
                  <a:pt x="11517351" y="473485"/>
                  <a:pt x="11558455" y="463517"/>
                  <a:pt x="11589599" y="453549"/>
                </a:cubicBezTo>
                <a:cubicBezTo>
                  <a:pt x="11620739" y="443581"/>
                  <a:pt x="11643161" y="433613"/>
                  <a:pt x="11658109" y="422398"/>
                </a:cubicBezTo>
                <a:cubicBezTo>
                  <a:pt x="11674303" y="412430"/>
                  <a:pt x="11680531" y="401216"/>
                  <a:pt x="11680531" y="390002"/>
                </a:cubicBezTo>
                <a:cubicBezTo>
                  <a:pt x="11681775" y="377542"/>
                  <a:pt x="11674303" y="363836"/>
                  <a:pt x="11660599" y="350130"/>
                </a:cubicBezTo>
                <a:cubicBezTo>
                  <a:pt x="11645651" y="335178"/>
                  <a:pt x="11623231" y="320225"/>
                  <a:pt x="11597071" y="304027"/>
                </a:cubicBezTo>
                <a:cubicBezTo>
                  <a:pt x="11570913" y="289075"/>
                  <a:pt x="11539771" y="274123"/>
                  <a:pt x="11508631" y="259171"/>
                </a:cubicBezTo>
                <a:cubicBezTo>
                  <a:pt x="11476243" y="245465"/>
                  <a:pt x="11442611" y="230513"/>
                  <a:pt x="11408977" y="218052"/>
                </a:cubicBezTo>
                <a:cubicBezTo>
                  <a:pt x="11375345" y="204346"/>
                  <a:pt x="11342959" y="191886"/>
                  <a:pt x="11311815" y="180672"/>
                </a:cubicBezTo>
                <a:cubicBezTo>
                  <a:pt x="11291887" y="171950"/>
                  <a:pt x="11271955" y="163228"/>
                  <a:pt x="11255761" y="153260"/>
                </a:cubicBezTo>
                <a:cubicBezTo>
                  <a:pt x="11239567" y="143292"/>
                  <a:pt x="11227111" y="132078"/>
                  <a:pt x="11220883" y="119617"/>
                </a:cubicBezTo>
                <a:cubicBezTo>
                  <a:pt x="11214655" y="107157"/>
                  <a:pt x="11214655" y="93451"/>
                  <a:pt x="11223375" y="79745"/>
                </a:cubicBezTo>
                <a:cubicBezTo>
                  <a:pt x="11230847" y="66039"/>
                  <a:pt x="11245795" y="51087"/>
                  <a:pt x="11273201" y="34889"/>
                </a:cubicBezTo>
                <a:cubicBezTo>
                  <a:pt x="11285657" y="27413"/>
                  <a:pt x="11301851" y="19936"/>
                  <a:pt x="11318043" y="11214"/>
                </a:cubicBezTo>
                <a:cubicBezTo>
                  <a:pt x="11326763" y="7476"/>
                  <a:pt x="11336729" y="3738"/>
                  <a:pt x="11346695" y="0"/>
                </a:cubicBezTo>
                <a:close/>
              </a:path>
            </a:pathLst>
          </a:custGeom>
          <a:solidFill>
            <a:schemeClr val="accent6"/>
          </a:solidFill>
          <a:ln>
            <a:noFill/>
          </a:ln>
          <a:effectLst/>
        </p:spPr>
        <p:txBody>
          <a:bodyPr wrap="square" anchor="ctr">
            <a:noAutofit/>
          </a:bodyPr>
          <a:lstStyle/>
          <a:p>
            <a:pPr defTabSz="685663" fontAlgn="auto">
              <a:spcBef>
                <a:spcPts val="0"/>
              </a:spcBef>
              <a:spcAft>
                <a:spcPts val="0"/>
              </a:spcAft>
              <a:defRPr/>
            </a:pPr>
            <a:endParaRPr lang="nl-NL" sz="2449">
              <a:solidFill>
                <a:srgbClr val="7F7F7F"/>
              </a:solidFill>
              <a:latin typeface="Lato Light" panose="020F0502020204030203" pitchFamily="34" charset="0"/>
            </a:endParaRPr>
          </a:p>
        </p:txBody>
      </p:sp>
      <p:sp>
        <p:nvSpPr>
          <p:cNvPr id="13" name="Freeform 12">
            <a:extLst>
              <a:ext uri="{FF2B5EF4-FFF2-40B4-BE49-F238E27FC236}">
                <a16:creationId xmlns:a16="http://schemas.microsoft.com/office/drawing/2014/main" id="{8D8532D6-7E09-C94A-AACF-48E91B43CE18}"/>
              </a:ext>
            </a:extLst>
          </p:cNvPr>
          <p:cNvSpPr>
            <a:spLocks noChangeArrowheads="1"/>
          </p:cNvSpPr>
          <p:nvPr/>
        </p:nvSpPr>
        <p:spPr bwMode="auto">
          <a:xfrm>
            <a:off x="4971662" y="2801569"/>
            <a:ext cx="3089694" cy="3536740"/>
          </a:xfrm>
          <a:custGeom>
            <a:avLst/>
            <a:gdLst>
              <a:gd name="connsiteX0" fmla="*/ 634944 w 4542389"/>
              <a:gd name="connsiteY0" fmla="*/ 4900464 h 5199624"/>
              <a:gd name="connsiteX1" fmla="*/ 638372 w 4542389"/>
              <a:gd name="connsiteY1" fmla="*/ 5076400 h 5199624"/>
              <a:gd name="connsiteX2" fmla="*/ 400440 w 4542389"/>
              <a:gd name="connsiteY2" fmla="*/ 5194147 h 5199624"/>
              <a:gd name="connsiteX3" fmla="*/ 388097 w 4542389"/>
              <a:gd name="connsiteY3" fmla="*/ 5199624 h 5199624"/>
              <a:gd name="connsiteX4" fmla="*/ 0 w 4542389"/>
              <a:gd name="connsiteY4" fmla="*/ 5199624 h 5199624"/>
              <a:gd name="connsiteX5" fmla="*/ 167992 w 4542389"/>
              <a:gd name="connsiteY5" fmla="*/ 5121582 h 5199624"/>
              <a:gd name="connsiteX6" fmla="*/ 404554 w 4542389"/>
              <a:gd name="connsiteY6" fmla="*/ 5010681 h 5199624"/>
              <a:gd name="connsiteX7" fmla="*/ 634944 w 4542389"/>
              <a:gd name="connsiteY7" fmla="*/ 4900464 h 5199624"/>
              <a:gd name="connsiteX8" fmla="*/ 2163147 w 4542389"/>
              <a:gd name="connsiteY8" fmla="*/ 4112998 h 5199624"/>
              <a:gd name="connsiteX9" fmla="*/ 2213305 w 4542389"/>
              <a:gd name="connsiteY9" fmla="*/ 4240630 h 5199624"/>
              <a:gd name="connsiteX10" fmla="*/ 2042218 w 4542389"/>
              <a:gd name="connsiteY10" fmla="*/ 4337384 h 5199624"/>
              <a:gd name="connsiteX11" fmla="*/ 1863573 w 4542389"/>
              <a:gd name="connsiteY11" fmla="*/ 4436196 h 5199624"/>
              <a:gd name="connsiteX12" fmla="*/ 1678745 w 4542389"/>
              <a:gd name="connsiteY12" fmla="*/ 4537066 h 5199624"/>
              <a:gd name="connsiteX13" fmla="*/ 1487732 w 4542389"/>
              <a:gd name="connsiteY13" fmla="*/ 4639309 h 5199624"/>
              <a:gd name="connsiteX14" fmla="*/ 1456813 w 4542389"/>
              <a:gd name="connsiteY14" fmla="*/ 4489719 h 5199624"/>
              <a:gd name="connsiteX15" fmla="*/ 1643016 w 4542389"/>
              <a:gd name="connsiteY15" fmla="*/ 4392965 h 5199624"/>
              <a:gd name="connsiteX16" fmla="*/ 1823035 w 4542389"/>
              <a:gd name="connsiteY16" fmla="*/ 4297584 h 5199624"/>
              <a:gd name="connsiteX17" fmla="*/ 1996183 w 4542389"/>
              <a:gd name="connsiteY17" fmla="*/ 4204262 h 5199624"/>
              <a:gd name="connsiteX18" fmla="*/ 2163147 w 4542389"/>
              <a:gd name="connsiteY18" fmla="*/ 4112998 h 5199624"/>
              <a:gd name="connsiteX19" fmla="*/ 3268994 w 4542389"/>
              <a:gd name="connsiteY19" fmla="*/ 3440623 h 5199624"/>
              <a:gd name="connsiteX20" fmla="*/ 3343019 w 4542389"/>
              <a:gd name="connsiteY20" fmla="*/ 3532056 h 5199624"/>
              <a:gd name="connsiteX21" fmla="*/ 3224443 w 4542389"/>
              <a:gd name="connsiteY21" fmla="*/ 3613866 h 5199624"/>
              <a:gd name="connsiteX22" fmla="*/ 3099013 w 4542389"/>
              <a:gd name="connsiteY22" fmla="*/ 3698425 h 5199624"/>
              <a:gd name="connsiteX23" fmla="*/ 2967414 w 4542389"/>
              <a:gd name="connsiteY23" fmla="*/ 3785046 h 5199624"/>
              <a:gd name="connsiteX24" fmla="*/ 2829647 w 4542389"/>
              <a:gd name="connsiteY24" fmla="*/ 3873042 h 5199624"/>
              <a:gd name="connsiteX25" fmla="*/ 2765218 w 4542389"/>
              <a:gd name="connsiteY25" fmla="*/ 3765109 h 5199624"/>
              <a:gd name="connsiteX26" fmla="*/ 2900929 w 4542389"/>
              <a:gd name="connsiteY26" fmla="*/ 3681238 h 5199624"/>
              <a:gd name="connsiteX27" fmla="*/ 3029101 w 4542389"/>
              <a:gd name="connsiteY27" fmla="*/ 3599429 h 5199624"/>
              <a:gd name="connsiteX28" fmla="*/ 3152475 w 4542389"/>
              <a:gd name="connsiteY28" fmla="*/ 3518994 h 5199624"/>
              <a:gd name="connsiteX29" fmla="*/ 3268994 w 4542389"/>
              <a:gd name="connsiteY29" fmla="*/ 3440623 h 5199624"/>
              <a:gd name="connsiteX30" fmla="*/ 4015835 w 4542389"/>
              <a:gd name="connsiteY30" fmla="*/ 2850023 h 5199624"/>
              <a:gd name="connsiteX31" fmla="*/ 4100194 w 4542389"/>
              <a:gd name="connsiteY31" fmla="*/ 2911740 h 5199624"/>
              <a:gd name="connsiteX32" fmla="*/ 4026123 w 4542389"/>
              <a:gd name="connsiteY32" fmla="*/ 2984429 h 5199624"/>
              <a:gd name="connsiteX33" fmla="*/ 3945879 w 4542389"/>
              <a:gd name="connsiteY33" fmla="*/ 3058490 h 5199624"/>
              <a:gd name="connsiteX34" fmla="*/ 3859463 w 4542389"/>
              <a:gd name="connsiteY34" fmla="*/ 3134608 h 5199624"/>
              <a:gd name="connsiteX35" fmla="*/ 3766189 w 4542389"/>
              <a:gd name="connsiteY35" fmla="*/ 3212783 h 5199624"/>
              <a:gd name="connsiteX36" fmla="*/ 3685945 w 4542389"/>
              <a:gd name="connsiteY36" fmla="*/ 3136665 h 5199624"/>
              <a:gd name="connsiteX37" fmla="*/ 3777848 w 4542389"/>
              <a:gd name="connsiteY37" fmla="*/ 3062604 h 5199624"/>
              <a:gd name="connsiteX38" fmla="*/ 3863578 w 4542389"/>
              <a:gd name="connsiteY38" fmla="*/ 2989915 h 5199624"/>
              <a:gd name="connsiteX39" fmla="*/ 3943136 w 4542389"/>
              <a:gd name="connsiteY39" fmla="*/ 2919283 h 5199624"/>
              <a:gd name="connsiteX40" fmla="*/ 4015835 w 4542389"/>
              <a:gd name="connsiteY40" fmla="*/ 2850023 h 5199624"/>
              <a:gd name="connsiteX41" fmla="*/ 4415170 w 4542389"/>
              <a:gd name="connsiteY41" fmla="*/ 2310911 h 5199624"/>
              <a:gd name="connsiteX42" fmla="*/ 4499982 w 4542389"/>
              <a:gd name="connsiteY42" fmla="*/ 2345801 h 5199624"/>
              <a:gd name="connsiteX43" fmla="*/ 4471711 w 4542389"/>
              <a:gd name="connsiteY43" fmla="*/ 2412160 h 5199624"/>
              <a:gd name="connsiteX44" fmla="*/ 4437235 w 4542389"/>
              <a:gd name="connsiteY44" fmla="*/ 2479887 h 5199624"/>
              <a:gd name="connsiteX45" fmla="*/ 4395863 w 4542389"/>
              <a:gd name="connsiteY45" fmla="*/ 2549667 h 5199624"/>
              <a:gd name="connsiteX46" fmla="*/ 4346905 w 4542389"/>
              <a:gd name="connsiteY46" fmla="*/ 2622184 h 5199624"/>
              <a:gd name="connsiteX47" fmla="*/ 4261403 w 4542389"/>
              <a:gd name="connsiteY47" fmla="*/ 2573611 h 5199624"/>
              <a:gd name="connsiteX48" fmla="*/ 4310360 w 4542389"/>
              <a:gd name="connsiteY48" fmla="*/ 2505200 h 5199624"/>
              <a:gd name="connsiteX49" fmla="*/ 4352422 w 4542389"/>
              <a:gd name="connsiteY49" fmla="*/ 2438156 h 5199624"/>
              <a:gd name="connsiteX50" fmla="*/ 4386899 w 4542389"/>
              <a:gd name="connsiteY50" fmla="*/ 2373165 h 5199624"/>
              <a:gd name="connsiteX51" fmla="*/ 4415170 w 4542389"/>
              <a:gd name="connsiteY51" fmla="*/ 2310911 h 5199624"/>
              <a:gd name="connsiteX52" fmla="*/ 4394665 w 4542389"/>
              <a:gd name="connsiteY52" fmla="*/ 1814202 h 5199624"/>
              <a:gd name="connsiteX53" fmla="*/ 4462372 w 4542389"/>
              <a:gd name="connsiteY53" fmla="*/ 1819720 h 5199624"/>
              <a:gd name="connsiteX54" fmla="*/ 4493832 w 4542389"/>
              <a:gd name="connsiteY54" fmla="*/ 1881111 h 5199624"/>
              <a:gd name="connsiteX55" fmla="*/ 4517768 w 4542389"/>
              <a:gd name="connsiteY55" fmla="*/ 1943881 h 5199624"/>
              <a:gd name="connsiteX56" fmla="*/ 4534182 w 4542389"/>
              <a:gd name="connsiteY56" fmla="*/ 2009410 h 5199624"/>
              <a:gd name="connsiteX57" fmla="*/ 4542389 w 4542389"/>
              <a:gd name="connsiteY57" fmla="*/ 2077009 h 5199624"/>
              <a:gd name="connsiteX58" fmla="*/ 4463740 w 4542389"/>
              <a:gd name="connsiteY58" fmla="*/ 2056315 h 5199624"/>
              <a:gd name="connsiteX59" fmla="*/ 4457585 w 4542389"/>
              <a:gd name="connsiteY59" fmla="*/ 1992166 h 5199624"/>
              <a:gd name="connsiteX60" fmla="*/ 4443906 w 4542389"/>
              <a:gd name="connsiteY60" fmla="*/ 1930775 h 5199624"/>
              <a:gd name="connsiteX61" fmla="*/ 4423389 w 4542389"/>
              <a:gd name="connsiteY61" fmla="*/ 1871454 h 5199624"/>
              <a:gd name="connsiteX62" fmla="*/ 4394665 w 4542389"/>
              <a:gd name="connsiteY62" fmla="*/ 1814202 h 5199624"/>
              <a:gd name="connsiteX63" fmla="*/ 3991362 w 4542389"/>
              <a:gd name="connsiteY63" fmla="*/ 1420471 h 5199624"/>
              <a:gd name="connsiteX64" fmla="*/ 4067215 w 4542389"/>
              <a:gd name="connsiteY64" fmla="*/ 1461833 h 5199624"/>
              <a:gd name="connsiteX65" fmla="*/ 4137551 w 4542389"/>
              <a:gd name="connsiteY65" fmla="*/ 1505953 h 5199624"/>
              <a:gd name="connsiteX66" fmla="*/ 4203061 w 4542389"/>
              <a:gd name="connsiteY66" fmla="*/ 1550072 h 5199624"/>
              <a:gd name="connsiteX67" fmla="*/ 4263743 w 4542389"/>
              <a:gd name="connsiteY67" fmla="*/ 1596949 h 5199624"/>
              <a:gd name="connsiteX68" fmla="*/ 4212715 w 4542389"/>
              <a:gd name="connsiteY68" fmla="*/ 1604532 h 5199624"/>
              <a:gd name="connsiteX69" fmla="*/ 4156170 w 4542389"/>
              <a:gd name="connsiteY69" fmla="*/ 1560413 h 5199624"/>
              <a:gd name="connsiteX70" fmla="*/ 4094798 w 4542389"/>
              <a:gd name="connsiteY70" fmla="*/ 1517672 h 5199624"/>
              <a:gd name="connsiteX71" fmla="*/ 4027909 w 4542389"/>
              <a:gd name="connsiteY71" fmla="*/ 1475620 h 5199624"/>
              <a:gd name="connsiteX72" fmla="*/ 3955504 w 4542389"/>
              <a:gd name="connsiteY72" fmla="*/ 1434948 h 5199624"/>
              <a:gd name="connsiteX73" fmla="*/ 3420217 w 4542389"/>
              <a:gd name="connsiteY73" fmla="*/ 1187259 h 5199624"/>
              <a:gd name="connsiteX74" fmla="*/ 3429154 w 4542389"/>
              <a:gd name="connsiteY74" fmla="*/ 1189974 h 5199624"/>
              <a:gd name="connsiteX75" fmla="*/ 3437403 w 4542389"/>
              <a:gd name="connsiteY75" fmla="*/ 1192690 h 5199624"/>
              <a:gd name="connsiteX76" fmla="*/ 3446339 w 4542389"/>
              <a:gd name="connsiteY76" fmla="*/ 1195405 h 5199624"/>
              <a:gd name="connsiteX77" fmla="*/ 3454588 w 4542389"/>
              <a:gd name="connsiteY77" fmla="*/ 1198799 h 5199624"/>
              <a:gd name="connsiteX78" fmla="*/ 3519205 w 4542389"/>
              <a:gd name="connsiteY78" fmla="*/ 1220523 h 5199624"/>
              <a:gd name="connsiteX79" fmla="*/ 3582447 w 4542389"/>
              <a:gd name="connsiteY79" fmla="*/ 1242246 h 5199624"/>
              <a:gd name="connsiteX80" fmla="*/ 3643627 w 4542389"/>
              <a:gd name="connsiteY80" fmla="*/ 1264648 h 5199624"/>
              <a:gd name="connsiteX81" fmla="*/ 3703432 w 4542389"/>
              <a:gd name="connsiteY81" fmla="*/ 1287730 h 5199624"/>
              <a:gd name="connsiteX82" fmla="*/ 3676622 w 4542389"/>
              <a:gd name="connsiteY82" fmla="*/ 1304701 h 5199624"/>
              <a:gd name="connsiteX83" fmla="*/ 3618880 w 4542389"/>
              <a:gd name="connsiteY83" fmla="*/ 1282299 h 5199624"/>
              <a:gd name="connsiteX84" fmla="*/ 3559075 w 4542389"/>
              <a:gd name="connsiteY84" fmla="*/ 1260575 h 5199624"/>
              <a:gd name="connsiteX85" fmla="*/ 3496520 w 4542389"/>
              <a:gd name="connsiteY85" fmla="*/ 1238173 h 5199624"/>
              <a:gd name="connsiteX86" fmla="*/ 3433278 w 4542389"/>
              <a:gd name="connsiteY86" fmla="*/ 1216450 h 5199624"/>
              <a:gd name="connsiteX87" fmla="*/ 3424342 w 4542389"/>
              <a:gd name="connsiteY87" fmla="*/ 1213734 h 5199624"/>
              <a:gd name="connsiteX88" fmla="*/ 3415405 w 4542389"/>
              <a:gd name="connsiteY88" fmla="*/ 1211019 h 5199624"/>
              <a:gd name="connsiteX89" fmla="*/ 3407156 w 4542389"/>
              <a:gd name="connsiteY89" fmla="*/ 1207625 h 5199624"/>
              <a:gd name="connsiteX90" fmla="*/ 3398220 w 4542389"/>
              <a:gd name="connsiteY90" fmla="*/ 1204909 h 5199624"/>
              <a:gd name="connsiteX91" fmla="*/ 2931924 w 4542389"/>
              <a:gd name="connsiteY91" fmla="*/ 1011593 h 5199624"/>
              <a:gd name="connsiteX92" fmla="*/ 2984645 w 4542389"/>
              <a:gd name="connsiteY92" fmla="*/ 1031771 h 5199624"/>
              <a:gd name="connsiteX93" fmla="*/ 3040790 w 4542389"/>
              <a:gd name="connsiteY93" fmla="*/ 1053340 h 5199624"/>
              <a:gd name="connsiteX94" fmla="*/ 3099673 w 4542389"/>
              <a:gd name="connsiteY94" fmla="*/ 1074909 h 5199624"/>
              <a:gd name="connsiteX95" fmla="*/ 3161294 w 4542389"/>
              <a:gd name="connsiteY95" fmla="*/ 1097174 h 5199624"/>
              <a:gd name="connsiteX96" fmla="*/ 3136646 w 4542389"/>
              <a:gd name="connsiteY96" fmla="*/ 1113873 h 5199624"/>
              <a:gd name="connsiteX97" fmla="*/ 3074339 w 4542389"/>
              <a:gd name="connsiteY97" fmla="*/ 1090912 h 5199624"/>
              <a:gd name="connsiteX98" fmla="*/ 3014771 w 4542389"/>
              <a:gd name="connsiteY98" fmla="*/ 1067951 h 5199624"/>
              <a:gd name="connsiteX99" fmla="*/ 2957943 w 4542389"/>
              <a:gd name="connsiteY99" fmla="*/ 1047078 h 5199624"/>
              <a:gd name="connsiteX100" fmla="*/ 2904537 w 4542389"/>
              <a:gd name="connsiteY100" fmla="*/ 1026204 h 5199624"/>
              <a:gd name="connsiteX101" fmla="*/ 2553709 w 4542389"/>
              <a:gd name="connsiteY101" fmla="*/ 854100 h 5199624"/>
              <a:gd name="connsiteX102" fmla="*/ 2592710 w 4542389"/>
              <a:gd name="connsiteY102" fmla="*/ 871997 h 5199624"/>
              <a:gd name="connsiteX103" fmla="*/ 2635133 w 4542389"/>
              <a:gd name="connsiteY103" fmla="*/ 891270 h 5199624"/>
              <a:gd name="connsiteX104" fmla="*/ 2679608 w 4542389"/>
              <a:gd name="connsiteY104" fmla="*/ 911921 h 5199624"/>
              <a:gd name="connsiteX105" fmla="*/ 2728188 w 4542389"/>
              <a:gd name="connsiteY105" fmla="*/ 932571 h 5199624"/>
              <a:gd name="connsiteX106" fmla="*/ 2698766 w 4542389"/>
              <a:gd name="connsiteY106" fmla="*/ 944273 h 5199624"/>
              <a:gd name="connsiteX107" fmla="*/ 2650186 w 4542389"/>
              <a:gd name="connsiteY107" fmla="*/ 922934 h 5199624"/>
              <a:gd name="connsiteX108" fmla="*/ 2605027 w 4542389"/>
              <a:gd name="connsiteY108" fmla="*/ 902284 h 5199624"/>
              <a:gd name="connsiteX109" fmla="*/ 2561920 w 4542389"/>
              <a:gd name="connsiteY109" fmla="*/ 883010 h 5199624"/>
              <a:gd name="connsiteX110" fmla="*/ 2522919 w 4542389"/>
              <a:gd name="connsiteY110" fmla="*/ 863737 h 5199624"/>
              <a:gd name="connsiteX111" fmla="*/ 2296051 w 4542389"/>
              <a:gd name="connsiteY111" fmla="*/ 702664 h 5199624"/>
              <a:gd name="connsiteX112" fmla="*/ 2319366 w 4542389"/>
              <a:gd name="connsiteY112" fmla="*/ 719701 h 5199624"/>
              <a:gd name="connsiteX113" fmla="*/ 2345424 w 4542389"/>
              <a:gd name="connsiteY113" fmla="*/ 738100 h 5199624"/>
              <a:gd name="connsiteX114" fmla="*/ 2374225 w 4542389"/>
              <a:gd name="connsiteY114" fmla="*/ 756500 h 5199624"/>
              <a:gd name="connsiteX115" fmla="*/ 2407141 w 4542389"/>
              <a:gd name="connsiteY115" fmla="*/ 776262 h 5199624"/>
              <a:gd name="connsiteX116" fmla="*/ 2374225 w 4542389"/>
              <a:gd name="connsiteY116" fmla="*/ 783758 h 5199624"/>
              <a:gd name="connsiteX117" fmla="*/ 2341995 w 4542389"/>
              <a:gd name="connsiteY117" fmla="*/ 763314 h 5199624"/>
              <a:gd name="connsiteX118" fmla="*/ 2311823 w 4542389"/>
              <a:gd name="connsiteY118" fmla="*/ 744233 h 5199624"/>
              <a:gd name="connsiteX119" fmla="*/ 2285764 w 4542389"/>
              <a:gd name="connsiteY119" fmla="*/ 725834 h 5199624"/>
              <a:gd name="connsiteX120" fmla="*/ 2262449 w 4542389"/>
              <a:gd name="connsiteY120" fmla="*/ 708116 h 5199624"/>
              <a:gd name="connsiteX121" fmla="*/ 2203777 w 4542389"/>
              <a:gd name="connsiteY121" fmla="*/ 563342 h 5199624"/>
              <a:gd name="connsiteX122" fmla="*/ 2205186 w 4542389"/>
              <a:gd name="connsiteY122" fmla="*/ 579264 h 5199624"/>
              <a:gd name="connsiteX123" fmla="*/ 2209412 w 4542389"/>
              <a:gd name="connsiteY123" fmla="*/ 596571 h 5199624"/>
              <a:gd name="connsiteX124" fmla="*/ 2217160 w 4542389"/>
              <a:gd name="connsiteY124" fmla="*/ 613878 h 5199624"/>
              <a:gd name="connsiteX125" fmla="*/ 2228430 w 4542389"/>
              <a:gd name="connsiteY125" fmla="*/ 632569 h 5199624"/>
              <a:gd name="connsiteX126" fmla="*/ 2193212 w 4542389"/>
              <a:gd name="connsiteY126" fmla="*/ 635339 h 5199624"/>
              <a:gd name="connsiteX127" fmla="*/ 2181943 w 4542389"/>
              <a:gd name="connsiteY127" fmla="*/ 616647 h 5199624"/>
              <a:gd name="connsiteX128" fmla="*/ 2174195 w 4542389"/>
              <a:gd name="connsiteY128" fmla="*/ 597956 h 5199624"/>
              <a:gd name="connsiteX129" fmla="*/ 2169969 w 4542389"/>
              <a:gd name="connsiteY129" fmla="*/ 580649 h 5199624"/>
              <a:gd name="connsiteX130" fmla="*/ 2168560 w 4542389"/>
              <a:gd name="connsiteY130" fmla="*/ 564034 h 5199624"/>
              <a:gd name="connsiteX131" fmla="*/ 2270964 w 4542389"/>
              <a:gd name="connsiteY131" fmla="*/ 442193 h 5199624"/>
              <a:gd name="connsiteX132" fmla="*/ 2298099 w 4542389"/>
              <a:gd name="connsiteY132" fmla="*/ 447123 h 5199624"/>
              <a:gd name="connsiteX133" fmla="*/ 2277226 w 4542389"/>
              <a:gd name="connsiteY133" fmla="*/ 459802 h 5199624"/>
              <a:gd name="connsiteX134" fmla="*/ 2258440 w 4542389"/>
              <a:gd name="connsiteY134" fmla="*/ 473184 h 5199624"/>
              <a:gd name="connsiteX135" fmla="*/ 2241741 w 4542389"/>
              <a:gd name="connsiteY135" fmla="*/ 486567 h 5199624"/>
              <a:gd name="connsiteX136" fmla="*/ 2227129 w 4542389"/>
              <a:gd name="connsiteY136" fmla="*/ 502063 h 5199624"/>
              <a:gd name="connsiteX137" fmla="*/ 2195819 w 4542389"/>
              <a:gd name="connsiteY137" fmla="*/ 499245 h 5199624"/>
              <a:gd name="connsiteX138" fmla="*/ 2210430 w 4542389"/>
              <a:gd name="connsiteY138" fmla="*/ 483749 h 5199624"/>
              <a:gd name="connsiteX139" fmla="*/ 2228521 w 4542389"/>
              <a:gd name="connsiteY139" fmla="*/ 468958 h 5199624"/>
              <a:gd name="connsiteX140" fmla="*/ 2248699 w 4542389"/>
              <a:gd name="connsiteY140" fmla="*/ 455576 h 5199624"/>
              <a:gd name="connsiteX141" fmla="*/ 2270964 w 4542389"/>
              <a:gd name="connsiteY141" fmla="*/ 442193 h 5199624"/>
              <a:gd name="connsiteX142" fmla="*/ 2495440 w 4542389"/>
              <a:gd name="connsiteY142" fmla="*/ 360421 h 5199624"/>
              <a:gd name="connsiteX143" fmla="*/ 2516170 w 4542389"/>
              <a:gd name="connsiteY143" fmla="*/ 366478 h 5199624"/>
              <a:gd name="connsiteX144" fmla="*/ 2485765 w 4542389"/>
              <a:gd name="connsiteY144" fmla="*/ 374555 h 5199624"/>
              <a:gd name="connsiteX145" fmla="*/ 2456052 w 4542389"/>
              <a:gd name="connsiteY145" fmla="*/ 383304 h 5199624"/>
              <a:gd name="connsiteX146" fmla="*/ 2427029 w 4542389"/>
              <a:gd name="connsiteY146" fmla="*/ 392727 h 5199624"/>
              <a:gd name="connsiteX147" fmla="*/ 2398698 w 4542389"/>
              <a:gd name="connsiteY147" fmla="*/ 402150 h 5199624"/>
              <a:gd name="connsiteX148" fmla="*/ 2374512 w 4542389"/>
              <a:gd name="connsiteY148" fmla="*/ 396765 h 5199624"/>
              <a:gd name="connsiteX149" fmla="*/ 2404226 w 4542389"/>
              <a:gd name="connsiteY149" fmla="*/ 387343 h 5199624"/>
              <a:gd name="connsiteX150" fmla="*/ 2433939 w 4542389"/>
              <a:gd name="connsiteY150" fmla="*/ 377247 h 5199624"/>
              <a:gd name="connsiteX151" fmla="*/ 2464344 w 4542389"/>
              <a:gd name="connsiteY151" fmla="*/ 369170 h 5199624"/>
              <a:gd name="connsiteX152" fmla="*/ 2495440 w 4542389"/>
              <a:gd name="connsiteY152" fmla="*/ 360421 h 5199624"/>
              <a:gd name="connsiteX153" fmla="*/ 2748358 w 4542389"/>
              <a:gd name="connsiteY153" fmla="*/ 302874 h 5199624"/>
              <a:gd name="connsiteX154" fmla="*/ 2767559 w 4542389"/>
              <a:gd name="connsiteY154" fmla="*/ 308871 h 5199624"/>
              <a:gd name="connsiteX155" fmla="*/ 2757273 w 4542389"/>
              <a:gd name="connsiteY155" fmla="*/ 311536 h 5199624"/>
              <a:gd name="connsiteX156" fmla="*/ 2746301 w 4542389"/>
              <a:gd name="connsiteY156" fmla="*/ 313535 h 5199624"/>
              <a:gd name="connsiteX157" fmla="*/ 2733958 w 4542389"/>
              <a:gd name="connsiteY157" fmla="*/ 316867 h 5199624"/>
              <a:gd name="connsiteX158" fmla="*/ 2721614 w 4542389"/>
              <a:gd name="connsiteY158" fmla="*/ 318866 h 5199624"/>
              <a:gd name="connsiteX159" fmla="*/ 2701728 w 4542389"/>
              <a:gd name="connsiteY159" fmla="*/ 322864 h 5199624"/>
              <a:gd name="connsiteX160" fmla="*/ 2682527 w 4542389"/>
              <a:gd name="connsiteY160" fmla="*/ 326862 h 5199624"/>
              <a:gd name="connsiteX161" fmla="*/ 2661954 w 4542389"/>
              <a:gd name="connsiteY161" fmla="*/ 331526 h 5199624"/>
              <a:gd name="connsiteX162" fmla="*/ 2641382 w 4542389"/>
              <a:gd name="connsiteY162" fmla="*/ 335525 h 5199624"/>
              <a:gd name="connsiteX163" fmla="*/ 2622867 w 4542389"/>
              <a:gd name="connsiteY163" fmla="*/ 329527 h 5199624"/>
              <a:gd name="connsiteX164" fmla="*/ 2643439 w 4542389"/>
              <a:gd name="connsiteY164" fmla="*/ 325529 h 5199624"/>
              <a:gd name="connsiteX165" fmla="*/ 2663326 w 4542389"/>
              <a:gd name="connsiteY165" fmla="*/ 320865 h 5199624"/>
              <a:gd name="connsiteX166" fmla="*/ 2683898 w 4542389"/>
              <a:gd name="connsiteY166" fmla="*/ 316867 h 5199624"/>
              <a:gd name="connsiteX167" fmla="*/ 2703785 w 4542389"/>
              <a:gd name="connsiteY167" fmla="*/ 312869 h 5199624"/>
              <a:gd name="connsiteX168" fmla="*/ 2715443 w 4542389"/>
              <a:gd name="connsiteY168" fmla="*/ 310870 h 5199624"/>
              <a:gd name="connsiteX169" fmla="*/ 2727100 w 4542389"/>
              <a:gd name="connsiteY169" fmla="*/ 308205 h 5199624"/>
              <a:gd name="connsiteX170" fmla="*/ 2737386 w 4542389"/>
              <a:gd name="connsiteY170" fmla="*/ 305539 h 5199624"/>
              <a:gd name="connsiteX171" fmla="*/ 2748358 w 4542389"/>
              <a:gd name="connsiteY171" fmla="*/ 302874 h 5199624"/>
              <a:gd name="connsiteX172" fmla="*/ 2887318 w 4542389"/>
              <a:gd name="connsiteY172" fmla="*/ 236240 h 5199624"/>
              <a:gd name="connsiteX173" fmla="*/ 2912932 w 4542389"/>
              <a:gd name="connsiteY173" fmla="*/ 237575 h 5199624"/>
              <a:gd name="connsiteX174" fmla="*/ 2906701 w 4542389"/>
              <a:gd name="connsiteY174" fmla="*/ 246918 h 5199624"/>
              <a:gd name="connsiteX175" fmla="*/ 2897009 w 4542389"/>
              <a:gd name="connsiteY175" fmla="*/ 256261 h 5199624"/>
              <a:gd name="connsiteX176" fmla="*/ 2883856 w 4542389"/>
              <a:gd name="connsiteY176" fmla="*/ 265604 h 5199624"/>
              <a:gd name="connsiteX177" fmla="*/ 2865165 w 4542389"/>
              <a:gd name="connsiteY177" fmla="*/ 274947 h 5199624"/>
              <a:gd name="connsiteX178" fmla="*/ 2840935 w 4542389"/>
              <a:gd name="connsiteY178" fmla="*/ 270942 h 5199624"/>
              <a:gd name="connsiteX179" fmla="*/ 2858242 w 4542389"/>
              <a:gd name="connsiteY179" fmla="*/ 262267 h 5199624"/>
              <a:gd name="connsiteX180" fmla="*/ 2871395 w 4542389"/>
              <a:gd name="connsiteY180" fmla="*/ 253591 h 5199624"/>
              <a:gd name="connsiteX181" fmla="*/ 2880395 w 4542389"/>
              <a:gd name="connsiteY181" fmla="*/ 244248 h 5199624"/>
              <a:gd name="connsiteX182" fmla="*/ 2887318 w 4542389"/>
              <a:gd name="connsiteY182" fmla="*/ 236240 h 5199624"/>
              <a:gd name="connsiteX183" fmla="*/ 2864054 w 4542389"/>
              <a:gd name="connsiteY183" fmla="*/ 160523 h 5199624"/>
              <a:gd name="connsiteX184" fmla="*/ 2876973 w 4542389"/>
              <a:gd name="connsiteY184" fmla="*/ 169114 h 5199624"/>
              <a:gd name="connsiteX185" fmla="*/ 2888531 w 4542389"/>
              <a:gd name="connsiteY185" fmla="*/ 177704 h 5199624"/>
              <a:gd name="connsiteX186" fmla="*/ 2898730 w 4542389"/>
              <a:gd name="connsiteY186" fmla="*/ 186956 h 5199624"/>
              <a:gd name="connsiteX187" fmla="*/ 2906889 w 4542389"/>
              <a:gd name="connsiteY187" fmla="*/ 195546 h 5199624"/>
              <a:gd name="connsiteX188" fmla="*/ 2881732 w 4542389"/>
              <a:gd name="connsiteY188" fmla="*/ 196207 h 5199624"/>
              <a:gd name="connsiteX189" fmla="*/ 2874253 w 4542389"/>
              <a:gd name="connsiteY189" fmla="*/ 186956 h 5199624"/>
              <a:gd name="connsiteX190" fmla="*/ 2865414 w 4542389"/>
              <a:gd name="connsiteY190" fmla="*/ 179026 h 5199624"/>
              <a:gd name="connsiteX191" fmla="*/ 2853855 w 4542389"/>
              <a:gd name="connsiteY191" fmla="*/ 170435 h 5199624"/>
              <a:gd name="connsiteX192" fmla="*/ 2840937 w 4542389"/>
              <a:gd name="connsiteY192" fmla="*/ 162505 h 5199624"/>
              <a:gd name="connsiteX193" fmla="*/ 2726659 w 4542389"/>
              <a:gd name="connsiteY193" fmla="*/ 99951 h 5199624"/>
              <a:gd name="connsiteX194" fmla="*/ 2744967 w 4542389"/>
              <a:gd name="connsiteY194" fmla="*/ 106535 h 5199624"/>
              <a:gd name="connsiteX195" fmla="*/ 2762596 w 4542389"/>
              <a:gd name="connsiteY195" fmla="*/ 113119 h 5199624"/>
              <a:gd name="connsiteX196" fmla="*/ 2780904 w 4542389"/>
              <a:gd name="connsiteY196" fmla="*/ 120362 h 5199624"/>
              <a:gd name="connsiteX197" fmla="*/ 2797856 w 4542389"/>
              <a:gd name="connsiteY197" fmla="*/ 127604 h 5199624"/>
              <a:gd name="connsiteX198" fmla="*/ 2777514 w 4542389"/>
              <a:gd name="connsiteY198" fmla="*/ 129579 h 5199624"/>
              <a:gd name="connsiteX199" fmla="*/ 2760562 w 4542389"/>
              <a:gd name="connsiteY199" fmla="*/ 122337 h 5199624"/>
              <a:gd name="connsiteX200" fmla="*/ 2742932 w 4542389"/>
              <a:gd name="connsiteY200" fmla="*/ 115753 h 5199624"/>
              <a:gd name="connsiteX201" fmla="*/ 2725303 w 4542389"/>
              <a:gd name="connsiteY201" fmla="*/ 108510 h 5199624"/>
              <a:gd name="connsiteX202" fmla="*/ 2707673 w 4542389"/>
              <a:gd name="connsiteY202" fmla="*/ 102585 h 5199624"/>
              <a:gd name="connsiteX203" fmla="*/ 2598639 w 4542389"/>
              <a:gd name="connsiteY203" fmla="*/ 48462 h 5199624"/>
              <a:gd name="connsiteX204" fmla="*/ 2620446 w 4542389"/>
              <a:gd name="connsiteY204" fmla="*/ 48462 h 5199624"/>
              <a:gd name="connsiteX205" fmla="*/ 2620446 w 4542389"/>
              <a:gd name="connsiteY205" fmla="*/ 49904 h 5199624"/>
              <a:gd name="connsiteX206" fmla="*/ 2620446 w 4542389"/>
              <a:gd name="connsiteY206" fmla="*/ 51346 h 5199624"/>
              <a:gd name="connsiteX207" fmla="*/ 2620446 w 4542389"/>
              <a:gd name="connsiteY207" fmla="*/ 52789 h 5199624"/>
              <a:gd name="connsiteX208" fmla="*/ 2620446 w 4542389"/>
              <a:gd name="connsiteY208" fmla="*/ 54952 h 5199624"/>
              <a:gd name="connsiteX209" fmla="*/ 2623853 w 4542389"/>
              <a:gd name="connsiteY209" fmla="*/ 59279 h 5199624"/>
              <a:gd name="connsiteX210" fmla="*/ 2629305 w 4542389"/>
              <a:gd name="connsiteY210" fmla="*/ 64326 h 5199624"/>
              <a:gd name="connsiteX211" fmla="*/ 2637482 w 4542389"/>
              <a:gd name="connsiteY211" fmla="*/ 69374 h 5199624"/>
              <a:gd name="connsiteX212" fmla="*/ 2648386 w 4542389"/>
              <a:gd name="connsiteY212" fmla="*/ 74422 h 5199624"/>
              <a:gd name="connsiteX213" fmla="*/ 2649749 w 4542389"/>
              <a:gd name="connsiteY213" fmla="*/ 74422 h 5199624"/>
              <a:gd name="connsiteX214" fmla="*/ 2650430 w 4542389"/>
              <a:gd name="connsiteY214" fmla="*/ 75143 h 5199624"/>
              <a:gd name="connsiteX215" fmla="*/ 2651793 w 4542389"/>
              <a:gd name="connsiteY215" fmla="*/ 75143 h 5199624"/>
              <a:gd name="connsiteX216" fmla="*/ 2652475 w 4542389"/>
              <a:gd name="connsiteY216" fmla="*/ 75143 h 5199624"/>
              <a:gd name="connsiteX217" fmla="*/ 2634075 w 4542389"/>
              <a:gd name="connsiteY217" fmla="*/ 78028 h 5199624"/>
              <a:gd name="connsiteX218" fmla="*/ 2632712 w 4542389"/>
              <a:gd name="connsiteY218" fmla="*/ 78028 h 5199624"/>
              <a:gd name="connsiteX219" fmla="*/ 2632031 w 4542389"/>
              <a:gd name="connsiteY219" fmla="*/ 77307 h 5199624"/>
              <a:gd name="connsiteX220" fmla="*/ 2630668 w 4542389"/>
              <a:gd name="connsiteY220" fmla="*/ 76586 h 5199624"/>
              <a:gd name="connsiteX221" fmla="*/ 2629986 w 4542389"/>
              <a:gd name="connsiteY221" fmla="*/ 76586 h 5199624"/>
              <a:gd name="connsiteX222" fmla="*/ 2617038 w 4542389"/>
              <a:gd name="connsiteY222" fmla="*/ 70817 h 5199624"/>
              <a:gd name="connsiteX223" fmla="*/ 2608861 w 4542389"/>
              <a:gd name="connsiteY223" fmla="*/ 65769 h 5199624"/>
              <a:gd name="connsiteX224" fmla="*/ 2602046 w 4542389"/>
              <a:gd name="connsiteY224" fmla="*/ 60000 h 5199624"/>
              <a:gd name="connsiteX225" fmla="*/ 2599320 w 4542389"/>
              <a:gd name="connsiteY225" fmla="*/ 54952 h 5199624"/>
              <a:gd name="connsiteX226" fmla="*/ 2599320 w 4542389"/>
              <a:gd name="connsiteY226" fmla="*/ 52789 h 5199624"/>
              <a:gd name="connsiteX227" fmla="*/ 2598639 w 4542389"/>
              <a:gd name="connsiteY227" fmla="*/ 51346 h 5199624"/>
              <a:gd name="connsiteX228" fmla="*/ 2598639 w 4542389"/>
              <a:gd name="connsiteY228" fmla="*/ 49904 h 5199624"/>
              <a:gd name="connsiteX229" fmla="*/ 2598639 w 4542389"/>
              <a:gd name="connsiteY229" fmla="*/ 48462 h 5199624"/>
              <a:gd name="connsiteX230" fmla="*/ 2676246 w 4542389"/>
              <a:gd name="connsiteY230" fmla="*/ 0 h 5199624"/>
              <a:gd name="connsiteX231" fmla="*/ 2694868 w 4542389"/>
              <a:gd name="connsiteY231" fmla="*/ 2019 h 5199624"/>
              <a:gd name="connsiteX232" fmla="*/ 2681074 w 4542389"/>
              <a:gd name="connsiteY232" fmla="*/ 7403 h 5199624"/>
              <a:gd name="connsiteX233" fmla="*/ 2667969 w 4542389"/>
              <a:gd name="connsiteY233" fmla="*/ 12788 h 5199624"/>
              <a:gd name="connsiteX234" fmla="*/ 2656244 w 4542389"/>
              <a:gd name="connsiteY234" fmla="*/ 18172 h 5199624"/>
              <a:gd name="connsiteX235" fmla="*/ 2645899 w 4542389"/>
              <a:gd name="connsiteY235" fmla="*/ 23557 h 5199624"/>
              <a:gd name="connsiteX236" fmla="*/ 2625897 w 4542389"/>
              <a:gd name="connsiteY236" fmla="*/ 22211 h 5199624"/>
              <a:gd name="connsiteX237" fmla="*/ 2636932 w 4542389"/>
              <a:gd name="connsiteY237" fmla="*/ 16153 h 5199624"/>
              <a:gd name="connsiteX238" fmla="*/ 2649347 w 4542389"/>
              <a:gd name="connsiteY238" fmla="*/ 10769 h 5199624"/>
              <a:gd name="connsiteX239" fmla="*/ 2662452 w 4542389"/>
              <a:gd name="connsiteY239" fmla="*/ 5384 h 5199624"/>
              <a:gd name="connsiteX240" fmla="*/ 2676246 w 4542389"/>
              <a:gd name="connsiteY240" fmla="*/ 0 h 5199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4542389" h="5199624">
                <a:moveTo>
                  <a:pt x="634944" y="4900464"/>
                </a:moveTo>
                <a:lnTo>
                  <a:pt x="638372" y="5076400"/>
                </a:lnTo>
                <a:cubicBezTo>
                  <a:pt x="559518" y="5115421"/>
                  <a:pt x="479979" y="5155126"/>
                  <a:pt x="400440" y="5194147"/>
                </a:cubicBezTo>
                <a:cubicBezTo>
                  <a:pt x="395640" y="5196201"/>
                  <a:pt x="392211" y="5197570"/>
                  <a:pt x="388097" y="5199624"/>
                </a:cubicBezTo>
                <a:lnTo>
                  <a:pt x="0" y="5199624"/>
                </a:lnTo>
                <a:cubicBezTo>
                  <a:pt x="56226" y="5173610"/>
                  <a:pt x="112452" y="5147596"/>
                  <a:pt x="167992" y="5121582"/>
                </a:cubicBezTo>
                <a:cubicBezTo>
                  <a:pt x="247532" y="5084615"/>
                  <a:pt x="325700" y="5047648"/>
                  <a:pt x="404554" y="5010681"/>
                </a:cubicBezTo>
                <a:cubicBezTo>
                  <a:pt x="481350" y="4973714"/>
                  <a:pt x="558147" y="4937431"/>
                  <a:pt x="634944" y="4900464"/>
                </a:cubicBezTo>
                <a:close/>
                <a:moveTo>
                  <a:pt x="2163147" y="4112998"/>
                </a:moveTo>
                <a:lnTo>
                  <a:pt x="2213305" y="4240630"/>
                </a:lnTo>
                <a:cubicBezTo>
                  <a:pt x="2156963" y="4272881"/>
                  <a:pt x="2099934" y="4305133"/>
                  <a:pt x="2042218" y="4337384"/>
                </a:cubicBezTo>
                <a:cubicBezTo>
                  <a:pt x="1983128" y="4370321"/>
                  <a:pt x="1924038" y="4403258"/>
                  <a:pt x="1863573" y="4436196"/>
                </a:cubicBezTo>
                <a:cubicBezTo>
                  <a:pt x="1803109" y="4469819"/>
                  <a:pt x="1741270" y="4503443"/>
                  <a:pt x="1678745" y="4537066"/>
                </a:cubicBezTo>
                <a:cubicBezTo>
                  <a:pt x="1616219" y="4571376"/>
                  <a:pt x="1552319" y="4604999"/>
                  <a:pt x="1487732" y="4639309"/>
                </a:cubicBezTo>
                <a:lnTo>
                  <a:pt x="1456813" y="4489719"/>
                </a:lnTo>
                <a:cubicBezTo>
                  <a:pt x="1520026" y="4456781"/>
                  <a:pt x="1581864" y="4424530"/>
                  <a:pt x="1643016" y="4392965"/>
                </a:cubicBezTo>
                <a:cubicBezTo>
                  <a:pt x="1704167" y="4360714"/>
                  <a:pt x="1763945" y="4329836"/>
                  <a:pt x="1823035" y="4297584"/>
                </a:cubicBezTo>
                <a:cubicBezTo>
                  <a:pt x="1881438" y="4266706"/>
                  <a:pt x="1939154" y="4235827"/>
                  <a:pt x="1996183" y="4204262"/>
                </a:cubicBezTo>
                <a:cubicBezTo>
                  <a:pt x="2052525" y="4174070"/>
                  <a:pt x="2108179" y="4143191"/>
                  <a:pt x="2163147" y="4112998"/>
                </a:cubicBezTo>
                <a:close/>
                <a:moveTo>
                  <a:pt x="3268994" y="3440623"/>
                </a:moveTo>
                <a:lnTo>
                  <a:pt x="3343019" y="3532056"/>
                </a:lnTo>
                <a:cubicBezTo>
                  <a:pt x="3304636" y="3558868"/>
                  <a:pt x="3264882" y="3587054"/>
                  <a:pt x="3224443" y="3613866"/>
                </a:cubicBezTo>
                <a:cubicBezTo>
                  <a:pt x="3183318" y="3642739"/>
                  <a:pt x="3141508" y="3670238"/>
                  <a:pt x="3099013" y="3698425"/>
                </a:cubicBezTo>
                <a:cubicBezTo>
                  <a:pt x="3056517" y="3727298"/>
                  <a:pt x="3011966" y="3756172"/>
                  <a:pt x="2967414" y="3785046"/>
                </a:cubicBezTo>
                <a:cubicBezTo>
                  <a:pt x="2922177" y="3813920"/>
                  <a:pt x="2876254" y="3843481"/>
                  <a:pt x="2829647" y="3873042"/>
                </a:cubicBezTo>
                <a:lnTo>
                  <a:pt x="2765218" y="3765109"/>
                </a:lnTo>
                <a:cubicBezTo>
                  <a:pt x="2811140" y="3736923"/>
                  <a:pt x="2856378" y="3708737"/>
                  <a:pt x="2900929" y="3681238"/>
                </a:cubicBezTo>
                <a:cubicBezTo>
                  <a:pt x="2944110" y="3653739"/>
                  <a:pt x="2987291" y="3626240"/>
                  <a:pt x="3029101" y="3599429"/>
                </a:cubicBezTo>
                <a:cubicBezTo>
                  <a:pt x="3071596" y="3572617"/>
                  <a:pt x="3112721" y="3545806"/>
                  <a:pt x="3152475" y="3518994"/>
                </a:cubicBezTo>
                <a:cubicBezTo>
                  <a:pt x="3192228" y="3492871"/>
                  <a:pt x="3231297" y="3466747"/>
                  <a:pt x="3268994" y="3440623"/>
                </a:cubicBezTo>
                <a:close/>
                <a:moveTo>
                  <a:pt x="4015835" y="2850023"/>
                </a:moveTo>
                <a:lnTo>
                  <a:pt x="4100194" y="2911740"/>
                </a:lnTo>
                <a:cubicBezTo>
                  <a:pt x="4076876" y="2935741"/>
                  <a:pt x="4051499" y="2959742"/>
                  <a:pt x="4026123" y="2984429"/>
                </a:cubicBezTo>
                <a:cubicBezTo>
                  <a:pt x="4000061" y="3009116"/>
                  <a:pt x="3973999" y="3033803"/>
                  <a:pt x="3945879" y="3058490"/>
                </a:cubicBezTo>
                <a:cubicBezTo>
                  <a:pt x="3917760" y="3083177"/>
                  <a:pt x="3888955" y="3109235"/>
                  <a:pt x="3859463" y="3134608"/>
                </a:cubicBezTo>
                <a:cubicBezTo>
                  <a:pt x="3829286" y="3159980"/>
                  <a:pt x="3798423" y="3186039"/>
                  <a:pt x="3766189" y="3212783"/>
                </a:cubicBezTo>
                <a:lnTo>
                  <a:pt x="3685945" y="3136665"/>
                </a:lnTo>
                <a:cubicBezTo>
                  <a:pt x="3717494" y="3111978"/>
                  <a:pt x="3748357" y="3087291"/>
                  <a:pt x="3777848" y="3062604"/>
                </a:cubicBezTo>
                <a:cubicBezTo>
                  <a:pt x="3807339" y="3037917"/>
                  <a:pt x="3835459" y="3013916"/>
                  <a:pt x="3863578" y="2989915"/>
                </a:cubicBezTo>
                <a:cubicBezTo>
                  <a:pt x="3891012" y="2965914"/>
                  <a:pt x="3917074" y="2942599"/>
                  <a:pt x="3943136" y="2919283"/>
                </a:cubicBezTo>
                <a:cubicBezTo>
                  <a:pt x="3968512" y="2895282"/>
                  <a:pt x="3992517" y="2873338"/>
                  <a:pt x="4015835" y="2850023"/>
                </a:cubicBezTo>
                <a:close/>
                <a:moveTo>
                  <a:pt x="4415170" y="2310911"/>
                </a:moveTo>
                <a:lnTo>
                  <a:pt x="4499982" y="2345801"/>
                </a:lnTo>
                <a:cubicBezTo>
                  <a:pt x="4491018" y="2367692"/>
                  <a:pt x="4482055" y="2389584"/>
                  <a:pt x="4471711" y="2412160"/>
                </a:cubicBezTo>
                <a:cubicBezTo>
                  <a:pt x="4461368" y="2434736"/>
                  <a:pt x="4450336" y="2457312"/>
                  <a:pt x="4437235" y="2479887"/>
                </a:cubicBezTo>
                <a:cubicBezTo>
                  <a:pt x="4424134" y="2503147"/>
                  <a:pt x="4411032" y="2526407"/>
                  <a:pt x="4395863" y="2549667"/>
                </a:cubicBezTo>
                <a:cubicBezTo>
                  <a:pt x="4380003" y="2573611"/>
                  <a:pt x="4364144" y="2598240"/>
                  <a:pt x="4346905" y="2622184"/>
                </a:cubicBezTo>
                <a:lnTo>
                  <a:pt x="4261403" y="2573611"/>
                </a:lnTo>
                <a:cubicBezTo>
                  <a:pt x="4278641" y="2550351"/>
                  <a:pt x="4295190" y="2527776"/>
                  <a:pt x="4310360" y="2505200"/>
                </a:cubicBezTo>
                <a:cubicBezTo>
                  <a:pt x="4324840" y="2482624"/>
                  <a:pt x="4339321" y="2460732"/>
                  <a:pt x="4352422" y="2438156"/>
                </a:cubicBezTo>
                <a:cubicBezTo>
                  <a:pt x="4364833" y="2416265"/>
                  <a:pt x="4376556" y="2395057"/>
                  <a:pt x="4386899" y="2373165"/>
                </a:cubicBezTo>
                <a:cubicBezTo>
                  <a:pt x="4397931" y="2351958"/>
                  <a:pt x="4406895" y="2331434"/>
                  <a:pt x="4415170" y="2310911"/>
                </a:cubicBezTo>
                <a:close/>
                <a:moveTo>
                  <a:pt x="4394665" y="1814202"/>
                </a:moveTo>
                <a:lnTo>
                  <a:pt x="4462372" y="1819720"/>
                </a:lnTo>
                <a:cubicBezTo>
                  <a:pt x="4473998" y="1839724"/>
                  <a:pt x="4484941" y="1860417"/>
                  <a:pt x="4493832" y="1881111"/>
                </a:cubicBezTo>
                <a:cubicBezTo>
                  <a:pt x="4503406" y="1901804"/>
                  <a:pt x="4511613" y="1922498"/>
                  <a:pt x="4517768" y="1943881"/>
                </a:cubicBezTo>
                <a:cubicBezTo>
                  <a:pt x="4524607" y="1965954"/>
                  <a:pt x="4530079" y="1987337"/>
                  <a:pt x="4534182" y="2009410"/>
                </a:cubicBezTo>
                <a:cubicBezTo>
                  <a:pt x="4538286" y="2032173"/>
                  <a:pt x="4541021" y="2054246"/>
                  <a:pt x="4542389" y="2077009"/>
                </a:cubicBezTo>
                <a:lnTo>
                  <a:pt x="4463740" y="2056315"/>
                </a:lnTo>
                <a:cubicBezTo>
                  <a:pt x="4463056" y="2034242"/>
                  <a:pt x="4461004" y="2013549"/>
                  <a:pt x="4457585" y="1992166"/>
                </a:cubicBezTo>
                <a:cubicBezTo>
                  <a:pt x="4454849" y="1971472"/>
                  <a:pt x="4450062" y="1950779"/>
                  <a:pt x="4443906" y="1930775"/>
                </a:cubicBezTo>
                <a:cubicBezTo>
                  <a:pt x="4438435" y="1910771"/>
                  <a:pt x="4430912" y="1890768"/>
                  <a:pt x="4423389" y="1871454"/>
                </a:cubicBezTo>
                <a:cubicBezTo>
                  <a:pt x="4414498" y="1852140"/>
                  <a:pt x="4405608" y="1833516"/>
                  <a:pt x="4394665" y="1814202"/>
                </a:cubicBezTo>
                <a:close/>
                <a:moveTo>
                  <a:pt x="3991362" y="1420471"/>
                </a:moveTo>
                <a:cubicBezTo>
                  <a:pt x="4017566" y="1434258"/>
                  <a:pt x="4043080" y="1448046"/>
                  <a:pt x="4067215" y="1461833"/>
                </a:cubicBezTo>
                <a:cubicBezTo>
                  <a:pt x="4091350" y="1476310"/>
                  <a:pt x="4114796" y="1490787"/>
                  <a:pt x="4137551" y="1505953"/>
                </a:cubicBezTo>
                <a:cubicBezTo>
                  <a:pt x="4160307" y="1520429"/>
                  <a:pt x="4182374" y="1534906"/>
                  <a:pt x="4203061" y="1550072"/>
                </a:cubicBezTo>
                <a:cubicBezTo>
                  <a:pt x="4224438" y="1565928"/>
                  <a:pt x="4245125" y="1581094"/>
                  <a:pt x="4263743" y="1596949"/>
                </a:cubicBezTo>
                <a:lnTo>
                  <a:pt x="4212715" y="1604532"/>
                </a:lnTo>
                <a:cubicBezTo>
                  <a:pt x="4194786" y="1590056"/>
                  <a:pt x="4176168" y="1574890"/>
                  <a:pt x="4156170" y="1560413"/>
                </a:cubicBezTo>
                <a:cubicBezTo>
                  <a:pt x="4136862" y="1545936"/>
                  <a:pt x="4116175" y="1532149"/>
                  <a:pt x="4094798" y="1517672"/>
                </a:cubicBezTo>
                <a:cubicBezTo>
                  <a:pt x="4073421" y="1503195"/>
                  <a:pt x="4050665" y="1489408"/>
                  <a:pt x="4027909" y="1475620"/>
                </a:cubicBezTo>
                <a:cubicBezTo>
                  <a:pt x="4004464" y="1462522"/>
                  <a:pt x="3980329" y="1448046"/>
                  <a:pt x="3955504" y="1434948"/>
                </a:cubicBezTo>
                <a:close/>
                <a:moveTo>
                  <a:pt x="3420217" y="1187259"/>
                </a:moveTo>
                <a:cubicBezTo>
                  <a:pt x="3422967" y="1188617"/>
                  <a:pt x="3425717" y="1189295"/>
                  <a:pt x="3429154" y="1189974"/>
                </a:cubicBezTo>
                <a:cubicBezTo>
                  <a:pt x="3431903" y="1191332"/>
                  <a:pt x="3434653" y="1192011"/>
                  <a:pt x="3437403" y="1192690"/>
                </a:cubicBezTo>
                <a:cubicBezTo>
                  <a:pt x="3440152" y="1194047"/>
                  <a:pt x="3442902" y="1194726"/>
                  <a:pt x="3446339" y="1195405"/>
                </a:cubicBezTo>
                <a:cubicBezTo>
                  <a:pt x="3449089" y="1196763"/>
                  <a:pt x="3451838" y="1197442"/>
                  <a:pt x="3454588" y="1198799"/>
                </a:cubicBezTo>
                <a:cubicBezTo>
                  <a:pt x="3476585" y="1205588"/>
                  <a:pt x="3497895" y="1213055"/>
                  <a:pt x="3519205" y="1220523"/>
                </a:cubicBezTo>
                <a:cubicBezTo>
                  <a:pt x="3540515" y="1227311"/>
                  <a:pt x="3561824" y="1234779"/>
                  <a:pt x="3582447" y="1242246"/>
                </a:cubicBezTo>
                <a:cubicBezTo>
                  <a:pt x="3603069" y="1249714"/>
                  <a:pt x="3623692" y="1257181"/>
                  <a:pt x="3643627" y="1264648"/>
                </a:cubicBezTo>
                <a:cubicBezTo>
                  <a:pt x="3663562" y="1272116"/>
                  <a:pt x="3684184" y="1280262"/>
                  <a:pt x="3703432" y="1287730"/>
                </a:cubicBezTo>
                <a:lnTo>
                  <a:pt x="3676622" y="1304701"/>
                </a:lnTo>
                <a:cubicBezTo>
                  <a:pt x="3658062" y="1297234"/>
                  <a:pt x="3638815" y="1289766"/>
                  <a:pt x="3618880" y="1282299"/>
                </a:cubicBezTo>
                <a:cubicBezTo>
                  <a:pt x="3598945" y="1274831"/>
                  <a:pt x="3579010" y="1267364"/>
                  <a:pt x="3559075" y="1260575"/>
                </a:cubicBezTo>
                <a:cubicBezTo>
                  <a:pt x="3537765" y="1252429"/>
                  <a:pt x="3517143" y="1244962"/>
                  <a:pt x="3496520" y="1238173"/>
                </a:cubicBezTo>
                <a:cubicBezTo>
                  <a:pt x="3475898" y="1230706"/>
                  <a:pt x="3454588" y="1223917"/>
                  <a:pt x="3433278" y="1216450"/>
                </a:cubicBezTo>
                <a:cubicBezTo>
                  <a:pt x="3429841" y="1215092"/>
                  <a:pt x="3427091" y="1214413"/>
                  <a:pt x="3424342" y="1213734"/>
                </a:cubicBezTo>
                <a:cubicBezTo>
                  <a:pt x="3421592" y="1213055"/>
                  <a:pt x="3418155" y="1211698"/>
                  <a:pt x="3415405" y="1211019"/>
                </a:cubicBezTo>
                <a:cubicBezTo>
                  <a:pt x="3412656" y="1209661"/>
                  <a:pt x="3409906" y="1208982"/>
                  <a:pt x="3407156" y="1207625"/>
                </a:cubicBezTo>
                <a:cubicBezTo>
                  <a:pt x="3403719" y="1206946"/>
                  <a:pt x="3400970" y="1205588"/>
                  <a:pt x="3398220" y="1204909"/>
                </a:cubicBezTo>
                <a:close/>
                <a:moveTo>
                  <a:pt x="2931924" y="1011593"/>
                </a:moveTo>
                <a:cubicBezTo>
                  <a:pt x="2949042" y="1018551"/>
                  <a:pt x="2966843" y="1024813"/>
                  <a:pt x="2984645" y="1031771"/>
                </a:cubicBezTo>
                <a:cubicBezTo>
                  <a:pt x="3003132" y="1039424"/>
                  <a:pt x="3021618" y="1045686"/>
                  <a:pt x="3040790" y="1053340"/>
                </a:cubicBezTo>
                <a:cubicBezTo>
                  <a:pt x="3059961" y="1060298"/>
                  <a:pt x="3079132" y="1067256"/>
                  <a:pt x="3099673" y="1074909"/>
                </a:cubicBezTo>
                <a:cubicBezTo>
                  <a:pt x="3119528" y="1081867"/>
                  <a:pt x="3140754" y="1089521"/>
                  <a:pt x="3161294" y="1097174"/>
                </a:cubicBezTo>
                <a:lnTo>
                  <a:pt x="3136646" y="1113873"/>
                </a:lnTo>
                <a:cubicBezTo>
                  <a:pt x="3115420" y="1105524"/>
                  <a:pt x="3094195" y="1097870"/>
                  <a:pt x="3074339" y="1090912"/>
                </a:cubicBezTo>
                <a:cubicBezTo>
                  <a:pt x="3053799" y="1083259"/>
                  <a:pt x="3033943" y="1074909"/>
                  <a:pt x="3014771" y="1067951"/>
                </a:cubicBezTo>
                <a:cubicBezTo>
                  <a:pt x="2995600" y="1060994"/>
                  <a:pt x="2976429" y="1054036"/>
                  <a:pt x="2957943" y="1047078"/>
                </a:cubicBezTo>
                <a:cubicBezTo>
                  <a:pt x="2940141" y="1039424"/>
                  <a:pt x="2922339" y="1032466"/>
                  <a:pt x="2904537" y="1026204"/>
                </a:cubicBezTo>
                <a:close/>
                <a:moveTo>
                  <a:pt x="2553709" y="854100"/>
                </a:moveTo>
                <a:cubicBezTo>
                  <a:pt x="2566710" y="860295"/>
                  <a:pt x="2579026" y="866490"/>
                  <a:pt x="2592710" y="871997"/>
                </a:cubicBezTo>
                <a:cubicBezTo>
                  <a:pt x="2606395" y="878880"/>
                  <a:pt x="2620764" y="885075"/>
                  <a:pt x="2635133" y="891270"/>
                </a:cubicBezTo>
                <a:cubicBezTo>
                  <a:pt x="2649501" y="898154"/>
                  <a:pt x="2664554" y="905037"/>
                  <a:pt x="2679608" y="911921"/>
                </a:cubicBezTo>
                <a:cubicBezTo>
                  <a:pt x="2695345" y="918804"/>
                  <a:pt x="2711082" y="924999"/>
                  <a:pt x="2728188" y="932571"/>
                </a:cubicBezTo>
                <a:lnTo>
                  <a:pt x="2698766" y="944273"/>
                </a:lnTo>
                <a:cubicBezTo>
                  <a:pt x="2681660" y="937389"/>
                  <a:pt x="2665923" y="930506"/>
                  <a:pt x="2650186" y="922934"/>
                </a:cubicBezTo>
                <a:cubicBezTo>
                  <a:pt x="2634448" y="916739"/>
                  <a:pt x="2619395" y="909167"/>
                  <a:pt x="2605027" y="902284"/>
                </a:cubicBezTo>
                <a:cubicBezTo>
                  <a:pt x="2589973" y="896089"/>
                  <a:pt x="2576289" y="889894"/>
                  <a:pt x="2561920" y="883010"/>
                </a:cubicBezTo>
                <a:cubicBezTo>
                  <a:pt x="2548920" y="876127"/>
                  <a:pt x="2535235" y="869932"/>
                  <a:pt x="2522919" y="863737"/>
                </a:cubicBezTo>
                <a:close/>
                <a:moveTo>
                  <a:pt x="2296051" y="702664"/>
                </a:moveTo>
                <a:cubicBezTo>
                  <a:pt x="2303594" y="708116"/>
                  <a:pt x="2311137" y="714249"/>
                  <a:pt x="2319366" y="719701"/>
                </a:cubicBezTo>
                <a:cubicBezTo>
                  <a:pt x="2327595" y="725834"/>
                  <a:pt x="2335824" y="731285"/>
                  <a:pt x="2345424" y="738100"/>
                </a:cubicBezTo>
                <a:cubicBezTo>
                  <a:pt x="2354339" y="744233"/>
                  <a:pt x="2363939" y="750367"/>
                  <a:pt x="2374225" y="756500"/>
                </a:cubicBezTo>
                <a:cubicBezTo>
                  <a:pt x="2385197" y="762633"/>
                  <a:pt x="2395484" y="769448"/>
                  <a:pt x="2407141" y="776262"/>
                </a:cubicBezTo>
                <a:lnTo>
                  <a:pt x="2374225" y="783758"/>
                </a:lnTo>
                <a:cubicBezTo>
                  <a:pt x="2363254" y="776944"/>
                  <a:pt x="2352282" y="770129"/>
                  <a:pt x="2341995" y="763314"/>
                </a:cubicBezTo>
                <a:cubicBezTo>
                  <a:pt x="2331024" y="757181"/>
                  <a:pt x="2320737" y="750367"/>
                  <a:pt x="2311823" y="744233"/>
                </a:cubicBezTo>
                <a:cubicBezTo>
                  <a:pt x="2302908" y="738100"/>
                  <a:pt x="2293993" y="731967"/>
                  <a:pt x="2285764" y="725834"/>
                </a:cubicBezTo>
                <a:cubicBezTo>
                  <a:pt x="2277535" y="719701"/>
                  <a:pt x="2269992" y="714249"/>
                  <a:pt x="2262449" y="708116"/>
                </a:cubicBezTo>
                <a:close/>
                <a:moveTo>
                  <a:pt x="2203777" y="563342"/>
                </a:moveTo>
                <a:cubicBezTo>
                  <a:pt x="2203777" y="568880"/>
                  <a:pt x="2204482" y="574418"/>
                  <a:pt x="2205186" y="579264"/>
                </a:cubicBezTo>
                <a:cubicBezTo>
                  <a:pt x="2205890" y="584802"/>
                  <a:pt x="2208004" y="590341"/>
                  <a:pt x="2209412" y="596571"/>
                </a:cubicBezTo>
                <a:cubicBezTo>
                  <a:pt x="2211525" y="602109"/>
                  <a:pt x="2214343" y="607648"/>
                  <a:pt x="2217160" y="613878"/>
                </a:cubicBezTo>
                <a:cubicBezTo>
                  <a:pt x="2220682" y="620109"/>
                  <a:pt x="2224204" y="626339"/>
                  <a:pt x="2228430" y="632569"/>
                </a:cubicBezTo>
                <a:lnTo>
                  <a:pt x="2193212" y="635339"/>
                </a:lnTo>
                <a:cubicBezTo>
                  <a:pt x="2188986" y="629108"/>
                  <a:pt x="2185464" y="622878"/>
                  <a:pt x="2181943" y="616647"/>
                </a:cubicBezTo>
                <a:cubicBezTo>
                  <a:pt x="2179125" y="610417"/>
                  <a:pt x="2176308" y="604186"/>
                  <a:pt x="2174195" y="597956"/>
                </a:cubicBezTo>
                <a:cubicBezTo>
                  <a:pt x="2172082" y="591725"/>
                  <a:pt x="2170673" y="586187"/>
                  <a:pt x="2169969" y="580649"/>
                </a:cubicBezTo>
                <a:cubicBezTo>
                  <a:pt x="2168560" y="575111"/>
                  <a:pt x="2168560" y="569572"/>
                  <a:pt x="2168560" y="564034"/>
                </a:cubicBezTo>
                <a:close/>
                <a:moveTo>
                  <a:pt x="2270964" y="442193"/>
                </a:moveTo>
                <a:lnTo>
                  <a:pt x="2298099" y="447123"/>
                </a:lnTo>
                <a:cubicBezTo>
                  <a:pt x="2291141" y="451349"/>
                  <a:pt x="2284184" y="455576"/>
                  <a:pt x="2277226" y="459802"/>
                </a:cubicBezTo>
                <a:cubicBezTo>
                  <a:pt x="2270964" y="464028"/>
                  <a:pt x="2264702" y="468254"/>
                  <a:pt x="2258440" y="473184"/>
                </a:cubicBezTo>
                <a:cubicBezTo>
                  <a:pt x="2252177" y="477410"/>
                  <a:pt x="2246611" y="482341"/>
                  <a:pt x="2241741" y="486567"/>
                </a:cubicBezTo>
                <a:cubicBezTo>
                  <a:pt x="2236174" y="492202"/>
                  <a:pt x="2231304" y="496428"/>
                  <a:pt x="2227129" y="502063"/>
                </a:cubicBezTo>
                <a:lnTo>
                  <a:pt x="2195819" y="499245"/>
                </a:lnTo>
                <a:cubicBezTo>
                  <a:pt x="2199994" y="494315"/>
                  <a:pt x="2205560" y="488680"/>
                  <a:pt x="2210430" y="483749"/>
                </a:cubicBezTo>
                <a:cubicBezTo>
                  <a:pt x="2215997" y="478819"/>
                  <a:pt x="2222259" y="473889"/>
                  <a:pt x="2228521" y="468958"/>
                </a:cubicBezTo>
                <a:cubicBezTo>
                  <a:pt x="2234783" y="464028"/>
                  <a:pt x="2241741" y="459802"/>
                  <a:pt x="2248699" y="455576"/>
                </a:cubicBezTo>
                <a:cubicBezTo>
                  <a:pt x="2255656" y="450645"/>
                  <a:pt x="2263310" y="446419"/>
                  <a:pt x="2270964" y="442193"/>
                </a:cubicBezTo>
                <a:close/>
                <a:moveTo>
                  <a:pt x="2495440" y="360421"/>
                </a:moveTo>
                <a:lnTo>
                  <a:pt x="2516170" y="366478"/>
                </a:lnTo>
                <a:cubicBezTo>
                  <a:pt x="2506496" y="369170"/>
                  <a:pt x="2496131" y="371863"/>
                  <a:pt x="2485765" y="374555"/>
                </a:cubicBezTo>
                <a:cubicBezTo>
                  <a:pt x="2475400" y="377247"/>
                  <a:pt x="2466417" y="380612"/>
                  <a:pt x="2456052" y="383304"/>
                </a:cubicBezTo>
                <a:cubicBezTo>
                  <a:pt x="2446378" y="386670"/>
                  <a:pt x="2436703" y="389362"/>
                  <a:pt x="2427029" y="392727"/>
                </a:cubicBezTo>
                <a:cubicBezTo>
                  <a:pt x="2416664" y="396092"/>
                  <a:pt x="2407681" y="398785"/>
                  <a:pt x="2398698" y="402150"/>
                </a:cubicBezTo>
                <a:lnTo>
                  <a:pt x="2374512" y="396765"/>
                </a:lnTo>
                <a:cubicBezTo>
                  <a:pt x="2384186" y="393400"/>
                  <a:pt x="2393860" y="390035"/>
                  <a:pt x="2404226" y="387343"/>
                </a:cubicBezTo>
                <a:cubicBezTo>
                  <a:pt x="2413900" y="383978"/>
                  <a:pt x="2423574" y="380612"/>
                  <a:pt x="2433939" y="377247"/>
                </a:cubicBezTo>
                <a:cubicBezTo>
                  <a:pt x="2444304" y="374555"/>
                  <a:pt x="2453979" y="371863"/>
                  <a:pt x="2464344" y="369170"/>
                </a:cubicBezTo>
                <a:cubicBezTo>
                  <a:pt x="2474709" y="365805"/>
                  <a:pt x="2485074" y="363113"/>
                  <a:pt x="2495440" y="360421"/>
                </a:cubicBezTo>
                <a:close/>
                <a:moveTo>
                  <a:pt x="2748358" y="302874"/>
                </a:moveTo>
                <a:lnTo>
                  <a:pt x="2767559" y="308871"/>
                </a:lnTo>
                <a:cubicBezTo>
                  <a:pt x="2764816" y="309537"/>
                  <a:pt x="2760702" y="310870"/>
                  <a:pt x="2757273" y="311536"/>
                </a:cubicBezTo>
                <a:cubicBezTo>
                  <a:pt x="2753844" y="312203"/>
                  <a:pt x="2749730" y="312869"/>
                  <a:pt x="2746301" y="313535"/>
                </a:cubicBezTo>
                <a:cubicBezTo>
                  <a:pt x="2742187" y="314868"/>
                  <a:pt x="2738072" y="315534"/>
                  <a:pt x="2733958" y="316867"/>
                </a:cubicBezTo>
                <a:cubicBezTo>
                  <a:pt x="2730529" y="317533"/>
                  <a:pt x="2725729" y="318200"/>
                  <a:pt x="2721614" y="318866"/>
                </a:cubicBezTo>
                <a:cubicBezTo>
                  <a:pt x="2715443" y="320199"/>
                  <a:pt x="2708585" y="321531"/>
                  <a:pt x="2701728" y="322864"/>
                </a:cubicBezTo>
                <a:cubicBezTo>
                  <a:pt x="2695556" y="324197"/>
                  <a:pt x="2688699" y="325529"/>
                  <a:pt x="2682527" y="326862"/>
                </a:cubicBezTo>
                <a:cubicBezTo>
                  <a:pt x="2675669" y="328195"/>
                  <a:pt x="2668812" y="329527"/>
                  <a:pt x="2661954" y="331526"/>
                </a:cubicBezTo>
                <a:cubicBezTo>
                  <a:pt x="2655783" y="332859"/>
                  <a:pt x="2648925" y="334192"/>
                  <a:pt x="2641382" y="335525"/>
                </a:cubicBezTo>
                <a:lnTo>
                  <a:pt x="2622867" y="329527"/>
                </a:lnTo>
                <a:cubicBezTo>
                  <a:pt x="2629724" y="328195"/>
                  <a:pt x="2636582" y="326862"/>
                  <a:pt x="2643439" y="325529"/>
                </a:cubicBezTo>
                <a:cubicBezTo>
                  <a:pt x="2650297" y="323530"/>
                  <a:pt x="2657154" y="322198"/>
                  <a:pt x="2663326" y="320865"/>
                </a:cubicBezTo>
                <a:cubicBezTo>
                  <a:pt x="2670183" y="319532"/>
                  <a:pt x="2677041" y="318200"/>
                  <a:pt x="2683898" y="316867"/>
                </a:cubicBezTo>
                <a:cubicBezTo>
                  <a:pt x="2690070" y="315534"/>
                  <a:pt x="2696927" y="314202"/>
                  <a:pt x="2703785" y="312869"/>
                </a:cubicBezTo>
                <a:cubicBezTo>
                  <a:pt x="2707899" y="312203"/>
                  <a:pt x="2712014" y="311536"/>
                  <a:pt x="2715443" y="310870"/>
                </a:cubicBezTo>
                <a:cubicBezTo>
                  <a:pt x="2719557" y="309537"/>
                  <a:pt x="2722986" y="308871"/>
                  <a:pt x="2727100" y="308205"/>
                </a:cubicBezTo>
                <a:cubicBezTo>
                  <a:pt x="2730529" y="307538"/>
                  <a:pt x="2733958" y="306206"/>
                  <a:pt x="2737386" y="305539"/>
                </a:cubicBezTo>
                <a:cubicBezTo>
                  <a:pt x="2740815" y="304873"/>
                  <a:pt x="2744930" y="304207"/>
                  <a:pt x="2748358" y="302874"/>
                </a:cubicBezTo>
                <a:close/>
                <a:moveTo>
                  <a:pt x="2887318" y="236240"/>
                </a:moveTo>
                <a:lnTo>
                  <a:pt x="2912932" y="237575"/>
                </a:lnTo>
                <a:cubicBezTo>
                  <a:pt x="2911547" y="240911"/>
                  <a:pt x="2909470" y="243581"/>
                  <a:pt x="2906701" y="246918"/>
                </a:cubicBezTo>
                <a:cubicBezTo>
                  <a:pt x="2904624" y="249587"/>
                  <a:pt x="2901163" y="252924"/>
                  <a:pt x="2897009" y="256261"/>
                </a:cubicBezTo>
                <a:cubicBezTo>
                  <a:pt x="2893548" y="258930"/>
                  <a:pt x="2888702" y="262267"/>
                  <a:pt x="2883856" y="265604"/>
                </a:cubicBezTo>
                <a:cubicBezTo>
                  <a:pt x="2878318" y="268940"/>
                  <a:pt x="2872087" y="271610"/>
                  <a:pt x="2865165" y="274947"/>
                </a:cubicBezTo>
                <a:lnTo>
                  <a:pt x="2840935" y="270942"/>
                </a:lnTo>
                <a:cubicBezTo>
                  <a:pt x="2847858" y="268273"/>
                  <a:pt x="2852704" y="265604"/>
                  <a:pt x="2858242" y="262267"/>
                </a:cubicBezTo>
                <a:cubicBezTo>
                  <a:pt x="2863088" y="258930"/>
                  <a:pt x="2867241" y="256261"/>
                  <a:pt x="2871395" y="253591"/>
                </a:cubicBezTo>
                <a:cubicBezTo>
                  <a:pt x="2874857" y="250922"/>
                  <a:pt x="2878318" y="247585"/>
                  <a:pt x="2880395" y="244248"/>
                </a:cubicBezTo>
                <a:cubicBezTo>
                  <a:pt x="2883164" y="241579"/>
                  <a:pt x="2885241" y="238909"/>
                  <a:pt x="2887318" y="236240"/>
                </a:cubicBezTo>
                <a:close/>
                <a:moveTo>
                  <a:pt x="2864054" y="160523"/>
                </a:moveTo>
                <a:cubicBezTo>
                  <a:pt x="2868134" y="163827"/>
                  <a:pt x="2872893" y="166470"/>
                  <a:pt x="2876973" y="169114"/>
                </a:cubicBezTo>
                <a:cubicBezTo>
                  <a:pt x="2881052" y="172418"/>
                  <a:pt x="2885132" y="175061"/>
                  <a:pt x="2888531" y="177704"/>
                </a:cubicBezTo>
                <a:cubicBezTo>
                  <a:pt x="2892611" y="181008"/>
                  <a:pt x="2896010" y="183652"/>
                  <a:pt x="2898730" y="186956"/>
                </a:cubicBezTo>
                <a:cubicBezTo>
                  <a:pt x="2901450" y="189599"/>
                  <a:pt x="2904849" y="192903"/>
                  <a:pt x="2906889" y="195546"/>
                </a:cubicBezTo>
                <a:lnTo>
                  <a:pt x="2881732" y="196207"/>
                </a:lnTo>
                <a:cubicBezTo>
                  <a:pt x="2880372" y="193564"/>
                  <a:pt x="2877653" y="190260"/>
                  <a:pt x="2874253" y="186956"/>
                </a:cubicBezTo>
                <a:cubicBezTo>
                  <a:pt x="2871533" y="184312"/>
                  <a:pt x="2868134" y="181669"/>
                  <a:pt x="2865414" y="179026"/>
                </a:cubicBezTo>
                <a:cubicBezTo>
                  <a:pt x="2862014" y="176383"/>
                  <a:pt x="2857935" y="173739"/>
                  <a:pt x="2853855" y="170435"/>
                </a:cubicBezTo>
                <a:cubicBezTo>
                  <a:pt x="2849776" y="167792"/>
                  <a:pt x="2845696" y="165149"/>
                  <a:pt x="2840937" y="162505"/>
                </a:cubicBezTo>
                <a:close/>
                <a:moveTo>
                  <a:pt x="2726659" y="99951"/>
                </a:moveTo>
                <a:cubicBezTo>
                  <a:pt x="2732761" y="102585"/>
                  <a:pt x="2738864" y="104560"/>
                  <a:pt x="2744967" y="106535"/>
                </a:cubicBezTo>
                <a:cubicBezTo>
                  <a:pt x="2750391" y="108510"/>
                  <a:pt x="2757172" y="111144"/>
                  <a:pt x="2762596" y="113119"/>
                </a:cubicBezTo>
                <a:cubicBezTo>
                  <a:pt x="2768699" y="115753"/>
                  <a:pt x="2774802" y="118386"/>
                  <a:pt x="2780904" y="120362"/>
                </a:cubicBezTo>
                <a:cubicBezTo>
                  <a:pt x="2786329" y="122995"/>
                  <a:pt x="2792431" y="125629"/>
                  <a:pt x="2797856" y="127604"/>
                </a:cubicBezTo>
                <a:lnTo>
                  <a:pt x="2777514" y="129579"/>
                </a:lnTo>
                <a:cubicBezTo>
                  <a:pt x="2772089" y="126946"/>
                  <a:pt x="2765987" y="124971"/>
                  <a:pt x="2760562" y="122337"/>
                </a:cubicBezTo>
                <a:cubicBezTo>
                  <a:pt x="2754460" y="119703"/>
                  <a:pt x="2749035" y="117728"/>
                  <a:pt x="2742932" y="115753"/>
                </a:cubicBezTo>
                <a:cubicBezTo>
                  <a:pt x="2736830" y="113119"/>
                  <a:pt x="2731405" y="111144"/>
                  <a:pt x="2725303" y="108510"/>
                </a:cubicBezTo>
                <a:cubicBezTo>
                  <a:pt x="2719200" y="106535"/>
                  <a:pt x="2713776" y="104560"/>
                  <a:pt x="2707673" y="102585"/>
                </a:cubicBezTo>
                <a:close/>
                <a:moveTo>
                  <a:pt x="2598639" y="48462"/>
                </a:moveTo>
                <a:lnTo>
                  <a:pt x="2620446" y="48462"/>
                </a:lnTo>
                <a:cubicBezTo>
                  <a:pt x="2620446" y="49183"/>
                  <a:pt x="2620446" y="49183"/>
                  <a:pt x="2620446" y="49904"/>
                </a:cubicBezTo>
                <a:cubicBezTo>
                  <a:pt x="2620446" y="50625"/>
                  <a:pt x="2620446" y="51346"/>
                  <a:pt x="2620446" y="51346"/>
                </a:cubicBezTo>
                <a:cubicBezTo>
                  <a:pt x="2620446" y="52067"/>
                  <a:pt x="2620446" y="52789"/>
                  <a:pt x="2620446" y="52789"/>
                </a:cubicBezTo>
                <a:cubicBezTo>
                  <a:pt x="2620446" y="53510"/>
                  <a:pt x="2620446" y="53510"/>
                  <a:pt x="2620446" y="54952"/>
                </a:cubicBezTo>
                <a:cubicBezTo>
                  <a:pt x="2621127" y="56394"/>
                  <a:pt x="2622490" y="57836"/>
                  <a:pt x="2623853" y="59279"/>
                </a:cubicBezTo>
                <a:cubicBezTo>
                  <a:pt x="2625216" y="61442"/>
                  <a:pt x="2627260" y="62884"/>
                  <a:pt x="2629305" y="64326"/>
                </a:cubicBezTo>
                <a:cubicBezTo>
                  <a:pt x="2631349" y="66490"/>
                  <a:pt x="2634757" y="67932"/>
                  <a:pt x="2637482" y="69374"/>
                </a:cubicBezTo>
                <a:cubicBezTo>
                  <a:pt x="2640890" y="70817"/>
                  <a:pt x="2644297" y="72259"/>
                  <a:pt x="2648386" y="74422"/>
                </a:cubicBezTo>
                <a:cubicBezTo>
                  <a:pt x="2648386" y="74422"/>
                  <a:pt x="2649067" y="74422"/>
                  <a:pt x="2649749" y="74422"/>
                </a:cubicBezTo>
                <a:cubicBezTo>
                  <a:pt x="2649749" y="74422"/>
                  <a:pt x="2649749" y="74422"/>
                  <a:pt x="2650430" y="75143"/>
                </a:cubicBezTo>
                <a:cubicBezTo>
                  <a:pt x="2650430" y="75143"/>
                  <a:pt x="2651112" y="75143"/>
                  <a:pt x="2651793" y="75143"/>
                </a:cubicBezTo>
                <a:lnTo>
                  <a:pt x="2652475" y="75143"/>
                </a:lnTo>
                <a:lnTo>
                  <a:pt x="2634075" y="78028"/>
                </a:lnTo>
                <a:lnTo>
                  <a:pt x="2632712" y="78028"/>
                </a:lnTo>
                <a:lnTo>
                  <a:pt x="2632031" y="77307"/>
                </a:lnTo>
                <a:cubicBezTo>
                  <a:pt x="2631349" y="77307"/>
                  <a:pt x="2631349" y="76586"/>
                  <a:pt x="2630668" y="76586"/>
                </a:cubicBezTo>
                <a:cubicBezTo>
                  <a:pt x="2629986" y="76586"/>
                  <a:pt x="2629986" y="76586"/>
                  <a:pt x="2629986" y="76586"/>
                </a:cubicBezTo>
                <a:cubicBezTo>
                  <a:pt x="2625216" y="74422"/>
                  <a:pt x="2621127" y="72980"/>
                  <a:pt x="2617038" y="70817"/>
                </a:cubicBezTo>
                <a:cubicBezTo>
                  <a:pt x="2614313" y="69374"/>
                  <a:pt x="2610905" y="67211"/>
                  <a:pt x="2608861" y="65769"/>
                </a:cubicBezTo>
                <a:cubicBezTo>
                  <a:pt x="2606135" y="63605"/>
                  <a:pt x="2604091" y="62163"/>
                  <a:pt x="2602046" y="60000"/>
                </a:cubicBezTo>
                <a:cubicBezTo>
                  <a:pt x="2601365" y="58558"/>
                  <a:pt x="2600002" y="56394"/>
                  <a:pt x="2599320" y="54952"/>
                </a:cubicBezTo>
                <a:cubicBezTo>
                  <a:pt x="2599320" y="53510"/>
                  <a:pt x="2599320" y="53510"/>
                  <a:pt x="2599320" y="52789"/>
                </a:cubicBezTo>
                <a:cubicBezTo>
                  <a:pt x="2598639" y="52789"/>
                  <a:pt x="2598639" y="52067"/>
                  <a:pt x="2598639" y="51346"/>
                </a:cubicBezTo>
                <a:cubicBezTo>
                  <a:pt x="2598639" y="50625"/>
                  <a:pt x="2598639" y="49904"/>
                  <a:pt x="2598639" y="49904"/>
                </a:cubicBezTo>
                <a:cubicBezTo>
                  <a:pt x="2598639" y="49183"/>
                  <a:pt x="2598639" y="48462"/>
                  <a:pt x="2598639" y="48462"/>
                </a:cubicBezTo>
                <a:close/>
                <a:moveTo>
                  <a:pt x="2676246" y="0"/>
                </a:moveTo>
                <a:lnTo>
                  <a:pt x="2694868" y="2019"/>
                </a:lnTo>
                <a:cubicBezTo>
                  <a:pt x="2690040" y="4038"/>
                  <a:pt x="2685212" y="6057"/>
                  <a:pt x="2681074" y="7403"/>
                </a:cubicBezTo>
                <a:cubicBezTo>
                  <a:pt x="2676246" y="9423"/>
                  <a:pt x="2672108" y="10769"/>
                  <a:pt x="2667969" y="12788"/>
                </a:cubicBezTo>
                <a:cubicBezTo>
                  <a:pt x="2663831" y="14134"/>
                  <a:pt x="2660383" y="16826"/>
                  <a:pt x="2656244" y="18172"/>
                </a:cubicBezTo>
                <a:cubicBezTo>
                  <a:pt x="2652796" y="19518"/>
                  <a:pt x="2649347" y="22211"/>
                  <a:pt x="2645899" y="23557"/>
                </a:cubicBezTo>
                <a:lnTo>
                  <a:pt x="2625897" y="22211"/>
                </a:lnTo>
                <a:cubicBezTo>
                  <a:pt x="2629346" y="19518"/>
                  <a:pt x="2632794" y="18172"/>
                  <a:pt x="2636932" y="16153"/>
                </a:cubicBezTo>
                <a:cubicBezTo>
                  <a:pt x="2640381" y="14134"/>
                  <a:pt x="2644519" y="12788"/>
                  <a:pt x="2649347" y="10769"/>
                </a:cubicBezTo>
                <a:cubicBezTo>
                  <a:pt x="2653486" y="9423"/>
                  <a:pt x="2657624" y="6730"/>
                  <a:pt x="2662452" y="5384"/>
                </a:cubicBezTo>
                <a:cubicBezTo>
                  <a:pt x="2666590" y="4038"/>
                  <a:pt x="2671418" y="2019"/>
                  <a:pt x="2676246" y="0"/>
                </a:cubicBezTo>
                <a:close/>
              </a:path>
            </a:pathLst>
          </a:custGeom>
          <a:solidFill>
            <a:schemeClr val="bg1"/>
          </a:solidFill>
          <a:ln>
            <a:noFill/>
          </a:ln>
          <a:effectLst/>
        </p:spPr>
        <p:txBody>
          <a:bodyPr wrap="square" anchor="ctr">
            <a:noAutofit/>
          </a:bodyPr>
          <a:lstStyle/>
          <a:p>
            <a:pPr defTabSz="685663" fontAlgn="auto">
              <a:spcBef>
                <a:spcPts val="0"/>
              </a:spcBef>
              <a:spcAft>
                <a:spcPts val="0"/>
              </a:spcAft>
              <a:defRPr/>
            </a:pPr>
            <a:endParaRPr lang="nl-NL" sz="2449">
              <a:solidFill>
                <a:srgbClr val="7F7F7F"/>
              </a:solidFill>
              <a:latin typeface="Lato Light" panose="020F0502020204030203" pitchFamily="34" charset="0"/>
            </a:endParaRPr>
          </a:p>
        </p:txBody>
      </p:sp>
      <p:sp>
        <p:nvSpPr>
          <p:cNvPr id="14" name="Freeform 1015">
            <a:extLst>
              <a:ext uri="{FF2B5EF4-FFF2-40B4-BE49-F238E27FC236}">
                <a16:creationId xmlns:a16="http://schemas.microsoft.com/office/drawing/2014/main" id="{87446C57-B3FC-614D-80D3-5A7F860F45B1}"/>
              </a:ext>
            </a:extLst>
          </p:cNvPr>
          <p:cNvSpPr>
            <a:spLocks noChangeAspect="1" noChangeArrowheads="1"/>
          </p:cNvSpPr>
          <p:nvPr/>
        </p:nvSpPr>
        <p:spPr bwMode="auto">
          <a:xfrm>
            <a:off x="7867072" y="2849914"/>
            <a:ext cx="230870" cy="230870"/>
          </a:xfrm>
          <a:custGeom>
            <a:avLst/>
            <a:gdLst>
              <a:gd name="T0" fmla="*/ 92894350 w 293329"/>
              <a:gd name="T1" fmla="*/ 118433575 h 293332"/>
              <a:gd name="T2" fmla="*/ 35298861 w 293329"/>
              <a:gd name="T3" fmla="*/ 116334538 h 293332"/>
              <a:gd name="T4" fmla="*/ 103802883 w 293329"/>
              <a:gd name="T5" fmla="*/ 106852417 h 293332"/>
              <a:gd name="T6" fmla="*/ 102233054 w 293329"/>
              <a:gd name="T7" fmla="*/ 124229474 h 293332"/>
              <a:gd name="T8" fmla="*/ 122478131 w 293329"/>
              <a:gd name="T9" fmla="*/ 109490450 h 293332"/>
              <a:gd name="T10" fmla="*/ 128127419 w 293329"/>
              <a:gd name="T11" fmla="*/ 114299877 h 293332"/>
              <a:gd name="T12" fmla="*/ 100350671 w 293329"/>
              <a:gd name="T13" fmla="*/ 128107914 h 293332"/>
              <a:gd name="T14" fmla="*/ 100978028 w 293329"/>
              <a:gd name="T15" fmla="*/ 107008291 h 293332"/>
              <a:gd name="T16" fmla="*/ 5491820 w 293329"/>
              <a:gd name="T17" fmla="*/ 109490450 h 293332"/>
              <a:gd name="T18" fmla="*/ 25894837 w 293329"/>
              <a:gd name="T19" fmla="*/ 124229474 h 293332"/>
              <a:gd name="T20" fmla="*/ 24324031 w 293329"/>
              <a:gd name="T21" fmla="*/ 106852417 h 293332"/>
              <a:gd name="T22" fmla="*/ 29660244 w 293329"/>
              <a:gd name="T23" fmla="*/ 126246529 h 293332"/>
              <a:gd name="T24" fmla="*/ 0 w 293329"/>
              <a:gd name="T25" fmla="*/ 126246529 h 293332"/>
              <a:gd name="T26" fmla="*/ 5335544 w 293329"/>
              <a:gd name="T27" fmla="*/ 106852417 h 293332"/>
              <a:gd name="T28" fmla="*/ 112874612 w 293329"/>
              <a:gd name="T29" fmla="*/ 103457917 h 293332"/>
              <a:gd name="T30" fmla="*/ 14407902 w 293329"/>
              <a:gd name="T31" fmla="*/ 94675905 h 293332"/>
              <a:gd name="T32" fmla="*/ 18876886 w 293329"/>
              <a:gd name="T33" fmla="*/ 98989521 h 293332"/>
              <a:gd name="T34" fmla="*/ 121195977 w 293329"/>
              <a:gd name="T35" fmla="*/ 98989521 h 293332"/>
              <a:gd name="T36" fmla="*/ 112874612 w 293329"/>
              <a:gd name="T37" fmla="*/ 90824297 h 293332"/>
              <a:gd name="T38" fmla="*/ 14407902 w 293329"/>
              <a:gd name="T39" fmla="*/ 107309241 h 293332"/>
              <a:gd name="T40" fmla="*/ 61680683 w 293329"/>
              <a:gd name="T41" fmla="*/ 80424522 h 293332"/>
              <a:gd name="T42" fmla="*/ 79779208 w 293329"/>
              <a:gd name="T43" fmla="*/ 84424761 h 293332"/>
              <a:gd name="T44" fmla="*/ 61680683 w 293329"/>
              <a:gd name="T45" fmla="*/ 80424522 h 293332"/>
              <a:gd name="T46" fmla="*/ 81667314 w 293329"/>
              <a:gd name="T47" fmla="*/ 69171412 h 293332"/>
              <a:gd name="T48" fmla="*/ 59634523 w 293329"/>
              <a:gd name="T49" fmla="*/ 69171412 h 293332"/>
              <a:gd name="T50" fmla="*/ 52829407 w 293329"/>
              <a:gd name="T51" fmla="*/ 101294408 h 293332"/>
              <a:gd name="T52" fmla="*/ 52829407 w 293329"/>
              <a:gd name="T53" fmla="*/ 53319210 h 293332"/>
              <a:gd name="T54" fmla="*/ 45709624 w 293329"/>
              <a:gd name="T55" fmla="*/ 101294408 h 293332"/>
              <a:gd name="T56" fmla="*/ 45709624 w 293329"/>
              <a:gd name="T57" fmla="*/ 53319210 h 293332"/>
              <a:gd name="T58" fmla="*/ 122310456 w 293329"/>
              <a:gd name="T59" fmla="*/ 43861374 h 293332"/>
              <a:gd name="T60" fmla="*/ 118789962 w 293329"/>
              <a:gd name="T61" fmla="*/ 88430527 h 293332"/>
              <a:gd name="T62" fmla="*/ 119750064 w 293329"/>
              <a:gd name="T63" fmla="*/ 42605218 h 293332"/>
              <a:gd name="T64" fmla="*/ 10610067 w 293329"/>
              <a:gd name="T65" fmla="*/ 84675299 h 293332"/>
              <a:gd name="T66" fmla="*/ 6887197 w 293329"/>
              <a:gd name="T67" fmla="*/ 86095637 h 293332"/>
              <a:gd name="T68" fmla="*/ 45709624 w 293329"/>
              <a:gd name="T69" fmla="*/ 37747513 h 293332"/>
              <a:gd name="T70" fmla="*/ 84157075 w 293329"/>
              <a:gd name="T71" fmla="*/ 49544269 h 293332"/>
              <a:gd name="T72" fmla="*/ 45709624 w 293329"/>
              <a:gd name="T73" fmla="*/ 33971757 h 293332"/>
              <a:gd name="T74" fmla="*/ 90010986 w 293329"/>
              <a:gd name="T75" fmla="*/ 37747513 h 293332"/>
              <a:gd name="T76" fmla="*/ 90010986 w 293329"/>
              <a:gd name="T77" fmla="*/ 49544269 h 293332"/>
              <a:gd name="T78" fmla="*/ 90010986 w 293329"/>
              <a:gd name="T79" fmla="*/ 105226700 h 293332"/>
              <a:gd name="T80" fmla="*/ 36058154 w 293329"/>
              <a:gd name="T81" fmla="*/ 43567238 h 293332"/>
              <a:gd name="T82" fmla="*/ 103959598 w 293329"/>
              <a:gd name="T83" fmla="*/ 18690306 h 293332"/>
              <a:gd name="T84" fmla="*/ 124204060 w 293329"/>
              <a:gd name="T85" fmla="*/ 33532597 h 293332"/>
              <a:gd name="T86" fmla="*/ 122791511 w 293329"/>
              <a:gd name="T87" fmla="*/ 16033920 h 293332"/>
              <a:gd name="T88" fmla="*/ 128127419 w 293329"/>
              <a:gd name="T89" fmla="*/ 35407376 h 293332"/>
              <a:gd name="T90" fmla="*/ 98466986 w 293329"/>
              <a:gd name="T91" fmla="*/ 35407376 h 293332"/>
              <a:gd name="T92" fmla="*/ 103802883 w 293329"/>
              <a:gd name="T93" fmla="*/ 16033920 h 293332"/>
              <a:gd name="T94" fmla="*/ 3767028 w 293329"/>
              <a:gd name="T95" fmla="*/ 23532915 h 293332"/>
              <a:gd name="T96" fmla="*/ 25894837 w 293329"/>
              <a:gd name="T97" fmla="*/ 23532915 h 293332"/>
              <a:gd name="T98" fmla="*/ 26993363 w 293329"/>
              <a:gd name="T99" fmla="*/ 16190190 h 293332"/>
              <a:gd name="T100" fmla="*/ 27777184 w 293329"/>
              <a:gd name="T101" fmla="*/ 37282705 h 293332"/>
              <a:gd name="T102" fmla="*/ 0 w 293329"/>
              <a:gd name="T103" fmla="*/ 23532915 h 293332"/>
              <a:gd name="T104" fmla="*/ 112874612 w 293329"/>
              <a:gd name="T105" fmla="*/ 3696763 h 293332"/>
              <a:gd name="T106" fmla="*/ 117343831 w 293329"/>
              <a:gd name="T107" fmla="*/ 8166289 h 293332"/>
              <a:gd name="T108" fmla="*/ 9939250 w 293329"/>
              <a:gd name="T109" fmla="*/ 8166289 h 293332"/>
              <a:gd name="T110" fmla="*/ 14407902 w 293329"/>
              <a:gd name="T111" fmla="*/ 3696763 h 293332"/>
              <a:gd name="T112" fmla="*/ 96452400 w 293329"/>
              <a:gd name="T113" fmla="*/ 14524121 h 293332"/>
              <a:gd name="T114" fmla="*/ 32709116 w 293329"/>
              <a:gd name="T115" fmla="*/ 15472233 h 293332"/>
              <a:gd name="T116" fmla="*/ 63638755 w 293329"/>
              <a:gd name="T117" fmla="*/ 2959750 h 293332"/>
              <a:gd name="T118" fmla="*/ 112874612 w 293329"/>
              <a:gd name="T119" fmla="*/ 16485959 h 293332"/>
              <a:gd name="T120" fmla="*/ 14407902 w 293329"/>
              <a:gd name="T121" fmla="*/ 0 h 293332"/>
              <a:gd name="T122" fmla="*/ 6241744 w 293329"/>
              <a:gd name="T123" fmla="*/ 8166289 h 29333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93329" h="293332">
                <a:moveTo>
                  <a:pt x="208355" y="263416"/>
                </a:moveTo>
                <a:cubicBezTo>
                  <a:pt x="210511" y="261937"/>
                  <a:pt x="213385" y="262677"/>
                  <a:pt x="214822" y="264895"/>
                </a:cubicBezTo>
                <a:cubicBezTo>
                  <a:pt x="215541" y="267483"/>
                  <a:pt x="214822" y="270071"/>
                  <a:pt x="212667" y="271180"/>
                </a:cubicBezTo>
                <a:cubicBezTo>
                  <a:pt x="192188" y="282640"/>
                  <a:pt x="169194" y="288556"/>
                  <a:pt x="146201" y="288556"/>
                </a:cubicBezTo>
                <a:cubicBezTo>
                  <a:pt x="124284" y="288556"/>
                  <a:pt x="102728" y="283010"/>
                  <a:pt x="82608" y="272659"/>
                </a:cubicBezTo>
                <a:cubicBezTo>
                  <a:pt x="80093" y="271549"/>
                  <a:pt x="79375" y="268592"/>
                  <a:pt x="80812" y="266374"/>
                </a:cubicBezTo>
                <a:cubicBezTo>
                  <a:pt x="81530" y="264155"/>
                  <a:pt x="84405" y="263416"/>
                  <a:pt x="86560" y="264525"/>
                </a:cubicBezTo>
                <a:cubicBezTo>
                  <a:pt x="125003" y="284859"/>
                  <a:pt x="170631" y="284119"/>
                  <a:pt x="208355" y="263416"/>
                </a:cubicBezTo>
                <a:close/>
                <a:moveTo>
                  <a:pt x="237641" y="244663"/>
                </a:moveTo>
                <a:cubicBezTo>
                  <a:pt x="239437" y="246084"/>
                  <a:pt x="239796" y="248926"/>
                  <a:pt x="238000" y="250703"/>
                </a:cubicBezTo>
                <a:cubicBezTo>
                  <a:pt x="235485" y="253900"/>
                  <a:pt x="234048" y="257808"/>
                  <a:pt x="234048" y="261715"/>
                </a:cubicBezTo>
                <a:lnTo>
                  <a:pt x="234048" y="284451"/>
                </a:lnTo>
                <a:lnTo>
                  <a:pt x="284347" y="284451"/>
                </a:lnTo>
                <a:lnTo>
                  <a:pt x="284347" y="261715"/>
                </a:lnTo>
                <a:cubicBezTo>
                  <a:pt x="284347" y="257808"/>
                  <a:pt x="283269" y="253900"/>
                  <a:pt x="280395" y="250703"/>
                </a:cubicBezTo>
                <a:cubicBezTo>
                  <a:pt x="278958" y="248926"/>
                  <a:pt x="278958" y="246084"/>
                  <a:pt x="281113" y="244663"/>
                </a:cubicBezTo>
                <a:cubicBezTo>
                  <a:pt x="282910" y="242887"/>
                  <a:pt x="285784" y="243242"/>
                  <a:pt x="287221" y="245019"/>
                </a:cubicBezTo>
                <a:cubicBezTo>
                  <a:pt x="291173" y="249992"/>
                  <a:pt x="293329" y="255676"/>
                  <a:pt x="293329" y="261715"/>
                </a:cubicBezTo>
                <a:lnTo>
                  <a:pt x="293329" y="289069"/>
                </a:lnTo>
                <a:cubicBezTo>
                  <a:pt x="293329" y="291201"/>
                  <a:pt x="291533" y="293332"/>
                  <a:pt x="288658" y="293332"/>
                </a:cubicBezTo>
                <a:lnTo>
                  <a:pt x="229737" y="293332"/>
                </a:lnTo>
                <a:cubicBezTo>
                  <a:pt x="227222" y="293332"/>
                  <a:pt x="225425" y="291201"/>
                  <a:pt x="225425" y="289069"/>
                </a:cubicBezTo>
                <a:lnTo>
                  <a:pt x="225425" y="261715"/>
                </a:lnTo>
                <a:cubicBezTo>
                  <a:pt x="225425" y="255676"/>
                  <a:pt x="227222" y="249992"/>
                  <a:pt x="231174" y="245019"/>
                </a:cubicBezTo>
                <a:cubicBezTo>
                  <a:pt x="232611" y="243242"/>
                  <a:pt x="235844" y="242887"/>
                  <a:pt x="237641" y="244663"/>
                </a:cubicBezTo>
                <a:close/>
                <a:moveTo>
                  <a:pt x="12215" y="244663"/>
                </a:moveTo>
                <a:cubicBezTo>
                  <a:pt x="14012" y="246084"/>
                  <a:pt x="14371" y="248926"/>
                  <a:pt x="12575" y="250703"/>
                </a:cubicBezTo>
                <a:cubicBezTo>
                  <a:pt x="10419" y="253900"/>
                  <a:pt x="8622" y="257808"/>
                  <a:pt x="8622" y="261715"/>
                </a:cubicBezTo>
                <a:lnTo>
                  <a:pt x="8622" y="284451"/>
                </a:lnTo>
                <a:lnTo>
                  <a:pt x="59281" y="284451"/>
                </a:lnTo>
                <a:lnTo>
                  <a:pt x="59281" y="261715"/>
                </a:lnTo>
                <a:cubicBezTo>
                  <a:pt x="59281" y="257808"/>
                  <a:pt x="57844" y="253900"/>
                  <a:pt x="54969" y="250703"/>
                </a:cubicBezTo>
                <a:cubicBezTo>
                  <a:pt x="53532" y="248926"/>
                  <a:pt x="53892" y="246084"/>
                  <a:pt x="55688" y="244663"/>
                </a:cubicBezTo>
                <a:cubicBezTo>
                  <a:pt x="57844" y="242887"/>
                  <a:pt x="60359" y="243242"/>
                  <a:pt x="61796" y="245019"/>
                </a:cubicBezTo>
                <a:cubicBezTo>
                  <a:pt x="65748" y="249992"/>
                  <a:pt x="67903" y="255676"/>
                  <a:pt x="67903" y="261715"/>
                </a:cubicBezTo>
                <a:lnTo>
                  <a:pt x="67903" y="289069"/>
                </a:lnTo>
                <a:cubicBezTo>
                  <a:pt x="67903" y="291201"/>
                  <a:pt x="65748" y="293332"/>
                  <a:pt x="63592" y="293332"/>
                </a:cubicBezTo>
                <a:lnTo>
                  <a:pt x="4311" y="293332"/>
                </a:lnTo>
                <a:cubicBezTo>
                  <a:pt x="1796" y="293332"/>
                  <a:pt x="0" y="291201"/>
                  <a:pt x="0" y="289069"/>
                </a:cubicBezTo>
                <a:lnTo>
                  <a:pt x="0" y="261715"/>
                </a:lnTo>
                <a:cubicBezTo>
                  <a:pt x="0" y="255676"/>
                  <a:pt x="1796" y="249992"/>
                  <a:pt x="6107" y="245019"/>
                </a:cubicBezTo>
                <a:cubicBezTo>
                  <a:pt x="7545" y="243242"/>
                  <a:pt x="10419" y="242887"/>
                  <a:pt x="12215" y="244663"/>
                </a:cubicBezTo>
                <a:close/>
                <a:moveTo>
                  <a:pt x="258410" y="216782"/>
                </a:moveTo>
                <a:cubicBezTo>
                  <a:pt x="252766" y="216782"/>
                  <a:pt x="248180" y="221368"/>
                  <a:pt x="248180" y="226659"/>
                </a:cubicBezTo>
                <a:cubicBezTo>
                  <a:pt x="248180" y="232304"/>
                  <a:pt x="252766" y="236890"/>
                  <a:pt x="258410" y="236890"/>
                </a:cubicBezTo>
                <a:cubicBezTo>
                  <a:pt x="264055" y="236890"/>
                  <a:pt x="268641" y="232304"/>
                  <a:pt x="268641" y="226659"/>
                </a:cubicBezTo>
                <a:cubicBezTo>
                  <a:pt x="268641" y="221368"/>
                  <a:pt x="264055" y="216782"/>
                  <a:pt x="258410" y="216782"/>
                </a:cubicBezTo>
                <a:close/>
                <a:moveTo>
                  <a:pt x="32985" y="216782"/>
                </a:moveTo>
                <a:cubicBezTo>
                  <a:pt x="27341" y="216782"/>
                  <a:pt x="22754" y="221368"/>
                  <a:pt x="22754" y="226659"/>
                </a:cubicBezTo>
                <a:cubicBezTo>
                  <a:pt x="22754" y="232304"/>
                  <a:pt x="27341" y="236890"/>
                  <a:pt x="32985" y="236890"/>
                </a:cubicBezTo>
                <a:cubicBezTo>
                  <a:pt x="38629" y="236890"/>
                  <a:pt x="43216" y="232304"/>
                  <a:pt x="43216" y="226659"/>
                </a:cubicBezTo>
                <a:cubicBezTo>
                  <a:pt x="43216" y="221368"/>
                  <a:pt x="38629" y="216782"/>
                  <a:pt x="32985" y="216782"/>
                </a:cubicBezTo>
                <a:close/>
                <a:moveTo>
                  <a:pt x="258410" y="207962"/>
                </a:moveTo>
                <a:cubicBezTo>
                  <a:pt x="268994" y="207962"/>
                  <a:pt x="277460" y="216429"/>
                  <a:pt x="277460" y="226659"/>
                </a:cubicBezTo>
                <a:cubicBezTo>
                  <a:pt x="277460" y="237243"/>
                  <a:pt x="268994" y="245709"/>
                  <a:pt x="258410" y="245709"/>
                </a:cubicBezTo>
                <a:cubicBezTo>
                  <a:pt x="248180" y="245709"/>
                  <a:pt x="239713" y="237243"/>
                  <a:pt x="239713" y="226659"/>
                </a:cubicBezTo>
                <a:cubicBezTo>
                  <a:pt x="239713" y="216429"/>
                  <a:pt x="248180" y="207962"/>
                  <a:pt x="258410" y="207962"/>
                </a:cubicBezTo>
                <a:close/>
                <a:moveTo>
                  <a:pt x="32985" y="207962"/>
                </a:moveTo>
                <a:cubicBezTo>
                  <a:pt x="43568" y="207962"/>
                  <a:pt x="52035" y="216429"/>
                  <a:pt x="52035" y="226659"/>
                </a:cubicBezTo>
                <a:cubicBezTo>
                  <a:pt x="52035" y="237243"/>
                  <a:pt x="43568" y="245709"/>
                  <a:pt x="32985" y="245709"/>
                </a:cubicBezTo>
                <a:cubicBezTo>
                  <a:pt x="22754" y="245709"/>
                  <a:pt x="14288" y="237243"/>
                  <a:pt x="14288" y="226659"/>
                </a:cubicBezTo>
                <a:cubicBezTo>
                  <a:pt x="14288" y="216429"/>
                  <a:pt x="22754" y="207962"/>
                  <a:pt x="32985" y="207962"/>
                </a:cubicBezTo>
                <a:close/>
                <a:moveTo>
                  <a:pt x="141209" y="184150"/>
                </a:moveTo>
                <a:lnTo>
                  <a:pt x="182642" y="184150"/>
                </a:lnTo>
                <a:cubicBezTo>
                  <a:pt x="185164" y="184150"/>
                  <a:pt x="186965" y="186348"/>
                  <a:pt x="186965" y="188913"/>
                </a:cubicBezTo>
                <a:cubicBezTo>
                  <a:pt x="186965" y="191477"/>
                  <a:pt x="185164" y="193309"/>
                  <a:pt x="182642" y="193309"/>
                </a:cubicBezTo>
                <a:lnTo>
                  <a:pt x="141209" y="193309"/>
                </a:lnTo>
                <a:cubicBezTo>
                  <a:pt x="138687" y="193309"/>
                  <a:pt x="136525" y="191477"/>
                  <a:pt x="136525" y="188913"/>
                </a:cubicBezTo>
                <a:cubicBezTo>
                  <a:pt x="136525" y="186348"/>
                  <a:pt x="138687" y="184150"/>
                  <a:pt x="141209" y="184150"/>
                </a:cubicBezTo>
                <a:close/>
                <a:moveTo>
                  <a:pt x="141209" y="153987"/>
                </a:moveTo>
                <a:lnTo>
                  <a:pt x="182642" y="153987"/>
                </a:lnTo>
                <a:cubicBezTo>
                  <a:pt x="185164" y="153987"/>
                  <a:pt x="186965" y="155818"/>
                  <a:pt x="186965" y="158383"/>
                </a:cubicBezTo>
                <a:cubicBezTo>
                  <a:pt x="186965" y="160947"/>
                  <a:pt x="185164" y="163145"/>
                  <a:pt x="182642" y="163145"/>
                </a:cubicBezTo>
                <a:lnTo>
                  <a:pt x="141209" y="163145"/>
                </a:lnTo>
                <a:cubicBezTo>
                  <a:pt x="138687" y="163145"/>
                  <a:pt x="136525" y="160947"/>
                  <a:pt x="136525" y="158383"/>
                </a:cubicBezTo>
                <a:cubicBezTo>
                  <a:pt x="136525" y="155818"/>
                  <a:pt x="138687" y="153987"/>
                  <a:pt x="141209" y="153987"/>
                </a:cubicBezTo>
                <a:close/>
                <a:moveTo>
                  <a:pt x="120945" y="122087"/>
                </a:moveTo>
                <a:lnTo>
                  <a:pt x="120945" y="231936"/>
                </a:lnTo>
                <a:lnTo>
                  <a:pt x="201721" y="231936"/>
                </a:lnTo>
                <a:lnTo>
                  <a:pt x="201721" y="122087"/>
                </a:lnTo>
                <a:lnTo>
                  <a:pt x="120945" y="122087"/>
                </a:lnTo>
                <a:close/>
                <a:moveTo>
                  <a:pt x="91243" y="117765"/>
                </a:moveTo>
                <a:lnTo>
                  <a:pt x="91243" y="218610"/>
                </a:lnTo>
                <a:cubicBezTo>
                  <a:pt x="91243" y="225813"/>
                  <a:pt x="97401" y="231936"/>
                  <a:pt x="104645" y="231936"/>
                </a:cubicBezTo>
                <a:lnTo>
                  <a:pt x="112252" y="231936"/>
                </a:lnTo>
                <a:lnTo>
                  <a:pt x="112252" y="122087"/>
                </a:lnTo>
                <a:lnTo>
                  <a:pt x="104645" y="122087"/>
                </a:lnTo>
                <a:cubicBezTo>
                  <a:pt x="99574" y="122087"/>
                  <a:pt x="94865" y="120286"/>
                  <a:pt x="91243" y="117765"/>
                </a:cubicBezTo>
                <a:close/>
                <a:moveTo>
                  <a:pt x="274150" y="97555"/>
                </a:moveTo>
                <a:cubicBezTo>
                  <a:pt x="276714" y="96837"/>
                  <a:pt x="279278" y="98274"/>
                  <a:pt x="280011" y="100430"/>
                </a:cubicBezTo>
                <a:cubicBezTo>
                  <a:pt x="291734" y="132770"/>
                  <a:pt x="291001" y="168344"/>
                  <a:pt x="277813" y="199966"/>
                </a:cubicBezTo>
                <a:cubicBezTo>
                  <a:pt x="277080" y="201763"/>
                  <a:pt x="275249" y="202841"/>
                  <a:pt x="273783" y="202841"/>
                </a:cubicBezTo>
                <a:cubicBezTo>
                  <a:pt x="273051" y="202841"/>
                  <a:pt x="272684" y="202841"/>
                  <a:pt x="271952" y="202482"/>
                </a:cubicBezTo>
                <a:cubicBezTo>
                  <a:pt x="269387" y="201404"/>
                  <a:pt x="268288" y="198888"/>
                  <a:pt x="269387" y="196732"/>
                </a:cubicBezTo>
                <a:cubicBezTo>
                  <a:pt x="281843" y="166907"/>
                  <a:pt x="282209" y="133848"/>
                  <a:pt x="271585" y="103305"/>
                </a:cubicBezTo>
                <a:cubicBezTo>
                  <a:pt x="270853" y="101149"/>
                  <a:pt x="271952" y="98633"/>
                  <a:pt x="274150" y="97555"/>
                </a:cubicBezTo>
                <a:close/>
                <a:moveTo>
                  <a:pt x="20584" y="95972"/>
                </a:moveTo>
                <a:cubicBezTo>
                  <a:pt x="22807" y="96695"/>
                  <a:pt x="24289" y="99224"/>
                  <a:pt x="23177" y="101753"/>
                </a:cubicBezTo>
                <a:cubicBezTo>
                  <a:pt x="12435" y="131379"/>
                  <a:pt x="12806" y="164257"/>
                  <a:pt x="24289" y="193883"/>
                </a:cubicBezTo>
                <a:cubicBezTo>
                  <a:pt x="25029" y="196051"/>
                  <a:pt x="23918" y="198580"/>
                  <a:pt x="21696" y="199664"/>
                </a:cubicBezTo>
                <a:cubicBezTo>
                  <a:pt x="20955" y="199664"/>
                  <a:pt x="20584" y="199664"/>
                  <a:pt x="19844" y="199664"/>
                </a:cubicBezTo>
                <a:cubicBezTo>
                  <a:pt x="17991" y="199664"/>
                  <a:pt x="16510" y="198580"/>
                  <a:pt x="15769" y="197135"/>
                </a:cubicBezTo>
                <a:cubicBezTo>
                  <a:pt x="3545" y="165341"/>
                  <a:pt x="3175" y="130656"/>
                  <a:pt x="14658" y="98863"/>
                </a:cubicBezTo>
                <a:cubicBezTo>
                  <a:pt x="15399" y="96334"/>
                  <a:pt x="17991" y="95250"/>
                  <a:pt x="20584" y="95972"/>
                </a:cubicBezTo>
                <a:close/>
                <a:moveTo>
                  <a:pt x="104645" y="86431"/>
                </a:moveTo>
                <a:cubicBezTo>
                  <a:pt x="97401" y="86431"/>
                  <a:pt x="91243" y="92553"/>
                  <a:pt x="91243" y="99757"/>
                </a:cubicBezTo>
                <a:cubicBezTo>
                  <a:pt x="91243" y="107320"/>
                  <a:pt x="97401" y="113443"/>
                  <a:pt x="104645" y="113443"/>
                </a:cubicBezTo>
                <a:lnTo>
                  <a:pt x="192665" y="113443"/>
                </a:lnTo>
                <a:cubicBezTo>
                  <a:pt x="189405" y="104799"/>
                  <a:pt x="189405" y="95435"/>
                  <a:pt x="192665" y="86431"/>
                </a:cubicBezTo>
                <a:lnTo>
                  <a:pt x="104645" y="86431"/>
                </a:lnTo>
                <a:close/>
                <a:moveTo>
                  <a:pt x="104645" y="77787"/>
                </a:moveTo>
                <a:lnTo>
                  <a:pt x="206067" y="77787"/>
                </a:lnTo>
                <a:cubicBezTo>
                  <a:pt x="208603" y="77787"/>
                  <a:pt x="210776" y="79948"/>
                  <a:pt x="210776" y="82109"/>
                </a:cubicBezTo>
                <a:cubicBezTo>
                  <a:pt x="210776" y="84630"/>
                  <a:pt x="208603" y="86431"/>
                  <a:pt x="206067" y="86431"/>
                </a:cubicBezTo>
                <a:lnTo>
                  <a:pt x="202807" y="86431"/>
                </a:lnTo>
                <a:cubicBezTo>
                  <a:pt x="198098" y="95074"/>
                  <a:pt x="198098" y="104799"/>
                  <a:pt x="202807" y="113443"/>
                </a:cubicBezTo>
                <a:lnTo>
                  <a:pt x="206067" y="113443"/>
                </a:lnTo>
                <a:cubicBezTo>
                  <a:pt x="208603" y="113443"/>
                  <a:pt x="210776" y="115243"/>
                  <a:pt x="210776" y="117765"/>
                </a:cubicBezTo>
                <a:lnTo>
                  <a:pt x="210776" y="236258"/>
                </a:lnTo>
                <a:cubicBezTo>
                  <a:pt x="210776" y="238779"/>
                  <a:pt x="208603" y="240940"/>
                  <a:pt x="206067" y="240940"/>
                </a:cubicBezTo>
                <a:lnTo>
                  <a:pt x="104645" y="240940"/>
                </a:lnTo>
                <a:cubicBezTo>
                  <a:pt x="92330" y="240940"/>
                  <a:pt x="82550" y="230856"/>
                  <a:pt x="82550" y="218610"/>
                </a:cubicBezTo>
                <a:lnTo>
                  <a:pt x="82550" y="99757"/>
                </a:lnTo>
                <a:cubicBezTo>
                  <a:pt x="82550" y="87511"/>
                  <a:pt x="92330" y="77787"/>
                  <a:pt x="104645" y="77787"/>
                </a:cubicBezTo>
                <a:close/>
                <a:moveTo>
                  <a:pt x="237641" y="36713"/>
                </a:moveTo>
                <a:cubicBezTo>
                  <a:pt x="239437" y="37787"/>
                  <a:pt x="239796" y="40649"/>
                  <a:pt x="238000" y="42795"/>
                </a:cubicBezTo>
                <a:cubicBezTo>
                  <a:pt x="235485" y="45657"/>
                  <a:pt x="234048" y="49950"/>
                  <a:pt x="234048" y="53885"/>
                </a:cubicBezTo>
                <a:lnTo>
                  <a:pt x="234048" y="76781"/>
                </a:lnTo>
                <a:lnTo>
                  <a:pt x="284347" y="76781"/>
                </a:lnTo>
                <a:lnTo>
                  <a:pt x="284347" y="53885"/>
                </a:lnTo>
                <a:cubicBezTo>
                  <a:pt x="284347" y="49950"/>
                  <a:pt x="282910" y="45657"/>
                  <a:pt x="280395" y="42795"/>
                </a:cubicBezTo>
                <a:cubicBezTo>
                  <a:pt x="278958" y="40649"/>
                  <a:pt x="278958" y="37787"/>
                  <a:pt x="281113" y="36713"/>
                </a:cubicBezTo>
                <a:cubicBezTo>
                  <a:pt x="282910" y="34925"/>
                  <a:pt x="285784" y="35282"/>
                  <a:pt x="287221" y="37071"/>
                </a:cubicBezTo>
                <a:cubicBezTo>
                  <a:pt x="291173" y="41722"/>
                  <a:pt x="293329" y="47804"/>
                  <a:pt x="293329" y="53885"/>
                </a:cubicBezTo>
                <a:lnTo>
                  <a:pt x="293329" y="81074"/>
                </a:lnTo>
                <a:cubicBezTo>
                  <a:pt x="293329" y="83578"/>
                  <a:pt x="291533" y="85367"/>
                  <a:pt x="288658" y="85367"/>
                </a:cubicBezTo>
                <a:lnTo>
                  <a:pt x="229737" y="85367"/>
                </a:lnTo>
                <a:cubicBezTo>
                  <a:pt x="227222" y="85367"/>
                  <a:pt x="225425" y="83578"/>
                  <a:pt x="225425" y="81074"/>
                </a:cubicBezTo>
                <a:lnTo>
                  <a:pt x="225425" y="53885"/>
                </a:lnTo>
                <a:cubicBezTo>
                  <a:pt x="225425" y="47804"/>
                  <a:pt x="227222" y="41722"/>
                  <a:pt x="231174" y="37071"/>
                </a:cubicBezTo>
                <a:cubicBezTo>
                  <a:pt x="232970" y="35282"/>
                  <a:pt x="235844" y="34925"/>
                  <a:pt x="237641" y="36713"/>
                </a:cubicBezTo>
                <a:close/>
                <a:moveTo>
                  <a:pt x="12215" y="36713"/>
                </a:moveTo>
                <a:cubicBezTo>
                  <a:pt x="14012" y="37787"/>
                  <a:pt x="14371" y="40649"/>
                  <a:pt x="12575" y="42795"/>
                </a:cubicBezTo>
                <a:cubicBezTo>
                  <a:pt x="10419" y="45657"/>
                  <a:pt x="8622" y="49950"/>
                  <a:pt x="8622" y="53885"/>
                </a:cubicBezTo>
                <a:lnTo>
                  <a:pt x="8622" y="76781"/>
                </a:lnTo>
                <a:lnTo>
                  <a:pt x="59281" y="76781"/>
                </a:lnTo>
                <a:lnTo>
                  <a:pt x="59281" y="53885"/>
                </a:lnTo>
                <a:cubicBezTo>
                  <a:pt x="59281" y="49950"/>
                  <a:pt x="57844" y="45657"/>
                  <a:pt x="54969" y="42795"/>
                </a:cubicBezTo>
                <a:cubicBezTo>
                  <a:pt x="53532" y="40649"/>
                  <a:pt x="53892" y="37787"/>
                  <a:pt x="55688" y="36713"/>
                </a:cubicBezTo>
                <a:cubicBezTo>
                  <a:pt x="57844" y="34925"/>
                  <a:pt x="60359" y="35282"/>
                  <a:pt x="61796" y="37071"/>
                </a:cubicBezTo>
                <a:cubicBezTo>
                  <a:pt x="65748" y="41722"/>
                  <a:pt x="67903" y="47804"/>
                  <a:pt x="67903" y="53885"/>
                </a:cubicBezTo>
                <a:lnTo>
                  <a:pt x="67903" y="81074"/>
                </a:lnTo>
                <a:cubicBezTo>
                  <a:pt x="67903" y="83578"/>
                  <a:pt x="65748" y="85367"/>
                  <a:pt x="63592" y="85367"/>
                </a:cubicBezTo>
                <a:lnTo>
                  <a:pt x="4311" y="85367"/>
                </a:lnTo>
                <a:cubicBezTo>
                  <a:pt x="1796" y="85367"/>
                  <a:pt x="0" y="83578"/>
                  <a:pt x="0" y="81074"/>
                </a:cubicBezTo>
                <a:lnTo>
                  <a:pt x="0" y="53885"/>
                </a:lnTo>
                <a:cubicBezTo>
                  <a:pt x="0" y="47804"/>
                  <a:pt x="1796" y="41722"/>
                  <a:pt x="6107" y="37071"/>
                </a:cubicBezTo>
                <a:cubicBezTo>
                  <a:pt x="7545" y="35282"/>
                  <a:pt x="10419" y="34925"/>
                  <a:pt x="12215" y="36713"/>
                </a:cubicBezTo>
                <a:close/>
                <a:moveTo>
                  <a:pt x="258410" y="8466"/>
                </a:moveTo>
                <a:cubicBezTo>
                  <a:pt x="252766" y="8466"/>
                  <a:pt x="248180" y="13405"/>
                  <a:pt x="248180" y="18697"/>
                </a:cubicBezTo>
                <a:cubicBezTo>
                  <a:pt x="248180" y="24341"/>
                  <a:pt x="252766" y="28928"/>
                  <a:pt x="258410" y="28928"/>
                </a:cubicBezTo>
                <a:cubicBezTo>
                  <a:pt x="264055" y="28928"/>
                  <a:pt x="268641" y="24341"/>
                  <a:pt x="268641" y="18697"/>
                </a:cubicBezTo>
                <a:cubicBezTo>
                  <a:pt x="268641" y="13405"/>
                  <a:pt x="264055" y="8466"/>
                  <a:pt x="258410" y="8466"/>
                </a:cubicBezTo>
                <a:close/>
                <a:moveTo>
                  <a:pt x="32985" y="8466"/>
                </a:moveTo>
                <a:cubicBezTo>
                  <a:pt x="27341" y="8466"/>
                  <a:pt x="22754" y="13405"/>
                  <a:pt x="22754" y="18697"/>
                </a:cubicBezTo>
                <a:cubicBezTo>
                  <a:pt x="22754" y="24341"/>
                  <a:pt x="27341" y="28928"/>
                  <a:pt x="32985" y="28928"/>
                </a:cubicBezTo>
                <a:cubicBezTo>
                  <a:pt x="38629" y="28928"/>
                  <a:pt x="43216" y="24341"/>
                  <a:pt x="43216" y="18697"/>
                </a:cubicBezTo>
                <a:cubicBezTo>
                  <a:pt x="43216" y="13405"/>
                  <a:pt x="38629" y="8466"/>
                  <a:pt x="32985" y="8466"/>
                </a:cubicBezTo>
                <a:close/>
                <a:moveTo>
                  <a:pt x="145691" y="6778"/>
                </a:moveTo>
                <a:cubicBezTo>
                  <a:pt x="171211" y="6778"/>
                  <a:pt x="196731" y="13556"/>
                  <a:pt x="219015" y="27113"/>
                </a:cubicBezTo>
                <a:cubicBezTo>
                  <a:pt x="221531" y="28559"/>
                  <a:pt x="221891" y="31089"/>
                  <a:pt x="220813" y="33258"/>
                </a:cubicBezTo>
                <a:cubicBezTo>
                  <a:pt x="219015" y="35427"/>
                  <a:pt x="216499" y="36150"/>
                  <a:pt x="214702" y="34704"/>
                </a:cubicBezTo>
                <a:cubicBezTo>
                  <a:pt x="172648" y="9037"/>
                  <a:pt x="118733" y="9037"/>
                  <a:pt x="77038" y="34704"/>
                </a:cubicBezTo>
                <a:cubicBezTo>
                  <a:pt x="76320" y="35427"/>
                  <a:pt x="75601" y="35427"/>
                  <a:pt x="74882" y="35427"/>
                </a:cubicBezTo>
                <a:cubicBezTo>
                  <a:pt x="73444" y="35427"/>
                  <a:pt x="72006" y="34704"/>
                  <a:pt x="70928" y="33258"/>
                </a:cubicBezTo>
                <a:cubicBezTo>
                  <a:pt x="69850" y="31089"/>
                  <a:pt x="70209" y="28559"/>
                  <a:pt x="72366" y="27113"/>
                </a:cubicBezTo>
                <a:cubicBezTo>
                  <a:pt x="94651" y="13556"/>
                  <a:pt x="120171" y="6778"/>
                  <a:pt x="145691" y="6778"/>
                </a:cubicBezTo>
                <a:close/>
                <a:moveTo>
                  <a:pt x="258410" y="0"/>
                </a:moveTo>
                <a:cubicBezTo>
                  <a:pt x="268994" y="0"/>
                  <a:pt x="277460" y="8466"/>
                  <a:pt x="277460" y="18697"/>
                </a:cubicBezTo>
                <a:cubicBezTo>
                  <a:pt x="277460" y="29280"/>
                  <a:pt x="268994" y="37747"/>
                  <a:pt x="258410" y="37747"/>
                </a:cubicBezTo>
                <a:cubicBezTo>
                  <a:pt x="248180" y="37747"/>
                  <a:pt x="239713" y="29280"/>
                  <a:pt x="239713" y="18697"/>
                </a:cubicBezTo>
                <a:cubicBezTo>
                  <a:pt x="239713" y="8466"/>
                  <a:pt x="248180" y="0"/>
                  <a:pt x="258410" y="0"/>
                </a:cubicBezTo>
                <a:close/>
                <a:moveTo>
                  <a:pt x="32985" y="0"/>
                </a:moveTo>
                <a:cubicBezTo>
                  <a:pt x="43568" y="0"/>
                  <a:pt x="52035" y="8466"/>
                  <a:pt x="52035" y="18697"/>
                </a:cubicBezTo>
                <a:cubicBezTo>
                  <a:pt x="52035" y="29280"/>
                  <a:pt x="43568" y="37747"/>
                  <a:pt x="32985" y="37747"/>
                </a:cubicBezTo>
                <a:cubicBezTo>
                  <a:pt x="22754" y="37747"/>
                  <a:pt x="14288" y="29280"/>
                  <a:pt x="14288" y="18697"/>
                </a:cubicBezTo>
                <a:cubicBezTo>
                  <a:pt x="14288" y="8466"/>
                  <a:pt x="22754" y="0"/>
                  <a:pt x="32985" y="0"/>
                </a:cubicBezTo>
                <a:close/>
              </a:path>
            </a:pathLst>
          </a:custGeom>
          <a:solidFill>
            <a:schemeClr val="bg1"/>
          </a:solidFill>
          <a:ln>
            <a:noFill/>
          </a:ln>
          <a:effectLst/>
        </p:spPr>
        <p:txBody>
          <a:bodyPr anchor="ctr"/>
          <a:lstStyle/>
          <a:p>
            <a:pPr defTabSz="685663" fontAlgn="auto">
              <a:spcBef>
                <a:spcPts val="0"/>
              </a:spcBef>
              <a:spcAft>
                <a:spcPts val="0"/>
              </a:spcAft>
              <a:defRPr/>
            </a:pPr>
            <a:endParaRPr lang="nl-NL" sz="1350">
              <a:solidFill>
                <a:srgbClr val="7F7F7F"/>
              </a:solidFill>
              <a:latin typeface="Lato Light" panose="020F0502020204030203" pitchFamily="34" charset="0"/>
            </a:endParaRPr>
          </a:p>
        </p:txBody>
      </p:sp>
      <p:sp>
        <p:nvSpPr>
          <p:cNvPr id="15" name="Freeform 957">
            <a:extLst>
              <a:ext uri="{FF2B5EF4-FFF2-40B4-BE49-F238E27FC236}">
                <a16:creationId xmlns:a16="http://schemas.microsoft.com/office/drawing/2014/main" id="{36ADD6E9-2D05-BD44-AB4E-FC208073E624}"/>
              </a:ext>
            </a:extLst>
          </p:cNvPr>
          <p:cNvSpPr>
            <a:spLocks noChangeAspect="1"/>
          </p:cNvSpPr>
          <p:nvPr/>
        </p:nvSpPr>
        <p:spPr bwMode="auto">
          <a:xfrm rot="7380191">
            <a:off x="7367010" y="4208806"/>
            <a:ext cx="949250" cy="946424"/>
          </a:xfrm>
          <a:custGeom>
            <a:avLst/>
            <a:gdLst>
              <a:gd name="T0" fmla="*/ 7231786 w 293328"/>
              <a:gd name="T1" fmla="*/ 3281869 h 293329"/>
              <a:gd name="T2" fmla="*/ 5241143 w 293328"/>
              <a:gd name="T3" fmla="*/ 5262395 h 293329"/>
              <a:gd name="T4" fmla="*/ 7231786 w 293328"/>
              <a:gd name="T5" fmla="*/ 7229981 h 293329"/>
              <a:gd name="T6" fmla="*/ 8480878 w 293328"/>
              <a:gd name="T7" fmla="*/ 7229981 h 293329"/>
              <a:gd name="T8" fmla="*/ 6620299 w 293328"/>
              <a:gd name="T9" fmla="*/ 5378914 h 293329"/>
              <a:gd name="T10" fmla="*/ 6620299 w 293328"/>
              <a:gd name="T11" fmla="*/ 5145899 h 293329"/>
              <a:gd name="T12" fmla="*/ 8480878 w 293328"/>
              <a:gd name="T13" fmla="*/ 3281869 h 293329"/>
              <a:gd name="T14" fmla="*/ 3522979 w 293328"/>
              <a:gd name="T15" fmla="*/ 3281869 h 293329"/>
              <a:gd name="T16" fmla="*/ 1545228 w 293328"/>
              <a:gd name="T17" fmla="*/ 5262395 h 293329"/>
              <a:gd name="T18" fmla="*/ 3522979 w 293328"/>
              <a:gd name="T19" fmla="*/ 7229981 h 293329"/>
              <a:gd name="T20" fmla="*/ 4798038 w 293328"/>
              <a:gd name="T21" fmla="*/ 7229981 h 293329"/>
              <a:gd name="T22" fmla="*/ 2924460 w 293328"/>
              <a:gd name="T23" fmla="*/ 5378914 h 293329"/>
              <a:gd name="T24" fmla="*/ 2872422 w 293328"/>
              <a:gd name="T25" fmla="*/ 5262395 h 293329"/>
              <a:gd name="T26" fmla="*/ 2924460 w 293328"/>
              <a:gd name="T27" fmla="*/ 5145899 h 293329"/>
              <a:gd name="T28" fmla="*/ 4798038 w 293328"/>
              <a:gd name="T29" fmla="*/ 3281869 h 293329"/>
              <a:gd name="T30" fmla="*/ 7153804 w 293328"/>
              <a:gd name="T31" fmla="*/ 2958268 h 293329"/>
              <a:gd name="T32" fmla="*/ 8871194 w 293328"/>
              <a:gd name="T33" fmla="*/ 2958268 h 293329"/>
              <a:gd name="T34" fmla="*/ 9014307 w 293328"/>
              <a:gd name="T35" fmla="*/ 3061939 h 293329"/>
              <a:gd name="T36" fmla="*/ 8988292 w 293328"/>
              <a:gd name="T37" fmla="*/ 3230171 h 293329"/>
              <a:gd name="T38" fmla="*/ 6958583 w 293328"/>
              <a:gd name="T39" fmla="*/ 5262395 h 293329"/>
              <a:gd name="T40" fmla="*/ 8988292 w 293328"/>
              <a:gd name="T41" fmla="*/ 7281781 h 293329"/>
              <a:gd name="T42" fmla="*/ 9014307 w 293328"/>
              <a:gd name="T43" fmla="*/ 7449969 h 293329"/>
              <a:gd name="T44" fmla="*/ 8871194 w 293328"/>
              <a:gd name="T45" fmla="*/ 7553595 h 293329"/>
              <a:gd name="T46" fmla="*/ 7153804 w 293328"/>
              <a:gd name="T47" fmla="*/ 7553595 h 293329"/>
              <a:gd name="T48" fmla="*/ 7036686 w 293328"/>
              <a:gd name="T49" fmla="*/ 7501807 h 293329"/>
              <a:gd name="T50" fmla="*/ 4889866 w 293328"/>
              <a:gd name="T51" fmla="*/ 5378914 h 293329"/>
              <a:gd name="T52" fmla="*/ 4850796 w 293328"/>
              <a:gd name="T53" fmla="*/ 5262395 h 293329"/>
              <a:gd name="T54" fmla="*/ 4889866 w 293328"/>
              <a:gd name="T55" fmla="*/ 5145899 h 293329"/>
              <a:gd name="T56" fmla="*/ 7036686 w 293328"/>
              <a:gd name="T57" fmla="*/ 3010108 h 293329"/>
              <a:gd name="T58" fmla="*/ 7153804 w 293328"/>
              <a:gd name="T59" fmla="*/ 2958268 h 293329"/>
              <a:gd name="T60" fmla="*/ 3470917 w 293328"/>
              <a:gd name="T61" fmla="*/ 2958268 h 293329"/>
              <a:gd name="T62" fmla="*/ 5188376 w 293328"/>
              <a:gd name="T63" fmla="*/ 2958268 h 293329"/>
              <a:gd name="T64" fmla="*/ 5331496 w 293328"/>
              <a:gd name="T65" fmla="*/ 3061939 h 293329"/>
              <a:gd name="T66" fmla="*/ 5292447 w 293328"/>
              <a:gd name="T67" fmla="*/ 3230171 h 293329"/>
              <a:gd name="T68" fmla="*/ 3262740 w 293328"/>
              <a:gd name="T69" fmla="*/ 5262395 h 293329"/>
              <a:gd name="T70" fmla="*/ 5292447 w 293328"/>
              <a:gd name="T71" fmla="*/ 7281781 h 293329"/>
              <a:gd name="T72" fmla="*/ 5331496 w 293328"/>
              <a:gd name="T73" fmla="*/ 7449969 h 293329"/>
              <a:gd name="T74" fmla="*/ 5188376 w 293328"/>
              <a:gd name="T75" fmla="*/ 7553595 h 293329"/>
              <a:gd name="T76" fmla="*/ 3470917 w 293328"/>
              <a:gd name="T77" fmla="*/ 7553595 h 293329"/>
              <a:gd name="T78" fmla="*/ 3353800 w 293328"/>
              <a:gd name="T79" fmla="*/ 7501807 h 293329"/>
              <a:gd name="T80" fmla="*/ 1207056 w 293328"/>
              <a:gd name="T81" fmla="*/ 5378914 h 293329"/>
              <a:gd name="T82" fmla="*/ 1154942 w 293328"/>
              <a:gd name="T83" fmla="*/ 5262395 h 293329"/>
              <a:gd name="T84" fmla="*/ 1207056 w 293328"/>
              <a:gd name="T85" fmla="*/ 5145899 h 293329"/>
              <a:gd name="T86" fmla="*/ 3353800 w 293328"/>
              <a:gd name="T87" fmla="*/ 3010108 h 293329"/>
              <a:gd name="T88" fmla="*/ 3470917 w 293328"/>
              <a:gd name="T89" fmla="*/ 2958268 h 293329"/>
              <a:gd name="T90" fmla="*/ 5335135 w 293328"/>
              <a:gd name="T91" fmla="*/ 309249 h 293329"/>
              <a:gd name="T92" fmla="*/ 326907 w 293328"/>
              <a:gd name="T93" fmla="*/ 5255962 h 293329"/>
              <a:gd name="T94" fmla="*/ 5335135 w 293328"/>
              <a:gd name="T95" fmla="*/ 10189890 h 293329"/>
              <a:gd name="T96" fmla="*/ 10343292 w 293328"/>
              <a:gd name="T97" fmla="*/ 5255962 h 293329"/>
              <a:gd name="T98" fmla="*/ 5335135 w 293328"/>
              <a:gd name="T99" fmla="*/ 309249 h 293329"/>
              <a:gd name="T100" fmla="*/ 5335135 w 293328"/>
              <a:gd name="T101" fmla="*/ 0 h 293329"/>
              <a:gd name="T102" fmla="*/ 10670198 w 293328"/>
              <a:gd name="T103" fmla="*/ 5255962 h 293329"/>
              <a:gd name="T104" fmla="*/ 5335135 w 293328"/>
              <a:gd name="T105" fmla="*/ 10511952 h 293329"/>
              <a:gd name="T106" fmla="*/ 0 w 293328"/>
              <a:gd name="T107" fmla="*/ 5255962 h 293329"/>
              <a:gd name="T108" fmla="*/ 5335135 w 293328"/>
              <a:gd name="T109" fmla="*/ 0 h 29332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93328" h="293329">
                <a:moveTo>
                  <a:pt x="198805" y="91580"/>
                </a:moveTo>
                <a:lnTo>
                  <a:pt x="144080" y="146844"/>
                </a:lnTo>
                <a:lnTo>
                  <a:pt x="198805" y="201747"/>
                </a:lnTo>
                <a:lnTo>
                  <a:pt x="233142" y="201747"/>
                </a:lnTo>
                <a:lnTo>
                  <a:pt x="181994" y="150095"/>
                </a:lnTo>
                <a:cubicBezTo>
                  <a:pt x="180206" y="148289"/>
                  <a:pt x="180206" y="145038"/>
                  <a:pt x="181994" y="143593"/>
                </a:cubicBezTo>
                <a:lnTo>
                  <a:pt x="233142" y="91580"/>
                </a:lnTo>
                <a:lnTo>
                  <a:pt x="198805" y="91580"/>
                </a:lnTo>
                <a:close/>
                <a:moveTo>
                  <a:pt x="96847" y="91580"/>
                </a:moveTo>
                <a:lnTo>
                  <a:pt x="42480" y="146844"/>
                </a:lnTo>
                <a:lnTo>
                  <a:pt x="96847" y="201747"/>
                </a:lnTo>
                <a:lnTo>
                  <a:pt x="131899" y="201747"/>
                </a:lnTo>
                <a:lnTo>
                  <a:pt x="80394" y="150095"/>
                </a:lnTo>
                <a:cubicBezTo>
                  <a:pt x="79678" y="149011"/>
                  <a:pt x="78963" y="147928"/>
                  <a:pt x="78963" y="146844"/>
                </a:cubicBezTo>
                <a:cubicBezTo>
                  <a:pt x="78963" y="145399"/>
                  <a:pt x="79678" y="144316"/>
                  <a:pt x="80394" y="143593"/>
                </a:cubicBezTo>
                <a:lnTo>
                  <a:pt x="131899" y="91580"/>
                </a:lnTo>
                <a:lnTo>
                  <a:pt x="96847" y="91580"/>
                </a:lnTo>
                <a:close/>
                <a:moveTo>
                  <a:pt x="196659" y="82550"/>
                </a:moveTo>
                <a:lnTo>
                  <a:pt x="243872" y="82550"/>
                </a:lnTo>
                <a:cubicBezTo>
                  <a:pt x="245660" y="82550"/>
                  <a:pt x="247449" y="83634"/>
                  <a:pt x="247806" y="85440"/>
                </a:cubicBezTo>
                <a:cubicBezTo>
                  <a:pt x="248879" y="87246"/>
                  <a:pt x="248522" y="89052"/>
                  <a:pt x="247091" y="90135"/>
                </a:cubicBezTo>
                <a:lnTo>
                  <a:pt x="191294" y="146844"/>
                </a:lnTo>
                <a:lnTo>
                  <a:pt x="247091" y="203192"/>
                </a:lnTo>
                <a:cubicBezTo>
                  <a:pt x="248522" y="204275"/>
                  <a:pt x="248879" y="206442"/>
                  <a:pt x="247806" y="207887"/>
                </a:cubicBezTo>
                <a:cubicBezTo>
                  <a:pt x="247449" y="209693"/>
                  <a:pt x="245660" y="210777"/>
                  <a:pt x="243872" y="210777"/>
                </a:cubicBezTo>
                <a:lnTo>
                  <a:pt x="196659" y="210777"/>
                </a:lnTo>
                <a:cubicBezTo>
                  <a:pt x="195586" y="210777"/>
                  <a:pt x="194513" y="210416"/>
                  <a:pt x="193440" y="209332"/>
                </a:cubicBezTo>
                <a:lnTo>
                  <a:pt x="134423" y="150095"/>
                </a:lnTo>
                <a:cubicBezTo>
                  <a:pt x="133708" y="149011"/>
                  <a:pt x="133350" y="147928"/>
                  <a:pt x="133350" y="146844"/>
                </a:cubicBezTo>
                <a:cubicBezTo>
                  <a:pt x="133350" y="145399"/>
                  <a:pt x="133708" y="144316"/>
                  <a:pt x="134423" y="143593"/>
                </a:cubicBezTo>
                <a:lnTo>
                  <a:pt x="193440" y="83995"/>
                </a:lnTo>
                <a:cubicBezTo>
                  <a:pt x="194513" y="82911"/>
                  <a:pt x="195586" y="82550"/>
                  <a:pt x="196659" y="82550"/>
                </a:cubicBezTo>
                <a:close/>
                <a:moveTo>
                  <a:pt x="95416" y="82550"/>
                </a:moveTo>
                <a:lnTo>
                  <a:pt x="142630" y="82550"/>
                </a:lnTo>
                <a:cubicBezTo>
                  <a:pt x="144418" y="82550"/>
                  <a:pt x="145849" y="83634"/>
                  <a:pt x="146564" y="85440"/>
                </a:cubicBezTo>
                <a:cubicBezTo>
                  <a:pt x="147279" y="87246"/>
                  <a:pt x="146922" y="89052"/>
                  <a:pt x="145491" y="90135"/>
                </a:cubicBezTo>
                <a:lnTo>
                  <a:pt x="89693" y="146844"/>
                </a:lnTo>
                <a:lnTo>
                  <a:pt x="145491" y="203192"/>
                </a:lnTo>
                <a:cubicBezTo>
                  <a:pt x="146922" y="204275"/>
                  <a:pt x="147279" y="206442"/>
                  <a:pt x="146564" y="207887"/>
                </a:cubicBezTo>
                <a:cubicBezTo>
                  <a:pt x="145849" y="209693"/>
                  <a:pt x="144418" y="210777"/>
                  <a:pt x="142630" y="210777"/>
                </a:cubicBezTo>
                <a:lnTo>
                  <a:pt x="95416" y="210777"/>
                </a:lnTo>
                <a:cubicBezTo>
                  <a:pt x="93985" y="210777"/>
                  <a:pt x="92912" y="210416"/>
                  <a:pt x="92197" y="209332"/>
                </a:cubicBezTo>
                <a:lnTo>
                  <a:pt x="33181" y="150095"/>
                </a:lnTo>
                <a:cubicBezTo>
                  <a:pt x="32108" y="149011"/>
                  <a:pt x="31750" y="147928"/>
                  <a:pt x="31750" y="146844"/>
                </a:cubicBezTo>
                <a:cubicBezTo>
                  <a:pt x="31750" y="145399"/>
                  <a:pt x="32108" y="144316"/>
                  <a:pt x="33181" y="143593"/>
                </a:cubicBezTo>
                <a:lnTo>
                  <a:pt x="92197" y="83995"/>
                </a:lnTo>
                <a:cubicBezTo>
                  <a:pt x="92912" y="82911"/>
                  <a:pt x="93985" y="82550"/>
                  <a:pt x="95416" y="82550"/>
                </a:cubicBezTo>
                <a:close/>
                <a:moveTo>
                  <a:pt x="146664" y="8627"/>
                </a:moveTo>
                <a:cubicBezTo>
                  <a:pt x="70815" y="8627"/>
                  <a:pt x="8987" y="70816"/>
                  <a:pt x="8987" y="146664"/>
                </a:cubicBezTo>
                <a:cubicBezTo>
                  <a:pt x="8987" y="222513"/>
                  <a:pt x="70815" y="284342"/>
                  <a:pt x="146664" y="284342"/>
                </a:cubicBezTo>
                <a:cubicBezTo>
                  <a:pt x="222872" y="284342"/>
                  <a:pt x="284341" y="222513"/>
                  <a:pt x="284341" y="146664"/>
                </a:cubicBezTo>
                <a:cubicBezTo>
                  <a:pt x="284341" y="70816"/>
                  <a:pt x="222872" y="8627"/>
                  <a:pt x="146664" y="8627"/>
                </a:cubicBezTo>
                <a:close/>
                <a:moveTo>
                  <a:pt x="146664" y="0"/>
                </a:moveTo>
                <a:cubicBezTo>
                  <a:pt x="227545" y="0"/>
                  <a:pt x="293328" y="65783"/>
                  <a:pt x="293328" y="146664"/>
                </a:cubicBezTo>
                <a:cubicBezTo>
                  <a:pt x="293328" y="227545"/>
                  <a:pt x="227545" y="293329"/>
                  <a:pt x="146664" y="293329"/>
                </a:cubicBezTo>
                <a:cubicBezTo>
                  <a:pt x="66142" y="293329"/>
                  <a:pt x="0" y="227545"/>
                  <a:pt x="0" y="146664"/>
                </a:cubicBezTo>
                <a:cubicBezTo>
                  <a:pt x="0" y="65783"/>
                  <a:pt x="66142" y="0"/>
                  <a:pt x="146664" y="0"/>
                </a:cubicBezTo>
                <a:close/>
              </a:path>
            </a:pathLst>
          </a:custGeom>
          <a:solidFill>
            <a:schemeClr val="bg1"/>
          </a:solidFill>
          <a:ln>
            <a:noFill/>
          </a:ln>
        </p:spPr>
        <p:txBody>
          <a:bodyPr anchor="ctr"/>
          <a:lstStyle/>
          <a:p>
            <a:pPr defTabSz="685800" fontAlgn="auto">
              <a:spcBef>
                <a:spcPts val="0"/>
              </a:spcBef>
              <a:spcAft>
                <a:spcPts val="0"/>
              </a:spcAft>
              <a:defRPr/>
            </a:pPr>
            <a:endParaRPr lang="nl-NL" sz="1350">
              <a:solidFill>
                <a:srgbClr val="7F7F7F"/>
              </a:solidFill>
              <a:latin typeface="Calibri" panose="020F0502020204030204"/>
            </a:endParaRPr>
          </a:p>
        </p:txBody>
      </p:sp>
      <p:sp>
        <p:nvSpPr>
          <p:cNvPr id="16" name="Freeform 350">
            <a:extLst>
              <a:ext uri="{FF2B5EF4-FFF2-40B4-BE49-F238E27FC236}">
                <a16:creationId xmlns:a16="http://schemas.microsoft.com/office/drawing/2014/main" id="{1899AD1A-F7A4-3542-AD6C-24546AF81274}"/>
              </a:ext>
            </a:extLst>
          </p:cNvPr>
          <p:cNvSpPr>
            <a:spLocks noEditPoints="1"/>
          </p:cNvSpPr>
          <p:nvPr/>
        </p:nvSpPr>
        <p:spPr bwMode="auto">
          <a:xfrm>
            <a:off x="7091168" y="2240923"/>
            <a:ext cx="200352" cy="228014"/>
          </a:xfrm>
          <a:custGeom>
            <a:avLst/>
            <a:gdLst>
              <a:gd name="T0" fmla="*/ 88 w 176"/>
              <a:gd name="T1" fmla="*/ 0 h 176"/>
              <a:gd name="T2" fmla="*/ 0 w 176"/>
              <a:gd name="T3" fmla="*/ 88 h 176"/>
              <a:gd name="T4" fmla="*/ 88 w 176"/>
              <a:gd name="T5" fmla="*/ 176 h 176"/>
              <a:gd name="T6" fmla="*/ 176 w 176"/>
              <a:gd name="T7" fmla="*/ 88 h 176"/>
              <a:gd name="T8" fmla="*/ 88 w 176"/>
              <a:gd name="T9" fmla="*/ 0 h 176"/>
              <a:gd name="T10" fmla="*/ 84 w 176"/>
              <a:gd name="T11" fmla="*/ 168 h 176"/>
              <a:gd name="T12" fmla="*/ 8 w 176"/>
              <a:gd name="T13" fmla="*/ 92 h 176"/>
              <a:gd name="T14" fmla="*/ 25 w 176"/>
              <a:gd name="T15" fmla="*/ 92 h 176"/>
              <a:gd name="T16" fmla="*/ 33 w 176"/>
              <a:gd name="T17" fmla="*/ 100 h 176"/>
              <a:gd name="T18" fmla="*/ 84 w 176"/>
              <a:gd name="T19" fmla="*/ 144 h 176"/>
              <a:gd name="T20" fmla="*/ 84 w 176"/>
              <a:gd name="T21" fmla="*/ 168 h 176"/>
              <a:gd name="T22" fmla="*/ 84 w 176"/>
              <a:gd name="T23" fmla="*/ 136 h 176"/>
              <a:gd name="T24" fmla="*/ 41 w 176"/>
              <a:gd name="T25" fmla="*/ 99 h 176"/>
              <a:gd name="T26" fmla="*/ 47 w 176"/>
              <a:gd name="T27" fmla="*/ 92 h 176"/>
              <a:gd name="T28" fmla="*/ 68 w 176"/>
              <a:gd name="T29" fmla="*/ 92 h 176"/>
              <a:gd name="T30" fmla="*/ 84 w 176"/>
              <a:gd name="T31" fmla="*/ 108 h 176"/>
              <a:gd name="T32" fmla="*/ 84 w 176"/>
              <a:gd name="T33" fmla="*/ 136 h 176"/>
              <a:gd name="T34" fmla="*/ 84 w 176"/>
              <a:gd name="T35" fmla="*/ 68 h 176"/>
              <a:gd name="T36" fmla="*/ 68 w 176"/>
              <a:gd name="T37" fmla="*/ 84 h 176"/>
              <a:gd name="T38" fmla="*/ 47 w 176"/>
              <a:gd name="T39" fmla="*/ 84 h 176"/>
              <a:gd name="T40" fmla="*/ 41 w 176"/>
              <a:gd name="T41" fmla="*/ 77 h 176"/>
              <a:gd name="T42" fmla="*/ 84 w 176"/>
              <a:gd name="T43" fmla="*/ 40 h 176"/>
              <a:gd name="T44" fmla="*/ 84 w 176"/>
              <a:gd name="T45" fmla="*/ 68 h 176"/>
              <a:gd name="T46" fmla="*/ 84 w 176"/>
              <a:gd name="T47" fmla="*/ 32 h 176"/>
              <a:gd name="T48" fmla="*/ 33 w 176"/>
              <a:gd name="T49" fmla="*/ 76 h 176"/>
              <a:gd name="T50" fmla="*/ 25 w 176"/>
              <a:gd name="T51" fmla="*/ 84 h 176"/>
              <a:gd name="T52" fmla="*/ 8 w 176"/>
              <a:gd name="T53" fmla="*/ 84 h 176"/>
              <a:gd name="T54" fmla="*/ 84 w 176"/>
              <a:gd name="T55" fmla="*/ 8 h 176"/>
              <a:gd name="T56" fmla="*/ 84 w 176"/>
              <a:gd name="T57" fmla="*/ 32 h 176"/>
              <a:gd name="T58" fmla="*/ 92 w 176"/>
              <a:gd name="T59" fmla="*/ 8 h 176"/>
              <a:gd name="T60" fmla="*/ 168 w 176"/>
              <a:gd name="T61" fmla="*/ 84 h 176"/>
              <a:gd name="T62" fmla="*/ 144 w 176"/>
              <a:gd name="T63" fmla="*/ 84 h 176"/>
              <a:gd name="T64" fmla="*/ 135 w 176"/>
              <a:gd name="T65" fmla="*/ 57 h 176"/>
              <a:gd name="T66" fmla="*/ 136 w 176"/>
              <a:gd name="T67" fmla="*/ 52 h 176"/>
              <a:gd name="T68" fmla="*/ 124 w 176"/>
              <a:gd name="T69" fmla="*/ 40 h 176"/>
              <a:gd name="T70" fmla="*/ 119 w 176"/>
              <a:gd name="T71" fmla="*/ 41 h 176"/>
              <a:gd name="T72" fmla="*/ 92 w 176"/>
              <a:gd name="T73" fmla="*/ 32 h 176"/>
              <a:gd name="T74" fmla="*/ 92 w 176"/>
              <a:gd name="T75" fmla="*/ 8 h 176"/>
              <a:gd name="T76" fmla="*/ 92 w 176"/>
              <a:gd name="T77" fmla="*/ 40 h 176"/>
              <a:gd name="T78" fmla="*/ 113 w 176"/>
              <a:gd name="T79" fmla="*/ 47 h 176"/>
              <a:gd name="T80" fmla="*/ 112 w 176"/>
              <a:gd name="T81" fmla="*/ 52 h 176"/>
              <a:gd name="T82" fmla="*/ 124 w 176"/>
              <a:gd name="T83" fmla="*/ 64 h 176"/>
              <a:gd name="T84" fmla="*/ 129 w 176"/>
              <a:gd name="T85" fmla="*/ 63 h 176"/>
              <a:gd name="T86" fmla="*/ 136 w 176"/>
              <a:gd name="T87" fmla="*/ 84 h 176"/>
              <a:gd name="T88" fmla="*/ 108 w 176"/>
              <a:gd name="T89" fmla="*/ 84 h 176"/>
              <a:gd name="T90" fmla="*/ 92 w 176"/>
              <a:gd name="T91" fmla="*/ 68 h 176"/>
              <a:gd name="T92" fmla="*/ 92 w 176"/>
              <a:gd name="T93" fmla="*/ 40 h 176"/>
              <a:gd name="T94" fmla="*/ 92 w 176"/>
              <a:gd name="T95" fmla="*/ 108 h 176"/>
              <a:gd name="T96" fmla="*/ 108 w 176"/>
              <a:gd name="T97" fmla="*/ 92 h 176"/>
              <a:gd name="T98" fmla="*/ 136 w 176"/>
              <a:gd name="T99" fmla="*/ 92 h 176"/>
              <a:gd name="T100" fmla="*/ 92 w 176"/>
              <a:gd name="T101" fmla="*/ 136 h 176"/>
              <a:gd name="T102" fmla="*/ 92 w 176"/>
              <a:gd name="T103" fmla="*/ 108 h 176"/>
              <a:gd name="T104" fmla="*/ 92 w 176"/>
              <a:gd name="T105" fmla="*/ 168 h 176"/>
              <a:gd name="T106" fmla="*/ 92 w 176"/>
              <a:gd name="T107" fmla="*/ 144 h 176"/>
              <a:gd name="T108" fmla="*/ 144 w 176"/>
              <a:gd name="T109" fmla="*/ 92 h 176"/>
              <a:gd name="T110" fmla="*/ 168 w 176"/>
              <a:gd name="T111" fmla="*/ 92 h 176"/>
              <a:gd name="T112" fmla="*/ 92 w 176"/>
              <a:gd name="T113" fmla="*/ 168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76" h="176">
                <a:moveTo>
                  <a:pt x="88" y="0"/>
                </a:moveTo>
                <a:cubicBezTo>
                  <a:pt x="39" y="0"/>
                  <a:pt x="0" y="39"/>
                  <a:pt x="0" y="88"/>
                </a:cubicBezTo>
                <a:cubicBezTo>
                  <a:pt x="0" y="137"/>
                  <a:pt x="39" y="176"/>
                  <a:pt x="88" y="176"/>
                </a:cubicBezTo>
                <a:cubicBezTo>
                  <a:pt x="137" y="176"/>
                  <a:pt x="176" y="137"/>
                  <a:pt x="176" y="88"/>
                </a:cubicBezTo>
                <a:cubicBezTo>
                  <a:pt x="176" y="39"/>
                  <a:pt x="137" y="0"/>
                  <a:pt x="88" y="0"/>
                </a:cubicBezTo>
                <a:moveTo>
                  <a:pt x="84" y="168"/>
                </a:moveTo>
                <a:cubicBezTo>
                  <a:pt x="43" y="166"/>
                  <a:pt x="10" y="133"/>
                  <a:pt x="8" y="92"/>
                </a:cubicBezTo>
                <a:cubicBezTo>
                  <a:pt x="25" y="92"/>
                  <a:pt x="25" y="92"/>
                  <a:pt x="25" y="92"/>
                </a:cubicBezTo>
                <a:cubicBezTo>
                  <a:pt x="26" y="96"/>
                  <a:pt x="29" y="99"/>
                  <a:pt x="33" y="100"/>
                </a:cubicBezTo>
                <a:cubicBezTo>
                  <a:pt x="38" y="124"/>
                  <a:pt x="59" y="142"/>
                  <a:pt x="84" y="144"/>
                </a:cubicBezTo>
                <a:lnTo>
                  <a:pt x="84" y="168"/>
                </a:lnTo>
                <a:close/>
                <a:moveTo>
                  <a:pt x="84" y="136"/>
                </a:moveTo>
                <a:cubicBezTo>
                  <a:pt x="63" y="134"/>
                  <a:pt x="46" y="119"/>
                  <a:pt x="41" y="99"/>
                </a:cubicBezTo>
                <a:cubicBezTo>
                  <a:pt x="44" y="97"/>
                  <a:pt x="46" y="95"/>
                  <a:pt x="47" y="92"/>
                </a:cubicBezTo>
                <a:cubicBezTo>
                  <a:pt x="68" y="92"/>
                  <a:pt x="68" y="92"/>
                  <a:pt x="68" y="92"/>
                </a:cubicBezTo>
                <a:cubicBezTo>
                  <a:pt x="70" y="100"/>
                  <a:pt x="76" y="106"/>
                  <a:pt x="84" y="108"/>
                </a:cubicBezTo>
                <a:lnTo>
                  <a:pt x="84" y="136"/>
                </a:lnTo>
                <a:close/>
                <a:moveTo>
                  <a:pt x="84" y="68"/>
                </a:moveTo>
                <a:cubicBezTo>
                  <a:pt x="76" y="70"/>
                  <a:pt x="70" y="76"/>
                  <a:pt x="68" y="84"/>
                </a:cubicBezTo>
                <a:cubicBezTo>
                  <a:pt x="47" y="84"/>
                  <a:pt x="47" y="84"/>
                  <a:pt x="47" y="84"/>
                </a:cubicBezTo>
                <a:cubicBezTo>
                  <a:pt x="46" y="81"/>
                  <a:pt x="44" y="79"/>
                  <a:pt x="41" y="77"/>
                </a:cubicBezTo>
                <a:cubicBezTo>
                  <a:pt x="46" y="57"/>
                  <a:pt x="63" y="42"/>
                  <a:pt x="84" y="40"/>
                </a:cubicBezTo>
                <a:lnTo>
                  <a:pt x="84" y="68"/>
                </a:lnTo>
                <a:close/>
                <a:moveTo>
                  <a:pt x="84" y="32"/>
                </a:moveTo>
                <a:cubicBezTo>
                  <a:pt x="59" y="34"/>
                  <a:pt x="38" y="52"/>
                  <a:pt x="33" y="76"/>
                </a:cubicBezTo>
                <a:cubicBezTo>
                  <a:pt x="29" y="77"/>
                  <a:pt x="26" y="80"/>
                  <a:pt x="25" y="84"/>
                </a:cubicBezTo>
                <a:cubicBezTo>
                  <a:pt x="8" y="84"/>
                  <a:pt x="8" y="84"/>
                  <a:pt x="8" y="84"/>
                </a:cubicBezTo>
                <a:cubicBezTo>
                  <a:pt x="10" y="43"/>
                  <a:pt x="43" y="10"/>
                  <a:pt x="84" y="8"/>
                </a:cubicBezTo>
                <a:lnTo>
                  <a:pt x="84" y="32"/>
                </a:lnTo>
                <a:close/>
                <a:moveTo>
                  <a:pt x="92" y="8"/>
                </a:moveTo>
                <a:cubicBezTo>
                  <a:pt x="133" y="10"/>
                  <a:pt x="166" y="43"/>
                  <a:pt x="168" y="84"/>
                </a:cubicBezTo>
                <a:cubicBezTo>
                  <a:pt x="144" y="84"/>
                  <a:pt x="144" y="84"/>
                  <a:pt x="144" y="84"/>
                </a:cubicBezTo>
                <a:cubicBezTo>
                  <a:pt x="143" y="74"/>
                  <a:pt x="140" y="65"/>
                  <a:pt x="135" y="57"/>
                </a:cubicBezTo>
                <a:cubicBezTo>
                  <a:pt x="136" y="56"/>
                  <a:pt x="136" y="54"/>
                  <a:pt x="136" y="52"/>
                </a:cubicBezTo>
                <a:cubicBezTo>
                  <a:pt x="136" y="45"/>
                  <a:pt x="131" y="40"/>
                  <a:pt x="124" y="40"/>
                </a:cubicBezTo>
                <a:cubicBezTo>
                  <a:pt x="122" y="40"/>
                  <a:pt x="120" y="40"/>
                  <a:pt x="119" y="41"/>
                </a:cubicBezTo>
                <a:cubicBezTo>
                  <a:pt x="111" y="36"/>
                  <a:pt x="102" y="33"/>
                  <a:pt x="92" y="32"/>
                </a:cubicBezTo>
                <a:lnTo>
                  <a:pt x="92" y="8"/>
                </a:lnTo>
                <a:close/>
                <a:moveTo>
                  <a:pt x="92" y="40"/>
                </a:moveTo>
                <a:cubicBezTo>
                  <a:pt x="100" y="41"/>
                  <a:pt x="107" y="43"/>
                  <a:pt x="113" y="47"/>
                </a:cubicBezTo>
                <a:cubicBezTo>
                  <a:pt x="112" y="49"/>
                  <a:pt x="112" y="50"/>
                  <a:pt x="112" y="52"/>
                </a:cubicBezTo>
                <a:cubicBezTo>
                  <a:pt x="112" y="59"/>
                  <a:pt x="117" y="64"/>
                  <a:pt x="124" y="64"/>
                </a:cubicBezTo>
                <a:cubicBezTo>
                  <a:pt x="126" y="64"/>
                  <a:pt x="127" y="64"/>
                  <a:pt x="129" y="63"/>
                </a:cubicBezTo>
                <a:cubicBezTo>
                  <a:pt x="133" y="69"/>
                  <a:pt x="135" y="76"/>
                  <a:pt x="136" y="84"/>
                </a:cubicBezTo>
                <a:cubicBezTo>
                  <a:pt x="108" y="84"/>
                  <a:pt x="108" y="84"/>
                  <a:pt x="108" y="84"/>
                </a:cubicBezTo>
                <a:cubicBezTo>
                  <a:pt x="106" y="76"/>
                  <a:pt x="100" y="70"/>
                  <a:pt x="92" y="68"/>
                </a:cubicBezTo>
                <a:lnTo>
                  <a:pt x="92" y="40"/>
                </a:lnTo>
                <a:close/>
                <a:moveTo>
                  <a:pt x="92" y="108"/>
                </a:moveTo>
                <a:cubicBezTo>
                  <a:pt x="100" y="106"/>
                  <a:pt x="106" y="100"/>
                  <a:pt x="108" y="92"/>
                </a:cubicBezTo>
                <a:cubicBezTo>
                  <a:pt x="136" y="92"/>
                  <a:pt x="136" y="92"/>
                  <a:pt x="136" y="92"/>
                </a:cubicBezTo>
                <a:cubicBezTo>
                  <a:pt x="134" y="115"/>
                  <a:pt x="115" y="134"/>
                  <a:pt x="92" y="136"/>
                </a:cubicBezTo>
                <a:lnTo>
                  <a:pt x="92" y="108"/>
                </a:lnTo>
                <a:close/>
                <a:moveTo>
                  <a:pt x="92" y="168"/>
                </a:moveTo>
                <a:cubicBezTo>
                  <a:pt x="92" y="144"/>
                  <a:pt x="92" y="144"/>
                  <a:pt x="92" y="144"/>
                </a:cubicBezTo>
                <a:cubicBezTo>
                  <a:pt x="120" y="142"/>
                  <a:pt x="142" y="120"/>
                  <a:pt x="144" y="92"/>
                </a:cubicBezTo>
                <a:cubicBezTo>
                  <a:pt x="168" y="92"/>
                  <a:pt x="168" y="92"/>
                  <a:pt x="168" y="92"/>
                </a:cubicBezTo>
                <a:cubicBezTo>
                  <a:pt x="166" y="133"/>
                  <a:pt x="133" y="166"/>
                  <a:pt x="92" y="168"/>
                </a:cubicBezTo>
              </a:path>
            </a:pathLst>
          </a:custGeom>
          <a:solidFill>
            <a:schemeClr val="tx2"/>
          </a:solidFill>
          <a:ln>
            <a:noFill/>
          </a:ln>
        </p:spPr>
        <p:txBody>
          <a:bodyPr vert="horz" wrap="square" lIns="68580" tIns="34290" rIns="68580" bIns="34290" numCol="1" anchor="t" anchorCtr="0" compatLnSpc="1">
            <a:prstTxWarp prst="textNoShape">
              <a:avLst/>
            </a:prstTxWarp>
          </a:bodyPr>
          <a:lstStyle/>
          <a:p>
            <a:pPr defTabSz="685800" fontAlgn="auto">
              <a:spcBef>
                <a:spcPts val="0"/>
              </a:spcBef>
              <a:spcAft>
                <a:spcPts val="0"/>
              </a:spcAft>
              <a:defRPr/>
            </a:pPr>
            <a:endParaRPr lang="en-US" sz="1350">
              <a:solidFill>
                <a:srgbClr val="7F7F7F"/>
              </a:solidFill>
              <a:latin typeface="Calibri" panose="020F0502020204030204"/>
            </a:endParaRPr>
          </a:p>
        </p:txBody>
      </p:sp>
      <p:sp>
        <p:nvSpPr>
          <p:cNvPr id="17" name="Rechthoek 5"/>
          <p:cNvSpPr/>
          <p:nvPr/>
        </p:nvSpPr>
        <p:spPr>
          <a:xfrm>
            <a:off x="288824" y="1225647"/>
            <a:ext cx="7334241" cy="1001813"/>
          </a:xfrm>
          <a:prstGeom prst="rect">
            <a:avLst/>
          </a:prstGeom>
        </p:spPr>
        <p:txBody>
          <a:bodyPr wrap="square">
            <a:spAutoFit/>
          </a:bodyPr>
          <a:lstStyle/>
          <a:p>
            <a:pPr lvl="0" fontAlgn="base">
              <a:spcBef>
                <a:spcPct val="5000"/>
              </a:spcBef>
              <a:spcAft>
                <a:spcPct val="0"/>
              </a:spcAft>
            </a:pPr>
            <a:endParaRPr lang="nl-NL" sz="1400" b="1" kern="0" dirty="0">
              <a:solidFill>
                <a:srgbClr val="000000"/>
              </a:solidFill>
              <a:latin typeface="Verdana"/>
            </a:endParaRPr>
          </a:p>
          <a:p>
            <a:pPr>
              <a:spcBef>
                <a:spcPct val="5000"/>
              </a:spcBef>
            </a:pPr>
            <a:r>
              <a:rPr lang="en-GB" b="1" dirty="0">
                <a:solidFill>
                  <a:srgbClr val="000000"/>
                </a:solidFill>
                <a:latin typeface="Verdana"/>
              </a:rPr>
              <a:t>TCD-wide</a:t>
            </a:r>
            <a:r>
              <a:rPr lang="en-GB" b="1" dirty="0" smtClean="0">
                <a:solidFill>
                  <a:srgbClr val="000000"/>
                </a:solidFill>
                <a:latin typeface="Verdana"/>
              </a:rPr>
              <a:t>:</a:t>
            </a:r>
            <a:r>
              <a:rPr lang="en-GB" dirty="0">
                <a:solidFill>
                  <a:srgbClr val="000000"/>
                </a:solidFill>
                <a:latin typeface="Verdana"/>
              </a:rPr>
              <a:t/>
            </a:r>
            <a:br>
              <a:rPr lang="en-GB" dirty="0">
                <a:solidFill>
                  <a:srgbClr val="000000"/>
                </a:solidFill>
                <a:latin typeface="Verdana"/>
              </a:rPr>
            </a:br>
            <a:endParaRPr lang="en-GB" dirty="0">
              <a:solidFill>
                <a:srgbClr val="000000"/>
              </a:solidFill>
              <a:latin typeface="Verdana"/>
            </a:endParaRPr>
          </a:p>
        </p:txBody>
      </p:sp>
      <p:sp>
        <p:nvSpPr>
          <p:cNvPr id="18" name="TextBox 17"/>
          <p:cNvSpPr txBox="1"/>
          <p:nvPr/>
        </p:nvSpPr>
        <p:spPr>
          <a:xfrm>
            <a:off x="3607436" y="1327341"/>
            <a:ext cx="2908780" cy="430887"/>
          </a:xfrm>
          <a:prstGeom prst="rect">
            <a:avLst/>
          </a:prstGeom>
          <a:noFill/>
        </p:spPr>
        <p:txBody>
          <a:bodyPr wrap="square" rtlCol="0">
            <a:spAutoFit/>
          </a:bodyPr>
          <a:lstStyle/>
          <a:p>
            <a:r>
              <a:rPr lang="en-US" dirty="0" smtClean="0"/>
              <a:t>More </a:t>
            </a:r>
            <a:r>
              <a:rPr lang="en-US" dirty="0" err="1"/>
              <a:t>M</a:t>
            </a:r>
            <a:r>
              <a:rPr lang="en-US" dirty="0" err="1" smtClean="0"/>
              <a:t>ore</a:t>
            </a:r>
            <a:r>
              <a:rPr lang="en-US" dirty="0" smtClean="0"/>
              <a:t> </a:t>
            </a:r>
            <a:r>
              <a:rPr lang="en-US" dirty="0" err="1" smtClean="0"/>
              <a:t>More</a:t>
            </a:r>
            <a:endParaRPr lang="nl-NL" dirty="0"/>
          </a:p>
        </p:txBody>
      </p:sp>
      <p:sp>
        <p:nvSpPr>
          <p:cNvPr id="19" name="Rectangle 18"/>
          <p:cNvSpPr/>
          <p:nvPr/>
        </p:nvSpPr>
        <p:spPr>
          <a:xfrm>
            <a:off x="1247624" y="2085512"/>
            <a:ext cx="4572000" cy="430887"/>
          </a:xfrm>
          <a:prstGeom prst="rect">
            <a:avLst/>
          </a:prstGeom>
        </p:spPr>
        <p:txBody>
          <a:bodyPr>
            <a:spAutoFit/>
          </a:bodyPr>
          <a:lstStyle/>
          <a:p>
            <a:r>
              <a:rPr lang="en-GB" dirty="0" smtClean="0"/>
              <a:t>Intercultural communication</a:t>
            </a:r>
            <a:endParaRPr lang="en-GB" dirty="0"/>
          </a:p>
        </p:txBody>
      </p:sp>
      <p:sp>
        <p:nvSpPr>
          <p:cNvPr id="20" name="Rectangle 19"/>
          <p:cNvSpPr/>
          <p:nvPr/>
        </p:nvSpPr>
        <p:spPr>
          <a:xfrm>
            <a:off x="286819" y="3775685"/>
            <a:ext cx="4572000" cy="430887"/>
          </a:xfrm>
          <a:prstGeom prst="rect">
            <a:avLst/>
          </a:prstGeom>
        </p:spPr>
        <p:txBody>
          <a:bodyPr>
            <a:spAutoFit/>
          </a:bodyPr>
          <a:lstStyle/>
          <a:p>
            <a:r>
              <a:rPr lang="en-GB" dirty="0" smtClean="0"/>
              <a:t>Demand-driven</a:t>
            </a:r>
            <a:endParaRPr lang="en-GB" dirty="0"/>
          </a:p>
        </p:txBody>
      </p:sp>
      <p:sp>
        <p:nvSpPr>
          <p:cNvPr id="21" name="Rectangle 20"/>
          <p:cNvSpPr/>
          <p:nvPr/>
        </p:nvSpPr>
        <p:spPr>
          <a:xfrm>
            <a:off x="843368" y="2851829"/>
            <a:ext cx="2383281" cy="430887"/>
          </a:xfrm>
          <a:prstGeom prst="rect">
            <a:avLst/>
          </a:prstGeom>
        </p:spPr>
        <p:txBody>
          <a:bodyPr wrap="none">
            <a:spAutoFit/>
          </a:bodyPr>
          <a:lstStyle/>
          <a:p>
            <a:r>
              <a:rPr lang="en-GB" dirty="0" smtClean="0"/>
              <a:t>Military-specific</a:t>
            </a:r>
            <a:endParaRPr lang="en-GB" dirty="0"/>
          </a:p>
        </p:txBody>
      </p:sp>
      <p:sp>
        <p:nvSpPr>
          <p:cNvPr id="22" name="Rectangle 21"/>
          <p:cNvSpPr/>
          <p:nvPr/>
        </p:nvSpPr>
        <p:spPr>
          <a:xfrm>
            <a:off x="4354048" y="3717417"/>
            <a:ext cx="2262607" cy="430887"/>
          </a:xfrm>
          <a:prstGeom prst="rect">
            <a:avLst/>
          </a:prstGeom>
        </p:spPr>
        <p:txBody>
          <a:bodyPr wrap="none">
            <a:spAutoFit/>
          </a:bodyPr>
          <a:lstStyle/>
          <a:p>
            <a:r>
              <a:rPr lang="en-GB" dirty="0" smtClean="0"/>
              <a:t>Context-aware</a:t>
            </a:r>
            <a:endParaRPr lang="en-GB" dirty="0"/>
          </a:p>
        </p:txBody>
      </p:sp>
      <p:sp>
        <p:nvSpPr>
          <p:cNvPr id="23" name="Rectangle 22"/>
          <p:cNvSpPr/>
          <p:nvPr/>
        </p:nvSpPr>
        <p:spPr>
          <a:xfrm>
            <a:off x="3375018" y="3220403"/>
            <a:ext cx="1696747" cy="430887"/>
          </a:xfrm>
          <a:prstGeom prst="rect">
            <a:avLst/>
          </a:prstGeom>
        </p:spPr>
        <p:txBody>
          <a:bodyPr wrap="none">
            <a:spAutoFit/>
          </a:bodyPr>
          <a:lstStyle/>
          <a:p>
            <a:r>
              <a:rPr lang="en-GB" dirty="0" smtClean="0"/>
              <a:t>Innovation</a:t>
            </a:r>
            <a:endParaRPr lang="en-GB" dirty="0"/>
          </a:p>
        </p:txBody>
      </p:sp>
      <p:sp>
        <p:nvSpPr>
          <p:cNvPr id="24" name="Rectangle 23"/>
          <p:cNvSpPr/>
          <p:nvPr/>
        </p:nvSpPr>
        <p:spPr>
          <a:xfrm>
            <a:off x="1982600" y="4615497"/>
            <a:ext cx="2852063" cy="430887"/>
          </a:xfrm>
          <a:prstGeom prst="rect">
            <a:avLst/>
          </a:prstGeom>
        </p:spPr>
        <p:txBody>
          <a:bodyPr wrap="none">
            <a:spAutoFit/>
          </a:bodyPr>
          <a:lstStyle/>
          <a:p>
            <a:r>
              <a:rPr lang="en-GB" dirty="0" smtClean="0"/>
              <a:t>Flexible work force</a:t>
            </a:r>
            <a:endParaRPr lang="en-GB" dirty="0"/>
          </a:p>
        </p:txBody>
      </p:sp>
      <p:sp>
        <p:nvSpPr>
          <p:cNvPr id="25" name="Rectangle 24"/>
          <p:cNvSpPr/>
          <p:nvPr/>
        </p:nvSpPr>
        <p:spPr>
          <a:xfrm>
            <a:off x="152730" y="5372277"/>
            <a:ext cx="1851084" cy="430887"/>
          </a:xfrm>
          <a:prstGeom prst="rect">
            <a:avLst/>
          </a:prstGeom>
        </p:spPr>
        <p:txBody>
          <a:bodyPr wrap="none">
            <a:spAutoFit/>
          </a:bodyPr>
          <a:lstStyle/>
          <a:p>
            <a:r>
              <a:rPr lang="en-GB" dirty="0" smtClean="0"/>
              <a:t>Not-enough</a:t>
            </a:r>
            <a:endParaRPr lang="en-GB" dirty="0"/>
          </a:p>
        </p:txBody>
      </p:sp>
      <p:sp>
        <p:nvSpPr>
          <p:cNvPr id="27" name="Freeform 941">
            <a:extLst>
              <a:ext uri="{FF2B5EF4-FFF2-40B4-BE49-F238E27FC236}">
                <a16:creationId xmlns:a16="http://schemas.microsoft.com/office/drawing/2014/main" id="{67225DD3-D24D-8D4A-A590-3A5243B61BB6}"/>
              </a:ext>
            </a:extLst>
          </p:cNvPr>
          <p:cNvSpPr>
            <a:spLocks noChangeAspect="1"/>
          </p:cNvSpPr>
          <p:nvPr/>
        </p:nvSpPr>
        <p:spPr bwMode="auto">
          <a:xfrm>
            <a:off x="4821897" y="4605998"/>
            <a:ext cx="274767" cy="274767"/>
          </a:xfrm>
          <a:custGeom>
            <a:avLst/>
            <a:gdLst>
              <a:gd name="T0" fmla="*/ 8791151 w 293297"/>
              <a:gd name="T1" fmla="*/ 9873534 h 293328"/>
              <a:gd name="T2" fmla="*/ 9563036 w 293297"/>
              <a:gd name="T3" fmla="*/ 10265362 h 293328"/>
              <a:gd name="T4" fmla="*/ 10347942 w 293297"/>
              <a:gd name="T5" fmla="*/ 9364179 h 293328"/>
              <a:gd name="T6" fmla="*/ 9876978 w 293297"/>
              <a:gd name="T7" fmla="*/ 8776513 h 293328"/>
              <a:gd name="T8" fmla="*/ 7260594 w 293297"/>
              <a:gd name="T9" fmla="*/ 8358578 h 293328"/>
              <a:gd name="T10" fmla="*/ 9654586 w 293297"/>
              <a:gd name="T11" fmla="*/ 8554467 h 293328"/>
              <a:gd name="T12" fmla="*/ 7208277 w 293297"/>
              <a:gd name="T13" fmla="*/ 6660746 h 293328"/>
              <a:gd name="T14" fmla="*/ 6671911 w 293297"/>
              <a:gd name="T15" fmla="*/ 7209250 h 293328"/>
              <a:gd name="T16" fmla="*/ 7862355 w 293297"/>
              <a:gd name="T17" fmla="*/ 7313723 h 293328"/>
              <a:gd name="T18" fmla="*/ 4099798 w 293297"/>
              <a:gd name="T19" fmla="*/ 2969551 h 293328"/>
              <a:gd name="T20" fmla="*/ 4099798 w 293297"/>
              <a:gd name="T21" fmla="*/ 4156033 h 293328"/>
              <a:gd name="T22" fmla="*/ 4099798 w 293297"/>
              <a:gd name="T23" fmla="*/ 2969551 h 293328"/>
              <a:gd name="T24" fmla="*/ 5010500 w 293297"/>
              <a:gd name="T25" fmla="*/ 3562779 h 293328"/>
              <a:gd name="T26" fmla="*/ 3175872 w 293297"/>
              <a:gd name="T27" fmla="*/ 3562779 h 293328"/>
              <a:gd name="T28" fmla="*/ 4122180 w 293297"/>
              <a:gd name="T29" fmla="*/ 1872354 h 293328"/>
              <a:gd name="T30" fmla="*/ 2417047 w 293297"/>
              <a:gd name="T31" fmla="*/ 3579292 h 293328"/>
              <a:gd name="T32" fmla="*/ 4122180 w 293297"/>
              <a:gd name="T33" fmla="*/ 5995078 h 293328"/>
              <a:gd name="T34" fmla="*/ 5328810 w 293297"/>
              <a:gd name="T35" fmla="*/ 2371298 h 293328"/>
              <a:gd name="T36" fmla="*/ 4122180 w 293297"/>
              <a:gd name="T37" fmla="*/ 1557292 h 293328"/>
              <a:gd name="T38" fmla="*/ 5551781 w 293297"/>
              <a:gd name="T39" fmla="*/ 5010397 h 293328"/>
              <a:gd name="T40" fmla="*/ 6181360 w 293297"/>
              <a:gd name="T41" fmla="*/ 6060737 h 293328"/>
              <a:gd name="T42" fmla="*/ 6181360 w 293297"/>
              <a:gd name="T43" fmla="*/ 6389016 h 293328"/>
              <a:gd name="T44" fmla="*/ 1905551 w 293297"/>
              <a:gd name="T45" fmla="*/ 6231438 h 293328"/>
              <a:gd name="T46" fmla="*/ 3728613 w 293297"/>
              <a:gd name="T47" fmla="*/ 6060737 h 293328"/>
              <a:gd name="T48" fmla="*/ 2692503 w 293297"/>
              <a:gd name="T49" fmla="*/ 2148102 h 293328"/>
              <a:gd name="T50" fmla="*/ 4068543 w 293297"/>
              <a:gd name="T51" fmla="*/ 326516 h 293328"/>
              <a:gd name="T52" fmla="*/ 313994 w 293297"/>
              <a:gd name="T53" fmla="*/ 4074791 h 293328"/>
              <a:gd name="T54" fmla="*/ 4068543 w 293297"/>
              <a:gd name="T55" fmla="*/ 7810025 h 293328"/>
              <a:gd name="T56" fmla="*/ 7823107 w 293297"/>
              <a:gd name="T57" fmla="*/ 4074791 h 293328"/>
              <a:gd name="T58" fmla="*/ 4068543 w 293297"/>
              <a:gd name="T59" fmla="*/ 326516 h 293328"/>
              <a:gd name="T60" fmla="*/ 6946623 w 293297"/>
              <a:gd name="T61" fmla="*/ 1188447 h 293328"/>
              <a:gd name="T62" fmla="*/ 7404468 w 293297"/>
              <a:gd name="T63" fmla="*/ 6399509 h 293328"/>
              <a:gd name="T64" fmla="*/ 8241734 w 293297"/>
              <a:gd name="T65" fmla="*/ 6921938 h 293328"/>
              <a:gd name="T66" fmla="*/ 10491898 w 293297"/>
              <a:gd name="T67" fmla="*/ 8946261 h 293328"/>
              <a:gd name="T68" fmla="*/ 9785448 w 293297"/>
              <a:gd name="T69" fmla="*/ 10487389 h 293328"/>
              <a:gd name="T70" fmla="*/ 8948185 w 293297"/>
              <a:gd name="T71" fmla="*/ 10487389 h 293328"/>
              <a:gd name="T72" fmla="*/ 6933476 w 293297"/>
              <a:gd name="T73" fmla="*/ 8241038 h 293328"/>
              <a:gd name="T74" fmla="*/ 6410235 w 293297"/>
              <a:gd name="T75" fmla="*/ 7405158 h 293328"/>
              <a:gd name="T76" fmla="*/ 1190544 w 293297"/>
              <a:gd name="T77" fmla="*/ 6948058 h 293328"/>
              <a:gd name="T78" fmla="*/ 1190544 w 293297"/>
              <a:gd name="T79" fmla="*/ 1188447 h 29332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93297" h="293328">
                <a:moveTo>
                  <a:pt x="271538" y="241564"/>
                </a:moveTo>
                <a:lnTo>
                  <a:pt x="241687" y="271759"/>
                </a:lnTo>
                <a:lnTo>
                  <a:pt x="252117" y="282544"/>
                </a:lnTo>
                <a:cubicBezTo>
                  <a:pt x="254994" y="285419"/>
                  <a:pt x="259670" y="285419"/>
                  <a:pt x="262906" y="282544"/>
                </a:cubicBezTo>
                <a:lnTo>
                  <a:pt x="282328" y="262773"/>
                </a:lnTo>
                <a:cubicBezTo>
                  <a:pt x="283766" y="261694"/>
                  <a:pt x="284486" y="259537"/>
                  <a:pt x="284486" y="257740"/>
                </a:cubicBezTo>
                <a:cubicBezTo>
                  <a:pt x="284486" y="255583"/>
                  <a:pt x="283766" y="253786"/>
                  <a:pt x="282328" y="252348"/>
                </a:cubicBezTo>
                <a:lnTo>
                  <a:pt x="271538" y="241564"/>
                </a:lnTo>
                <a:close/>
                <a:moveTo>
                  <a:pt x="229818" y="200225"/>
                </a:moveTo>
                <a:lnTo>
                  <a:pt x="199608" y="230061"/>
                </a:lnTo>
                <a:lnTo>
                  <a:pt x="235213" y="265289"/>
                </a:lnTo>
                <a:lnTo>
                  <a:pt x="265424" y="235453"/>
                </a:lnTo>
                <a:lnTo>
                  <a:pt x="229818" y="200225"/>
                </a:lnTo>
                <a:close/>
                <a:moveTo>
                  <a:pt x="198169" y="183330"/>
                </a:moveTo>
                <a:cubicBezTo>
                  <a:pt x="196011" y="186206"/>
                  <a:pt x="193493" y="188722"/>
                  <a:pt x="190976" y="191238"/>
                </a:cubicBezTo>
                <a:cubicBezTo>
                  <a:pt x="188458" y="193754"/>
                  <a:pt x="185941" y="195911"/>
                  <a:pt x="183423" y="198428"/>
                </a:cubicBezTo>
                <a:lnTo>
                  <a:pt x="201046" y="216042"/>
                </a:lnTo>
                <a:lnTo>
                  <a:pt x="216152" y="201303"/>
                </a:lnTo>
                <a:lnTo>
                  <a:pt x="198169" y="183330"/>
                </a:lnTo>
                <a:close/>
                <a:moveTo>
                  <a:pt x="112712" y="81734"/>
                </a:moveTo>
                <a:cubicBezTo>
                  <a:pt x="103641" y="81734"/>
                  <a:pt x="96384" y="88991"/>
                  <a:pt x="96384" y="98062"/>
                </a:cubicBezTo>
                <a:cubicBezTo>
                  <a:pt x="96384" y="107134"/>
                  <a:pt x="103641" y="114391"/>
                  <a:pt x="112712" y="114391"/>
                </a:cubicBezTo>
                <a:cubicBezTo>
                  <a:pt x="121784" y="114391"/>
                  <a:pt x="129041" y="107134"/>
                  <a:pt x="129041" y="98062"/>
                </a:cubicBezTo>
                <a:cubicBezTo>
                  <a:pt x="129041" y="88991"/>
                  <a:pt x="121784" y="81734"/>
                  <a:pt x="112712" y="81734"/>
                </a:cubicBezTo>
                <a:close/>
                <a:moveTo>
                  <a:pt x="112712" y="73025"/>
                </a:moveTo>
                <a:cubicBezTo>
                  <a:pt x="126501" y="73025"/>
                  <a:pt x="137749" y="84274"/>
                  <a:pt x="137749" y="98062"/>
                </a:cubicBezTo>
                <a:cubicBezTo>
                  <a:pt x="137749" y="112214"/>
                  <a:pt x="126501" y="123462"/>
                  <a:pt x="112712" y="123462"/>
                </a:cubicBezTo>
                <a:cubicBezTo>
                  <a:pt x="98924" y="123462"/>
                  <a:pt x="87312" y="112214"/>
                  <a:pt x="87312" y="98062"/>
                </a:cubicBezTo>
                <a:cubicBezTo>
                  <a:pt x="87312" y="84274"/>
                  <a:pt x="98924" y="73025"/>
                  <a:pt x="112712" y="73025"/>
                </a:cubicBezTo>
                <a:close/>
                <a:moveTo>
                  <a:pt x="113326" y="51535"/>
                </a:moveTo>
                <a:cubicBezTo>
                  <a:pt x="100706" y="51535"/>
                  <a:pt x="89167" y="56595"/>
                  <a:pt x="80152" y="65268"/>
                </a:cubicBezTo>
                <a:cubicBezTo>
                  <a:pt x="71498" y="74302"/>
                  <a:pt x="66450" y="85867"/>
                  <a:pt x="66450" y="98515"/>
                </a:cubicBezTo>
                <a:cubicBezTo>
                  <a:pt x="66450" y="111163"/>
                  <a:pt x="71498" y="123089"/>
                  <a:pt x="80152" y="131762"/>
                </a:cubicBezTo>
                <a:lnTo>
                  <a:pt x="113326" y="165009"/>
                </a:lnTo>
                <a:lnTo>
                  <a:pt x="146500" y="131762"/>
                </a:lnTo>
                <a:cubicBezTo>
                  <a:pt x="164529" y="113332"/>
                  <a:pt x="164529" y="83698"/>
                  <a:pt x="146500" y="65268"/>
                </a:cubicBezTo>
                <a:cubicBezTo>
                  <a:pt x="137485" y="56595"/>
                  <a:pt x="125946" y="51535"/>
                  <a:pt x="113326" y="51535"/>
                </a:cubicBezTo>
                <a:close/>
                <a:moveTo>
                  <a:pt x="113326" y="42862"/>
                </a:moveTo>
                <a:cubicBezTo>
                  <a:pt x="128110" y="42862"/>
                  <a:pt x="142173" y="48644"/>
                  <a:pt x="152630" y="59124"/>
                </a:cubicBezTo>
                <a:cubicBezTo>
                  <a:pt x="174265" y="80807"/>
                  <a:pt x="174265" y="116223"/>
                  <a:pt x="152630" y="137906"/>
                </a:cubicBezTo>
                <a:lnTo>
                  <a:pt x="124143" y="166816"/>
                </a:lnTo>
                <a:lnTo>
                  <a:pt x="169938" y="166816"/>
                </a:lnTo>
                <a:cubicBezTo>
                  <a:pt x="172101" y="166816"/>
                  <a:pt x="174265" y="168623"/>
                  <a:pt x="174265" y="171514"/>
                </a:cubicBezTo>
                <a:cubicBezTo>
                  <a:pt x="174265" y="173682"/>
                  <a:pt x="172101" y="175851"/>
                  <a:pt x="169938" y="175851"/>
                </a:cubicBezTo>
                <a:lnTo>
                  <a:pt x="56714" y="175851"/>
                </a:lnTo>
                <a:cubicBezTo>
                  <a:pt x="54551" y="175851"/>
                  <a:pt x="52387" y="173682"/>
                  <a:pt x="52387" y="171514"/>
                </a:cubicBezTo>
                <a:cubicBezTo>
                  <a:pt x="52387" y="168623"/>
                  <a:pt x="54551" y="166816"/>
                  <a:pt x="56714" y="166816"/>
                </a:cubicBezTo>
                <a:lnTo>
                  <a:pt x="102508" y="166816"/>
                </a:lnTo>
                <a:lnTo>
                  <a:pt x="74022" y="137906"/>
                </a:lnTo>
                <a:cubicBezTo>
                  <a:pt x="52387" y="116223"/>
                  <a:pt x="52387" y="80807"/>
                  <a:pt x="74022" y="59124"/>
                </a:cubicBezTo>
                <a:cubicBezTo>
                  <a:pt x="84479" y="48644"/>
                  <a:pt x="98542" y="42862"/>
                  <a:pt x="113326" y="42862"/>
                </a:cubicBezTo>
                <a:close/>
                <a:moveTo>
                  <a:pt x="111852" y="8987"/>
                </a:moveTo>
                <a:cubicBezTo>
                  <a:pt x="84159" y="8987"/>
                  <a:pt x="58624" y="19771"/>
                  <a:pt x="38843" y="39182"/>
                </a:cubicBezTo>
                <a:cubicBezTo>
                  <a:pt x="19422" y="58594"/>
                  <a:pt x="8632" y="84476"/>
                  <a:pt x="8632" y="112155"/>
                </a:cubicBezTo>
                <a:cubicBezTo>
                  <a:pt x="8632" y="139474"/>
                  <a:pt x="19422" y="165356"/>
                  <a:pt x="38843" y="185127"/>
                </a:cubicBezTo>
                <a:cubicBezTo>
                  <a:pt x="58624" y="204539"/>
                  <a:pt x="84159" y="214963"/>
                  <a:pt x="111852" y="214963"/>
                </a:cubicBezTo>
                <a:cubicBezTo>
                  <a:pt x="139186" y="214963"/>
                  <a:pt x="165441" y="204539"/>
                  <a:pt x="184862" y="185127"/>
                </a:cubicBezTo>
                <a:cubicBezTo>
                  <a:pt x="204283" y="165356"/>
                  <a:pt x="215073" y="139474"/>
                  <a:pt x="215073" y="112155"/>
                </a:cubicBezTo>
                <a:cubicBezTo>
                  <a:pt x="215073" y="84476"/>
                  <a:pt x="204283" y="58594"/>
                  <a:pt x="184862" y="39182"/>
                </a:cubicBezTo>
                <a:cubicBezTo>
                  <a:pt x="165441" y="19771"/>
                  <a:pt x="139186" y="8987"/>
                  <a:pt x="111852" y="8987"/>
                </a:cubicBezTo>
                <a:close/>
                <a:moveTo>
                  <a:pt x="111852" y="0"/>
                </a:moveTo>
                <a:cubicBezTo>
                  <a:pt x="142063" y="0"/>
                  <a:pt x="170116" y="11863"/>
                  <a:pt x="190976" y="32712"/>
                </a:cubicBezTo>
                <a:cubicBezTo>
                  <a:pt x="212195" y="54280"/>
                  <a:pt x="223704" y="82319"/>
                  <a:pt x="223704" y="112155"/>
                </a:cubicBezTo>
                <a:cubicBezTo>
                  <a:pt x="223704" y="135520"/>
                  <a:pt x="216511" y="157448"/>
                  <a:pt x="203564" y="176140"/>
                </a:cubicBezTo>
                <a:lnTo>
                  <a:pt x="222266" y="194833"/>
                </a:lnTo>
                <a:lnTo>
                  <a:pt x="226582" y="190519"/>
                </a:lnTo>
                <a:cubicBezTo>
                  <a:pt x="228380" y="188722"/>
                  <a:pt x="231257" y="188722"/>
                  <a:pt x="233055" y="190519"/>
                </a:cubicBezTo>
                <a:lnTo>
                  <a:pt x="288442" y="246237"/>
                </a:lnTo>
                <a:cubicBezTo>
                  <a:pt x="294916" y="252348"/>
                  <a:pt x="294916" y="262773"/>
                  <a:pt x="288442" y="269243"/>
                </a:cubicBezTo>
                <a:lnTo>
                  <a:pt x="269021" y="288654"/>
                </a:lnTo>
                <a:cubicBezTo>
                  <a:pt x="265784" y="291890"/>
                  <a:pt x="261828" y="293328"/>
                  <a:pt x="257512" y="293328"/>
                </a:cubicBezTo>
                <a:cubicBezTo>
                  <a:pt x="253196" y="293328"/>
                  <a:pt x="249240" y="291890"/>
                  <a:pt x="246003" y="288654"/>
                </a:cubicBezTo>
                <a:lnTo>
                  <a:pt x="190616" y="233296"/>
                </a:lnTo>
                <a:cubicBezTo>
                  <a:pt x="188458" y="231139"/>
                  <a:pt x="188458" y="228623"/>
                  <a:pt x="190616" y="226826"/>
                </a:cubicBezTo>
                <a:lnTo>
                  <a:pt x="194572" y="222512"/>
                </a:lnTo>
                <a:lnTo>
                  <a:pt x="176230" y="203820"/>
                </a:lnTo>
                <a:cubicBezTo>
                  <a:pt x="157169" y="217120"/>
                  <a:pt x="135230" y="224309"/>
                  <a:pt x="111852" y="224309"/>
                </a:cubicBezTo>
                <a:cubicBezTo>
                  <a:pt x="82001" y="224309"/>
                  <a:pt x="53948" y="212087"/>
                  <a:pt x="32729" y="191238"/>
                </a:cubicBezTo>
                <a:cubicBezTo>
                  <a:pt x="11509" y="170029"/>
                  <a:pt x="0" y="141991"/>
                  <a:pt x="0" y="112155"/>
                </a:cubicBezTo>
                <a:cubicBezTo>
                  <a:pt x="0" y="82319"/>
                  <a:pt x="11509" y="54280"/>
                  <a:pt x="32729" y="32712"/>
                </a:cubicBezTo>
                <a:cubicBezTo>
                  <a:pt x="53948" y="11863"/>
                  <a:pt x="82001" y="0"/>
                  <a:pt x="111852" y="0"/>
                </a:cubicBezTo>
                <a:close/>
              </a:path>
            </a:pathLst>
          </a:custGeom>
          <a:solidFill>
            <a:schemeClr val="bg1"/>
          </a:solidFill>
          <a:ln>
            <a:noFill/>
          </a:ln>
        </p:spPr>
        <p:txBody>
          <a:bodyPr anchor="ctr"/>
          <a:lstStyle/>
          <a:p>
            <a:pPr defTabSz="685800" fontAlgn="auto">
              <a:spcBef>
                <a:spcPts val="0"/>
              </a:spcBef>
              <a:spcAft>
                <a:spcPts val="0"/>
              </a:spcAft>
              <a:defRPr/>
            </a:pPr>
            <a:endParaRPr lang="nl-NL" sz="1350">
              <a:solidFill>
                <a:srgbClr val="7F7F7F"/>
              </a:solidFill>
              <a:latin typeface="Calibri" panose="020F0502020204030204"/>
            </a:endParaRPr>
          </a:p>
        </p:txBody>
      </p:sp>
    </p:spTree>
    <p:extLst>
      <p:ext uri="{BB962C8B-B14F-4D97-AF65-F5344CB8AC3E}">
        <p14:creationId xmlns:p14="http://schemas.microsoft.com/office/powerpoint/2010/main" val="28118438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Freeform 76">
            <a:extLst>
              <a:ext uri="{FF2B5EF4-FFF2-40B4-BE49-F238E27FC236}">
                <a16:creationId xmlns:a16="http://schemas.microsoft.com/office/drawing/2014/main" id="{AF823FCD-9B05-8844-9017-6666183086A7}"/>
              </a:ext>
            </a:extLst>
          </p:cNvPr>
          <p:cNvSpPr>
            <a:spLocks noChangeArrowheads="1"/>
          </p:cNvSpPr>
          <p:nvPr/>
        </p:nvSpPr>
        <p:spPr bwMode="auto">
          <a:xfrm>
            <a:off x="6959661" y="2202680"/>
            <a:ext cx="461464" cy="360520"/>
          </a:xfrm>
          <a:custGeom>
            <a:avLst/>
            <a:gdLst>
              <a:gd name="T0" fmla="*/ 988 w 989"/>
              <a:gd name="T1" fmla="*/ 0 h 773"/>
              <a:gd name="T2" fmla="*/ 241 w 989"/>
              <a:gd name="T3" fmla="*/ 0 h 773"/>
              <a:gd name="T4" fmla="*/ 241 w 989"/>
              <a:gd name="T5" fmla="*/ 579 h 773"/>
              <a:gd name="T6" fmla="*/ 225 w 989"/>
              <a:gd name="T7" fmla="*/ 579 h 773"/>
              <a:gd name="T8" fmla="*/ 225 w 989"/>
              <a:gd name="T9" fmla="*/ 568 h 773"/>
              <a:gd name="T10" fmla="*/ 0 w 989"/>
              <a:gd name="T11" fmla="*/ 568 h 773"/>
              <a:gd name="T12" fmla="*/ 0 w 989"/>
              <a:gd name="T13" fmla="*/ 772 h 773"/>
              <a:gd name="T14" fmla="*/ 96 w 989"/>
              <a:gd name="T15" fmla="*/ 772 h 773"/>
              <a:gd name="T16" fmla="*/ 192 w 989"/>
              <a:gd name="T17" fmla="*/ 772 h 773"/>
              <a:gd name="T18" fmla="*/ 225 w 989"/>
              <a:gd name="T19" fmla="*/ 772 h 773"/>
              <a:gd name="T20" fmla="*/ 988 w 989"/>
              <a:gd name="T21" fmla="*/ 772 h 773"/>
              <a:gd name="T22" fmla="*/ 723 w 989"/>
              <a:gd name="T23" fmla="*/ 386 h 773"/>
              <a:gd name="T24" fmla="*/ 988 w 989"/>
              <a:gd name="T25" fmla="*/ 0 h 7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9" h="773">
                <a:moveTo>
                  <a:pt x="988" y="0"/>
                </a:moveTo>
                <a:lnTo>
                  <a:pt x="241" y="0"/>
                </a:lnTo>
                <a:lnTo>
                  <a:pt x="241" y="579"/>
                </a:lnTo>
                <a:lnTo>
                  <a:pt x="225" y="579"/>
                </a:lnTo>
                <a:lnTo>
                  <a:pt x="225" y="568"/>
                </a:lnTo>
                <a:lnTo>
                  <a:pt x="0" y="568"/>
                </a:lnTo>
                <a:lnTo>
                  <a:pt x="0" y="772"/>
                </a:lnTo>
                <a:lnTo>
                  <a:pt x="96" y="772"/>
                </a:lnTo>
                <a:lnTo>
                  <a:pt x="192" y="772"/>
                </a:lnTo>
                <a:lnTo>
                  <a:pt x="225" y="772"/>
                </a:lnTo>
                <a:lnTo>
                  <a:pt x="988" y="772"/>
                </a:lnTo>
                <a:lnTo>
                  <a:pt x="723" y="386"/>
                </a:lnTo>
                <a:lnTo>
                  <a:pt x="988" y="0"/>
                </a:lnTo>
              </a:path>
            </a:pathLst>
          </a:custGeom>
          <a:solidFill>
            <a:schemeClr val="accent1"/>
          </a:solidFill>
          <a:ln>
            <a:noFill/>
          </a:ln>
          <a:effectLst/>
        </p:spPr>
        <p:txBody>
          <a:bodyPr wrap="none" anchor="ctr"/>
          <a:lstStyle/>
          <a:p>
            <a:pPr defTabSz="685663" fontAlgn="auto">
              <a:spcBef>
                <a:spcPts val="0"/>
              </a:spcBef>
              <a:spcAft>
                <a:spcPts val="0"/>
              </a:spcAft>
              <a:defRPr/>
            </a:pPr>
            <a:endParaRPr lang="nl-NL" sz="2449">
              <a:solidFill>
                <a:srgbClr val="7F7F7F"/>
              </a:solidFill>
              <a:latin typeface="Lato Light" panose="020F0502020204030203" pitchFamily="34" charset="0"/>
            </a:endParaRPr>
          </a:p>
        </p:txBody>
      </p:sp>
      <p:sp>
        <p:nvSpPr>
          <p:cNvPr id="2" name="Title 1"/>
          <p:cNvSpPr>
            <a:spLocks noGrp="1"/>
          </p:cNvSpPr>
          <p:nvPr>
            <p:ph type="title"/>
          </p:nvPr>
        </p:nvSpPr>
        <p:spPr>
          <a:xfrm>
            <a:off x="94672" y="548680"/>
            <a:ext cx="7772400" cy="400110"/>
          </a:xfrm>
        </p:spPr>
        <p:txBody>
          <a:bodyPr/>
          <a:lstStyle/>
          <a:p>
            <a:r>
              <a:rPr lang="en-US" dirty="0" smtClean="0">
                <a:solidFill>
                  <a:schemeClr val="bg1"/>
                </a:solidFill>
              </a:rPr>
              <a:t>Specific changes </a:t>
            </a:r>
            <a:endParaRPr lang="nl-NL" dirty="0">
              <a:solidFill>
                <a:schemeClr val="bg1"/>
              </a:solidFill>
            </a:endParaRPr>
          </a:p>
        </p:txBody>
      </p:sp>
      <p:sp>
        <p:nvSpPr>
          <p:cNvPr id="4" name="Date Placeholder 3"/>
          <p:cNvSpPr>
            <a:spLocks noGrp="1"/>
          </p:cNvSpPr>
          <p:nvPr>
            <p:ph type="dt" sz="half" idx="10"/>
          </p:nvPr>
        </p:nvSpPr>
        <p:spPr>
          <a:xfrm>
            <a:off x="7227888" y="6807823"/>
            <a:ext cx="1665287" cy="365125"/>
          </a:xfrm>
        </p:spPr>
        <p:txBody>
          <a:bodyPr/>
          <a:lstStyle/>
          <a:p>
            <a:pPr>
              <a:defRPr/>
            </a:pPr>
            <a:fld id="{D624F8E1-A2E8-4961-B4A2-F014D9CC6A95}" type="datetime4">
              <a:rPr lang="nl-NL" smtClean="0"/>
              <a:pPr>
                <a:defRPr/>
              </a:pPr>
              <a:t>6 mei 2024</a:t>
            </a:fld>
            <a:endParaRPr lang="nl-NL" dirty="0"/>
          </a:p>
        </p:txBody>
      </p:sp>
      <p:sp>
        <p:nvSpPr>
          <p:cNvPr id="5" name="Freeform 2">
            <a:extLst>
              <a:ext uri="{FF2B5EF4-FFF2-40B4-BE49-F238E27FC236}">
                <a16:creationId xmlns:a16="http://schemas.microsoft.com/office/drawing/2014/main" id="{0FA8E6B4-7CAF-AC48-B931-E88BB28A8226}"/>
              </a:ext>
            </a:extLst>
          </p:cNvPr>
          <p:cNvSpPr>
            <a:spLocks noChangeArrowheads="1"/>
          </p:cNvSpPr>
          <p:nvPr/>
        </p:nvSpPr>
        <p:spPr bwMode="auto">
          <a:xfrm>
            <a:off x="7969115" y="2964320"/>
            <a:ext cx="24722" cy="797262"/>
          </a:xfrm>
          <a:custGeom>
            <a:avLst/>
            <a:gdLst>
              <a:gd name="T0" fmla="*/ 51 w 52"/>
              <a:gd name="T1" fmla="*/ 1705 h 1706"/>
              <a:gd name="T2" fmla="*/ 0 w 52"/>
              <a:gd name="T3" fmla="*/ 1705 h 1706"/>
              <a:gd name="T4" fmla="*/ 0 w 52"/>
              <a:gd name="T5" fmla="*/ 0 h 1706"/>
              <a:gd name="T6" fmla="*/ 51 w 52"/>
              <a:gd name="T7" fmla="*/ 0 h 1706"/>
              <a:gd name="T8" fmla="*/ 51 w 52"/>
              <a:gd name="T9" fmla="*/ 1705 h 1706"/>
            </a:gdLst>
            <a:ahLst/>
            <a:cxnLst>
              <a:cxn ang="0">
                <a:pos x="T0" y="T1"/>
              </a:cxn>
              <a:cxn ang="0">
                <a:pos x="T2" y="T3"/>
              </a:cxn>
              <a:cxn ang="0">
                <a:pos x="T4" y="T5"/>
              </a:cxn>
              <a:cxn ang="0">
                <a:pos x="T6" y="T7"/>
              </a:cxn>
              <a:cxn ang="0">
                <a:pos x="T8" y="T9"/>
              </a:cxn>
            </a:cxnLst>
            <a:rect l="0" t="0" r="r" b="b"/>
            <a:pathLst>
              <a:path w="52" h="1706">
                <a:moveTo>
                  <a:pt x="51" y="1705"/>
                </a:moveTo>
                <a:lnTo>
                  <a:pt x="0" y="1705"/>
                </a:lnTo>
                <a:lnTo>
                  <a:pt x="0" y="0"/>
                </a:lnTo>
                <a:lnTo>
                  <a:pt x="51" y="0"/>
                </a:lnTo>
                <a:lnTo>
                  <a:pt x="51" y="1705"/>
                </a:lnTo>
              </a:path>
            </a:pathLst>
          </a:custGeom>
          <a:solidFill>
            <a:schemeClr val="accent4"/>
          </a:solidFill>
          <a:ln>
            <a:noFill/>
          </a:ln>
          <a:effectLst/>
        </p:spPr>
        <p:txBody>
          <a:bodyPr wrap="none" anchor="ctr"/>
          <a:lstStyle/>
          <a:p>
            <a:pPr defTabSz="685663" fontAlgn="auto">
              <a:spcBef>
                <a:spcPts val="0"/>
              </a:spcBef>
              <a:spcAft>
                <a:spcPts val="0"/>
              </a:spcAft>
              <a:defRPr/>
            </a:pPr>
            <a:endParaRPr lang="nl-NL" sz="2449">
              <a:solidFill>
                <a:srgbClr val="7F7F7F"/>
              </a:solidFill>
              <a:latin typeface="Lato Light" panose="020F0502020204030203" pitchFamily="34" charset="0"/>
            </a:endParaRPr>
          </a:p>
        </p:txBody>
      </p:sp>
      <p:sp>
        <p:nvSpPr>
          <p:cNvPr id="6" name="Freeform 3">
            <a:extLst>
              <a:ext uri="{FF2B5EF4-FFF2-40B4-BE49-F238E27FC236}">
                <a16:creationId xmlns:a16="http://schemas.microsoft.com/office/drawing/2014/main" id="{E2D087E1-58B2-754E-B1D5-78265FC0D77E}"/>
              </a:ext>
            </a:extLst>
          </p:cNvPr>
          <p:cNvSpPr>
            <a:spLocks noChangeArrowheads="1"/>
          </p:cNvSpPr>
          <p:nvPr/>
        </p:nvSpPr>
        <p:spPr bwMode="auto">
          <a:xfrm>
            <a:off x="7750746" y="2733587"/>
            <a:ext cx="463523" cy="463525"/>
          </a:xfrm>
          <a:custGeom>
            <a:avLst/>
            <a:gdLst>
              <a:gd name="T0" fmla="*/ 496 w 994"/>
              <a:gd name="T1" fmla="*/ 0 h 994"/>
              <a:gd name="T2" fmla="*/ 496 w 994"/>
              <a:gd name="T3" fmla="*/ 0 h 994"/>
              <a:gd name="T4" fmla="*/ 993 w 994"/>
              <a:gd name="T5" fmla="*/ 496 h 994"/>
              <a:gd name="T6" fmla="*/ 993 w 994"/>
              <a:gd name="T7" fmla="*/ 496 h 994"/>
              <a:gd name="T8" fmla="*/ 496 w 994"/>
              <a:gd name="T9" fmla="*/ 993 h 994"/>
              <a:gd name="T10" fmla="*/ 496 w 994"/>
              <a:gd name="T11" fmla="*/ 993 h 994"/>
              <a:gd name="T12" fmla="*/ 0 w 994"/>
              <a:gd name="T13" fmla="*/ 496 h 994"/>
              <a:gd name="T14" fmla="*/ 0 w 994"/>
              <a:gd name="T15" fmla="*/ 496 h 994"/>
              <a:gd name="T16" fmla="*/ 496 w 994"/>
              <a:gd name="T17" fmla="*/ 0 h 9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4" h="994">
                <a:moveTo>
                  <a:pt x="496" y="0"/>
                </a:moveTo>
                <a:lnTo>
                  <a:pt x="496" y="0"/>
                </a:lnTo>
                <a:cubicBezTo>
                  <a:pt x="771" y="0"/>
                  <a:pt x="993" y="222"/>
                  <a:pt x="993" y="496"/>
                </a:cubicBezTo>
                <a:lnTo>
                  <a:pt x="993" y="496"/>
                </a:lnTo>
                <a:cubicBezTo>
                  <a:pt x="993" y="771"/>
                  <a:pt x="771" y="993"/>
                  <a:pt x="496" y="993"/>
                </a:cubicBezTo>
                <a:lnTo>
                  <a:pt x="496" y="993"/>
                </a:lnTo>
                <a:cubicBezTo>
                  <a:pt x="222" y="993"/>
                  <a:pt x="0" y="771"/>
                  <a:pt x="0" y="496"/>
                </a:cubicBezTo>
                <a:lnTo>
                  <a:pt x="0" y="496"/>
                </a:lnTo>
                <a:cubicBezTo>
                  <a:pt x="0" y="222"/>
                  <a:pt x="222" y="0"/>
                  <a:pt x="496" y="0"/>
                </a:cubicBezTo>
              </a:path>
            </a:pathLst>
          </a:custGeom>
          <a:solidFill>
            <a:schemeClr val="accent4"/>
          </a:solidFill>
          <a:ln>
            <a:noFill/>
          </a:ln>
          <a:effectLst/>
        </p:spPr>
        <p:txBody>
          <a:bodyPr wrap="none" anchor="ctr"/>
          <a:lstStyle/>
          <a:p>
            <a:pPr defTabSz="685663" fontAlgn="auto">
              <a:spcBef>
                <a:spcPts val="0"/>
              </a:spcBef>
              <a:spcAft>
                <a:spcPts val="0"/>
              </a:spcAft>
              <a:defRPr/>
            </a:pPr>
            <a:endParaRPr lang="nl-NL" sz="2449">
              <a:solidFill>
                <a:srgbClr val="7F7F7F"/>
              </a:solidFill>
              <a:latin typeface="Lato Light" panose="020F0502020204030203" pitchFamily="34" charset="0"/>
            </a:endParaRPr>
          </a:p>
        </p:txBody>
      </p:sp>
      <p:sp>
        <p:nvSpPr>
          <p:cNvPr id="7" name="Freeform 5">
            <a:extLst>
              <a:ext uri="{FF2B5EF4-FFF2-40B4-BE49-F238E27FC236}">
                <a16:creationId xmlns:a16="http://schemas.microsoft.com/office/drawing/2014/main" id="{0BF9D6F0-2A0C-3940-BE3C-A3297BA0A95F}"/>
              </a:ext>
            </a:extLst>
          </p:cNvPr>
          <p:cNvSpPr>
            <a:spLocks noChangeArrowheads="1"/>
          </p:cNvSpPr>
          <p:nvPr/>
        </p:nvSpPr>
        <p:spPr bwMode="auto">
          <a:xfrm>
            <a:off x="4944879" y="4727771"/>
            <a:ext cx="24722" cy="797262"/>
          </a:xfrm>
          <a:custGeom>
            <a:avLst/>
            <a:gdLst>
              <a:gd name="T0" fmla="*/ 51 w 52"/>
              <a:gd name="T1" fmla="*/ 1704 h 1705"/>
              <a:gd name="T2" fmla="*/ 0 w 52"/>
              <a:gd name="T3" fmla="*/ 1704 h 1705"/>
              <a:gd name="T4" fmla="*/ 0 w 52"/>
              <a:gd name="T5" fmla="*/ 0 h 1705"/>
              <a:gd name="T6" fmla="*/ 51 w 52"/>
              <a:gd name="T7" fmla="*/ 0 h 1705"/>
              <a:gd name="T8" fmla="*/ 51 w 52"/>
              <a:gd name="T9" fmla="*/ 1704 h 1705"/>
            </a:gdLst>
            <a:ahLst/>
            <a:cxnLst>
              <a:cxn ang="0">
                <a:pos x="T0" y="T1"/>
              </a:cxn>
              <a:cxn ang="0">
                <a:pos x="T2" y="T3"/>
              </a:cxn>
              <a:cxn ang="0">
                <a:pos x="T4" y="T5"/>
              </a:cxn>
              <a:cxn ang="0">
                <a:pos x="T6" y="T7"/>
              </a:cxn>
              <a:cxn ang="0">
                <a:pos x="T8" y="T9"/>
              </a:cxn>
            </a:cxnLst>
            <a:rect l="0" t="0" r="r" b="b"/>
            <a:pathLst>
              <a:path w="52" h="1705">
                <a:moveTo>
                  <a:pt x="51" y="1704"/>
                </a:moveTo>
                <a:lnTo>
                  <a:pt x="0" y="1704"/>
                </a:lnTo>
                <a:lnTo>
                  <a:pt x="0" y="0"/>
                </a:lnTo>
                <a:lnTo>
                  <a:pt x="51" y="0"/>
                </a:lnTo>
                <a:lnTo>
                  <a:pt x="51" y="1704"/>
                </a:lnTo>
              </a:path>
            </a:pathLst>
          </a:custGeom>
          <a:solidFill>
            <a:schemeClr val="accent2"/>
          </a:solidFill>
          <a:ln>
            <a:noFill/>
          </a:ln>
          <a:effectLst/>
        </p:spPr>
        <p:txBody>
          <a:bodyPr wrap="none" anchor="ctr"/>
          <a:lstStyle/>
          <a:p>
            <a:pPr defTabSz="685663" fontAlgn="auto">
              <a:spcBef>
                <a:spcPts val="0"/>
              </a:spcBef>
              <a:spcAft>
                <a:spcPts val="0"/>
              </a:spcAft>
              <a:defRPr/>
            </a:pPr>
            <a:endParaRPr lang="nl-NL" sz="2449">
              <a:solidFill>
                <a:srgbClr val="7F7F7F"/>
              </a:solidFill>
              <a:latin typeface="Lato Light" panose="020F0502020204030203" pitchFamily="34" charset="0"/>
            </a:endParaRPr>
          </a:p>
        </p:txBody>
      </p:sp>
      <p:sp>
        <p:nvSpPr>
          <p:cNvPr id="8" name="Freeform 6">
            <a:extLst>
              <a:ext uri="{FF2B5EF4-FFF2-40B4-BE49-F238E27FC236}">
                <a16:creationId xmlns:a16="http://schemas.microsoft.com/office/drawing/2014/main" id="{3CF174BF-E4D7-1742-97F8-2E4E60B4D040}"/>
              </a:ext>
            </a:extLst>
          </p:cNvPr>
          <p:cNvSpPr>
            <a:spLocks noChangeArrowheads="1"/>
          </p:cNvSpPr>
          <p:nvPr/>
        </p:nvSpPr>
        <p:spPr bwMode="auto">
          <a:xfrm>
            <a:off x="4724447" y="4497038"/>
            <a:ext cx="463525" cy="463525"/>
          </a:xfrm>
          <a:custGeom>
            <a:avLst/>
            <a:gdLst>
              <a:gd name="T0" fmla="*/ 497 w 994"/>
              <a:gd name="T1" fmla="*/ 0 h 994"/>
              <a:gd name="T2" fmla="*/ 497 w 994"/>
              <a:gd name="T3" fmla="*/ 0 h 994"/>
              <a:gd name="T4" fmla="*/ 993 w 994"/>
              <a:gd name="T5" fmla="*/ 496 h 994"/>
              <a:gd name="T6" fmla="*/ 993 w 994"/>
              <a:gd name="T7" fmla="*/ 496 h 994"/>
              <a:gd name="T8" fmla="*/ 497 w 994"/>
              <a:gd name="T9" fmla="*/ 993 h 994"/>
              <a:gd name="T10" fmla="*/ 497 w 994"/>
              <a:gd name="T11" fmla="*/ 993 h 994"/>
              <a:gd name="T12" fmla="*/ 0 w 994"/>
              <a:gd name="T13" fmla="*/ 496 h 994"/>
              <a:gd name="T14" fmla="*/ 0 w 994"/>
              <a:gd name="T15" fmla="*/ 496 h 994"/>
              <a:gd name="T16" fmla="*/ 497 w 994"/>
              <a:gd name="T17" fmla="*/ 0 h 9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4" h="994">
                <a:moveTo>
                  <a:pt x="497" y="0"/>
                </a:moveTo>
                <a:lnTo>
                  <a:pt x="497" y="0"/>
                </a:lnTo>
                <a:cubicBezTo>
                  <a:pt x="771" y="0"/>
                  <a:pt x="993" y="222"/>
                  <a:pt x="993" y="496"/>
                </a:cubicBezTo>
                <a:lnTo>
                  <a:pt x="993" y="496"/>
                </a:lnTo>
                <a:cubicBezTo>
                  <a:pt x="993" y="770"/>
                  <a:pt x="771" y="993"/>
                  <a:pt x="497" y="993"/>
                </a:cubicBezTo>
                <a:lnTo>
                  <a:pt x="497" y="993"/>
                </a:lnTo>
                <a:cubicBezTo>
                  <a:pt x="222" y="993"/>
                  <a:pt x="0" y="770"/>
                  <a:pt x="0" y="496"/>
                </a:cubicBezTo>
                <a:lnTo>
                  <a:pt x="0" y="496"/>
                </a:lnTo>
                <a:cubicBezTo>
                  <a:pt x="0" y="222"/>
                  <a:pt x="222" y="0"/>
                  <a:pt x="497" y="0"/>
                </a:cubicBezTo>
              </a:path>
            </a:pathLst>
          </a:custGeom>
          <a:solidFill>
            <a:schemeClr val="accent2"/>
          </a:solidFill>
          <a:ln>
            <a:noFill/>
          </a:ln>
          <a:effectLst/>
        </p:spPr>
        <p:txBody>
          <a:bodyPr wrap="none" anchor="ctr"/>
          <a:lstStyle/>
          <a:p>
            <a:pPr defTabSz="685663" fontAlgn="auto">
              <a:spcBef>
                <a:spcPts val="0"/>
              </a:spcBef>
              <a:spcAft>
                <a:spcPts val="0"/>
              </a:spcAft>
              <a:defRPr/>
            </a:pPr>
            <a:endParaRPr lang="nl-NL" sz="2449">
              <a:solidFill>
                <a:srgbClr val="7F7F7F"/>
              </a:solidFill>
              <a:latin typeface="Lato Light" panose="020F0502020204030203" pitchFamily="34" charset="0"/>
            </a:endParaRPr>
          </a:p>
        </p:txBody>
      </p:sp>
      <p:sp>
        <p:nvSpPr>
          <p:cNvPr id="9" name="Freeform 76">
            <a:extLst>
              <a:ext uri="{FF2B5EF4-FFF2-40B4-BE49-F238E27FC236}">
                <a16:creationId xmlns:a16="http://schemas.microsoft.com/office/drawing/2014/main" id="{CFB685F4-7EA4-5645-BE01-AA88235E6D76}"/>
              </a:ext>
            </a:extLst>
          </p:cNvPr>
          <p:cNvSpPr>
            <a:spLocks noChangeArrowheads="1"/>
          </p:cNvSpPr>
          <p:nvPr/>
        </p:nvSpPr>
        <p:spPr bwMode="auto">
          <a:xfrm>
            <a:off x="6961723" y="2199064"/>
            <a:ext cx="461464" cy="360520"/>
          </a:xfrm>
          <a:custGeom>
            <a:avLst/>
            <a:gdLst>
              <a:gd name="T0" fmla="*/ 988 w 989"/>
              <a:gd name="T1" fmla="*/ 0 h 773"/>
              <a:gd name="T2" fmla="*/ 241 w 989"/>
              <a:gd name="T3" fmla="*/ 0 h 773"/>
              <a:gd name="T4" fmla="*/ 241 w 989"/>
              <a:gd name="T5" fmla="*/ 579 h 773"/>
              <a:gd name="T6" fmla="*/ 225 w 989"/>
              <a:gd name="T7" fmla="*/ 579 h 773"/>
              <a:gd name="T8" fmla="*/ 225 w 989"/>
              <a:gd name="T9" fmla="*/ 568 h 773"/>
              <a:gd name="T10" fmla="*/ 0 w 989"/>
              <a:gd name="T11" fmla="*/ 568 h 773"/>
              <a:gd name="T12" fmla="*/ 0 w 989"/>
              <a:gd name="T13" fmla="*/ 772 h 773"/>
              <a:gd name="T14" fmla="*/ 96 w 989"/>
              <a:gd name="T15" fmla="*/ 772 h 773"/>
              <a:gd name="T16" fmla="*/ 192 w 989"/>
              <a:gd name="T17" fmla="*/ 772 h 773"/>
              <a:gd name="T18" fmla="*/ 225 w 989"/>
              <a:gd name="T19" fmla="*/ 772 h 773"/>
              <a:gd name="T20" fmla="*/ 988 w 989"/>
              <a:gd name="T21" fmla="*/ 772 h 773"/>
              <a:gd name="T22" fmla="*/ 723 w 989"/>
              <a:gd name="T23" fmla="*/ 386 h 773"/>
              <a:gd name="T24" fmla="*/ 988 w 989"/>
              <a:gd name="T25" fmla="*/ 0 h 7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9" h="773">
                <a:moveTo>
                  <a:pt x="988" y="0"/>
                </a:moveTo>
                <a:lnTo>
                  <a:pt x="241" y="0"/>
                </a:lnTo>
                <a:lnTo>
                  <a:pt x="241" y="579"/>
                </a:lnTo>
                <a:lnTo>
                  <a:pt x="225" y="579"/>
                </a:lnTo>
                <a:lnTo>
                  <a:pt x="225" y="568"/>
                </a:lnTo>
                <a:lnTo>
                  <a:pt x="0" y="568"/>
                </a:lnTo>
                <a:lnTo>
                  <a:pt x="0" y="772"/>
                </a:lnTo>
                <a:lnTo>
                  <a:pt x="96" y="772"/>
                </a:lnTo>
                <a:lnTo>
                  <a:pt x="192" y="772"/>
                </a:lnTo>
                <a:lnTo>
                  <a:pt x="225" y="772"/>
                </a:lnTo>
                <a:lnTo>
                  <a:pt x="988" y="772"/>
                </a:lnTo>
                <a:lnTo>
                  <a:pt x="723" y="386"/>
                </a:lnTo>
                <a:lnTo>
                  <a:pt x="988" y="0"/>
                </a:lnTo>
              </a:path>
            </a:pathLst>
          </a:custGeom>
          <a:solidFill>
            <a:srgbClr val="000000">
              <a:alpha val="20000"/>
            </a:srgbClr>
          </a:solidFill>
          <a:ln>
            <a:noFill/>
          </a:ln>
          <a:effectLst/>
        </p:spPr>
        <p:txBody>
          <a:bodyPr wrap="none" anchor="ctr"/>
          <a:lstStyle/>
          <a:p>
            <a:pPr defTabSz="685663" fontAlgn="auto">
              <a:spcBef>
                <a:spcPts val="0"/>
              </a:spcBef>
              <a:spcAft>
                <a:spcPts val="0"/>
              </a:spcAft>
              <a:defRPr/>
            </a:pPr>
            <a:endParaRPr lang="nl-NL" sz="2449">
              <a:solidFill>
                <a:srgbClr val="7F7F7F"/>
              </a:solidFill>
              <a:latin typeface="Lato Light" panose="020F0502020204030203" pitchFamily="34" charset="0"/>
            </a:endParaRPr>
          </a:p>
        </p:txBody>
      </p:sp>
      <p:sp>
        <p:nvSpPr>
          <p:cNvPr id="10" name="Freeform 77">
            <a:extLst>
              <a:ext uri="{FF2B5EF4-FFF2-40B4-BE49-F238E27FC236}">
                <a16:creationId xmlns:a16="http://schemas.microsoft.com/office/drawing/2014/main" id="{A12A90EB-C2E7-AC47-B110-7F10895D7902}"/>
              </a:ext>
            </a:extLst>
          </p:cNvPr>
          <p:cNvSpPr>
            <a:spLocks noChangeArrowheads="1"/>
          </p:cNvSpPr>
          <p:nvPr/>
        </p:nvSpPr>
        <p:spPr bwMode="auto">
          <a:xfrm>
            <a:off x="6803095" y="2098118"/>
            <a:ext cx="22661" cy="675716"/>
          </a:xfrm>
          <a:custGeom>
            <a:avLst/>
            <a:gdLst>
              <a:gd name="T0" fmla="*/ 25 w 50"/>
              <a:gd name="T1" fmla="*/ 0 h 1448"/>
              <a:gd name="T2" fmla="*/ 25 w 50"/>
              <a:gd name="T3" fmla="*/ 0 h 1448"/>
              <a:gd name="T4" fmla="*/ 0 w 50"/>
              <a:gd name="T5" fmla="*/ 24 h 1448"/>
              <a:gd name="T6" fmla="*/ 0 w 50"/>
              <a:gd name="T7" fmla="*/ 97 h 1448"/>
              <a:gd name="T8" fmla="*/ 0 w 50"/>
              <a:gd name="T9" fmla="*/ 1423 h 1448"/>
              <a:gd name="T10" fmla="*/ 0 w 50"/>
              <a:gd name="T11" fmla="*/ 1423 h 1448"/>
              <a:gd name="T12" fmla="*/ 25 w 50"/>
              <a:gd name="T13" fmla="*/ 1447 h 1448"/>
              <a:gd name="T14" fmla="*/ 25 w 50"/>
              <a:gd name="T15" fmla="*/ 1447 h 1448"/>
              <a:gd name="T16" fmla="*/ 49 w 50"/>
              <a:gd name="T17" fmla="*/ 1423 h 1448"/>
              <a:gd name="T18" fmla="*/ 49 w 50"/>
              <a:gd name="T19" fmla="*/ 97 h 1448"/>
              <a:gd name="T20" fmla="*/ 49 w 50"/>
              <a:gd name="T21" fmla="*/ 24 h 1448"/>
              <a:gd name="T22" fmla="*/ 49 w 50"/>
              <a:gd name="T23" fmla="*/ 24 h 1448"/>
              <a:gd name="T24" fmla="*/ 25 w 50"/>
              <a:gd name="T25" fmla="*/ 0 h 1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1448">
                <a:moveTo>
                  <a:pt x="25" y="0"/>
                </a:moveTo>
                <a:lnTo>
                  <a:pt x="25" y="0"/>
                </a:lnTo>
                <a:cubicBezTo>
                  <a:pt x="12" y="0"/>
                  <a:pt x="0" y="11"/>
                  <a:pt x="0" y="24"/>
                </a:cubicBezTo>
                <a:lnTo>
                  <a:pt x="0" y="97"/>
                </a:lnTo>
                <a:lnTo>
                  <a:pt x="0" y="1423"/>
                </a:lnTo>
                <a:lnTo>
                  <a:pt x="0" y="1423"/>
                </a:lnTo>
                <a:cubicBezTo>
                  <a:pt x="0" y="1436"/>
                  <a:pt x="12" y="1447"/>
                  <a:pt x="25" y="1447"/>
                </a:cubicBezTo>
                <a:lnTo>
                  <a:pt x="25" y="1447"/>
                </a:lnTo>
                <a:cubicBezTo>
                  <a:pt x="38" y="1447"/>
                  <a:pt x="49" y="1436"/>
                  <a:pt x="49" y="1423"/>
                </a:cubicBezTo>
                <a:lnTo>
                  <a:pt x="49" y="97"/>
                </a:lnTo>
                <a:lnTo>
                  <a:pt x="49" y="24"/>
                </a:lnTo>
                <a:lnTo>
                  <a:pt x="49" y="24"/>
                </a:lnTo>
                <a:cubicBezTo>
                  <a:pt x="49" y="11"/>
                  <a:pt x="38" y="0"/>
                  <a:pt x="25" y="0"/>
                </a:cubicBezTo>
              </a:path>
            </a:pathLst>
          </a:custGeom>
          <a:solidFill>
            <a:schemeClr val="accent4"/>
          </a:solidFill>
          <a:ln>
            <a:noFill/>
          </a:ln>
          <a:effectLst/>
        </p:spPr>
        <p:txBody>
          <a:bodyPr wrap="none" anchor="ctr"/>
          <a:lstStyle/>
          <a:p>
            <a:pPr defTabSz="685663" fontAlgn="auto">
              <a:spcBef>
                <a:spcPts val="0"/>
              </a:spcBef>
              <a:spcAft>
                <a:spcPts val="0"/>
              </a:spcAft>
              <a:defRPr/>
            </a:pPr>
            <a:endParaRPr lang="nl-NL" sz="2449">
              <a:solidFill>
                <a:srgbClr val="7F7F7F"/>
              </a:solidFill>
              <a:latin typeface="Lato Light" panose="020F0502020204030203" pitchFamily="34" charset="0"/>
            </a:endParaRPr>
          </a:p>
        </p:txBody>
      </p:sp>
      <p:sp>
        <p:nvSpPr>
          <p:cNvPr id="11" name="Freeform 78">
            <a:extLst>
              <a:ext uri="{FF2B5EF4-FFF2-40B4-BE49-F238E27FC236}">
                <a16:creationId xmlns:a16="http://schemas.microsoft.com/office/drawing/2014/main" id="{FE60F98B-8536-3143-B031-61679EEBB778}"/>
              </a:ext>
            </a:extLst>
          </p:cNvPr>
          <p:cNvSpPr>
            <a:spLocks noChangeArrowheads="1"/>
          </p:cNvSpPr>
          <p:nvPr/>
        </p:nvSpPr>
        <p:spPr bwMode="auto">
          <a:xfrm>
            <a:off x="6827818" y="2143441"/>
            <a:ext cx="249272" cy="327557"/>
          </a:xfrm>
          <a:custGeom>
            <a:avLst/>
            <a:gdLst>
              <a:gd name="T0" fmla="*/ 0 w 532"/>
              <a:gd name="T1" fmla="*/ 0 h 700"/>
              <a:gd name="T2" fmla="*/ 531 w 532"/>
              <a:gd name="T3" fmla="*/ 0 h 700"/>
              <a:gd name="T4" fmla="*/ 531 w 532"/>
              <a:gd name="T5" fmla="*/ 699 h 700"/>
              <a:gd name="T6" fmla="*/ 0 w 532"/>
              <a:gd name="T7" fmla="*/ 699 h 700"/>
              <a:gd name="T8" fmla="*/ 0 w 532"/>
              <a:gd name="T9" fmla="*/ 0 h 700"/>
            </a:gdLst>
            <a:ahLst/>
            <a:cxnLst>
              <a:cxn ang="0">
                <a:pos x="T0" y="T1"/>
              </a:cxn>
              <a:cxn ang="0">
                <a:pos x="T2" y="T3"/>
              </a:cxn>
              <a:cxn ang="0">
                <a:pos x="T4" y="T5"/>
              </a:cxn>
              <a:cxn ang="0">
                <a:pos x="T6" y="T7"/>
              </a:cxn>
              <a:cxn ang="0">
                <a:pos x="T8" y="T9"/>
              </a:cxn>
            </a:cxnLst>
            <a:rect l="0" t="0" r="r" b="b"/>
            <a:pathLst>
              <a:path w="532" h="700">
                <a:moveTo>
                  <a:pt x="0" y="0"/>
                </a:moveTo>
                <a:lnTo>
                  <a:pt x="531" y="0"/>
                </a:lnTo>
                <a:lnTo>
                  <a:pt x="531" y="699"/>
                </a:lnTo>
                <a:lnTo>
                  <a:pt x="0" y="699"/>
                </a:lnTo>
                <a:lnTo>
                  <a:pt x="0" y="0"/>
                </a:lnTo>
              </a:path>
            </a:pathLst>
          </a:custGeom>
          <a:solidFill>
            <a:schemeClr val="accent1"/>
          </a:solidFill>
          <a:ln>
            <a:noFill/>
          </a:ln>
          <a:effectLst/>
        </p:spPr>
        <p:txBody>
          <a:bodyPr wrap="none" anchor="ctr"/>
          <a:lstStyle/>
          <a:p>
            <a:pPr defTabSz="685663" fontAlgn="auto">
              <a:spcBef>
                <a:spcPts val="0"/>
              </a:spcBef>
              <a:spcAft>
                <a:spcPts val="0"/>
              </a:spcAft>
              <a:defRPr/>
            </a:pPr>
            <a:endParaRPr lang="nl-NL" sz="2449">
              <a:solidFill>
                <a:srgbClr val="7F7F7F"/>
              </a:solidFill>
              <a:latin typeface="Lato Light" panose="020F0502020204030203" pitchFamily="34" charset="0"/>
            </a:endParaRPr>
          </a:p>
        </p:txBody>
      </p:sp>
      <p:sp>
        <p:nvSpPr>
          <p:cNvPr id="12" name="Freeform 11">
            <a:extLst>
              <a:ext uri="{FF2B5EF4-FFF2-40B4-BE49-F238E27FC236}">
                <a16:creationId xmlns:a16="http://schemas.microsoft.com/office/drawing/2014/main" id="{4F5A023A-F351-D14F-9DB7-98021BC6987C}"/>
              </a:ext>
            </a:extLst>
          </p:cNvPr>
          <p:cNvSpPr>
            <a:spLocks noChangeArrowheads="1"/>
          </p:cNvSpPr>
          <p:nvPr/>
        </p:nvSpPr>
        <p:spPr bwMode="auto">
          <a:xfrm>
            <a:off x="2406828" y="2797451"/>
            <a:ext cx="6168327" cy="3540857"/>
          </a:xfrm>
          <a:custGeom>
            <a:avLst/>
            <a:gdLst>
              <a:gd name="connsiteX0" fmla="*/ 11346695 w 16448871"/>
              <a:gd name="connsiteY0" fmla="*/ 0 h 9442284"/>
              <a:gd name="connsiteX1" fmla="*/ 12148899 w 16448871"/>
              <a:gd name="connsiteY1" fmla="*/ 0 h 9442284"/>
              <a:gd name="connsiteX2" fmla="*/ 12114019 w 16448871"/>
              <a:gd name="connsiteY2" fmla="*/ 9968 h 9442284"/>
              <a:gd name="connsiteX3" fmla="*/ 12001911 w 16448871"/>
              <a:gd name="connsiteY3" fmla="*/ 49841 h 9442284"/>
              <a:gd name="connsiteX4" fmla="*/ 11944611 w 16448871"/>
              <a:gd name="connsiteY4" fmla="*/ 79745 h 9442284"/>
              <a:gd name="connsiteX5" fmla="*/ 11925925 w 16448871"/>
              <a:gd name="connsiteY5" fmla="*/ 98435 h 9442284"/>
              <a:gd name="connsiteX6" fmla="*/ 11925925 w 16448871"/>
              <a:gd name="connsiteY6" fmla="*/ 107157 h 9442284"/>
              <a:gd name="connsiteX7" fmla="*/ 12052983 w 16448871"/>
              <a:gd name="connsiteY7" fmla="*/ 148276 h 9442284"/>
              <a:gd name="connsiteX8" fmla="*/ 12191251 w 16448871"/>
              <a:gd name="connsiteY8" fmla="*/ 198116 h 9442284"/>
              <a:gd name="connsiteX9" fmla="*/ 12328273 w 16448871"/>
              <a:gd name="connsiteY9" fmla="*/ 255433 h 9442284"/>
              <a:gd name="connsiteX10" fmla="*/ 12442873 w 16448871"/>
              <a:gd name="connsiteY10" fmla="*/ 321471 h 9442284"/>
              <a:gd name="connsiteX11" fmla="*/ 12526331 w 16448871"/>
              <a:gd name="connsiteY11" fmla="*/ 417414 h 9442284"/>
              <a:gd name="connsiteX12" fmla="*/ 12501419 w 16448871"/>
              <a:gd name="connsiteY12" fmla="*/ 512111 h 9442284"/>
              <a:gd name="connsiteX13" fmla="*/ 12353187 w 16448871"/>
              <a:gd name="connsiteY13" fmla="*/ 603070 h 9442284"/>
              <a:gd name="connsiteX14" fmla="*/ 12067931 w 16448871"/>
              <a:gd name="connsiteY14" fmla="*/ 687799 h 9442284"/>
              <a:gd name="connsiteX15" fmla="*/ 11757761 w 16448871"/>
              <a:gd name="connsiteY15" fmla="*/ 765052 h 9442284"/>
              <a:gd name="connsiteX16" fmla="*/ 11532297 w 16448871"/>
              <a:gd name="connsiteY16" fmla="*/ 842305 h 9442284"/>
              <a:gd name="connsiteX17" fmla="*/ 11395275 w 16448871"/>
              <a:gd name="connsiteY17" fmla="*/ 923295 h 9442284"/>
              <a:gd name="connsiteX18" fmla="*/ 11350431 w 16448871"/>
              <a:gd name="connsiteY18" fmla="*/ 1009270 h 9442284"/>
              <a:gd name="connsiteX19" fmla="*/ 11412715 w 16448871"/>
              <a:gd name="connsiteY19" fmla="*/ 1122657 h 9442284"/>
              <a:gd name="connsiteX20" fmla="*/ 11670565 w 16448871"/>
              <a:gd name="connsiteY20" fmla="*/ 1293361 h 9442284"/>
              <a:gd name="connsiteX21" fmla="*/ 12258515 w 16448871"/>
              <a:gd name="connsiteY21" fmla="*/ 1545056 h 9442284"/>
              <a:gd name="connsiteX22" fmla="*/ 13408259 w 16448871"/>
              <a:gd name="connsiteY22" fmla="*/ 1923843 h 9442284"/>
              <a:gd name="connsiteX23" fmla="*/ 13813095 w 16448871"/>
              <a:gd name="connsiteY23" fmla="*/ 2053429 h 9442284"/>
              <a:gd name="connsiteX24" fmla="*/ 14204233 w 16448871"/>
              <a:gd name="connsiteY24" fmla="*/ 2197966 h 9442284"/>
              <a:gd name="connsiteX25" fmla="*/ 14576683 w 16448871"/>
              <a:gd name="connsiteY25" fmla="*/ 2359948 h 9442284"/>
              <a:gd name="connsiteX26" fmla="*/ 14929207 w 16448871"/>
              <a:gd name="connsiteY26" fmla="*/ 2539373 h 9442284"/>
              <a:gd name="connsiteX27" fmla="*/ 15274253 w 16448871"/>
              <a:gd name="connsiteY27" fmla="*/ 2748703 h 9442284"/>
              <a:gd name="connsiteX28" fmla="*/ 15590651 w 16448871"/>
              <a:gd name="connsiteY28" fmla="*/ 2985446 h 9442284"/>
              <a:gd name="connsiteX29" fmla="*/ 15873415 w 16448871"/>
              <a:gd name="connsiteY29" fmla="*/ 3252092 h 9442284"/>
              <a:gd name="connsiteX30" fmla="*/ 16112579 w 16448871"/>
              <a:gd name="connsiteY30" fmla="*/ 3554874 h 9442284"/>
              <a:gd name="connsiteX31" fmla="*/ 16369187 w 16448871"/>
              <a:gd name="connsiteY31" fmla="*/ 4088167 h 9442284"/>
              <a:gd name="connsiteX32" fmla="*/ 16446415 w 16448871"/>
              <a:gd name="connsiteY32" fmla="*/ 4731109 h 9442284"/>
              <a:gd name="connsiteX33" fmla="*/ 16277007 w 16448871"/>
              <a:gd name="connsiteY33" fmla="*/ 5518589 h 9442284"/>
              <a:gd name="connsiteX34" fmla="*/ 15757567 w 16448871"/>
              <a:gd name="connsiteY34" fmla="*/ 6499200 h 9442284"/>
              <a:gd name="connsiteX35" fmla="*/ 15087403 w 16448871"/>
              <a:gd name="connsiteY35" fmla="*/ 7360196 h 9442284"/>
              <a:gd name="connsiteX36" fmla="*/ 14067211 w 16448871"/>
              <a:gd name="connsiteY36" fmla="*/ 8414322 h 9442284"/>
              <a:gd name="connsiteX37" fmla="*/ 12909995 w 16448871"/>
              <a:gd name="connsiteY37" fmla="*/ 9442282 h 9442284"/>
              <a:gd name="connsiteX38" fmla="*/ 8875767 w 16448871"/>
              <a:gd name="connsiteY38" fmla="*/ 9442282 h 9442284"/>
              <a:gd name="connsiteX39" fmla="*/ 8875767 w 16448871"/>
              <a:gd name="connsiteY39" fmla="*/ 9442284 h 9442284"/>
              <a:gd name="connsiteX40" fmla="*/ 5773792 w 16448871"/>
              <a:gd name="connsiteY40" fmla="*/ 9442284 h 9442284"/>
              <a:gd name="connsiteX41" fmla="*/ 5773792 w 16448871"/>
              <a:gd name="connsiteY41" fmla="*/ 9442282 h 9442284"/>
              <a:gd name="connsiteX42" fmla="*/ 0 w 16448871"/>
              <a:gd name="connsiteY42" fmla="*/ 9442282 h 9442284"/>
              <a:gd name="connsiteX43" fmla="*/ 790993 w 16448871"/>
              <a:gd name="connsiteY43" fmla="*/ 9206786 h 9442284"/>
              <a:gd name="connsiteX44" fmla="*/ 3355801 w 16448871"/>
              <a:gd name="connsiteY44" fmla="*/ 8401862 h 9442284"/>
              <a:gd name="connsiteX45" fmla="*/ 6427593 w 16448871"/>
              <a:gd name="connsiteY45" fmla="*/ 7350227 h 9442284"/>
              <a:gd name="connsiteX46" fmla="*/ 9277657 w 16448871"/>
              <a:gd name="connsiteY46" fmla="*/ 6256228 h 9442284"/>
              <a:gd name="connsiteX47" fmla="*/ 10586843 w 16448871"/>
              <a:gd name="connsiteY47" fmla="*/ 5686800 h 9442284"/>
              <a:gd name="connsiteX48" fmla="*/ 11604547 w 16448871"/>
              <a:gd name="connsiteY48" fmla="*/ 5193380 h 9442284"/>
              <a:gd name="connsiteX49" fmla="*/ 12385573 w 16448871"/>
              <a:gd name="connsiteY49" fmla="*/ 4761014 h 9442284"/>
              <a:gd name="connsiteX50" fmla="*/ 12967295 w 16448871"/>
              <a:gd name="connsiteY50" fmla="*/ 4380980 h 9442284"/>
              <a:gd name="connsiteX51" fmla="*/ 13314833 w 16448871"/>
              <a:gd name="connsiteY51" fmla="*/ 4104365 h 9442284"/>
              <a:gd name="connsiteX52" fmla="*/ 13600089 w 16448871"/>
              <a:gd name="connsiteY52" fmla="*/ 3812798 h 9442284"/>
              <a:gd name="connsiteX53" fmla="*/ 13771991 w 16448871"/>
              <a:gd name="connsiteY53" fmla="*/ 3527461 h 9442284"/>
              <a:gd name="connsiteX54" fmla="*/ 13796903 w 16448871"/>
              <a:gd name="connsiteY54" fmla="*/ 3262061 h 9442284"/>
              <a:gd name="connsiteX55" fmla="*/ 13607563 w 16448871"/>
              <a:gd name="connsiteY55" fmla="*/ 2991676 h 9442284"/>
              <a:gd name="connsiteX56" fmla="*/ 13279955 w 16448871"/>
              <a:gd name="connsiteY56" fmla="*/ 2774870 h 9442284"/>
              <a:gd name="connsiteX57" fmla="*/ 12942383 w 16448871"/>
              <a:gd name="connsiteY57" fmla="*/ 2615380 h 9442284"/>
              <a:gd name="connsiteX58" fmla="*/ 12694495 w 16448871"/>
              <a:gd name="connsiteY58" fmla="*/ 2519437 h 9442284"/>
              <a:gd name="connsiteX59" fmla="*/ 11334239 w 16448871"/>
              <a:gd name="connsiteY59" fmla="*/ 1958732 h 9442284"/>
              <a:gd name="connsiteX60" fmla="*/ 10601791 w 16448871"/>
              <a:gd name="connsiteY60" fmla="*/ 1550040 h 9442284"/>
              <a:gd name="connsiteX61" fmla="*/ 10282903 w 16448871"/>
              <a:gd name="connsiteY61" fmla="*/ 1238537 h 9442284"/>
              <a:gd name="connsiteX62" fmla="*/ 10257990 w 16448871"/>
              <a:gd name="connsiteY62" fmla="*/ 991826 h 9442284"/>
              <a:gd name="connsiteX63" fmla="*/ 10326501 w 16448871"/>
              <a:gd name="connsiteY63" fmla="*/ 892145 h 9442284"/>
              <a:gd name="connsiteX64" fmla="*/ 10441101 w 16448871"/>
              <a:gd name="connsiteY64" fmla="*/ 802432 h 9442284"/>
              <a:gd name="connsiteX65" fmla="*/ 10594317 w 16448871"/>
              <a:gd name="connsiteY65" fmla="*/ 721441 h 9442284"/>
              <a:gd name="connsiteX66" fmla="*/ 10783657 w 16448871"/>
              <a:gd name="connsiteY66" fmla="*/ 649173 h 9442284"/>
              <a:gd name="connsiteX67" fmla="*/ 10963031 w 16448871"/>
              <a:gd name="connsiteY67" fmla="*/ 595594 h 9442284"/>
              <a:gd name="connsiteX68" fmla="*/ 11142407 w 16448871"/>
              <a:gd name="connsiteY68" fmla="*/ 549492 h 9442284"/>
              <a:gd name="connsiteX69" fmla="*/ 11314307 w 16448871"/>
              <a:gd name="connsiteY69" fmla="*/ 513357 h 9442284"/>
              <a:gd name="connsiteX70" fmla="*/ 11468769 w 16448871"/>
              <a:gd name="connsiteY70" fmla="*/ 482207 h 9442284"/>
              <a:gd name="connsiteX71" fmla="*/ 11589599 w 16448871"/>
              <a:gd name="connsiteY71" fmla="*/ 453549 h 9442284"/>
              <a:gd name="connsiteX72" fmla="*/ 11658109 w 16448871"/>
              <a:gd name="connsiteY72" fmla="*/ 422398 h 9442284"/>
              <a:gd name="connsiteX73" fmla="*/ 11680531 w 16448871"/>
              <a:gd name="connsiteY73" fmla="*/ 390002 h 9442284"/>
              <a:gd name="connsiteX74" fmla="*/ 11660599 w 16448871"/>
              <a:gd name="connsiteY74" fmla="*/ 350130 h 9442284"/>
              <a:gd name="connsiteX75" fmla="*/ 11597071 w 16448871"/>
              <a:gd name="connsiteY75" fmla="*/ 304027 h 9442284"/>
              <a:gd name="connsiteX76" fmla="*/ 11508631 w 16448871"/>
              <a:gd name="connsiteY76" fmla="*/ 259171 h 9442284"/>
              <a:gd name="connsiteX77" fmla="*/ 11408977 w 16448871"/>
              <a:gd name="connsiteY77" fmla="*/ 218052 h 9442284"/>
              <a:gd name="connsiteX78" fmla="*/ 11311815 w 16448871"/>
              <a:gd name="connsiteY78" fmla="*/ 180672 h 9442284"/>
              <a:gd name="connsiteX79" fmla="*/ 11255761 w 16448871"/>
              <a:gd name="connsiteY79" fmla="*/ 153260 h 9442284"/>
              <a:gd name="connsiteX80" fmla="*/ 11220883 w 16448871"/>
              <a:gd name="connsiteY80" fmla="*/ 119617 h 9442284"/>
              <a:gd name="connsiteX81" fmla="*/ 11223375 w 16448871"/>
              <a:gd name="connsiteY81" fmla="*/ 79745 h 9442284"/>
              <a:gd name="connsiteX82" fmla="*/ 11273201 w 16448871"/>
              <a:gd name="connsiteY82" fmla="*/ 34889 h 9442284"/>
              <a:gd name="connsiteX83" fmla="*/ 11318043 w 16448871"/>
              <a:gd name="connsiteY83" fmla="*/ 11214 h 9442284"/>
              <a:gd name="connsiteX84" fmla="*/ 11346695 w 16448871"/>
              <a:gd name="connsiteY84" fmla="*/ 0 h 9442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16448871" h="9442284">
                <a:moveTo>
                  <a:pt x="11346695" y="0"/>
                </a:moveTo>
                <a:lnTo>
                  <a:pt x="12148899" y="0"/>
                </a:lnTo>
                <a:cubicBezTo>
                  <a:pt x="12137687" y="3738"/>
                  <a:pt x="12126475" y="6230"/>
                  <a:pt x="12114019" y="9968"/>
                </a:cubicBezTo>
                <a:cubicBezTo>
                  <a:pt x="12065439" y="24920"/>
                  <a:pt x="12029315" y="38627"/>
                  <a:pt x="12001911" y="49841"/>
                </a:cubicBezTo>
                <a:cubicBezTo>
                  <a:pt x="11974507" y="62301"/>
                  <a:pt x="11955821" y="71023"/>
                  <a:pt x="11944611" y="79745"/>
                </a:cubicBezTo>
                <a:cubicBezTo>
                  <a:pt x="11932155" y="87221"/>
                  <a:pt x="11927171" y="93451"/>
                  <a:pt x="11925925" y="98435"/>
                </a:cubicBezTo>
                <a:cubicBezTo>
                  <a:pt x="11923435" y="103419"/>
                  <a:pt x="11924679" y="105911"/>
                  <a:pt x="11925925" y="107157"/>
                </a:cubicBezTo>
                <a:cubicBezTo>
                  <a:pt x="11964541" y="119617"/>
                  <a:pt x="12008139" y="133324"/>
                  <a:pt x="12052983" y="148276"/>
                </a:cubicBezTo>
                <a:cubicBezTo>
                  <a:pt x="12097827" y="163228"/>
                  <a:pt x="12145161" y="180672"/>
                  <a:pt x="12191251" y="198116"/>
                </a:cubicBezTo>
                <a:cubicBezTo>
                  <a:pt x="12238585" y="216806"/>
                  <a:pt x="12285919" y="235497"/>
                  <a:pt x="12328273" y="255433"/>
                </a:cubicBezTo>
                <a:cubicBezTo>
                  <a:pt x="12371871" y="276615"/>
                  <a:pt x="12410487" y="299043"/>
                  <a:pt x="12442873" y="321471"/>
                </a:cubicBezTo>
                <a:cubicBezTo>
                  <a:pt x="12487717" y="353868"/>
                  <a:pt x="12516367" y="385018"/>
                  <a:pt x="12526331" y="417414"/>
                </a:cubicBezTo>
                <a:cubicBezTo>
                  <a:pt x="12537543" y="448565"/>
                  <a:pt x="12530069" y="480961"/>
                  <a:pt x="12501419" y="512111"/>
                </a:cubicBezTo>
                <a:cubicBezTo>
                  <a:pt x="12474015" y="543262"/>
                  <a:pt x="12424187" y="573166"/>
                  <a:pt x="12353187" y="603070"/>
                </a:cubicBezTo>
                <a:cubicBezTo>
                  <a:pt x="12280939" y="632975"/>
                  <a:pt x="12186267" y="661633"/>
                  <a:pt x="12067931" y="687799"/>
                </a:cubicBezTo>
                <a:cubicBezTo>
                  <a:pt x="11949593" y="713965"/>
                  <a:pt x="11846203" y="740132"/>
                  <a:pt x="11757761" y="765052"/>
                </a:cubicBezTo>
                <a:cubicBezTo>
                  <a:pt x="11666827" y="791218"/>
                  <a:pt x="11590843" y="817384"/>
                  <a:pt x="11532297" y="842305"/>
                </a:cubicBezTo>
                <a:cubicBezTo>
                  <a:pt x="11471259" y="869717"/>
                  <a:pt x="11425171" y="895883"/>
                  <a:pt x="11395275" y="923295"/>
                </a:cubicBezTo>
                <a:cubicBezTo>
                  <a:pt x="11364135" y="950708"/>
                  <a:pt x="11350431" y="979366"/>
                  <a:pt x="11350431" y="1009270"/>
                </a:cubicBezTo>
                <a:cubicBezTo>
                  <a:pt x="11350431" y="1040421"/>
                  <a:pt x="11366625" y="1077801"/>
                  <a:pt x="11412715" y="1122657"/>
                </a:cubicBezTo>
                <a:cubicBezTo>
                  <a:pt x="11461295" y="1170006"/>
                  <a:pt x="11542263" y="1227322"/>
                  <a:pt x="11670565" y="1293361"/>
                </a:cubicBezTo>
                <a:cubicBezTo>
                  <a:pt x="11805095" y="1364384"/>
                  <a:pt x="11994435" y="1446621"/>
                  <a:pt x="12258515" y="1545056"/>
                </a:cubicBezTo>
                <a:cubicBezTo>
                  <a:pt x="12540035" y="1650967"/>
                  <a:pt x="12913731" y="1774322"/>
                  <a:pt x="13408259" y="1923843"/>
                </a:cubicBezTo>
                <a:cubicBezTo>
                  <a:pt x="13547771" y="1964962"/>
                  <a:pt x="13682303" y="2008572"/>
                  <a:pt x="13813095" y="2053429"/>
                </a:cubicBezTo>
                <a:cubicBezTo>
                  <a:pt x="13948873" y="2100777"/>
                  <a:pt x="14078421" y="2148126"/>
                  <a:pt x="14204233" y="2197966"/>
                </a:cubicBezTo>
                <a:cubicBezTo>
                  <a:pt x="14333781" y="2250299"/>
                  <a:pt x="14457101" y="2303877"/>
                  <a:pt x="14576683" y="2359948"/>
                </a:cubicBezTo>
                <a:cubicBezTo>
                  <a:pt x="14698759" y="2417264"/>
                  <a:pt x="14817095" y="2477073"/>
                  <a:pt x="14929207" y="2539373"/>
                </a:cubicBezTo>
                <a:cubicBezTo>
                  <a:pt x="15050035" y="2605412"/>
                  <a:pt x="15164635" y="2675189"/>
                  <a:pt x="15274253" y="2748703"/>
                </a:cubicBezTo>
                <a:cubicBezTo>
                  <a:pt x="15386363" y="2824710"/>
                  <a:pt x="15492243" y="2903209"/>
                  <a:pt x="15590651" y="2985446"/>
                </a:cubicBezTo>
                <a:cubicBezTo>
                  <a:pt x="15692795" y="3071421"/>
                  <a:pt x="15786219" y="3159888"/>
                  <a:pt x="15873415" y="3252092"/>
                </a:cubicBezTo>
                <a:cubicBezTo>
                  <a:pt x="15961855" y="3349281"/>
                  <a:pt x="16041579" y="3450208"/>
                  <a:pt x="16112579" y="3554874"/>
                </a:cubicBezTo>
                <a:cubicBezTo>
                  <a:pt x="16225935" y="3723085"/>
                  <a:pt x="16311885" y="3900019"/>
                  <a:pt x="16369187" y="4088167"/>
                </a:cubicBezTo>
                <a:cubicBezTo>
                  <a:pt x="16430223" y="4290020"/>
                  <a:pt x="16457627" y="4504335"/>
                  <a:pt x="16446415" y="4731109"/>
                </a:cubicBezTo>
                <a:cubicBezTo>
                  <a:pt x="16436451" y="4976574"/>
                  <a:pt x="16380397" y="5239482"/>
                  <a:pt x="16277007" y="5518589"/>
                </a:cubicBezTo>
                <a:cubicBezTo>
                  <a:pt x="16164899" y="5822616"/>
                  <a:pt x="15994243" y="6149071"/>
                  <a:pt x="15757567" y="6499200"/>
                </a:cubicBezTo>
                <a:cubicBezTo>
                  <a:pt x="15575703" y="6768340"/>
                  <a:pt x="15353975" y="7054922"/>
                  <a:pt x="15087403" y="7360196"/>
                </a:cubicBezTo>
                <a:cubicBezTo>
                  <a:pt x="14800903" y="7687896"/>
                  <a:pt x="14463331" y="8038026"/>
                  <a:pt x="14067211" y="8414322"/>
                </a:cubicBezTo>
                <a:cubicBezTo>
                  <a:pt x="13727147" y="8735793"/>
                  <a:pt x="13342239" y="9078446"/>
                  <a:pt x="12909995" y="9442282"/>
                </a:cubicBezTo>
                <a:lnTo>
                  <a:pt x="8875767" y="9442282"/>
                </a:lnTo>
                <a:lnTo>
                  <a:pt x="8875767" y="9442284"/>
                </a:lnTo>
                <a:lnTo>
                  <a:pt x="5773792" y="9442284"/>
                </a:lnTo>
                <a:lnTo>
                  <a:pt x="5773792" y="9442282"/>
                </a:lnTo>
                <a:lnTo>
                  <a:pt x="0" y="9442282"/>
                </a:lnTo>
                <a:cubicBezTo>
                  <a:pt x="188095" y="9387457"/>
                  <a:pt x="454666" y="9308959"/>
                  <a:pt x="790993" y="9206786"/>
                </a:cubicBezTo>
                <a:cubicBezTo>
                  <a:pt x="1443717" y="9009916"/>
                  <a:pt x="2333117" y="8734547"/>
                  <a:pt x="3355801" y="8401862"/>
                </a:cubicBezTo>
                <a:cubicBezTo>
                  <a:pt x="4314957" y="8089112"/>
                  <a:pt x="5367539" y="7732753"/>
                  <a:pt x="6427593" y="7350227"/>
                </a:cubicBezTo>
                <a:cubicBezTo>
                  <a:pt x="7406679" y="6998852"/>
                  <a:pt x="8375801" y="6630032"/>
                  <a:pt x="9277657" y="6256228"/>
                </a:cubicBezTo>
                <a:cubicBezTo>
                  <a:pt x="9757235" y="6058112"/>
                  <a:pt x="10193216" y="5868718"/>
                  <a:pt x="10586843" y="5686800"/>
                </a:cubicBezTo>
                <a:cubicBezTo>
                  <a:pt x="10961787" y="5514851"/>
                  <a:pt x="11301851" y="5350378"/>
                  <a:pt x="11604547" y="5193380"/>
                </a:cubicBezTo>
                <a:cubicBezTo>
                  <a:pt x="11896029" y="5042612"/>
                  <a:pt x="12155127" y="4898075"/>
                  <a:pt x="12385573" y="4761014"/>
                </a:cubicBezTo>
                <a:cubicBezTo>
                  <a:pt x="12604809" y="4628936"/>
                  <a:pt x="12799131" y="4501843"/>
                  <a:pt x="12967295" y="4380980"/>
                </a:cubicBezTo>
                <a:cubicBezTo>
                  <a:pt x="13084387" y="4296251"/>
                  <a:pt x="13203971" y="4201554"/>
                  <a:pt x="13314833" y="4104365"/>
                </a:cubicBezTo>
                <a:cubicBezTo>
                  <a:pt x="13421959" y="4009668"/>
                  <a:pt x="13520367" y="3912479"/>
                  <a:pt x="13600089" y="3812798"/>
                </a:cubicBezTo>
                <a:cubicBezTo>
                  <a:pt x="13677319" y="3718101"/>
                  <a:pt x="13737111" y="3622158"/>
                  <a:pt x="13771991" y="3527461"/>
                </a:cubicBezTo>
                <a:cubicBezTo>
                  <a:pt x="13805623" y="3436502"/>
                  <a:pt x="13815587" y="3348035"/>
                  <a:pt x="13796903" y="3262061"/>
                </a:cubicBezTo>
                <a:cubicBezTo>
                  <a:pt x="13774481" y="3166118"/>
                  <a:pt x="13703479" y="3075159"/>
                  <a:pt x="13607563" y="2991676"/>
                </a:cubicBezTo>
                <a:cubicBezTo>
                  <a:pt x="13515383" y="2911931"/>
                  <a:pt x="13399539" y="2838416"/>
                  <a:pt x="13279955" y="2774870"/>
                </a:cubicBezTo>
                <a:cubicBezTo>
                  <a:pt x="13165355" y="2712569"/>
                  <a:pt x="13047017" y="2658991"/>
                  <a:pt x="12942383" y="2615380"/>
                </a:cubicBezTo>
                <a:cubicBezTo>
                  <a:pt x="12840239" y="2574262"/>
                  <a:pt x="12753043" y="2540619"/>
                  <a:pt x="12694495" y="2519437"/>
                </a:cubicBezTo>
                <a:cubicBezTo>
                  <a:pt x="12131459" y="2308861"/>
                  <a:pt x="11684267" y="2123205"/>
                  <a:pt x="11334239" y="1958732"/>
                </a:cubicBezTo>
                <a:cubicBezTo>
                  <a:pt x="11015351" y="1807964"/>
                  <a:pt x="10774939" y="1672149"/>
                  <a:pt x="10601791" y="1550040"/>
                </a:cubicBezTo>
                <a:cubicBezTo>
                  <a:pt x="10439855" y="1436652"/>
                  <a:pt x="10336466" y="1333233"/>
                  <a:pt x="10282903" y="1238537"/>
                </a:cubicBezTo>
                <a:cubicBezTo>
                  <a:pt x="10231831" y="1150070"/>
                  <a:pt x="10224357" y="1067833"/>
                  <a:pt x="10257990" y="991826"/>
                </a:cubicBezTo>
                <a:cubicBezTo>
                  <a:pt x="10272938" y="958184"/>
                  <a:pt x="10295360" y="924541"/>
                  <a:pt x="10326501" y="892145"/>
                </a:cubicBezTo>
                <a:cubicBezTo>
                  <a:pt x="10357642" y="860995"/>
                  <a:pt x="10395011" y="831090"/>
                  <a:pt x="10441101" y="802432"/>
                </a:cubicBezTo>
                <a:cubicBezTo>
                  <a:pt x="10485945" y="773774"/>
                  <a:pt x="10537017" y="747608"/>
                  <a:pt x="10594317" y="721441"/>
                </a:cubicBezTo>
                <a:cubicBezTo>
                  <a:pt x="10650371" y="696521"/>
                  <a:pt x="10713899" y="672847"/>
                  <a:pt x="10783657" y="649173"/>
                </a:cubicBezTo>
                <a:cubicBezTo>
                  <a:pt x="10842203" y="630482"/>
                  <a:pt x="10901995" y="611792"/>
                  <a:pt x="10963031" y="595594"/>
                </a:cubicBezTo>
                <a:cubicBezTo>
                  <a:pt x="11022823" y="579396"/>
                  <a:pt x="11083861" y="564444"/>
                  <a:pt x="11142407" y="549492"/>
                </a:cubicBezTo>
                <a:cubicBezTo>
                  <a:pt x="11202199" y="537032"/>
                  <a:pt x="11258253" y="524571"/>
                  <a:pt x="11314307" y="513357"/>
                </a:cubicBezTo>
                <a:cubicBezTo>
                  <a:pt x="11367871" y="502143"/>
                  <a:pt x="11421435" y="492175"/>
                  <a:pt x="11468769" y="482207"/>
                </a:cubicBezTo>
                <a:cubicBezTo>
                  <a:pt x="11517351" y="473485"/>
                  <a:pt x="11558455" y="463517"/>
                  <a:pt x="11589599" y="453549"/>
                </a:cubicBezTo>
                <a:cubicBezTo>
                  <a:pt x="11620739" y="443581"/>
                  <a:pt x="11643161" y="433613"/>
                  <a:pt x="11658109" y="422398"/>
                </a:cubicBezTo>
                <a:cubicBezTo>
                  <a:pt x="11674303" y="412430"/>
                  <a:pt x="11680531" y="401216"/>
                  <a:pt x="11680531" y="390002"/>
                </a:cubicBezTo>
                <a:cubicBezTo>
                  <a:pt x="11681775" y="377542"/>
                  <a:pt x="11674303" y="363836"/>
                  <a:pt x="11660599" y="350130"/>
                </a:cubicBezTo>
                <a:cubicBezTo>
                  <a:pt x="11645651" y="335178"/>
                  <a:pt x="11623231" y="320225"/>
                  <a:pt x="11597071" y="304027"/>
                </a:cubicBezTo>
                <a:cubicBezTo>
                  <a:pt x="11570913" y="289075"/>
                  <a:pt x="11539771" y="274123"/>
                  <a:pt x="11508631" y="259171"/>
                </a:cubicBezTo>
                <a:cubicBezTo>
                  <a:pt x="11476243" y="245465"/>
                  <a:pt x="11442611" y="230513"/>
                  <a:pt x="11408977" y="218052"/>
                </a:cubicBezTo>
                <a:cubicBezTo>
                  <a:pt x="11375345" y="204346"/>
                  <a:pt x="11342959" y="191886"/>
                  <a:pt x="11311815" y="180672"/>
                </a:cubicBezTo>
                <a:cubicBezTo>
                  <a:pt x="11291887" y="171950"/>
                  <a:pt x="11271955" y="163228"/>
                  <a:pt x="11255761" y="153260"/>
                </a:cubicBezTo>
                <a:cubicBezTo>
                  <a:pt x="11239567" y="143292"/>
                  <a:pt x="11227111" y="132078"/>
                  <a:pt x="11220883" y="119617"/>
                </a:cubicBezTo>
                <a:cubicBezTo>
                  <a:pt x="11214655" y="107157"/>
                  <a:pt x="11214655" y="93451"/>
                  <a:pt x="11223375" y="79745"/>
                </a:cubicBezTo>
                <a:cubicBezTo>
                  <a:pt x="11230847" y="66039"/>
                  <a:pt x="11245795" y="51087"/>
                  <a:pt x="11273201" y="34889"/>
                </a:cubicBezTo>
                <a:cubicBezTo>
                  <a:pt x="11285657" y="27413"/>
                  <a:pt x="11301851" y="19936"/>
                  <a:pt x="11318043" y="11214"/>
                </a:cubicBezTo>
                <a:cubicBezTo>
                  <a:pt x="11326763" y="7476"/>
                  <a:pt x="11336729" y="3738"/>
                  <a:pt x="11346695" y="0"/>
                </a:cubicBezTo>
                <a:close/>
              </a:path>
            </a:pathLst>
          </a:custGeom>
          <a:solidFill>
            <a:schemeClr val="accent6"/>
          </a:solidFill>
          <a:ln>
            <a:noFill/>
          </a:ln>
          <a:effectLst/>
        </p:spPr>
        <p:txBody>
          <a:bodyPr wrap="square" anchor="ctr">
            <a:noAutofit/>
          </a:bodyPr>
          <a:lstStyle/>
          <a:p>
            <a:pPr defTabSz="685663" fontAlgn="auto">
              <a:spcBef>
                <a:spcPts val="0"/>
              </a:spcBef>
              <a:spcAft>
                <a:spcPts val="0"/>
              </a:spcAft>
              <a:defRPr/>
            </a:pPr>
            <a:endParaRPr lang="nl-NL" sz="2449">
              <a:solidFill>
                <a:srgbClr val="7F7F7F"/>
              </a:solidFill>
              <a:latin typeface="Lato Light" panose="020F0502020204030203" pitchFamily="34" charset="0"/>
            </a:endParaRPr>
          </a:p>
        </p:txBody>
      </p:sp>
      <p:sp>
        <p:nvSpPr>
          <p:cNvPr id="13" name="Freeform 12">
            <a:extLst>
              <a:ext uri="{FF2B5EF4-FFF2-40B4-BE49-F238E27FC236}">
                <a16:creationId xmlns:a16="http://schemas.microsoft.com/office/drawing/2014/main" id="{8D8532D6-7E09-C94A-AACF-48E91B43CE18}"/>
              </a:ext>
            </a:extLst>
          </p:cNvPr>
          <p:cNvSpPr>
            <a:spLocks noChangeArrowheads="1"/>
          </p:cNvSpPr>
          <p:nvPr/>
        </p:nvSpPr>
        <p:spPr bwMode="auto">
          <a:xfrm>
            <a:off x="4971662" y="2801569"/>
            <a:ext cx="3089694" cy="3536740"/>
          </a:xfrm>
          <a:custGeom>
            <a:avLst/>
            <a:gdLst>
              <a:gd name="connsiteX0" fmla="*/ 634944 w 4542389"/>
              <a:gd name="connsiteY0" fmla="*/ 4900464 h 5199624"/>
              <a:gd name="connsiteX1" fmla="*/ 638372 w 4542389"/>
              <a:gd name="connsiteY1" fmla="*/ 5076400 h 5199624"/>
              <a:gd name="connsiteX2" fmla="*/ 400440 w 4542389"/>
              <a:gd name="connsiteY2" fmla="*/ 5194147 h 5199624"/>
              <a:gd name="connsiteX3" fmla="*/ 388097 w 4542389"/>
              <a:gd name="connsiteY3" fmla="*/ 5199624 h 5199624"/>
              <a:gd name="connsiteX4" fmla="*/ 0 w 4542389"/>
              <a:gd name="connsiteY4" fmla="*/ 5199624 h 5199624"/>
              <a:gd name="connsiteX5" fmla="*/ 167992 w 4542389"/>
              <a:gd name="connsiteY5" fmla="*/ 5121582 h 5199624"/>
              <a:gd name="connsiteX6" fmla="*/ 404554 w 4542389"/>
              <a:gd name="connsiteY6" fmla="*/ 5010681 h 5199624"/>
              <a:gd name="connsiteX7" fmla="*/ 634944 w 4542389"/>
              <a:gd name="connsiteY7" fmla="*/ 4900464 h 5199624"/>
              <a:gd name="connsiteX8" fmla="*/ 2163147 w 4542389"/>
              <a:gd name="connsiteY8" fmla="*/ 4112998 h 5199624"/>
              <a:gd name="connsiteX9" fmla="*/ 2213305 w 4542389"/>
              <a:gd name="connsiteY9" fmla="*/ 4240630 h 5199624"/>
              <a:gd name="connsiteX10" fmla="*/ 2042218 w 4542389"/>
              <a:gd name="connsiteY10" fmla="*/ 4337384 h 5199624"/>
              <a:gd name="connsiteX11" fmla="*/ 1863573 w 4542389"/>
              <a:gd name="connsiteY11" fmla="*/ 4436196 h 5199624"/>
              <a:gd name="connsiteX12" fmla="*/ 1678745 w 4542389"/>
              <a:gd name="connsiteY12" fmla="*/ 4537066 h 5199624"/>
              <a:gd name="connsiteX13" fmla="*/ 1487732 w 4542389"/>
              <a:gd name="connsiteY13" fmla="*/ 4639309 h 5199624"/>
              <a:gd name="connsiteX14" fmla="*/ 1456813 w 4542389"/>
              <a:gd name="connsiteY14" fmla="*/ 4489719 h 5199624"/>
              <a:gd name="connsiteX15" fmla="*/ 1643016 w 4542389"/>
              <a:gd name="connsiteY15" fmla="*/ 4392965 h 5199624"/>
              <a:gd name="connsiteX16" fmla="*/ 1823035 w 4542389"/>
              <a:gd name="connsiteY16" fmla="*/ 4297584 h 5199624"/>
              <a:gd name="connsiteX17" fmla="*/ 1996183 w 4542389"/>
              <a:gd name="connsiteY17" fmla="*/ 4204262 h 5199624"/>
              <a:gd name="connsiteX18" fmla="*/ 2163147 w 4542389"/>
              <a:gd name="connsiteY18" fmla="*/ 4112998 h 5199624"/>
              <a:gd name="connsiteX19" fmla="*/ 3268994 w 4542389"/>
              <a:gd name="connsiteY19" fmla="*/ 3440623 h 5199624"/>
              <a:gd name="connsiteX20" fmla="*/ 3343019 w 4542389"/>
              <a:gd name="connsiteY20" fmla="*/ 3532056 h 5199624"/>
              <a:gd name="connsiteX21" fmla="*/ 3224443 w 4542389"/>
              <a:gd name="connsiteY21" fmla="*/ 3613866 h 5199624"/>
              <a:gd name="connsiteX22" fmla="*/ 3099013 w 4542389"/>
              <a:gd name="connsiteY22" fmla="*/ 3698425 h 5199624"/>
              <a:gd name="connsiteX23" fmla="*/ 2967414 w 4542389"/>
              <a:gd name="connsiteY23" fmla="*/ 3785046 h 5199624"/>
              <a:gd name="connsiteX24" fmla="*/ 2829647 w 4542389"/>
              <a:gd name="connsiteY24" fmla="*/ 3873042 h 5199624"/>
              <a:gd name="connsiteX25" fmla="*/ 2765218 w 4542389"/>
              <a:gd name="connsiteY25" fmla="*/ 3765109 h 5199624"/>
              <a:gd name="connsiteX26" fmla="*/ 2900929 w 4542389"/>
              <a:gd name="connsiteY26" fmla="*/ 3681238 h 5199624"/>
              <a:gd name="connsiteX27" fmla="*/ 3029101 w 4542389"/>
              <a:gd name="connsiteY27" fmla="*/ 3599429 h 5199624"/>
              <a:gd name="connsiteX28" fmla="*/ 3152475 w 4542389"/>
              <a:gd name="connsiteY28" fmla="*/ 3518994 h 5199624"/>
              <a:gd name="connsiteX29" fmla="*/ 3268994 w 4542389"/>
              <a:gd name="connsiteY29" fmla="*/ 3440623 h 5199624"/>
              <a:gd name="connsiteX30" fmla="*/ 4015835 w 4542389"/>
              <a:gd name="connsiteY30" fmla="*/ 2850023 h 5199624"/>
              <a:gd name="connsiteX31" fmla="*/ 4100194 w 4542389"/>
              <a:gd name="connsiteY31" fmla="*/ 2911740 h 5199624"/>
              <a:gd name="connsiteX32" fmla="*/ 4026123 w 4542389"/>
              <a:gd name="connsiteY32" fmla="*/ 2984429 h 5199624"/>
              <a:gd name="connsiteX33" fmla="*/ 3945879 w 4542389"/>
              <a:gd name="connsiteY33" fmla="*/ 3058490 h 5199624"/>
              <a:gd name="connsiteX34" fmla="*/ 3859463 w 4542389"/>
              <a:gd name="connsiteY34" fmla="*/ 3134608 h 5199624"/>
              <a:gd name="connsiteX35" fmla="*/ 3766189 w 4542389"/>
              <a:gd name="connsiteY35" fmla="*/ 3212783 h 5199624"/>
              <a:gd name="connsiteX36" fmla="*/ 3685945 w 4542389"/>
              <a:gd name="connsiteY36" fmla="*/ 3136665 h 5199624"/>
              <a:gd name="connsiteX37" fmla="*/ 3777848 w 4542389"/>
              <a:gd name="connsiteY37" fmla="*/ 3062604 h 5199624"/>
              <a:gd name="connsiteX38" fmla="*/ 3863578 w 4542389"/>
              <a:gd name="connsiteY38" fmla="*/ 2989915 h 5199624"/>
              <a:gd name="connsiteX39" fmla="*/ 3943136 w 4542389"/>
              <a:gd name="connsiteY39" fmla="*/ 2919283 h 5199624"/>
              <a:gd name="connsiteX40" fmla="*/ 4015835 w 4542389"/>
              <a:gd name="connsiteY40" fmla="*/ 2850023 h 5199624"/>
              <a:gd name="connsiteX41" fmla="*/ 4415170 w 4542389"/>
              <a:gd name="connsiteY41" fmla="*/ 2310911 h 5199624"/>
              <a:gd name="connsiteX42" fmla="*/ 4499982 w 4542389"/>
              <a:gd name="connsiteY42" fmla="*/ 2345801 h 5199624"/>
              <a:gd name="connsiteX43" fmla="*/ 4471711 w 4542389"/>
              <a:gd name="connsiteY43" fmla="*/ 2412160 h 5199624"/>
              <a:gd name="connsiteX44" fmla="*/ 4437235 w 4542389"/>
              <a:gd name="connsiteY44" fmla="*/ 2479887 h 5199624"/>
              <a:gd name="connsiteX45" fmla="*/ 4395863 w 4542389"/>
              <a:gd name="connsiteY45" fmla="*/ 2549667 h 5199624"/>
              <a:gd name="connsiteX46" fmla="*/ 4346905 w 4542389"/>
              <a:gd name="connsiteY46" fmla="*/ 2622184 h 5199624"/>
              <a:gd name="connsiteX47" fmla="*/ 4261403 w 4542389"/>
              <a:gd name="connsiteY47" fmla="*/ 2573611 h 5199624"/>
              <a:gd name="connsiteX48" fmla="*/ 4310360 w 4542389"/>
              <a:gd name="connsiteY48" fmla="*/ 2505200 h 5199624"/>
              <a:gd name="connsiteX49" fmla="*/ 4352422 w 4542389"/>
              <a:gd name="connsiteY49" fmla="*/ 2438156 h 5199624"/>
              <a:gd name="connsiteX50" fmla="*/ 4386899 w 4542389"/>
              <a:gd name="connsiteY50" fmla="*/ 2373165 h 5199624"/>
              <a:gd name="connsiteX51" fmla="*/ 4415170 w 4542389"/>
              <a:gd name="connsiteY51" fmla="*/ 2310911 h 5199624"/>
              <a:gd name="connsiteX52" fmla="*/ 4394665 w 4542389"/>
              <a:gd name="connsiteY52" fmla="*/ 1814202 h 5199624"/>
              <a:gd name="connsiteX53" fmla="*/ 4462372 w 4542389"/>
              <a:gd name="connsiteY53" fmla="*/ 1819720 h 5199624"/>
              <a:gd name="connsiteX54" fmla="*/ 4493832 w 4542389"/>
              <a:gd name="connsiteY54" fmla="*/ 1881111 h 5199624"/>
              <a:gd name="connsiteX55" fmla="*/ 4517768 w 4542389"/>
              <a:gd name="connsiteY55" fmla="*/ 1943881 h 5199624"/>
              <a:gd name="connsiteX56" fmla="*/ 4534182 w 4542389"/>
              <a:gd name="connsiteY56" fmla="*/ 2009410 h 5199624"/>
              <a:gd name="connsiteX57" fmla="*/ 4542389 w 4542389"/>
              <a:gd name="connsiteY57" fmla="*/ 2077009 h 5199624"/>
              <a:gd name="connsiteX58" fmla="*/ 4463740 w 4542389"/>
              <a:gd name="connsiteY58" fmla="*/ 2056315 h 5199624"/>
              <a:gd name="connsiteX59" fmla="*/ 4457585 w 4542389"/>
              <a:gd name="connsiteY59" fmla="*/ 1992166 h 5199624"/>
              <a:gd name="connsiteX60" fmla="*/ 4443906 w 4542389"/>
              <a:gd name="connsiteY60" fmla="*/ 1930775 h 5199624"/>
              <a:gd name="connsiteX61" fmla="*/ 4423389 w 4542389"/>
              <a:gd name="connsiteY61" fmla="*/ 1871454 h 5199624"/>
              <a:gd name="connsiteX62" fmla="*/ 4394665 w 4542389"/>
              <a:gd name="connsiteY62" fmla="*/ 1814202 h 5199624"/>
              <a:gd name="connsiteX63" fmla="*/ 3991362 w 4542389"/>
              <a:gd name="connsiteY63" fmla="*/ 1420471 h 5199624"/>
              <a:gd name="connsiteX64" fmla="*/ 4067215 w 4542389"/>
              <a:gd name="connsiteY64" fmla="*/ 1461833 h 5199624"/>
              <a:gd name="connsiteX65" fmla="*/ 4137551 w 4542389"/>
              <a:gd name="connsiteY65" fmla="*/ 1505953 h 5199624"/>
              <a:gd name="connsiteX66" fmla="*/ 4203061 w 4542389"/>
              <a:gd name="connsiteY66" fmla="*/ 1550072 h 5199624"/>
              <a:gd name="connsiteX67" fmla="*/ 4263743 w 4542389"/>
              <a:gd name="connsiteY67" fmla="*/ 1596949 h 5199624"/>
              <a:gd name="connsiteX68" fmla="*/ 4212715 w 4542389"/>
              <a:gd name="connsiteY68" fmla="*/ 1604532 h 5199624"/>
              <a:gd name="connsiteX69" fmla="*/ 4156170 w 4542389"/>
              <a:gd name="connsiteY69" fmla="*/ 1560413 h 5199624"/>
              <a:gd name="connsiteX70" fmla="*/ 4094798 w 4542389"/>
              <a:gd name="connsiteY70" fmla="*/ 1517672 h 5199624"/>
              <a:gd name="connsiteX71" fmla="*/ 4027909 w 4542389"/>
              <a:gd name="connsiteY71" fmla="*/ 1475620 h 5199624"/>
              <a:gd name="connsiteX72" fmla="*/ 3955504 w 4542389"/>
              <a:gd name="connsiteY72" fmla="*/ 1434948 h 5199624"/>
              <a:gd name="connsiteX73" fmla="*/ 3420217 w 4542389"/>
              <a:gd name="connsiteY73" fmla="*/ 1187259 h 5199624"/>
              <a:gd name="connsiteX74" fmla="*/ 3429154 w 4542389"/>
              <a:gd name="connsiteY74" fmla="*/ 1189974 h 5199624"/>
              <a:gd name="connsiteX75" fmla="*/ 3437403 w 4542389"/>
              <a:gd name="connsiteY75" fmla="*/ 1192690 h 5199624"/>
              <a:gd name="connsiteX76" fmla="*/ 3446339 w 4542389"/>
              <a:gd name="connsiteY76" fmla="*/ 1195405 h 5199624"/>
              <a:gd name="connsiteX77" fmla="*/ 3454588 w 4542389"/>
              <a:gd name="connsiteY77" fmla="*/ 1198799 h 5199624"/>
              <a:gd name="connsiteX78" fmla="*/ 3519205 w 4542389"/>
              <a:gd name="connsiteY78" fmla="*/ 1220523 h 5199624"/>
              <a:gd name="connsiteX79" fmla="*/ 3582447 w 4542389"/>
              <a:gd name="connsiteY79" fmla="*/ 1242246 h 5199624"/>
              <a:gd name="connsiteX80" fmla="*/ 3643627 w 4542389"/>
              <a:gd name="connsiteY80" fmla="*/ 1264648 h 5199624"/>
              <a:gd name="connsiteX81" fmla="*/ 3703432 w 4542389"/>
              <a:gd name="connsiteY81" fmla="*/ 1287730 h 5199624"/>
              <a:gd name="connsiteX82" fmla="*/ 3676622 w 4542389"/>
              <a:gd name="connsiteY82" fmla="*/ 1304701 h 5199624"/>
              <a:gd name="connsiteX83" fmla="*/ 3618880 w 4542389"/>
              <a:gd name="connsiteY83" fmla="*/ 1282299 h 5199624"/>
              <a:gd name="connsiteX84" fmla="*/ 3559075 w 4542389"/>
              <a:gd name="connsiteY84" fmla="*/ 1260575 h 5199624"/>
              <a:gd name="connsiteX85" fmla="*/ 3496520 w 4542389"/>
              <a:gd name="connsiteY85" fmla="*/ 1238173 h 5199624"/>
              <a:gd name="connsiteX86" fmla="*/ 3433278 w 4542389"/>
              <a:gd name="connsiteY86" fmla="*/ 1216450 h 5199624"/>
              <a:gd name="connsiteX87" fmla="*/ 3424342 w 4542389"/>
              <a:gd name="connsiteY87" fmla="*/ 1213734 h 5199624"/>
              <a:gd name="connsiteX88" fmla="*/ 3415405 w 4542389"/>
              <a:gd name="connsiteY88" fmla="*/ 1211019 h 5199624"/>
              <a:gd name="connsiteX89" fmla="*/ 3407156 w 4542389"/>
              <a:gd name="connsiteY89" fmla="*/ 1207625 h 5199624"/>
              <a:gd name="connsiteX90" fmla="*/ 3398220 w 4542389"/>
              <a:gd name="connsiteY90" fmla="*/ 1204909 h 5199624"/>
              <a:gd name="connsiteX91" fmla="*/ 2931924 w 4542389"/>
              <a:gd name="connsiteY91" fmla="*/ 1011593 h 5199624"/>
              <a:gd name="connsiteX92" fmla="*/ 2984645 w 4542389"/>
              <a:gd name="connsiteY92" fmla="*/ 1031771 h 5199624"/>
              <a:gd name="connsiteX93" fmla="*/ 3040790 w 4542389"/>
              <a:gd name="connsiteY93" fmla="*/ 1053340 h 5199624"/>
              <a:gd name="connsiteX94" fmla="*/ 3099673 w 4542389"/>
              <a:gd name="connsiteY94" fmla="*/ 1074909 h 5199624"/>
              <a:gd name="connsiteX95" fmla="*/ 3161294 w 4542389"/>
              <a:gd name="connsiteY95" fmla="*/ 1097174 h 5199624"/>
              <a:gd name="connsiteX96" fmla="*/ 3136646 w 4542389"/>
              <a:gd name="connsiteY96" fmla="*/ 1113873 h 5199624"/>
              <a:gd name="connsiteX97" fmla="*/ 3074339 w 4542389"/>
              <a:gd name="connsiteY97" fmla="*/ 1090912 h 5199624"/>
              <a:gd name="connsiteX98" fmla="*/ 3014771 w 4542389"/>
              <a:gd name="connsiteY98" fmla="*/ 1067951 h 5199624"/>
              <a:gd name="connsiteX99" fmla="*/ 2957943 w 4542389"/>
              <a:gd name="connsiteY99" fmla="*/ 1047078 h 5199624"/>
              <a:gd name="connsiteX100" fmla="*/ 2904537 w 4542389"/>
              <a:gd name="connsiteY100" fmla="*/ 1026204 h 5199624"/>
              <a:gd name="connsiteX101" fmla="*/ 2553709 w 4542389"/>
              <a:gd name="connsiteY101" fmla="*/ 854100 h 5199624"/>
              <a:gd name="connsiteX102" fmla="*/ 2592710 w 4542389"/>
              <a:gd name="connsiteY102" fmla="*/ 871997 h 5199624"/>
              <a:gd name="connsiteX103" fmla="*/ 2635133 w 4542389"/>
              <a:gd name="connsiteY103" fmla="*/ 891270 h 5199624"/>
              <a:gd name="connsiteX104" fmla="*/ 2679608 w 4542389"/>
              <a:gd name="connsiteY104" fmla="*/ 911921 h 5199624"/>
              <a:gd name="connsiteX105" fmla="*/ 2728188 w 4542389"/>
              <a:gd name="connsiteY105" fmla="*/ 932571 h 5199624"/>
              <a:gd name="connsiteX106" fmla="*/ 2698766 w 4542389"/>
              <a:gd name="connsiteY106" fmla="*/ 944273 h 5199624"/>
              <a:gd name="connsiteX107" fmla="*/ 2650186 w 4542389"/>
              <a:gd name="connsiteY107" fmla="*/ 922934 h 5199624"/>
              <a:gd name="connsiteX108" fmla="*/ 2605027 w 4542389"/>
              <a:gd name="connsiteY108" fmla="*/ 902284 h 5199624"/>
              <a:gd name="connsiteX109" fmla="*/ 2561920 w 4542389"/>
              <a:gd name="connsiteY109" fmla="*/ 883010 h 5199624"/>
              <a:gd name="connsiteX110" fmla="*/ 2522919 w 4542389"/>
              <a:gd name="connsiteY110" fmla="*/ 863737 h 5199624"/>
              <a:gd name="connsiteX111" fmla="*/ 2296051 w 4542389"/>
              <a:gd name="connsiteY111" fmla="*/ 702664 h 5199624"/>
              <a:gd name="connsiteX112" fmla="*/ 2319366 w 4542389"/>
              <a:gd name="connsiteY112" fmla="*/ 719701 h 5199624"/>
              <a:gd name="connsiteX113" fmla="*/ 2345424 w 4542389"/>
              <a:gd name="connsiteY113" fmla="*/ 738100 h 5199624"/>
              <a:gd name="connsiteX114" fmla="*/ 2374225 w 4542389"/>
              <a:gd name="connsiteY114" fmla="*/ 756500 h 5199624"/>
              <a:gd name="connsiteX115" fmla="*/ 2407141 w 4542389"/>
              <a:gd name="connsiteY115" fmla="*/ 776262 h 5199624"/>
              <a:gd name="connsiteX116" fmla="*/ 2374225 w 4542389"/>
              <a:gd name="connsiteY116" fmla="*/ 783758 h 5199624"/>
              <a:gd name="connsiteX117" fmla="*/ 2341995 w 4542389"/>
              <a:gd name="connsiteY117" fmla="*/ 763314 h 5199624"/>
              <a:gd name="connsiteX118" fmla="*/ 2311823 w 4542389"/>
              <a:gd name="connsiteY118" fmla="*/ 744233 h 5199624"/>
              <a:gd name="connsiteX119" fmla="*/ 2285764 w 4542389"/>
              <a:gd name="connsiteY119" fmla="*/ 725834 h 5199624"/>
              <a:gd name="connsiteX120" fmla="*/ 2262449 w 4542389"/>
              <a:gd name="connsiteY120" fmla="*/ 708116 h 5199624"/>
              <a:gd name="connsiteX121" fmla="*/ 2203777 w 4542389"/>
              <a:gd name="connsiteY121" fmla="*/ 563342 h 5199624"/>
              <a:gd name="connsiteX122" fmla="*/ 2205186 w 4542389"/>
              <a:gd name="connsiteY122" fmla="*/ 579264 h 5199624"/>
              <a:gd name="connsiteX123" fmla="*/ 2209412 w 4542389"/>
              <a:gd name="connsiteY123" fmla="*/ 596571 h 5199624"/>
              <a:gd name="connsiteX124" fmla="*/ 2217160 w 4542389"/>
              <a:gd name="connsiteY124" fmla="*/ 613878 h 5199624"/>
              <a:gd name="connsiteX125" fmla="*/ 2228430 w 4542389"/>
              <a:gd name="connsiteY125" fmla="*/ 632569 h 5199624"/>
              <a:gd name="connsiteX126" fmla="*/ 2193212 w 4542389"/>
              <a:gd name="connsiteY126" fmla="*/ 635339 h 5199624"/>
              <a:gd name="connsiteX127" fmla="*/ 2181943 w 4542389"/>
              <a:gd name="connsiteY127" fmla="*/ 616647 h 5199624"/>
              <a:gd name="connsiteX128" fmla="*/ 2174195 w 4542389"/>
              <a:gd name="connsiteY128" fmla="*/ 597956 h 5199624"/>
              <a:gd name="connsiteX129" fmla="*/ 2169969 w 4542389"/>
              <a:gd name="connsiteY129" fmla="*/ 580649 h 5199624"/>
              <a:gd name="connsiteX130" fmla="*/ 2168560 w 4542389"/>
              <a:gd name="connsiteY130" fmla="*/ 564034 h 5199624"/>
              <a:gd name="connsiteX131" fmla="*/ 2270964 w 4542389"/>
              <a:gd name="connsiteY131" fmla="*/ 442193 h 5199624"/>
              <a:gd name="connsiteX132" fmla="*/ 2298099 w 4542389"/>
              <a:gd name="connsiteY132" fmla="*/ 447123 h 5199624"/>
              <a:gd name="connsiteX133" fmla="*/ 2277226 w 4542389"/>
              <a:gd name="connsiteY133" fmla="*/ 459802 h 5199624"/>
              <a:gd name="connsiteX134" fmla="*/ 2258440 w 4542389"/>
              <a:gd name="connsiteY134" fmla="*/ 473184 h 5199624"/>
              <a:gd name="connsiteX135" fmla="*/ 2241741 w 4542389"/>
              <a:gd name="connsiteY135" fmla="*/ 486567 h 5199624"/>
              <a:gd name="connsiteX136" fmla="*/ 2227129 w 4542389"/>
              <a:gd name="connsiteY136" fmla="*/ 502063 h 5199624"/>
              <a:gd name="connsiteX137" fmla="*/ 2195819 w 4542389"/>
              <a:gd name="connsiteY137" fmla="*/ 499245 h 5199624"/>
              <a:gd name="connsiteX138" fmla="*/ 2210430 w 4542389"/>
              <a:gd name="connsiteY138" fmla="*/ 483749 h 5199624"/>
              <a:gd name="connsiteX139" fmla="*/ 2228521 w 4542389"/>
              <a:gd name="connsiteY139" fmla="*/ 468958 h 5199624"/>
              <a:gd name="connsiteX140" fmla="*/ 2248699 w 4542389"/>
              <a:gd name="connsiteY140" fmla="*/ 455576 h 5199624"/>
              <a:gd name="connsiteX141" fmla="*/ 2270964 w 4542389"/>
              <a:gd name="connsiteY141" fmla="*/ 442193 h 5199624"/>
              <a:gd name="connsiteX142" fmla="*/ 2495440 w 4542389"/>
              <a:gd name="connsiteY142" fmla="*/ 360421 h 5199624"/>
              <a:gd name="connsiteX143" fmla="*/ 2516170 w 4542389"/>
              <a:gd name="connsiteY143" fmla="*/ 366478 h 5199624"/>
              <a:gd name="connsiteX144" fmla="*/ 2485765 w 4542389"/>
              <a:gd name="connsiteY144" fmla="*/ 374555 h 5199624"/>
              <a:gd name="connsiteX145" fmla="*/ 2456052 w 4542389"/>
              <a:gd name="connsiteY145" fmla="*/ 383304 h 5199624"/>
              <a:gd name="connsiteX146" fmla="*/ 2427029 w 4542389"/>
              <a:gd name="connsiteY146" fmla="*/ 392727 h 5199624"/>
              <a:gd name="connsiteX147" fmla="*/ 2398698 w 4542389"/>
              <a:gd name="connsiteY147" fmla="*/ 402150 h 5199624"/>
              <a:gd name="connsiteX148" fmla="*/ 2374512 w 4542389"/>
              <a:gd name="connsiteY148" fmla="*/ 396765 h 5199624"/>
              <a:gd name="connsiteX149" fmla="*/ 2404226 w 4542389"/>
              <a:gd name="connsiteY149" fmla="*/ 387343 h 5199624"/>
              <a:gd name="connsiteX150" fmla="*/ 2433939 w 4542389"/>
              <a:gd name="connsiteY150" fmla="*/ 377247 h 5199624"/>
              <a:gd name="connsiteX151" fmla="*/ 2464344 w 4542389"/>
              <a:gd name="connsiteY151" fmla="*/ 369170 h 5199624"/>
              <a:gd name="connsiteX152" fmla="*/ 2495440 w 4542389"/>
              <a:gd name="connsiteY152" fmla="*/ 360421 h 5199624"/>
              <a:gd name="connsiteX153" fmla="*/ 2748358 w 4542389"/>
              <a:gd name="connsiteY153" fmla="*/ 302874 h 5199624"/>
              <a:gd name="connsiteX154" fmla="*/ 2767559 w 4542389"/>
              <a:gd name="connsiteY154" fmla="*/ 308871 h 5199624"/>
              <a:gd name="connsiteX155" fmla="*/ 2757273 w 4542389"/>
              <a:gd name="connsiteY155" fmla="*/ 311536 h 5199624"/>
              <a:gd name="connsiteX156" fmla="*/ 2746301 w 4542389"/>
              <a:gd name="connsiteY156" fmla="*/ 313535 h 5199624"/>
              <a:gd name="connsiteX157" fmla="*/ 2733958 w 4542389"/>
              <a:gd name="connsiteY157" fmla="*/ 316867 h 5199624"/>
              <a:gd name="connsiteX158" fmla="*/ 2721614 w 4542389"/>
              <a:gd name="connsiteY158" fmla="*/ 318866 h 5199624"/>
              <a:gd name="connsiteX159" fmla="*/ 2701728 w 4542389"/>
              <a:gd name="connsiteY159" fmla="*/ 322864 h 5199624"/>
              <a:gd name="connsiteX160" fmla="*/ 2682527 w 4542389"/>
              <a:gd name="connsiteY160" fmla="*/ 326862 h 5199624"/>
              <a:gd name="connsiteX161" fmla="*/ 2661954 w 4542389"/>
              <a:gd name="connsiteY161" fmla="*/ 331526 h 5199624"/>
              <a:gd name="connsiteX162" fmla="*/ 2641382 w 4542389"/>
              <a:gd name="connsiteY162" fmla="*/ 335525 h 5199624"/>
              <a:gd name="connsiteX163" fmla="*/ 2622867 w 4542389"/>
              <a:gd name="connsiteY163" fmla="*/ 329527 h 5199624"/>
              <a:gd name="connsiteX164" fmla="*/ 2643439 w 4542389"/>
              <a:gd name="connsiteY164" fmla="*/ 325529 h 5199624"/>
              <a:gd name="connsiteX165" fmla="*/ 2663326 w 4542389"/>
              <a:gd name="connsiteY165" fmla="*/ 320865 h 5199624"/>
              <a:gd name="connsiteX166" fmla="*/ 2683898 w 4542389"/>
              <a:gd name="connsiteY166" fmla="*/ 316867 h 5199624"/>
              <a:gd name="connsiteX167" fmla="*/ 2703785 w 4542389"/>
              <a:gd name="connsiteY167" fmla="*/ 312869 h 5199624"/>
              <a:gd name="connsiteX168" fmla="*/ 2715443 w 4542389"/>
              <a:gd name="connsiteY168" fmla="*/ 310870 h 5199624"/>
              <a:gd name="connsiteX169" fmla="*/ 2727100 w 4542389"/>
              <a:gd name="connsiteY169" fmla="*/ 308205 h 5199624"/>
              <a:gd name="connsiteX170" fmla="*/ 2737386 w 4542389"/>
              <a:gd name="connsiteY170" fmla="*/ 305539 h 5199624"/>
              <a:gd name="connsiteX171" fmla="*/ 2748358 w 4542389"/>
              <a:gd name="connsiteY171" fmla="*/ 302874 h 5199624"/>
              <a:gd name="connsiteX172" fmla="*/ 2887318 w 4542389"/>
              <a:gd name="connsiteY172" fmla="*/ 236240 h 5199624"/>
              <a:gd name="connsiteX173" fmla="*/ 2912932 w 4542389"/>
              <a:gd name="connsiteY173" fmla="*/ 237575 h 5199624"/>
              <a:gd name="connsiteX174" fmla="*/ 2906701 w 4542389"/>
              <a:gd name="connsiteY174" fmla="*/ 246918 h 5199624"/>
              <a:gd name="connsiteX175" fmla="*/ 2897009 w 4542389"/>
              <a:gd name="connsiteY175" fmla="*/ 256261 h 5199624"/>
              <a:gd name="connsiteX176" fmla="*/ 2883856 w 4542389"/>
              <a:gd name="connsiteY176" fmla="*/ 265604 h 5199624"/>
              <a:gd name="connsiteX177" fmla="*/ 2865165 w 4542389"/>
              <a:gd name="connsiteY177" fmla="*/ 274947 h 5199624"/>
              <a:gd name="connsiteX178" fmla="*/ 2840935 w 4542389"/>
              <a:gd name="connsiteY178" fmla="*/ 270942 h 5199624"/>
              <a:gd name="connsiteX179" fmla="*/ 2858242 w 4542389"/>
              <a:gd name="connsiteY179" fmla="*/ 262267 h 5199624"/>
              <a:gd name="connsiteX180" fmla="*/ 2871395 w 4542389"/>
              <a:gd name="connsiteY180" fmla="*/ 253591 h 5199624"/>
              <a:gd name="connsiteX181" fmla="*/ 2880395 w 4542389"/>
              <a:gd name="connsiteY181" fmla="*/ 244248 h 5199624"/>
              <a:gd name="connsiteX182" fmla="*/ 2887318 w 4542389"/>
              <a:gd name="connsiteY182" fmla="*/ 236240 h 5199624"/>
              <a:gd name="connsiteX183" fmla="*/ 2864054 w 4542389"/>
              <a:gd name="connsiteY183" fmla="*/ 160523 h 5199624"/>
              <a:gd name="connsiteX184" fmla="*/ 2876973 w 4542389"/>
              <a:gd name="connsiteY184" fmla="*/ 169114 h 5199624"/>
              <a:gd name="connsiteX185" fmla="*/ 2888531 w 4542389"/>
              <a:gd name="connsiteY185" fmla="*/ 177704 h 5199624"/>
              <a:gd name="connsiteX186" fmla="*/ 2898730 w 4542389"/>
              <a:gd name="connsiteY186" fmla="*/ 186956 h 5199624"/>
              <a:gd name="connsiteX187" fmla="*/ 2906889 w 4542389"/>
              <a:gd name="connsiteY187" fmla="*/ 195546 h 5199624"/>
              <a:gd name="connsiteX188" fmla="*/ 2881732 w 4542389"/>
              <a:gd name="connsiteY188" fmla="*/ 196207 h 5199624"/>
              <a:gd name="connsiteX189" fmla="*/ 2874253 w 4542389"/>
              <a:gd name="connsiteY189" fmla="*/ 186956 h 5199624"/>
              <a:gd name="connsiteX190" fmla="*/ 2865414 w 4542389"/>
              <a:gd name="connsiteY190" fmla="*/ 179026 h 5199624"/>
              <a:gd name="connsiteX191" fmla="*/ 2853855 w 4542389"/>
              <a:gd name="connsiteY191" fmla="*/ 170435 h 5199624"/>
              <a:gd name="connsiteX192" fmla="*/ 2840937 w 4542389"/>
              <a:gd name="connsiteY192" fmla="*/ 162505 h 5199624"/>
              <a:gd name="connsiteX193" fmla="*/ 2726659 w 4542389"/>
              <a:gd name="connsiteY193" fmla="*/ 99951 h 5199624"/>
              <a:gd name="connsiteX194" fmla="*/ 2744967 w 4542389"/>
              <a:gd name="connsiteY194" fmla="*/ 106535 h 5199624"/>
              <a:gd name="connsiteX195" fmla="*/ 2762596 w 4542389"/>
              <a:gd name="connsiteY195" fmla="*/ 113119 h 5199624"/>
              <a:gd name="connsiteX196" fmla="*/ 2780904 w 4542389"/>
              <a:gd name="connsiteY196" fmla="*/ 120362 h 5199624"/>
              <a:gd name="connsiteX197" fmla="*/ 2797856 w 4542389"/>
              <a:gd name="connsiteY197" fmla="*/ 127604 h 5199624"/>
              <a:gd name="connsiteX198" fmla="*/ 2777514 w 4542389"/>
              <a:gd name="connsiteY198" fmla="*/ 129579 h 5199624"/>
              <a:gd name="connsiteX199" fmla="*/ 2760562 w 4542389"/>
              <a:gd name="connsiteY199" fmla="*/ 122337 h 5199624"/>
              <a:gd name="connsiteX200" fmla="*/ 2742932 w 4542389"/>
              <a:gd name="connsiteY200" fmla="*/ 115753 h 5199624"/>
              <a:gd name="connsiteX201" fmla="*/ 2725303 w 4542389"/>
              <a:gd name="connsiteY201" fmla="*/ 108510 h 5199624"/>
              <a:gd name="connsiteX202" fmla="*/ 2707673 w 4542389"/>
              <a:gd name="connsiteY202" fmla="*/ 102585 h 5199624"/>
              <a:gd name="connsiteX203" fmla="*/ 2598639 w 4542389"/>
              <a:gd name="connsiteY203" fmla="*/ 48462 h 5199624"/>
              <a:gd name="connsiteX204" fmla="*/ 2620446 w 4542389"/>
              <a:gd name="connsiteY204" fmla="*/ 48462 h 5199624"/>
              <a:gd name="connsiteX205" fmla="*/ 2620446 w 4542389"/>
              <a:gd name="connsiteY205" fmla="*/ 49904 h 5199624"/>
              <a:gd name="connsiteX206" fmla="*/ 2620446 w 4542389"/>
              <a:gd name="connsiteY206" fmla="*/ 51346 h 5199624"/>
              <a:gd name="connsiteX207" fmla="*/ 2620446 w 4542389"/>
              <a:gd name="connsiteY207" fmla="*/ 52789 h 5199624"/>
              <a:gd name="connsiteX208" fmla="*/ 2620446 w 4542389"/>
              <a:gd name="connsiteY208" fmla="*/ 54952 h 5199624"/>
              <a:gd name="connsiteX209" fmla="*/ 2623853 w 4542389"/>
              <a:gd name="connsiteY209" fmla="*/ 59279 h 5199624"/>
              <a:gd name="connsiteX210" fmla="*/ 2629305 w 4542389"/>
              <a:gd name="connsiteY210" fmla="*/ 64326 h 5199624"/>
              <a:gd name="connsiteX211" fmla="*/ 2637482 w 4542389"/>
              <a:gd name="connsiteY211" fmla="*/ 69374 h 5199624"/>
              <a:gd name="connsiteX212" fmla="*/ 2648386 w 4542389"/>
              <a:gd name="connsiteY212" fmla="*/ 74422 h 5199624"/>
              <a:gd name="connsiteX213" fmla="*/ 2649749 w 4542389"/>
              <a:gd name="connsiteY213" fmla="*/ 74422 h 5199624"/>
              <a:gd name="connsiteX214" fmla="*/ 2650430 w 4542389"/>
              <a:gd name="connsiteY214" fmla="*/ 75143 h 5199624"/>
              <a:gd name="connsiteX215" fmla="*/ 2651793 w 4542389"/>
              <a:gd name="connsiteY215" fmla="*/ 75143 h 5199624"/>
              <a:gd name="connsiteX216" fmla="*/ 2652475 w 4542389"/>
              <a:gd name="connsiteY216" fmla="*/ 75143 h 5199624"/>
              <a:gd name="connsiteX217" fmla="*/ 2634075 w 4542389"/>
              <a:gd name="connsiteY217" fmla="*/ 78028 h 5199624"/>
              <a:gd name="connsiteX218" fmla="*/ 2632712 w 4542389"/>
              <a:gd name="connsiteY218" fmla="*/ 78028 h 5199624"/>
              <a:gd name="connsiteX219" fmla="*/ 2632031 w 4542389"/>
              <a:gd name="connsiteY219" fmla="*/ 77307 h 5199624"/>
              <a:gd name="connsiteX220" fmla="*/ 2630668 w 4542389"/>
              <a:gd name="connsiteY220" fmla="*/ 76586 h 5199624"/>
              <a:gd name="connsiteX221" fmla="*/ 2629986 w 4542389"/>
              <a:gd name="connsiteY221" fmla="*/ 76586 h 5199624"/>
              <a:gd name="connsiteX222" fmla="*/ 2617038 w 4542389"/>
              <a:gd name="connsiteY222" fmla="*/ 70817 h 5199624"/>
              <a:gd name="connsiteX223" fmla="*/ 2608861 w 4542389"/>
              <a:gd name="connsiteY223" fmla="*/ 65769 h 5199624"/>
              <a:gd name="connsiteX224" fmla="*/ 2602046 w 4542389"/>
              <a:gd name="connsiteY224" fmla="*/ 60000 h 5199624"/>
              <a:gd name="connsiteX225" fmla="*/ 2599320 w 4542389"/>
              <a:gd name="connsiteY225" fmla="*/ 54952 h 5199624"/>
              <a:gd name="connsiteX226" fmla="*/ 2599320 w 4542389"/>
              <a:gd name="connsiteY226" fmla="*/ 52789 h 5199624"/>
              <a:gd name="connsiteX227" fmla="*/ 2598639 w 4542389"/>
              <a:gd name="connsiteY227" fmla="*/ 51346 h 5199624"/>
              <a:gd name="connsiteX228" fmla="*/ 2598639 w 4542389"/>
              <a:gd name="connsiteY228" fmla="*/ 49904 h 5199624"/>
              <a:gd name="connsiteX229" fmla="*/ 2598639 w 4542389"/>
              <a:gd name="connsiteY229" fmla="*/ 48462 h 5199624"/>
              <a:gd name="connsiteX230" fmla="*/ 2676246 w 4542389"/>
              <a:gd name="connsiteY230" fmla="*/ 0 h 5199624"/>
              <a:gd name="connsiteX231" fmla="*/ 2694868 w 4542389"/>
              <a:gd name="connsiteY231" fmla="*/ 2019 h 5199624"/>
              <a:gd name="connsiteX232" fmla="*/ 2681074 w 4542389"/>
              <a:gd name="connsiteY232" fmla="*/ 7403 h 5199624"/>
              <a:gd name="connsiteX233" fmla="*/ 2667969 w 4542389"/>
              <a:gd name="connsiteY233" fmla="*/ 12788 h 5199624"/>
              <a:gd name="connsiteX234" fmla="*/ 2656244 w 4542389"/>
              <a:gd name="connsiteY234" fmla="*/ 18172 h 5199624"/>
              <a:gd name="connsiteX235" fmla="*/ 2645899 w 4542389"/>
              <a:gd name="connsiteY235" fmla="*/ 23557 h 5199624"/>
              <a:gd name="connsiteX236" fmla="*/ 2625897 w 4542389"/>
              <a:gd name="connsiteY236" fmla="*/ 22211 h 5199624"/>
              <a:gd name="connsiteX237" fmla="*/ 2636932 w 4542389"/>
              <a:gd name="connsiteY237" fmla="*/ 16153 h 5199624"/>
              <a:gd name="connsiteX238" fmla="*/ 2649347 w 4542389"/>
              <a:gd name="connsiteY238" fmla="*/ 10769 h 5199624"/>
              <a:gd name="connsiteX239" fmla="*/ 2662452 w 4542389"/>
              <a:gd name="connsiteY239" fmla="*/ 5384 h 5199624"/>
              <a:gd name="connsiteX240" fmla="*/ 2676246 w 4542389"/>
              <a:gd name="connsiteY240" fmla="*/ 0 h 5199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4542389" h="5199624">
                <a:moveTo>
                  <a:pt x="634944" y="4900464"/>
                </a:moveTo>
                <a:lnTo>
                  <a:pt x="638372" y="5076400"/>
                </a:lnTo>
                <a:cubicBezTo>
                  <a:pt x="559518" y="5115421"/>
                  <a:pt x="479979" y="5155126"/>
                  <a:pt x="400440" y="5194147"/>
                </a:cubicBezTo>
                <a:cubicBezTo>
                  <a:pt x="395640" y="5196201"/>
                  <a:pt x="392211" y="5197570"/>
                  <a:pt x="388097" y="5199624"/>
                </a:cubicBezTo>
                <a:lnTo>
                  <a:pt x="0" y="5199624"/>
                </a:lnTo>
                <a:cubicBezTo>
                  <a:pt x="56226" y="5173610"/>
                  <a:pt x="112452" y="5147596"/>
                  <a:pt x="167992" y="5121582"/>
                </a:cubicBezTo>
                <a:cubicBezTo>
                  <a:pt x="247532" y="5084615"/>
                  <a:pt x="325700" y="5047648"/>
                  <a:pt x="404554" y="5010681"/>
                </a:cubicBezTo>
                <a:cubicBezTo>
                  <a:pt x="481350" y="4973714"/>
                  <a:pt x="558147" y="4937431"/>
                  <a:pt x="634944" y="4900464"/>
                </a:cubicBezTo>
                <a:close/>
                <a:moveTo>
                  <a:pt x="2163147" y="4112998"/>
                </a:moveTo>
                <a:lnTo>
                  <a:pt x="2213305" y="4240630"/>
                </a:lnTo>
                <a:cubicBezTo>
                  <a:pt x="2156963" y="4272881"/>
                  <a:pt x="2099934" y="4305133"/>
                  <a:pt x="2042218" y="4337384"/>
                </a:cubicBezTo>
                <a:cubicBezTo>
                  <a:pt x="1983128" y="4370321"/>
                  <a:pt x="1924038" y="4403258"/>
                  <a:pt x="1863573" y="4436196"/>
                </a:cubicBezTo>
                <a:cubicBezTo>
                  <a:pt x="1803109" y="4469819"/>
                  <a:pt x="1741270" y="4503443"/>
                  <a:pt x="1678745" y="4537066"/>
                </a:cubicBezTo>
                <a:cubicBezTo>
                  <a:pt x="1616219" y="4571376"/>
                  <a:pt x="1552319" y="4604999"/>
                  <a:pt x="1487732" y="4639309"/>
                </a:cubicBezTo>
                <a:lnTo>
                  <a:pt x="1456813" y="4489719"/>
                </a:lnTo>
                <a:cubicBezTo>
                  <a:pt x="1520026" y="4456781"/>
                  <a:pt x="1581864" y="4424530"/>
                  <a:pt x="1643016" y="4392965"/>
                </a:cubicBezTo>
                <a:cubicBezTo>
                  <a:pt x="1704167" y="4360714"/>
                  <a:pt x="1763945" y="4329836"/>
                  <a:pt x="1823035" y="4297584"/>
                </a:cubicBezTo>
                <a:cubicBezTo>
                  <a:pt x="1881438" y="4266706"/>
                  <a:pt x="1939154" y="4235827"/>
                  <a:pt x="1996183" y="4204262"/>
                </a:cubicBezTo>
                <a:cubicBezTo>
                  <a:pt x="2052525" y="4174070"/>
                  <a:pt x="2108179" y="4143191"/>
                  <a:pt x="2163147" y="4112998"/>
                </a:cubicBezTo>
                <a:close/>
                <a:moveTo>
                  <a:pt x="3268994" y="3440623"/>
                </a:moveTo>
                <a:lnTo>
                  <a:pt x="3343019" y="3532056"/>
                </a:lnTo>
                <a:cubicBezTo>
                  <a:pt x="3304636" y="3558868"/>
                  <a:pt x="3264882" y="3587054"/>
                  <a:pt x="3224443" y="3613866"/>
                </a:cubicBezTo>
                <a:cubicBezTo>
                  <a:pt x="3183318" y="3642739"/>
                  <a:pt x="3141508" y="3670238"/>
                  <a:pt x="3099013" y="3698425"/>
                </a:cubicBezTo>
                <a:cubicBezTo>
                  <a:pt x="3056517" y="3727298"/>
                  <a:pt x="3011966" y="3756172"/>
                  <a:pt x="2967414" y="3785046"/>
                </a:cubicBezTo>
                <a:cubicBezTo>
                  <a:pt x="2922177" y="3813920"/>
                  <a:pt x="2876254" y="3843481"/>
                  <a:pt x="2829647" y="3873042"/>
                </a:cubicBezTo>
                <a:lnTo>
                  <a:pt x="2765218" y="3765109"/>
                </a:lnTo>
                <a:cubicBezTo>
                  <a:pt x="2811140" y="3736923"/>
                  <a:pt x="2856378" y="3708737"/>
                  <a:pt x="2900929" y="3681238"/>
                </a:cubicBezTo>
                <a:cubicBezTo>
                  <a:pt x="2944110" y="3653739"/>
                  <a:pt x="2987291" y="3626240"/>
                  <a:pt x="3029101" y="3599429"/>
                </a:cubicBezTo>
                <a:cubicBezTo>
                  <a:pt x="3071596" y="3572617"/>
                  <a:pt x="3112721" y="3545806"/>
                  <a:pt x="3152475" y="3518994"/>
                </a:cubicBezTo>
                <a:cubicBezTo>
                  <a:pt x="3192228" y="3492871"/>
                  <a:pt x="3231297" y="3466747"/>
                  <a:pt x="3268994" y="3440623"/>
                </a:cubicBezTo>
                <a:close/>
                <a:moveTo>
                  <a:pt x="4015835" y="2850023"/>
                </a:moveTo>
                <a:lnTo>
                  <a:pt x="4100194" y="2911740"/>
                </a:lnTo>
                <a:cubicBezTo>
                  <a:pt x="4076876" y="2935741"/>
                  <a:pt x="4051499" y="2959742"/>
                  <a:pt x="4026123" y="2984429"/>
                </a:cubicBezTo>
                <a:cubicBezTo>
                  <a:pt x="4000061" y="3009116"/>
                  <a:pt x="3973999" y="3033803"/>
                  <a:pt x="3945879" y="3058490"/>
                </a:cubicBezTo>
                <a:cubicBezTo>
                  <a:pt x="3917760" y="3083177"/>
                  <a:pt x="3888955" y="3109235"/>
                  <a:pt x="3859463" y="3134608"/>
                </a:cubicBezTo>
                <a:cubicBezTo>
                  <a:pt x="3829286" y="3159980"/>
                  <a:pt x="3798423" y="3186039"/>
                  <a:pt x="3766189" y="3212783"/>
                </a:cubicBezTo>
                <a:lnTo>
                  <a:pt x="3685945" y="3136665"/>
                </a:lnTo>
                <a:cubicBezTo>
                  <a:pt x="3717494" y="3111978"/>
                  <a:pt x="3748357" y="3087291"/>
                  <a:pt x="3777848" y="3062604"/>
                </a:cubicBezTo>
                <a:cubicBezTo>
                  <a:pt x="3807339" y="3037917"/>
                  <a:pt x="3835459" y="3013916"/>
                  <a:pt x="3863578" y="2989915"/>
                </a:cubicBezTo>
                <a:cubicBezTo>
                  <a:pt x="3891012" y="2965914"/>
                  <a:pt x="3917074" y="2942599"/>
                  <a:pt x="3943136" y="2919283"/>
                </a:cubicBezTo>
                <a:cubicBezTo>
                  <a:pt x="3968512" y="2895282"/>
                  <a:pt x="3992517" y="2873338"/>
                  <a:pt x="4015835" y="2850023"/>
                </a:cubicBezTo>
                <a:close/>
                <a:moveTo>
                  <a:pt x="4415170" y="2310911"/>
                </a:moveTo>
                <a:lnTo>
                  <a:pt x="4499982" y="2345801"/>
                </a:lnTo>
                <a:cubicBezTo>
                  <a:pt x="4491018" y="2367692"/>
                  <a:pt x="4482055" y="2389584"/>
                  <a:pt x="4471711" y="2412160"/>
                </a:cubicBezTo>
                <a:cubicBezTo>
                  <a:pt x="4461368" y="2434736"/>
                  <a:pt x="4450336" y="2457312"/>
                  <a:pt x="4437235" y="2479887"/>
                </a:cubicBezTo>
                <a:cubicBezTo>
                  <a:pt x="4424134" y="2503147"/>
                  <a:pt x="4411032" y="2526407"/>
                  <a:pt x="4395863" y="2549667"/>
                </a:cubicBezTo>
                <a:cubicBezTo>
                  <a:pt x="4380003" y="2573611"/>
                  <a:pt x="4364144" y="2598240"/>
                  <a:pt x="4346905" y="2622184"/>
                </a:cubicBezTo>
                <a:lnTo>
                  <a:pt x="4261403" y="2573611"/>
                </a:lnTo>
                <a:cubicBezTo>
                  <a:pt x="4278641" y="2550351"/>
                  <a:pt x="4295190" y="2527776"/>
                  <a:pt x="4310360" y="2505200"/>
                </a:cubicBezTo>
                <a:cubicBezTo>
                  <a:pt x="4324840" y="2482624"/>
                  <a:pt x="4339321" y="2460732"/>
                  <a:pt x="4352422" y="2438156"/>
                </a:cubicBezTo>
                <a:cubicBezTo>
                  <a:pt x="4364833" y="2416265"/>
                  <a:pt x="4376556" y="2395057"/>
                  <a:pt x="4386899" y="2373165"/>
                </a:cubicBezTo>
                <a:cubicBezTo>
                  <a:pt x="4397931" y="2351958"/>
                  <a:pt x="4406895" y="2331434"/>
                  <a:pt x="4415170" y="2310911"/>
                </a:cubicBezTo>
                <a:close/>
                <a:moveTo>
                  <a:pt x="4394665" y="1814202"/>
                </a:moveTo>
                <a:lnTo>
                  <a:pt x="4462372" y="1819720"/>
                </a:lnTo>
                <a:cubicBezTo>
                  <a:pt x="4473998" y="1839724"/>
                  <a:pt x="4484941" y="1860417"/>
                  <a:pt x="4493832" y="1881111"/>
                </a:cubicBezTo>
                <a:cubicBezTo>
                  <a:pt x="4503406" y="1901804"/>
                  <a:pt x="4511613" y="1922498"/>
                  <a:pt x="4517768" y="1943881"/>
                </a:cubicBezTo>
                <a:cubicBezTo>
                  <a:pt x="4524607" y="1965954"/>
                  <a:pt x="4530079" y="1987337"/>
                  <a:pt x="4534182" y="2009410"/>
                </a:cubicBezTo>
                <a:cubicBezTo>
                  <a:pt x="4538286" y="2032173"/>
                  <a:pt x="4541021" y="2054246"/>
                  <a:pt x="4542389" y="2077009"/>
                </a:cubicBezTo>
                <a:lnTo>
                  <a:pt x="4463740" y="2056315"/>
                </a:lnTo>
                <a:cubicBezTo>
                  <a:pt x="4463056" y="2034242"/>
                  <a:pt x="4461004" y="2013549"/>
                  <a:pt x="4457585" y="1992166"/>
                </a:cubicBezTo>
                <a:cubicBezTo>
                  <a:pt x="4454849" y="1971472"/>
                  <a:pt x="4450062" y="1950779"/>
                  <a:pt x="4443906" y="1930775"/>
                </a:cubicBezTo>
                <a:cubicBezTo>
                  <a:pt x="4438435" y="1910771"/>
                  <a:pt x="4430912" y="1890768"/>
                  <a:pt x="4423389" y="1871454"/>
                </a:cubicBezTo>
                <a:cubicBezTo>
                  <a:pt x="4414498" y="1852140"/>
                  <a:pt x="4405608" y="1833516"/>
                  <a:pt x="4394665" y="1814202"/>
                </a:cubicBezTo>
                <a:close/>
                <a:moveTo>
                  <a:pt x="3991362" y="1420471"/>
                </a:moveTo>
                <a:cubicBezTo>
                  <a:pt x="4017566" y="1434258"/>
                  <a:pt x="4043080" y="1448046"/>
                  <a:pt x="4067215" y="1461833"/>
                </a:cubicBezTo>
                <a:cubicBezTo>
                  <a:pt x="4091350" y="1476310"/>
                  <a:pt x="4114796" y="1490787"/>
                  <a:pt x="4137551" y="1505953"/>
                </a:cubicBezTo>
                <a:cubicBezTo>
                  <a:pt x="4160307" y="1520429"/>
                  <a:pt x="4182374" y="1534906"/>
                  <a:pt x="4203061" y="1550072"/>
                </a:cubicBezTo>
                <a:cubicBezTo>
                  <a:pt x="4224438" y="1565928"/>
                  <a:pt x="4245125" y="1581094"/>
                  <a:pt x="4263743" y="1596949"/>
                </a:cubicBezTo>
                <a:lnTo>
                  <a:pt x="4212715" y="1604532"/>
                </a:lnTo>
                <a:cubicBezTo>
                  <a:pt x="4194786" y="1590056"/>
                  <a:pt x="4176168" y="1574890"/>
                  <a:pt x="4156170" y="1560413"/>
                </a:cubicBezTo>
                <a:cubicBezTo>
                  <a:pt x="4136862" y="1545936"/>
                  <a:pt x="4116175" y="1532149"/>
                  <a:pt x="4094798" y="1517672"/>
                </a:cubicBezTo>
                <a:cubicBezTo>
                  <a:pt x="4073421" y="1503195"/>
                  <a:pt x="4050665" y="1489408"/>
                  <a:pt x="4027909" y="1475620"/>
                </a:cubicBezTo>
                <a:cubicBezTo>
                  <a:pt x="4004464" y="1462522"/>
                  <a:pt x="3980329" y="1448046"/>
                  <a:pt x="3955504" y="1434948"/>
                </a:cubicBezTo>
                <a:close/>
                <a:moveTo>
                  <a:pt x="3420217" y="1187259"/>
                </a:moveTo>
                <a:cubicBezTo>
                  <a:pt x="3422967" y="1188617"/>
                  <a:pt x="3425717" y="1189295"/>
                  <a:pt x="3429154" y="1189974"/>
                </a:cubicBezTo>
                <a:cubicBezTo>
                  <a:pt x="3431903" y="1191332"/>
                  <a:pt x="3434653" y="1192011"/>
                  <a:pt x="3437403" y="1192690"/>
                </a:cubicBezTo>
                <a:cubicBezTo>
                  <a:pt x="3440152" y="1194047"/>
                  <a:pt x="3442902" y="1194726"/>
                  <a:pt x="3446339" y="1195405"/>
                </a:cubicBezTo>
                <a:cubicBezTo>
                  <a:pt x="3449089" y="1196763"/>
                  <a:pt x="3451838" y="1197442"/>
                  <a:pt x="3454588" y="1198799"/>
                </a:cubicBezTo>
                <a:cubicBezTo>
                  <a:pt x="3476585" y="1205588"/>
                  <a:pt x="3497895" y="1213055"/>
                  <a:pt x="3519205" y="1220523"/>
                </a:cubicBezTo>
                <a:cubicBezTo>
                  <a:pt x="3540515" y="1227311"/>
                  <a:pt x="3561824" y="1234779"/>
                  <a:pt x="3582447" y="1242246"/>
                </a:cubicBezTo>
                <a:cubicBezTo>
                  <a:pt x="3603069" y="1249714"/>
                  <a:pt x="3623692" y="1257181"/>
                  <a:pt x="3643627" y="1264648"/>
                </a:cubicBezTo>
                <a:cubicBezTo>
                  <a:pt x="3663562" y="1272116"/>
                  <a:pt x="3684184" y="1280262"/>
                  <a:pt x="3703432" y="1287730"/>
                </a:cubicBezTo>
                <a:lnTo>
                  <a:pt x="3676622" y="1304701"/>
                </a:lnTo>
                <a:cubicBezTo>
                  <a:pt x="3658062" y="1297234"/>
                  <a:pt x="3638815" y="1289766"/>
                  <a:pt x="3618880" y="1282299"/>
                </a:cubicBezTo>
                <a:cubicBezTo>
                  <a:pt x="3598945" y="1274831"/>
                  <a:pt x="3579010" y="1267364"/>
                  <a:pt x="3559075" y="1260575"/>
                </a:cubicBezTo>
                <a:cubicBezTo>
                  <a:pt x="3537765" y="1252429"/>
                  <a:pt x="3517143" y="1244962"/>
                  <a:pt x="3496520" y="1238173"/>
                </a:cubicBezTo>
                <a:cubicBezTo>
                  <a:pt x="3475898" y="1230706"/>
                  <a:pt x="3454588" y="1223917"/>
                  <a:pt x="3433278" y="1216450"/>
                </a:cubicBezTo>
                <a:cubicBezTo>
                  <a:pt x="3429841" y="1215092"/>
                  <a:pt x="3427091" y="1214413"/>
                  <a:pt x="3424342" y="1213734"/>
                </a:cubicBezTo>
                <a:cubicBezTo>
                  <a:pt x="3421592" y="1213055"/>
                  <a:pt x="3418155" y="1211698"/>
                  <a:pt x="3415405" y="1211019"/>
                </a:cubicBezTo>
                <a:cubicBezTo>
                  <a:pt x="3412656" y="1209661"/>
                  <a:pt x="3409906" y="1208982"/>
                  <a:pt x="3407156" y="1207625"/>
                </a:cubicBezTo>
                <a:cubicBezTo>
                  <a:pt x="3403719" y="1206946"/>
                  <a:pt x="3400970" y="1205588"/>
                  <a:pt x="3398220" y="1204909"/>
                </a:cubicBezTo>
                <a:close/>
                <a:moveTo>
                  <a:pt x="2931924" y="1011593"/>
                </a:moveTo>
                <a:cubicBezTo>
                  <a:pt x="2949042" y="1018551"/>
                  <a:pt x="2966843" y="1024813"/>
                  <a:pt x="2984645" y="1031771"/>
                </a:cubicBezTo>
                <a:cubicBezTo>
                  <a:pt x="3003132" y="1039424"/>
                  <a:pt x="3021618" y="1045686"/>
                  <a:pt x="3040790" y="1053340"/>
                </a:cubicBezTo>
                <a:cubicBezTo>
                  <a:pt x="3059961" y="1060298"/>
                  <a:pt x="3079132" y="1067256"/>
                  <a:pt x="3099673" y="1074909"/>
                </a:cubicBezTo>
                <a:cubicBezTo>
                  <a:pt x="3119528" y="1081867"/>
                  <a:pt x="3140754" y="1089521"/>
                  <a:pt x="3161294" y="1097174"/>
                </a:cubicBezTo>
                <a:lnTo>
                  <a:pt x="3136646" y="1113873"/>
                </a:lnTo>
                <a:cubicBezTo>
                  <a:pt x="3115420" y="1105524"/>
                  <a:pt x="3094195" y="1097870"/>
                  <a:pt x="3074339" y="1090912"/>
                </a:cubicBezTo>
                <a:cubicBezTo>
                  <a:pt x="3053799" y="1083259"/>
                  <a:pt x="3033943" y="1074909"/>
                  <a:pt x="3014771" y="1067951"/>
                </a:cubicBezTo>
                <a:cubicBezTo>
                  <a:pt x="2995600" y="1060994"/>
                  <a:pt x="2976429" y="1054036"/>
                  <a:pt x="2957943" y="1047078"/>
                </a:cubicBezTo>
                <a:cubicBezTo>
                  <a:pt x="2940141" y="1039424"/>
                  <a:pt x="2922339" y="1032466"/>
                  <a:pt x="2904537" y="1026204"/>
                </a:cubicBezTo>
                <a:close/>
                <a:moveTo>
                  <a:pt x="2553709" y="854100"/>
                </a:moveTo>
                <a:cubicBezTo>
                  <a:pt x="2566710" y="860295"/>
                  <a:pt x="2579026" y="866490"/>
                  <a:pt x="2592710" y="871997"/>
                </a:cubicBezTo>
                <a:cubicBezTo>
                  <a:pt x="2606395" y="878880"/>
                  <a:pt x="2620764" y="885075"/>
                  <a:pt x="2635133" y="891270"/>
                </a:cubicBezTo>
                <a:cubicBezTo>
                  <a:pt x="2649501" y="898154"/>
                  <a:pt x="2664554" y="905037"/>
                  <a:pt x="2679608" y="911921"/>
                </a:cubicBezTo>
                <a:cubicBezTo>
                  <a:pt x="2695345" y="918804"/>
                  <a:pt x="2711082" y="924999"/>
                  <a:pt x="2728188" y="932571"/>
                </a:cubicBezTo>
                <a:lnTo>
                  <a:pt x="2698766" y="944273"/>
                </a:lnTo>
                <a:cubicBezTo>
                  <a:pt x="2681660" y="937389"/>
                  <a:pt x="2665923" y="930506"/>
                  <a:pt x="2650186" y="922934"/>
                </a:cubicBezTo>
                <a:cubicBezTo>
                  <a:pt x="2634448" y="916739"/>
                  <a:pt x="2619395" y="909167"/>
                  <a:pt x="2605027" y="902284"/>
                </a:cubicBezTo>
                <a:cubicBezTo>
                  <a:pt x="2589973" y="896089"/>
                  <a:pt x="2576289" y="889894"/>
                  <a:pt x="2561920" y="883010"/>
                </a:cubicBezTo>
                <a:cubicBezTo>
                  <a:pt x="2548920" y="876127"/>
                  <a:pt x="2535235" y="869932"/>
                  <a:pt x="2522919" y="863737"/>
                </a:cubicBezTo>
                <a:close/>
                <a:moveTo>
                  <a:pt x="2296051" y="702664"/>
                </a:moveTo>
                <a:cubicBezTo>
                  <a:pt x="2303594" y="708116"/>
                  <a:pt x="2311137" y="714249"/>
                  <a:pt x="2319366" y="719701"/>
                </a:cubicBezTo>
                <a:cubicBezTo>
                  <a:pt x="2327595" y="725834"/>
                  <a:pt x="2335824" y="731285"/>
                  <a:pt x="2345424" y="738100"/>
                </a:cubicBezTo>
                <a:cubicBezTo>
                  <a:pt x="2354339" y="744233"/>
                  <a:pt x="2363939" y="750367"/>
                  <a:pt x="2374225" y="756500"/>
                </a:cubicBezTo>
                <a:cubicBezTo>
                  <a:pt x="2385197" y="762633"/>
                  <a:pt x="2395484" y="769448"/>
                  <a:pt x="2407141" y="776262"/>
                </a:cubicBezTo>
                <a:lnTo>
                  <a:pt x="2374225" y="783758"/>
                </a:lnTo>
                <a:cubicBezTo>
                  <a:pt x="2363254" y="776944"/>
                  <a:pt x="2352282" y="770129"/>
                  <a:pt x="2341995" y="763314"/>
                </a:cubicBezTo>
                <a:cubicBezTo>
                  <a:pt x="2331024" y="757181"/>
                  <a:pt x="2320737" y="750367"/>
                  <a:pt x="2311823" y="744233"/>
                </a:cubicBezTo>
                <a:cubicBezTo>
                  <a:pt x="2302908" y="738100"/>
                  <a:pt x="2293993" y="731967"/>
                  <a:pt x="2285764" y="725834"/>
                </a:cubicBezTo>
                <a:cubicBezTo>
                  <a:pt x="2277535" y="719701"/>
                  <a:pt x="2269992" y="714249"/>
                  <a:pt x="2262449" y="708116"/>
                </a:cubicBezTo>
                <a:close/>
                <a:moveTo>
                  <a:pt x="2203777" y="563342"/>
                </a:moveTo>
                <a:cubicBezTo>
                  <a:pt x="2203777" y="568880"/>
                  <a:pt x="2204482" y="574418"/>
                  <a:pt x="2205186" y="579264"/>
                </a:cubicBezTo>
                <a:cubicBezTo>
                  <a:pt x="2205890" y="584802"/>
                  <a:pt x="2208004" y="590341"/>
                  <a:pt x="2209412" y="596571"/>
                </a:cubicBezTo>
                <a:cubicBezTo>
                  <a:pt x="2211525" y="602109"/>
                  <a:pt x="2214343" y="607648"/>
                  <a:pt x="2217160" y="613878"/>
                </a:cubicBezTo>
                <a:cubicBezTo>
                  <a:pt x="2220682" y="620109"/>
                  <a:pt x="2224204" y="626339"/>
                  <a:pt x="2228430" y="632569"/>
                </a:cubicBezTo>
                <a:lnTo>
                  <a:pt x="2193212" y="635339"/>
                </a:lnTo>
                <a:cubicBezTo>
                  <a:pt x="2188986" y="629108"/>
                  <a:pt x="2185464" y="622878"/>
                  <a:pt x="2181943" y="616647"/>
                </a:cubicBezTo>
                <a:cubicBezTo>
                  <a:pt x="2179125" y="610417"/>
                  <a:pt x="2176308" y="604186"/>
                  <a:pt x="2174195" y="597956"/>
                </a:cubicBezTo>
                <a:cubicBezTo>
                  <a:pt x="2172082" y="591725"/>
                  <a:pt x="2170673" y="586187"/>
                  <a:pt x="2169969" y="580649"/>
                </a:cubicBezTo>
                <a:cubicBezTo>
                  <a:pt x="2168560" y="575111"/>
                  <a:pt x="2168560" y="569572"/>
                  <a:pt x="2168560" y="564034"/>
                </a:cubicBezTo>
                <a:close/>
                <a:moveTo>
                  <a:pt x="2270964" y="442193"/>
                </a:moveTo>
                <a:lnTo>
                  <a:pt x="2298099" y="447123"/>
                </a:lnTo>
                <a:cubicBezTo>
                  <a:pt x="2291141" y="451349"/>
                  <a:pt x="2284184" y="455576"/>
                  <a:pt x="2277226" y="459802"/>
                </a:cubicBezTo>
                <a:cubicBezTo>
                  <a:pt x="2270964" y="464028"/>
                  <a:pt x="2264702" y="468254"/>
                  <a:pt x="2258440" y="473184"/>
                </a:cubicBezTo>
                <a:cubicBezTo>
                  <a:pt x="2252177" y="477410"/>
                  <a:pt x="2246611" y="482341"/>
                  <a:pt x="2241741" y="486567"/>
                </a:cubicBezTo>
                <a:cubicBezTo>
                  <a:pt x="2236174" y="492202"/>
                  <a:pt x="2231304" y="496428"/>
                  <a:pt x="2227129" y="502063"/>
                </a:cubicBezTo>
                <a:lnTo>
                  <a:pt x="2195819" y="499245"/>
                </a:lnTo>
                <a:cubicBezTo>
                  <a:pt x="2199994" y="494315"/>
                  <a:pt x="2205560" y="488680"/>
                  <a:pt x="2210430" y="483749"/>
                </a:cubicBezTo>
                <a:cubicBezTo>
                  <a:pt x="2215997" y="478819"/>
                  <a:pt x="2222259" y="473889"/>
                  <a:pt x="2228521" y="468958"/>
                </a:cubicBezTo>
                <a:cubicBezTo>
                  <a:pt x="2234783" y="464028"/>
                  <a:pt x="2241741" y="459802"/>
                  <a:pt x="2248699" y="455576"/>
                </a:cubicBezTo>
                <a:cubicBezTo>
                  <a:pt x="2255656" y="450645"/>
                  <a:pt x="2263310" y="446419"/>
                  <a:pt x="2270964" y="442193"/>
                </a:cubicBezTo>
                <a:close/>
                <a:moveTo>
                  <a:pt x="2495440" y="360421"/>
                </a:moveTo>
                <a:lnTo>
                  <a:pt x="2516170" y="366478"/>
                </a:lnTo>
                <a:cubicBezTo>
                  <a:pt x="2506496" y="369170"/>
                  <a:pt x="2496131" y="371863"/>
                  <a:pt x="2485765" y="374555"/>
                </a:cubicBezTo>
                <a:cubicBezTo>
                  <a:pt x="2475400" y="377247"/>
                  <a:pt x="2466417" y="380612"/>
                  <a:pt x="2456052" y="383304"/>
                </a:cubicBezTo>
                <a:cubicBezTo>
                  <a:pt x="2446378" y="386670"/>
                  <a:pt x="2436703" y="389362"/>
                  <a:pt x="2427029" y="392727"/>
                </a:cubicBezTo>
                <a:cubicBezTo>
                  <a:pt x="2416664" y="396092"/>
                  <a:pt x="2407681" y="398785"/>
                  <a:pt x="2398698" y="402150"/>
                </a:cubicBezTo>
                <a:lnTo>
                  <a:pt x="2374512" y="396765"/>
                </a:lnTo>
                <a:cubicBezTo>
                  <a:pt x="2384186" y="393400"/>
                  <a:pt x="2393860" y="390035"/>
                  <a:pt x="2404226" y="387343"/>
                </a:cubicBezTo>
                <a:cubicBezTo>
                  <a:pt x="2413900" y="383978"/>
                  <a:pt x="2423574" y="380612"/>
                  <a:pt x="2433939" y="377247"/>
                </a:cubicBezTo>
                <a:cubicBezTo>
                  <a:pt x="2444304" y="374555"/>
                  <a:pt x="2453979" y="371863"/>
                  <a:pt x="2464344" y="369170"/>
                </a:cubicBezTo>
                <a:cubicBezTo>
                  <a:pt x="2474709" y="365805"/>
                  <a:pt x="2485074" y="363113"/>
                  <a:pt x="2495440" y="360421"/>
                </a:cubicBezTo>
                <a:close/>
                <a:moveTo>
                  <a:pt x="2748358" y="302874"/>
                </a:moveTo>
                <a:lnTo>
                  <a:pt x="2767559" y="308871"/>
                </a:lnTo>
                <a:cubicBezTo>
                  <a:pt x="2764816" y="309537"/>
                  <a:pt x="2760702" y="310870"/>
                  <a:pt x="2757273" y="311536"/>
                </a:cubicBezTo>
                <a:cubicBezTo>
                  <a:pt x="2753844" y="312203"/>
                  <a:pt x="2749730" y="312869"/>
                  <a:pt x="2746301" y="313535"/>
                </a:cubicBezTo>
                <a:cubicBezTo>
                  <a:pt x="2742187" y="314868"/>
                  <a:pt x="2738072" y="315534"/>
                  <a:pt x="2733958" y="316867"/>
                </a:cubicBezTo>
                <a:cubicBezTo>
                  <a:pt x="2730529" y="317533"/>
                  <a:pt x="2725729" y="318200"/>
                  <a:pt x="2721614" y="318866"/>
                </a:cubicBezTo>
                <a:cubicBezTo>
                  <a:pt x="2715443" y="320199"/>
                  <a:pt x="2708585" y="321531"/>
                  <a:pt x="2701728" y="322864"/>
                </a:cubicBezTo>
                <a:cubicBezTo>
                  <a:pt x="2695556" y="324197"/>
                  <a:pt x="2688699" y="325529"/>
                  <a:pt x="2682527" y="326862"/>
                </a:cubicBezTo>
                <a:cubicBezTo>
                  <a:pt x="2675669" y="328195"/>
                  <a:pt x="2668812" y="329527"/>
                  <a:pt x="2661954" y="331526"/>
                </a:cubicBezTo>
                <a:cubicBezTo>
                  <a:pt x="2655783" y="332859"/>
                  <a:pt x="2648925" y="334192"/>
                  <a:pt x="2641382" y="335525"/>
                </a:cubicBezTo>
                <a:lnTo>
                  <a:pt x="2622867" y="329527"/>
                </a:lnTo>
                <a:cubicBezTo>
                  <a:pt x="2629724" y="328195"/>
                  <a:pt x="2636582" y="326862"/>
                  <a:pt x="2643439" y="325529"/>
                </a:cubicBezTo>
                <a:cubicBezTo>
                  <a:pt x="2650297" y="323530"/>
                  <a:pt x="2657154" y="322198"/>
                  <a:pt x="2663326" y="320865"/>
                </a:cubicBezTo>
                <a:cubicBezTo>
                  <a:pt x="2670183" y="319532"/>
                  <a:pt x="2677041" y="318200"/>
                  <a:pt x="2683898" y="316867"/>
                </a:cubicBezTo>
                <a:cubicBezTo>
                  <a:pt x="2690070" y="315534"/>
                  <a:pt x="2696927" y="314202"/>
                  <a:pt x="2703785" y="312869"/>
                </a:cubicBezTo>
                <a:cubicBezTo>
                  <a:pt x="2707899" y="312203"/>
                  <a:pt x="2712014" y="311536"/>
                  <a:pt x="2715443" y="310870"/>
                </a:cubicBezTo>
                <a:cubicBezTo>
                  <a:pt x="2719557" y="309537"/>
                  <a:pt x="2722986" y="308871"/>
                  <a:pt x="2727100" y="308205"/>
                </a:cubicBezTo>
                <a:cubicBezTo>
                  <a:pt x="2730529" y="307538"/>
                  <a:pt x="2733958" y="306206"/>
                  <a:pt x="2737386" y="305539"/>
                </a:cubicBezTo>
                <a:cubicBezTo>
                  <a:pt x="2740815" y="304873"/>
                  <a:pt x="2744930" y="304207"/>
                  <a:pt x="2748358" y="302874"/>
                </a:cubicBezTo>
                <a:close/>
                <a:moveTo>
                  <a:pt x="2887318" y="236240"/>
                </a:moveTo>
                <a:lnTo>
                  <a:pt x="2912932" y="237575"/>
                </a:lnTo>
                <a:cubicBezTo>
                  <a:pt x="2911547" y="240911"/>
                  <a:pt x="2909470" y="243581"/>
                  <a:pt x="2906701" y="246918"/>
                </a:cubicBezTo>
                <a:cubicBezTo>
                  <a:pt x="2904624" y="249587"/>
                  <a:pt x="2901163" y="252924"/>
                  <a:pt x="2897009" y="256261"/>
                </a:cubicBezTo>
                <a:cubicBezTo>
                  <a:pt x="2893548" y="258930"/>
                  <a:pt x="2888702" y="262267"/>
                  <a:pt x="2883856" y="265604"/>
                </a:cubicBezTo>
                <a:cubicBezTo>
                  <a:pt x="2878318" y="268940"/>
                  <a:pt x="2872087" y="271610"/>
                  <a:pt x="2865165" y="274947"/>
                </a:cubicBezTo>
                <a:lnTo>
                  <a:pt x="2840935" y="270942"/>
                </a:lnTo>
                <a:cubicBezTo>
                  <a:pt x="2847858" y="268273"/>
                  <a:pt x="2852704" y="265604"/>
                  <a:pt x="2858242" y="262267"/>
                </a:cubicBezTo>
                <a:cubicBezTo>
                  <a:pt x="2863088" y="258930"/>
                  <a:pt x="2867241" y="256261"/>
                  <a:pt x="2871395" y="253591"/>
                </a:cubicBezTo>
                <a:cubicBezTo>
                  <a:pt x="2874857" y="250922"/>
                  <a:pt x="2878318" y="247585"/>
                  <a:pt x="2880395" y="244248"/>
                </a:cubicBezTo>
                <a:cubicBezTo>
                  <a:pt x="2883164" y="241579"/>
                  <a:pt x="2885241" y="238909"/>
                  <a:pt x="2887318" y="236240"/>
                </a:cubicBezTo>
                <a:close/>
                <a:moveTo>
                  <a:pt x="2864054" y="160523"/>
                </a:moveTo>
                <a:cubicBezTo>
                  <a:pt x="2868134" y="163827"/>
                  <a:pt x="2872893" y="166470"/>
                  <a:pt x="2876973" y="169114"/>
                </a:cubicBezTo>
                <a:cubicBezTo>
                  <a:pt x="2881052" y="172418"/>
                  <a:pt x="2885132" y="175061"/>
                  <a:pt x="2888531" y="177704"/>
                </a:cubicBezTo>
                <a:cubicBezTo>
                  <a:pt x="2892611" y="181008"/>
                  <a:pt x="2896010" y="183652"/>
                  <a:pt x="2898730" y="186956"/>
                </a:cubicBezTo>
                <a:cubicBezTo>
                  <a:pt x="2901450" y="189599"/>
                  <a:pt x="2904849" y="192903"/>
                  <a:pt x="2906889" y="195546"/>
                </a:cubicBezTo>
                <a:lnTo>
                  <a:pt x="2881732" y="196207"/>
                </a:lnTo>
                <a:cubicBezTo>
                  <a:pt x="2880372" y="193564"/>
                  <a:pt x="2877653" y="190260"/>
                  <a:pt x="2874253" y="186956"/>
                </a:cubicBezTo>
                <a:cubicBezTo>
                  <a:pt x="2871533" y="184312"/>
                  <a:pt x="2868134" y="181669"/>
                  <a:pt x="2865414" y="179026"/>
                </a:cubicBezTo>
                <a:cubicBezTo>
                  <a:pt x="2862014" y="176383"/>
                  <a:pt x="2857935" y="173739"/>
                  <a:pt x="2853855" y="170435"/>
                </a:cubicBezTo>
                <a:cubicBezTo>
                  <a:pt x="2849776" y="167792"/>
                  <a:pt x="2845696" y="165149"/>
                  <a:pt x="2840937" y="162505"/>
                </a:cubicBezTo>
                <a:close/>
                <a:moveTo>
                  <a:pt x="2726659" y="99951"/>
                </a:moveTo>
                <a:cubicBezTo>
                  <a:pt x="2732761" y="102585"/>
                  <a:pt x="2738864" y="104560"/>
                  <a:pt x="2744967" y="106535"/>
                </a:cubicBezTo>
                <a:cubicBezTo>
                  <a:pt x="2750391" y="108510"/>
                  <a:pt x="2757172" y="111144"/>
                  <a:pt x="2762596" y="113119"/>
                </a:cubicBezTo>
                <a:cubicBezTo>
                  <a:pt x="2768699" y="115753"/>
                  <a:pt x="2774802" y="118386"/>
                  <a:pt x="2780904" y="120362"/>
                </a:cubicBezTo>
                <a:cubicBezTo>
                  <a:pt x="2786329" y="122995"/>
                  <a:pt x="2792431" y="125629"/>
                  <a:pt x="2797856" y="127604"/>
                </a:cubicBezTo>
                <a:lnTo>
                  <a:pt x="2777514" y="129579"/>
                </a:lnTo>
                <a:cubicBezTo>
                  <a:pt x="2772089" y="126946"/>
                  <a:pt x="2765987" y="124971"/>
                  <a:pt x="2760562" y="122337"/>
                </a:cubicBezTo>
                <a:cubicBezTo>
                  <a:pt x="2754460" y="119703"/>
                  <a:pt x="2749035" y="117728"/>
                  <a:pt x="2742932" y="115753"/>
                </a:cubicBezTo>
                <a:cubicBezTo>
                  <a:pt x="2736830" y="113119"/>
                  <a:pt x="2731405" y="111144"/>
                  <a:pt x="2725303" y="108510"/>
                </a:cubicBezTo>
                <a:cubicBezTo>
                  <a:pt x="2719200" y="106535"/>
                  <a:pt x="2713776" y="104560"/>
                  <a:pt x="2707673" y="102585"/>
                </a:cubicBezTo>
                <a:close/>
                <a:moveTo>
                  <a:pt x="2598639" y="48462"/>
                </a:moveTo>
                <a:lnTo>
                  <a:pt x="2620446" y="48462"/>
                </a:lnTo>
                <a:cubicBezTo>
                  <a:pt x="2620446" y="49183"/>
                  <a:pt x="2620446" y="49183"/>
                  <a:pt x="2620446" y="49904"/>
                </a:cubicBezTo>
                <a:cubicBezTo>
                  <a:pt x="2620446" y="50625"/>
                  <a:pt x="2620446" y="51346"/>
                  <a:pt x="2620446" y="51346"/>
                </a:cubicBezTo>
                <a:cubicBezTo>
                  <a:pt x="2620446" y="52067"/>
                  <a:pt x="2620446" y="52789"/>
                  <a:pt x="2620446" y="52789"/>
                </a:cubicBezTo>
                <a:cubicBezTo>
                  <a:pt x="2620446" y="53510"/>
                  <a:pt x="2620446" y="53510"/>
                  <a:pt x="2620446" y="54952"/>
                </a:cubicBezTo>
                <a:cubicBezTo>
                  <a:pt x="2621127" y="56394"/>
                  <a:pt x="2622490" y="57836"/>
                  <a:pt x="2623853" y="59279"/>
                </a:cubicBezTo>
                <a:cubicBezTo>
                  <a:pt x="2625216" y="61442"/>
                  <a:pt x="2627260" y="62884"/>
                  <a:pt x="2629305" y="64326"/>
                </a:cubicBezTo>
                <a:cubicBezTo>
                  <a:pt x="2631349" y="66490"/>
                  <a:pt x="2634757" y="67932"/>
                  <a:pt x="2637482" y="69374"/>
                </a:cubicBezTo>
                <a:cubicBezTo>
                  <a:pt x="2640890" y="70817"/>
                  <a:pt x="2644297" y="72259"/>
                  <a:pt x="2648386" y="74422"/>
                </a:cubicBezTo>
                <a:cubicBezTo>
                  <a:pt x="2648386" y="74422"/>
                  <a:pt x="2649067" y="74422"/>
                  <a:pt x="2649749" y="74422"/>
                </a:cubicBezTo>
                <a:cubicBezTo>
                  <a:pt x="2649749" y="74422"/>
                  <a:pt x="2649749" y="74422"/>
                  <a:pt x="2650430" y="75143"/>
                </a:cubicBezTo>
                <a:cubicBezTo>
                  <a:pt x="2650430" y="75143"/>
                  <a:pt x="2651112" y="75143"/>
                  <a:pt x="2651793" y="75143"/>
                </a:cubicBezTo>
                <a:lnTo>
                  <a:pt x="2652475" y="75143"/>
                </a:lnTo>
                <a:lnTo>
                  <a:pt x="2634075" y="78028"/>
                </a:lnTo>
                <a:lnTo>
                  <a:pt x="2632712" y="78028"/>
                </a:lnTo>
                <a:lnTo>
                  <a:pt x="2632031" y="77307"/>
                </a:lnTo>
                <a:cubicBezTo>
                  <a:pt x="2631349" y="77307"/>
                  <a:pt x="2631349" y="76586"/>
                  <a:pt x="2630668" y="76586"/>
                </a:cubicBezTo>
                <a:cubicBezTo>
                  <a:pt x="2629986" y="76586"/>
                  <a:pt x="2629986" y="76586"/>
                  <a:pt x="2629986" y="76586"/>
                </a:cubicBezTo>
                <a:cubicBezTo>
                  <a:pt x="2625216" y="74422"/>
                  <a:pt x="2621127" y="72980"/>
                  <a:pt x="2617038" y="70817"/>
                </a:cubicBezTo>
                <a:cubicBezTo>
                  <a:pt x="2614313" y="69374"/>
                  <a:pt x="2610905" y="67211"/>
                  <a:pt x="2608861" y="65769"/>
                </a:cubicBezTo>
                <a:cubicBezTo>
                  <a:pt x="2606135" y="63605"/>
                  <a:pt x="2604091" y="62163"/>
                  <a:pt x="2602046" y="60000"/>
                </a:cubicBezTo>
                <a:cubicBezTo>
                  <a:pt x="2601365" y="58558"/>
                  <a:pt x="2600002" y="56394"/>
                  <a:pt x="2599320" y="54952"/>
                </a:cubicBezTo>
                <a:cubicBezTo>
                  <a:pt x="2599320" y="53510"/>
                  <a:pt x="2599320" y="53510"/>
                  <a:pt x="2599320" y="52789"/>
                </a:cubicBezTo>
                <a:cubicBezTo>
                  <a:pt x="2598639" y="52789"/>
                  <a:pt x="2598639" y="52067"/>
                  <a:pt x="2598639" y="51346"/>
                </a:cubicBezTo>
                <a:cubicBezTo>
                  <a:pt x="2598639" y="50625"/>
                  <a:pt x="2598639" y="49904"/>
                  <a:pt x="2598639" y="49904"/>
                </a:cubicBezTo>
                <a:cubicBezTo>
                  <a:pt x="2598639" y="49183"/>
                  <a:pt x="2598639" y="48462"/>
                  <a:pt x="2598639" y="48462"/>
                </a:cubicBezTo>
                <a:close/>
                <a:moveTo>
                  <a:pt x="2676246" y="0"/>
                </a:moveTo>
                <a:lnTo>
                  <a:pt x="2694868" y="2019"/>
                </a:lnTo>
                <a:cubicBezTo>
                  <a:pt x="2690040" y="4038"/>
                  <a:pt x="2685212" y="6057"/>
                  <a:pt x="2681074" y="7403"/>
                </a:cubicBezTo>
                <a:cubicBezTo>
                  <a:pt x="2676246" y="9423"/>
                  <a:pt x="2672108" y="10769"/>
                  <a:pt x="2667969" y="12788"/>
                </a:cubicBezTo>
                <a:cubicBezTo>
                  <a:pt x="2663831" y="14134"/>
                  <a:pt x="2660383" y="16826"/>
                  <a:pt x="2656244" y="18172"/>
                </a:cubicBezTo>
                <a:cubicBezTo>
                  <a:pt x="2652796" y="19518"/>
                  <a:pt x="2649347" y="22211"/>
                  <a:pt x="2645899" y="23557"/>
                </a:cubicBezTo>
                <a:lnTo>
                  <a:pt x="2625897" y="22211"/>
                </a:lnTo>
                <a:cubicBezTo>
                  <a:pt x="2629346" y="19518"/>
                  <a:pt x="2632794" y="18172"/>
                  <a:pt x="2636932" y="16153"/>
                </a:cubicBezTo>
                <a:cubicBezTo>
                  <a:pt x="2640381" y="14134"/>
                  <a:pt x="2644519" y="12788"/>
                  <a:pt x="2649347" y="10769"/>
                </a:cubicBezTo>
                <a:cubicBezTo>
                  <a:pt x="2653486" y="9423"/>
                  <a:pt x="2657624" y="6730"/>
                  <a:pt x="2662452" y="5384"/>
                </a:cubicBezTo>
                <a:cubicBezTo>
                  <a:pt x="2666590" y="4038"/>
                  <a:pt x="2671418" y="2019"/>
                  <a:pt x="2676246" y="0"/>
                </a:cubicBezTo>
                <a:close/>
              </a:path>
            </a:pathLst>
          </a:custGeom>
          <a:solidFill>
            <a:schemeClr val="bg1"/>
          </a:solidFill>
          <a:ln>
            <a:noFill/>
          </a:ln>
          <a:effectLst/>
        </p:spPr>
        <p:txBody>
          <a:bodyPr wrap="square" anchor="ctr">
            <a:noAutofit/>
          </a:bodyPr>
          <a:lstStyle/>
          <a:p>
            <a:pPr defTabSz="685663" fontAlgn="auto">
              <a:spcBef>
                <a:spcPts val="0"/>
              </a:spcBef>
              <a:spcAft>
                <a:spcPts val="0"/>
              </a:spcAft>
              <a:defRPr/>
            </a:pPr>
            <a:endParaRPr lang="nl-NL" sz="2449">
              <a:solidFill>
                <a:srgbClr val="7F7F7F"/>
              </a:solidFill>
              <a:latin typeface="Lato Light" panose="020F0502020204030203" pitchFamily="34" charset="0"/>
            </a:endParaRPr>
          </a:p>
        </p:txBody>
      </p:sp>
      <p:sp>
        <p:nvSpPr>
          <p:cNvPr id="14" name="Freeform 1015">
            <a:extLst>
              <a:ext uri="{FF2B5EF4-FFF2-40B4-BE49-F238E27FC236}">
                <a16:creationId xmlns:a16="http://schemas.microsoft.com/office/drawing/2014/main" id="{87446C57-B3FC-614D-80D3-5A7F860F45B1}"/>
              </a:ext>
            </a:extLst>
          </p:cNvPr>
          <p:cNvSpPr>
            <a:spLocks noChangeAspect="1" noChangeArrowheads="1"/>
          </p:cNvSpPr>
          <p:nvPr/>
        </p:nvSpPr>
        <p:spPr bwMode="auto">
          <a:xfrm>
            <a:off x="7867072" y="2849914"/>
            <a:ext cx="230870" cy="230870"/>
          </a:xfrm>
          <a:custGeom>
            <a:avLst/>
            <a:gdLst>
              <a:gd name="T0" fmla="*/ 92894350 w 293329"/>
              <a:gd name="T1" fmla="*/ 118433575 h 293332"/>
              <a:gd name="T2" fmla="*/ 35298861 w 293329"/>
              <a:gd name="T3" fmla="*/ 116334538 h 293332"/>
              <a:gd name="T4" fmla="*/ 103802883 w 293329"/>
              <a:gd name="T5" fmla="*/ 106852417 h 293332"/>
              <a:gd name="T6" fmla="*/ 102233054 w 293329"/>
              <a:gd name="T7" fmla="*/ 124229474 h 293332"/>
              <a:gd name="T8" fmla="*/ 122478131 w 293329"/>
              <a:gd name="T9" fmla="*/ 109490450 h 293332"/>
              <a:gd name="T10" fmla="*/ 128127419 w 293329"/>
              <a:gd name="T11" fmla="*/ 114299877 h 293332"/>
              <a:gd name="T12" fmla="*/ 100350671 w 293329"/>
              <a:gd name="T13" fmla="*/ 128107914 h 293332"/>
              <a:gd name="T14" fmla="*/ 100978028 w 293329"/>
              <a:gd name="T15" fmla="*/ 107008291 h 293332"/>
              <a:gd name="T16" fmla="*/ 5491820 w 293329"/>
              <a:gd name="T17" fmla="*/ 109490450 h 293332"/>
              <a:gd name="T18" fmla="*/ 25894837 w 293329"/>
              <a:gd name="T19" fmla="*/ 124229474 h 293332"/>
              <a:gd name="T20" fmla="*/ 24324031 w 293329"/>
              <a:gd name="T21" fmla="*/ 106852417 h 293332"/>
              <a:gd name="T22" fmla="*/ 29660244 w 293329"/>
              <a:gd name="T23" fmla="*/ 126246529 h 293332"/>
              <a:gd name="T24" fmla="*/ 0 w 293329"/>
              <a:gd name="T25" fmla="*/ 126246529 h 293332"/>
              <a:gd name="T26" fmla="*/ 5335544 w 293329"/>
              <a:gd name="T27" fmla="*/ 106852417 h 293332"/>
              <a:gd name="T28" fmla="*/ 112874612 w 293329"/>
              <a:gd name="T29" fmla="*/ 103457917 h 293332"/>
              <a:gd name="T30" fmla="*/ 14407902 w 293329"/>
              <a:gd name="T31" fmla="*/ 94675905 h 293332"/>
              <a:gd name="T32" fmla="*/ 18876886 w 293329"/>
              <a:gd name="T33" fmla="*/ 98989521 h 293332"/>
              <a:gd name="T34" fmla="*/ 121195977 w 293329"/>
              <a:gd name="T35" fmla="*/ 98989521 h 293332"/>
              <a:gd name="T36" fmla="*/ 112874612 w 293329"/>
              <a:gd name="T37" fmla="*/ 90824297 h 293332"/>
              <a:gd name="T38" fmla="*/ 14407902 w 293329"/>
              <a:gd name="T39" fmla="*/ 107309241 h 293332"/>
              <a:gd name="T40" fmla="*/ 61680683 w 293329"/>
              <a:gd name="T41" fmla="*/ 80424522 h 293332"/>
              <a:gd name="T42" fmla="*/ 79779208 w 293329"/>
              <a:gd name="T43" fmla="*/ 84424761 h 293332"/>
              <a:gd name="T44" fmla="*/ 61680683 w 293329"/>
              <a:gd name="T45" fmla="*/ 80424522 h 293332"/>
              <a:gd name="T46" fmla="*/ 81667314 w 293329"/>
              <a:gd name="T47" fmla="*/ 69171412 h 293332"/>
              <a:gd name="T48" fmla="*/ 59634523 w 293329"/>
              <a:gd name="T49" fmla="*/ 69171412 h 293332"/>
              <a:gd name="T50" fmla="*/ 52829407 w 293329"/>
              <a:gd name="T51" fmla="*/ 101294408 h 293332"/>
              <a:gd name="T52" fmla="*/ 52829407 w 293329"/>
              <a:gd name="T53" fmla="*/ 53319210 h 293332"/>
              <a:gd name="T54" fmla="*/ 45709624 w 293329"/>
              <a:gd name="T55" fmla="*/ 101294408 h 293332"/>
              <a:gd name="T56" fmla="*/ 45709624 w 293329"/>
              <a:gd name="T57" fmla="*/ 53319210 h 293332"/>
              <a:gd name="T58" fmla="*/ 122310456 w 293329"/>
              <a:gd name="T59" fmla="*/ 43861374 h 293332"/>
              <a:gd name="T60" fmla="*/ 118789962 w 293329"/>
              <a:gd name="T61" fmla="*/ 88430527 h 293332"/>
              <a:gd name="T62" fmla="*/ 119750064 w 293329"/>
              <a:gd name="T63" fmla="*/ 42605218 h 293332"/>
              <a:gd name="T64" fmla="*/ 10610067 w 293329"/>
              <a:gd name="T65" fmla="*/ 84675299 h 293332"/>
              <a:gd name="T66" fmla="*/ 6887197 w 293329"/>
              <a:gd name="T67" fmla="*/ 86095637 h 293332"/>
              <a:gd name="T68" fmla="*/ 45709624 w 293329"/>
              <a:gd name="T69" fmla="*/ 37747513 h 293332"/>
              <a:gd name="T70" fmla="*/ 84157075 w 293329"/>
              <a:gd name="T71" fmla="*/ 49544269 h 293332"/>
              <a:gd name="T72" fmla="*/ 45709624 w 293329"/>
              <a:gd name="T73" fmla="*/ 33971757 h 293332"/>
              <a:gd name="T74" fmla="*/ 90010986 w 293329"/>
              <a:gd name="T75" fmla="*/ 37747513 h 293332"/>
              <a:gd name="T76" fmla="*/ 90010986 w 293329"/>
              <a:gd name="T77" fmla="*/ 49544269 h 293332"/>
              <a:gd name="T78" fmla="*/ 90010986 w 293329"/>
              <a:gd name="T79" fmla="*/ 105226700 h 293332"/>
              <a:gd name="T80" fmla="*/ 36058154 w 293329"/>
              <a:gd name="T81" fmla="*/ 43567238 h 293332"/>
              <a:gd name="T82" fmla="*/ 103959598 w 293329"/>
              <a:gd name="T83" fmla="*/ 18690306 h 293332"/>
              <a:gd name="T84" fmla="*/ 124204060 w 293329"/>
              <a:gd name="T85" fmla="*/ 33532597 h 293332"/>
              <a:gd name="T86" fmla="*/ 122791511 w 293329"/>
              <a:gd name="T87" fmla="*/ 16033920 h 293332"/>
              <a:gd name="T88" fmla="*/ 128127419 w 293329"/>
              <a:gd name="T89" fmla="*/ 35407376 h 293332"/>
              <a:gd name="T90" fmla="*/ 98466986 w 293329"/>
              <a:gd name="T91" fmla="*/ 35407376 h 293332"/>
              <a:gd name="T92" fmla="*/ 103802883 w 293329"/>
              <a:gd name="T93" fmla="*/ 16033920 h 293332"/>
              <a:gd name="T94" fmla="*/ 3767028 w 293329"/>
              <a:gd name="T95" fmla="*/ 23532915 h 293332"/>
              <a:gd name="T96" fmla="*/ 25894837 w 293329"/>
              <a:gd name="T97" fmla="*/ 23532915 h 293332"/>
              <a:gd name="T98" fmla="*/ 26993363 w 293329"/>
              <a:gd name="T99" fmla="*/ 16190190 h 293332"/>
              <a:gd name="T100" fmla="*/ 27777184 w 293329"/>
              <a:gd name="T101" fmla="*/ 37282705 h 293332"/>
              <a:gd name="T102" fmla="*/ 0 w 293329"/>
              <a:gd name="T103" fmla="*/ 23532915 h 293332"/>
              <a:gd name="T104" fmla="*/ 112874612 w 293329"/>
              <a:gd name="T105" fmla="*/ 3696763 h 293332"/>
              <a:gd name="T106" fmla="*/ 117343831 w 293329"/>
              <a:gd name="T107" fmla="*/ 8166289 h 293332"/>
              <a:gd name="T108" fmla="*/ 9939250 w 293329"/>
              <a:gd name="T109" fmla="*/ 8166289 h 293332"/>
              <a:gd name="T110" fmla="*/ 14407902 w 293329"/>
              <a:gd name="T111" fmla="*/ 3696763 h 293332"/>
              <a:gd name="T112" fmla="*/ 96452400 w 293329"/>
              <a:gd name="T113" fmla="*/ 14524121 h 293332"/>
              <a:gd name="T114" fmla="*/ 32709116 w 293329"/>
              <a:gd name="T115" fmla="*/ 15472233 h 293332"/>
              <a:gd name="T116" fmla="*/ 63638755 w 293329"/>
              <a:gd name="T117" fmla="*/ 2959750 h 293332"/>
              <a:gd name="T118" fmla="*/ 112874612 w 293329"/>
              <a:gd name="T119" fmla="*/ 16485959 h 293332"/>
              <a:gd name="T120" fmla="*/ 14407902 w 293329"/>
              <a:gd name="T121" fmla="*/ 0 h 293332"/>
              <a:gd name="T122" fmla="*/ 6241744 w 293329"/>
              <a:gd name="T123" fmla="*/ 8166289 h 29333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93329" h="293332">
                <a:moveTo>
                  <a:pt x="208355" y="263416"/>
                </a:moveTo>
                <a:cubicBezTo>
                  <a:pt x="210511" y="261937"/>
                  <a:pt x="213385" y="262677"/>
                  <a:pt x="214822" y="264895"/>
                </a:cubicBezTo>
                <a:cubicBezTo>
                  <a:pt x="215541" y="267483"/>
                  <a:pt x="214822" y="270071"/>
                  <a:pt x="212667" y="271180"/>
                </a:cubicBezTo>
                <a:cubicBezTo>
                  <a:pt x="192188" y="282640"/>
                  <a:pt x="169194" y="288556"/>
                  <a:pt x="146201" y="288556"/>
                </a:cubicBezTo>
                <a:cubicBezTo>
                  <a:pt x="124284" y="288556"/>
                  <a:pt x="102728" y="283010"/>
                  <a:pt x="82608" y="272659"/>
                </a:cubicBezTo>
                <a:cubicBezTo>
                  <a:pt x="80093" y="271549"/>
                  <a:pt x="79375" y="268592"/>
                  <a:pt x="80812" y="266374"/>
                </a:cubicBezTo>
                <a:cubicBezTo>
                  <a:pt x="81530" y="264155"/>
                  <a:pt x="84405" y="263416"/>
                  <a:pt x="86560" y="264525"/>
                </a:cubicBezTo>
                <a:cubicBezTo>
                  <a:pt x="125003" y="284859"/>
                  <a:pt x="170631" y="284119"/>
                  <a:pt x="208355" y="263416"/>
                </a:cubicBezTo>
                <a:close/>
                <a:moveTo>
                  <a:pt x="237641" y="244663"/>
                </a:moveTo>
                <a:cubicBezTo>
                  <a:pt x="239437" y="246084"/>
                  <a:pt x="239796" y="248926"/>
                  <a:pt x="238000" y="250703"/>
                </a:cubicBezTo>
                <a:cubicBezTo>
                  <a:pt x="235485" y="253900"/>
                  <a:pt x="234048" y="257808"/>
                  <a:pt x="234048" y="261715"/>
                </a:cubicBezTo>
                <a:lnTo>
                  <a:pt x="234048" y="284451"/>
                </a:lnTo>
                <a:lnTo>
                  <a:pt x="284347" y="284451"/>
                </a:lnTo>
                <a:lnTo>
                  <a:pt x="284347" y="261715"/>
                </a:lnTo>
                <a:cubicBezTo>
                  <a:pt x="284347" y="257808"/>
                  <a:pt x="283269" y="253900"/>
                  <a:pt x="280395" y="250703"/>
                </a:cubicBezTo>
                <a:cubicBezTo>
                  <a:pt x="278958" y="248926"/>
                  <a:pt x="278958" y="246084"/>
                  <a:pt x="281113" y="244663"/>
                </a:cubicBezTo>
                <a:cubicBezTo>
                  <a:pt x="282910" y="242887"/>
                  <a:pt x="285784" y="243242"/>
                  <a:pt x="287221" y="245019"/>
                </a:cubicBezTo>
                <a:cubicBezTo>
                  <a:pt x="291173" y="249992"/>
                  <a:pt x="293329" y="255676"/>
                  <a:pt x="293329" y="261715"/>
                </a:cubicBezTo>
                <a:lnTo>
                  <a:pt x="293329" y="289069"/>
                </a:lnTo>
                <a:cubicBezTo>
                  <a:pt x="293329" y="291201"/>
                  <a:pt x="291533" y="293332"/>
                  <a:pt x="288658" y="293332"/>
                </a:cubicBezTo>
                <a:lnTo>
                  <a:pt x="229737" y="293332"/>
                </a:lnTo>
                <a:cubicBezTo>
                  <a:pt x="227222" y="293332"/>
                  <a:pt x="225425" y="291201"/>
                  <a:pt x="225425" y="289069"/>
                </a:cubicBezTo>
                <a:lnTo>
                  <a:pt x="225425" y="261715"/>
                </a:lnTo>
                <a:cubicBezTo>
                  <a:pt x="225425" y="255676"/>
                  <a:pt x="227222" y="249992"/>
                  <a:pt x="231174" y="245019"/>
                </a:cubicBezTo>
                <a:cubicBezTo>
                  <a:pt x="232611" y="243242"/>
                  <a:pt x="235844" y="242887"/>
                  <a:pt x="237641" y="244663"/>
                </a:cubicBezTo>
                <a:close/>
                <a:moveTo>
                  <a:pt x="12215" y="244663"/>
                </a:moveTo>
                <a:cubicBezTo>
                  <a:pt x="14012" y="246084"/>
                  <a:pt x="14371" y="248926"/>
                  <a:pt x="12575" y="250703"/>
                </a:cubicBezTo>
                <a:cubicBezTo>
                  <a:pt x="10419" y="253900"/>
                  <a:pt x="8622" y="257808"/>
                  <a:pt x="8622" y="261715"/>
                </a:cubicBezTo>
                <a:lnTo>
                  <a:pt x="8622" y="284451"/>
                </a:lnTo>
                <a:lnTo>
                  <a:pt x="59281" y="284451"/>
                </a:lnTo>
                <a:lnTo>
                  <a:pt x="59281" y="261715"/>
                </a:lnTo>
                <a:cubicBezTo>
                  <a:pt x="59281" y="257808"/>
                  <a:pt x="57844" y="253900"/>
                  <a:pt x="54969" y="250703"/>
                </a:cubicBezTo>
                <a:cubicBezTo>
                  <a:pt x="53532" y="248926"/>
                  <a:pt x="53892" y="246084"/>
                  <a:pt x="55688" y="244663"/>
                </a:cubicBezTo>
                <a:cubicBezTo>
                  <a:pt x="57844" y="242887"/>
                  <a:pt x="60359" y="243242"/>
                  <a:pt x="61796" y="245019"/>
                </a:cubicBezTo>
                <a:cubicBezTo>
                  <a:pt x="65748" y="249992"/>
                  <a:pt x="67903" y="255676"/>
                  <a:pt x="67903" y="261715"/>
                </a:cubicBezTo>
                <a:lnTo>
                  <a:pt x="67903" y="289069"/>
                </a:lnTo>
                <a:cubicBezTo>
                  <a:pt x="67903" y="291201"/>
                  <a:pt x="65748" y="293332"/>
                  <a:pt x="63592" y="293332"/>
                </a:cubicBezTo>
                <a:lnTo>
                  <a:pt x="4311" y="293332"/>
                </a:lnTo>
                <a:cubicBezTo>
                  <a:pt x="1796" y="293332"/>
                  <a:pt x="0" y="291201"/>
                  <a:pt x="0" y="289069"/>
                </a:cubicBezTo>
                <a:lnTo>
                  <a:pt x="0" y="261715"/>
                </a:lnTo>
                <a:cubicBezTo>
                  <a:pt x="0" y="255676"/>
                  <a:pt x="1796" y="249992"/>
                  <a:pt x="6107" y="245019"/>
                </a:cubicBezTo>
                <a:cubicBezTo>
                  <a:pt x="7545" y="243242"/>
                  <a:pt x="10419" y="242887"/>
                  <a:pt x="12215" y="244663"/>
                </a:cubicBezTo>
                <a:close/>
                <a:moveTo>
                  <a:pt x="258410" y="216782"/>
                </a:moveTo>
                <a:cubicBezTo>
                  <a:pt x="252766" y="216782"/>
                  <a:pt x="248180" y="221368"/>
                  <a:pt x="248180" y="226659"/>
                </a:cubicBezTo>
                <a:cubicBezTo>
                  <a:pt x="248180" y="232304"/>
                  <a:pt x="252766" y="236890"/>
                  <a:pt x="258410" y="236890"/>
                </a:cubicBezTo>
                <a:cubicBezTo>
                  <a:pt x="264055" y="236890"/>
                  <a:pt x="268641" y="232304"/>
                  <a:pt x="268641" y="226659"/>
                </a:cubicBezTo>
                <a:cubicBezTo>
                  <a:pt x="268641" y="221368"/>
                  <a:pt x="264055" y="216782"/>
                  <a:pt x="258410" y="216782"/>
                </a:cubicBezTo>
                <a:close/>
                <a:moveTo>
                  <a:pt x="32985" y="216782"/>
                </a:moveTo>
                <a:cubicBezTo>
                  <a:pt x="27341" y="216782"/>
                  <a:pt x="22754" y="221368"/>
                  <a:pt x="22754" y="226659"/>
                </a:cubicBezTo>
                <a:cubicBezTo>
                  <a:pt x="22754" y="232304"/>
                  <a:pt x="27341" y="236890"/>
                  <a:pt x="32985" y="236890"/>
                </a:cubicBezTo>
                <a:cubicBezTo>
                  <a:pt x="38629" y="236890"/>
                  <a:pt x="43216" y="232304"/>
                  <a:pt x="43216" y="226659"/>
                </a:cubicBezTo>
                <a:cubicBezTo>
                  <a:pt x="43216" y="221368"/>
                  <a:pt x="38629" y="216782"/>
                  <a:pt x="32985" y="216782"/>
                </a:cubicBezTo>
                <a:close/>
                <a:moveTo>
                  <a:pt x="258410" y="207962"/>
                </a:moveTo>
                <a:cubicBezTo>
                  <a:pt x="268994" y="207962"/>
                  <a:pt x="277460" y="216429"/>
                  <a:pt x="277460" y="226659"/>
                </a:cubicBezTo>
                <a:cubicBezTo>
                  <a:pt x="277460" y="237243"/>
                  <a:pt x="268994" y="245709"/>
                  <a:pt x="258410" y="245709"/>
                </a:cubicBezTo>
                <a:cubicBezTo>
                  <a:pt x="248180" y="245709"/>
                  <a:pt x="239713" y="237243"/>
                  <a:pt x="239713" y="226659"/>
                </a:cubicBezTo>
                <a:cubicBezTo>
                  <a:pt x="239713" y="216429"/>
                  <a:pt x="248180" y="207962"/>
                  <a:pt x="258410" y="207962"/>
                </a:cubicBezTo>
                <a:close/>
                <a:moveTo>
                  <a:pt x="32985" y="207962"/>
                </a:moveTo>
                <a:cubicBezTo>
                  <a:pt x="43568" y="207962"/>
                  <a:pt x="52035" y="216429"/>
                  <a:pt x="52035" y="226659"/>
                </a:cubicBezTo>
                <a:cubicBezTo>
                  <a:pt x="52035" y="237243"/>
                  <a:pt x="43568" y="245709"/>
                  <a:pt x="32985" y="245709"/>
                </a:cubicBezTo>
                <a:cubicBezTo>
                  <a:pt x="22754" y="245709"/>
                  <a:pt x="14288" y="237243"/>
                  <a:pt x="14288" y="226659"/>
                </a:cubicBezTo>
                <a:cubicBezTo>
                  <a:pt x="14288" y="216429"/>
                  <a:pt x="22754" y="207962"/>
                  <a:pt x="32985" y="207962"/>
                </a:cubicBezTo>
                <a:close/>
                <a:moveTo>
                  <a:pt x="141209" y="184150"/>
                </a:moveTo>
                <a:lnTo>
                  <a:pt x="182642" y="184150"/>
                </a:lnTo>
                <a:cubicBezTo>
                  <a:pt x="185164" y="184150"/>
                  <a:pt x="186965" y="186348"/>
                  <a:pt x="186965" y="188913"/>
                </a:cubicBezTo>
                <a:cubicBezTo>
                  <a:pt x="186965" y="191477"/>
                  <a:pt x="185164" y="193309"/>
                  <a:pt x="182642" y="193309"/>
                </a:cubicBezTo>
                <a:lnTo>
                  <a:pt x="141209" y="193309"/>
                </a:lnTo>
                <a:cubicBezTo>
                  <a:pt x="138687" y="193309"/>
                  <a:pt x="136525" y="191477"/>
                  <a:pt x="136525" y="188913"/>
                </a:cubicBezTo>
                <a:cubicBezTo>
                  <a:pt x="136525" y="186348"/>
                  <a:pt x="138687" y="184150"/>
                  <a:pt x="141209" y="184150"/>
                </a:cubicBezTo>
                <a:close/>
                <a:moveTo>
                  <a:pt x="141209" y="153987"/>
                </a:moveTo>
                <a:lnTo>
                  <a:pt x="182642" y="153987"/>
                </a:lnTo>
                <a:cubicBezTo>
                  <a:pt x="185164" y="153987"/>
                  <a:pt x="186965" y="155818"/>
                  <a:pt x="186965" y="158383"/>
                </a:cubicBezTo>
                <a:cubicBezTo>
                  <a:pt x="186965" y="160947"/>
                  <a:pt x="185164" y="163145"/>
                  <a:pt x="182642" y="163145"/>
                </a:cubicBezTo>
                <a:lnTo>
                  <a:pt x="141209" y="163145"/>
                </a:lnTo>
                <a:cubicBezTo>
                  <a:pt x="138687" y="163145"/>
                  <a:pt x="136525" y="160947"/>
                  <a:pt x="136525" y="158383"/>
                </a:cubicBezTo>
                <a:cubicBezTo>
                  <a:pt x="136525" y="155818"/>
                  <a:pt x="138687" y="153987"/>
                  <a:pt x="141209" y="153987"/>
                </a:cubicBezTo>
                <a:close/>
                <a:moveTo>
                  <a:pt x="120945" y="122087"/>
                </a:moveTo>
                <a:lnTo>
                  <a:pt x="120945" y="231936"/>
                </a:lnTo>
                <a:lnTo>
                  <a:pt x="201721" y="231936"/>
                </a:lnTo>
                <a:lnTo>
                  <a:pt x="201721" y="122087"/>
                </a:lnTo>
                <a:lnTo>
                  <a:pt x="120945" y="122087"/>
                </a:lnTo>
                <a:close/>
                <a:moveTo>
                  <a:pt x="91243" y="117765"/>
                </a:moveTo>
                <a:lnTo>
                  <a:pt x="91243" y="218610"/>
                </a:lnTo>
                <a:cubicBezTo>
                  <a:pt x="91243" y="225813"/>
                  <a:pt x="97401" y="231936"/>
                  <a:pt x="104645" y="231936"/>
                </a:cubicBezTo>
                <a:lnTo>
                  <a:pt x="112252" y="231936"/>
                </a:lnTo>
                <a:lnTo>
                  <a:pt x="112252" y="122087"/>
                </a:lnTo>
                <a:lnTo>
                  <a:pt x="104645" y="122087"/>
                </a:lnTo>
                <a:cubicBezTo>
                  <a:pt x="99574" y="122087"/>
                  <a:pt x="94865" y="120286"/>
                  <a:pt x="91243" y="117765"/>
                </a:cubicBezTo>
                <a:close/>
                <a:moveTo>
                  <a:pt x="274150" y="97555"/>
                </a:moveTo>
                <a:cubicBezTo>
                  <a:pt x="276714" y="96837"/>
                  <a:pt x="279278" y="98274"/>
                  <a:pt x="280011" y="100430"/>
                </a:cubicBezTo>
                <a:cubicBezTo>
                  <a:pt x="291734" y="132770"/>
                  <a:pt x="291001" y="168344"/>
                  <a:pt x="277813" y="199966"/>
                </a:cubicBezTo>
                <a:cubicBezTo>
                  <a:pt x="277080" y="201763"/>
                  <a:pt x="275249" y="202841"/>
                  <a:pt x="273783" y="202841"/>
                </a:cubicBezTo>
                <a:cubicBezTo>
                  <a:pt x="273051" y="202841"/>
                  <a:pt x="272684" y="202841"/>
                  <a:pt x="271952" y="202482"/>
                </a:cubicBezTo>
                <a:cubicBezTo>
                  <a:pt x="269387" y="201404"/>
                  <a:pt x="268288" y="198888"/>
                  <a:pt x="269387" y="196732"/>
                </a:cubicBezTo>
                <a:cubicBezTo>
                  <a:pt x="281843" y="166907"/>
                  <a:pt x="282209" y="133848"/>
                  <a:pt x="271585" y="103305"/>
                </a:cubicBezTo>
                <a:cubicBezTo>
                  <a:pt x="270853" y="101149"/>
                  <a:pt x="271952" y="98633"/>
                  <a:pt x="274150" y="97555"/>
                </a:cubicBezTo>
                <a:close/>
                <a:moveTo>
                  <a:pt x="20584" y="95972"/>
                </a:moveTo>
                <a:cubicBezTo>
                  <a:pt x="22807" y="96695"/>
                  <a:pt x="24289" y="99224"/>
                  <a:pt x="23177" y="101753"/>
                </a:cubicBezTo>
                <a:cubicBezTo>
                  <a:pt x="12435" y="131379"/>
                  <a:pt x="12806" y="164257"/>
                  <a:pt x="24289" y="193883"/>
                </a:cubicBezTo>
                <a:cubicBezTo>
                  <a:pt x="25029" y="196051"/>
                  <a:pt x="23918" y="198580"/>
                  <a:pt x="21696" y="199664"/>
                </a:cubicBezTo>
                <a:cubicBezTo>
                  <a:pt x="20955" y="199664"/>
                  <a:pt x="20584" y="199664"/>
                  <a:pt x="19844" y="199664"/>
                </a:cubicBezTo>
                <a:cubicBezTo>
                  <a:pt x="17991" y="199664"/>
                  <a:pt x="16510" y="198580"/>
                  <a:pt x="15769" y="197135"/>
                </a:cubicBezTo>
                <a:cubicBezTo>
                  <a:pt x="3545" y="165341"/>
                  <a:pt x="3175" y="130656"/>
                  <a:pt x="14658" y="98863"/>
                </a:cubicBezTo>
                <a:cubicBezTo>
                  <a:pt x="15399" y="96334"/>
                  <a:pt x="17991" y="95250"/>
                  <a:pt x="20584" y="95972"/>
                </a:cubicBezTo>
                <a:close/>
                <a:moveTo>
                  <a:pt x="104645" y="86431"/>
                </a:moveTo>
                <a:cubicBezTo>
                  <a:pt x="97401" y="86431"/>
                  <a:pt x="91243" y="92553"/>
                  <a:pt x="91243" y="99757"/>
                </a:cubicBezTo>
                <a:cubicBezTo>
                  <a:pt x="91243" y="107320"/>
                  <a:pt x="97401" y="113443"/>
                  <a:pt x="104645" y="113443"/>
                </a:cubicBezTo>
                <a:lnTo>
                  <a:pt x="192665" y="113443"/>
                </a:lnTo>
                <a:cubicBezTo>
                  <a:pt x="189405" y="104799"/>
                  <a:pt x="189405" y="95435"/>
                  <a:pt x="192665" y="86431"/>
                </a:cubicBezTo>
                <a:lnTo>
                  <a:pt x="104645" y="86431"/>
                </a:lnTo>
                <a:close/>
                <a:moveTo>
                  <a:pt x="104645" y="77787"/>
                </a:moveTo>
                <a:lnTo>
                  <a:pt x="206067" y="77787"/>
                </a:lnTo>
                <a:cubicBezTo>
                  <a:pt x="208603" y="77787"/>
                  <a:pt x="210776" y="79948"/>
                  <a:pt x="210776" y="82109"/>
                </a:cubicBezTo>
                <a:cubicBezTo>
                  <a:pt x="210776" y="84630"/>
                  <a:pt x="208603" y="86431"/>
                  <a:pt x="206067" y="86431"/>
                </a:cubicBezTo>
                <a:lnTo>
                  <a:pt x="202807" y="86431"/>
                </a:lnTo>
                <a:cubicBezTo>
                  <a:pt x="198098" y="95074"/>
                  <a:pt x="198098" y="104799"/>
                  <a:pt x="202807" y="113443"/>
                </a:cubicBezTo>
                <a:lnTo>
                  <a:pt x="206067" y="113443"/>
                </a:lnTo>
                <a:cubicBezTo>
                  <a:pt x="208603" y="113443"/>
                  <a:pt x="210776" y="115243"/>
                  <a:pt x="210776" y="117765"/>
                </a:cubicBezTo>
                <a:lnTo>
                  <a:pt x="210776" y="236258"/>
                </a:lnTo>
                <a:cubicBezTo>
                  <a:pt x="210776" y="238779"/>
                  <a:pt x="208603" y="240940"/>
                  <a:pt x="206067" y="240940"/>
                </a:cubicBezTo>
                <a:lnTo>
                  <a:pt x="104645" y="240940"/>
                </a:lnTo>
                <a:cubicBezTo>
                  <a:pt x="92330" y="240940"/>
                  <a:pt x="82550" y="230856"/>
                  <a:pt x="82550" y="218610"/>
                </a:cubicBezTo>
                <a:lnTo>
                  <a:pt x="82550" y="99757"/>
                </a:lnTo>
                <a:cubicBezTo>
                  <a:pt x="82550" y="87511"/>
                  <a:pt x="92330" y="77787"/>
                  <a:pt x="104645" y="77787"/>
                </a:cubicBezTo>
                <a:close/>
                <a:moveTo>
                  <a:pt x="237641" y="36713"/>
                </a:moveTo>
                <a:cubicBezTo>
                  <a:pt x="239437" y="37787"/>
                  <a:pt x="239796" y="40649"/>
                  <a:pt x="238000" y="42795"/>
                </a:cubicBezTo>
                <a:cubicBezTo>
                  <a:pt x="235485" y="45657"/>
                  <a:pt x="234048" y="49950"/>
                  <a:pt x="234048" y="53885"/>
                </a:cubicBezTo>
                <a:lnTo>
                  <a:pt x="234048" y="76781"/>
                </a:lnTo>
                <a:lnTo>
                  <a:pt x="284347" y="76781"/>
                </a:lnTo>
                <a:lnTo>
                  <a:pt x="284347" y="53885"/>
                </a:lnTo>
                <a:cubicBezTo>
                  <a:pt x="284347" y="49950"/>
                  <a:pt x="282910" y="45657"/>
                  <a:pt x="280395" y="42795"/>
                </a:cubicBezTo>
                <a:cubicBezTo>
                  <a:pt x="278958" y="40649"/>
                  <a:pt x="278958" y="37787"/>
                  <a:pt x="281113" y="36713"/>
                </a:cubicBezTo>
                <a:cubicBezTo>
                  <a:pt x="282910" y="34925"/>
                  <a:pt x="285784" y="35282"/>
                  <a:pt x="287221" y="37071"/>
                </a:cubicBezTo>
                <a:cubicBezTo>
                  <a:pt x="291173" y="41722"/>
                  <a:pt x="293329" y="47804"/>
                  <a:pt x="293329" y="53885"/>
                </a:cubicBezTo>
                <a:lnTo>
                  <a:pt x="293329" y="81074"/>
                </a:lnTo>
                <a:cubicBezTo>
                  <a:pt x="293329" y="83578"/>
                  <a:pt x="291533" y="85367"/>
                  <a:pt x="288658" y="85367"/>
                </a:cubicBezTo>
                <a:lnTo>
                  <a:pt x="229737" y="85367"/>
                </a:lnTo>
                <a:cubicBezTo>
                  <a:pt x="227222" y="85367"/>
                  <a:pt x="225425" y="83578"/>
                  <a:pt x="225425" y="81074"/>
                </a:cubicBezTo>
                <a:lnTo>
                  <a:pt x="225425" y="53885"/>
                </a:lnTo>
                <a:cubicBezTo>
                  <a:pt x="225425" y="47804"/>
                  <a:pt x="227222" y="41722"/>
                  <a:pt x="231174" y="37071"/>
                </a:cubicBezTo>
                <a:cubicBezTo>
                  <a:pt x="232970" y="35282"/>
                  <a:pt x="235844" y="34925"/>
                  <a:pt x="237641" y="36713"/>
                </a:cubicBezTo>
                <a:close/>
                <a:moveTo>
                  <a:pt x="12215" y="36713"/>
                </a:moveTo>
                <a:cubicBezTo>
                  <a:pt x="14012" y="37787"/>
                  <a:pt x="14371" y="40649"/>
                  <a:pt x="12575" y="42795"/>
                </a:cubicBezTo>
                <a:cubicBezTo>
                  <a:pt x="10419" y="45657"/>
                  <a:pt x="8622" y="49950"/>
                  <a:pt x="8622" y="53885"/>
                </a:cubicBezTo>
                <a:lnTo>
                  <a:pt x="8622" y="76781"/>
                </a:lnTo>
                <a:lnTo>
                  <a:pt x="59281" y="76781"/>
                </a:lnTo>
                <a:lnTo>
                  <a:pt x="59281" y="53885"/>
                </a:lnTo>
                <a:cubicBezTo>
                  <a:pt x="59281" y="49950"/>
                  <a:pt x="57844" y="45657"/>
                  <a:pt x="54969" y="42795"/>
                </a:cubicBezTo>
                <a:cubicBezTo>
                  <a:pt x="53532" y="40649"/>
                  <a:pt x="53892" y="37787"/>
                  <a:pt x="55688" y="36713"/>
                </a:cubicBezTo>
                <a:cubicBezTo>
                  <a:pt x="57844" y="34925"/>
                  <a:pt x="60359" y="35282"/>
                  <a:pt x="61796" y="37071"/>
                </a:cubicBezTo>
                <a:cubicBezTo>
                  <a:pt x="65748" y="41722"/>
                  <a:pt x="67903" y="47804"/>
                  <a:pt x="67903" y="53885"/>
                </a:cubicBezTo>
                <a:lnTo>
                  <a:pt x="67903" y="81074"/>
                </a:lnTo>
                <a:cubicBezTo>
                  <a:pt x="67903" y="83578"/>
                  <a:pt x="65748" y="85367"/>
                  <a:pt x="63592" y="85367"/>
                </a:cubicBezTo>
                <a:lnTo>
                  <a:pt x="4311" y="85367"/>
                </a:lnTo>
                <a:cubicBezTo>
                  <a:pt x="1796" y="85367"/>
                  <a:pt x="0" y="83578"/>
                  <a:pt x="0" y="81074"/>
                </a:cubicBezTo>
                <a:lnTo>
                  <a:pt x="0" y="53885"/>
                </a:lnTo>
                <a:cubicBezTo>
                  <a:pt x="0" y="47804"/>
                  <a:pt x="1796" y="41722"/>
                  <a:pt x="6107" y="37071"/>
                </a:cubicBezTo>
                <a:cubicBezTo>
                  <a:pt x="7545" y="35282"/>
                  <a:pt x="10419" y="34925"/>
                  <a:pt x="12215" y="36713"/>
                </a:cubicBezTo>
                <a:close/>
                <a:moveTo>
                  <a:pt x="258410" y="8466"/>
                </a:moveTo>
                <a:cubicBezTo>
                  <a:pt x="252766" y="8466"/>
                  <a:pt x="248180" y="13405"/>
                  <a:pt x="248180" y="18697"/>
                </a:cubicBezTo>
                <a:cubicBezTo>
                  <a:pt x="248180" y="24341"/>
                  <a:pt x="252766" y="28928"/>
                  <a:pt x="258410" y="28928"/>
                </a:cubicBezTo>
                <a:cubicBezTo>
                  <a:pt x="264055" y="28928"/>
                  <a:pt x="268641" y="24341"/>
                  <a:pt x="268641" y="18697"/>
                </a:cubicBezTo>
                <a:cubicBezTo>
                  <a:pt x="268641" y="13405"/>
                  <a:pt x="264055" y="8466"/>
                  <a:pt x="258410" y="8466"/>
                </a:cubicBezTo>
                <a:close/>
                <a:moveTo>
                  <a:pt x="32985" y="8466"/>
                </a:moveTo>
                <a:cubicBezTo>
                  <a:pt x="27341" y="8466"/>
                  <a:pt x="22754" y="13405"/>
                  <a:pt x="22754" y="18697"/>
                </a:cubicBezTo>
                <a:cubicBezTo>
                  <a:pt x="22754" y="24341"/>
                  <a:pt x="27341" y="28928"/>
                  <a:pt x="32985" y="28928"/>
                </a:cubicBezTo>
                <a:cubicBezTo>
                  <a:pt x="38629" y="28928"/>
                  <a:pt x="43216" y="24341"/>
                  <a:pt x="43216" y="18697"/>
                </a:cubicBezTo>
                <a:cubicBezTo>
                  <a:pt x="43216" y="13405"/>
                  <a:pt x="38629" y="8466"/>
                  <a:pt x="32985" y="8466"/>
                </a:cubicBezTo>
                <a:close/>
                <a:moveTo>
                  <a:pt x="145691" y="6778"/>
                </a:moveTo>
                <a:cubicBezTo>
                  <a:pt x="171211" y="6778"/>
                  <a:pt x="196731" y="13556"/>
                  <a:pt x="219015" y="27113"/>
                </a:cubicBezTo>
                <a:cubicBezTo>
                  <a:pt x="221531" y="28559"/>
                  <a:pt x="221891" y="31089"/>
                  <a:pt x="220813" y="33258"/>
                </a:cubicBezTo>
                <a:cubicBezTo>
                  <a:pt x="219015" y="35427"/>
                  <a:pt x="216499" y="36150"/>
                  <a:pt x="214702" y="34704"/>
                </a:cubicBezTo>
                <a:cubicBezTo>
                  <a:pt x="172648" y="9037"/>
                  <a:pt x="118733" y="9037"/>
                  <a:pt x="77038" y="34704"/>
                </a:cubicBezTo>
                <a:cubicBezTo>
                  <a:pt x="76320" y="35427"/>
                  <a:pt x="75601" y="35427"/>
                  <a:pt x="74882" y="35427"/>
                </a:cubicBezTo>
                <a:cubicBezTo>
                  <a:pt x="73444" y="35427"/>
                  <a:pt x="72006" y="34704"/>
                  <a:pt x="70928" y="33258"/>
                </a:cubicBezTo>
                <a:cubicBezTo>
                  <a:pt x="69850" y="31089"/>
                  <a:pt x="70209" y="28559"/>
                  <a:pt x="72366" y="27113"/>
                </a:cubicBezTo>
                <a:cubicBezTo>
                  <a:pt x="94651" y="13556"/>
                  <a:pt x="120171" y="6778"/>
                  <a:pt x="145691" y="6778"/>
                </a:cubicBezTo>
                <a:close/>
                <a:moveTo>
                  <a:pt x="258410" y="0"/>
                </a:moveTo>
                <a:cubicBezTo>
                  <a:pt x="268994" y="0"/>
                  <a:pt x="277460" y="8466"/>
                  <a:pt x="277460" y="18697"/>
                </a:cubicBezTo>
                <a:cubicBezTo>
                  <a:pt x="277460" y="29280"/>
                  <a:pt x="268994" y="37747"/>
                  <a:pt x="258410" y="37747"/>
                </a:cubicBezTo>
                <a:cubicBezTo>
                  <a:pt x="248180" y="37747"/>
                  <a:pt x="239713" y="29280"/>
                  <a:pt x="239713" y="18697"/>
                </a:cubicBezTo>
                <a:cubicBezTo>
                  <a:pt x="239713" y="8466"/>
                  <a:pt x="248180" y="0"/>
                  <a:pt x="258410" y="0"/>
                </a:cubicBezTo>
                <a:close/>
                <a:moveTo>
                  <a:pt x="32985" y="0"/>
                </a:moveTo>
                <a:cubicBezTo>
                  <a:pt x="43568" y="0"/>
                  <a:pt x="52035" y="8466"/>
                  <a:pt x="52035" y="18697"/>
                </a:cubicBezTo>
                <a:cubicBezTo>
                  <a:pt x="52035" y="29280"/>
                  <a:pt x="43568" y="37747"/>
                  <a:pt x="32985" y="37747"/>
                </a:cubicBezTo>
                <a:cubicBezTo>
                  <a:pt x="22754" y="37747"/>
                  <a:pt x="14288" y="29280"/>
                  <a:pt x="14288" y="18697"/>
                </a:cubicBezTo>
                <a:cubicBezTo>
                  <a:pt x="14288" y="8466"/>
                  <a:pt x="22754" y="0"/>
                  <a:pt x="32985" y="0"/>
                </a:cubicBezTo>
                <a:close/>
              </a:path>
            </a:pathLst>
          </a:custGeom>
          <a:solidFill>
            <a:schemeClr val="bg1"/>
          </a:solidFill>
          <a:ln>
            <a:noFill/>
          </a:ln>
          <a:effectLst/>
        </p:spPr>
        <p:txBody>
          <a:bodyPr anchor="ctr"/>
          <a:lstStyle/>
          <a:p>
            <a:pPr defTabSz="685663" fontAlgn="auto">
              <a:spcBef>
                <a:spcPts val="0"/>
              </a:spcBef>
              <a:spcAft>
                <a:spcPts val="0"/>
              </a:spcAft>
              <a:defRPr/>
            </a:pPr>
            <a:endParaRPr lang="nl-NL" sz="1350">
              <a:solidFill>
                <a:srgbClr val="7F7F7F"/>
              </a:solidFill>
              <a:latin typeface="Lato Light" panose="020F0502020204030203" pitchFamily="34" charset="0"/>
            </a:endParaRPr>
          </a:p>
        </p:txBody>
      </p:sp>
      <p:sp>
        <p:nvSpPr>
          <p:cNvPr id="15" name="Freeform 957">
            <a:extLst>
              <a:ext uri="{FF2B5EF4-FFF2-40B4-BE49-F238E27FC236}">
                <a16:creationId xmlns:a16="http://schemas.microsoft.com/office/drawing/2014/main" id="{36ADD6E9-2D05-BD44-AB4E-FC208073E624}"/>
              </a:ext>
            </a:extLst>
          </p:cNvPr>
          <p:cNvSpPr>
            <a:spLocks noChangeAspect="1"/>
          </p:cNvSpPr>
          <p:nvPr/>
        </p:nvSpPr>
        <p:spPr bwMode="auto">
          <a:xfrm rot="7380191">
            <a:off x="7367010" y="4208806"/>
            <a:ext cx="949250" cy="946424"/>
          </a:xfrm>
          <a:custGeom>
            <a:avLst/>
            <a:gdLst>
              <a:gd name="T0" fmla="*/ 7231786 w 293328"/>
              <a:gd name="T1" fmla="*/ 3281869 h 293329"/>
              <a:gd name="T2" fmla="*/ 5241143 w 293328"/>
              <a:gd name="T3" fmla="*/ 5262395 h 293329"/>
              <a:gd name="T4" fmla="*/ 7231786 w 293328"/>
              <a:gd name="T5" fmla="*/ 7229981 h 293329"/>
              <a:gd name="T6" fmla="*/ 8480878 w 293328"/>
              <a:gd name="T7" fmla="*/ 7229981 h 293329"/>
              <a:gd name="T8" fmla="*/ 6620299 w 293328"/>
              <a:gd name="T9" fmla="*/ 5378914 h 293329"/>
              <a:gd name="T10" fmla="*/ 6620299 w 293328"/>
              <a:gd name="T11" fmla="*/ 5145899 h 293329"/>
              <a:gd name="T12" fmla="*/ 8480878 w 293328"/>
              <a:gd name="T13" fmla="*/ 3281869 h 293329"/>
              <a:gd name="T14" fmla="*/ 3522979 w 293328"/>
              <a:gd name="T15" fmla="*/ 3281869 h 293329"/>
              <a:gd name="T16" fmla="*/ 1545228 w 293328"/>
              <a:gd name="T17" fmla="*/ 5262395 h 293329"/>
              <a:gd name="T18" fmla="*/ 3522979 w 293328"/>
              <a:gd name="T19" fmla="*/ 7229981 h 293329"/>
              <a:gd name="T20" fmla="*/ 4798038 w 293328"/>
              <a:gd name="T21" fmla="*/ 7229981 h 293329"/>
              <a:gd name="T22" fmla="*/ 2924460 w 293328"/>
              <a:gd name="T23" fmla="*/ 5378914 h 293329"/>
              <a:gd name="T24" fmla="*/ 2872422 w 293328"/>
              <a:gd name="T25" fmla="*/ 5262395 h 293329"/>
              <a:gd name="T26" fmla="*/ 2924460 w 293328"/>
              <a:gd name="T27" fmla="*/ 5145899 h 293329"/>
              <a:gd name="T28" fmla="*/ 4798038 w 293328"/>
              <a:gd name="T29" fmla="*/ 3281869 h 293329"/>
              <a:gd name="T30" fmla="*/ 7153804 w 293328"/>
              <a:gd name="T31" fmla="*/ 2958268 h 293329"/>
              <a:gd name="T32" fmla="*/ 8871194 w 293328"/>
              <a:gd name="T33" fmla="*/ 2958268 h 293329"/>
              <a:gd name="T34" fmla="*/ 9014307 w 293328"/>
              <a:gd name="T35" fmla="*/ 3061939 h 293329"/>
              <a:gd name="T36" fmla="*/ 8988292 w 293328"/>
              <a:gd name="T37" fmla="*/ 3230171 h 293329"/>
              <a:gd name="T38" fmla="*/ 6958583 w 293328"/>
              <a:gd name="T39" fmla="*/ 5262395 h 293329"/>
              <a:gd name="T40" fmla="*/ 8988292 w 293328"/>
              <a:gd name="T41" fmla="*/ 7281781 h 293329"/>
              <a:gd name="T42" fmla="*/ 9014307 w 293328"/>
              <a:gd name="T43" fmla="*/ 7449969 h 293329"/>
              <a:gd name="T44" fmla="*/ 8871194 w 293328"/>
              <a:gd name="T45" fmla="*/ 7553595 h 293329"/>
              <a:gd name="T46" fmla="*/ 7153804 w 293328"/>
              <a:gd name="T47" fmla="*/ 7553595 h 293329"/>
              <a:gd name="T48" fmla="*/ 7036686 w 293328"/>
              <a:gd name="T49" fmla="*/ 7501807 h 293329"/>
              <a:gd name="T50" fmla="*/ 4889866 w 293328"/>
              <a:gd name="T51" fmla="*/ 5378914 h 293329"/>
              <a:gd name="T52" fmla="*/ 4850796 w 293328"/>
              <a:gd name="T53" fmla="*/ 5262395 h 293329"/>
              <a:gd name="T54" fmla="*/ 4889866 w 293328"/>
              <a:gd name="T55" fmla="*/ 5145899 h 293329"/>
              <a:gd name="T56" fmla="*/ 7036686 w 293328"/>
              <a:gd name="T57" fmla="*/ 3010108 h 293329"/>
              <a:gd name="T58" fmla="*/ 7153804 w 293328"/>
              <a:gd name="T59" fmla="*/ 2958268 h 293329"/>
              <a:gd name="T60" fmla="*/ 3470917 w 293328"/>
              <a:gd name="T61" fmla="*/ 2958268 h 293329"/>
              <a:gd name="T62" fmla="*/ 5188376 w 293328"/>
              <a:gd name="T63" fmla="*/ 2958268 h 293329"/>
              <a:gd name="T64" fmla="*/ 5331496 w 293328"/>
              <a:gd name="T65" fmla="*/ 3061939 h 293329"/>
              <a:gd name="T66" fmla="*/ 5292447 w 293328"/>
              <a:gd name="T67" fmla="*/ 3230171 h 293329"/>
              <a:gd name="T68" fmla="*/ 3262740 w 293328"/>
              <a:gd name="T69" fmla="*/ 5262395 h 293329"/>
              <a:gd name="T70" fmla="*/ 5292447 w 293328"/>
              <a:gd name="T71" fmla="*/ 7281781 h 293329"/>
              <a:gd name="T72" fmla="*/ 5331496 w 293328"/>
              <a:gd name="T73" fmla="*/ 7449969 h 293329"/>
              <a:gd name="T74" fmla="*/ 5188376 w 293328"/>
              <a:gd name="T75" fmla="*/ 7553595 h 293329"/>
              <a:gd name="T76" fmla="*/ 3470917 w 293328"/>
              <a:gd name="T77" fmla="*/ 7553595 h 293329"/>
              <a:gd name="T78" fmla="*/ 3353800 w 293328"/>
              <a:gd name="T79" fmla="*/ 7501807 h 293329"/>
              <a:gd name="T80" fmla="*/ 1207056 w 293328"/>
              <a:gd name="T81" fmla="*/ 5378914 h 293329"/>
              <a:gd name="T82" fmla="*/ 1154942 w 293328"/>
              <a:gd name="T83" fmla="*/ 5262395 h 293329"/>
              <a:gd name="T84" fmla="*/ 1207056 w 293328"/>
              <a:gd name="T85" fmla="*/ 5145899 h 293329"/>
              <a:gd name="T86" fmla="*/ 3353800 w 293328"/>
              <a:gd name="T87" fmla="*/ 3010108 h 293329"/>
              <a:gd name="T88" fmla="*/ 3470917 w 293328"/>
              <a:gd name="T89" fmla="*/ 2958268 h 293329"/>
              <a:gd name="T90" fmla="*/ 5335135 w 293328"/>
              <a:gd name="T91" fmla="*/ 309249 h 293329"/>
              <a:gd name="T92" fmla="*/ 326907 w 293328"/>
              <a:gd name="T93" fmla="*/ 5255962 h 293329"/>
              <a:gd name="T94" fmla="*/ 5335135 w 293328"/>
              <a:gd name="T95" fmla="*/ 10189890 h 293329"/>
              <a:gd name="T96" fmla="*/ 10343292 w 293328"/>
              <a:gd name="T97" fmla="*/ 5255962 h 293329"/>
              <a:gd name="T98" fmla="*/ 5335135 w 293328"/>
              <a:gd name="T99" fmla="*/ 309249 h 293329"/>
              <a:gd name="T100" fmla="*/ 5335135 w 293328"/>
              <a:gd name="T101" fmla="*/ 0 h 293329"/>
              <a:gd name="T102" fmla="*/ 10670198 w 293328"/>
              <a:gd name="T103" fmla="*/ 5255962 h 293329"/>
              <a:gd name="T104" fmla="*/ 5335135 w 293328"/>
              <a:gd name="T105" fmla="*/ 10511952 h 293329"/>
              <a:gd name="T106" fmla="*/ 0 w 293328"/>
              <a:gd name="T107" fmla="*/ 5255962 h 293329"/>
              <a:gd name="T108" fmla="*/ 5335135 w 293328"/>
              <a:gd name="T109" fmla="*/ 0 h 29332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93328" h="293329">
                <a:moveTo>
                  <a:pt x="198805" y="91580"/>
                </a:moveTo>
                <a:lnTo>
                  <a:pt x="144080" y="146844"/>
                </a:lnTo>
                <a:lnTo>
                  <a:pt x="198805" y="201747"/>
                </a:lnTo>
                <a:lnTo>
                  <a:pt x="233142" y="201747"/>
                </a:lnTo>
                <a:lnTo>
                  <a:pt x="181994" y="150095"/>
                </a:lnTo>
                <a:cubicBezTo>
                  <a:pt x="180206" y="148289"/>
                  <a:pt x="180206" y="145038"/>
                  <a:pt x="181994" y="143593"/>
                </a:cubicBezTo>
                <a:lnTo>
                  <a:pt x="233142" y="91580"/>
                </a:lnTo>
                <a:lnTo>
                  <a:pt x="198805" y="91580"/>
                </a:lnTo>
                <a:close/>
                <a:moveTo>
                  <a:pt x="96847" y="91580"/>
                </a:moveTo>
                <a:lnTo>
                  <a:pt x="42480" y="146844"/>
                </a:lnTo>
                <a:lnTo>
                  <a:pt x="96847" y="201747"/>
                </a:lnTo>
                <a:lnTo>
                  <a:pt x="131899" y="201747"/>
                </a:lnTo>
                <a:lnTo>
                  <a:pt x="80394" y="150095"/>
                </a:lnTo>
                <a:cubicBezTo>
                  <a:pt x="79678" y="149011"/>
                  <a:pt x="78963" y="147928"/>
                  <a:pt x="78963" y="146844"/>
                </a:cubicBezTo>
                <a:cubicBezTo>
                  <a:pt x="78963" y="145399"/>
                  <a:pt x="79678" y="144316"/>
                  <a:pt x="80394" y="143593"/>
                </a:cubicBezTo>
                <a:lnTo>
                  <a:pt x="131899" y="91580"/>
                </a:lnTo>
                <a:lnTo>
                  <a:pt x="96847" y="91580"/>
                </a:lnTo>
                <a:close/>
                <a:moveTo>
                  <a:pt x="196659" y="82550"/>
                </a:moveTo>
                <a:lnTo>
                  <a:pt x="243872" y="82550"/>
                </a:lnTo>
                <a:cubicBezTo>
                  <a:pt x="245660" y="82550"/>
                  <a:pt x="247449" y="83634"/>
                  <a:pt x="247806" y="85440"/>
                </a:cubicBezTo>
                <a:cubicBezTo>
                  <a:pt x="248879" y="87246"/>
                  <a:pt x="248522" y="89052"/>
                  <a:pt x="247091" y="90135"/>
                </a:cubicBezTo>
                <a:lnTo>
                  <a:pt x="191294" y="146844"/>
                </a:lnTo>
                <a:lnTo>
                  <a:pt x="247091" y="203192"/>
                </a:lnTo>
                <a:cubicBezTo>
                  <a:pt x="248522" y="204275"/>
                  <a:pt x="248879" y="206442"/>
                  <a:pt x="247806" y="207887"/>
                </a:cubicBezTo>
                <a:cubicBezTo>
                  <a:pt x="247449" y="209693"/>
                  <a:pt x="245660" y="210777"/>
                  <a:pt x="243872" y="210777"/>
                </a:cubicBezTo>
                <a:lnTo>
                  <a:pt x="196659" y="210777"/>
                </a:lnTo>
                <a:cubicBezTo>
                  <a:pt x="195586" y="210777"/>
                  <a:pt x="194513" y="210416"/>
                  <a:pt x="193440" y="209332"/>
                </a:cubicBezTo>
                <a:lnTo>
                  <a:pt x="134423" y="150095"/>
                </a:lnTo>
                <a:cubicBezTo>
                  <a:pt x="133708" y="149011"/>
                  <a:pt x="133350" y="147928"/>
                  <a:pt x="133350" y="146844"/>
                </a:cubicBezTo>
                <a:cubicBezTo>
                  <a:pt x="133350" y="145399"/>
                  <a:pt x="133708" y="144316"/>
                  <a:pt x="134423" y="143593"/>
                </a:cubicBezTo>
                <a:lnTo>
                  <a:pt x="193440" y="83995"/>
                </a:lnTo>
                <a:cubicBezTo>
                  <a:pt x="194513" y="82911"/>
                  <a:pt x="195586" y="82550"/>
                  <a:pt x="196659" y="82550"/>
                </a:cubicBezTo>
                <a:close/>
                <a:moveTo>
                  <a:pt x="95416" y="82550"/>
                </a:moveTo>
                <a:lnTo>
                  <a:pt x="142630" y="82550"/>
                </a:lnTo>
                <a:cubicBezTo>
                  <a:pt x="144418" y="82550"/>
                  <a:pt x="145849" y="83634"/>
                  <a:pt x="146564" y="85440"/>
                </a:cubicBezTo>
                <a:cubicBezTo>
                  <a:pt x="147279" y="87246"/>
                  <a:pt x="146922" y="89052"/>
                  <a:pt x="145491" y="90135"/>
                </a:cubicBezTo>
                <a:lnTo>
                  <a:pt x="89693" y="146844"/>
                </a:lnTo>
                <a:lnTo>
                  <a:pt x="145491" y="203192"/>
                </a:lnTo>
                <a:cubicBezTo>
                  <a:pt x="146922" y="204275"/>
                  <a:pt x="147279" y="206442"/>
                  <a:pt x="146564" y="207887"/>
                </a:cubicBezTo>
                <a:cubicBezTo>
                  <a:pt x="145849" y="209693"/>
                  <a:pt x="144418" y="210777"/>
                  <a:pt x="142630" y="210777"/>
                </a:cubicBezTo>
                <a:lnTo>
                  <a:pt x="95416" y="210777"/>
                </a:lnTo>
                <a:cubicBezTo>
                  <a:pt x="93985" y="210777"/>
                  <a:pt x="92912" y="210416"/>
                  <a:pt x="92197" y="209332"/>
                </a:cubicBezTo>
                <a:lnTo>
                  <a:pt x="33181" y="150095"/>
                </a:lnTo>
                <a:cubicBezTo>
                  <a:pt x="32108" y="149011"/>
                  <a:pt x="31750" y="147928"/>
                  <a:pt x="31750" y="146844"/>
                </a:cubicBezTo>
                <a:cubicBezTo>
                  <a:pt x="31750" y="145399"/>
                  <a:pt x="32108" y="144316"/>
                  <a:pt x="33181" y="143593"/>
                </a:cubicBezTo>
                <a:lnTo>
                  <a:pt x="92197" y="83995"/>
                </a:lnTo>
                <a:cubicBezTo>
                  <a:pt x="92912" y="82911"/>
                  <a:pt x="93985" y="82550"/>
                  <a:pt x="95416" y="82550"/>
                </a:cubicBezTo>
                <a:close/>
                <a:moveTo>
                  <a:pt x="146664" y="8627"/>
                </a:moveTo>
                <a:cubicBezTo>
                  <a:pt x="70815" y="8627"/>
                  <a:pt x="8987" y="70816"/>
                  <a:pt x="8987" y="146664"/>
                </a:cubicBezTo>
                <a:cubicBezTo>
                  <a:pt x="8987" y="222513"/>
                  <a:pt x="70815" y="284342"/>
                  <a:pt x="146664" y="284342"/>
                </a:cubicBezTo>
                <a:cubicBezTo>
                  <a:pt x="222872" y="284342"/>
                  <a:pt x="284341" y="222513"/>
                  <a:pt x="284341" y="146664"/>
                </a:cubicBezTo>
                <a:cubicBezTo>
                  <a:pt x="284341" y="70816"/>
                  <a:pt x="222872" y="8627"/>
                  <a:pt x="146664" y="8627"/>
                </a:cubicBezTo>
                <a:close/>
                <a:moveTo>
                  <a:pt x="146664" y="0"/>
                </a:moveTo>
                <a:cubicBezTo>
                  <a:pt x="227545" y="0"/>
                  <a:pt x="293328" y="65783"/>
                  <a:pt x="293328" y="146664"/>
                </a:cubicBezTo>
                <a:cubicBezTo>
                  <a:pt x="293328" y="227545"/>
                  <a:pt x="227545" y="293329"/>
                  <a:pt x="146664" y="293329"/>
                </a:cubicBezTo>
                <a:cubicBezTo>
                  <a:pt x="66142" y="293329"/>
                  <a:pt x="0" y="227545"/>
                  <a:pt x="0" y="146664"/>
                </a:cubicBezTo>
                <a:cubicBezTo>
                  <a:pt x="0" y="65783"/>
                  <a:pt x="66142" y="0"/>
                  <a:pt x="146664" y="0"/>
                </a:cubicBezTo>
                <a:close/>
              </a:path>
            </a:pathLst>
          </a:custGeom>
          <a:solidFill>
            <a:schemeClr val="bg1"/>
          </a:solidFill>
          <a:ln>
            <a:noFill/>
          </a:ln>
        </p:spPr>
        <p:txBody>
          <a:bodyPr anchor="ctr"/>
          <a:lstStyle/>
          <a:p>
            <a:pPr defTabSz="685800" fontAlgn="auto">
              <a:spcBef>
                <a:spcPts val="0"/>
              </a:spcBef>
              <a:spcAft>
                <a:spcPts val="0"/>
              </a:spcAft>
              <a:defRPr/>
            </a:pPr>
            <a:endParaRPr lang="nl-NL" sz="1350">
              <a:solidFill>
                <a:srgbClr val="7F7F7F"/>
              </a:solidFill>
              <a:latin typeface="Calibri" panose="020F0502020204030204"/>
            </a:endParaRPr>
          </a:p>
        </p:txBody>
      </p:sp>
      <p:sp>
        <p:nvSpPr>
          <p:cNvPr id="16" name="Freeform 350">
            <a:extLst>
              <a:ext uri="{FF2B5EF4-FFF2-40B4-BE49-F238E27FC236}">
                <a16:creationId xmlns:a16="http://schemas.microsoft.com/office/drawing/2014/main" id="{1899AD1A-F7A4-3542-AD6C-24546AF81274}"/>
              </a:ext>
            </a:extLst>
          </p:cNvPr>
          <p:cNvSpPr>
            <a:spLocks noEditPoints="1"/>
          </p:cNvSpPr>
          <p:nvPr/>
        </p:nvSpPr>
        <p:spPr bwMode="auto">
          <a:xfrm>
            <a:off x="7091168" y="2240923"/>
            <a:ext cx="200352" cy="228014"/>
          </a:xfrm>
          <a:custGeom>
            <a:avLst/>
            <a:gdLst>
              <a:gd name="T0" fmla="*/ 88 w 176"/>
              <a:gd name="T1" fmla="*/ 0 h 176"/>
              <a:gd name="T2" fmla="*/ 0 w 176"/>
              <a:gd name="T3" fmla="*/ 88 h 176"/>
              <a:gd name="T4" fmla="*/ 88 w 176"/>
              <a:gd name="T5" fmla="*/ 176 h 176"/>
              <a:gd name="T6" fmla="*/ 176 w 176"/>
              <a:gd name="T7" fmla="*/ 88 h 176"/>
              <a:gd name="T8" fmla="*/ 88 w 176"/>
              <a:gd name="T9" fmla="*/ 0 h 176"/>
              <a:gd name="T10" fmla="*/ 84 w 176"/>
              <a:gd name="T11" fmla="*/ 168 h 176"/>
              <a:gd name="T12" fmla="*/ 8 w 176"/>
              <a:gd name="T13" fmla="*/ 92 h 176"/>
              <a:gd name="T14" fmla="*/ 25 w 176"/>
              <a:gd name="T15" fmla="*/ 92 h 176"/>
              <a:gd name="T16" fmla="*/ 33 w 176"/>
              <a:gd name="T17" fmla="*/ 100 h 176"/>
              <a:gd name="T18" fmla="*/ 84 w 176"/>
              <a:gd name="T19" fmla="*/ 144 h 176"/>
              <a:gd name="T20" fmla="*/ 84 w 176"/>
              <a:gd name="T21" fmla="*/ 168 h 176"/>
              <a:gd name="T22" fmla="*/ 84 w 176"/>
              <a:gd name="T23" fmla="*/ 136 h 176"/>
              <a:gd name="T24" fmla="*/ 41 w 176"/>
              <a:gd name="T25" fmla="*/ 99 h 176"/>
              <a:gd name="T26" fmla="*/ 47 w 176"/>
              <a:gd name="T27" fmla="*/ 92 h 176"/>
              <a:gd name="T28" fmla="*/ 68 w 176"/>
              <a:gd name="T29" fmla="*/ 92 h 176"/>
              <a:gd name="T30" fmla="*/ 84 w 176"/>
              <a:gd name="T31" fmla="*/ 108 h 176"/>
              <a:gd name="T32" fmla="*/ 84 w 176"/>
              <a:gd name="T33" fmla="*/ 136 h 176"/>
              <a:gd name="T34" fmla="*/ 84 w 176"/>
              <a:gd name="T35" fmla="*/ 68 h 176"/>
              <a:gd name="T36" fmla="*/ 68 w 176"/>
              <a:gd name="T37" fmla="*/ 84 h 176"/>
              <a:gd name="T38" fmla="*/ 47 w 176"/>
              <a:gd name="T39" fmla="*/ 84 h 176"/>
              <a:gd name="T40" fmla="*/ 41 w 176"/>
              <a:gd name="T41" fmla="*/ 77 h 176"/>
              <a:gd name="T42" fmla="*/ 84 w 176"/>
              <a:gd name="T43" fmla="*/ 40 h 176"/>
              <a:gd name="T44" fmla="*/ 84 w 176"/>
              <a:gd name="T45" fmla="*/ 68 h 176"/>
              <a:gd name="T46" fmla="*/ 84 w 176"/>
              <a:gd name="T47" fmla="*/ 32 h 176"/>
              <a:gd name="T48" fmla="*/ 33 w 176"/>
              <a:gd name="T49" fmla="*/ 76 h 176"/>
              <a:gd name="T50" fmla="*/ 25 w 176"/>
              <a:gd name="T51" fmla="*/ 84 h 176"/>
              <a:gd name="T52" fmla="*/ 8 w 176"/>
              <a:gd name="T53" fmla="*/ 84 h 176"/>
              <a:gd name="T54" fmla="*/ 84 w 176"/>
              <a:gd name="T55" fmla="*/ 8 h 176"/>
              <a:gd name="T56" fmla="*/ 84 w 176"/>
              <a:gd name="T57" fmla="*/ 32 h 176"/>
              <a:gd name="T58" fmla="*/ 92 w 176"/>
              <a:gd name="T59" fmla="*/ 8 h 176"/>
              <a:gd name="T60" fmla="*/ 168 w 176"/>
              <a:gd name="T61" fmla="*/ 84 h 176"/>
              <a:gd name="T62" fmla="*/ 144 w 176"/>
              <a:gd name="T63" fmla="*/ 84 h 176"/>
              <a:gd name="T64" fmla="*/ 135 w 176"/>
              <a:gd name="T65" fmla="*/ 57 h 176"/>
              <a:gd name="T66" fmla="*/ 136 w 176"/>
              <a:gd name="T67" fmla="*/ 52 h 176"/>
              <a:gd name="T68" fmla="*/ 124 w 176"/>
              <a:gd name="T69" fmla="*/ 40 h 176"/>
              <a:gd name="T70" fmla="*/ 119 w 176"/>
              <a:gd name="T71" fmla="*/ 41 h 176"/>
              <a:gd name="T72" fmla="*/ 92 w 176"/>
              <a:gd name="T73" fmla="*/ 32 h 176"/>
              <a:gd name="T74" fmla="*/ 92 w 176"/>
              <a:gd name="T75" fmla="*/ 8 h 176"/>
              <a:gd name="T76" fmla="*/ 92 w 176"/>
              <a:gd name="T77" fmla="*/ 40 h 176"/>
              <a:gd name="T78" fmla="*/ 113 w 176"/>
              <a:gd name="T79" fmla="*/ 47 h 176"/>
              <a:gd name="T80" fmla="*/ 112 w 176"/>
              <a:gd name="T81" fmla="*/ 52 h 176"/>
              <a:gd name="T82" fmla="*/ 124 w 176"/>
              <a:gd name="T83" fmla="*/ 64 h 176"/>
              <a:gd name="T84" fmla="*/ 129 w 176"/>
              <a:gd name="T85" fmla="*/ 63 h 176"/>
              <a:gd name="T86" fmla="*/ 136 w 176"/>
              <a:gd name="T87" fmla="*/ 84 h 176"/>
              <a:gd name="T88" fmla="*/ 108 w 176"/>
              <a:gd name="T89" fmla="*/ 84 h 176"/>
              <a:gd name="T90" fmla="*/ 92 w 176"/>
              <a:gd name="T91" fmla="*/ 68 h 176"/>
              <a:gd name="T92" fmla="*/ 92 w 176"/>
              <a:gd name="T93" fmla="*/ 40 h 176"/>
              <a:gd name="T94" fmla="*/ 92 w 176"/>
              <a:gd name="T95" fmla="*/ 108 h 176"/>
              <a:gd name="T96" fmla="*/ 108 w 176"/>
              <a:gd name="T97" fmla="*/ 92 h 176"/>
              <a:gd name="T98" fmla="*/ 136 w 176"/>
              <a:gd name="T99" fmla="*/ 92 h 176"/>
              <a:gd name="T100" fmla="*/ 92 w 176"/>
              <a:gd name="T101" fmla="*/ 136 h 176"/>
              <a:gd name="T102" fmla="*/ 92 w 176"/>
              <a:gd name="T103" fmla="*/ 108 h 176"/>
              <a:gd name="T104" fmla="*/ 92 w 176"/>
              <a:gd name="T105" fmla="*/ 168 h 176"/>
              <a:gd name="T106" fmla="*/ 92 w 176"/>
              <a:gd name="T107" fmla="*/ 144 h 176"/>
              <a:gd name="T108" fmla="*/ 144 w 176"/>
              <a:gd name="T109" fmla="*/ 92 h 176"/>
              <a:gd name="T110" fmla="*/ 168 w 176"/>
              <a:gd name="T111" fmla="*/ 92 h 176"/>
              <a:gd name="T112" fmla="*/ 92 w 176"/>
              <a:gd name="T113" fmla="*/ 168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76" h="176">
                <a:moveTo>
                  <a:pt x="88" y="0"/>
                </a:moveTo>
                <a:cubicBezTo>
                  <a:pt x="39" y="0"/>
                  <a:pt x="0" y="39"/>
                  <a:pt x="0" y="88"/>
                </a:cubicBezTo>
                <a:cubicBezTo>
                  <a:pt x="0" y="137"/>
                  <a:pt x="39" y="176"/>
                  <a:pt x="88" y="176"/>
                </a:cubicBezTo>
                <a:cubicBezTo>
                  <a:pt x="137" y="176"/>
                  <a:pt x="176" y="137"/>
                  <a:pt x="176" y="88"/>
                </a:cubicBezTo>
                <a:cubicBezTo>
                  <a:pt x="176" y="39"/>
                  <a:pt x="137" y="0"/>
                  <a:pt x="88" y="0"/>
                </a:cubicBezTo>
                <a:moveTo>
                  <a:pt x="84" y="168"/>
                </a:moveTo>
                <a:cubicBezTo>
                  <a:pt x="43" y="166"/>
                  <a:pt x="10" y="133"/>
                  <a:pt x="8" y="92"/>
                </a:cubicBezTo>
                <a:cubicBezTo>
                  <a:pt x="25" y="92"/>
                  <a:pt x="25" y="92"/>
                  <a:pt x="25" y="92"/>
                </a:cubicBezTo>
                <a:cubicBezTo>
                  <a:pt x="26" y="96"/>
                  <a:pt x="29" y="99"/>
                  <a:pt x="33" y="100"/>
                </a:cubicBezTo>
                <a:cubicBezTo>
                  <a:pt x="38" y="124"/>
                  <a:pt x="59" y="142"/>
                  <a:pt x="84" y="144"/>
                </a:cubicBezTo>
                <a:lnTo>
                  <a:pt x="84" y="168"/>
                </a:lnTo>
                <a:close/>
                <a:moveTo>
                  <a:pt x="84" y="136"/>
                </a:moveTo>
                <a:cubicBezTo>
                  <a:pt x="63" y="134"/>
                  <a:pt x="46" y="119"/>
                  <a:pt x="41" y="99"/>
                </a:cubicBezTo>
                <a:cubicBezTo>
                  <a:pt x="44" y="97"/>
                  <a:pt x="46" y="95"/>
                  <a:pt x="47" y="92"/>
                </a:cubicBezTo>
                <a:cubicBezTo>
                  <a:pt x="68" y="92"/>
                  <a:pt x="68" y="92"/>
                  <a:pt x="68" y="92"/>
                </a:cubicBezTo>
                <a:cubicBezTo>
                  <a:pt x="70" y="100"/>
                  <a:pt x="76" y="106"/>
                  <a:pt x="84" y="108"/>
                </a:cubicBezTo>
                <a:lnTo>
                  <a:pt x="84" y="136"/>
                </a:lnTo>
                <a:close/>
                <a:moveTo>
                  <a:pt x="84" y="68"/>
                </a:moveTo>
                <a:cubicBezTo>
                  <a:pt x="76" y="70"/>
                  <a:pt x="70" y="76"/>
                  <a:pt x="68" y="84"/>
                </a:cubicBezTo>
                <a:cubicBezTo>
                  <a:pt x="47" y="84"/>
                  <a:pt x="47" y="84"/>
                  <a:pt x="47" y="84"/>
                </a:cubicBezTo>
                <a:cubicBezTo>
                  <a:pt x="46" y="81"/>
                  <a:pt x="44" y="79"/>
                  <a:pt x="41" y="77"/>
                </a:cubicBezTo>
                <a:cubicBezTo>
                  <a:pt x="46" y="57"/>
                  <a:pt x="63" y="42"/>
                  <a:pt x="84" y="40"/>
                </a:cubicBezTo>
                <a:lnTo>
                  <a:pt x="84" y="68"/>
                </a:lnTo>
                <a:close/>
                <a:moveTo>
                  <a:pt x="84" y="32"/>
                </a:moveTo>
                <a:cubicBezTo>
                  <a:pt x="59" y="34"/>
                  <a:pt x="38" y="52"/>
                  <a:pt x="33" y="76"/>
                </a:cubicBezTo>
                <a:cubicBezTo>
                  <a:pt x="29" y="77"/>
                  <a:pt x="26" y="80"/>
                  <a:pt x="25" y="84"/>
                </a:cubicBezTo>
                <a:cubicBezTo>
                  <a:pt x="8" y="84"/>
                  <a:pt x="8" y="84"/>
                  <a:pt x="8" y="84"/>
                </a:cubicBezTo>
                <a:cubicBezTo>
                  <a:pt x="10" y="43"/>
                  <a:pt x="43" y="10"/>
                  <a:pt x="84" y="8"/>
                </a:cubicBezTo>
                <a:lnTo>
                  <a:pt x="84" y="32"/>
                </a:lnTo>
                <a:close/>
                <a:moveTo>
                  <a:pt x="92" y="8"/>
                </a:moveTo>
                <a:cubicBezTo>
                  <a:pt x="133" y="10"/>
                  <a:pt x="166" y="43"/>
                  <a:pt x="168" y="84"/>
                </a:cubicBezTo>
                <a:cubicBezTo>
                  <a:pt x="144" y="84"/>
                  <a:pt x="144" y="84"/>
                  <a:pt x="144" y="84"/>
                </a:cubicBezTo>
                <a:cubicBezTo>
                  <a:pt x="143" y="74"/>
                  <a:pt x="140" y="65"/>
                  <a:pt x="135" y="57"/>
                </a:cubicBezTo>
                <a:cubicBezTo>
                  <a:pt x="136" y="56"/>
                  <a:pt x="136" y="54"/>
                  <a:pt x="136" y="52"/>
                </a:cubicBezTo>
                <a:cubicBezTo>
                  <a:pt x="136" y="45"/>
                  <a:pt x="131" y="40"/>
                  <a:pt x="124" y="40"/>
                </a:cubicBezTo>
                <a:cubicBezTo>
                  <a:pt x="122" y="40"/>
                  <a:pt x="120" y="40"/>
                  <a:pt x="119" y="41"/>
                </a:cubicBezTo>
                <a:cubicBezTo>
                  <a:pt x="111" y="36"/>
                  <a:pt x="102" y="33"/>
                  <a:pt x="92" y="32"/>
                </a:cubicBezTo>
                <a:lnTo>
                  <a:pt x="92" y="8"/>
                </a:lnTo>
                <a:close/>
                <a:moveTo>
                  <a:pt x="92" y="40"/>
                </a:moveTo>
                <a:cubicBezTo>
                  <a:pt x="100" y="41"/>
                  <a:pt x="107" y="43"/>
                  <a:pt x="113" y="47"/>
                </a:cubicBezTo>
                <a:cubicBezTo>
                  <a:pt x="112" y="49"/>
                  <a:pt x="112" y="50"/>
                  <a:pt x="112" y="52"/>
                </a:cubicBezTo>
                <a:cubicBezTo>
                  <a:pt x="112" y="59"/>
                  <a:pt x="117" y="64"/>
                  <a:pt x="124" y="64"/>
                </a:cubicBezTo>
                <a:cubicBezTo>
                  <a:pt x="126" y="64"/>
                  <a:pt x="127" y="64"/>
                  <a:pt x="129" y="63"/>
                </a:cubicBezTo>
                <a:cubicBezTo>
                  <a:pt x="133" y="69"/>
                  <a:pt x="135" y="76"/>
                  <a:pt x="136" y="84"/>
                </a:cubicBezTo>
                <a:cubicBezTo>
                  <a:pt x="108" y="84"/>
                  <a:pt x="108" y="84"/>
                  <a:pt x="108" y="84"/>
                </a:cubicBezTo>
                <a:cubicBezTo>
                  <a:pt x="106" y="76"/>
                  <a:pt x="100" y="70"/>
                  <a:pt x="92" y="68"/>
                </a:cubicBezTo>
                <a:lnTo>
                  <a:pt x="92" y="40"/>
                </a:lnTo>
                <a:close/>
                <a:moveTo>
                  <a:pt x="92" y="108"/>
                </a:moveTo>
                <a:cubicBezTo>
                  <a:pt x="100" y="106"/>
                  <a:pt x="106" y="100"/>
                  <a:pt x="108" y="92"/>
                </a:cubicBezTo>
                <a:cubicBezTo>
                  <a:pt x="136" y="92"/>
                  <a:pt x="136" y="92"/>
                  <a:pt x="136" y="92"/>
                </a:cubicBezTo>
                <a:cubicBezTo>
                  <a:pt x="134" y="115"/>
                  <a:pt x="115" y="134"/>
                  <a:pt x="92" y="136"/>
                </a:cubicBezTo>
                <a:lnTo>
                  <a:pt x="92" y="108"/>
                </a:lnTo>
                <a:close/>
                <a:moveTo>
                  <a:pt x="92" y="168"/>
                </a:moveTo>
                <a:cubicBezTo>
                  <a:pt x="92" y="144"/>
                  <a:pt x="92" y="144"/>
                  <a:pt x="92" y="144"/>
                </a:cubicBezTo>
                <a:cubicBezTo>
                  <a:pt x="120" y="142"/>
                  <a:pt x="142" y="120"/>
                  <a:pt x="144" y="92"/>
                </a:cubicBezTo>
                <a:cubicBezTo>
                  <a:pt x="168" y="92"/>
                  <a:pt x="168" y="92"/>
                  <a:pt x="168" y="92"/>
                </a:cubicBezTo>
                <a:cubicBezTo>
                  <a:pt x="166" y="133"/>
                  <a:pt x="133" y="166"/>
                  <a:pt x="92" y="168"/>
                </a:cubicBezTo>
              </a:path>
            </a:pathLst>
          </a:custGeom>
          <a:solidFill>
            <a:schemeClr val="tx2"/>
          </a:solidFill>
          <a:ln>
            <a:noFill/>
          </a:ln>
        </p:spPr>
        <p:txBody>
          <a:bodyPr vert="horz" wrap="square" lIns="68580" tIns="34290" rIns="68580" bIns="34290" numCol="1" anchor="t" anchorCtr="0" compatLnSpc="1">
            <a:prstTxWarp prst="textNoShape">
              <a:avLst/>
            </a:prstTxWarp>
          </a:bodyPr>
          <a:lstStyle/>
          <a:p>
            <a:pPr defTabSz="685800" fontAlgn="auto">
              <a:spcBef>
                <a:spcPts val="0"/>
              </a:spcBef>
              <a:spcAft>
                <a:spcPts val="0"/>
              </a:spcAft>
              <a:defRPr/>
            </a:pPr>
            <a:endParaRPr lang="en-US" sz="1350">
              <a:solidFill>
                <a:srgbClr val="7F7F7F"/>
              </a:solidFill>
              <a:latin typeface="Calibri" panose="020F0502020204030204"/>
            </a:endParaRPr>
          </a:p>
        </p:txBody>
      </p:sp>
      <p:sp>
        <p:nvSpPr>
          <p:cNvPr id="17" name="Rechthoek 5"/>
          <p:cNvSpPr/>
          <p:nvPr/>
        </p:nvSpPr>
        <p:spPr>
          <a:xfrm>
            <a:off x="539552" y="1268760"/>
            <a:ext cx="7809117" cy="4844403"/>
          </a:xfrm>
          <a:prstGeom prst="rect">
            <a:avLst/>
          </a:prstGeom>
          <a:gradFill flip="none" rotWithShape="1">
            <a:gsLst>
              <a:gs pos="22000">
                <a:schemeClr val="accent1">
                  <a:lumMod val="5000"/>
                  <a:lumOff val="95000"/>
                  <a:alpha val="56000"/>
                </a:schemeClr>
              </a:gs>
              <a:gs pos="55000">
                <a:schemeClr val="accent1">
                  <a:lumMod val="45000"/>
                  <a:lumOff val="55000"/>
                </a:schemeClr>
              </a:gs>
              <a:gs pos="71000">
                <a:schemeClr val="accent1">
                  <a:lumMod val="45000"/>
                  <a:lumOff val="55000"/>
                </a:schemeClr>
              </a:gs>
              <a:gs pos="100000">
                <a:schemeClr val="accent1">
                  <a:lumMod val="30000"/>
                  <a:lumOff val="70000"/>
                </a:schemeClr>
              </a:gs>
            </a:gsLst>
            <a:lin ang="16200000" scaled="1"/>
            <a:tileRect/>
          </a:gradFill>
        </p:spPr>
        <p:txBody>
          <a:bodyPr wrap="square">
            <a:spAutoFit/>
          </a:bodyPr>
          <a:lstStyle/>
          <a:p>
            <a:pPr lvl="0" fontAlgn="base">
              <a:spcBef>
                <a:spcPct val="5000"/>
              </a:spcBef>
              <a:spcAft>
                <a:spcPct val="0"/>
              </a:spcAft>
            </a:pPr>
            <a:endParaRPr lang="nl-NL" sz="1400" b="1" kern="0" dirty="0">
              <a:solidFill>
                <a:srgbClr val="000000"/>
              </a:solidFill>
              <a:latin typeface="Verdana"/>
            </a:endParaRPr>
          </a:p>
          <a:p>
            <a:pPr marL="457200" indent="-457200">
              <a:spcBef>
                <a:spcPct val="5000"/>
              </a:spcBef>
              <a:buAutoNum type="arabicPeriod"/>
            </a:pPr>
            <a:r>
              <a:rPr lang="en-GB" dirty="0" smtClean="0">
                <a:solidFill>
                  <a:srgbClr val="000000"/>
                </a:solidFill>
                <a:latin typeface="Verdana"/>
              </a:rPr>
              <a:t>From language education to language training.</a:t>
            </a:r>
          </a:p>
          <a:p>
            <a:pPr marL="457200" indent="-457200">
              <a:spcBef>
                <a:spcPct val="5000"/>
              </a:spcBef>
              <a:buAutoNum type="arabicPeriod"/>
            </a:pPr>
            <a:r>
              <a:rPr lang="en-GB" dirty="0" smtClean="0">
                <a:solidFill>
                  <a:srgbClr val="000000"/>
                </a:solidFill>
                <a:latin typeface="Verdana"/>
              </a:rPr>
              <a:t>More translations, use of AI around the corner.</a:t>
            </a:r>
          </a:p>
          <a:p>
            <a:pPr marL="457200" indent="-457200">
              <a:spcBef>
                <a:spcPct val="5000"/>
              </a:spcBef>
              <a:buAutoNum type="arabicPeriod"/>
            </a:pPr>
            <a:r>
              <a:rPr lang="en-GB" dirty="0" smtClean="0">
                <a:solidFill>
                  <a:srgbClr val="000000"/>
                </a:solidFill>
                <a:latin typeface="Verdana"/>
              </a:rPr>
              <a:t>Operational Interpreters become Language </a:t>
            </a:r>
            <a:r>
              <a:rPr lang="en-GB" dirty="0">
                <a:solidFill>
                  <a:srgbClr val="000000"/>
                </a:solidFill>
                <a:latin typeface="Verdana"/>
              </a:rPr>
              <a:t>S</a:t>
            </a:r>
            <a:r>
              <a:rPr lang="en-GB" dirty="0" smtClean="0">
                <a:solidFill>
                  <a:srgbClr val="000000"/>
                </a:solidFill>
                <a:latin typeface="Verdana"/>
              </a:rPr>
              <a:t>upporters.</a:t>
            </a:r>
          </a:p>
          <a:p>
            <a:pPr marL="457200" indent="-457200">
              <a:spcBef>
                <a:spcPct val="5000"/>
              </a:spcBef>
              <a:buAutoNum type="arabicPeriod"/>
            </a:pPr>
            <a:r>
              <a:rPr lang="en-GB" dirty="0" smtClean="0">
                <a:solidFill>
                  <a:srgbClr val="000000"/>
                </a:solidFill>
                <a:latin typeface="Verdana"/>
              </a:rPr>
              <a:t>Implementation of ‘The Danish model’ (ownership </a:t>
            </a:r>
            <a:r>
              <a:rPr lang="en-GB" dirty="0" smtClean="0">
                <a:solidFill>
                  <a:srgbClr val="000000"/>
                </a:solidFill>
                <a:latin typeface="Verdana"/>
              </a:rPr>
              <a:t> and education of </a:t>
            </a:r>
            <a:r>
              <a:rPr lang="en-GB" dirty="0" smtClean="0">
                <a:solidFill>
                  <a:srgbClr val="000000"/>
                </a:solidFill>
                <a:latin typeface="Verdana"/>
              </a:rPr>
              <a:t>language supporters).</a:t>
            </a:r>
          </a:p>
          <a:p>
            <a:pPr marL="457200" indent="-457200">
              <a:spcBef>
                <a:spcPct val="5000"/>
              </a:spcBef>
              <a:buAutoNum type="arabicPeriod"/>
            </a:pPr>
            <a:r>
              <a:rPr lang="en-GB" dirty="0" smtClean="0">
                <a:solidFill>
                  <a:srgbClr val="000000"/>
                </a:solidFill>
                <a:latin typeface="Verdana"/>
              </a:rPr>
              <a:t>Enhanced requests for mil NLD language education for CIV staff.</a:t>
            </a:r>
          </a:p>
          <a:p>
            <a:pPr marL="457200" indent="-457200">
              <a:spcBef>
                <a:spcPct val="5000"/>
              </a:spcBef>
              <a:buAutoNum type="arabicPeriod"/>
            </a:pPr>
            <a:r>
              <a:rPr lang="en-GB" dirty="0" smtClean="0">
                <a:solidFill>
                  <a:srgbClr val="000000"/>
                </a:solidFill>
                <a:latin typeface="Verdana"/>
              </a:rPr>
              <a:t>Consequences of decreased language skills new generation military ≥ testing – own responsibility</a:t>
            </a:r>
          </a:p>
          <a:p>
            <a:pPr marL="457200" indent="-457200">
              <a:spcBef>
                <a:spcPct val="5000"/>
              </a:spcBef>
              <a:buAutoNum type="arabicPeriod"/>
            </a:pPr>
            <a:r>
              <a:rPr lang="en-GB" dirty="0" smtClean="0">
                <a:solidFill>
                  <a:srgbClr val="000000"/>
                </a:solidFill>
                <a:latin typeface="Verdana"/>
              </a:rPr>
              <a:t>Higher </a:t>
            </a:r>
            <a:r>
              <a:rPr lang="en-GB" dirty="0" smtClean="0">
                <a:solidFill>
                  <a:srgbClr val="000000"/>
                </a:solidFill>
                <a:latin typeface="Verdana"/>
              </a:rPr>
              <a:t>need for OEK interpreters.</a:t>
            </a:r>
          </a:p>
          <a:p>
            <a:pPr marL="457200" indent="-457200">
              <a:spcBef>
                <a:spcPct val="5000"/>
              </a:spcBef>
              <a:buAutoNum type="arabicPeriod"/>
            </a:pPr>
            <a:r>
              <a:rPr lang="en-GB" dirty="0" smtClean="0">
                <a:solidFill>
                  <a:srgbClr val="000000"/>
                </a:solidFill>
                <a:latin typeface="Verdana"/>
              </a:rPr>
              <a:t>The role of my unit in an armed conflict.</a:t>
            </a:r>
          </a:p>
          <a:p>
            <a:pPr marL="457200" indent="-457200">
              <a:spcBef>
                <a:spcPct val="5000"/>
              </a:spcBef>
              <a:buAutoNum type="arabicPeriod"/>
            </a:pPr>
            <a:r>
              <a:rPr lang="en-GB" dirty="0">
                <a:solidFill>
                  <a:srgbClr val="000000"/>
                </a:solidFill>
                <a:latin typeface="Verdana"/>
              </a:rPr>
              <a:t>S</a:t>
            </a:r>
            <a:r>
              <a:rPr lang="en-GB" dirty="0" smtClean="0">
                <a:solidFill>
                  <a:srgbClr val="000000"/>
                </a:solidFill>
                <a:latin typeface="Verdana"/>
              </a:rPr>
              <a:t>trategic partnerships.</a:t>
            </a:r>
            <a:endParaRPr lang="en-GB" dirty="0">
              <a:solidFill>
                <a:srgbClr val="000000"/>
              </a:solidFill>
              <a:latin typeface="Verdana"/>
            </a:endParaRPr>
          </a:p>
        </p:txBody>
      </p:sp>
      <p:sp>
        <p:nvSpPr>
          <p:cNvPr id="27" name="Freeform 941">
            <a:extLst>
              <a:ext uri="{FF2B5EF4-FFF2-40B4-BE49-F238E27FC236}">
                <a16:creationId xmlns:a16="http://schemas.microsoft.com/office/drawing/2014/main" id="{67225DD3-D24D-8D4A-A590-3A5243B61BB6}"/>
              </a:ext>
            </a:extLst>
          </p:cNvPr>
          <p:cNvSpPr>
            <a:spLocks noChangeAspect="1"/>
          </p:cNvSpPr>
          <p:nvPr/>
        </p:nvSpPr>
        <p:spPr bwMode="auto">
          <a:xfrm>
            <a:off x="4821897" y="4605998"/>
            <a:ext cx="274767" cy="274767"/>
          </a:xfrm>
          <a:custGeom>
            <a:avLst/>
            <a:gdLst>
              <a:gd name="T0" fmla="*/ 8791151 w 293297"/>
              <a:gd name="T1" fmla="*/ 9873534 h 293328"/>
              <a:gd name="T2" fmla="*/ 9563036 w 293297"/>
              <a:gd name="T3" fmla="*/ 10265362 h 293328"/>
              <a:gd name="T4" fmla="*/ 10347942 w 293297"/>
              <a:gd name="T5" fmla="*/ 9364179 h 293328"/>
              <a:gd name="T6" fmla="*/ 9876978 w 293297"/>
              <a:gd name="T7" fmla="*/ 8776513 h 293328"/>
              <a:gd name="T8" fmla="*/ 7260594 w 293297"/>
              <a:gd name="T9" fmla="*/ 8358578 h 293328"/>
              <a:gd name="T10" fmla="*/ 9654586 w 293297"/>
              <a:gd name="T11" fmla="*/ 8554467 h 293328"/>
              <a:gd name="T12" fmla="*/ 7208277 w 293297"/>
              <a:gd name="T13" fmla="*/ 6660746 h 293328"/>
              <a:gd name="T14" fmla="*/ 6671911 w 293297"/>
              <a:gd name="T15" fmla="*/ 7209250 h 293328"/>
              <a:gd name="T16" fmla="*/ 7862355 w 293297"/>
              <a:gd name="T17" fmla="*/ 7313723 h 293328"/>
              <a:gd name="T18" fmla="*/ 4099798 w 293297"/>
              <a:gd name="T19" fmla="*/ 2969551 h 293328"/>
              <a:gd name="T20" fmla="*/ 4099798 w 293297"/>
              <a:gd name="T21" fmla="*/ 4156033 h 293328"/>
              <a:gd name="T22" fmla="*/ 4099798 w 293297"/>
              <a:gd name="T23" fmla="*/ 2969551 h 293328"/>
              <a:gd name="T24" fmla="*/ 5010500 w 293297"/>
              <a:gd name="T25" fmla="*/ 3562779 h 293328"/>
              <a:gd name="T26" fmla="*/ 3175872 w 293297"/>
              <a:gd name="T27" fmla="*/ 3562779 h 293328"/>
              <a:gd name="T28" fmla="*/ 4122180 w 293297"/>
              <a:gd name="T29" fmla="*/ 1872354 h 293328"/>
              <a:gd name="T30" fmla="*/ 2417047 w 293297"/>
              <a:gd name="T31" fmla="*/ 3579292 h 293328"/>
              <a:gd name="T32" fmla="*/ 4122180 w 293297"/>
              <a:gd name="T33" fmla="*/ 5995078 h 293328"/>
              <a:gd name="T34" fmla="*/ 5328810 w 293297"/>
              <a:gd name="T35" fmla="*/ 2371298 h 293328"/>
              <a:gd name="T36" fmla="*/ 4122180 w 293297"/>
              <a:gd name="T37" fmla="*/ 1557292 h 293328"/>
              <a:gd name="T38" fmla="*/ 5551781 w 293297"/>
              <a:gd name="T39" fmla="*/ 5010397 h 293328"/>
              <a:gd name="T40" fmla="*/ 6181360 w 293297"/>
              <a:gd name="T41" fmla="*/ 6060737 h 293328"/>
              <a:gd name="T42" fmla="*/ 6181360 w 293297"/>
              <a:gd name="T43" fmla="*/ 6389016 h 293328"/>
              <a:gd name="T44" fmla="*/ 1905551 w 293297"/>
              <a:gd name="T45" fmla="*/ 6231438 h 293328"/>
              <a:gd name="T46" fmla="*/ 3728613 w 293297"/>
              <a:gd name="T47" fmla="*/ 6060737 h 293328"/>
              <a:gd name="T48" fmla="*/ 2692503 w 293297"/>
              <a:gd name="T49" fmla="*/ 2148102 h 293328"/>
              <a:gd name="T50" fmla="*/ 4068543 w 293297"/>
              <a:gd name="T51" fmla="*/ 326516 h 293328"/>
              <a:gd name="T52" fmla="*/ 313994 w 293297"/>
              <a:gd name="T53" fmla="*/ 4074791 h 293328"/>
              <a:gd name="T54" fmla="*/ 4068543 w 293297"/>
              <a:gd name="T55" fmla="*/ 7810025 h 293328"/>
              <a:gd name="T56" fmla="*/ 7823107 w 293297"/>
              <a:gd name="T57" fmla="*/ 4074791 h 293328"/>
              <a:gd name="T58" fmla="*/ 4068543 w 293297"/>
              <a:gd name="T59" fmla="*/ 326516 h 293328"/>
              <a:gd name="T60" fmla="*/ 6946623 w 293297"/>
              <a:gd name="T61" fmla="*/ 1188447 h 293328"/>
              <a:gd name="T62" fmla="*/ 7404468 w 293297"/>
              <a:gd name="T63" fmla="*/ 6399509 h 293328"/>
              <a:gd name="T64" fmla="*/ 8241734 w 293297"/>
              <a:gd name="T65" fmla="*/ 6921938 h 293328"/>
              <a:gd name="T66" fmla="*/ 10491898 w 293297"/>
              <a:gd name="T67" fmla="*/ 8946261 h 293328"/>
              <a:gd name="T68" fmla="*/ 9785448 w 293297"/>
              <a:gd name="T69" fmla="*/ 10487389 h 293328"/>
              <a:gd name="T70" fmla="*/ 8948185 w 293297"/>
              <a:gd name="T71" fmla="*/ 10487389 h 293328"/>
              <a:gd name="T72" fmla="*/ 6933476 w 293297"/>
              <a:gd name="T73" fmla="*/ 8241038 h 293328"/>
              <a:gd name="T74" fmla="*/ 6410235 w 293297"/>
              <a:gd name="T75" fmla="*/ 7405158 h 293328"/>
              <a:gd name="T76" fmla="*/ 1190544 w 293297"/>
              <a:gd name="T77" fmla="*/ 6948058 h 293328"/>
              <a:gd name="T78" fmla="*/ 1190544 w 293297"/>
              <a:gd name="T79" fmla="*/ 1188447 h 29332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93297" h="293328">
                <a:moveTo>
                  <a:pt x="271538" y="241564"/>
                </a:moveTo>
                <a:lnTo>
                  <a:pt x="241687" y="271759"/>
                </a:lnTo>
                <a:lnTo>
                  <a:pt x="252117" y="282544"/>
                </a:lnTo>
                <a:cubicBezTo>
                  <a:pt x="254994" y="285419"/>
                  <a:pt x="259670" y="285419"/>
                  <a:pt x="262906" y="282544"/>
                </a:cubicBezTo>
                <a:lnTo>
                  <a:pt x="282328" y="262773"/>
                </a:lnTo>
                <a:cubicBezTo>
                  <a:pt x="283766" y="261694"/>
                  <a:pt x="284486" y="259537"/>
                  <a:pt x="284486" y="257740"/>
                </a:cubicBezTo>
                <a:cubicBezTo>
                  <a:pt x="284486" y="255583"/>
                  <a:pt x="283766" y="253786"/>
                  <a:pt x="282328" y="252348"/>
                </a:cubicBezTo>
                <a:lnTo>
                  <a:pt x="271538" y="241564"/>
                </a:lnTo>
                <a:close/>
                <a:moveTo>
                  <a:pt x="229818" y="200225"/>
                </a:moveTo>
                <a:lnTo>
                  <a:pt x="199608" y="230061"/>
                </a:lnTo>
                <a:lnTo>
                  <a:pt x="235213" y="265289"/>
                </a:lnTo>
                <a:lnTo>
                  <a:pt x="265424" y="235453"/>
                </a:lnTo>
                <a:lnTo>
                  <a:pt x="229818" y="200225"/>
                </a:lnTo>
                <a:close/>
                <a:moveTo>
                  <a:pt x="198169" y="183330"/>
                </a:moveTo>
                <a:cubicBezTo>
                  <a:pt x="196011" y="186206"/>
                  <a:pt x="193493" y="188722"/>
                  <a:pt x="190976" y="191238"/>
                </a:cubicBezTo>
                <a:cubicBezTo>
                  <a:pt x="188458" y="193754"/>
                  <a:pt x="185941" y="195911"/>
                  <a:pt x="183423" y="198428"/>
                </a:cubicBezTo>
                <a:lnTo>
                  <a:pt x="201046" y="216042"/>
                </a:lnTo>
                <a:lnTo>
                  <a:pt x="216152" y="201303"/>
                </a:lnTo>
                <a:lnTo>
                  <a:pt x="198169" y="183330"/>
                </a:lnTo>
                <a:close/>
                <a:moveTo>
                  <a:pt x="112712" y="81734"/>
                </a:moveTo>
                <a:cubicBezTo>
                  <a:pt x="103641" y="81734"/>
                  <a:pt x="96384" y="88991"/>
                  <a:pt x="96384" y="98062"/>
                </a:cubicBezTo>
                <a:cubicBezTo>
                  <a:pt x="96384" y="107134"/>
                  <a:pt x="103641" y="114391"/>
                  <a:pt x="112712" y="114391"/>
                </a:cubicBezTo>
                <a:cubicBezTo>
                  <a:pt x="121784" y="114391"/>
                  <a:pt x="129041" y="107134"/>
                  <a:pt x="129041" y="98062"/>
                </a:cubicBezTo>
                <a:cubicBezTo>
                  <a:pt x="129041" y="88991"/>
                  <a:pt x="121784" y="81734"/>
                  <a:pt x="112712" y="81734"/>
                </a:cubicBezTo>
                <a:close/>
                <a:moveTo>
                  <a:pt x="112712" y="73025"/>
                </a:moveTo>
                <a:cubicBezTo>
                  <a:pt x="126501" y="73025"/>
                  <a:pt x="137749" y="84274"/>
                  <a:pt x="137749" y="98062"/>
                </a:cubicBezTo>
                <a:cubicBezTo>
                  <a:pt x="137749" y="112214"/>
                  <a:pt x="126501" y="123462"/>
                  <a:pt x="112712" y="123462"/>
                </a:cubicBezTo>
                <a:cubicBezTo>
                  <a:pt x="98924" y="123462"/>
                  <a:pt x="87312" y="112214"/>
                  <a:pt x="87312" y="98062"/>
                </a:cubicBezTo>
                <a:cubicBezTo>
                  <a:pt x="87312" y="84274"/>
                  <a:pt x="98924" y="73025"/>
                  <a:pt x="112712" y="73025"/>
                </a:cubicBezTo>
                <a:close/>
                <a:moveTo>
                  <a:pt x="113326" y="51535"/>
                </a:moveTo>
                <a:cubicBezTo>
                  <a:pt x="100706" y="51535"/>
                  <a:pt x="89167" y="56595"/>
                  <a:pt x="80152" y="65268"/>
                </a:cubicBezTo>
                <a:cubicBezTo>
                  <a:pt x="71498" y="74302"/>
                  <a:pt x="66450" y="85867"/>
                  <a:pt x="66450" y="98515"/>
                </a:cubicBezTo>
                <a:cubicBezTo>
                  <a:pt x="66450" y="111163"/>
                  <a:pt x="71498" y="123089"/>
                  <a:pt x="80152" y="131762"/>
                </a:cubicBezTo>
                <a:lnTo>
                  <a:pt x="113326" y="165009"/>
                </a:lnTo>
                <a:lnTo>
                  <a:pt x="146500" y="131762"/>
                </a:lnTo>
                <a:cubicBezTo>
                  <a:pt x="164529" y="113332"/>
                  <a:pt x="164529" y="83698"/>
                  <a:pt x="146500" y="65268"/>
                </a:cubicBezTo>
                <a:cubicBezTo>
                  <a:pt x="137485" y="56595"/>
                  <a:pt x="125946" y="51535"/>
                  <a:pt x="113326" y="51535"/>
                </a:cubicBezTo>
                <a:close/>
                <a:moveTo>
                  <a:pt x="113326" y="42862"/>
                </a:moveTo>
                <a:cubicBezTo>
                  <a:pt x="128110" y="42862"/>
                  <a:pt x="142173" y="48644"/>
                  <a:pt x="152630" y="59124"/>
                </a:cubicBezTo>
                <a:cubicBezTo>
                  <a:pt x="174265" y="80807"/>
                  <a:pt x="174265" y="116223"/>
                  <a:pt x="152630" y="137906"/>
                </a:cubicBezTo>
                <a:lnTo>
                  <a:pt x="124143" y="166816"/>
                </a:lnTo>
                <a:lnTo>
                  <a:pt x="169938" y="166816"/>
                </a:lnTo>
                <a:cubicBezTo>
                  <a:pt x="172101" y="166816"/>
                  <a:pt x="174265" y="168623"/>
                  <a:pt x="174265" y="171514"/>
                </a:cubicBezTo>
                <a:cubicBezTo>
                  <a:pt x="174265" y="173682"/>
                  <a:pt x="172101" y="175851"/>
                  <a:pt x="169938" y="175851"/>
                </a:cubicBezTo>
                <a:lnTo>
                  <a:pt x="56714" y="175851"/>
                </a:lnTo>
                <a:cubicBezTo>
                  <a:pt x="54551" y="175851"/>
                  <a:pt x="52387" y="173682"/>
                  <a:pt x="52387" y="171514"/>
                </a:cubicBezTo>
                <a:cubicBezTo>
                  <a:pt x="52387" y="168623"/>
                  <a:pt x="54551" y="166816"/>
                  <a:pt x="56714" y="166816"/>
                </a:cubicBezTo>
                <a:lnTo>
                  <a:pt x="102508" y="166816"/>
                </a:lnTo>
                <a:lnTo>
                  <a:pt x="74022" y="137906"/>
                </a:lnTo>
                <a:cubicBezTo>
                  <a:pt x="52387" y="116223"/>
                  <a:pt x="52387" y="80807"/>
                  <a:pt x="74022" y="59124"/>
                </a:cubicBezTo>
                <a:cubicBezTo>
                  <a:pt x="84479" y="48644"/>
                  <a:pt x="98542" y="42862"/>
                  <a:pt x="113326" y="42862"/>
                </a:cubicBezTo>
                <a:close/>
                <a:moveTo>
                  <a:pt x="111852" y="8987"/>
                </a:moveTo>
                <a:cubicBezTo>
                  <a:pt x="84159" y="8987"/>
                  <a:pt x="58624" y="19771"/>
                  <a:pt x="38843" y="39182"/>
                </a:cubicBezTo>
                <a:cubicBezTo>
                  <a:pt x="19422" y="58594"/>
                  <a:pt x="8632" y="84476"/>
                  <a:pt x="8632" y="112155"/>
                </a:cubicBezTo>
                <a:cubicBezTo>
                  <a:pt x="8632" y="139474"/>
                  <a:pt x="19422" y="165356"/>
                  <a:pt x="38843" y="185127"/>
                </a:cubicBezTo>
                <a:cubicBezTo>
                  <a:pt x="58624" y="204539"/>
                  <a:pt x="84159" y="214963"/>
                  <a:pt x="111852" y="214963"/>
                </a:cubicBezTo>
                <a:cubicBezTo>
                  <a:pt x="139186" y="214963"/>
                  <a:pt x="165441" y="204539"/>
                  <a:pt x="184862" y="185127"/>
                </a:cubicBezTo>
                <a:cubicBezTo>
                  <a:pt x="204283" y="165356"/>
                  <a:pt x="215073" y="139474"/>
                  <a:pt x="215073" y="112155"/>
                </a:cubicBezTo>
                <a:cubicBezTo>
                  <a:pt x="215073" y="84476"/>
                  <a:pt x="204283" y="58594"/>
                  <a:pt x="184862" y="39182"/>
                </a:cubicBezTo>
                <a:cubicBezTo>
                  <a:pt x="165441" y="19771"/>
                  <a:pt x="139186" y="8987"/>
                  <a:pt x="111852" y="8987"/>
                </a:cubicBezTo>
                <a:close/>
                <a:moveTo>
                  <a:pt x="111852" y="0"/>
                </a:moveTo>
                <a:cubicBezTo>
                  <a:pt x="142063" y="0"/>
                  <a:pt x="170116" y="11863"/>
                  <a:pt x="190976" y="32712"/>
                </a:cubicBezTo>
                <a:cubicBezTo>
                  <a:pt x="212195" y="54280"/>
                  <a:pt x="223704" y="82319"/>
                  <a:pt x="223704" y="112155"/>
                </a:cubicBezTo>
                <a:cubicBezTo>
                  <a:pt x="223704" y="135520"/>
                  <a:pt x="216511" y="157448"/>
                  <a:pt x="203564" y="176140"/>
                </a:cubicBezTo>
                <a:lnTo>
                  <a:pt x="222266" y="194833"/>
                </a:lnTo>
                <a:lnTo>
                  <a:pt x="226582" y="190519"/>
                </a:lnTo>
                <a:cubicBezTo>
                  <a:pt x="228380" y="188722"/>
                  <a:pt x="231257" y="188722"/>
                  <a:pt x="233055" y="190519"/>
                </a:cubicBezTo>
                <a:lnTo>
                  <a:pt x="288442" y="246237"/>
                </a:lnTo>
                <a:cubicBezTo>
                  <a:pt x="294916" y="252348"/>
                  <a:pt x="294916" y="262773"/>
                  <a:pt x="288442" y="269243"/>
                </a:cubicBezTo>
                <a:lnTo>
                  <a:pt x="269021" y="288654"/>
                </a:lnTo>
                <a:cubicBezTo>
                  <a:pt x="265784" y="291890"/>
                  <a:pt x="261828" y="293328"/>
                  <a:pt x="257512" y="293328"/>
                </a:cubicBezTo>
                <a:cubicBezTo>
                  <a:pt x="253196" y="293328"/>
                  <a:pt x="249240" y="291890"/>
                  <a:pt x="246003" y="288654"/>
                </a:cubicBezTo>
                <a:lnTo>
                  <a:pt x="190616" y="233296"/>
                </a:lnTo>
                <a:cubicBezTo>
                  <a:pt x="188458" y="231139"/>
                  <a:pt x="188458" y="228623"/>
                  <a:pt x="190616" y="226826"/>
                </a:cubicBezTo>
                <a:lnTo>
                  <a:pt x="194572" y="222512"/>
                </a:lnTo>
                <a:lnTo>
                  <a:pt x="176230" y="203820"/>
                </a:lnTo>
                <a:cubicBezTo>
                  <a:pt x="157169" y="217120"/>
                  <a:pt x="135230" y="224309"/>
                  <a:pt x="111852" y="224309"/>
                </a:cubicBezTo>
                <a:cubicBezTo>
                  <a:pt x="82001" y="224309"/>
                  <a:pt x="53948" y="212087"/>
                  <a:pt x="32729" y="191238"/>
                </a:cubicBezTo>
                <a:cubicBezTo>
                  <a:pt x="11509" y="170029"/>
                  <a:pt x="0" y="141991"/>
                  <a:pt x="0" y="112155"/>
                </a:cubicBezTo>
                <a:cubicBezTo>
                  <a:pt x="0" y="82319"/>
                  <a:pt x="11509" y="54280"/>
                  <a:pt x="32729" y="32712"/>
                </a:cubicBezTo>
                <a:cubicBezTo>
                  <a:pt x="53948" y="11863"/>
                  <a:pt x="82001" y="0"/>
                  <a:pt x="111852" y="0"/>
                </a:cubicBezTo>
                <a:close/>
              </a:path>
            </a:pathLst>
          </a:custGeom>
          <a:solidFill>
            <a:schemeClr val="bg1"/>
          </a:solidFill>
          <a:ln>
            <a:noFill/>
          </a:ln>
        </p:spPr>
        <p:txBody>
          <a:bodyPr anchor="ctr"/>
          <a:lstStyle/>
          <a:p>
            <a:pPr defTabSz="685800" fontAlgn="auto">
              <a:spcBef>
                <a:spcPts val="0"/>
              </a:spcBef>
              <a:spcAft>
                <a:spcPts val="0"/>
              </a:spcAft>
              <a:defRPr/>
            </a:pPr>
            <a:endParaRPr lang="nl-NL" sz="1350">
              <a:solidFill>
                <a:srgbClr val="7F7F7F"/>
              </a:solidFill>
              <a:latin typeface="Calibri" panose="020F0502020204030204"/>
            </a:endParaRPr>
          </a:p>
        </p:txBody>
      </p:sp>
    </p:spTree>
    <p:extLst>
      <p:ext uri="{BB962C8B-B14F-4D97-AF65-F5344CB8AC3E}">
        <p14:creationId xmlns:p14="http://schemas.microsoft.com/office/powerpoint/2010/main" val="39661553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xEl>
                                              <p:pRg st="1" end="1"/>
                                            </p:txEl>
                                          </p:spTgt>
                                        </p:tgtEl>
                                        <p:attrNameLst>
                                          <p:attrName>style.visibility</p:attrName>
                                        </p:attrNameLst>
                                      </p:cBhvr>
                                      <p:to>
                                        <p:strVal val="visible"/>
                                      </p:to>
                                    </p:set>
                                    <p:animEffect transition="in" filter="barn(inVertical)">
                                      <p:cBhvr>
                                        <p:cTn id="7" dur="500"/>
                                        <p:tgtEl>
                                          <p:spTgt spid="1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7">
                                            <p:txEl>
                                              <p:pRg st="2" end="2"/>
                                            </p:txEl>
                                          </p:spTgt>
                                        </p:tgtEl>
                                        <p:attrNameLst>
                                          <p:attrName>style.visibility</p:attrName>
                                        </p:attrNameLst>
                                      </p:cBhvr>
                                      <p:to>
                                        <p:strVal val="visible"/>
                                      </p:to>
                                    </p:set>
                                    <p:animEffect transition="in" filter="randombar(horizontal)">
                                      <p:cBhvr>
                                        <p:cTn id="12" dur="500"/>
                                        <p:tgtEl>
                                          <p:spTgt spid="1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7">
                                            <p:txEl>
                                              <p:pRg st="3" end="3"/>
                                            </p:txEl>
                                          </p:spTgt>
                                        </p:tgtEl>
                                        <p:attrNameLst>
                                          <p:attrName>style.visibility</p:attrName>
                                        </p:attrNameLst>
                                      </p:cBhvr>
                                      <p:to>
                                        <p:strVal val="visible"/>
                                      </p:to>
                                    </p:set>
                                    <p:animEffect transition="in" filter="barn(inVertical)">
                                      <p:cBhvr>
                                        <p:cTn id="17" dur="500"/>
                                        <p:tgtEl>
                                          <p:spTgt spid="1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7">
                                            <p:txEl>
                                              <p:pRg st="4" end="4"/>
                                            </p:txEl>
                                          </p:spTgt>
                                        </p:tgtEl>
                                        <p:attrNameLst>
                                          <p:attrName>style.visibility</p:attrName>
                                        </p:attrNameLst>
                                      </p:cBhvr>
                                      <p:to>
                                        <p:strVal val="visible"/>
                                      </p:to>
                                    </p:set>
                                    <p:animEffect transition="in" filter="barn(inVertical)">
                                      <p:cBhvr>
                                        <p:cTn id="22" dur="500"/>
                                        <p:tgtEl>
                                          <p:spTgt spid="1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7">
                                            <p:txEl>
                                              <p:pRg st="5" end="5"/>
                                            </p:txEl>
                                          </p:spTgt>
                                        </p:tgtEl>
                                        <p:attrNameLst>
                                          <p:attrName>style.visibility</p:attrName>
                                        </p:attrNameLst>
                                      </p:cBhvr>
                                      <p:to>
                                        <p:strVal val="visible"/>
                                      </p:to>
                                    </p:set>
                                    <p:animEffect transition="in" filter="barn(inVertical)">
                                      <p:cBhvr>
                                        <p:cTn id="27" dur="500"/>
                                        <p:tgtEl>
                                          <p:spTgt spid="17">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7">
                                            <p:txEl>
                                              <p:pRg st="6" end="6"/>
                                            </p:txEl>
                                          </p:spTgt>
                                        </p:tgtEl>
                                        <p:attrNameLst>
                                          <p:attrName>style.visibility</p:attrName>
                                        </p:attrNameLst>
                                      </p:cBhvr>
                                      <p:to>
                                        <p:strVal val="visible"/>
                                      </p:to>
                                    </p:set>
                                    <p:animEffect transition="in" filter="barn(inVertical)">
                                      <p:cBhvr>
                                        <p:cTn id="32" dur="500"/>
                                        <p:tgtEl>
                                          <p:spTgt spid="17">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7">
                                            <p:txEl>
                                              <p:pRg st="7" end="7"/>
                                            </p:txEl>
                                          </p:spTgt>
                                        </p:tgtEl>
                                        <p:attrNameLst>
                                          <p:attrName>style.visibility</p:attrName>
                                        </p:attrNameLst>
                                      </p:cBhvr>
                                      <p:to>
                                        <p:strVal val="visible"/>
                                      </p:to>
                                    </p:set>
                                    <p:animEffect transition="in" filter="barn(inVertical)">
                                      <p:cBhvr>
                                        <p:cTn id="37" dur="500"/>
                                        <p:tgtEl>
                                          <p:spTgt spid="17">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7">
                                            <p:txEl>
                                              <p:pRg st="8" end="8"/>
                                            </p:txEl>
                                          </p:spTgt>
                                        </p:tgtEl>
                                        <p:attrNameLst>
                                          <p:attrName>style.visibility</p:attrName>
                                        </p:attrNameLst>
                                      </p:cBhvr>
                                      <p:to>
                                        <p:strVal val="visible"/>
                                      </p:to>
                                    </p:set>
                                    <p:animEffect transition="in" filter="barn(inVertical)">
                                      <p:cBhvr>
                                        <p:cTn id="42" dur="500"/>
                                        <p:tgtEl>
                                          <p:spTgt spid="17">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17">
                                            <p:txEl>
                                              <p:pRg st="9" end="9"/>
                                            </p:txEl>
                                          </p:spTgt>
                                        </p:tgtEl>
                                        <p:attrNameLst>
                                          <p:attrName>style.visibility</p:attrName>
                                        </p:attrNameLst>
                                      </p:cBhvr>
                                      <p:to>
                                        <p:strVal val="visible"/>
                                      </p:to>
                                    </p:set>
                                    <p:animEffect transition="in" filter="barn(inVertical)">
                                      <p:cBhvr>
                                        <p:cTn id="47" dur="500"/>
                                        <p:tgtEl>
                                          <p:spTgt spid="1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inhoud 2"/>
          <p:cNvSpPr>
            <a:spLocks noGrp="1"/>
          </p:cNvSpPr>
          <p:nvPr>
            <p:ph idx="1"/>
          </p:nvPr>
        </p:nvSpPr>
        <p:spPr>
          <a:xfrm>
            <a:off x="152896" y="1413198"/>
            <a:ext cx="10363200" cy="4246562"/>
          </a:xfrm>
        </p:spPr>
        <p:txBody>
          <a:bodyPr/>
          <a:lstStyle/>
          <a:p>
            <a:endParaRPr lang="nl-NL" b="1" dirty="0" smtClean="0">
              <a:ln w="22225">
                <a:solidFill>
                  <a:schemeClr val="accent2"/>
                </a:solidFill>
                <a:prstDash val="solid"/>
              </a:ln>
              <a:solidFill>
                <a:schemeClr val="accent4"/>
              </a:solidFill>
            </a:endParaRPr>
          </a:p>
          <a:p>
            <a:r>
              <a:rPr lang="nl-NL" sz="3600" b="1" dirty="0" smtClean="0">
                <a:ln w="22225">
                  <a:solidFill>
                    <a:schemeClr val="accent2"/>
                  </a:solidFill>
                  <a:prstDash val="solid"/>
                </a:ln>
                <a:solidFill>
                  <a:schemeClr val="accent4"/>
                </a:solidFill>
              </a:rPr>
              <a:t>FRAGEN?</a:t>
            </a:r>
            <a:endParaRPr lang="nl-NL" sz="3600" b="1" dirty="0">
              <a:ln w="22225">
                <a:solidFill>
                  <a:schemeClr val="accent2"/>
                </a:solidFill>
                <a:prstDash val="solid"/>
              </a:ln>
              <a:solidFill>
                <a:schemeClr val="accent4"/>
              </a:solidFill>
            </a:endParaRPr>
          </a:p>
        </p:txBody>
      </p:sp>
      <p:sp>
        <p:nvSpPr>
          <p:cNvPr id="7" name="Text Box 9"/>
          <p:cNvSpPr txBox="1">
            <a:spLocks noChangeArrowheads="1"/>
          </p:cNvSpPr>
          <p:nvPr/>
        </p:nvSpPr>
        <p:spPr bwMode="auto">
          <a:xfrm>
            <a:off x="2984388" y="2145373"/>
            <a:ext cx="324036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defTabSz="762000">
              <a:defRPr sz="2200">
                <a:solidFill>
                  <a:schemeClr val="tx1"/>
                </a:solidFill>
                <a:latin typeface="Verdana" panose="020B0604030504040204" pitchFamily="34" charset="0"/>
                <a:ea typeface="MS PGothic" panose="020B0600070205080204" pitchFamily="34" charset="-128"/>
              </a:defRPr>
            </a:lvl1pPr>
            <a:lvl2pPr marL="742950" indent="-285750" defTabSz="762000">
              <a:defRPr sz="2200">
                <a:solidFill>
                  <a:schemeClr val="tx1"/>
                </a:solidFill>
                <a:latin typeface="Verdana" panose="020B0604030504040204" pitchFamily="34" charset="0"/>
                <a:ea typeface="MS PGothic" panose="020B0600070205080204" pitchFamily="34" charset="-128"/>
              </a:defRPr>
            </a:lvl2pPr>
            <a:lvl3pPr marL="1143000" indent="-228600" defTabSz="762000">
              <a:defRPr sz="2200">
                <a:solidFill>
                  <a:schemeClr val="tx1"/>
                </a:solidFill>
                <a:latin typeface="Verdana" panose="020B0604030504040204" pitchFamily="34" charset="0"/>
                <a:ea typeface="MS PGothic" panose="020B0600070205080204" pitchFamily="34" charset="-128"/>
              </a:defRPr>
            </a:lvl3pPr>
            <a:lvl4pPr marL="1600200" indent="-228600" defTabSz="762000">
              <a:defRPr sz="2200">
                <a:solidFill>
                  <a:schemeClr val="tx1"/>
                </a:solidFill>
                <a:latin typeface="Verdana" panose="020B0604030504040204" pitchFamily="34" charset="0"/>
                <a:ea typeface="MS PGothic" panose="020B0600070205080204" pitchFamily="34" charset="-128"/>
              </a:defRPr>
            </a:lvl4pPr>
            <a:lvl5pPr marL="2057400" indent="-228600" defTabSz="762000">
              <a:defRPr sz="2200">
                <a:solidFill>
                  <a:schemeClr val="tx1"/>
                </a:solidFill>
                <a:latin typeface="Verdana" panose="020B0604030504040204" pitchFamily="34" charset="0"/>
                <a:ea typeface="MS PGothic" panose="020B0600070205080204" pitchFamily="34" charset="-128"/>
              </a:defRPr>
            </a:lvl5pPr>
            <a:lvl6pPr marL="2514600" indent="-228600" defTabSz="762000" eaLnBrk="0" fontAlgn="base" hangingPunct="0">
              <a:spcBef>
                <a:spcPct val="50000"/>
              </a:spcBef>
              <a:spcAft>
                <a:spcPct val="0"/>
              </a:spcAft>
              <a:defRPr sz="2200">
                <a:solidFill>
                  <a:schemeClr val="tx1"/>
                </a:solidFill>
                <a:latin typeface="Verdana" panose="020B0604030504040204" pitchFamily="34" charset="0"/>
                <a:ea typeface="MS PGothic" panose="020B0600070205080204" pitchFamily="34" charset="-128"/>
              </a:defRPr>
            </a:lvl6pPr>
            <a:lvl7pPr marL="2971800" indent="-228600" defTabSz="762000" eaLnBrk="0" fontAlgn="base" hangingPunct="0">
              <a:spcBef>
                <a:spcPct val="50000"/>
              </a:spcBef>
              <a:spcAft>
                <a:spcPct val="0"/>
              </a:spcAft>
              <a:defRPr sz="2200">
                <a:solidFill>
                  <a:schemeClr val="tx1"/>
                </a:solidFill>
                <a:latin typeface="Verdana" panose="020B0604030504040204" pitchFamily="34" charset="0"/>
                <a:ea typeface="MS PGothic" panose="020B0600070205080204" pitchFamily="34" charset="-128"/>
              </a:defRPr>
            </a:lvl7pPr>
            <a:lvl8pPr marL="3429000" indent="-228600" defTabSz="762000" eaLnBrk="0" fontAlgn="base" hangingPunct="0">
              <a:spcBef>
                <a:spcPct val="50000"/>
              </a:spcBef>
              <a:spcAft>
                <a:spcPct val="0"/>
              </a:spcAft>
              <a:defRPr sz="2200">
                <a:solidFill>
                  <a:schemeClr val="tx1"/>
                </a:solidFill>
                <a:latin typeface="Verdana" panose="020B0604030504040204" pitchFamily="34" charset="0"/>
                <a:ea typeface="MS PGothic" panose="020B0600070205080204" pitchFamily="34" charset="-128"/>
              </a:defRPr>
            </a:lvl8pPr>
            <a:lvl9pPr marL="3886200" indent="-228600" defTabSz="762000" eaLnBrk="0" fontAlgn="base" hangingPunct="0">
              <a:spcBef>
                <a:spcPct val="50000"/>
              </a:spcBef>
              <a:spcAft>
                <a:spcPct val="0"/>
              </a:spcAft>
              <a:defRPr sz="2200">
                <a:solidFill>
                  <a:schemeClr val="tx1"/>
                </a:solidFill>
                <a:latin typeface="Verdana" panose="020B0604030504040204" pitchFamily="34" charset="0"/>
                <a:ea typeface="MS PGothic" panose="020B0600070205080204" pitchFamily="34" charset="-128"/>
              </a:defRPr>
            </a:lvl9pPr>
          </a:lstStyle>
          <a:p>
            <a:pPr>
              <a:spcBef>
                <a:spcPct val="0"/>
              </a:spcBef>
            </a:pPr>
            <a:r>
              <a:rPr lang="nl-NL" altLang="nl-NL" sz="4800" b="1" dirty="0">
                <a:solidFill>
                  <a:schemeClr val="accent1">
                    <a:lumMod val="60000"/>
                    <a:lumOff val="40000"/>
                  </a:schemeClr>
                </a:solidFill>
                <a:latin typeface="Map Symbols - Sect" pitchFamily="2" charset="0"/>
              </a:rPr>
              <a:t>BO</a:t>
            </a:r>
            <a:r>
              <a:rPr lang="nl-NL" altLang="nl-NL" sz="4800" b="1" dirty="0">
                <a:solidFill>
                  <a:schemeClr val="accent1">
                    <a:lumMod val="60000"/>
                    <a:lumOff val="40000"/>
                  </a:schemeClr>
                </a:solidFill>
                <a:latin typeface="Map Symbols - Sect" pitchFamily="2" charset="0"/>
                <a:sym typeface="Symbol" panose="05050102010706020507" pitchFamily="18" charset="2"/>
              </a:rPr>
              <a:t></a:t>
            </a:r>
            <a:r>
              <a:rPr lang="nl-NL" altLang="nl-NL" sz="4800" b="1" dirty="0">
                <a:solidFill>
                  <a:schemeClr val="accent1">
                    <a:lumMod val="60000"/>
                    <a:lumOff val="40000"/>
                  </a:schemeClr>
                </a:solidFill>
                <a:latin typeface="Map Symbols - Sect" pitchFamily="2" charset="0"/>
              </a:rPr>
              <a:t>POC ?</a:t>
            </a:r>
            <a:endParaRPr lang="nl-NL" altLang="nl-NL" sz="4800" dirty="0">
              <a:solidFill>
                <a:schemeClr val="accent1">
                  <a:lumMod val="60000"/>
                  <a:lumOff val="40000"/>
                </a:schemeClr>
              </a:solidFill>
              <a:latin typeface="Map Symbols - Sect" pitchFamily="2" charset="0"/>
            </a:endParaRPr>
          </a:p>
        </p:txBody>
      </p:sp>
      <p:sp>
        <p:nvSpPr>
          <p:cNvPr id="8" name="Text Box 12"/>
          <p:cNvSpPr txBox="1">
            <a:spLocks noChangeArrowheads="1"/>
          </p:cNvSpPr>
          <p:nvPr/>
        </p:nvSpPr>
        <p:spPr bwMode="auto">
          <a:xfrm>
            <a:off x="4946879" y="1158673"/>
            <a:ext cx="316629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a:defRPr sz="2200">
                <a:solidFill>
                  <a:schemeClr val="tx1"/>
                </a:solidFill>
                <a:latin typeface="Verdana" panose="020B0604030504040204" pitchFamily="34" charset="0"/>
                <a:ea typeface="MS PGothic" panose="020B0600070205080204" pitchFamily="34" charset="-128"/>
              </a:defRPr>
            </a:lvl1pPr>
            <a:lvl2pPr marL="742950" indent="-285750">
              <a:defRPr sz="2200">
                <a:solidFill>
                  <a:schemeClr val="tx1"/>
                </a:solidFill>
                <a:latin typeface="Verdana" panose="020B0604030504040204" pitchFamily="34" charset="0"/>
                <a:ea typeface="MS PGothic" panose="020B0600070205080204" pitchFamily="34" charset="-128"/>
              </a:defRPr>
            </a:lvl2pPr>
            <a:lvl3pPr marL="1143000" indent="-228600">
              <a:defRPr sz="2200">
                <a:solidFill>
                  <a:schemeClr val="tx1"/>
                </a:solidFill>
                <a:latin typeface="Verdana" panose="020B0604030504040204" pitchFamily="34" charset="0"/>
                <a:ea typeface="MS PGothic" panose="020B0600070205080204" pitchFamily="34" charset="-128"/>
              </a:defRPr>
            </a:lvl3pPr>
            <a:lvl4pPr marL="1600200" indent="-228600">
              <a:defRPr sz="2200">
                <a:solidFill>
                  <a:schemeClr val="tx1"/>
                </a:solidFill>
                <a:latin typeface="Verdana" panose="020B0604030504040204" pitchFamily="34" charset="0"/>
                <a:ea typeface="MS PGothic" panose="020B0600070205080204" pitchFamily="34" charset="-128"/>
              </a:defRPr>
            </a:lvl4pPr>
            <a:lvl5pPr marL="2057400" indent="-228600">
              <a:defRPr sz="22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50000"/>
              </a:spcBef>
              <a:spcAft>
                <a:spcPct val="0"/>
              </a:spcAft>
              <a:defRPr sz="22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50000"/>
              </a:spcBef>
              <a:spcAft>
                <a:spcPct val="0"/>
              </a:spcAft>
              <a:defRPr sz="22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50000"/>
              </a:spcBef>
              <a:spcAft>
                <a:spcPct val="0"/>
              </a:spcAft>
              <a:defRPr sz="22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50000"/>
              </a:spcBef>
              <a:spcAft>
                <a:spcPct val="0"/>
              </a:spcAft>
              <a:defRPr sz="2200">
                <a:solidFill>
                  <a:schemeClr val="tx1"/>
                </a:solidFill>
                <a:latin typeface="Verdana" panose="020B0604030504040204" pitchFamily="34" charset="0"/>
                <a:ea typeface="MS PGothic" panose="020B0600070205080204" pitchFamily="34" charset="-128"/>
              </a:defRPr>
            </a:lvl9pPr>
          </a:lstStyle>
          <a:p>
            <a:pPr>
              <a:spcBef>
                <a:spcPct val="0"/>
              </a:spcBef>
            </a:pPr>
            <a:r>
              <a:rPr lang="nl-NL" altLang="nl-NL" sz="4000" b="1" dirty="0">
                <a:solidFill>
                  <a:schemeClr val="tx2">
                    <a:lumMod val="60000"/>
                    <a:lumOff val="40000"/>
                  </a:schemeClr>
                </a:solidFill>
                <a:latin typeface="Times New Roman" panose="02020603050405020304" pitchFamily="18" charset="0"/>
              </a:rPr>
              <a:t>PYTANIA ?</a:t>
            </a:r>
          </a:p>
        </p:txBody>
      </p:sp>
      <p:sp>
        <p:nvSpPr>
          <p:cNvPr id="9" name="Text Box 5"/>
          <p:cNvSpPr txBox="1">
            <a:spLocks noChangeArrowheads="1"/>
          </p:cNvSpPr>
          <p:nvPr/>
        </p:nvSpPr>
        <p:spPr bwMode="auto">
          <a:xfrm>
            <a:off x="323528" y="3085908"/>
            <a:ext cx="448895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defTabSz="762000">
              <a:defRPr sz="2200">
                <a:solidFill>
                  <a:schemeClr val="tx1"/>
                </a:solidFill>
                <a:latin typeface="Verdana" panose="020B0604030504040204" pitchFamily="34" charset="0"/>
                <a:ea typeface="MS PGothic" panose="020B0600070205080204" pitchFamily="34" charset="-128"/>
              </a:defRPr>
            </a:lvl1pPr>
            <a:lvl2pPr marL="742950" indent="-285750" defTabSz="762000">
              <a:defRPr sz="2200">
                <a:solidFill>
                  <a:schemeClr val="tx1"/>
                </a:solidFill>
                <a:latin typeface="Verdana" panose="020B0604030504040204" pitchFamily="34" charset="0"/>
                <a:ea typeface="MS PGothic" panose="020B0600070205080204" pitchFamily="34" charset="-128"/>
              </a:defRPr>
            </a:lvl2pPr>
            <a:lvl3pPr marL="1143000" indent="-228600" defTabSz="762000">
              <a:defRPr sz="2200">
                <a:solidFill>
                  <a:schemeClr val="tx1"/>
                </a:solidFill>
                <a:latin typeface="Verdana" panose="020B0604030504040204" pitchFamily="34" charset="0"/>
                <a:ea typeface="MS PGothic" panose="020B0600070205080204" pitchFamily="34" charset="-128"/>
              </a:defRPr>
            </a:lvl3pPr>
            <a:lvl4pPr marL="1600200" indent="-228600" defTabSz="762000">
              <a:defRPr sz="2200">
                <a:solidFill>
                  <a:schemeClr val="tx1"/>
                </a:solidFill>
                <a:latin typeface="Verdana" panose="020B0604030504040204" pitchFamily="34" charset="0"/>
                <a:ea typeface="MS PGothic" panose="020B0600070205080204" pitchFamily="34" charset="-128"/>
              </a:defRPr>
            </a:lvl4pPr>
            <a:lvl5pPr marL="2057400" indent="-228600" defTabSz="762000">
              <a:defRPr sz="2200">
                <a:solidFill>
                  <a:schemeClr val="tx1"/>
                </a:solidFill>
                <a:latin typeface="Verdana" panose="020B0604030504040204" pitchFamily="34" charset="0"/>
                <a:ea typeface="MS PGothic" panose="020B0600070205080204" pitchFamily="34" charset="-128"/>
              </a:defRPr>
            </a:lvl5pPr>
            <a:lvl6pPr marL="2514600" indent="-228600" defTabSz="762000" eaLnBrk="0" fontAlgn="base" hangingPunct="0">
              <a:spcBef>
                <a:spcPct val="50000"/>
              </a:spcBef>
              <a:spcAft>
                <a:spcPct val="0"/>
              </a:spcAft>
              <a:defRPr sz="2200">
                <a:solidFill>
                  <a:schemeClr val="tx1"/>
                </a:solidFill>
                <a:latin typeface="Verdana" panose="020B0604030504040204" pitchFamily="34" charset="0"/>
                <a:ea typeface="MS PGothic" panose="020B0600070205080204" pitchFamily="34" charset="-128"/>
              </a:defRPr>
            </a:lvl6pPr>
            <a:lvl7pPr marL="2971800" indent="-228600" defTabSz="762000" eaLnBrk="0" fontAlgn="base" hangingPunct="0">
              <a:spcBef>
                <a:spcPct val="50000"/>
              </a:spcBef>
              <a:spcAft>
                <a:spcPct val="0"/>
              </a:spcAft>
              <a:defRPr sz="2200">
                <a:solidFill>
                  <a:schemeClr val="tx1"/>
                </a:solidFill>
                <a:latin typeface="Verdana" panose="020B0604030504040204" pitchFamily="34" charset="0"/>
                <a:ea typeface="MS PGothic" panose="020B0600070205080204" pitchFamily="34" charset="-128"/>
              </a:defRPr>
            </a:lvl7pPr>
            <a:lvl8pPr marL="3429000" indent="-228600" defTabSz="762000" eaLnBrk="0" fontAlgn="base" hangingPunct="0">
              <a:spcBef>
                <a:spcPct val="50000"/>
              </a:spcBef>
              <a:spcAft>
                <a:spcPct val="0"/>
              </a:spcAft>
              <a:defRPr sz="2200">
                <a:solidFill>
                  <a:schemeClr val="tx1"/>
                </a:solidFill>
                <a:latin typeface="Verdana" panose="020B0604030504040204" pitchFamily="34" charset="0"/>
                <a:ea typeface="MS PGothic" panose="020B0600070205080204" pitchFamily="34" charset="-128"/>
              </a:defRPr>
            </a:lvl8pPr>
            <a:lvl9pPr marL="3886200" indent="-228600" defTabSz="762000" eaLnBrk="0" fontAlgn="base" hangingPunct="0">
              <a:spcBef>
                <a:spcPct val="50000"/>
              </a:spcBef>
              <a:spcAft>
                <a:spcPct val="0"/>
              </a:spcAft>
              <a:defRPr sz="2200">
                <a:solidFill>
                  <a:schemeClr val="tx1"/>
                </a:solidFill>
                <a:latin typeface="Verdana" panose="020B0604030504040204" pitchFamily="34" charset="0"/>
                <a:ea typeface="MS PGothic" panose="020B0600070205080204" pitchFamily="34" charset="-128"/>
              </a:defRPr>
            </a:lvl9pPr>
          </a:lstStyle>
          <a:p>
            <a:pPr>
              <a:spcBef>
                <a:spcPct val="0"/>
              </a:spcBef>
            </a:pPr>
            <a:r>
              <a:rPr lang="nl-NL" altLang="nl-NL" sz="3600" b="1" dirty="0">
                <a:solidFill>
                  <a:srgbClr val="FF0000"/>
                </a:solidFill>
                <a:latin typeface="Map Symbols - Sect" pitchFamily="2" charset="0"/>
              </a:rPr>
              <a:t>QUESTIONS ?</a:t>
            </a:r>
            <a:endParaRPr lang="nl-NL" altLang="nl-NL" sz="3600" dirty="0">
              <a:latin typeface="Map Symbols - Sect" pitchFamily="2" charset="0"/>
            </a:endParaRPr>
          </a:p>
        </p:txBody>
      </p:sp>
      <p:sp>
        <p:nvSpPr>
          <p:cNvPr id="10" name="Text Box 2"/>
          <p:cNvSpPr txBox="1">
            <a:spLocks noChangeArrowheads="1"/>
          </p:cNvSpPr>
          <p:nvPr/>
        </p:nvSpPr>
        <p:spPr bwMode="auto">
          <a:xfrm>
            <a:off x="6444208" y="2641257"/>
            <a:ext cx="3168352" cy="848214"/>
          </a:xfrm>
          <a:prstGeom prst="rect">
            <a:avLst/>
          </a:prstGeom>
          <a:noFill/>
          <a:ln w="12700">
            <a:noFill/>
            <a:miter lim="800000"/>
            <a:headEnd type="none" w="sm" len="sm"/>
            <a:tailEnd type="none" w="sm" len="sm"/>
          </a:ln>
          <a:effectLst/>
        </p:spPr>
        <p:txBody>
          <a:bodyPr wrap="square">
            <a:spAutoFit/>
          </a:bodyPr>
          <a:lstStyle/>
          <a:p>
            <a:pPr defTabSz="762000">
              <a:defRPr/>
            </a:pPr>
            <a:r>
              <a:rPr lang="nl-NL" sz="4800" b="1" dirty="0">
                <a:solidFill>
                  <a:schemeClr val="accent2"/>
                </a:solidFill>
                <a:effectLst>
                  <a:outerShdw blurRad="38100" dist="38100" dir="2700000" algn="tl">
                    <a:srgbClr val="000000"/>
                  </a:outerShdw>
                </a:effectLst>
                <a:latin typeface="Map Symbols - Sect" pitchFamily="2" charset="0"/>
              </a:rPr>
              <a:t> </a:t>
            </a:r>
            <a:r>
              <a:rPr lang="nl-NL" sz="3600" b="1" i="1" dirty="0">
                <a:solidFill>
                  <a:schemeClr val="accent2"/>
                </a:solidFill>
                <a:effectLst>
                  <a:outerShdw blurRad="38100" dist="38100" dir="2700000" algn="tl">
                    <a:srgbClr val="000000"/>
                  </a:outerShdw>
                </a:effectLst>
                <a:latin typeface="Map Symbols - Sect" pitchFamily="2" charset="0"/>
              </a:rPr>
              <a:t>VRAGEN ?</a:t>
            </a:r>
            <a:endParaRPr lang="nl-NL" sz="3600" b="1" dirty="0">
              <a:solidFill>
                <a:schemeClr val="accent2"/>
              </a:solidFill>
              <a:effectLst>
                <a:outerShdw blurRad="38100" dist="38100" dir="2700000" algn="tl">
                  <a:srgbClr val="000000"/>
                </a:outerShdw>
              </a:effectLst>
              <a:latin typeface="Map Symbols - Sect" pitchFamily="2" charset="0"/>
            </a:endParaRPr>
          </a:p>
        </p:txBody>
      </p:sp>
      <p:pic>
        <p:nvPicPr>
          <p:cNvPr id="11" name="Picture 13" descr="O:\GarfieldInterpreter.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909" y="3732240"/>
            <a:ext cx="5715000" cy="1783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hthoek 9"/>
          <p:cNvSpPr/>
          <p:nvPr/>
        </p:nvSpPr>
        <p:spPr>
          <a:xfrm>
            <a:off x="6444208" y="2220502"/>
            <a:ext cx="2232248" cy="461665"/>
          </a:xfrm>
          <a:prstGeom prst="rect">
            <a:avLst/>
          </a:prstGeom>
        </p:spPr>
        <p:txBody>
          <a:bodyPr wrap="square">
            <a:spAutoFit/>
          </a:bodyPr>
          <a:lstStyle/>
          <a:p>
            <a:r>
              <a:rPr lang="nl-NL" altLang="nl-NL" sz="2400" b="1" dirty="0">
                <a:solidFill>
                  <a:srgbClr val="0099FF"/>
                </a:solidFill>
                <a:latin typeface="Map Symbols - Sect" pitchFamily="2" charset="0"/>
              </a:rPr>
              <a:t>PREGUNTAS ?</a:t>
            </a:r>
            <a:endParaRPr lang="nl-NL" altLang="nl-NL" sz="2800" dirty="0">
              <a:latin typeface="Map Symbols - Sect" pitchFamily="2" charset="0"/>
            </a:endParaRPr>
          </a:p>
        </p:txBody>
      </p:sp>
      <p:sp>
        <p:nvSpPr>
          <p:cNvPr id="30" name="Titel 1"/>
          <p:cNvSpPr>
            <a:spLocks noGrp="1"/>
          </p:cNvSpPr>
          <p:nvPr>
            <p:ph type="title"/>
          </p:nvPr>
        </p:nvSpPr>
        <p:spPr>
          <a:xfrm>
            <a:off x="1043148" y="5771656"/>
            <a:ext cx="10363200" cy="396875"/>
          </a:xfrm>
        </p:spPr>
        <p:txBody>
          <a:bodyPr/>
          <a:lstStyle/>
          <a:p>
            <a:r>
              <a:rPr lang="en-US" dirty="0" smtClean="0"/>
              <a:t>We’d be happy to answer them!</a:t>
            </a:r>
            <a:endParaRPr lang="nl-NL" dirty="0"/>
          </a:p>
        </p:txBody>
      </p:sp>
      <p:sp>
        <p:nvSpPr>
          <p:cNvPr id="31" name="Titel 1"/>
          <p:cNvSpPr txBox="1">
            <a:spLocks/>
          </p:cNvSpPr>
          <p:nvPr/>
        </p:nvSpPr>
        <p:spPr bwMode="auto">
          <a:xfrm>
            <a:off x="310984" y="174090"/>
            <a:ext cx="10363200" cy="800219"/>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rtl="0" eaLnBrk="1" fontAlgn="base" hangingPunct="1">
              <a:spcBef>
                <a:spcPct val="0"/>
              </a:spcBef>
              <a:spcAft>
                <a:spcPct val="0"/>
              </a:spcAft>
              <a:defRPr sz="2600">
                <a:solidFill>
                  <a:srgbClr val="2494C5"/>
                </a:solidFill>
                <a:latin typeface="+mj-lt"/>
                <a:ea typeface="+mj-ea"/>
                <a:cs typeface="+mj-cs"/>
              </a:defRPr>
            </a:lvl1pPr>
            <a:lvl2pPr algn="l" rtl="0" eaLnBrk="1" fontAlgn="base" hangingPunct="1">
              <a:spcBef>
                <a:spcPct val="0"/>
              </a:spcBef>
              <a:spcAft>
                <a:spcPct val="0"/>
              </a:spcAft>
              <a:defRPr sz="2600">
                <a:solidFill>
                  <a:srgbClr val="2494C5"/>
                </a:solidFill>
                <a:latin typeface="Verdana" pitchFamily="34" charset="0"/>
              </a:defRPr>
            </a:lvl2pPr>
            <a:lvl3pPr algn="l" rtl="0" eaLnBrk="1" fontAlgn="base" hangingPunct="1">
              <a:spcBef>
                <a:spcPct val="0"/>
              </a:spcBef>
              <a:spcAft>
                <a:spcPct val="0"/>
              </a:spcAft>
              <a:defRPr sz="2600">
                <a:solidFill>
                  <a:srgbClr val="2494C5"/>
                </a:solidFill>
                <a:latin typeface="Verdana" pitchFamily="34" charset="0"/>
              </a:defRPr>
            </a:lvl3pPr>
            <a:lvl4pPr algn="l" rtl="0" eaLnBrk="1" fontAlgn="base" hangingPunct="1">
              <a:spcBef>
                <a:spcPct val="0"/>
              </a:spcBef>
              <a:spcAft>
                <a:spcPct val="0"/>
              </a:spcAft>
              <a:defRPr sz="2600">
                <a:solidFill>
                  <a:srgbClr val="2494C5"/>
                </a:solidFill>
                <a:latin typeface="Verdana" pitchFamily="34" charset="0"/>
              </a:defRPr>
            </a:lvl4pPr>
            <a:lvl5pPr algn="l" rtl="0" eaLnBrk="1" fontAlgn="base" hangingPunct="1">
              <a:spcBef>
                <a:spcPct val="0"/>
              </a:spcBef>
              <a:spcAft>
                <a:spcPct val="0"/>
              </a:spcAft>
              <a:defRPr sz="2600">
                <a:solidFill>
                  <a:srgbClr val="2494C5"/>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r>
              <a:rPr lang="en-US" kern="0" dirty="0" smtClean="0">
                <a:solidFill>
                  <a:schemeClr val="bg1"/>
                </a:solidFill>
              </a:rPr>
              <a:t>Thank you for </a:t>
            </a:r>
            <a:br>
              <a:rPr lang="en-US" kern="0" dirty="0" smtClean="0">
                <a:solidFill>
                  <a:schemeClr val="bg1"/>
                </a:solidFill>
              </a:rPr>
            </a:br>
            <a:r>
              <a:rPr lang="en-US" kern="0" dirty="0" smtClean="0">
                <a:solidFill>
                  <a:schemeClr val="bg1"/>
                </a:solidFill>
              </a:rPr>
              <a:t>your attention</a:t>
            </a:r>
            <a:endParaRPr lang="nl-NL" kern="0" dirty="0">
              <a:solidFill>
                <a:schemeClr val="bg1"/>
              </a:solidFill>
            </a:endParaRPr>
          </a:p>
        </p:txBody>
      </p:sp>
    </p:spTree>
    <p:extLst>
      <p:ext uri="{BB962C8B-B14F-4D97-AF65-F5344CB8AC3E}">
        <p14:creationId xmlns:p14="http://schemas.microsoft.com/office/powerpoint/2010/main" val="8393814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a:xfrm>
            <a:off x="288131" y="620688"/>
            <a:ext cx="7772400" cy="396875"/>
          </a:xfrm>
        </p:spPr>
        <p:txBody>
          <a:bodyPr/>
          <a:lstStyle/>
          <a:p>
            <a:pPr eaLnBrk="1" hangingPunct="1"/>
            <a:r>
              <a:rPr lang="en-US" dirty="0" smtClean="0">
                <a:solidFill>
                  <a:schemeClr val="bg1"/>
                </a:solidFill>
              </a:rPr>
              <a:t>This presentation</a:t>
            </a:r>
            <a:endParaRPr lang="nl-NL" dirty="0" smtClean="0">
              <a:solidFill>
                <a:schemeClr val="bg1"/>
              </a:solidFill>
            </a:endParaRPr>
          </a:p>
        </p:txBody>
      </p:sp>
      <p:sp>
        <p:nvSpPr>
          <p:cNvPr id="5123" name="Rectangle 1027"/>
          <p:cNvSpPr>
            <a:spLocks noGrp="1" noChangeAspect="1" noChangeArrowheads="1"/>
          </p:cNvSpPr>
          <p:nvPr>
            <p:ph type="body" idx="1"/>
          </p:nvPr>
        </p:nvSpPr>
        <p:spPr/>
        <p:txBody>
          <a:bodyPr/>
          <a:lstStyle/>
          <a:p>
            <a:pPr marL="457200" indent="-457200">
              <a:buFont typeface="+mj-lt"/>
              <a:buAutoNum type="arabicPeriod"/>
            </a:pPr>
            <a:r>
              <a:rPr lang="en-GB" dirty="0"/>
              <a:t>Who are we?</a:t>
            </a:r>
          </a:p>
          <a:p>
            <a:pPr marL="831850" lvl="1" indent="-457200">
              <a:buFont typeface="+mj-lt"/>
              <a:buAutoNum type="alphaLcPeriod"/>
            </a:pPr>
            <a:r>
              <a:rPr lang="en-GB" dirty="0"/>
              <a:t>Locations</a:t>
            </a:r>
          </a:p>
          <a:p>
            <a:pPr marL="831850" lvl="1" indent="-457200">
              <a:buFont typeface="+mj-lt"/>
              <a:buAutoNum type="alphaLcPeriod"/>
            </a:pPr>
            <a:r>
              <a:rPr lang="en-GB" dirty="0"/>
              <a:t>Organisation</a:t>
            </a:r>
            <a:br>
              <a:rPr lang="en-GB" dirty="0"/>
            </a:br>
            <a:endParaRPr lang="en-GB" dirty="0"/>
          </a:p>
          <a:p>
            <a:pPr marL="457200" indent="-457200">
              <a:buFont typeface="+mj-lt"/>
              <a:buAutoNum type="arabicPeriod"/>
            </a:pPr>
            <a:r>
              <a:rPr lang="en-GB" dirty="0"/>
              <a:t>Our mission statement and vision</a:t>
            </a:r>
            <a:br>
              <a:rPr lang="en-GB" dirty="0"/>
            </a:br>
            <a:endParaRPr lang="en-GB" dirty="0"/>
          </a:p>
          <a:p>
            <a:pPr marL="457200" indent="-457200">
              <a:buFont typeface="+mj-lt"/>
              <a:buAutoNum type="arabicPeriod"/>
            </a:pPr>
            <a:r>
              <a:rPr lang="en-GB" dirty="0" smtClean="0"/>
              <a:t>Consequences of changed security situation in Europe on my task</a:t>
            </a:r>
            <a:endParaRPr lang="en-GB" dirty="0"/>
          </a:p>
          <a:p>
            <a:pPr marL="457200" indent="-457200">
              <a:buFont typeface="+mj-lt"/>
              <a:buAutoNum type="arabicPeriod"/>
            </a:pPr>
            <a:endParaRPr lang="nl-NL" dirty="0"/>
          </a:p>
          <a:p>
            <a:pPr marL="457200" indent="-457200">
              <a:buFont typeface="+mj-lt"/>
              <a:buAutoNum type="arabicPeriod"/>
            </a:pPr>
            <a:r>
              <a:rPr lang="en-GB" dirty="0"/>
              <a:t>Questions</a:t>
            </a:r>
          </a:p>
          <a:p>
            <a:pPr eaLnBrk="1" hangingPunct="1"/>
            <a:endParaRPr lang="nl-NL" dirty="0" smtClean="0"/>
          </a:p>
        </p:txBody>
      </p:sp>
      <p:sp>
        <p:nvSpPr>
          <p:cNvPr id="5124" name="Date Placeholder 1"/>
          <p:cNvSpPr>
            <a:spLocks noGrp="1"/>
          </p:cNvSpPr>
          <p:nvPr>
            <p:ph type="dt" sz="quarter" idx="10"/>
          </p:nvPr>
        </p:nvSpPr>
        <p:spPr bwMode="auto">
          <a:noFill/>
          <a:ln>
            <a:miter lim="800000"/>
            <a:headEnd/>
            <a:tailEnd/>
          </a:ln>
        </p:spPr>
        <p:txBody>
          <a:bodyPr wrap="square" numCol="1" anchorCtr="0" compatLnSpc="1">
            <a:prstTxWarp prst="textNoShape">
              <a:avLst/>
            </a:prstTxWarp>
          </a:bodyPr>
          <a:lstStyle/>
          <a:p>
            <a:fld id="{66744142-EAFB-40CD-98DF-E277934D0D34}" type="datetime4">
              <a:rPr lang="nl-NL" smtClean="0"/>
              <a:pPr/>
              <a:t>6 mei 2024</a:t>
            </a:fld>
            <a:endParaRPr lang="nl-NL"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257073" y="548680"/>
            <a:ext cx="7772400" cy="396875"/>
          </a:xfrm>
        </p:spPr>
        <p:txBody>
          <a:bodyPr/>
          <a:lstStyle/>
          <a:p>
            <a:pPr eaLnBrk="1" hangingPunct="1"/>
            <a:r>
              <a:rPr lang="en-US" dirty="0" smtClean="0">
                <a:solidFill>
                  <a:schemeClr val="bg1"/>
                </a:solidFill>
              </a:rPr>
              <a:t>Who are we?</a:t>
            </a:r>
            <a:endParaRPr lang="nl-NL" dirty="0" smtClean="0">
              <a:solidFill>
                <a:schemeClr val="bg1"/>
              </a:solidFill>
            </a:endParaRPr>
          </a:p>
        </p:txBody>
      </p:sp>
      <p:sp>
        <p:nvSpPr>
          <p:cNvPr id="6147" name="Content Placeholder 2"/>
          <p:cNvSpPr>
            <a:spLocks noGrp="1"/>
          </p:cNvSpPr>
          <p:nvPr>
            <p:ph idx="1"/>
          </p:nvPr>
        </p:nvSpPr>
        <p:spPr/>
        <p:txBody>
          <a:bodyPr/>
          <a:lstStyle/>
          <a:p>
            <a:pPr eaLnBrk="1" hangingPunct="1"/>
            <a:endParaRPr lang="nl-NL" dirty="0" smtClean="0"/>
          </a:p>
        </p:txBody>
      </p:sp>
      <p:sp>
        <p:nvSpPr>
          <p:cNvPr id="6148" name="Date Placeholder 3"/>
          <p:cNvSpPr>
            <a:spLocks noGrp="1"/>
          </p:cNvSpPr>
          <p:nvPr>
            <p:ph type="dt" sz="quarter" idx="10"/>
          </p:nvPr>
        </p:nvSpPr>
        <p:spPr bwMode="auto">
          <a:noFill/>
          <a:ln>
            <a:miter lim="800000"/>
            <a:headEnd/>
            <a:tailEnd/>
          </a:ln>
        </p:spPr>
        <p:txBody>
          <a:bodyPr wrap="square" numCol="1" anchorCtr="0" compatLnSpc="1">
            <a:prstTxWarp prst="textNoShape">
              <a:avLst/>
            </a:prstTxWarp>
          </a:bodyPr>
          <a:lstStyle/>
          <a:p>
            <a:fld id="{ABE20B16-0136-412C-AF7B-04AA60B19AA6}" type="datetime4">
              <a:rPr lang="nl-NL" smtClean="0"/>
              <a:pPr/>
              <a:t>6 mei 2024</a:t>
            </a:fld>
            <a:endParaRPr lang="nl-NL" smtClean="0"/>
          </a:p>
        </p:txBody>
      </p:sp>
      <p:pic>
        <p:nvPicPr>
          <p:cNvPr id="5" name="Afbeelding 12"/>
          <p:cNvPicPr>
            <a:picLocks noChangeAspect="1"/>
          </p:cNvPicPr>
          <p:nvPr/>
        </p:nvPicPr>
        <p:blipFill>
          <a:blip r:embed="rId3"/>
          <a:stretch>
            <a:fillRect/>
          </a:stretch>
        </p:blipFill>
        <p:spPr>
          <a:xfrm>
            <a:off x="4515500" y="1054716"/>
            <a:ext cx="4684998" cy="3402618"/>
          </a:xfrm>
          <a:prstGeom prst="rect">
            <a:avLst/>
          </a:prstGeom>
        </p:spPr>
      </p:pic>
      <p:pic>
        <p:nvPicPr>
          <p:cNvPr id="6" name="Afbeelding 8"/>
          <p:cNvPicPr>
            <a:picLocks noChangeAspect="1"/>
          </p:cNvPicPr>
          <p:nvPr/>
        </p:nvPicPr>
        <p:blipFill>
          <a:blip r:embed="rId4"/>
          <a:stretch>
            <a:fillRect/>
          </a:stretch>
        </p:blipFill>
        <p:spPr>
          <a:xfrm>
            <a:off x="0" y="1052736"/>
            <a:ext cx="4854090" cy="3538576"/>
          </a:xfrm>
          <a:prstGeom prst="rect">
            <a:avLst/>
          </a:prstGeom>
        </p:spPr>
      </p:pic>
      <p:pic>
        <p:nvPicPr>
          <p:cNvPr id="7" name="Afbeelding 9"/>
          <p:cNvPicPr>
            <a:picLocks noChangeAspect="1"/>
          </p:cNvPicPr>
          <p:nvPr/>
        </p:nvPicPr>
        <p:blipFill>
          <a:blip r:embed="rId5"/>
          <a:stretch>
            <a:fillRect/>
          </a:stretch>
        </p:blipFill>
        <p:spPr>
          <a:xfrm>
            <a:off x="-19474" y="3933057"/>
            <a:ext cx="9248550" cy="3456384"/>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pPr>
              <a:defRPr/>
            </a:pPr>
            <a:fld id="{56B3116A-2F65-4FA2-9EC4-D06607E58C0B}" type="datetime4">
              <a:rPr lang="en-US" smtClean="0"/>
              <a:pPr>
                <a:defRPr/>
              </a:pPr>
              <a:t>May 6, 2024</a:t>
            </a:fld>
            <a:endParaRPr lang="en-US" dirty="0"/>
          </a:p>
        </p:txBody>
      </p:sp>
      <p:sp>
        <p:nvSpPr>
          <p:cNvPr id="7" name="Tekstvak 6"/>
          <p:cNvSpPr txBox="1"/>
          <p:nvPr/>
        </p:nvSpPr>
        <p:spPr>
          <a:xfrm>
            <a:off x="1331640" y="476672"/>
            <a:ext cx="3132348" cy="461665"/>
          </a:xfrm>
          <a:prstGeom prst="rect">
            <a:avLst/>
          </a:prstGeom>
          <a:noFill/>
        </p:spPr>
        <p:txBody>
          <a:bodyPr wrap="square" rtlCol="0">
            <a:spAutoFit/>
          </a:bodyPr>
          <a:lstStyle/>
          <a:p>
            <a:r>
              <a:rPr lang="en-US" sz="2400" dirty="0" smtClean="0">
                <a:solidFill>
                  <a:schemeClr val="bg1"/>
                </a:solidFill>
              </a:rPr>
              <a:t>TCD organisation</a:t>
            </a:r>
            <a:endParaRPr lang="en-US" sz="2400" dirty="0">
              <a:solidFill>
                <a:schemeClr val="bg1"/>
              </a:solidFill>
            </a:endParaRPr>
          </a:p>
        </p:txBody>
      </p:sp>
      <p:grpSp>
        <p:nvGrpSpPr>
          <p:cNvPr id="8" name="Groep 7"/>
          <p:cNvGrpSpPr/>
          <p:nvPr/>
        </p:nvGrpSpPr>
        <p:grpSpPr>
          <a:xfrm>
            <a:off x="930121" y="2348880"/>
            <a:ext cx="3935385" cy="3241230"/>
            <a:chOff x="2440434" y="1663741"/>
            <a:chExt cx="3905250" cy="2017712"/>
          </a:xfrm>
        </p:grpSpPr>
        <p:sp>
          <p:nvSpPr>
            <p:cNvPr id="9" name="Rechthoek 230"/>
            <p:cNvSpPr>
              <a:spLocks/>
            </p:cNvSpPr>
            <p:nvPr/>
          </p:nvSpPr>
          <p:spPr bwMode="auto">
            <a:xfrm>
              <a:off x="3892178" y="1663741"/>
              <a:ext cx="914400" cy="406400"/>
            </a:xfrm>
            <a:prstGeom prst="rect">
              <a:avLst/>
            </a:prstGeom>
            <a:solidFill>
              <a:srgbClr val="5B9BD5"/>
            </a:solidFill>
            <a:ln w="12700">
              <a:solidFill>
                <a:srgbClr val="41719C"/>
              </a:solidFill>
              <a:miter lim="800000"/>
              <a:headEnd/>
              <a:tailEnd/>
            </a:ln>
          </p:spPr>
          <p:txBody>
            <a:bodyPr vert="horz" wrap="square" lIns="68580" tIns="34290" rIns="68580" bIns="34290" numCol="1" anchor="ctr" anchorCtr="0" compatLnSpc="1">
              <a:prstTxWarp prst="textNoShape">
                <a:avLst/>
              </a:prstTxWarp>
            </a:bodyPr>
            <a:lstStyle/>
            <a:p>
              <a:pPr algn="ctr" eaLnBrk="0" hangingPunct="0"/>
              <a:r>
                <a:rPr lang="en-US" altLang="nl-NL" sz="1200"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C-TCD</a:t>
              </a:r>
              <a:endParaRPr lang="en-US" altLang="nl-NL" sz="2100" dirty="0">
                <a:solidFill>
                  <a:schemeClr val="bg1"/>
                </a:solidFill>
                <a:latin typeface="Arial" panose="020B0604020202020204" pitchFamily="34" charset="0"/>
              </a:endParaRPr>
            </a:p>
          </p:txBody>
        </p:sp>
        <p:sp>
          <p:nvSpPr>
            <p:cNvPr id="10" name="Rechthoek 231"/>
            <p:cNvSpPr>
              <a:spLocks/>
            </p:cNvSpPr>
            <p:nvPr/>
          </p:nvSpPr>
          <p:spPr bwMode="auto">
            <a:xfrm>
              <a:off x="2440434" y="2266356"/>
              <a:ext cx="914400" cy="406400"/>
            </a:xfrm>
            <a:prstGeom prst="rect">
              <a:avLst/>
            </a:prstGeom>
            <a:solidFill>
              <a:srgbClr val="5B9BD5"/>
            </a:solidFill>
            <a:ln w="12700">
              <a:solidFill>
                <a:srgbClr val="41719C"/>
              </a:solidFill>
              <a:miter lim="800000"/>
              <a:headEnd/>
              <a:tailEnd/>
            </a:ln>
          </p:spPr>
          <p:txBody>
            <a:bodyPr vert="horz" wrap="square" lIns="68580" tIns="34290" rIns="68580" bIns="34290" numCol="1" anchor="ctr" anchorCtr="0" compatLnSpc="1">
              <a:prstTxWarp prst="textNoShape">
                <a:avLst/>
              </a:prstTxWarp>
            </a:bodyPr>
            <a:lstStyle/>
            <a:p>
              <a:pPr algn="ctr" eaLnBrk="0" hangingPunct="0"/>
              <a:r>
                <a:rPr lang="en-US" altLang="nl-NL" sz="1200"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Business</a:t>
              </a:r>
            </a:p>
            <a:p>
              <a:pPr algn="ctr" eaLnBrk="0" hangingPunct="0"/>
              <a:r>
                <a:rPr lang="en-US" altLang="nl-NL" sz="1200"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Support</a:t>
              </a:r>
              <a:endParaRPr lang="en-US" altLang="nl-NL" sz="2100" dirty="0">
                <a:solidFill>
                  <a:schemeClr val="bg1"/>
                </a:solidFill>
                <a:latin typeface="Arial" panose="020B0604020202020204" pitchFamily="34" charset="0"/>
              </a:endParaRPr>
            </a:p>
          </p:txBody>
        </p:sp>
        <p:sp>
          <p:nvSpPr>
            <p:cNvPr id="11" name="Rechthoek 232"/>
            <p:cNvSpPr>
              <a:spLocks/>
            </p:cNvSpPr>
            <p:nvPr/>
          </p:nvSpPr>
          <p:spPr bwMode="auto">
            <a:xfrm>
              <a:off x="2440434" y="3271878"/>
              <a:ext cx="914400" cy="406400"/>
            </a:xfrm>
            <a:prstGeom prst="rect">
              <a:avLst/>
            </a:prstGeom>
            <a:solidFill>
              <a:schemeClr val="accent1"/>
            </a:solidFill>
            <a:ln w="12700">
              <a:solidFill>
                <a:srgbClr val="41719C"/>
              </a:solidFill>
              <a:miter lim="800000"/>
              <a:headEnd/>
              <a:tailEnd/>
            </a:ln>
          </p:spPr>
          <p:txBody>
            <a:bodyPr vert="horz" wrap="square" lIns="68580" tIns="34290" rIns="68580" bIns="34290" numCol="1" anchor="ctr" anchorCtr="0" compatLnSpc="1">
              <a:prstTxWarp prst="textNoShape">
                <a:avLst/>
              </a:prstTxWarp>
            </a:bodyPr>
            <a:lstStyle/>
            <a:p>
              <a:pPr algn="ctr" eaLnBrk="0" hangingPunct="0"/>
              <a:r>
                <a:rPr lang="en-US" altLang="nl-NL" sz="1200" dirty="0" smtClean="0">
                  <a:solidFill>
                    <a:schemeClr val="bg1"/>
                  </a:solidFill>
                  <a:latin typeface="Calibri" panose="020F0502020204030204" pitchFamily="34" charset="0"/>
                  <a:cs typeface="Times New Roman" panose="02020603050405020304" pitchFamily="18" charset="0"/>
                </a:rPr>
                <a:t>1. Interpreting service</a:t>
              </a:r>
              <a:endParaRPr lang="en-US" altLang="nl-NL" sz="2100" dirty="0">
                <a:solidFill>
                  <a:schemeClr val="bg1"/>
                </a:solidFill>
                <a:latin typeface="Arial" panose="020B0604020202020204" pitchFamily="34" charset="0"/>
              </a:endParaRPr>
            </a:p>
          </p:txBody>
        </p:sp>
        <p:sp>
          <p:nvSpPr>
            <p:cNvPr id="12" name="Rechthoek 234"/>
            <p:cNvSpPr>
              <a:spLocks/>
            </p:cNvSpPr>
            <p:nvPr/>
          </p:nvSpPr>
          <p:spPr bwMode="auto">
            <a:xfrm>
              <a:off x="3443734" y="3275053"/>
              <a:ext cx="914400" cy="406400"/>
            </a:xfrm>
            <a:prstGeom prst="rect">
              <a:avLst/>
            </a:prstGeom>
            <a:solidFill>
              <a:schemeClr val="accent1"/>
            </a:solidFill>
            <a:ln w="12700">
              <a:solidFill>
                <a:srgbClr val="41719C"/>
              </a:solidFill>
              <a:miter lim="800000"/>
              <a:headEnd/>
              <a:tailEnd/>
            </a:ln>
          </p:spPr>
          <p:txBody>
            <a:bodyPr vert="horz" wrap="square" lIns="68580" tIns="34290" rIns="68580" bIns="34290" numCol="1" anchor="ctr" anchorCtr="0" compatLnSpc="1">
              <a:prstTxWarp prst="textNoShape">
                <a:avLst/>
              </a:prstTxWarp>
            </a:bodyPr>
            <a:lstStyle/>
            <a:p>
              <a:pPr algn="ctr" eaLnBrk="0" hangingPunct="0"/>
              <a:r>
                <a:rPr lang="en-US" altLang="nl-NL" sz="1200"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2. Translation service</a:t>
              </a:r>
              <a:endParaRPr lang="en-US" altLang="nl-NL" sz="2100" dirty="0">
                <a:solidFill>
                  <a:schemeClr val="bg1"/>
                </a:solidFill>
                <a:latin typeface="Arial" panose="020B0604020202020204" pitchFamily="34" charset="0"/>
              </a:endParaRPr>
            </a:p>
          </p:txBody>
        </p:sp>
        <p:sp>
          <p:nvSpPr>
            <p:cNvPr id="13" name="Rechthoek 235"/>
            <p:cNvSpPr>
              <a:spLocks/>
            </p:cNvSpPr>
            <p:nvPr/>
          </p:nvSpPr>
          <p:spPr bwMode="auto">
            <a:xfrm>
              <a:off x="4427984" y="3270290"/>
              <a:ext cx="914400" cy="406400"/>
            </a:xfrm>
            <a:prstGeom prst="rect">
              <a:avLst/>
            </a:prstGeom>
            <a:solidFill>
              <a:schemeClr val="accent1"/>
            </a:solidFill>
            <a:ln w="12700">
              <a:solidFill>
                <a:srgbClr val="41719C"/>
              </a:solidFill>
              <a:miter lim="800000"/>
              <a:headEnd/>
              <a:tailEnd/>
            </a:ln>
          </p:spPr>
          <p:txBody>
            <a:bodyPr vert="horz" wrap="square" lIns="68580" tIns="34290" rIns="68580" bIns="34290" numCol="1" anchor="ctr" anchorCtr="0" compatLnSpc="1">
              <a:prstTxWarp prst="textNoShape">
                <a:avLst/>
              </a:prstTxWarp>
            </a:bodyPr>
            <a:lstStyle/>
            <a:p>
              <a:pPr algn="ctr" eaLnBrk="0" hangingPunct="0"/>
              <a:r>
                <a:rPr lang="en-US" altLang="nl-NL" sz="1200"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3. Knowledge Centre</a:t>
              </a:r>
              <a:endParaRPr lang="en-US" altLang="nl-NL" sz="2100" dirty="0">
                <a:solidFill>
                  <a:schemeClr val="bg1"/>
                </a:solidFill>
                <a:latin typeface="Arial" panose="020B0604020202020204" pitchFamily="34" charset="0"/>
              </a:endParaRPr>
            </a:p>
          </p:txBody>
        </p:sp>
        <p:sp>
          <p:nvSpPr>
            <p:cNvPr id="14" name="Rechthoek 236"/>
            <p:cNvSpPr>
              <a:spLocks/>
            </p:cNvSpPr>
            <p:nvPr/>
          </p:nvSpPr>
          <p:spPr bwMode="auto">
            <a:xfrm>
              <a:off x="5431284" y="3273465"/>
              <a:ext cx="914400" cy="406400"/>
            </a:xfrm>
            <a:prstGeom prst="rect">
              <a:avLst/>
            </a:prstGeom>
            <a:solidFill>
              <a:schemeClr val="accent1"/>
            </a:solidFill>
            <a:ln>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68580" tIns="34290" rIns="68580" bIns="34290" numCol="1" anchor="ctr" anchorCtr="0" compatLnSpc="1">
              <a:prstTxWarp prst="textNoShape">
                <a:avLst/>
              </a:prstTxWarp>
            </a:bodyPr>
            <a:lstStyle/>
            <a:p>
              <a:pPr algn="ctr" eaLnBrk="0" hangingPunct="0"/>
              <a:r>
                <a:rPr lang="en-US" altLang="nl-NL" sz="1200"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4. </a:t>
              </a:r>
              <a:endParaRPr lang="en-US" altLang="nl-NL" sz="1200"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ctr" eaLnBrk="0" hangingPunct="0"/>
              <a:r>
                <a:rPr lang="en-US" altLang="nl-NL" sz="1200"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Training &amp;</a:t>
              </a:r>
              <a:endParaRPr lang="en-US" altLang="nl-NL" sz="1200"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ctr" eaLnBrk="0" hangingPunct="0"/>
              <a:r>
                <a:rPr lang="en-US" altLang="nl-NL" sz="1200"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Education </a:t>
              </a:r>
              <a:endParaRPr lang="en-US" altLang="nl-NL" sz="2100" dirty="0">
                <a:solidFill>
                  <a:schemeClr val="bg1"/>
                </a:solidFill>
                <a:latin typeface="Arial" panose="020B0604020202020204" pitchFamily="34" charset="0"/>
              </a:endParaRPr>
            </a:p>
          </p:txBody>
        </p:sp>
        <p:cxnSp>
          <p:nvCxnSpPr>
            <p:cNvPr id="15" name="Rechte verbindingslijn 14"/>
            <p:cNvCxnSpPr/>
            <p:nvPr/>
          </p:nvCxnSpPr>
          <p:spPr>
            <a:xfrm flipV="1">
              <a:off x="4358134" y="2070141"/>
              <a:ext cx="0" cy="854804"/>
            </a:xfrm>
            <a:prstGeom prst="line">
              <a:avLst/>
            </a:prstGeom>
            <a:noFill/>
            <a:ln w="25400" cap="flat" cmpd="sng" algn="ctr">
              <a:solidFill>
                <a:srgbClr val="4F81BD"/>
              </a:solidFill>
              <a:prstDash val="solid"/>
            </a:ln>
            <a:effectLst>
              <a:outerShdw blurRad="40000" dist="20000" dir="5400000" rotWithShape="0">
                <a:srgbClr val="000000">
                  <a:alpha val="38000"/>
                </a:srgbClr>
              </a:outerShdw>
            </a:effectLst>
          </p:spPr>
        </p:cxnSp>
        <p:cxnSp>
          <p:nvCxnSpPr>
            <p:cNvPr id="16" name="Rechte verbindingslijn 15"/>
            <p:cNvCxnSpPr/>
            <p:nvPr/>
          </p:nvCxnSpPr>
          <p:spPr>
            <a:xfrm flipH="1" flipV="1">
              <a:off x="2897635" y="2932607"/>
              <a:ext cx="2995814" cy="4861"/>
            </a:xfrm>
            <a:prstGeom prst="line">
              <a:avLst/>
            </a:prstGeom>
            <a:noFill/>
            <a:ln w="25400" cap="flat" cmpd="sng" algn="ctr">
              <a:solidFill>
                <a:srgbClr val="4F81BD"/>
              </a:solidFill>
              <a:prstDash val="solid"/>
            </a:ln>
            <a:effectLst>
              <a:outerShdw blurRad="40000" dist="20000" dir="5400000" rotWithShape="0">
                <a:srgbClr val="000000">
                  <a:alpha val="38000"/>
                </a:srgbClr>
              </a:outerShdw>
            </a:effectLst>
          </p:spPr>
        </p:cxnSp>
        <p:cxnSp>
          <p:nvCxnSpPr>
            <p:cNvPr id="17" name="Rechte verbindingslijn 16"/>
            <p:cNvCxnSpPr/>
            <p:nvPr/>
          </p:nvCxnSpPr>
          <p:spPr>
            <a:xfrm flipV="1">
              <a:off x="2897634" y="2924152"/>
              <a:ext cx="0" cy="347726"/>
            </a:xfrm>
            <a:prstGeom prst="line">
              <a:avLst/>
            </a:prstGeom>
            <a:noFill/>
            <a:ln w="25400" cap="flat" cmpd="sng" algn="ctr">
              <a:solidFill>
                <a:srgbClr val="4F81BD"/>
              </a:solidFill>
              <a:prstDash val="solid"/>
            </a:ln>
            <a:effectLst>
              <a:outerShdw blurRad="40000" dist="20000" dir="5400000" rotWithShape="0">
                <a:srgbClr val="000000">
                  <a:alpha val="38000"/>
                </a:srgbClr>
              </a:outerShdw>
            </a:effectLst>
          </p:spPr>
        </p:cxnSp>
        <p:cxnSp>
          <p:nvCxnSpPr>
            <p:cNvPr id="18" name="Rechte verbindingslijn 17"/>
            <p:cNvCxnSpPr/>
            <p:nvPr/>
          </p:nvCxnSpPr>
          <p:spPr>
            <a:xfrm flipV="1">
              <a:off x="3908830" y="2921947"/>
              <a:ext cx="0" cy="347728"/>
            </a:xfrm>
            <a:prstGeom prst="line">
              <a:avLst/>
            </a:prstGeom>
            <a:noFill/>
            <a:ln w="25400" cap="flat" cmpd="sng" algn="ctr">
              <a:solidFill>
                <a:srgbClr val="4F81BD"/>
              </a:solidFill>
              <a:prstDash val="solid"/>
            </a:ln>
            <a:effectLst>
              <a:outerShdw blurRad="40000" dist="20000" dir="5400000" rotWithShape="0">
                <a:srgbClr val="000000">
                  <a:alpha val="38000"/>
                </a:srgbClr>
              </a:outerShdw>
            </a:effectLst>
          </p:spPr>
        </p:cxnSp>
        <p:cxnSp>
          <p:nvCxnSpPr>
            <p:cNvPr id="19" name="Rechte verbindingslijn 18"/>
            <p:cNvCxnSpPr/>
            <p:nvPr/>
          </p:nvCxnSpPr>
          <p:spPr>
            <a:xfrm flipV="1">
              <a:off x="4904803" y="2929256"/>
              <a:ext cx="0" cy="347728"/>
            </a:xfrm>
            <a:prstGeom prst="line">
              <a:avLst/>
            </a:prstGeom>
            <a:noFill/>
            <a:ln w="25400" cap="flat" cmpd="sng" algn="ctr">
              <a:solidFill>
                <a:srgbClr val="4F81BD"/>
              </a:solidFill>
              <a:prstDash val="solid"/>
            </a:ln>
            <a:effectLst>
              <a:outerShdw blurRad="40000" dist="20000" dir="5400000" rotWithShape="0">
                <a:srgbClr val="000000">
                  <a:alpha val="38000"/>
                </a:srgbClr>
              </a:outerShdw>
            </a:effectLst>
          </p:spPr>
        </p:cxnSp>
        <p:cxnSp>
          <p:nvCxnSpPr>
            <p:cNvPr id="20" name="Rechte verbindingslijn 19"/>
            <p:cNvCxnSpPr/>
            <p:nvPr/>
          </p:nvCxnSpPr>
          <p:spPr>
            <a:xfrm flipV="1">
              <a:off x="5893449" y="2929256"/>
              <a:ext cx="7328" cy="350659"/>
            </a:xfrm>
            <a:prstGeom prst="line">
              <a:avLst/>
            </a:prstGeom>
            <a:noFill/>
            <a:ln w="25400" cap="flat" cmpd="sng" algn="ctr">
              <a:solidFill>
                <a:srgbClr val="4F81BD"/>
              </a:solidFill>
              <a:prstDash val="solid"/>
            </a:ln>
            <a:effectLst>
              <a:outerShdw blurRad="40000" dist="20000" dir="5400000" rotWithShape="0">
                <a:srgbClr val="000000">
                  <a:alpha val="38000"/>
                </a:srgbClr>
              </a:outerShdw>
            </a:effectLst>
          </p:spPr>
        </p:cxnSp>
        <p:cxnSp>
          <p:nvCxnSpPr>
            <p:cNvPr id="21" name="Rechte verbindingslijn 20"/>
            <p:cNvCxnSpPr/>
            <p:nvPr/>
          </p:nvCxnSpPr>
          <p:spPr>
            <a:xfrm>
              <a:off x="3354834" y="2469556"/>
              <a:ext cx="1003300" cy="4720"/>
            </a:xfrm>
            <a:prstGeom prst="line">
              <a:avLst/>
            </a:prstGeom>
            <a:noFill/>
            <a:ln w="25400" cap="flat" cmpd="sng" algn="ctr">
              <a:solidFill>
                <a:srgbClr val="4F81BD"/>
              </a:solidFill>
              <a:prstDash val="solid"/>
            </a:ln>
            <a:effectLst>
              <a:outerShdw blurRad="40000" dist="20000" dir="5400000" rotWithShape="0">
                <a:srgbClr val="000000">
                  <a:alpha val="38000"/>
                </a:srgbClr>
              </a:outerShdw>
            </a:effectLst>
          </p:spPr>
        </p:cxnSp>
      </p:grpSp>
      <p:sp>
        <p:nvSpPr>
          <p:cNvPr id="3" name="Tekstvak 2"/>
          <p:cNvSpPr txBox="1"/>
          <p:nvPr/>
        </p:nvSpPr>
        <p:spPr>
          <a:xfrm>
            <a:off x="5220071" y="1483037"/>
            <a:ext cx="3673103" cy="3477875"/>
          </a:xfrm>
          <a:prstGeom prst="rect">
            <a:avLst/>
          </a:prstGeom>
          <a:noFill/>
        </p:spPr>
        <p:txBody>
          <a:bodyPr wrap="square" rtlCol="0">
            <a:spAutoFit/>
          </a:bodyPr>
          <a:lstStyle/>
          <a:p>
            <a:pPr marL="257175" indent="-257175">
              <a:buFont typeface="+mj-lt"/>
              <a:buAutoNum type="arabicPeriod"/>
            </a:pPr>
            <a:r>
              <a:rPr lang="en-US" sz="2000" dirty="0"/>
              <a:t>Operational </a:t>
            </a:r>
            <a:r>
              <a:rPr lang="en-US" sz="2000" b="1" dirty="0"/>
              <a:t>interpreters</a:t>
            </a:r>
            <a:r>
              <a:rPr lang="en-US" sz="2000" dirty="0"/>
              <a:t>: uniform – combatant - secret</a:t>
            </a:r>
          </a:p>
          <a:p>
            <a:pPr marL="257175" indent="-257175">
              <a:buFont typeface="+mj-lt"/>
              <a:buAutoNum type="arabicPeriod"/>
            </a:pPr>
            <a:r>
              <a:rPr lang="en-US" sz="2000" b="1" dirty="0"/>
              <a:t>Translation</a:t>
            </a:r>
            <a:r>
              <a:rPr lang="en-US" sz="2000" dirty="0"/>
              <a:t>: from tweet to doctrine</a:t>
            </a:r>
          </a:p>
          <a:p>
            <a:pPr marL="257175" indent="-257175">
              <a:buFont typeface="+mj-lt"/>
              <a:buAutoNum type="arabicPeriod"/>
            </a:pPr>
            <a:r>
              <a:rPr lang="en-US" sz="2000" b="1" dirty="0"/>
              <a:t>Knowledge Centre</a:t>
            </a:r>
            <a:r>
              <a:rPr lang="en-US" sz="2000" dirty="0"/>
              <a:t>: standardization – examination - </a:t>
            </a:r>
            <a:r>
              <a:rPr lang="en-US" sz="2000" dirty="0" smtClean="0"/>
              <a:t>innovation</a:t>
            </a:r>
            <a:endParaRPr lang="en-US" sz="2000" dirty="0"/>
          </a:p>
          <a:p>
            <a:pPr marL="257175" indent="-257175">
              <a:buFont typeface="+mj-lt"/>
              <a:buAutoNum type="arabicPeriod"/>
            </a:pPr>
            <a:r>
              <a:rPr lang="en-US" sz="2000" dirty="0"/>
              <a:t>Training &amp; Education: </a:t>
            </a:r>
            <a:r>
              <a:rPr lang="en-US" sz="2000" b="1" dirty="0" smtClean="0"/>
              <a:t>education</a:t>
            </a:r>
            <a:r>
              <a:rPr lang="en-US" sz="2000" dirty="0" smtClean="0"/>
              <a:t>, </a:t>
            </a:r>
            <a:r>
              <a:rPr lang="en-US" sz="2000" b="1" dirty="0" smtClean="0"/>
              <a:t>training</a:t>
            </a:r>
            <a:r>
              <a:rPr lang="en-US" sz="2000" dirty="0" smtClean="0"/>
              <a:t>, incl</a:t>
            </a:r>
            <a:r>
              <a:rPr lang="en-US" sz="2000" dirty="0"/>
              <a:t>. courses / tailored</a:t>
            </a:r>
          </a:p>
        </p:txBody>
      </p:sp>
    </p:spTree>
    <p:extLst>
      <p:ext uri="{BB962C8B-B14F-4D97-AF65-F5344CB8AC3E}">
        <p14:creationId xmlns:p14="http://schemas.microsoft.com/office/powerpoint/2010/main" val="238487794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reeform 76">
            <a:extLst>
              <a:ext uri="{FF2B5EF4-FFF2-40B4-BE49-F238E27FC236}">
                <a16:creationId xmlns:a16="http://schemas.microsoft.com/office/drawing/2014/main" id="{AF823FCD-9B05-8844-9017-6666183086A7}"/>
              </a:ext>
            </a:extLst>
          </p:cNvPr>
          <p:cNvSpPr>
            <a:spLocks noChangeArrowheads="1"/>
          </p:cNvSpPr>
          <p:nvPr/>
        </p:nvSpPr>
        <p:spPr bwMode="auto">
          <a:xfrm>
            <a:off x="7344880" y="1176866"/>
            <a:ext cx="461464" cy="360520"/>
          </a:xfrm>
          <a:custGeom>
            <a:avLst/>
            <a:gdLst>
              <a:gd name="T0" fmla="*/ 988 w 989"/>
              <a:gd name="T1" fmla="*/ 0 h 773"/>
              <a:gd name="T2" fmla="*/ 241 w 989"/>
              <a:gd name="T3" fmla="*/ 0 h 773"/>
              <a:gd name="T4" fmla="*/ 241 w 989"/>
              <a:gd name="T5" fmla="*/ 579 h 773"/>
              <a:gd name="T6" fmla="*/ 225 w 989"/>
              <a:gd name="T7" fmla="*/ 579 h 773"/>
              <a:gd name="T8" fmla="*/ 225 w 989"/>
              <a:gd name="T9" fmla="*/ 568 h 773"/>
              <a:gd name="T10" fmla="*/ 0 w 989"/>
              <a:gd name="T11" fmla="*/ 568 h 773"/>
              <a:gd name="T12" fmla="*/ 0 w 989"/>
              <a:gd name="T13" fmla="*/ 772 h 773"/>
              <a:gd name="T14" fmla="*/ 96 w 989"/>
              <a:gd name="T15" fmla="*/ 772 h 773"/>
              <a:gd name="T16" fmla="*/ 192 w 989"/>
              <a:gd name="T17" fmla="*/ 772 h 773"/>
              <a:gd name="T18" fmla="*/ 225 w 989"/>
              <a:gd name="T19" fmla="*/ 772 h 773"/>
              <a:gd name="T20" fmla="*/ 988 w 989"/>
              <a:gd name="T21" fmla="*/ 772 h 773"/>
              <a:gd name="T22" fmla="*/ 723 w 989"/>
              <a:gd name="T23" fmla="*/ 386 h 773"/>
              <a:gd name="T24" fmla="*/ 988 w 989"/>
              <a:gd name="T25" fmla="*/ 0 h 7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9" h="773">
                <a:moveTo>
                  <a:pt x="988" y="0"/>
                </a:moveTo>
                <a:lnTo>
                  <a:pt x="241" y="0"/>
                </a:lnTo>
                <a:lnTo>
                  <a:pt x="241" y="579"/>
                </a:lnTo>
                <a:lnTo>
                  <a:pt x="225" y="579"/>
                </a:lnTo>
                <a:lnTo>
                  <a:pt x="225" y="568"/>
                </a:lnTo>
                <a:lnTo>
                  <a:pt x="0" y="568"/>
                </a:lnTo>
                <a:lnTo>
                  <a:pt x="0" y="772"/>
                </a:lnTo>
                <a:lnTo>
                  <a:pt x="96" y="772"/>
                </a:lnTo>
                <a:lnTo>
                  <a:pt x="192" y="772"/>
                </a:lnTo>
                <a:lnTo>
                  <a:pt x="225" y="772"/>
                </a:lnTo>
                <a:lnTo>
                  <a:pt x="988" y="772"/>
                </a:lnTo>
                <a:lnTo>
                  <a:pt x="723" y="386"/>
                </a:lnTo>
                <a:lnTo>
                  <a:pt x="988" y="0"/>
                </a:lnTo>
              </a:path>
            </a:pathLst>
          </a:custGeom>
          <a:solidFill>
            <a:schemeClr val="accent1"/>
          </a:solidFill>
          <a:ln>
            <a:noFill/>
          </a:ln>
          <a:effectLst/>
        </p:spPr>
        <p:txBody>
          <a:bodyPr wrap="none" anchor="ctr"/>
          <a:lstStyle/>
          <a:p>
            <a:pPr defTabSz="685663"/>
            <a:endParaRPr lang="nl-NL" sz="2449">
              <a:solidFill>
                <a:srgbClr val="7F7F7F"/>
              </a:solidFill>
              <a:latin typeface="Lato Light" panose="020F0502020204030203" pitchFamily="34" charset="0"/>
            </a:endParaRPr>
          </a:p>
        </p:txBody>
      </p:sp>
      <p:sp>
        <p:nvSpPr>
          <p:cNvPr id="2" name="Title 1"/>
          <p:cNvSpPr>
            <a:spLocks noGrp="1"/>
          </p:cNvSpPr>
          <p:nvPr>
            <p:ph type="title"/>
          </p:nvPr>
        </p:nvSpPr>
        <p:spPr>
          <a:xfrm>
            <a:off x="179512" y="548680"/>
            <a:ext cx="7772400" cy="396875"/>
          </a:xfrm>
        </p:spPr>
        <p:txBody>
          <a:bodyPr/>
          <a:lstStyle/>
          <a:p>
            <a:r>
              <a:rPr lang="en-US" dirty="0" smtClean="0">
                <a:solidFill>
                  <a:schemeClr val="bg1"/>
                </a:solidFill>
              </a:rPr>
              <a:t>Our mission statement</a:t>
            </a:r>
            <a:endParaRPr lang="nl-NL" dirty="0">
              <a:solidFill>
                <a:schemeClr val="bg1"/>
              </a:solidFill>
            </a:endParaRPr>
          </a:p>
        </p:txBody>
      </p:sp>
      <p:sp>
        <p:nvSpPr>
          <p:cNvPr id="4" name="Date Placeholder 3"/>
          <p:cNvSpPr>
            <a:spLocks noGrp="1"/>
          </p:cNvSpPr>
          <p:nvPr>
            <p:ph type="dt" sz="half" idx="10"/>
          </p:nvPr>
        </p:nvSpPr>
        <p:spPr/>
        <p:txBody>
          <a:bodyPr/>
          <a:lstStyle/>
          <a:p>
            <a:pPr>
              <a:defRPr/>
            </a:pPr>
            <a:fld id="{D624F8E1-A2E8-4961-B4A2-F014D9CC6A95}" type="datetime4">
              <a:rPr lang="nl-NL" smtClean="0"/>
              <a:pPr>
                <a:defRPr/>
              </a:pPr>
              <a:t>6 mei 2024</a:t>
            </a:fld>
            <a:endParaRPr lang="nl-NL" dirty="0"/>
          </a:p>
        </p:txBody>
      </p:sp>
      <p:sp>
        <p:nvSpPr>
          <p:cNvPr id="6" name="Subtitle 2">
            <a:extLst>
              <a:ext uri="{FF2B5EF4-FFF2-40B4-BE49-F238E27FC236}">
                <a16:creationId xmlns:a16="http://schemas.microsoft.com/office/drawing/2014/main" id="{5C5CD812-0F66-A44E-AA4B-F90ABDAA08E8}"/>
              </a:ext>
            </a:extLst>
          </p:cNvPr>
          <p:cNvSpPr txBox="1">
            <a:spLocks/>
          </p:cNvSpPr>
          <p:nvPr/>
        </p:nvSpPr>
        <p:spPr>
          <a:xfrm>
            <a:off x="191174" y="2220822"/>
            <a:ext cx="6085565" cy="1884362"/>
          </a:xfrm>
          <a:prstGeom prst="rect">
            <a:avLst/>
          </a:prstGeom>
        </p:spPr>
        <p:txBody>
          <a:bodyPr vert="horz" wrap="square" lIns="34290" tIns="17145" rIns="34290" bIns="171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defTabSz="407864">
              <a:lnSpc>
                <a:spcPct val="100000"/>
              </a:lnSpc>
            </a:pPr>
            <a:r>
              <a:rPr lang="en-GB" sz="2800" b="1" u="sng" dirty="0">
                <a:solidFill>
                  <a:schemeClr val="tx1"/>
                </a:solidFill>
                <a:latin typeface="Verdana" panose="020B0604030504040204" pitchFamily="34" charset="0"/>
                <a:ea typeface="Verdana" panose="020B0604030504040204" pitchFamily="34" charset="0"/>
              </a:rPr>
              <a:t>'</a:t>
            </a:r>
            <a:r>
              <a:rPr lang="en-GB" sz="2800" b="1" i="1" u="sng" dirty="0" err="1">
                <a:solidFill>
                  <a:schemeClr val="tx1"/>
                </a:solidFill>
                <a:latin typeface="Verdana" panose="020B0604030504040204" pitchFamily="34" charset="0"/>
                <a:ea typeface="Verdana" panose="020B0604030504040204" pitchFamily="34" charset="0"/>
              </a:rPr>
              <a:t>Armati</a:t>
            </a:r>
            <a:r>
              <a:rPr lang="en-GB" sz="2800" b="1" i="1" u="sng" dirty="0">
                <a:solidFill>
                  <a:schemeClr val="tx1"/>
                </a:solidFill>
                <a:latin typeface="Verdana" panose="020B0604030504040204" pitchFamily="34" charset="0"/>
                <a:ea typeface="Verdana" panose="020B0604030504040204" pitchFamily="34" charset="0"/>
              </a:rPr>
              <a:t> cum lingua</a:t>
            </a:r>
            <a:r>
              <a:rPr lang="en-GB" sz="2800" b="1" u="sng" dirty="0">
                <a:solidFill>
                  <a:schemeClr val="tx1"/>
                </a:solidFill>
                <a:latin typeface="Verdana" panose="020B0604030504040204" pitchFamily="34" charset="0"/>
                <a:ea typeface="Verdana" panose="020B0604030504040204" pitchFamily="34" charset="0"/>
              </a:rPr>
              <a:t>' </a:t>
            </a:r>
          </a:p>
          <a:p>
            <a:pPr defTabSz="407864">
              <a:lnSpc>
                <a:spcPct val="100000"/>
              </a:lnSpc>
            </a:pPr>
            <a:r>
              <a:rPr lang="en-GB" sz="1800" dirty="0">
                <a:solidFill>
                  <a:schemeClr val="tx1"/>
                </a:solidFill>
                <a:latin typeface="Verdana" panose="020B0604030504040204" pitchFamily="34" charset="0"/>
                <a:ea typeface="Verdana" panose="020B0604030504040204" pitchFamily="34" charset="0"/>
              </a:rPr>
              <a:t>Armed with language</a:t>
            </a:r>
          </a:p>
          <a:p>
            <a:pPr defTabSz="407864">
              <a:lnSpc>
                <a:spcPct val="100000"/>
              </a:lnSpc>
            </a:pPr>
            <a:endParaRPr lang="nl-NL" sz="1350" dirty="0">
              <a:solidFill>
                <a:schemeClr val="tx1"/>
              </a:solidFill>
              <a:latin typeface="Verdana" panose="020B0604030504040204" pitchFamily="34" charset="0"/>
              <a:ea typeface="Verdana" panose="020B0604030504040204" pitchFamily="34" charset="0"/>
            </a:endParaRPr>
          </a:p>
          <a:p>
            <a:pPr defTabSz="407864">
              <a:lnSpc>
                <a:spcPct val="100000"/>
              </a:lnSpc>
            </a:pPr>
            <a:r>
              <a:rPr lang="en-GB" sz="1600" dirty="0">
                <a:solidFill>
                  <a:schemeClr val="tx1"/>
                </a:solidFill>
                <a:latin typeface="Verdana" panose="020B0604030504040204" pitchFamily="34" charset="0"/>
                <a:ea typeface="Verdana" panose="020B0604030504040204" pitchFamily="34" charset="0"/>
              </a:rPr>
              <a:t>The Netherlands Defence Language Centre (TCD) supports and strengthens effective </a:t>
            </a:r>
            <a:r>
              <a:rPr lang="en-GB" sz="1600" dirty="0" smtClean="0">
                <a:solidFill>
                  <a:schemeClr val="tx1"/>
                </a:solidFill>
                <a:latin typeface="Verdana" panose="020B0604030504040204" pitchFamily="34" charset="0"/>
                <a:ea typeface="Verdana" panose="020B0604030504040204" pitchFamily="34" charset="0"/>
              </a:rPr>
              <a:t>(intercultural) </a:t>
            </a:r>
            <a:r>
              <a:rPr lang="en-GB" sz="1600" dirty="0">
                <a:solidFill>
                  <a:schemeClr val="tx1"/>
                </a:solidFill>
                <a:latin typeface="Verdana" panose="020B0604030504040204" pitchFamily="34" charset="0"/>
                <a:ea typeface="Verdana" panose="020B0604030504040204" pitchFamily="34" charset="0"/>
              </a:rPr>
              <a:t>communication.</a:t>
            </a:r>
          </a:p>
          <a:p>
            <a:pPr defTabSz="407864">
              <a:lnSpc>
                <a:spcPct val="100000"/>
              </a:lnSpc>
            </a:pPr>
            <a:endParaRPr lang="nl-NL" sz="1600" dirty="0" smtClean="0">
              <a:solidFill>
                <a:schemeClr val="tx1"/>
              </a:solidFill>
              <a:latin typeface="Verdana" panose="020B0604030504040204" pitchFamily="34" charset="0"/>
              <a:ea typeface="Verdana" panose="020B0604030504040204" pitchFamily="34" charset="0"/>
            </a:endParaRPr>
          </a:p>
        </p:txBody>
      </p:sp>
      <p:sp>
        <p:nvSpPr>
          <p:cNvPr id="7" name="Freeform 2">
            <a:extLst>
              <a:ext uri="{FF2B5EF4-FFF2-40B4-BE49-F238E27FC236}">
                <a16:creationId xmlns:a16="http://schemas.microsoft.com/office/drawing/2014/main" id="{0FA8E6B4-7CAF-AC48-B931-E88BB28A8226}"/>
              </a:ext>
            </a:extLst>
          </p:cNvPr>
          <p:cNvSpPr>
            <a:spLocks noChangeArrowheads="1"/>
          </p:cNvSpPr>
          <p:nvPr/>
        </p:nvSpPr>
        <p:spPr bwMode="auto">
          <a:xfrm>
            <a:off x="8361541" y="1935567"/>
            <a:ext cx="24722" cy="797262"/>
          </a:xfrm>
          <a:custGeom>
            <a:avLst/>
            <a:gdLst>
              <a:gd name="T0" fmla="*/ 51 w 52"/>
              <a:gd name="T1" fmla="*/ 1705 h 1706"/>
              <a:gd name="T2" fmla="*/ 0 w 52"/>
              <a:gd name="T3" fmla="*/ 1705 h 1706"/>
              <a:gd name="T4" fmla="*/ 0 w 52"/>
              <a:gd name="T5" fmla="*/ 0 h 1706"/>
              <a:gd name="T6" fmla="*/ 51 w 52"/>
              <a:gd name="T7" fmla="*/ 0 h 1706"/>
              <a:gd name="T8" fmla="*/ 51 w 52"/>
              <a:gd name="T9" fmla="*/ 1705 h 1706"/>
            </a:gdLst>
            <a:ahLst/>
            <a:cxnLst>
              <a:cxn ang="0">
                <a:pos x="T0" y="T1"/>
              </a:cxn>
              <a:cxn ang="0">
                <a:pos x="T2" y="T3"/>
              </a:cxn>
              <a:cxn ang="0">
                <a:pos x="T4" y="T5"/>
              </a:cxn>
              <a:cxn ang="0">
                <a:pos x="T6" y="T7"/>
              </a:cxn>
              <a:cxn ang="0">
                <a:pos x="T8" y="T9"/>
              </a:cxn>
            </a:cxnLst>
            <a:rect l="0" t="0" r="r" b="b"/>
            <a:pathLst>
              <a:path w="52" h="1706">
                <a:moveTo>
                  <a:pt x="51" y="1705"/>
                </a:moveTo>
                <a:lnTo>
                  <a:pt x="0" y="1705"/>
                </a:lnTo>
                <a:lnTo>
                  <a:pt x="0" y="0"/>
                </a:lnTo>
                <a:lnTo>
                  <a:pt x="51" y="0"/>
                </a:lnTo>
                <a:lnTo>
                  <a:pt x="51" y="1705"/>
                </a:lnTo>
              </a:path>
            </a:pathLst>
          </a:custGeom>
          <a:solidFill>
            <a:schemeClr val="accent4"/>
          </a:solidFill>
          <a:ln>
            <a:noFill/>
          </a:ln>
          <a:effectLst/>
        </p:spPr>
        <p:txBody>
          <a:bodyPr wrap="none" anchor="ctr"/>
          <a:lstStyle/>
          <a:p>
            <a:pPr defTabSz="685663"/>
            <a:endParaRPr lang="nl-NL" sz="2449">
              <a:solidFill>
                <a:srgbClr val="7F7F7F"/>
              </a:solidFill>
              <a:latin typeface="Lato Light" panose="020F0502020204030203" pitchFamily="34" charset="0"/>
            </a:endParaRPr>
          </a:p>
        </p:txBody>
      </p:sp>
      <p:sp>
        <p:nvSpPr>
          <p:cNvPr id="8" name="Freeform 3">
            <a:extLst>
              <a:ext uri="{FF2B5EF4-FFF2-40B4-BE49-F238E27FC236}">
                <a16:creationId xmlns:a16="http://schemas.microsoft.com/office/drawing/2014/main" id="{E2D087E1-58B2-754E-B1D5-78265FC0D77E}"/>
              </a:ext>
            </a:extLst>
          </p:cNvPr>
          <p:cNvSpPr>
            <a:spLocks noChangeArrowheads="1"/>
          </p:cNvSpPr>
          <p:nvPr/>
        </p:nvSpPr>
        <p:spPr bwMode="auto">
          <a:xfrm>
            <a:off x="8143172" y="1704834"/>
            <a:ext cx="463523" cy="463525"/>
          </a:xfrm>
          <a:custGeom>
            <a:avLst/>
            <a:gdLst>
              <a:gd name="T0" fmla="*/ 496 w 994"/>
              <a:gd name="T1" fmla="*/ 0 h 994"/>
              <a:gd name="T2" fmla="*/ 496 w 994"/>
              <a:gd name="T3" fmla="*/ 0 h 994"/>
              <a:gd name="T4" fmla="*/ 993 w 994"/>
              <a:gd name="T5" fmla="*/ 496 h 994"/>
              <a:gd name="T6" fmla="*/ 993 w 994"/>
              <a:gd name="T7" fmla="*/ 496 h 994"/>
              <a:gd name="T8" fmla="*/ 496 w 994"/>
              <a:gd name="T9" fmla="*/ 993 h 994"/>
              <a:gd name="T10" fmla="*/ 496 w 994"/>
              <a:gd name="T11" fmla="*/ 993 h 994"/>
              <a:gd name="T12" fmla="*/ 0 w 994"/>
              <a:gd name="T13" fmla="*/ 496 h 994"/>
              <a:gd name="T14" fmla="*/ 0 w 994"/>
              <a:gd name="T15" fmla="*/ 496 h 994"/>
              <a:gd name="T16" fmla="*/ 496 w 994"/>
              <a:gd name="T17" fmla="*/ 0 h 9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4" h="994">
                <a:moveTo>
                  <a:pt x="496" y="0"/>
                </a:moveTo>
                <a:lnTo>
                  <a:pt x="496" y="0"/>
                </a:lnTo>
                <a:cubicBezTo>
                  <a:pt x="771" y="0"/>
                  <a:pt x="993" y="222"/>
                  <a:pt x="993" y="496"/>
                </a:cubicBezTo>
                <a:lnTo>
                  <a:pt x="993" y="496"/>
                </a:lnTo>
                <a:cubicBezTo>
                  <a:pt x="993" y="771"/>
                  <a:pt x="771" y="993"/>
                  <a:pt x="496" y="993"/>
                </a:cubicBezTo>
                <a:lnTo>
                  <a:pt x="496" y="993"/>
                </a:lnTo>
                <a:cubicBezTo>
                  <a:pt x="222" y="993"/>
                  <a:pt x="0" y="771"/>
                  <a:pt x="0" y="496"/>
                </a:cubicBezTo>
                <a:lnTo>
                  <a:pt x="0" y="496"/>
                </a:lnTo>
                <a:cubicBezTo>
                  <a:pt x="0" y="222"/>
                  <a:pt x="222" y="0"/>
                  <a:pt x="496" y="0"/>
                </a:cubicBezTo>
              </a:path>
            </a:pathLst>
          </a:custGeom>
          <a:solidFill>
            <a:schemeClr val="accent4"/>
          </a:solidFill>
          <a:ln>
            <a:noFill/>
          </a:ln>
          <a:effectLst/>
        </p:spPr>
        <p:txBody>
          <a:bodyPr wrap="none" anchor="ctr"/>
          <a:lstStyle/>
          <a:p>
            <a:pPr defTabSz="685663"/>
            <a:endParaRPr lang="nl-NL" sz="2449">
              <a:solidFill>
                <a:srgbClr val="7F7F7F"/>
              </a:solidFill>
              <a:latin typeface="Lato Light" panose="020F0502020204030203" pitchFamily="34" charset="0"/>
            </a:endParaRPr>
          </a:p>
        </p:txBody>
      </p:sp>
      <p:sp>
        <p:nvSpPr>
          <p:cNvPr id="9" name="Freeform 76">
            <a:extLst>
              <a:ext uri="{FF2B5EF4-FFF2-40B4-BE49-F238E27FC236}">
                <a16:creationId xmlns:a16="http://schemas.microsoft.com/office/drawing/2014/main" id="{CFB685F4-7EA4-5645-BE01-AA88235E6D76}"/>
              </a:ext>
            </a:extLst>
          </p:cNvPr>
          <p:cNvSpPr>
            <a:spLocks noChangeArrowheads="1"/>
          </p:cNvSpPr>
          <p:nvPr/>
        </p:nvSpPr>
        <p:spPr bwMode="auto">
          <a:xfrm>
            <a:off x="7354149" y="1170311"/>
            <a:ext cx="461464" cy="360520"/>
          </a:xfrm>
          <a:custGeom>
            <a:avLst/>
            <a:gdLst>
              <a:gd name="T0" fmla="*/ 988 w 989"/>
              <a:gd name="T1" fmla="*/ 0 h 773"/>
              <a:gd name="T2" fmla="*/ 241 w 989"/>
              <a:gd name="T3" fmla="*/ 0 h 773"/>
              <a:gd name="T4" fmla="*/ 241 w 989"/>
              <a:gd name="T5" fmla="*/ 579 h 773"/>
              <a:gd name="T6" fmla="*/ 225 w 989"/>
              <a:gd name="T7" fmla="*/ 579 h 773"/>
              <a:gd name="T8" fmla="*/ 225 w 989"/>
              <a:gd name="T9" fmla="*/ 568 h 773"/>
              <a:gd name="T10" fmla="*/ 0 w 989"/>
              <a:gd name="T11" fmla="*/ 568 h 773"/>
              <a:gd name="T12" fmla="*/ 0 w 989"/>
              <a:gd name="T13" fmla="*/ 772 h 773"/>
              <a:gd name="T14" fmla="*/ 96 w 989"/>
              <a:gd name="T15" fmla="*/ 772 h 773"/>
              <a:gd name="T16" fmla="*/ 192 w 989"/>
              <a:gd name="T17" fmla="*/ 772 h 773"/>
              <a:gd name="T18" fmla="*/ 225 w 989"/>
              <a:gd name="T19" fmla="*/ 772 h 773"/>
              <a:gd name="T20" fmla="*/ 988 w 989"/>
              <a:gd name="T21" fmla="*/ 772 h 773"/>
              <a:gd name="T22" fmla="*/ 723 w 989"/>
              <a:gd name="T23" fmla="*/ 386 h 773"/>
              <a:gd name="T24" fmla="*/ 988 w 989"/>
              <a:gd name="T25" fmla="*/ 0 h 7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9" h="773">
                <a:moveTo>
                  <a:pt x="988" y="0"/>
                </a:moveTo>
                <a:lnTo>
                  <a:pt x="241" y="0"/>
                </a:lnTo>
                <a:lnTo>
                  <a:pt x="241" y="579"/>
                </a:lnTo>
                <a:lnTo>
                  <a:pt x="225" y="579"/>
                </a:lnTo>
                <a:lnTo>
                  <a:pt x="225" y="568"/>
                </a:lnTo>
                <a:lnTo>
                  <a:pt x="0" y="568"/>
                </a:lnTo>
                <a:lnTo>
                  <a:pt x="0" y="772"/>
                </a:lnTo>
                <a:lnTo>
                  <a:pt x="96" y="772"/>
                </a:lnTo>
                <a:lnTo>
                  <a:pt x="192" y="772"/>
                </a:lnTo>
                <a:lnTo>
                  <a:pt x="225" y="772"/>
                </a:lnTo>
                <a:lnTo>
                  <a:pt x="988" y="772"/>
                </a:lnTo>
                <a:lnTo>
                  <a:pt x="723" y="386"/>
                </a:lnTo>
                <a:lnTo>
                  <a:pt x="988" y="0"/>
                </a:lnTo>
              </a:path>
            </a:pathLst>
          </a:custGeom>
          <a:solidFill>
            <a:srgbClr val="000000">
              <a:alpha val="20000"/>
            </a:srgbClr>
          </a:solidFill>
          <a:ln>
            <a:noFill/>
          </a:ln>
          <a:effectLst/>
        </p:spPr>
        <p:txBody>
          <a:bodyPr wrap="none" anchor="ctr"/>
          <a:lstStyle/>
          <a:p>
            <a:pPr defTabSz="685663"/>
            <a:endParaRPr lang="nl-NL" sz="2449">
              <a:solidFill>
                <a:srgbClr val="7F7F7F"/>
              </a:solidFill>
              <a:latin typeface="Lato Light" panose="020F0502020204030203" pitchFamily="34" charset="0"/>
            </a:endParaRPr>
          </a:p>
        </p:txBody>
      </p:sp>
      <p:sp>
        <p:nvSpPr>
          <p:cNvPr id="10" name="Freeform 77">
            <a:extLst>
              <a:ext uri="{FF2B5EF4-FFF2-40B4-BE49-F238E27FC236}">
                <a16:creationId xmlns:a16="http://schemas.microsoft.com/office/drawing/2014/main" id="{A12A90EB-C2E7-AC47-B110-7F10895D7902}"/>
              </a:ext>
            </a:extLst>
          </p:cNvPr>
          <p:cNvSpPr>
            <a:spLocks noChangeArrowheads="1"/>
          </p:cNvSpPr>
          <p:nvPr/>
        </p:nvSpPr>
        <p:spPr bwMode="auto">
          <a:xfrm>
            <a:off x="7195521" y="1069365"/>
            <a:ext cx="22661" cy="675716"/>
          </a:xfrm>
          <a:custGeom>
            <a:avLst/>
            <a:gdLst>
              <a:gd name="T0" fmla="*/ 25 w 50"/>
              <a:gd name="T1" fmla="*/ 0 h 1448"/>
              <a:gd name="T2" fmla="*/ 25 w 50"/>
              <a:gd name="T3" fmla="*/ 0 h 1448"/>
              <a:gd name="T4" fmla="*/ 0 w 50"/>
              <a:gd name="T5" fmla="*/ 24 h 1448"/>
              <a:gd name="T6" fmla="*/ 0 w 50"/>
              <a:gd name="T7" fmla="*/ 97 h 1448"/>
              <a:gd name="T8" fmla="*/ 0 w 50"/>
              <a:gd name="T9" fmla="*/ 1423 h 1448"/>
              <a:gd name="T10" fmla="*/ 0 w 50"/>
              <a:gd name="T11" fmla="*/ 1423 h 1448"/>
              <a:gd name="T12" fmla="*/ 25 w 50"/>
              <a:gd name="T13" fmla="*/ 1447 h 1448"/>
              <a:gd name="T14" fmla="*/ 25 w 50"/>
              <a:gd name="T15" fmla="*/ 1447 h 1448"/>
              <a:gd name="T16" fmla="*/ 49 w 50"/>
              <a:gd name="T17" fmla="*/ 1423 h 1448"/>
              <a:gd name="T18" fmla="*/ 49 w 50"/>
              <a:gd name="T19" fmla="*/ 97 h 1448"/>
              <a:gd name="T20" fmla="*/ 49 w 50"/>
              <a:gd name="T21" fmla="*/ 24 h 1448"/>
              <a:gd name="T22" fmla="*/ 49 w 50"/>
              <a:gd name="T23" fmla="*/ 24 h 1448"/>
              <a:gd name="T24" fmla="*/ 25 w 50"/>
              <a:gd name="T25" fmla="*/ 0 h 1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1448">
                <a:moveTo>
                  <a:pt x="25" y="0"/>
                </a:moveTo>
                <a:lnTo>
                  <a:pt x="25" y="0"/>
                </a:lnTo>
                <a:cubicBezTo>
                  <a:pt x="12" y="0"/>
                  <a:pt x="0" y="11"/>
                  <a:pt x="0" y="24"/>
                </a:cubicBezTo>
                <a:lnTo>
                  <a:pt x="0" y="97"/>
                </a:lnTo>
                <a:lnTo>
                  <a:pt x="0" y="1423"/>
                </a:lnTo>
                <a:lnTo>
                  <a:pt x="0" y="1423"/>
                </a:lnTo>
                <a:cubicBezTo>
                  <a:pt x="0" y="1436"/>
                  <a:pt x="12" y="1447"/>
                  <a:pt x="25" y="1447"/>
                </a:cubicBezTo>
                <a:lnTo>
                  <a:pt x="25" y="1447"/>
                </a:lnTo>
                <a:cubicBezTo>
                  <a:pt x="38" y="1447"/>
                  <a:pt x="49" y="1436"/>
                  <a:pt x="49" y="1423"/>
                </a:cubicBezTo>
                <a:lnTo>
                  <a:pt x="49" y="97"/>
                </a:lnTo>
                <a:lnTo>
                  <a:pt x="49" y="24"/>
                </a:lnTo>
                <a:lnTo>
                  <a:pt x="49" y="24"/>
                </a:lnTo>
                <a:cubicBezTo>
                  <a:pt x="49" y="11"/>
                  <a:pt x="38" y="0"/>
                  <a:pt x="25" y="0"/>
                </a:cubicBezTo>
              </a:path>
            </a:pathLst>
          </a:custGeom>
          <a:solidFill>
            <a:schemeClr val="accent4"/>
          </a:solidFill>
          <a:ln>
            <a:noFill/>
          </a:ln>
          <a:effectLst/>
        </p:spPr>
        <p:txBody>
          <a:bodyPr wrap="none" anchor="ctr"/>
          <a:lstStyle/>
          <a:p>
            <a:pPr defTabSz="685663"/>
            <a:endParaRPr lang="nl-NL" sz="2449">
              <a:solidFill>
                <a:srgbClr val="7F7F7F"/>
              </a:solidFill>
              <a:latin typeface="Lato Light" panose="020F0502020204030203" pitchFamily="34" charset="0"/>
            </a:endParaRPr>
          </a:p>
        </p:txBody>
      </p:sp>
      <p:sp>
        <p:nvSpPr>
          <p:cNvPr id="11" name="Freeform 78">
            <a:extLst>
              <a:ext uri="{FF2B5EF4-FFF2-40B4-BE49-F238E27FC236}">
                <a16:creationId xmlns:a16="http://schemas.microsoft.com/office/drawing/2014/main" id="{FE60F98B-8536-3143-B031-61679EEBB778}"/>
              </a:ext>
            </a:extLst>
          </p:cNvPr>
          <p:cNvSpPr>
            <a:spLocks noChangeArrowheads="1"/>
          </p:cNvSpPr>
          <p:nvPr/>
        </p:nvSpPr>
        <p:spPr bwMode="auto">
          <a:xfrm>
            <a:off x="7220244" y="1114688"/>
            <a:ext cx="249272" cy="327557"/>
          </a:xfrm>
          <a:custGeom>
            <a:avLst/>
            <a:gdLst>
              <a:gd name="T0" fmla="*/ 0 w 532"/>
              <a:gd name="T1" fmla="*/ 0 h 700"/>
              <a:gd name="T2" fmla="*/ 531 w 532"/>
              <a:gd name="T3" fmla="*/ 0 h 700"/>
              <a:gd name="T4" fmla="*/ 531 w 532"/>
              <a:gd name="T5" fmla="*/ 699 h 700"/>
              <a:gd name="T6" fmla="*/ 0 w 532"/>
              <a:gd name="T7" fmla="*/ 699 h 700"/>
              <a:gd name="T8" fmla="*/ 0 w 532"/>
              <a:gd name="T9" fmla="*/ 0 h 700"/>
            </a:gdLst>
            <a:ahLst/>
            <a:cxnLst>
              <a:cxn ang="0">
                <a:pos x="T0" y="T1"/>
              </a:cxn>
              <a:cxn ang="0">
                <a:pos x="T2" y="T3"/>
              </a:cxn>
              <a:cxn ang="0">
                <a:pos x="T4" y="T5"/>
              </a:cxn>
              <a:cxn ang="0">
                <a:pos x="T6" y="T7"/>
              </a:cxn>
              <a:cxn ang="0">
                <a:pos x="T8" y="T9"/>
              </a:cxn>
            </a:cxnLst>
            <a:rect l="0" t="0" r="r" b="b"/>
            <a:pathLst>
              <a:path w="532" h="700">
                <a:moveTo>
                  <a:pt x="0" y="0"/>
                </a:moveTo>
                <a:lnTo>
                  <a:pt x="531" y="0"/>
                </a:lnTo>
                <a:lnTo>
                  <a:pt x="531" y="699"/>
                </a:lnTo>
                <a:lnTo>
                  <a:pt x="0" y="699"/>
                </a:lnTo>
                <a:lnTo>
                  <a:pt x="0" y="0"/>
                </a:lnTo>
              </a:path>
            </a:pathLst>
          </a:custGeom>
          <a:solidFill>
            <a:schemeClr val="accent1"/>
          </a:solidFill>
          <a:ln>
            <a:noFill/>
          </a:ln>
          <a:effectLst/>
        </p:spPr>
        <p:txBody>
          <a:bodyPr wrap="none" anchor="ctr"/>
          <a:lstStyle/>
          <a:p>
            <a:pPr defTabSz="685663"/>
            <a:endParaRPr lang="nl-NL" sz="2449">
              <a:solidFill>
                <a:srgbClr val="7F7F7F"/>
              </a:solidFill>
              <a:latin typeface="Lato Light" panose="020F0502020204030203" pitchFamily="34" charset="0"/>
            </a:endParaRPr>
          </a:p>
        </p:txBody>
      </p:sp>
      <p:sp>
        <p:nvSpPr>
          <p:cNvPr id="12" name="Freeform 11">
            <a:extLst>
              <a:ext uri="{FF2B5EF4-FFF2-40B4-BE49-F238E27FC236}">
                <a16:creationId xmlns:a16="http://schemas.microsoft.com/office/drawing/2014/main" id="{4F5A023A-F351-D14F-9DB7-98021BC6987C}"/>
              </a:ext>
            </a:extLst>
          </p:cNvPr>
          <p:cNvSpPr>
            <a:spLocks noChangeArrowheads="1"/>
          </p:cNvSpPr>
          <p:nvPr/>
        </p:nvSpPr>
        <p:spPr bwMode="auto">
          <a:xfrm>
            <a:off x="2799254" y="1768698"/>
            <a:ext cx="6168327" cy="3540857"/>
          </a:xfrm>
          <a:custGeom>
            <a:avLst/>
            <a:gdLst>
              <a:gd name="connsiteX0" fmla="*/ 11346695 w 16448871"/>
              <a:gd name="connsiteY0" fmla="*/ 0 h 9442284"/>
              <a:gd name="connsiteX1" fmla="*/ 12148899 w 16448871"/>
              <a:gd name="connsiteY1" fmla="*/ 0 h 9442284"/>
              <a:gd name="connsiteX2" fmla="*/ 12114019 w 16448871"/>
              <a:gd name="connsiteY2" fmla="*/ 9968 h 9442284"/>
              <a:gd name="connsiteX3" fmla="*/ 12001911 w 16448871"/>
              <a:gd name="connsiteY3" fmla="*/ 49841 h 9442284"/>
              <a:gd name="connsiteX4" fmla="*/ 11944611 w 16448871"/>
              <a:gd name="connsiteY4" fmla="*/ 79745 h 9442284"/>
              <a:gd name="connsiteX5" fmla="*/ 11925925 w 16448871"/>
              <a:gd name="connsiteY5" fmla="*/ 98435 h 9442284"/>
              <a:gd name="connsiteX6" fmla="*/ 11925925 w 16448871"/>
              <a:gd name="connsiteY6" fmla="*/ 107157 h 9442284"/>
              <a:gd name="connsiteX7" fmla="*/ 12052983 w 16448871"/>
              <a:gd name="connsiteY7" fmla="*/ 148276 h 9442284"/>
              <a:gd name="connsiteX8" fmla="*/ 12191251 w 16448871"/>
              <a:gd name="connsiteY8" fmla="*/ 198116 h 9442284"/>
              <a:gd name="connsiteX9" fmla="*/ 12328273 w 16448871"/>
              <a:gd name="connsiteY9" fmla="*/ 255433 h 9442284"/>
              <a:gd name="connsiteX10" fmla="*/ 12442873 w 16448871"/>
              <a:gd name="connsiteY10" fmla="*/ 321471 h 9442284"/>
              <a:gd name="connsiteX11" fmla="*/ 12526331 w 16448871"/>
              <a:gd name="connsiteY11" fmla="*/ 417414 h 9442284"/>
              <a:gd name="connsiteX12" fmla="*/ 12501419 w 16448871"/>
              <a:gd name="connsiteY12" fmla="*/ 512111 h 9442284"/>
              <a:gd name="connsiteX13" fmla="*/ 12353187 w 16448871"/>
              <a:gd name="connsiteY13" fmla="*/ 603070 h 9442284"/>
              <a:gd name="connsiteX14" fmla="*/ 12067931 w 16448871"/>
              <a:gd name="connsiteY14" fmla="*/ 687799 h 9442284"/>
              <a:gd name="connsiteX15" fmla="*/ 11757761 w 16448871"/>
              <a:gd name="connsiteY15" fmla="*/ 765052 h 9442284"/>
              <a:gd name="connsiteX16" fmla="*/ 11532297 w 16448871"/>
              <a:gd name="connsiteY16" fmla="*/ 842305 h 9442284"/>
              <a:gd name="connsiteX17" fmla="*/ 11395275 w 16448871"/>
              <a:gd name="connsiteY17" fmla="*/ 923295 h 9442284"/>
              <a:gd name="connsiteX18" fmla="*/ 11350431 w 16448871"/>
              <a:gd name="connsiteY18" fmla="*/ 1009270 h 9442284"/>
              <a:gd name="connsiteX19" fmla="*/ 11412715 w 16448871"/>
              <a:gd name="connsiteY19" fmla="*/ 1122657 h 9442284"/>
              <a:gd name="connsiteX20" fmla="*/ 11670565 w 16448871"/>
              <a:gd name="connsiteY20" fmla="*/ 1293361 h 9442284"/>
              <a:gd name="connsiteX21" fmla="*/ 12258515 w 16448871"/>
              <a:gd name="connsiteY21" fmla="*/ 1545056 h 9442284"/>
              <a:gd name="connsiteX22" fmla="*/ 13408259 w 16448871"/>
              <a:gd name="connsiteY22" fmla="*/ 1923843 h 9442284"/>
              <a:gd name="connsiteX23" fmla="*/ 13813095 w 16448871"/>
              <a:gd name="connsiteY23" fmla="*/ 2053429 h 9442284"/>
              <a:gd name="connsiteX24" fmla="*/ 14204233 w 16448871"/>
              <a:gd name="connsiteY24" fmla="*/ 2197966 h 9442284"/>
              <a:gd name="connsiteX25" fmla="*/ 14576683 w 16448871"/>
              <a:gd name="connsiteY25" fmla="*/ 2359948 h 9442284"/>
              <a:gd name="connsiteX26" fmla="*/ 14929207 w 16448871"/>
              <a:gd name="connsiteY26" fmla="*/ 2539373 h 9442284"/>
              <a:gd name="connsiteX27" fmla="*/ 15274253 w 16448871"/>
              <a:gd name="connsiteY27" fmla="*/ 2748703 h 9442284"/>
              <a:gd name="connsiteX28" fmla="*/ 15590651 w 16448871"/>
              <a:gd name="connsiteY28" fmla="*/ 2985446 h 9442284"/>
              <a:gd name="connsiteX29" fmla="*/ 15873415 w 16448871"/>
              <a:gd name="connsiteY29" fmla="*/ 3252092 h 9442284"/>
              <a:gd name="connsiteX30" fmla="*/ 16112579 w 16448871"/>
              <a:gd name="connsiteY30" fmla="*/ 3554874 h 9442284"/>
              <a:gd name="connsiteX31" fmla="*/ 16369187 w 16448871"/>
              <a:gd name="connsiteY31" fmla="*/ 4088167 h 9442284"/>
              <a:gd name="connsiteX32" fmla="*/ 16446415 w 16448871"/>
              <a:gd name="connsiteY32" fmla="*/ 4731109 h 9442284"/>
              <a:gd name="connsiteX33" fmla="*/ 16277007 w 16448871"/>
              <a:gd name="connsiteY33" fmla="*/ 5518589 h 9442284"/>
              <a:gd name="connsiteX34" fmla="*/ 15757567 w 16448871"/>
              <a:gd name="connsiteY34" fmla="*/ 6499200 h 9442284"/>
              <a:gd name="connsiteX35" fmla="*/ 15087403 w 16448871"/>
              <a:gd name="connsiteY35" fmla="*/ 7360196 h 9442284"/>
              <a:gd name="connsiteX36" fmla="*/ 14067211 w 16448871"/>
              <a:gd name="connsiteY36" fmla="*/ 8414322 h 9442284"/>
              <a:gd name="connsiteX37" fmla="*/ 12909995 w 16448871"/>
              <a:gd name="connsiteY37" fmla="*/ 9442282 h 9442284"/>
              <a:gd name="connsiteX38" fmla="*/ 8875767 w 16448871"/>
              <a:gd name="connsiteY38" fmla="*/ 9442282 h 9442284"/>
              <a:gd name="connsiteX39" fmla="*/ 8875767 w 16448871"/>
              <a:gd name="connsiteY39" fmla="*/ 9442284 h 9442284"/>
              <a:gd name="connsiteX40" fmla="*/ 5773792 w 16448871"/>
              <a:gd name="connsiteY40" fmla="*/ 9442284 h 9442284"/>
              <a:gd name="connsiteX41" fmla="*/ 5773792 w 16448871"/>
              <a:gd name="connsiteY41" fmla="*/ 9442282 h 9442284"/>
              <a:gd name="connsiteX42" fmla="*/ 0 w 16448871"/>
              <a:gd name="connsiteY42" fmla="*/ 9442282 h 9442284"/>
              <a:gd name="connsiteX43" fmla="*/ 790993 w 16448871"/>
              <a:gd name="connsiteY43" fmla="*/ 9206786 h 9442284"/>
              <a:gd name="connsiteX44" fmla="*/ 3355801 w 16448871"/>
              <a:gd name="connsiteY44" fmla="*/ 8401862 h 9442284"/>
              <a:gd name="connsiteX45" fmla="*/ 6427593 w 16448871"/>
              <a:gd name="connsiteY45" fmla="*/ 7350227 h 9442284"/>
              <a:gd name="connsiteX46" fmla="*/ 9277657 w 16448871"/>
              <a:gd name="connsiteY46" fmla="*/ 6256228 h 9442284"/>
              <a:gd name="connsiteX47" fmla="*/ 10586843 w 16448871"/>
              <a:gd name="connsiteY47" fmla="*/ 5686800 h 9442284"/>
              <a:gd name="connsiteX48" fmla="*/ 11604547 w 16448871"/>
              <a:gd name="connsiteY48" fmla="*/ 5193380 h 9442284"/>
              <a:gd name="connsiteX49" fmla="*/ 12385573 w 16448871"/>
              <a:gd name="connsiteY49" fmla="*/ 4761014 h 9442284"/>
              <a:gd name="connsiteX50" fmla="*/ 12967295 w 16448871"/>
              <a:gd name="connsiteY50" fmla="*/ 4380980 h 9442284"/>
              <a:gd name="connsiteX51" fmla="*/ 13314833 w 16448871"/>
              <a:gd name="connsiteY51" fmla="*/ 4104365 h 9442284"/>
              <a:gd name="connsiteX52" fmla="*/ 13600089 w 16448871"/>
              <a:gd name="connsiteY52" fmla="*/ 3812798 h 9442284"/>
              <a:gd name="connsiteX53" fmla="*/ 13771991 w 16448871"/>
              <a:gd name="connsiteY53" fmla="*/ 3527461 h 9442284"/>
              <a:gd name="connsiteX54" fmla="*/ 13796903 w 16448871"/>
              <a:gd name="connsiteY54" fmla="*/ 3262061 h 9442284"/>
              <a:gd name="connsiteX55" fmla="*/ 13607563 w 16448871"/>
              <a:gd name="connsiteY55" fmla="*/ 2991676 h 9442284"/>
              <a:gd name="connsiteX56" fmla="*/ 13279955 w 16448871"/>
              <a:gd name="connsiteY56" fmla="*/ 2774870 h 9442284"/>
              <a:gd name="connsiteX57" fmla="*/ 12942383 w 16448871"/>
              <a:gd name="connsiteY57" fmla="*/ 2615380 h 9442284"/>
              <a:gd name="connsiteX58" fmla="*/ 12694495 w 16448871"/>
              <a:gd name="connsiteY58" fmla="*/ 2519437 h 9442284"/>
              <a:gd name="connsiteX59" fmla="*/ 11334239 w 16448871"/>
              <a:gd name="connsiteY59" fmla="*/ 1958732 h 9442284"/>
              <a:gd name="connsiteX60" fmla="*/ 10601791 w 16448871"/>
              <a:gd name="connsiteY60" fmla="*/ 1550040 h 9442284"/>
              <a:gd name="connsiteX61" fmla="*/ 10282903 w 16448871"/>
              <a:gd name="connsiteY61" fmla="*/ 1238537 h 9442284"/>
              <a:gd name="connsiteX62" fmla="*/ 10257990 w 16448871"/>
              <a:gd name="connsiteY62" fmla="*/ 991826 h 9442284"/>
              <a:gd name="connsiteX63" fmla="*/ 10326501 w 16448871"/>
              <a:gd name="connsiteY63" fmla="*/ 892145 h 9442284"/>
              <a:gd name="connsiteX64" fmla="*/ 10441101 w 16448871"/>
              <a:gd name="connsiteY64" fmla="*/ 802432 h 9442284"/>
              <a:gd name="connsiteX65" fmla="*/ 10594317 w 16448871"/>
              <a:gd name="connsiteY65" fmla="*/ 721441 h 9442284"/>
              <a:gd name="connsiteX66" fmla="*/ 10783657 w 16448871"/>
              <a:gd name="connsiteY66" fmla="*/ 649173 h 9442284"/>
              <a:gd name="connsiteX67" fmla="*/ 10963031 w 16448871"/>
              <a:gd name="connsiteY67" fmla="*/ 595594 h 9442284"/>
              <a:gd name="connsiteX68" fmla="*/ 11142407 w 16448871"/>
              <a:gd name="connsiteY68" fmla="*/ 549492 h 9442284"/>
              <a:gd name="connsiteX69" fmla="*/ 11314307 w 16448871"/>
              <a:gd name="connsiteY69" fmla="*/ 513357 h 9442284"/>
              <a:gd name="connsiteX70" fmla="*/ 11468769 w 16448871"/>
              <a:gd name="connsiteY70" fmla="*/ 482207 h 9442284"/>
              <a:gd name="connsiteX71" fmla="*/ 11589599 w 16448871"/>
              <a:gd name="connsiteY71" fmla="*/ 453549 h 9442284"/>
              <a:gd name="connsiteX72" fmla="*/ 11658109 w 16448871"/>
              <a:gd name="connsiteY72" fmla="*/ 422398 h 9442284"/>
              <a:gd name="connsiteX73" fmla="*/ 11680531 w 16448871"/>
              <a:gd name="connsiteY73" fmla="*/ 390002 h 9442284"/>
              <a:gd name="connsiteX74" fmla="*/ 11660599 w 16448871"/>
              <a:gd name="connsiteY74" fmla="*/ 350130 h 9442284"/>
              <a:gd name="connsiteX75" fmla="*/ 11597071 w 16448871"/>
              <a:gd name="connsiteY75" fmla="*/ 304027 h 9442284"/>
              <a:gd name="connsiteX76" fmla="*/ 11508631 w 16448871"/>
              <a:gd name="connsiteY76" fmla="*/ 259171 h 9442284"/>
              <a:gd name="connsiteX77" fmla="*/ 11408977 w 16448871"/>
              <a:gd name="connsiteY77" fmla="*/ 218052 h 9442284"/>
              <a:gd name="connsiteX78" fmla="*/ 11311815 w 16448871"/>
              <a:gd name="connsiteY78" fmla="*/ 180672 h 9442284"/>
              <a:gd name="connsiteX79" fmla="*/ 11255761 w 16448871"/>
              <a:gd name="connsiteY79" fmla="*/ 153260 h 9442284"/>
              <a:gd name="connsiteX80" fmla="*/ 11220883 w 16448871"/>
              <a:gd name="connsiteY80" fmla="*/ 119617 h 9442284"/>
              <a:gd name="connsiteX81" fmla="*/ 11223375 w 16448871"/>
              <a:gd name="connsiteY81" fmla="*/ 79745 h 9442284"/>
              <a:gd name="connsiteX82" fmla="*/ 11273201 w 16448871"/>
              <a:gd name="connsiteY82" fmla="*/ 34889 h 9442284"/>
              <a:gd name="connsiteX83" fmla="*/ 11318043 w 16448871"/>
              <a:gd name="connsiteY83" fmla="*/ 11214 h 9442284"/>
              <a:gd name="connsiteX84" fmla="*/ 11346695 w 16448871"/>
              <a:gd name="connsiteY84" fmla="*/ 0 h 9442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16448871" h="9442284">
                <a:moveTo>
                  <a:pt x="11346695" y="0"/>
                </a:moveTo>
                <a:lnTo>
                  <a:pt x="12148899" y="0"/>
                </a:lnTo>
                <a:cubicBezTo>
                  <a:pt x="12137687" y="3738"/>
                  <a:pt x="12126475" y="6230"/>
                  <a:pt x="12114019" y="9968"/>
                </a:cubicBezTo>
                <a:cubicBezTo>
                  <a:pt x="12065439" y="24920"/>
                  <a:pt x="12029315" y="38627"/>
                  <a:pt x="12001911" y="49841"/>
                </a:cubicBezTo>
                <a:cubicBezTo>
                  <a:pt x="11974507" y="62301"/>
                  <a:pt x="11955821" y="71023"/>
                  <a:pt x="11944611" y="79745"/>
                </a:cubicBezTo>
                <a:cubicBezTo>
                  <a:pt x="11932155" y="87221"/>
                  <a:pt x="11927171" y="93451"/>
                  <a:pt x="11925925" y="98435"/>
                </a:cubicBezTo>
                <a:cubicBezTo>
                  <a:pt x="11923435" y="103419"/>
                  <a:pt x="11924679" y="105911"/>
                  <a:pt x="11925925" y="107157"/>
                </a:cubicBezTo>
                <a:cubicBezTo>
                  <a:pt x="11964541" y="119617"/>
                  <a:pt x="12008139" y="133324"/>
                  <a:pt x="12052983" y="148276"/>
                </a:cubicBezTo>
                <a:cubicBezTo>
                  <a:pt x="12097827" y="163228"/>
                  <a:pt x="12145161" y="180672"/>
                  <a:pt x="12191251" y="198116"/>
                </a:cubicBezTo>
                <a:cubicBezTo>
                  <a:pt x="12238585" y="216806"/>
                  <a:pt x="12285919" y="235497"/>
                  <a:pt x="12328273" y="255433"/>
                </a:cubicBezTo>
                <a:cubicBezTo>
                  <a:pt x="12371871" y="276615"/>
                  <a:pt x="12410487" y="299043"/>
                  <a:pt x="12442873" y="321471"/>
                </a:cubicBezTo>
                <a:cubicBezTo>
                  <a:pt x="12487717" y="353868"/>
                  <a:pt x="12516367" y="385018"/>
                  <a:pt x="12526331" y="417414"/>
                </a:cubicBezTo>
                <a:cubicBezTo>
                  <a:pt x="12537543" y="448565"/>
                  <a:pt x="12530069" y="480961"/>
                  <a:pt x="12501419" y="512111"/>
                </a:cubicBezTo>
                <a:cubicBezTo>
                  <a:pt x="12474015" y="543262"/>
                  <a:pt x="12424187" y="573166"/>
                  <a:pt x="12353187" y="603070"/>
                </a:cubicBezTo>
                <a:cubicBezTo>
                  <a:pt x="12280939" y="632975"/>
                  <a:pt x="12186267" y="661633"/>
                  <a:pt x="12067931" y="687799"/>
                </a:cubicBezTo>
                <a:cubicBezTo>
                  <a:pt x="11949593" y="713965"/>
                  <a:pt x="11846203" y="740132"/>
                  <a:pt x="11757761" y="765052"/>
                </a:cubicBezTo>
                <a:cubicBezTo>
                  <a:pt x="11666827" y="791218"/>
                  <a:pt x="11590843" y="817384"/>
                  <a:pt x="11532297" y="842305"/>
                </a:cubicBezTo>
                <a:cubicBezTo>
                  <a:pt x="11471259" y="869717"/>
                  <a:pt x="11425171" y="895883"/>
                  <a:pt x="11395275" y="923295"/>
                </a:cubicBezTo>
                <a:cubicBezTo>
                  <a:pt x="11364135" y="950708"/>
                  <a:pt x="11350431" y="979366"/>
                  <a:pt x="11350431" y="1009270"/>
                </a:cubicBezTo>
                <a:cubicBezTo>
                  <a:pt x="11350431" y="1040421"/>
                  <a:pt x="11366625" y="1077801"/>
                  <a:pt x="11412715" y="1122657"/>
                </a:cubicBezTo>
                <a:cubicBezTo>
                  <a:pt x="11461295" y="1170006"/>
                  <a:pt x="11542263" y="1227322"/>
                  <a:pt x="11670565" y="1293361"/>
                </a:cubicBezTo>
                <a:cubicBezTo>
                  <a:pt x="11805095" y="1364384"/>
                  <a:pt x="11994435" y="1446621"/>
                  <a:pt x="12258515" y="1545056"/>
                </a:cubicBezTo>
                <a:cubicBezTo>
                  <a:pt x="12540035" y="1650967"/>
                  <a:pt x="12913731" y="1774322"/>
                  <a:pt x="13408259" y="1923843"/>
                </a:cubicBezTo>
                <a:cubicBezTo>
                  <a:pt x="13547771" y="1964962"/>
                  <a:pt x="13682303" y="2008572"/>
                  <a:pt x="13813095" y="2053429"/>
                </a:cubicBezTo>
                <a:cubicBezTo>
                  <a:pt x="13948873" y="2100777"/>
                  <a:pt x="14078421" y="2148126"/>
                  <a:pt x="14204233" y="2197966"/>
                </a:cubicBezTo>
                <a:cubicBezTo>
                  <a:pt x="14333781" y="2250299"/>
                  <a:pt x="14457101" y="2303877"/>
                  <a:pt x="14576683" y="2359948"/>
                </a:cubicBezTo>
                <a:cubicBezTo>
                  <a:pt x="14698759" y="2417264"/>
                  <a:pt x="14817095" y="2477073"/>
                  <a:pt x="14929207" y="2539373"/>
                </a:cubicBezTo>
                <a:cubicBezTo>
                  <a:pt x="15050035" y="2605412"/>
                  <a:pt x="15164635" y="2675189"/>
                  <a:pt x="15274253" y="2748703"/>
                </a:cubicBezTo>
                <a:cubicBezTo>
                  <a:pt x="15386363" y="2824710"/>
                  <a:pt x="15492243" y="2903209"/>
                  <a:pt x="15590651" y="2985446"/>
                </a:cubicBezTo>
                <a:cubicBezTo>
                  <a:pt x="15692795" y="3071421"/>
                  <a:pt x="15786219" y="3159888"/>
                  <a:pt x="15873415" y="3252092"/>
                </a:cubicBezTo>
                <a:cubicBezTo>
                  <a:pt x="15961855" y="3349281"/>
                  <a:pt x="16041579" y="3450208"/>
                  <a:pt x="16112579" y="3554874"/>
                </a:cubicBezTo>
                <a:cubicBezTo>
                  <a:pt x="16225935" y="3723085"/>
                  <a:pt x="16311885" y="3900019"/>
                  <a:pt x="16369187" y="4088167"/>
                </a:cubicBezTo>
                <a:cubicBezTo>
                  <a:pt x="16430223" y="4290020"/>
                  <a:pt x="16457627" y="4504335"/>
                  <a:pt x="16446415" y="4731109"/>
                </a:cubicBezTo>
                <a:cubicBezTo>
                  <a:pt x="16436451" y="4976574"/>
                  <a:pt x="16380397" y="5239482"/>
                  <a:pt x="16277007" y="5518589"/>
                </a:cubicBezTo>
                <a:cubicBezTo>
                  <a:pt x="16164899" y="5822616"/>
                  <a:pt x="15994243" y="6149071"/>
                  <a:pt x="15757567" y="6499200"/>
                </a:cubicBezTo>
                <a:cubicBezTo>
                  <a:pt x="15575703" y="6768340"/>
                  <a:pt x="15353975" y="7054922"/>
                  <a:pt x="15087403" y="7360196"/>
                </a:cubicBezTo>
                <a:cubicBezTo>
                  <a:pt x="14800903" y="7687896"/>
                  <a:pt x="14463331" y="8038026"/>
                  <a:pt x="14067211" y="8414322"/>
                </a:cubicBezTo>
                <a:cubicBezTo>
                  <a:pt x="13727147" y="8735793"/>
                  <a:pt x="13342239" y="9078446"/>
                  <a:pt x="12909995" y="9442282"/>
                </a:cubicBezTo>
                <a:lnTo>
                  <a:pt x="8875767" y="9442282"/>
                </a:lnTo>
                <a:lnTo>
                  <a:pt x="8875767" y="9442284"/>
                </a:lnTo>
                <a:lnTo>
                  <a:pt x="5773792" y="9442284"/>
                </a:lnTo>
                <a:lnTo>
                  <a:pt x="5773792" y="9442282"/>
                </a:lnTo>
                <a:lnTo>
                  <a:pt x="0" y="9442282"/>
                </a:lnTo>
                <a:cubicBezTo>
                  <a:pt x="188095" y="9387457"/>
                  <a:pt x="454666" y="9308959"/>
                  <a:pt x="790993" y="9206786"/>
                </a:cubicBezTo>
                <a:cubicBezTo>
                  <a:pt x="1443717" y="9009916"/>
                  <a:pt x="2333117" y="8734547"/>
                  <a:pt x="3355801" y="8401862"/>
                </a:cubicBezTo>
                <a:cubicBezTo>
                  <a:pt x="4314957" y="8089112"/>
                  <a:pt x="5367539" y="7732753"/>
                  <a:pt x="6427593" y="7350227"/>
                </a:cubicBezTo>
                <a:cubicBezTo>
                  <a:pt x="7406679" y="6998852"/>
                  <a:pt x="8375801" y="6630032"/>
                  <a:pt x="9277657" y="6256228"/>
                </a:cubicBezTo>
                <a:cubicBezTo>
                  <a:pt x="9757235" y="6058112"/>
                  <a:pt x="10193216" y="5868718"/>
                  <a:pt x="10586843" y="5686800"/>
                </a:cubicBezTo>
                <a:cubicBezTo>
                  <a:pt x="10961787" y="5514851"/>
                  <a:pt x="11301851" y="5350378"/>
                  <a:pt x="11604547" y="5193380"/>
                </a:cubicBezTo>
                <a:cubicBezTo>
                  <a:pt x="11896029" y="5042612"/>
                  <a:pt x="12155127" y="4898075"/>
                  <a:pt x="12385573" y="4761014"/>
                </a:cubicBezTo>
                <a:cubicBezTo>
                  <a:pt x="12604809" y="4628936"/>
                  <a:pt x="12799131" y="4501843"/>
                  <a:pt x="12967295" y="4380980"/>
                </a:cubicBezTo>
                <a:cubicBezTo>
                  <a:pt x="13084387" y="4296251"/>
                  <a:pt x="13203971" y="4201554"/>
                  <a:pt x="13314833" y="4104365"/>
                </a:cubicBezTo>
                <a:cubicBezTo>
                  <a:pt x="13421959" y="4009668"/>
                  <a:pt x="13520367" y="3912479"/>
                  <a:pt x="13600089" y="3812798"/>
                </a:cubicBezTo>
                <a:cubicBezTo>
                  <a:pt x="13677319" y="3718101"/>
                  <a:pt x="13737111" y="3622158"/>
                  <a:pt x="13771991" y="3527461"/>
                </a:cubicBezTo>
                <a:cubicBezTo>
                  <a:pt x="13805623" y="3436502"/>
                  <a:pt x="13815587" y="3348035"/>
                  <a:pt x="13796903" y="3262061"/>
                </a:cubicBezTo>
                <a:cubicBezTo>
                  <a:pt x="13774481" y="3166118"/>
                  <a:pt x="13703479" y="3075159"/>
                  <a:pt x="13607563" y="2991676"/>
                </a:cubicBezTo>
                <a:cubicBezTo>
                  <a:pt x="13515383" y="2911931"/>
                  <a:pt x="13399539" y="2838416"/>
                  <a:pt x="13279955" y="2774870"/>
                </a:cubicBezTo>
                <a:cubicBezTo>
                  <a:pt x="13165355" y="2712569"/>
                  <a:pt x="13047017" y="2658991"/>
                  <a:pt x="12942383" y="2615380"/>
                </a:cubicBezTo>
                <a:cubicBezTo>
                  <a:pt x="12840239" y="2574262"/>
                  <a:pt x="12753043" y="2540619"/>
                  <a:pt x="12694495" y="2519437"/>
                </a:cubicBezTo>
                <a:cubicBezTo>
                  <a:pt x="12131459" y="2308861"/>
                  <a:pt x="11684267" y="2123205"/>
                  <a:pt x="11334239" y="1958732"/>
                </a:cubicBezTo>
                <a:cubicBezTo>
                  <a:pt x="11015351" y="1807964"/>
                  <a:pt x="10774939" y="1672149"/>
                  <a:pt x="10601791" y="1550040"/>
                </a:cubicBezTo>
                <a:cubicBezTo>
                  <a:pt x="10439855" y="1436652"/>
                  <a:pt x="10336466" y="1333233"/>
                  <a:pt x="10282903" y="1238537"/>
                </a:cubicBezTo>
                <a:cubicBezTo>
                  <a:pt x="10231831" y="1150070"/>
                  <a:pt x="10224357" y="1067833"/>
                  <a:pt x="10257990" y="991826"/>
                </a:cubicBezTo>
                <a:cubicBezTo>
                  <a:pt x="10272938" y="958184"/>
                  <a:pt x="10295360" y="924541"/>
                  <a:pt x="10326501" y="892145"/>
                </a:cubicBezTo>
                <a:cubicBezTo>
                  <a:pt x="10357642" y="860995"/>
                  <a:pt x="10395011" y="831090"/>
                  <a:pt x="10441101" y="802432"/>
                </a:cubicBezTo>
                <a:cubicBezTo>
                  <a:pt x="10485945" y="773774"/>
                  <a:pt x="10537017" y="747608"/>
                  <a:pt x="10594317" y="721441"/>
                </a:cubicBezTo>
                <a:cubicBezTo>
                  <a:pt x="10650371" y="696521"/>
                  <a:pt x="10713899" y="672847"/>
                  <a:pt x="10783657" y="649173"/>
                </a:cubicBezTo>
                <a:cubicBezTo>
                  <a:pt x="10842203" y="630482"/>
                  <a:pt x="10901995" y="611792"/>
                  <a:pt x="10963031" y="595594"/>
                </a:cubicBezTo>
                <a:cubicBezTo>
                  <a:pt x="11022823" y="579396"/>
                  <a:pt x="11083861" y="564444"/>
                  <a:pt x="11142407" y="549492"/>
                </a:cubicBezTo>
                <a:cubicBezTo>
                  <a:pt x="11202199" y="537032"/>
                  <a:pt x="11258253" y="524571"/>
                  <a:pt x="11314307" y="513357"/>
                </a:cubicBezTo>
                <a:cubicBezTo>
                  <a:pt x="11367871" y="502143"/>
                  <a:pt x="11421435" y="492175"/>
                  <a:pt x="11468769" y="482207"/>
                </a:cubicBezTo>
                <a:cubicBezTo>
                  <a:pt x="11517351" y="473485"/>
                  <a:pt x="11558455" y="463517"/>
                  <a:pt x="11589599" y="453549"/>
                </a:cubicBezTo>
                <a:cubicBezTo>
                  <a:pt x="11620739" y="443581"/>
                  <a:pt x="11643161" y="433613"/>
                  <a:pt x="11658109" y="422398"/>
                </a:cubicBezTo>
                <a:cubicBezTo>
                  <a:pt x="11674303" y="412430"/>
                  <a:pt x="11680531" y="401216"/>
                  <a:pt x="11680531" y="390002"/>
                </a:cubicBezTo>
                <a:cubicBezTo>
                  <a:pt x="11681775" y="377542"/>
                  <a:pt x="11674303" y="363836"/>
                  <a:pt x="11660599" y="350130"/>
                </a:cubicBezTo>
                <a:cubicBezTo>
                  <a:pt x="11645651" y="335178"/>
                  <a:pt x="11623231" y="320225"/>
                  <a:pt x="11597071" y="304027"/>
                </a:cubicBezTo>
                <a:cubicBezTo>
                  <a:pt x="11570913" y="289075"/>
                  <a:pt x="11539771" y="274123"/>
                  <a:pt x="11508631" y="259171"/>
                </a:cubicBezTo>
                <a:cubicBezTo>
                  <a:pt x="11476243" y="245465"/>
                  <a:pt x="11442611" y="230513"/>
                  <a:pt x="11408977" y="218052"/>
                </a:cubicBezTo>
                <a:cubicBezTo>
                  <a:pt x="11375345" y="204346"/>
                  <a:pt x="11342959" y="191886"/>
                  <a:pt x="11311815" y="180672"/>
                </a:cubicBezTo>
                <a:cubicBezTo>
                  <a:pt x="11291887" y="171950"/>
                  <a:pt x="11271955" y="163228"/>
                  <a:pt x="11255761" y="153260"/>
                </a:cubicBezTo>
                <a:cubicBezTo>
                  <a:pt x="11239567" y="143292"/>
                  <a:pt x="11227111" y="132078"/>
                  <a:pt x="11220883" y="119617"/>
                </a:cubicBezTo>
                <a:cubicBezTo>
                  <a:pt x="11214655" y="107157"/>
                  <a:pt x="11214655" y="93451"/>
                  <a:pt x="11223375" y="79745"/>
                </a:cubicBezTo>
                <a:cubicBezTo>
                  <a:pt x="11230847" y="66039"/>
                  <a:pt x="11245795" y="51087"/>
                  <a:pt x="11273201" y="34889"/>
                </a:cubicBezTo>
                <a:cubicBezTo>
                  <a:pt x="11285657" y="27413"/>
                  <a:pt x="11301851" y="19936"/>
                  <a:pt x="11318043" y="11214"/>
                </a:cubicBezTo>
                <a:cubicBezTo>
                  <a:pt x="11326763" y="7476"/>
                  <a:pt x="11336729" y="3738"/>
                  <a:pt x="11346695" y="0"/>
                </a:cubicBezTo>
                <a:close/>
              </a:path>
            </a:pathLst>
          </a:custGeom>
          <a:solidFill>
            <a:schemeClr val="accent6"/>
          </a:solidFill>
          <a:ln>
            <a:noFill/>
          </a:ln>
          <a:effectLst/>
        </p:spPr>
        <p:txBody>
          <a:bodyPr wrap="square" anchor="ctr">
            <a:noAutofit/>
          </a:bodyPr>
          <a:lstStyle/>
          <a:p>
            <a:pPr defTabSz="685663"/>
            <a:endParaRPr lang="nl-NL" sz="2449">
              <a:solidFill>
                <a:srgbClr val="7F7F7F"/>
              </a:solidFill>
              <a:latin typeface="Lato Light" panose="020F0502020204030203" pitchFamily="34" charset="0"/>
            </a:endParaRPr>
          </a:p>
        </p:txBody>
      </p:sp>
      <p:sp>
        <p:nvSpPr>
          <p:cNvPr id="13" name="Freeform 12">
            <a:extLst>
              <a:ext uri="{FF2B5EF4-FFF2-40B4-BE49-F238E27FC236}">
                <a16:creationId xmlns:a16="http://schemas.microsoft.com/office/drawing/2014/main" id="{8D8532D6-7E09-C94A-AACF-48E91B43CE18}"/>
              </a:ext>
            </a:extLst>
          </p:cNvPr>
          <p:cNvSpPr>
            <a:spLocks noChangeArrowheads="1"/>
          </p:cNvSpPr>
          <p:nvPr/>
        </p:nvSpPr>
        <p:spPr bwMode="auto">
          <a:xfrm>
            <a:off x="5364088" y="1772816"/>
            <a:ext cx="3089694" cy="3536740"/>
          </a:xfrm>
          <a:custGeom>
            <a:avLst/>
            <a:gdLst>
              <a:gd name="connsiteX0" fmla="*/ 634944 w 4542389"/>
              <a:gd name="connsiteY0" fmla="*/ 4900464 h 5199624"/>
              <a:gd name="connsiteX1" fmla="*/ 638372 w 4542389"/>
              <a:gd name="connsiteY1" fmla="*/ 5076400 h 5199624"/>
              <a:gd name="connsiteX2" fmla="*/ 400440 w 4542389"/>
              <a:gd name="connsiteY2" fmla="*/ 5194147 h 5199624"/>
              <a:gd name="connsiteX3" fmla="*/ 388097 w 4542389"/>
              <a:gd name="connsiteY3" fmla="*/ 5199624 h 5199624"/>
              <a:gd name="connsiteX4" fmla="*/ 0 w 4542389"/>
              <a:gd name="connsiteY4" fmla="*/ 5199624 h 5199624"/>
              <a:gd name="connsiteX5" fmla="*/ 167992 w 4542389"/>
              <a:gd name="connsiteY5" fmla="*/ 5121582 h 5199624"/>
              <a:gd name="connsiteX6" fmla="*/ 404554 w 4542389"/>
              <a:gd name="connsiteY6" fmla="*/ 5010681 h 5199624"/>
              <a:gd name="connsiteX7" fmla="*/ 634944 w 4542389"/>
              <a:gd name="connsiteY7" fmla="*/ 4900464 h 5199624"/>
              <a:gd name="connsiteX8" fmla="*/ 2163147 w 4542389"/>
              <a:gd name="connsiteY8" fmla="*/ 4112998 h 5199624"/>
              <a:gd name="connsiteX9" fmla="*/ 2213305 w 4542389"/>
              <a:gd name="connsiteY9" fmla="*/ 4240630 h 5199624"/>
              <a:gd name="connsiteX10" fmla="*/ 2042218 w 4542389"/>
              <a:gd name="connsiteY10" fmla="*/ 4337384 h 5199624"/>
              <a:gd name="connsiteX11" fmla="*/ 1863573 w 4542389"/>
              <a:gd name="connsiteY11" fmla="*/ 4436196 h 5199624"/>
              <a:gd name="connsiteX12" fmla="*/ 1678745 w 4542389"/>
              <a:gd name="connsiteY12" fmla="*/ 4537066 h 5199624"/>
              <a:gd name="connsiteX13" fmla="*/ 1487732 w 4542389"/>
              <a:gd name="connsiteY13" fmla="*/ 4639309 h 5199624"/>
              <a:gd name="connsiteX14" fmla="*/ 1456813 w 4542389"/>
              <a:gd name="connsiteY14" fmla="*/ 4489719 h 5199624"/>
              <a:gd name="connsiteX15" fmla="*/ 1643016 w 4542389"/>
              <a:gd name="connsiteY15" fmla="*/ 4392965 h 5199624"/>
              <a:gd name="connsiteX16" fmla="*/ 1823035 w 4542389"/>
              <a:gd name="connsiteY16" fmla="*/ 4297584 h 5199624"/>
              <a:gd name="connsiteX17" fmla="*/ 1996183 w 4542389"/>
              <a:gd name="connsiteY17" fmla="*/ 4204262 h 5199624"/>
              <a:gd name="connsiteX18" fmla="*/ 2163147 w 4542389"/>
              <a:gd name="connsiteY18" fmla="*/ 4112998 h 5199624"/>
              <a:gd name="connsiteX19" fmla="*/ 3268994 w 4542389"/>
              <a:gd name="connsiteY19" fmla="*/ 3440623 h 5199624"/>
              <a:gd name="connsiteX20" fmla="*/ 3343019 w 4542389"/>
              <a:gd name="connsiteY20" fmla="*/ 3532056 h 5199624"/>
              <a:gd name="connsiteX21" fmla="*/ 3224443 w 4542389"/>
              <a:gd name="connsiteY21" fmla="*/ 3613866 h 5199624"/>
              <a:gd name="connsiteX22" fmla="*/ 3099013 w 4542389"/>
              <a:gd name="connsiteY22" fmla="*/ 3698425 h 5199624"/>
              <a:gd name="connsiteX23" fmla="*/ 2967414 w 4542389"/>
              <a:gd name="connsiteY23" fmla="*/ 3785046 h 5199624"/>
              <a:gd name="connsiteX24" fmla="*/ 2829647 w 4542389"/>
              <a:gd name="connsiteY24" fmla="*/ 3873042 h 5199624"/>
              <a:gd name="connsiteX25" fmla="*/ 2765218 w 4542389"/>
              <a:gd name="connsiteY25" fmla="*/ 3765109 h 5199624"/>
              <a:gd name="connsiteX26" fmla="*/ 2900929 w 4542389"/>
              <a:gd name="connsiteY26" fmla="*/ 3681238 h 5199624"/>
              <a:gd name="connsiteX27" fmla="*/ 3029101 w 4542389"/>
              <a:gd name="connsiteY27" fmla="*/ 3599429 h 5199624"/>
              <a:gd name="connsiteX28" fmla="*/ 3152475 w 4542389"/>
              <a:gd name="connsiteY28" fmla="*/ 3518994 h 5199624"/>
              <a:gd name="connsiteX29" fmla="*/ 3268994 w 4542389"/>
              <a:gd name="connsiteY29" fmla="*/ 3440623 h 5199624"/>
              <a:gd name="connsiteX30" fmla="*/ 4015835 w 4542389"/>
              <a:gd name="connsiteY30" fmla="*/ 2850023 h 5199624"/>
              <a:gd name="connsiteX31" fmla="*/ 4100194 w 4542389"/>
              <a:gd name="connsiteY31" fmla="*/ 2911740 h 5199624"/>
              <a:gd name="connsiteX32" fmla="*/ 4026123 w 4542389"/>
              <a:gd name="connsiteY32" fmla="*/ 2984429 h 5199624"/>
              <a:gd name="connsiteX33" fmla="*/ 3945879 w 4542389"/>
              <a:gd name="connsiteY33" fmla="*/ 3058490 h 5199624"/>
              <a:gd name="connsiteX34" fmla="*/ 3859463 w 4542389"/>
              <a:gd name="connsiteY34" fmla="*/ 3134608 h 5199624"/>
              <a:gd name="connsiteX35" fmla="*/ 3766189 w 4542389"/>
              <a:gd name="connsiteY35" fmla="*/ 3212783 h 5199624"/>
              <a:gd name="connsiteX36" fmla="*/ 3685945 w 4542389"/>
              <a:gd name="connsiteY36" fmla="*/ 3136665 h 5199624"/>
              <a:gd name="connsiteX37" fmla="*/ 3777848 w 4542389"/>
              <a:gd name="connsiteY37" fmla="*/ 3062604 h 5199624"/>
              <a:gd name="connsiteX38" fmla="*/ 3863578 w 4542389"/>
              <a:gd name="connsiteY38" fmla="*/ 2989915 h 5199624"/>
              <a:gd name="connsiteX39" fmla="*/ 3943136 w 4542389"/>
              <a:gd name="connsiteY39" fmla="*/ 2919283 h 5199624"/>
              <a:gd name="connsiteX40" fmla="*/ 4015835 w 4542389"/>
              <a:gd name="connsiteY40" fmla="*/ 2850023 h 5199624"/>
              <a:gd name="connsiteX41" fmla="*/ 4415170 w 4542389"/>
              <a:gd name="connsiteY41" fmla="*/ 2310911 h 5199624"/>
              <a:gd name="connsiteX42" fmla="*/ 4499982 w 4542389"/>
              <a:gd name="connsiteY42" fmla="*/ 2345801 h 5199624"/>
              <a:gd name="connsiteX43" fmla="*/ 4471711 w 4542389"/>
              <a:gd name="connsiteY43" fmla="*/ 2412160 h 5199624"/>
              <a:gd name="connsiteX44" fmla="*/ 4437235 w 4542389"/>
              <a:gd name="connsiteY44" fmla="*/ 2479887 h 5199624"/>
              <a:gd name="connsiteX45" fmla="*/ 4395863 w 4542389"/>
              <a:gd name="connsiteY45" fmla="*/ 2549667 h 5199624"/>
              <a:gd name="connsiteX46" fmla="*/ 4346905 w 4542389"/>
              <a:gd name="connsiteY46" fmla="*/ 2622184 h 5199624"/>
              <a:gd name="connsiteX47" fmla="*/ 4261403 w 4542389"/>
              <a:gd name="connsiteY47" fmla="*/ 2573611 h 5199624"/>
              <a:gd name="connsiteX48" fmla="*/ 4310360 w 4542389"/>
              <a:gd name="connsiteY48" fmla="*/ 2505200 h 5199624"/>
              <a:gd name="connsiteX49" fmla="*/ 4352422 w 4542389"/>
              <a:gd name="connsiteY49" fmla="*/ 2438156 h 5199624"/>
              <a:gd name="connsiteX50" fmla="*/ 4386899 w 4542389"/>
              <a:gd name="connsiteY50" fmla="*/ 2373165 h 5199624"/>
              <a:gd name="connsiteX51" fmla="*/ 4415170 w 4542389"/>
              <a:gd name="connsiteY51" fmla="*/ 2310911 h 5199624"/>
              <a:gd name="connsiteX52" fmla="*/ 4394665 w 4542389"/>
              <a:gd name="connsiteY52" fmla="*/ 1814202 h 5199624"/>
              <a:gd name="connsiteX53" fmla="*/ 4462372 w 4542389"/>
              <a:gd name="connsiteY53" fmla="*/ 1819720 h 5199624"/>
              <a:gd name="connsiteX54" fmla="*/ 4493832 w 4542389"/>
              <a:gd name="connsiteY54" fmla="*/ 1881111 h 5199624"/>
              <a:gd name="connsiteX55" fmla="*/ 4517768 w 4542389"/>
              <a:gd name="connsiteY55" fmla="*/ 1943881 h 5199624"/>
              <a:gd name="connsiteX56" fmla="*/ 4534182 w 4542389"/>
              <a:gd name="connsiteY56" fmla="*/ 2009410 h 5199624"/>
              <a:gd name="connsiteX57" fmla="*/ 4542389 w 4542389"/>
              <a:gd name="connsiteY57" fmla="*/ 2077009 h 5199624"/>
              <a:gd name="connsiteX58" fmla="*/ 4463740 w 4542389"/>
              <a:gd name="connsiteY58" fmla="*/ 2056315 h 5199624"/>
              <a:gd name="connsiteX59" fmla="*/ 4457585 w 4542389"/>
              <a:gd name="connsiteY59" fmla="*/ 1992166 h 5199624"/>
              <a:gd name="connsiteX60" fmla="*/ 4443906 w 4542389"/>
              <a:gd name="connsiteY60" fmla="*/ 1930775 h 5199624"/>
              <a:gd name="connsiteX61" fmla="*/ 4423389 w 4542389"/>
              <a:gd name="connsiteY61" fmla="*/ 1871454 h 5199624"/>
              <a:gd name="connsiteX62" fmla="*/ 4394665 w 4542389"/>
              <a:gd name="connsiteY62" fmla="*/ 1814202 h 5199624"/>
              <a:gd name="connsiteX63" fmla="*/ 3991362 w 4542389"/>
              <a:gd name="connsiteY63" fmla="*/ 1420471 h 5199624"/>
              <a:gd name="connsiteX64" fmla="*/ 4067215 w 4542389"/>
              <a:gd name="connsiteY64" fmla="*/ 1461833 h 5199624"/>
              <a:gd name="connsiteX65" fmla="*/ 4137551 w 4542389"/>
              <a:gd name="connsiteY65" fmla="*/ 1505953 h 5199624"/>
              <a:gd name="connsiteX66" fmla="*/ 4203061 w 4542389"/>
              <a:gd name="connsiteY66" fmla="*/ 1550072 h 5199624"/>
              <a:gd name="connsiteX67" fmla="*/ 4263743 w 4542389"/>
              <a:gd name="connsiteY67" fmla="*/ 1596949 h 5199624"/>
              <a:gd name="connsiteX68" fmla="*/ 4212715 w 4542389"/>
              <a:gd name="connsiteY68" fmla="*/ 1604532 h 5199624"/>
              <a:gd name="connsiteX69" fmla="*/ 4156170 w 4542389"/>
              <a:gd name="connsiteY69" fmla="*/ 1560413 h 5199624"/>
              <a:gd name="connsiteX70" fmla="*/ 4094798 w 4542389"/>
              <a:gd name="connsiteY70" fmla="*/ 1517672 h 5199624"/>
              <a:gd name="connsiteX71" fmla="*/ 4027909 w 4542389"/>
              <a:gd name="connsiteY71" fmla="*/ 1475620 h 5199624"/>
              <a:gd name="connsiteX72" fmla="*/ 3955504 w 4542389"/>
              <a:gd name="connsiteY72" fmla="*/ 1434948 h 5199624"/>
              <a:gd name="connsiteX73" fmla="*/ 3420217 w 4542389"/>
              <a:gd name="connsiteY73" fmla="*/ 1187259 h 5199624"/>
              <a:gd name="connsiteX74" fmla="*/ 3429154 w 4542389"/>
              <a:gd name="connsiteY74" fmla="*/ 1189974 h 5199624"/>
              <a:gd name="connsiteX75" fmla="*/ 3437403 w 4542389"/>
              <a:gd name="connsiteY75" fmla="*/ 1192690 h 5199624"/>
              <a:gd name="connsiteX76" fmla="*/ 3446339 w 4542389"/>
              <a:gd name="connsiteY76" fmla="*/ 1195405 h 5199624"/>
              <a:gd name="connsiteX77" fmla="*/ 3454588 w 4542389"/>
              <a:gd name="connsiteY77" fmla="*/ 1198799 h 5199624"/>
              <a:gd name="connsiteX78" fmla="*/ 3519205 w 4542389"/>
              <a:gd name="connsiteY78" fmla="*/ 1220523 h 5199624"/>
              <a:gd name="connsiteX79" fmla="*/ 3582447 w 4542389"/>
              <a:gd name="connsiteY79" fmla="*/ 1242246 h 5199624"/>
              <a:gd name="connsiteX80" fmla="*/ 3643627 w 4542389"/>
              <a:gd name="connsiteY80" fmla="*/ 1264648 h 5199624"/>
              <a:gd name="connsiteX81" fmla="*/ 3703432 w 4542389"/>
              <a:gd name="connsiteY81" fmla="*/ 1287730 h 5199624"/>
              <a:gd name="connsiteX82" fmla="*/ 3676622 w 4542389"/>
              <a:gd name="connsiteY82" fmla="*/ 1304701 h 5199624"/>
              <a:gd name="connsiteX83" fmla="*/ 3618880 w 4542389"/>
              <a:gd name="connsiteY83" fmla="*/ 1282299 h 5199624"/>
              <a:gd name="connsiteX84" fmla="*/ 3559075 w 4542389"/>
              <a:gd name="connsiteY84" fmla="*/ 1260575 h 5199624"/>
              <a:gd name="connsiteX85" fmla="*/ 3496520 w 4542389"/>
              <a:gd name="connsiteY85" fmla="*/ 1238173 h 5199624"/>
              <a:gd name="connsiteX86" fmla="*/ 3433278 w 4542389"/>
              <a:gd name="connsiteY86" fmla="*/ 1216450 h 5199624"/>
              <a:gd name="connsiteX87" fmla="*/ 3424342 w 4542389"/>
              <a:gd name="connsiteY87" fmla="*/ 1213734 h 5199624"/>
              <a:gd name="connsiteX88" fmla="*/ 3415405 w 4542389"/>
              <a:gd name="connsiteY88" fmla="*/ 1211019 h 5199624"/>
              <a:gd name="connsiteX89" fmla="*/ 3407156 w 4542389"/>
              <a:gd name="connsiteY89" fmla="*/ 1207625 h 5199624"/>
              <a:gd name="connsiteX90" fmla="*/ 3398220 w 4542389"/>
              <a:gd name="connsiteY90" fmla="*/ 1204909 h 5199624"/>
              <a:gd name="connsiteX91" fmla="*/ 2931924 w 4542389"/>
              <a:gd name="connsiteY91" fmla="*/ 1011593 h 5199624"/>
              <a:gd name="connsiteX92" fmla="*/ 2984645 w 4542389"/>
              <a:gd name="connsiteY92" fmla="*/ 1031771 h 5199624"/>
              <a:gd name="connsiteX93" fmla="*/ 3040790 w 4542389"/>
              <a:gd name="connsiteY93" fmla="*/ 1053340 h 5199624"/>
              <a:gd name="connsiteX94" fmla="*/ 3099673 w 4542389"/>
              <a:gd name="connsiteY94" fmla="*/ 1074909 h 5199624"/>
              <a:gd name="connsiteX95" fmla="*/ 3161294 w 4542389"/>
              <a:gd name="connsiteY95" fmla="*/ 1097174 h 5199624"/>
              <a:gd name="connsiteX96" fmla="*/ 3136646 w 4542389"/>
              <a:gd name="connsiteY96" fmla="*/ 1113873 h 5199624"/>
              <a:gd name="connsiteX97" fmla="*/ 3074339 w 4542389"/>
              <a:gd name="connsiteY97" fmla="*/ 1090912 h 5199624"/>
              <a:gd name="connsiteX98" fmla="*/ 3014771 w 4542389"/>
              <a:gd name="connsiteY98" fmla="*/ 1067951 h 5199624"/>
              <a:gd name="connsiteX99" fmla="*/ 2957943 w 4542389"/>
              <a:gd name="connsiteY99" fmla="*/ 1047078 h 5199624"/>
              <a:gd name="connsiteX100" fmla="*/ 2904537 w 4542389"/>
              <a:gd name="connsiteY100" fmla="*/ 1026204 h 5199624"/>
              <a:gd name="connsiteX101" fmla="*/ 2553709 w 4542389"/>
              <a:gd name="connsiteY101" fmla="*/ 854100 h 5199624"/>
              <a:gd name="connsiteX102" fmla="*/ 2592710 w 4542389"/>
              <a:gd name="connsiteY102" fmla="*/ 871997 h 5199624"/>
              <a:gd name="connsiteX103" fmla="*/ 2635133 w 4542389"/>
              <a:gd name="connsiteY103" fmla="*/ 891270 h 5199624"/>
              <a:gd name="connsiteX104" fmla="*/ 2679608 w 4542389"/>
              <a:gd name="connsiteY104" fmla="*/ 911921 h 5199624"/>
              <a:gd name="connsiteX105" fmla="*/ 2728188 w 4542389"/>
              <a:gd name="connsiteY105" fmla="*/ 932571 h 5199624"/>
              <a:gd name="connsiteX106" fmla="*/ 2698766 w 4542389"/>
              <a:gd name="connsiteY106" fmla="*/ 944273 h 5199624"/>
              <a:gd name="connsiteX107" fmla="*/ 2650186 w 4542389"/>
              <a:gd name="connsiteY107" fmla="*/ 922934 h 5199624"/>
              <a:gd name="connsiteX108" fmla="*/ 2605027 w 4542389"/>
              <a:gd name="connsiteY108" fmla="*/ 902284 h 5199624"/>
              <a:gd name="connsiteX109" fmla="*/ 2561920 w 4542389"/>
              <a:gd name="connsiteY109" fmla="*/ 883010 h 5199624"/>
              <a:gd name="connsiteX110" fmla="*/ 2522919 w 4542389"/>
              <a:gd name="connsiteY110" fmla="*/ 863737 h 5199624"/>
              <a:gd name="connsiteX111" fmla="*/ 2296051 w 4542389"/>
              <a:gd name="connsiteY111" fmla="*/ 702664 h 5199624"/>
              <a:gd name="connsiteX112" fmla="*/ 2319366 w 4542389"/>
              <a:gd name="connsiteY112" fmla="*/ 719701 h 5199624"/>
              <a:gd name="connsiteX113" fmla="*/ 2345424 w 4542389"/>
              <a:gd name="connsiteY113" fmla="*/ 738100 h 5199624"/>
              <a:gd name="connsiteX114" fmla="*/ 2374225 w 4542389"/>
              <a:gd name="connsiteY114" fmla="*/ 756500 h 5199624"/>
              <a:gd name="connsiteX115" fmla="*/ 2407141 w 4542389"/>
              <a:gd name="connsiteY115" fmla="*/ 776262 h 5199624"/>
              <a:gd name="connsiteX116" fmla="*/ 2374225 w 4542389"/>
              <a:gd name="connsiteY116" fmla="*/ 783758 h 5199624"/>
              <a:gd name="connsiteX117" fmla="*/ 2341995 w 4542389"/>
              <a:gd name="connsiteY117" fmla="*/ 763314 h 5199624"/>
              <a:gd name="connsiteX118" fmla="*/ 2311823 w 4542389"/>
              <a:gd name="connsiteY118" fmla="*/ 744233 h 5199624"/>
              <a:gd name="connsiteX119" fmla="*/ 2285764 w 4542389"/>
              <a:gd name="connsiteY119" fmla="*/ 725834 h 5199624"/>
              <a:gd name="connsiteX120" fmla="*/ 2262449 w 4542389"/>
              <a:gd name="connsiteY120" fmla="*/ 708116 h 5199624"/>
              <a:gd name="connsiteX121" fmla="*/ 2203777 w 4542389"/>
              <a:gd name="connsiteY121" fmla="*/ 563342 h 5199624"/>
              <a:gd name="connsiteX122" fmla="*/ 2205186 w 4542389"/>
              <a:gd name="connsiteY122" fmla="*/ 579264 h 5199624"/>
              <a:gd name="connsiteX123" fmla="*/ 2209412 w 4542389"/>
              <a:gd name="connsiteY123" fmla="*/ 596571 h 5199624"/>
              <a:gd name="connsiteX124" fmla="*/ 2217160 w 4542389"/>
              <a:gd name="connsiteY124" fmla="*/ 613878 h 5199624"/>
              <a:gd name="connsiteX125" fmla="*/ 2228430 w 4542389"/>
              <a:gd name="connsiteY125" fmla="*/ 632569 h 5199624"/>
              <a:gd name="connsiteX126" fmla="*/ 2193212 w 4542389"/>
              <a:gd name="connsiteY126" fmla="*/ 635339 h 5199624"/>
              <a:gd name="connsiteX127" fmla="*/ 2181943 w 4542389"/>
              <a:gd name="connsiteY127" fmla="*/ 616647 h 5199624"/>
              <a:gd name="connsiteX128" fmla="*/ 2174195 w 4542389"/>
              <a:gd name="connsiteY128" fmla="*/ 597956 h 5199624"/>
              <a:gd name="connsiteX129" fmla="*/ 2169969 w 4542389"/>
              <a:gd name="connsiteY129" fmla="*/ 580649 h 5199624"/>
              <a:gd name="connsiteX130" fmla="*/ 2168560 w 4542389"/>
              <a:gd name="connsiteY130" fmla="*/ 564034 h 5199624"/>
              <a:gd name="connsiteX131" fmla="*/ 2270964 w 4542389"/>
              <a:gd name="connsiteY131" fmla="*/ 442193 h 5199624"/>
              <a:gd name="connsiteX132" fmla="*/ 2298099 w 4542389"/>
              <a:gd name="connsiteY132" fmla="*/ 447123 h 5199624"/>
              <a:gd name="connsiteX133" fmla="*/ 2277226 w 4542389"/>
              <a:gd name="connsiteY133" fmla="*/ 459802 h 5199624"/>
              <a:gd name="connsiteX134" fmla="*/ 2258440 w 4542389"/>
              <a:gd name="connsiteY134" fmla="*/ 473184 h 5199624"/>
              <a:gd name="connsiteX135" fmla="*/ 2241741 w 4542389"/>
              <a:gd name="connsiteY135" fmla="*/ 486567 h 5199624"/>
              <a:gd name="connsiteX136" fmla="*/ 2227129 w 4542389"/>
              <a:gd name="connsiteY136" fmla="*/ 502063 h 5199624"/>
              <a:gd name="connsiteX137" fmla="*/ 2195819 w 4542389"/>
              <a:gd name="connsiteY137" fmla="*/ 499245 h 5199624"/>
              <a:gd name="connsiteX138" fmla="*/ 2210430 w 4542389"/>
              <a:gd name="connsiteY138" fmla="*/ 483749 h 5199624"/>
              <a:gd name="connsiteX139" fmla="*/ 2228521 w 4542389"/>
              <a:gd name="connsiteY139" fmla="*/ 468958 h 5199624"/>
              <a:gd name="connsiteX140" fmla="*/ 2248699 w 4542389"/>
              <a:gd name="connsiteY140" fmla="*/ 455576 h 5199624"/>
              <a:gd name="connsiteX141" fmla="*/ 2270964 w 4542389"/>
              <a:gd name="connsiteY141" fmla="*/ 442193 h 5199624"/>
              <a:gd name="connsiteX142" fmla="*/ 2495440 w 4542389"/>
              <a:gd name="connsiteY142" fmla="*/ 360421 h 5199624"/>
              <a:gd name="connsiteX143" fmla="*/ 2516170 w 4542389"/>
              <a:gd name="connsiteY143" fmla="*/ 366478 h 5199624"/>
              <a:gd name="connsiteX144" fmla="*/ 2485765 w 4542389"/>
              <a:gd name="connsiteY144" fmla="*/ 374555 h 5199624"/>
              <a:gd name="connsiteX145" fmla="*/ 2456052 w 4542389"/>
              <a:gd name="connsiteY145" fmla="*/ 383304 h 5199624"/>
              <a:gd name="connsiteX146" fmla="*/ 2427029 w 4542389"/>
              <a:gd name="connsiteY146" fmla="*/ 392727 h 5199624"/>
              <a:gd name="connsiteX147" fmla="*/ 2398698 w 4542389"/>
              <a:gd name="connsiteY147" fmla="*/ 402150 h 5199624"/>
              <a:gd name="connsiteX148" fmla="*/ 2374512 w 4542389"/>
              <a:gd name="connsiteY148" fmla="*/ 396765 h 5199624"/>
              <a:gd name="connsiteX149" fmla="*/ 2404226 w 4542389"/>
              <a:gd name="connsiteY149" fmla="*/ 387343 h 5199624"/>
              <a:gd name="connsiteX150" fmla="*/ 2433939 w 4542389"/>
              <a:gd name="connsiteY150" fmla="*/ 377247 h 5199624"/>
              <a:gd name="connsiteX151" fmla="*/ 2464344 w 4542389"/>
              <a:gd name="connsiteY151" fmla="*/ 369170 h 5199624"/>
              <a:gd name="connsiteX152" fmla="*/ 2495440 w 4542389"/>
              <a:gd name="connsiteY152" fmla="*/ 360421 h 5199624"/>
              <a:gd name="connsiteX153" fmla="*/ 2748358 w 4542389"/>
              <a:gd name="connsiteY153" fmla="*/ 302874 h 5199624"/>
              <a:gd name="connsiteX154" fmla="*/ 2767559 w 4542389"/>
              <a:gd name="connsiteY154" fmla="*/ 308871 h 5199624"/>
              <a:gd name="connsiteX155" fmla="*/ 2757273 w 4542389"/>
              <a:gd name="connsiteY155" fmla="*/ 311536 h 5199624"/>
              <a:gd name="connsiteX156" fmla="*/ 2746301 w 4542389"/>
              <a:gd name="connsiteY156" fmla="*/ 313535 h 5199624"/>
              <a:gd name="connsiteX157" fmla="*/ 2733958 w 4542389"/>
              <a:gd name="connsiteY157" fmla="*/ 316867 h 5199624"/>
              <a:gd name="connsiteX158" fmla="*/ 2721614 w 4542389"/>
              <a:gd name="connsiteY158" fmla="*/ 318866 h 5199624"/>
              <a:gd name="connsiteX159" fmla="*/ 2701728 w 4542389"/>
              <a:gd name="connsiteY159" fmla="*/ 322864 h 5199624"/>
              <a:gd name="connsiteX160" fmla="*/ 2682527 w 4542389"/>
              <a:gd name="connsiteY160" fmla="*/ 326862 h 5199624"/>
              <a:gd name="connsiteX161" fmla="*/ 2661954 w 4542389"/>
              <a:gd name="connsiteY161" fmla="*/ 331526 h 5199624"/>
              <a:gd name="connsiteX162" fmla="*/ 2641382 w 4542389"/>
              <a:gd name="connsiteY162" fmla="*/ 335525 h 5199624"/>
              <a:gd name="connsiteX163" fmla="*/ 2622867 w 4542389"/>
              <a:gd name="connsiteY163" fmla="*/ 329527 h 5199624"/>
              <a:gd name="connsiteX164" fmla="*/ 2643439 w 4542389"/>
              <a:gd name="connsiteY164" fmla="*/ 325529 h 5199624"/>
              <a:gd name="connsiteX165" fmla="*/ 2663326 w 4542389"/>
              <a:gd name="connsiteY165" fmla="*/ 320865 h 5199624"/>
              <a:gd name="connsiteX166" fmla="*/ 2683898 w 4542389"/>
              <a:gd name="connsiteY166" fmla="*/ 316867 h 5199624"/>
              <a:gd name="connsiteX167" fmla="*/ 2703785 w 4542389"/>
              <a:gd name="connsiteY167" fmla="*/ 312869 h 5199624"/>
              <a:gd name="connsiteX168" fmla="*/ 2715443 w 4542389"/>
              <a:gd name="connsiteY168" fmla="*/ 310870 h 5199624"/>
              <a:gd name="connsiteX169" fmla="*/ 2727100 w 4542389"/>
              <a:gd name="connsiteY169" fmla="*/ 308205 h 5199624"/>
              <a:gd name="connsiteX170" fmla="*/ 2737386 w 4542389"/>
              <a:gd name="connsiteY170" fmla="*/ 305539 h 5199624"/>
              <a:gd name="connsiteX171" fmla="*/ 2748358 w 4542389"/>
              <a:gd name="connsiteY171" fmla="*/ 302874 h 5199624"/>
              <a:gd name="connsiteX172" fmla="*/ 2887318 w 4542389"/>
              <a:gd name="connsiteY172" fmla="*/ 236240 h 5199624"/>
              <a:gd name="connsiteX173" fmla="*/ 2912932 w 4542389"/>
              <a:gd name="connsiteY173" fmla="*/ 237575 h 5199624"/>
              <a:gd name="connsiteX174" fmla="*/ 2906701 w 4542389"/>
              <a:gd name="connsiteY174" fmla="*/ 246918 h 5199624"/>
              <a:gd name="connsiteX175" fmla="*/ 2897009 w 4542389"/>
              <a:gd name="connsiteY175" fmla="*/ 256261 h 5199624"/>
              <a:gd name="connsiteX176" fmla="*/ 2883856 w 4542389"/>
              <a:gd name="connsiteY176" fmla="*/ 265604 h 5199624"/>
              <a:gd name="connsiteX177" fmla="*/ 2865165 w 4542389"/>
              <a:gd name="connsiteY177" fmla="*/ 274947 h 5199624"/>
              <a:gd name="connsiteX178" fmla="*/ 2840935 w 4542389"/>
              <a:gd name="connsiteY178" fmla="*/ 270942 h 5199624"/>
              <a:gd name="connsiteX179" fmla="*/ 2858242 w 4542389"/>
              <a:gd name="connsiteY179" fmla="*/ 262267 h 5199624"/>
              <a:gd name="connsiteX180" fmla="*/ 2871395 w 4542389"/>
              <a:gd name="connsiteY180" fmla="*/ 253591 h 5199624"/>
              <a:gd name="connsiteX181" fmla="*/ 2880395 w 4542389"/>
              <a:gd name="connsiteY181" fmla="*/ 244248 h 5199624"/>
              <a:gd name="connsiteX182" fmla="*/ 2887318 w 4542389"/>
              <a:gd name="connsiteY182" fmla="*/ 236240 h 5199624"/>
              <a:gd name="connsiteX183" fmla="*/ 2864054 w 4542389"/>
              <a:gd name="connsiteY183" fmla="*/ 160523 h 5199624"/>
              <a:gd name="connsiteX184" fmla="*/ 2876973 w 4542389"/>
              <a:gd name="connsiteY184" fmla="*/ 169114 h 5199624"/>
              <a:gd name="connsiteX185" fmla="*/ 2888531 w 4542389"/>
              <a:gd name="connsiteY185" fmla="*/ 177704 h 5199624"/>
              <a:gd name="connsiteX186" fmla="*/ 2898730 w 4542389"/>
              <a:gd name="connsiteY186" fmla="*/ 186956 h 5199624"/>
              <a:gd name="connsiteX187" fmla="*/ 2906889 w 4542389"/>
              <a:gd name="connsiteY187" fmla="*/ 195546 h 5199624"/>
              <a:gd name="connsiteX188" fmla="*/ 2881732 w 4542389"/>
              <a:gd name="connsiteY188" fmla="*/ 196207 h 5199624"/>
              <a:gd name="connsiteX189" fmla="*/ 2874253 w 4542389"/>
              <a:gd name="connsiteY189" fmla="*/ 186956 h 5199624"/>
              <a:gd name="connsiteX190" fmla="*/ 2865414 w 4542389"/>
              <a:gd name="connsiteY190" fmla="*/ 179026 h 5199624"/>
              <a:gd name="connsiteX191" fmla="*/ 2853855 w 4542389"/>
              <a:gd name="connsiteY191" fmla="*/ 170435 h 5199624"/>
              <a:gd name="connsiteX192" fmla="*/ 2840937 w 4542389"/>
              <a:gd name="connsiteY192" fmla="*/ 162505 h 5199624"/>
              <a:gd name="connsiteX193" fmla="*/ 2726659 w 4542389"/>
              <a:gd name="connsiteY193" fmla="*/ 99951 h 5199624"/>
              <a:gd name="connsiteX194" fmla="*/ 2744967 w 4542389"/>
              <a:gd name="connsiteY194" fmla="*/ 106535 h 5199624"/>
              <a:gd name="connsiteX195" fmla="*/ 2762596 w 4542389"/>
              <a:gd name="connsiteY195" fmla="*/ 113119 h 5199624"/>
              <a:gd name="connsiteX196" fmla="*/ 2780904 w 4542389"/>
              <a:gd name="connsiteY196" fmla="*/ 120362 h 5199624"/>
              <a:gd name="connsiteX197" fmla="*/ 2797856 w 4542389"/>
              <a:gd name="connsiteY197" fmla="*/ 127604 h 5199624"/>
              <a:gd name="connsiteX198" fmla="*/ 2777514 w 4542389"/>
              <a:gd name="connsiteY198" fmla="*/ 129579 h 5199624"/>
              <a:gd name="connsiteX199" fmla="*/ 2760562 w 4542389"/>
              <a:gd name="connsiteY199" fmla="*/ 122337 h 5199624"/>
              <a:gd name="connsiteX200" fmla="*/ 2742932 w 4542389"/>
              <a:gd name="connsiteY200" fmla="*/ 115753 h 5199624"/>
              <a:gd name="connsiteX201" fmla="*/ 2725303 w 4542389"/>
              <a:gd name="connsiteY201" fmla="*/ 108510 h 5199624"/>
              <a:gd name="connsiteX202" fmla="*/ 2707673 w 4542389"/>
              <a:gd name="connsiteY202" fmla="*/ 102585 h 5199624"/>
              <a:gd name="connsiteX203" fmla="*/ 2598639 w 4542389"/>
              <a:gd name="connsiteY203" fmla="*/ 48462 h 5199624"/>
              <a:gd name="connsiteX204" fmla="*/ 2620446 w 4542389"/>
              <a:gd name="connsiteY204" fmla="*/ 48462 h 5199624"/>
              <a:gd name="connsiteX205" fmla="*/ 2620446 w 4542389"/>
              <a:gd name="connsiteY205" fmla="*/ 49904 h 5199624"/>
              <a:gd name="connsiteX206" fmla="*/ 2620446 w 4542389"/>
              <a:gd name="connsiteY206" fmla="*/ 51346 h 5199624"/>
              <a:gd name="connsiteX207" fmla="*/ 2620446 w 4542389"/>
              <a:gd name="connsiteY207" fmla="*/ 52789 h 5199624"/>
              <a:gd name="connsiteX208" fmla="*/ 2620446 w 4542389"/>
              <a:gd name="connsiteY208" fmla="*/ 54952 h 5199624"/>
              <a:gd name="connsiteX209" fmla="*/ 2623853 w 4542389"/>
              <a:gd name="connsiteY209" fmla="*/ 59279 h 5199624"/>
              <a:gd name="connsiteX210" fmla="*/ 2629305 w 4542389"/>
              <a:gd name="connsiteY210" fmla="*/ 64326 h 5199624"/>
              <a:gd name="connsiteX211" fmla="*/ 2637482 w 4542389"/>
              <a:gd name="connsiteY211" fmla="*/ 69374 h 5199624"/>
              <a:gd name="connsiteX212" fmla="*/ 2648386 w 4542389"/>
              <a:gd name="connsiteY212" fmla="*/ 74422 h 5199624"/>
              <a:gd name="connsiteX213" fmla="*/ 2649749 w 4542389"/>
              <a:gd name="connsiteY213" fmla="*/ 74422 h 5199624"/>
              <a:gd name="connsiteX214" fmla="*/ 2650430 w 4542389"/>
              <a:gd name="connsiteY214" fmla="*/ 75143 h 5199624"/>
              <a:gd name="connsiteX215" fmla="*/ 2651793 w 4542389"/>
              <a:gd name="connsiteY215" fmla="*/ 75143 h 5199624"/>
              <a:gd name="connsiteX216" fmla="*/ 2652475 w 4542389"/>
              <a:gd name="connsiteY216" fmla="*/ 75143 h 5199624"/>
              <a:gd name="connsiteX217" fmla="*/ 2634075 w 4542389"/>
              <a:gd name="connsiteY217" fmla="*/ 78028 h 5199624"/>
              <a:gd name="connsiteX218" fmla="*/ 2632712 w 4542389"/>
              <a:gd name="connsiteY218" fmla="*/ 78028 h 5199624"/>
              <a:gd name="connsiteX219" fmla="*/ 2632031 w 4542389"/>
              <a:gd name="connsiteY219" fmla="*/ 77307 h 5199624"/>
              <a:gd name="connsiteX220" fmla="*/ 2630668 w 4542389"/>
              <a:gd name="connsiteY220" fmla="*/ 76586 h 5199624"/>
              <a:gd name="connsiteX221" fmla="*/ 2629986 w 4542389"/>
              <a:gd name="connsiteY221" fmla="*/ 76586 h 5199624"/>
              <a:gd name="connsiteX222" fmla="*/ 2617038 w 4542389"/>
              <a:gd name="connsiteY222" fmla="*/ 70817 h 5199624"/>
              <a:gd name="connsiteX223" fmla="*/ 2608861 w 4542389"/>
              <a:gd name="connsiteY223" fmla="*/ 65769 h 5199624"/>
              <a:gd name="connsiteX224" fmla="*/ 2602046 w 4542389"/>
              <a:gd name="connsiteY224" fmla="*/ 60000 h 5199624"/>
              <a:gd name="connsiteX225" fmla="*/ 2599320 w 4542389"/>
              <a:gd name="connsiteY225" fmla="*/ 54952 h 5199624"/>
              <a:gd name="connsiteX226" fmla="*/ 2599320 w 4542389"/>
              <a:gd name="connsiteY226" fmla="*/ 52789 h 5199624"/>
              <a:gd name="connsiteX227" fmla="*/ 2598639 w 4542389"/>
              <a:gd name="connsiteY227" fmla="*/ 51346 h 5199624"/>
              <a:gd name="connsiteX228" fmla="*/ 2598639 w 4542389"/>
              <a:gd name="connsiteY228" fmla="*/ 49904 h 5199624"/>
              <a:gd name="connsiteX229" fmla="*/ 2598639 w 4542389"/>
              <a:gd name="connsiteY229" fmla="*/ 48462 h 5199624"/>
              <a:gd name="connsiteX230" fmla="*/ 2676246 w 4542389"/>
              <a:gd name="connsiteY230" fmla="*/ 0 h 5199624"/>
              <a:gd name="connsiteX231" fmla="*/ 2694868 w 4542389"/>
              <a:gd name="connsiteY231" fmla="*/ 2019 h 5199624"/>
              <a:gd name="connsiteX232" fmla="*/ 2681074 w 4542389"/>
              <a:gd name="connsiteY232" fmla="*/ 7403 h 5199624"/>
              <a:gd name="connsiteX233" fmla="*/ 2667969 w 4542389"/>
              <a:gd name="connsiteY233" fmla="*/ 12788 h 5199624"/>
              <a:gd name="connsiteX234" fmla="*/ 2656244 w 4542389"/>
              <a:gd name="connsiteY234" fmla="*/ 18172 h 5199624"/>
              <a:gd name="connsiteX235" fmla="*/ 2645899 w 4542389"/>
              <a:gd name="connsiteY235" fmla="*/ 23557 h 5199624"/>
              <a:gd name="connsiteX236" fmla="*/ 2625897 w 4542389"/>
              <a:gd name="connsiteY236" fmla="*/ 22211 h 5199624"/>
              <a:gd name="connsiteX237" fmla="*/ 2636932 w 4542389"/>
              <a:gd name="connsiteY237" fmla="*/ 16153 h 5199624"/>
              <a:gd name="connsiteX238" fmla="*/ 2649347 w 4542389"/>
              <a:gd name="connsiteY238" fmla="*/ 10769 h 5199624"/>
              <a:gd name="connsiteX239" fmla="*/ 2662452 w 4542389"/>
              <a:gd name="connsiteY239" fmla="*/ 5384 h 5199624"/>
              <a:gd name="connsiteX240" fmla="*/ 2676246 w 4542389"/>
              <a:gd name="connsiteY240" fmla="*/ 0 h 5199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4542389" h="5199624">
                <a:moveTo>
                  <a:pt x="634944" y="4900464"/>
                </a:moveTo>
                <a:lnTo>
                  <a:pt x="638372" y="5076400"/>
                </a:lnTo>
                <a:cubicBezTo>
                  <a:pt x="559518" y="5115421"/>
                  <a:pt x="479979" y="5155126"/>
                  <a:pt x="400440" y="5194147"/>
                </a:cubicBezTo>
                <a:cubicBezTo>
                  <a:pt x="395640" y="5196201"/>
                  <a:pt x="392211" y="5197570"/>
                  <a:pt x="388097" y="5199624"/>
                </a:cubicBezTo>
                <a:lnTo>
                  <a:pt x="0" y="5199624"/>
                </a:lnTo>
                <a:cubicBezTo>
                  <a:pt x="56226" y="5173610"/>
                  <a:pt x="112452" y="5147596"/>
                  <a:pt x="167992" y="5121582"/>
                </a:cubicBezTo>
                <a:cubicBezTo>
                  <a:pt x="247532" y="5084615"/>
                  <a:pt x="325700" y="5047648"/>
                  <a:pt x="404554" y="5010681"/>
                </a:cubicBezTo>
                <a:cubicBezTo>
                  <a:pt x="481350" y="4973714"/>
                  <a:pt x="558147" y="4937431"/>
                  <a:pt x="634944" y="4900464"/>
                </a:cubicBezTo>
                <a:close/>
                <a:moveTo>
                  <a:pt x="2163147" y="4112998"/>
                </a:moveTo>
                <a:lnTo>
                  <a:pt x="2213305" y="4240630"/>
                </a:lnTo>
                <a:cubicBezTo>
                  <a:pt x="2156963" y="4272881"/>
                  <a:pt x="2099934" y="4305133"/>
                  <a:pt x="2042218" y="4337384"/>
                </a:cubicBezTo>
                <a:cubicBezTo>
                  <a:pt x="1983128" y="4370321"/>
                  <a:pt x="1924038" y="4403258"/>
                  <a:pt x="1863573" y="4436196"/>
                </a:cubicBezTo>
                <a:cubicBezTo>
                  <a:pt x="1803109" y="4469819"/>
                  <a:pt x="1741270" y="4503443"/>
                  <a:pt x="1678745" y="4537066"/>
                </a:cubicBezTo>
                <a:cubicBezTo>
                  <a:pt x="1616219" y="4571376"/>
                  <a:pt x="1552319" y="4604999"/>
                  <a:pt x="1487732" y="4639309"/>
                </a:cubicBezTo>
                <a:lnTo>
                  <a:pt x="1456813" y="4489719"/>
                </a:lnTo>
                <a:cubicBezTo>
                  <a:pt x="1520026" y="4456781"/>
                  <a:pt x="1581864" y="4424530"/>
                  <a:pt x="1643016" y="4392965"/>
                </a:cubicBezTo>
                <a:cubicBezTo>
                  <a:pt x="1704167" y="4360714"/>
                  <a:pt x="1763945" y="4329836"/>
                  <a:pt x="1823035" y="4297584"/>
                </a:cubicBezTo>
                <a:cubicBezTo>
                  <a:pt x="1881438" y="4266706"/>
                  <a:pt x="1939154" y="4235827"/>
                  <a:pt x="1996183" y="4204262"/>
                </a:cubicBezTo>
                <a:cubicBezTo>
                  <a:pt x="2052525" y="4174070"/>
                  <a:pt x="2108179" y="4143191"/>
                  <a:pt x="2163147" y="4112998"/>
                </a:cubicBezTo>
                <a:close/>
                <a:moveTo>
                  <a:pt x="3268994" y="3440623"/>
                </a:moveTo>
                <a:lnTo>
                  <a:pt x="3343019" y="3532056"/>
                </a:lnTo>
                <a:cubicBezTo>
                  <a:pt x="3304636" y="3558868"/>
                  <a:pt x="3264882" y="3587054"/>
                  <a:pt x="3224443" y="3613866"/>
                </a:cubicBezTo>
                <a:cubicBezTo>
                  <a:pt x="3183318" y="3642739"/>
                  <a:pt x="3141508" y="3670238"/>
                  <a:pt x="3099013" y="3698425"/>
                </a:cubicBezTo>
                <a:cubicBezTo>
                  <a:pt x="3056517" y="3727298"/>
                  <a:pt x="3011966" y="3756172"/>
                  <a:pt x="2967414" y="3785046"/>
                </a:cubicBezTo>
                <a:cubicBezTo>
                  <a:pt x="2922177" y="3813920"/>
                  <a:pt x="2876254" y="3843481"/>
                  <a:pt x="2829647" y="3873042"/>
                </a:cubicBezTo>
                <a:lnTo>
                  <a:pt x="2765218" y="3765109"/>
                </a:lnTo>
                <a:cubicBezTo>
                  <a:pt x="2811140" y="3736923"/>
                  <a:pt x="2856378" y="3708737"/>
                  <a:pt x="2900929" y="3681238"/>
                </a:cubicBezTo>
                <a:cubicBezTo>
                  <a:pt x="2944110" y="3653739"/>
                  <a:pt x="2987291" y="3626240"/>
                  <a:pt x="3029101" y="3599429"/>
                </a:cubicBezTo>
                <a:cubicBezTo>
                  <a:pt x="3071596" y="3572617"/>
                  <a:pt x="3112721" y="3545806"/>
                  <a:pt x="3152475" y="3518994"/>
                </a:cubicBezTo>
                <a:cubicBezTo>
                  <a:pt x="3192228" y="3492871"/>
                  <a:pt x="3231297" y="3466747"/>
                  <a:pt x="3268994" y="3440623"/>
                </a:cubicBezTo>
                <a:close/>
                <a:moveTo>
                  <a:pt x="4015835" y="2850023"/>
                </a:moveTo>
                <a:lnTo>
                  <a:pt x="4100194" y="2911740"/>
                </a:lnTo>
                <a:cubicBezTo>
                  <a:pt x="4076876" y="2935741"/>
                  <a:pt x="4051499" y="2959742"/>
                  <a:pt x="4026123" y="2984429"/>
                </a:cubicBezTo>
                <a:cubicBezTo>
                  <a:pt x="4000061" y="3009116"/>
                  <a:pt x="3973999" y="3033803"/>
                  <a:pt x="3945879" y="3058490"/>
                </a:cubicBezTo>
                <a:cubicBezTo>
                  <a:pt x="3917760" y="3083177"/>
                  <a:pt x="3888955" y="3109235"/>
                  <a:pt x="3859463" y="3134608"/>
                </a:cubicBezTo>
                <a:cubicBezTo>
                  <a:pt x="3829286" y="3159980"/>
                  <a:pt x="3798423" y="3186039"/>
                  <a:pt x="3766189" y="3212783"/>
                </a:cubicBezTo>
                <a:lnTo>
                  <a:pt x="3685945" y="3136665"/>
                </a:lnTo>
                <a:cubicBezTo>
                  <a:pt x="3717494" y="3111978"/>
                  <a:pt x="3748357" y="3087291"/>
                  <a:pt x="3777848" y="3062604"/>
                </a:cubicBezTo>
                <a:cubicBezTo>
                  <a:pt x="3807339" y="3037917"/>
                  <a:pt x="3835459" y="3013916"/>
                  <a:pt x="3863578" y="2989915"/>
                </a:cubicBezTo>
                <a:cubicBezTo>
                  <a:pt x="3891012" y="2965914"/>
                  <a:pt x="3917074" y="2942599"/>
                  <a:pt x="3943136" y="2919283"/>
                </a:cubicBezTo>
                <a:cubicBezTo>
                  <a:pt x="3968512" y="2895282"/>
                  <a:pt x="3992517" y="2873338"/>
                  <a:pt x="4015835" y="2850023"/>
                </a:cubicBezTo>
                <a:close/>
                <a:moveTo>
                  <a:pt x="4415170" y="2310911"/>
                </a:moveTo>
                <a:lnTo>
                  <a:pt x="4499982" y="2345801"/>
                </a:lnTo>
                <a:cubicBezTo>
                  <a:pt x="4491018" y="2367692"/>
                  <a:pt x="4482055" y="2389584"/>
                  <a:pt x="4471711" y="2412160"/>
                </a:cubicBezTo>
                <a:cubicBezTo>
                  <a:pt x="4461368" y="2434736"/>
                  <a:pt x="4450336" y="2457312"/>
                  <a:pt x="4437235" y="2479887"/>
                </a:cubicBezTo>
                <a:cubicBezTo>
                  <a:pt x="4424134" y="2503147"/>
                  <a:pt x="4411032" y="2526407"/>
                  <a:pt x="4395863" y="2549667"/>
                </a:cubicBezTo>
                <a:cubicBezTo>
                  <a:pt x="4380003" y="2573611"/>
                  <a:pt x="4364144" y="2598240"/>
                  <a:pt x="4346905" y="2622184"/>
                </a:cubicBezTo>
                <a:lnTo>
                  <a:pt x="4261403" y="2573611"/>
                </a:lnTo>
                <a:cubicBezTo>
                  <a:pt x="4278641" y="2550351"/>
                  <a:pt x="4295190" y="2527776"/>
                  <a:pt x="4310360" y="2505200"/>
                </a:cubicBezTo>
                <a:cubicBezTo>
                  <a:pt x="4324840" y="2482624"/>
                  <a:pt x="4339321" y="2460732"/>
                  <a:pt x="4352422" y="2438156"/>
                </a:cubicBezTo>
                <a:cubicBezTo>
                  <a:pt x="4364833" y="2416265"/>
                  <a:pt x="4376556" y="2395057"/>
                  <a:pt x="4386899" y="2373165"/>
                </a:cubicBezTo>
                <a:cubicBezTo>
                  <a:pt x="4397931" y="2351958"/>
                  <a:pt x="4406895" y="2331434"/>
                  <a:pt x="4415170" y="2310911"/>
                </a:cubicBezTo>
                <a:close/>
                <a:moveTo>
                  <a:pt x="4394665" y="1814202"/>
                </a:moveTo>
                <a:lnTo>
                  <a:pt x="4462372" y="1819720"/>
                </a:lnTo>
                <a:cubicBezTo>
                  <a:pt x="4473998" y="1839724"/>
                  <a:pt x="4484941" y="1860417"/>
                  <a:pt x="4493832" y="1881111"/>
                </a:cubicBezTo>
                <a:cubicBezTo>
                  <a:pt x="4503406" y="1901804"/>
                  <a:pt x="4511613" y="1922498"/>
                  <a:pt x="4517768" y="1943881"/>
                </a:cubicBezTo>
                <a:cubicBezTo>
                  <a:pt x="4524607" y="1965954"/>
                  <a:pt x="4530079" y="1987337"/>
                  <a:pt x="4534182" y="2009410"/>
                </a:cubicBezTo>
                <a:cubicBezTo>
                  <a:pt x="4538286" y="2032173"/>
                  <a:pt x="4541021" y="2054246"/>
                  <a:pt x="4542389" y="2077009"/>
                </a:cubicBezTo>
                <a:lnTo>
                  <a:pt x="4463740" y="2056315"/>
                </a:lnTo>
                <a:cubicBezTo>
                  <a:pt x="4463056" y="2034242"/>
                  <a:pt x="4461004" y="2013549"/>
                  <a:pt x="4457585" y="1992166"/>
                </a:cubicBezTo>
                <a:cubicBezTo>
                  <a:pt x="4454849" y="1971472"/>
                  <a:pt x="4450062" y="1950779"/>
                  <a:pt x="4443906" y="1930775"/>
                </a:cubicBezTo>
                <a:cubicBezTo>
                  <a:pt x="4438435" y="1910771"/>
                  <a:pt x="4430912" y="1890768"/>
                  <a:pt x="4423389" y="1871454"/>
                </a:cubicBezTo>
                <a:cubicBezTo>
                  <a:pt x="4414498" y="1852140"/>
                  <a:pt x="4405608" y="1833516"/>
                  <a:pt x="4394665" y="1814202"/>
                </a:cubicBezTo>
                <a:close/>
                <a:moveTo>
                  <a:pt x="3991362" y="1420471"/>
                </a:moveTo>
                <a:cubicBezTo>
                  <a:pt x="4017566" y="1434258"/>
                  <a:pt x="4043080" y="1448046"/>
                  <a:pt x="4067215" y="1461833"/>
                </a:cubicBezTo>
                <a:cubicBezTo>
                  <a:pt x="4091350" y="1476310"/>
                  <a:pt x="4114796" y="1490787"/>
                  <a:pt x="4137551" y="1505953"/>
                </a:cubicBezTo>
                <a:cubicBezTo>
                  <a:pt x="4160307" y="1520429"/>
                  <a:pt x="4182374" y="1534906"/>
                  <a:pt x="4203061" y="1550072"/>
                </a:cubicBezTo>
                <a:cubicBezTo>
                  <a:pt x="4224438" y="1565928"/>
                  <a:pt x="4245125" y="1581094"/>
                  <a:pt x="4263743" y="1596949"/>
                </a:cubicBezTo>
                <a:lnTo>
                  <a:pt x="4212715" y="1604532"/>
                </a:lnTo>
                <a:cubicBezTo>
                  <a:pt x="4194786" y="1590056"/>
                  <a:pt x="4176168" y="1574890"/>
                  <a:pt x="4156170" y="1560413"/>
                </a:cubicBezTo>
                <a:cubicBezTo>
                  <a:pt x="4136862" y="1545936"/>
                  <a:pt x="4116175" y="1532149"/>
                  <a:pt x="4094798" y="1517672"/>
                </a:cubicBezTo>
                <a:cubicBezTo>
                  <a:pt x="4073421" y="1503195"/>
                  <a:pt x="4050665" y="1489408"/>
                  <a:pt x="4027909" y="1475620"/>
                </a:cubicBezTo>
                <a:cubicBezTo>
                  <a:pt x="4004464" y="1462522"/>
                  <a:pt x="3980329" y="1448046"/>
                  <a:pt x="3955504" y="1434948"/>
                </a:cubicBezTo>
                <a:close/>
                <a:moveTo>
                  <a:pt x="3420217" y="1187259"/>
                </a:moveTo>
                <a:cubicBezTo>
                  <a:pt x="3422967" y="1188617"/>
                  <a:pt x="3425717" y="1189295"/>
                  <a:pt x="3429154" y="1189974"/>
                </a:cubicBezTo>
                <a:cubicBezTo>
                  <a:pt x="3431903" y="1191332"/>
                  <a:pt x="3434653" y="1192011"/>
                  <a:pt x="3437403" y="1192690"/>
                </a:cubicBezTo>
                <a:cubicBezTo>
                  <a:pt x="3440152" y="1194047"/>
                  <a:pt x="3442902" y="1194726"/>
                  <a:pt x="3446339" y="1195405"/>
                </a:cubicBezTo>
                <a:cubicBezTo>
                  <a:pt x="3449089" y="1196763"/>
                  <a:pt x="3451838" y="1197442"/>
                  <a:pt x="3454588" y="1198799"/>
                </a:cubicBezTo>
                <a:cubicBezTo>
                  <a:pt x="3476585" y="1205588"/>
                  <a:pt x="3497895" y="1213055"/>
                  <a:pt x="3519205" y="1220523"/>
                </a:cubicBezTo>
                <a:cubicBezTo>
                  <a:pt x="3540515" y="1227311"/>
                  <a:pt x="3561824" y="1234779"/>
                  <a:pt x="3582447" y="1242246"/>
                </a:cubicBezTo>
                <a:cubicBezTo>
                  <a:pt x="3603069" y="1249714"/>
                  <a:pt x="3623692" y="1257181"/>
                  <a:pt x="3643627" y="1264648"/>
                </a:cubicBezTo>
                <a:cubicBezTo>
                  <a:pt x="3663562" y="1272116"/>
                  <a:pt x="3684184" y="1280262"/>
                  <a:pt x="3703432" y="1287730"/>
                </a:cubicBezTo>
                <a:lnTo>
                  <a:pt x="3676622" y="1304701"/>
                </a:lnTo>
                <a:cubicBezTo>
                  <a:pt x="3658062" y="1297234"/>
                  <a:pt x="3638815" y="1289766"/>
                  <a:pt x="3618880" y="1282299"/>
                </a:cubicBezTo>
                <a:cubicBezTo>
                  <a:pt x="3598945" y="1274831"/>
                  <a:pt x="3579010" y="1267364"/>
                  <a:pt x="3559075" y="1260575"/>
                </a:cubicBezTo>
                <a:cubicBezTo>
                  <a:pt x="3537765" y="1252429"/>
                  <a:pt x="3517143" y="1244962"/>
                  <a:pt x="3496520" y="1238173"/>
                </a:cubicBezTo>
                <a:cubicBezTo>
                  <a:pt x="3475898" y="1230706"/>
                  <a:pt x="3454588" y="1223917"/>
                  <a:pt x="3433278" y="1216450"/>
                </a:cubicBezTo>
                <a:cubicBezTo>
                  <a:pt x="3429841" y="1215092"/>
                  <a:pt x="3427091" y="1214413"/>
                  <a:pt x="3424342" y="1213734"/>
                </a:cubicBezTo>
                <a:cubicBezTo>
                  <a:pt x="3421592" y="1213055"/>
                  <a:pt x="3418155" y="1211698"/>
                  <a:pt x="3415405" y="1211019"/>
                </a:cubicBezTo>
                <a:cubicBezTo>
                  <a:pt x="3412656" y="1209661"/>
                  <a:pt x="3409906" y="1208982"/>
                  <a:pt x="3407156" y="1207625"/>
                </a:cubicBezTo>
                <a:cubicBezTo>
                  <a:pt x="3403719" y="1206946"/>
                  <a:pt x="3400970" y="1205588"/>
                  <a:pt x="3398220" y="1204909"/>
                </a:cubicBezTo>
                <a:close/>
                <a:moveTo>
                  <a:pt x="2931924" y="1011593"/>
                </a:moveTo>
                <a:cubicBezTo>
                  <a:pt x="2949042" y="1018551"/>
                  <a:pt x="2966843" y="1024813"/>
                  <a:pt x="2984645" y="1031771"/>
                </a:cubicBezTo>
                <a:cubicBezTo>
                  <a:pt x="3003132" y="1039424"/>
                  <a:pt x="3021618" y="1045686"/>
                  <a:pt x="3040790" y="1053340"/>
                </a:cubicBezTo>
                <a:cubicBezTo>
                  <a:pt x="3059961" y="1060298"/>
                  <a:pt x="3079132" y="1067256"/>
                  <a:pt x="3099673" y="1074909"/>
                </a:cubicBezTo>
                <a:cubicBezTo>
                  <a:pt x="3119528" y="1081867"/>
                  <a:pt x="3140754" y="1089521"/>
                  <a:pt x="3161294" y="1097174"/>
                </a:cubicBezTo>
                <a:lnTo>
                  <a:pt x="3136646" y="1113873"/>
                </a:lnTo>
                <a:cubicBezTo>
                  <a:pt x="3115420" y="1105524"/>
                  <a:pt x="3094195" y="1097870"/>
                  <a:pt x="3074339" y="1090912"/>
                </a:cubicBezTo>
                <a:cubicBezTo>
                  <a:pt x="3053799" y="1083259"/>
                  <a:pt x="3033943" y="1074909"/>
                  <a:pt x="3014771" y="1067951"/>
                </a:cubicBezTo>
                <a:cubicBezTo>
                  <a:pt x="2995600" y="1060994"/>
                  <a:pt x="2976429" y="1054036"/>
                  <a:pt x="2957943" y="1047078"/>
                </a:cubicBezTo>
                <a:cubicBezTo>
                  <a:pt x="2940141" y="1039424"/>
                  <a:pt x="2922339" y="1032466"/>
                  <a:pt x="2904537" y="1026204"/>
                </a:cubicBezTo>
                <a:close/>
                <a:moveTo>
                  <a:pt x="2553709" y="854100"/>
                </a:moveTo>
                <a:cubicBezTo>
                  <a:pt x="2566710" y="860295"/>
                  <a:pt x="2579026" y="866490"/>
                  <a:pt x="2592710" y="871997"/>
                </a:cubicBezTo>
                <a:cubicBezTo>
                  <a:pt x="2606395" y="878880"/>
                  <a:pt x="2620764" y="885075"/>
                  <a:pt x="2635133" y="891270"/>
                </a:cubicBezTo>
                <a:cubicBezTo>
                  <a:pt x="2649501" y="898154"/>
                  <a:pt x="2664554" y="905037"/>
                  <a:pt x="2679608" y="911921"/>
                </a:cubicBezTo>
                <a:cubicBezTo>
                  <a:pt x="2695345" y="918804"/>
                  <a:pt x="2711082" y="924999"/>
                  <a:pt x="2728188" y="932571"/>
                </a:cubicBezTo>
                <a:lnTo>
                  <a:pt x="2698766" y="944273"/>
                </a:lnTo>
                <a:cubicBezTo>
                  <a:pt x="2681660" y="937389"/>
                  <a:pt x="2665923" y="930506"/>
                  <a:pt x="2650186" y="922934"/>
                </a:cubicBezTo>
                <a:cubicBezTo>
                  <a:pt x="2634448" y="916739"/>
                  <a:pt x="2619395" y="909167"/>
                  <a:pt x="2605027" y="902284"/>
                </a:cubicBezTo>
                <a:cubicBezTo>
                  <a:pt x="2589973" y="896089"/>
                  <a:pt x="2576289" y="889894"/>
                  <a:pt x="2561920" y="883010"/>
                </a:cubicBezTo>
                <a:cubicBezTo>
                  <a:pt x="2548920" y="876127"/>
                  <a:pt x="2535235" y="869932"/>
                  <a:pt x="2522919" y="863737"/>
                </a:cubicBezTo>
                <a:close/>
                <a:moveTo>
                  <a:pt x="2296051" y="702664"/>
                </a:moveTo>
                <a:cubicBezTo>
                  <a:pt x="2303594" y="708116"/>
                  <a:pt x="2311137" y="714249"/>
                  <a:pt x="2319366" y="719701"/>
                </a:cubicBezTo>
                <a:cubicBezTo>
                  <a:pt x="2327595" y="725834"/>
                  <a:pt x="2335824" y="731285"/>
                  <a:pt x="2345424" y="738100"/>
                </a:cubicBezTo>
                <a:cubicBezTo>
                  <a:pt x="2354339" y="744233"/>
                  <a:pt x="2363939" y="750367"/>
                  <a:pt x="2374225" y="756500"/>
                </a:cubicBezTo>
                <a:cubicBezTo>
                  <a:pt x="2385197" y="762633"/>
                  <a:pt x="2395484" y="769448"/>
                  <a:pt x="2407141" y="776262"/>
                </a:cubicBezTo>
                <a:lnTo>
                  <a:pt x="2374225" y="783758"/>
                </a:lnTo>
                <a:cubicBezTo>
                  <a:pt x="2363254" y="776944"/>
                  <a:pt x="2352282" y="770129"/>
                  <a:pt x="2341995" y="763314"/>
                </a:cubicBezTo>
                <a:cubicBezTo>
                  <a:pt x="2331024" y="757181"/>
                  <a:pt x="2320737" y="750367"/>
                  <a:pt x="2311823" y="744233"/>
                </a:cubicBezTo>
                <a:cubicBezTo>
                  <a:pt x="2302908" y="738100"/>
                  <a:pt x="2293993" y="731967"/>
                  <a:pt x="2285764" y="725834"/>
                </a:cubicBezTo>
                <a:cubicBezTo>
                  <a:pt x="2277535" y="719701"/>
                  <a:pt x="2269992" y="714249"/>
                  <a:pt x="2262449" y="708116"/>
                </a:cubicBezTo>
                <a:close/>
                <a:moveTo>
                  <a:pt x="2203777" y="563342"/>
                </a:moveTo>
                <a:cubicBezTo>
                  <a:pt x="2203777" y="568880"/>
                  <a:pt x="2204482" y="574418"/>
                  <a:pt x="2205186" y="579264"/>
                </a:cubicBezTo>
                <a:cubicBezTo>
                  <a:pt x="2205890" y="584802"/>
                  <a:pt x="2208004" y="590341"/>
                  <a:pt x="2209412" y="596571"/>
                </a:cubicBezTo>
                <a:cubicBezTo>
                  <a:pt x="2211525" y="602109"/>
                  <a:pt x="2214343" y="607648"/>
                  <a:pt x="2217160" y="613878"/>
                </a:cubicBezTo>
                <a:cubicBezTo>
                  <a:pt x="2220682" y="620109"/>
                  <a:pt x="2224204" y="626339"/>
                  <a:pt x="2228430" y="632569"/>
                </a:cubicBezTo>
                <a:lnTo>
                  <a:pt x="2193212" y="635339"/>
                </a:lnTo>
                <a:cubicBezTo>
                  <a:pt x="2188986" y="629108"/>
                  <a:pt x="2185464" y="622878"/>
                  <a:pt x="2181943" y="616647"/>
                </a:cubicBezTo>
                <a:cubicBezTo>
                  <a:pt x="2179125" y="610417"/>
                  <a:pt x="2176308" y="604186"/>
                  <a:pt x="2174195" y="597956"/>
                </a:cubicBezTo>
                <a:cubicBezTo>
                  <a:pt x="2172082" y="591725"/>
                  <a:pt x="2170673" y="586187"/>
                  <a:pt x="2169969" y="580649"/>
                </a:cubicBezTo>
                <a:cubicBezTo>
                  <a:pt x="2168560" y="575111"/>
                  <a:pt x="2168560" y="569572"/>
                  <a:pt x="2168560" y="564034"/>
                </a:cubicBezTo>
                <a:close/>
                <a:moveTo>
                  <a:pt x="2270964" y="442193"/>
                </a:moveTo>
                <a:lnTo>
                  <a:pt x="2298099" y="447123"/>
                </a:lnTo>
                <a:cubicBezTo>
                  <a:pt x="2291141" y="451349"/>
                  <a:pt x="2284184" y="455576"/>
                  <a:pt x="2277226" y="459802"/>
                </a:cubicBezTo>
                <a:cubicBezTo>
                  <a:pt x="2270964" y="464028"/>
                  <a:pt x="2264702" y="468254"/>
                  <a:pt x="2258440" y="473184"/>
                </a:cubicBezTo>
                <a:cubicBezTo>
                  <a:pt x="2252177" y="477410"/>
                  <a:pt x="2246611" y="482341"/>
                  <a:pt x="2241741" y="486567"/>
                </a:cubicBezTo>
                <a:cubicBezTo>
                  <a:pt x="2236174" y="492202"/>
                  <a:pt x="2231304" y="496428"/>
                  <a:pt x="2227129" y="502063"/>
                </a:cubicBezTo>
                <a:lnTo>
                  <a:pt x="2195819" y="499245"/>
                </a:lnTo>
                <a:cubicBezTo>
                  <a:pt x="2199994" y="494315"/>
                  <a:pt x="2205560" y="488680"/>
                  <a:pt x="2210430" y="483749"/>
                </a:cubicBezTo>
                <a:cubicBezTo>
                  <a:pt x="2215997" y="478819"/>
                  <a:pt x="2222259" y="473889"/>
                  <a:pt x="2228521" y="468958"/>
                </a:cubicBezTo>
                <a:cubicBezTo>
                  <a:pt x="2234783" y="464028"/>
                  <a:pt x="2241741" y="459802"/>
                  <a:pt x="2248699" y="455576"/>
                </a:cubicBezTo>
                <a:cubicBezTo>
                  <a:pt x="2255656" y="450645"/>
                  <a:pt x="2263310" y="446419"/>
                  <a:pt x="2270964" y="442193"/>
                </a:cubicBezTo>
                <a:close/>
                <a:moveTo>
                  <a:pt x="2495440" y="360421"/>
                </a:moveTo>
                <a:lnTo>
                  <a:pt x="2516170" y="366478"/>
                </a:lnTo>
                <a:cubicBezTo>
                  <a:pt x="2506496" y="369170"/>
                  <a:pt x="2496131" y="371863"/>
                  <a:pt x="2485765" y="374555"/>
                </a:cubicBezTo>
                <a:cubicBezTo>
                  <a:pt x="2475400" y="377247"/>
                  <a:pt x="2466417" y="380612"/>
                  <a:pt x="2456052" y="383304"/>
                </a:cubicBezTo>
                <a:cubicBezTo>
                  <a:pt x="2446378" y="386670"/>
                  <a:pt x="2436703" y="389362"/>
                  <a:pt x="2427029" y="392727"/>
                </a:cubicBezTo>
                <a:cubicBezTo>
                  <a:pt x="2416664" y="396092"/>
                  <a:pt x="2407681" y="398785"/>
                  <a:pt x="2398698" y="402150"/>
                </a:cubicBezTo>
                <a:lnTo>
                  <a:pt x="2374512" y="396765"/>
                </a:lnTo>
                <a:cubicBezTo>
                  <a:pt x="2384186" y="393400"/>
                  <a:pt x="2393860" y="390035"/>
                  <a:pt x="2404226" y="387343"/>
                </a:cubicBezTo>
                <a:cubicBezTo>
                  <a:pt x="2413900" y="383978"/>
                  <a:pt x="2423574" y="380612"/>
                  <a:pt x="2433939" y="377247"/>
                </a:cubicBezTo>
                <a:cubicBezTo>
                  <a:pt x="2444304" y="374555"/>
                  <a:pt x="2453979" y="371863"/>
                  <a:pt x="2464344" y="369170"/>
                </a:cubicBezTo>
                <a:cubicBezTo>
                  <a:pt x="2474709" y="365805"/>
                  <a:pt x="2485074" y="363113"/>
                  <a:pt x="2495440" y="360421"/>
                </a:cubicBezTo>
                <a:close/>
                <a:moveTo>
                  <a:pt x="2748358" y="302874"/>
                </a:moveTo>
                <a:lnTo>
                  <a:pt x="2767559" y="308871"/>
                </a:lnTo>
                <a:cubicBezTo>
                  <a:pt x="2764816" y="309537"/>
                  <a:pt x="2760702" y="310870"/>
                  <a:pt x="2757273" y="311536"/>
                </a:cubicBezTo>
                <a:cubicBezTo>
                  <a:pt x="2753844" y="312203"/>
                  <a:pt x="2749730" y="312869"/>
                  <a:pt x="2746301" y="313535"/>
                </a:cubicBezTo>
                <a:cubicBezTo>
                  <a:pt x="2742187" y="314868"/>
                  <a:pt x="2738072" y="315534"/>
                  <a:pt x="2733958" y="316867"/>
                </a:cubicBezTo>
                <a:cubicBezTo>
                  <a:pt x="2730529" y="317533"/>
                  <a:pt x="2725729" y="318200"/>
                  <a:pt x="2721614" y="318866"/>
                </a:cubicBezTo>
                <a:cubicBezTo>
                  <a:pt x="2715443" y="320199"/>
                  <a:pt x="2708585" y="321531"/>
                  <a:pt x="2701728" y="322864"/>
                </a:cubicBezTo>
                <a:cubicBezTo>
                  <a:pt x="2695556" y="324197"/>
                  <a:pt x="2688699" y="325529"/>
                  <a:pt x="2682527" y="326862"/>
                </a:cubicBezTo>
                <a:cubicBezTo>
                  <a:pt x="2675669" y="328195"/>
                  <a:pt x="2668812" y="329527"/>
                  <a:pt x="2661954" y="331526"/>
                </a:cubicBezTo>
                <a:cubicBezTo>
                  <a:pt x="2655783" y="332859"/>
                  <a:pt x="2648925" y="334192"/>
                  <a:pt x="2641382" y="335525"/>
                </a:cubicBezTo>
                <a:lnTo>
                  <a:pt x="2622867" y="329527"/>
                </a:lnTo>
                <a:cubicBezTo>
                  <a:pt x="2629724" y="328195"/>
                  <a:pt x="2636582" y="326862"/>
                  <a:pt x="2643439" y="325529"/>
                </a:cubicBezTo>
                <a:cubicBezTo>
                  <a:pt x="2650297" y="323530"/>
                  <a:pt x="2657154" y="322198"/>
                  <a:pt x="2663326" y="320865"/>
                </a:cubicBezTo>
                <a:cubicBezTo>
                  <a:pt x="2670183" y="319532"/>
                  <a:pt x="2677041" y="318200"/>
                  <a:pt x="2683898" y="316867"/>
                </a:cubicBezTo>
                <a:cubicBezTo>
                  <a:pt x="2690070" y="315534"/>
                  <a:pt x="2696927" y="314202"/>
                  <a:pt x="2703785" y="312869"/>
                </a:cubicBezTo>
                <a:cubicBezTo>
                  <a:pt x="2707899" y="312203"/>
                  <a:pt x="2712014" y="311536"/>
                  <a:pt x="2715443" y="310870"/>
                </a:cubicBezTo>
                <a:cubicBezTo>
                  <a:pt x="2719557" y="309537"/>
                  <a:pt x="2722986" y="308871"/>
                  <a:pt x="2727100" y="308205"/>
                </a:cubicBezTo>
                <a:cubicBezTo>
                  <a:pt x="2730529" y="307538"/>
                  <a:pt x="2733958" y="306206"/>
                  <a:pt x="2737386" y="305539"/>
                </a:cubicBezTo>
                <a:cubicBezTo>
                  <a:pt x="2740815" y="304873"/>
                  <a:pt x="2744930" y="304207"/>
                  <a:pt x="2748358" y="302874"/>
                </a:cubicBezTo>
                <a:close/>
                <a:moveTo>
                  <a:pt x="2887318" y="236240"/>
                </a:moveTo>
                <a:lnTo>
                  <a:pt x="2912932" y="237575"/>
                </a:lnTo>
                <a:cubicBezTo>
                  <a:pt x="2911547" y="240911"/>
                  <a:pt x="2909470" y="243581"/>
                  <a:pt x="2906701" y="246918"/>
                </a:cubicBezTo>
                <a:cubicBezTo>
                  <a:pt x="2904624" y="249587"/>
                  <a:pt x="2901163" y="252924"/>
                  <a:pt x="2897009" y="256261"/>
                </a:cubicBezTo>
                <a:cubicBezTo>
                  <a:pt x="2893548" y="258930"/>
                  <a:pt x="2888702" y="262267"/>
                  <a:pt x="2883856" y="265604"/>
                </a:cubicBezTo>
                <a:cubicBezTo>
                  <a:pt x="2878318" y="268940"/>
                  <a:pt x="2872087" y="271610"/>
                  <a:pt x="2865165" y="274947"/>
                </a:cubicBezTo>
                <a:lnTo>
                  <a:pt x="2840935" y="270942"/>
                </a:lnTo>
                <a:cubicBezTo>
                  <a:pt x="2847858" y="268273"/>
                  <a:pt x="2852704" y="265604"/>
                  <a:pt x="2858242" y="262267"/>
                </a:cubicBezTo>
                <a:cubicBezTo>
                  <a:pt x="2863088" y="258930"/>
                  <a:pt x="2867241" y="256261"/>
                  <a:pt x="2871395" y="253591"/>
                </a:cubicBezTo>
                <a:cubicBezTo>
                  <a:pt x="2874857" y="250922"/>
                  <a:pt x="2878318" y="247585"/>
                  <a:pt x="2880395" y="244248"/>
                </a:cubicBezTo>
                <a:cubicBezTo>
                  <a:pt x="2883164" y="241579"/>
                  <a:pt x="2885241" y="238909"/>
                  <a:pt x="2887318" y="236240"/>
                </a:cubicBezTo>
                <a:close/>
                <a:moveTo>
                  <a:pt x="2864054" y="160523"/>
                </a:moveTo>
                <a:cubicBezTo>
                  <a:pt x="2868134" y="163827"/>
                  <a:pt x="2872893" y="166470"/>
                  <a:pt x="2876973" y="169114"/>
                </a:cubicBezTo>
                <a:cubicBezTo>
                  <a:pt x="2881052" y="172418"/>
                  <a:pt x="2885132" y="175061"/>
                  <a:pt x="2888531" y="177704"/>
                </a:cubicBezTo>
                <a:cubicBezTo>
                  <a:pt x="2892611" y="181008"/>
                  <a:pt x="2896010" y="183652"/>
                  <a:pt x="2898730" y="186956"/>
                </a:cubicBezTo>
                <a:cubicBezTo>
                  <a:pt x="2901450" y="189599"/>
                  <a:pt x="2904849" y="192903"/>
                  <a:pt x="2906889" y="195546"/>
                </a:cubicBezTo>
                <a:lnTo>
                  <a:pt x="2881732" y="196207"/>
                </a:lnTo>
                <a:cubicBezTo>
                  <a:pt x="2880372" y="193564"/>
                  <a:pt x="2877653" y="190260"/>
                  <a:pt x="2874253" y="186956"/>
                </a:cubicBezTo>
                <a:cubicBezTo>
                  <a:pt x="2871533" y="184312"/>
                  <a:pt x="2868134" y="181669"/>
                  <a:pt x="2865414" y="179026"/>
                </a:cubicBezTo>
                <a:cubicBezTo>
                  <a:pt x="2862014" y="176383"/>
                  <a:pt x="2857935" y="173739"/>
                  <a:pt x="2853855" y="170435"/>
                </a:cubicBezTo>
                <a:cubicBezTo>
                  <a:pt x="2849776" y="167792"/>
                  <a:pt x="2845696" y="165149"/>
                  <a:pt x="2840937" y="162505"/>
                </a:cubicBezTo>
                <a:close/>
                <a:moveTo>
                  <a:pt x="2726659" y="99951"/>
                </a:moveTo>
                <a:cubicBezTo>
                  <a:pt x="2732761" y="102585"/>
                  <a:pt x="2738864" y="104560"/>
                  <a:pt x="2744967" y="106535"/>
                </a:cubicBezTo>
                <a:cubicBezTo>
                  <a:pt x="2750391" y="108510"/>
                  <a:pt x="2757172" y="111144"/>
                  <a:pt x="2762596" y="113119"/>
                </a:cubicBezTo>
                <a:cubicBezTo>
                  <a:pt x="2768699" y="115753"/>
                  <a:pt x="2774802" y="118386"/>
                  <a:pt x="2780904" y="120362"/>
                </a:cubicBezTo>
                <a:cubicBezTo>
                  <a:pt x="2786329" y="122995"/>
                  <a:pt x="2792431" y="125629"/>
                  <a:pt x="2797856" y="127604"/>
                </a:cubicBezTo>
                <a:lnTo>
                  <a:pt x="2777514" y="129579"/>
                </a:lnTo>
                <a:cubicBezTo>
                  <a:pt x="2772089" y="126946"/>
                  <a:pt x="2765987" y="124971"/>
                  <a:pt x="2760562" y="122337"/>
                </a:cubicBezTo>
                <a:cubicBezTo>
                  <a:pt x="2754460" y="119703"/>
                  <a:pt x="2749035" y="117728"/>
                  <a:pt x="2742932" y="115753"/>
                </a:cubicBezTo>
                <a:cubicBezTo>
                  <a:pt x="2736830" y="113119"/>
                  <a:pt x="2731405" y="111144"/>
                  <a:pt x="2725303" y="108510"/>
                </a:cubicBezTo>
                <a:cubicBezTo>
                  <a:pt x="2719200" y="106535"/>
                  <a:pt x="2713776" y="104560"/>
                  <a:pt x="2707673" y="102585"/>
                </a:cubicBezTo>
                <a:close/>
                <a:moveTo>
                  <a:pt x="2598639" y="48462"/>
                </a:moveTo>
                <a:lnTo>
                  <a:pt x="2620446" y="48462"/>
                </a:lnTo>
                <a:cubicBezTo>
                  <a:pt x="2620446" y="49183"/>
                  <a:pt x="2620446" y="49183"/>
                  <a:pt x="2620446" y="49904"/>
                </a:cubicBezTo>
                <a:cubicBezTo>
                  <a:pt x="2620446" y="50625"/>
                  <a:pt x="2620446" y="51346"/>
                  <a:pt x="2620446" y="51346"/>
                </a:cubicBezTo>
                <a:cubicBezTo>
                  <a:pt x="2620446" y="52067"/>
                  <a:pt x="2620446" y="52789"/>
                  <a:pt x="2620446" y="52789"/>
                </a:cubicBezTo>
                <a:cubicBezTo>
                  <a:pt x="2620446" y="53510"/>
                  <a:pt x="2620446" y="53510"/>
                  <a:pt x="2620446" y="54952"/>
                </a:cubicBezTo>
                <a:cubicBezTo>
                  <a:pt x="2621127" y="56394"/>
                  <a:pt x="2622490" y="57836"/>
                  <a:pt x="2623853" y="59279"/>
                </a:cubicBezTo>
                <a:cubicBezTo>
                  <a:pt x="2625216" y="61442"/>
                  <a:pt x="2627260" y="62884"/>
                  <a:pt x="2629305" y="64326"/>
                </a:cubicBezTo>
                <a:cubicBezTo>
                  <a:pt x="2631349" y="66490"/>
                  <a:pt x="2634757" y="67932"/>
                  <a:pt x="2637482" y="69374"/>
                </a:cubicBezTo>
                <a:cubicBezTo>
                  <a:pt x="2640890" y="70817"/>
                  <a:pt x="2644297" y="72259"/>
                  <a:pt x="2648386" y="74422"/>
                </a:cubicBezTo>
                <a:cubicBezTo>
                  <a:pt x="2648386" y="74422"/>
                  <a:pt x="2649067" y="74422"/>
                  <a:pt x="2649749" y="74422"/>
                </a:cubicBezTo>
                <a:cubicBezTo>
                  <a:pt x="2649749" y="74422"/>
                  <a:pt x="2649749" y="74422"/>
                  <a:pt x="2650430" y="75143"/>
                </a:cubicBezTo>
                <a:cubicBezTo>
                  <a:pt x="2650430" y="75143"/>
                  <a:pt x="2651112" y="75143"/>
                  <a:pt x="2651793" y="75143"/>
                </a:cubicBezTo>
                <a:lnTo>
                  <a:pt x="2652475" y="75143"/>
                </a:lnTo>
                <a:lnTo>
                  <a:pt x="2634075" y="78028"/>
                </a:lnTo>
                <a:lnTo>
                  <a:pt x="2632712" y="78028"/>
                </a:lnTo>
                <a:lnTo>
                  <a:pt x="2632031" y="77307"/>
                </a:lnTo>
                <a:cubicBezTo>
                  <a:pt x="2631349" y="77307"/>
                  <a:pt x="2631349" y="76586"/>
                  <a:pt x="2630668" y="76586"/>
                </a:cubicBezTo>
                <a:cubicBezTo>
                  <a:pt x="2629986" y="76586"/>
                  <a:pt x="2629986" y="76586"/>
                  <a:pt x="2629986" y="76586"/>
                </a:cubicBezTo>
                <a:cubicBezTo>
                  <a:pt x="2625216" y="74422"/>
                  <a:pt x="2621127" y="72980"/>
                  <a:pt x="2617038" y="70817"/>
                </a:cubicBezTo>
                <a:cubicBezTo>
                  <a:pt x="2614313" y="69374"/>
                  <a:pt x="2610905" y="67211"/>
                  <a:pt x="2608861" y="65769"/>
                </a:cubicBezTo>
                <a:cubicBezTo>
                  <a:pt x="2606135" y="63605"/>
                  <a:pt x="2604091" y="62163"/>
                  <a:pt x="2602046" y="60000"/>
                </a:cubicBezTo>
                <a:cubicBezTo>
                  <a:pt x="2601365" y="58558"/>
                  <a:pt x="2600002" y="56394"/>
                  <a:pt x="2599320" y="54952"/>
                </a:cubicBezTo>
                <a:cubicBezTo>
                  <a:pt x="2599320" y="53510"/>
                  <a:pt x="2599320" y="53510"/>
                  <a:pt x="2599320" y="52789"/>
                </a:cubicBezTo>
                <a:cubicBezTo>
                  <a:pt x="2598639" y="52789"/>
                  <a:pt x="2598639" y="52067"/>
                  <a:pt x="2598639" y="51346"/>
                </a:cubicBezTo>
                <a:cubicBezTo>
                  <a:pt x="2598639" y="50625"/>
                  <a:pt x="2598639" y="49904"/>
                  <a:pt x="2598639" y="49904"/>
                </a:cubicBezTo>
                <a:cubicBezTo>
                  <a:pt x="2598639" y="49183"/>
                  <a:pt x="2598639" y="48462"/>
                  <a:pt x="2598639" y="48462"/>
                </a:cubicBezTo>
                <a:close/>
                <a:moveTo>
                  <a:pt x="2676246" y="0"/>
                </a:moveTo>
                <a:lnTo>
                  <a:pt x="2694868" y="2019"/>
                </a:lnTo>
                <a:cubicBezTo>
                  <a:pt x="2690040" y="4038"/>
                  <a:pt x="2685212" y="6057"/>
                  <a:pt x="2681074" y="7403"/>
                </a:cubicBezTo>
                <a:cubicBezTo>
                  <a:pt x="2676246" y="9423"/>
                  <a:pt x="2672108" y="10769"/>
                  <a:pt x="2667969" y="12788"/>
                </a:cubicBezTo>
                <a:cubicBezTo>
                  <a:pt x="2663831" y="14134"/>
                  <a:pt x="2660383" y="16826"/>
                  <a:pt x="2656244" y="18172"/>
                </a:cubicBezTo>
                <a:cubicBezTo>
                  <a:pt x="2652796" y="19518"/>
                  <a:pt x="2649347" y="22211"/>
                  <a:pt x="2645899" y="23557"/>
                </a:cubicBezTo>
                <a:lnTo>
                  <a:pt x="2625897" y="22211"/>
                </a:lnTo>
                <a:cubicBezTo>
                  <a:pt x="2629346" y="19518"/>
                  <a:pt x="2632794" y="18172"/>
                  <a:pt x="2636932" y="16153"/>
                </a:cubicBezTo>
                <a:cubicBezTo>
                  <a:pt x="2640381" y="14134"/>
                  <a:pt x="2644519" y="12788"/>
                  <a:pt x="2649347" y="10769"/>
                </a:cubicBezTo>
                <a:cubicBezTo>
                  <a:pt x="2653486" y="9423"/>
                  <a:pt x="2657624" y="6730"/>
                  <a:pt x="2662452" y="5384"/>
                </a:cubicBezTo>
                <a:cubicBezTo>
                  <a:pt x="2666590" y="4038"/>
                  <a:pt x="2671418" y="2019"/>
                  <a:pt x="2676246" y="0"/>
                </a:cubicBezTo>
                <a:close/>
              </a:path>
            </a:pathLst>
          </a:custGeom>
          <a:solidFill>
            <a:schemeClr val="bg1"/>
          </a:solidFill>
          <a:ln>
            <a:noFill/>
          </a:ln>
          <a:effectLst/>
        </p:spPr>
        <p:txBody>
          <a:bodyPr wrap="square" anchor="ctr">
            <a:noAutofit/>
          </a:bodyPr>
          <a:lstStyle/>
          <a:p>
            <a:pPr defTabSz="685663"/>
            <a:endParaRPr lang="nl-NL" sz="2449">
              <a:solidFill>
                <a:srgbClr val="7F7F7F"/>
              </a:solidFill>
              <a:latin typeface="Lato Light" panose="020F0502020204030203" pitchFamily="34" charset="0"/>
            </a:endParaRPr>
          </a:p>
        </p:txBody>
      </p:sp>
      <p:sp>
        <p:nvSpPr>
          <p:cNvPr id="14" name="Freeform 1015">
            <a:extLst>
              <a:ext uri="{FF2B5EF4-FFF2-40B4-BE49-F238E27FC236}">
                <a16:creationId xmlns:a16="http://schemas.microsoft.com/office/drawing/2014/main" id="{87446C57-B3FC-614D-80D3-5A7F860F45B1}"/>
              </a:ext>
            </a:extLst>
          </p:cNvPr>
          <p:cNvSpPr>
            <a:spLocks noChangeAspect="1" noChangeArrowheads="1"/>
          </p:cNvSpPr>
          <p:nvPr/>
        </p:nvSpPr>
        <p:spPr bwMode="auto">
          <a:xfrm>
            <a:off x="8259498" y="1821161"/>
            <a:ext cx="230870" cy="230870"/>
          </a:xfrm>
          <a:custGeom>
            <a:avLst/>
            <a:gdLst>
              <a:gd name="T0" fmla="*/ 92894350 w 293329"/>
              <a:gd name="T1" fmla="*/ 118433575 h 293332"/>
              <a:gd name="T2" fmla="*/ 35298861 w 293329"/>
              <a:gd name="T3" fmla="*/ 116334538 h 293332"/>
              <a:gd name="T4" fmla="*/ 103802883 w 293329"/>
              <a:gd name="T5" fmla="*/ 106852417 h 293332"/>
              <a:gd name="T6" fmla="*/ 102233054 w 293329"/>
              <a:gd name="T7" fmla="*/ 124229474 h 293332"/>
              <a:gd name="T8" fmla="*/ 122478131 w 293329"/>
              <a:gd name="T9" fmla="*/ 109490450 h 293332"/>
              <a:gd name="T10" fmla="*/ 128127419 w 293329"/>
              <a:gd name="T11" fmla="*/ 114299877 h 293332"/>
              <a:gd name="T12" fmla="*/ 100350671 w 293329"/>
              <a:gd name="T13" fmla="*/ 128107914 h 293332"/>
              <a:gd name="T14" fmla="*/ 100978028 w 293329"/>
              <a:gd name="T15" fmla="*/ 107008291 h 293332"/>
              <a:gd name="T16" fmla="*/ 5491820 w 293329"/>
              <a:gd name="T17" fmla="*/ 109490450 h 293332"/>
              <a:gd name="T18" fmla="*/ 25894837 w 293329"/>
              <a:gd name="T19" fmla="*/ 124229474 h 293332"/>
              <a:gd name="T20" fmla="*/ 24324031 w 293329"/>
              <a:gd name="T21" fmla="*/ 106852417 h 293332"/>
              <a:gd name="T22" fmla="*/ 29660244 w 293329"/>
              <a:gd name="T23" fmla="*/ 126246529 h 293332"/>
              <a:gd name="T24" fmla="*/ 0 w 293329"/>
              <a:gd name="T25" fmla="*/ 126246529 h 293332"/>
              <a:gd name="T26" fmla="*/ 5335544 w 293329"/>
              <a:gd name="T27" fmla="*/ 106852417 h 293332"/>
              <a:gd name="T28" fmla="*/ 112874612 w 293329"/>
              <a:gd name="T29" fmla="*/ 103457917 h 293332"/>
              <a:gd name="T30" fmla="*/ 14407902 w 293329"/>
              <a:gd name="T31" fmla="*/ 94675905 h 293332"/>
              <a:gd name="T32" fmla="*/ 18876886 w 293329"/>
              <a:gd name="T33" fmla="*/ 98989521 h 293332"/>
              <a:gd name="T34" fmla="*/ 121195977 w 293329"/>
              <a:gd name="T35" fmla="*/ 98989521 h 293332"/>
              <a:gd name="T36" fmla="*/ 112874612 w 293329"/>
              <a:gd name="T37" fmla="*/ 90824297 h 293332"/>
              <a:gd name="T38" fmla="*/ 14407902 w 293329"/>
              <a:gd name="T39" fmla="*/ 107309241 h 293332"/>
              <a:gd name="T40" fmla="*/ 61680683 w 293329"/>
              <a:gd name="T41" fmla="*/ 80424522 h 293332"/>
              <a:gd name="T42" fmla="*/ 79779208 w 293329"/>
              <a:gd name="T43" fmla="*/ 84424761 h 293332"/>
              <a:gd name="T44" fmla="*/ 61680683 w 293329"/>
              <a:gd name="T45" fmla="*/ 80424522 h 293332"/>
              <a:gd name="T46" fmla="*/ 81667314 w 293329"/>
              <a:gd name="T47" fmla="*/ 69171412 h 293332"/>
              <a:gd name="T48" fmla="*/ 59634523 w 293329"/>
              <a:gd name="T49" fmla="*/ 69171412 h 293332"/>
              <a:gd name="T50" fmla="*/ 52829407 w 293329"/>
              <a:gd name="T51" fmla="*/ 101294408 h 293332"/>
              <a:gd name="T52" fmla="*/ 52829407 w 293329"/>
              <a:gd name="T53" fmla="*/ 53319210 h 293332"/>
              <a:gd name="T54" fmla="*/ 45709624 w 293329"/>
              <a:gd name="T55" fmla="*/ 101294408 h 293332"/>
              <a:gd name="T56" fmla="*/ 45709624 w 293329"/>
              <a:gd name="T57" fmla="*/ 53319210 h 293332"/>
              <a:gd name="T58" fmla="*/ 122310456 w 293329"/>
              <a:gd name="T59" fmla="*/ 43861374 h 293332"/>
              <a:gd name="T60" fmla="*/ 118789962 w 293329"/>
              <a:gd name="T61" fmla="*/ 88430527 h 293332"/>
              <a:gd name="T62" fmla="*/ 119750064 w 293329"/>
              <a:gd name="T63" fmla="*/ 42605218 h 293332"/>
              <a:gd name="T64" fmla="*/ 10610067 w 293329"/>
              <a:gd name="T65" fmla="*/ 84675299 h 293332"/>
              <a:gd name="T66" fmla="*/ 6887197 w 293329"/>
              <a:gd name="T67" fmla="*/ 86095637 h 293332"/>
              <a:gd name="T68" fmla="*/ 45709624 w 293329"/>
              <a:gd name="T69" fmla="*/ 37747513 h 293332"/>
              <a:gd name="T70" fmla="*/ 84157075 w 293329"/>
              <a:gd name="T71" fmla="*/ 49544269 h 293332"/>
              <a:gd name="T72" fmla="*/ 45709624 w 293329"/>
              <a:gd name="T73" fmla="*/ 33971757 h 293332"/>
              <a:gd name="T74" fmla="*/ 90010986 w 293329"/>
              <a:gd name="T75" fmla="*/ 37747513 h 293332"/>
              <a:gd name="T76" fmla="*/ 90010986 w 293329"/>
              <a:gd name="T77" fmla="*/ 49544269 h 293332"/>
              <a:gd name="T78" fmla="*/ 90010986 w 293329"/>
              <a:gd name="T79" fmla="*/ 105226700 h 293332"/>
              <a:gd name="T80" fmla="*/ 36058154 w 293329"/>
              <a:gd name="T81" fmla="*/ 43567238 h 293332"/>
              <a:gd name="T82" fmla="*/ 103959598 w 293329"/>
              <a:gd name="T83" fmla="*/ 18690306 h 293332"/>
              <a:gd name="T84" fmla="*/ 124204060 w 293329"/>
              <a:gd name="T85" fmla="*/ 33532597 h 293332"/>
              <a:gd name="T86" fmla="*/ 122791511 w 293329"/>
              <a:gd name="T87" fmla="*/ 16033920 h 293332"/>
              <a:gd name="T88" fmla="*/ 128127419 w 293329"/>
              <a:gd name="T89" fmla="*/ 35407376 h 293332"/>
              <a:gd name="T90" fmla="*/ 98466986 w 293329"/>
              <a:gd name="T91" fmla="*/ 35407376 h 293332"/>
              <a:gd name="T92" fmla="*/ 103802883 w 293329"/>
              <a:gd name="T93" fmla="*/ 16033920 h 293332"/>
              <a:gd name="T94" fmla="*/ 3767028 w 293329"/>
              <a:gd name="T95" fmla="*/ 23532915 h 293332"/>
              <a:gd name="T96" fmla="*/ 25894837 w 293329"/>
              <a:gd name="T97" fmla="*/ 23532915 h 293332"/>
              <a:gd name="T98" fmla="*/ 26993363 w 293329"/>
              <a:gd name="T99" fmla="*/ 16190190 h 293332"/>
              <a:gd name="T100" fmla="*/ 27777184 w 293329"/>
              <a:gd name="T101" fmla="*/ 37282705 h 293332"/>
              <a:gd name="T102" fmla="*/ 0 w 293329"/>
              <a:gd name="T103" fmla="*/ 23532915 h 293332"/>
              <a:gd name="T104" fmla="*/ 112874612 w 293329"/>
              <a:gd name="T105" fmla="*/ 3696763 h 293332"/>
              <a:gd name="T106" fmla="*/ 117343831 w 293329"/>
              <a:gd name="T107" fmla="*/ 8166289 h 293332"/>
              <a:gd name="T108" fmla="*/ 9939250 w 293329"/>
              <a:gd name="T109" fmla="*/ 8166289 h 293332"/>
              <a:gd name="T110" fmla="*/ 14407902 w 293329"/>
              <a:gd name="T111" fmla="*/ 3696763 h 293332"/>
              <a:gd name="T112" fmla="*/ 96452400 w 293329"/>
              <a:gd name="T113" fmla="*/ 14524121 h 293332"/>
              <a:gd name="T114" fmla="*/ 32709116 w 293329"/>
              <a:gd name="T115" fmla="*/ 15472233 h 293332"/>
              <a:gd name="T116" fmla="*/ 63638755 w 293329"/>
              <a:gd name="T117" fmla="*/ 2959750 h 293332"/>
              <a:gd name="T118" fmla="*/ 112874612 w 293329"/>
              <a:gd name="T119" fmla="*/ 16485959 h 293332"/>
              <a:gd name="T120" fmla="*/ 14407902 w 293329"/>
              <a:gd name="T121" fmla="*/ 0 h 293332"/>
              <a:gd name="T122" fmla="*/ 6241744 w 293329"/>
              <a:gd name="T123" fmla="*/ 8166289 h 29333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93329" h="293332">
                <a:moveTo>
                  <a:pt x="208355" y="263416"/>
                </a:moveTo>
                <a:cubicBezTo>
                  <a:pt x="210511" y="261937"/>
                  <a:pt x="213385" y="262677"/>
                  <a:pt x="214822" y="264895"/>
                </a:cubicBezTo>
                <a:cubicBezTo>
                  <a:pt x="215541" y="267483"/>
                  <a:pt x="214822" y="270071"/>
                  <a:pt x="212667" y="271180"/>
                </a:cubicBezTo>
                <a:cubicBezTo>
                  <a:pt x="192188" y="282640"/>
                  <a:pt x="169194" y="288556"/>
                  <a:pt x="146201" y="288556"/>
                </a:cubicBezTo>
                <a:cubicBezTo>
                  <a:pt x="124284" y="288556"/>
                  <a:pt x="102728" y="283010"/>
                  <a:pt x="82608" y="272659"/>
                </a:cubicBezTo>
                <a:cubicBezTo>
                  <a:pt x="80093" y="271549"/>
                  <a:pt x="79375" y="268592"/>
                  <a:pt x="80812" y="266374"/>
                </a:cubicBezTo>
                <a:cubicBezTo>
                  <a:pt x="81530" y="264155"/>
                  <a:pt x="84405" y="263416"/>
                  <a:pt x="86560" y="264525"/>
                </a:cubicBezTo>
                <a:cubicBezTo>
                  <a:pt x="125003" y="284859"/>
                  <a:pt x="170631" y="284119"/>
                  <a:pt x="208355" y="263416"/>
                </a:cubicBezTo>
                <a:close/>
                <a:moveTo>
                  <a:pt x="237641" y="244663"/>
                </a:moveTo>
                <a:cubicBezTo>
                  <a:pt x="239437" y="246084"/>
                  <a:pt x="239796" y="248926"/>
                  <a:pt x="238000" y="250703"/>
                </a:cubicBezTo>
                <a:cubicBezTo>
                  <a:pt x="235485" y="253900"/>
                  <a:pt x="234048" y="257808"/>
                  <a:pt x="234048" y="261715"/>
                </a:cubicBezTo>
                <a:lnTo>
                  <a:pt x="234048" y="284451"/>
                </a:lnTo>
                <a:lnTo>
                  <a:pt x="284347" y="284451"/>
                </a:lnTo>
                <a:lnTo>
                  <a:pt x="284347" y="261715"/>
                </a:lnTo>
                <a:cubicBezTo>
                  <a:pt x="284347" y="257808"/>
                  <a:pt x="283269" y="253900"/>
                  <a:pt x="280395" y="250703"/>
                </a:cubicBezTo>
                <a:cubicBezTo>
                  <a:pt x="278958" y="248926"/>
                  <a:pt x="278958" y="246084"/>
                  <a:pt x="281113" y="244663"/>
                </a:cubicBezTo>
                <a:cubicBezTo>
                  <a:pt x="282910" y="242887"/>
                  <a:pt x="285784" y="243242"/>
                  <a:pt x="287221" y="245019"/>
                </a:cubicBezTo>
                <a:cubicBezTo>
                  <a:pt x="291173" y="249992"/>
                  <a:pt x="293329" y="255676"/>
                  <a:pt x="293329" y="261715"/>
                </a:cubicBezTo>
                <a:lnTo>
                  <a:pt x="293329" y="289069"/>
                </a:lnTo>
                <a:cubicBezTo>
                  <a:pt x="293329" y="291201"/>
                  <a:pt x="291533" y="293332"/>
                  <a:pt x="288658" y="293332"/>
                </a:cubicBezTo>
                <a:lnTo>
                  <a:pt x="229737" y="293332"/>
                </a:lnTo>
                <a:cubicBezTo>
                  <a:pt x="227222" y="293332"/>
                  <a:pt x="225425" y="291201"/>
                  <a:pt x="225425" y="289069"/>
                </a:cubicBezTo>
                <a:lnTo>
                  <a:pt x="225425" y="261715"/>
                </a:lnTo>
                <a:cubicBezTo>
                  <a:pt x="225425" y="255676"/>
                  <a:pt x="227222" y="249992"/>
                  <a:pt x="231174" y="245019"/>
                </a:cubicBezTo>
                <a:cubicBezTo>
                  <a:pt x="232611" y="243242"/>
                  <a:pt x="235844" y="242887"/>
                  <a:pt x="237641" y="244663"/>
                </a:cubicBezTo>
                <a:close/>
                <a:moveTo>
                  <a:pt x="12215" y="244663"/>
                </a:moveTo>
                <a:cubicBezTo>
                  <a:pt x="14012" y="246084"/>
                  <a:pt x="14371" y="248926"/>
                  <a:pt x="12575" y="250703"/>
                </a:cubicBezTo>
                <a:cubicBezTo>
                  <a:pt x="10419" y="253900"/>
                  <a:pt x="8622" y="257808"/>
                  <a:pt x="8622" y="261715"/>
                </a:cubicBezTo>
                <a:lnTo>
                  <a:pt x="8622" y="284451"/>
                </a:lnTo>
                <a:lnTo>
                  <a:pt x="59281" y="284451"/>
                </a:lnTo>
                <a:lnTo>
                  <a:pt x="59281" y="261715"/>
                </a:lnTo>
                <a:cubicBezTo>
                  <a:pt x="59281" y="257808"/>
                  <a:pt x="57844" y="253900"/>
                  <a:pt x="54969" y="250703"/>
                </a:cubicBezTo>
                <a:cubicBezTo>
                  <a:pt x="53532" y="248926"/>
                  <a:pt x="53892" y="246084"/>
                  <a:pt x="55688" y="244663"/>
                </a:cubicBezTo>
                <a:cubicBezTo>
                  <a:pt x="57844" y="242887"/>
                  <a:pt x="60359" y="243242"/>
                  <a:pt x="61796" y="245019"/>
                </a:cubicBezTo>
                <a:cubicBezTo>
                  <a:pt x="65748" y="249992"/>
                  <a:pt x="67903" y="255676"/>
                  <a:pt x="67903" y="261715"/>
                </a:cubicBezTo>
                <a:lnTo>
                  <a:pt x="67903" y="289069"/>
                </a:lnTo>
                <a:cubicBezTo>
                  <a:pt x="67903" y="291201"/>
                  <a:pt x="65748" y="293332"/>
                  <a:pt x="63592" y="293332"/>
                </a:cubicBezTo>
                <a:lnTo>
                  <a:pt x="4311" y="293332"/>
                </a:lnTo>
                <a:cubicBezTo>
                  <a:pt x="1796" y="293332"/>
                  <a:pt x="0" y="291201"/>
                  <a:pt x="0" y="289069"/>
                </a:cubicBezTo>
                <a:lnTo>
                  <a:pt x="0" y="261715"/>
                </a:lnTo>
                <a:cubicBezTo>
                  <a:pt x="0" y="255676"/>
                  <a:pt x="1796" y="249992"/>
                  <a:pt x="6107" y="245019"/>
                </a:cubicBezTo>
                <a:cubicBezTo>
                  <a:pt x="7545" y="243242"/>
                  <a:pt x="10419" y="242887"/>
                  <a:pt x="12215" y="244663"/>
                </a:cubicBezTo>
                <a:close/>
                <a:moveTo>
                  <a:pt x="258410" y="216782"/>
                </a:moveTo>
                <a:cubicBezTo>
                  <a:pt x="252766" y="216782"/>
                  <a:pt x="248180" y="221368"/>
                  <a:pt x="248180" y="226659"/>
                </a:cubicBezTo>
                <a:cubicBezTo>
                  <a:pt x="248180" y="232304"/>
                  <a:pt x="252766" y="236890"/>
                  <a:pt x="258410" y="236890"/>
                </a:cubicBezTo>
                <a:cubicBezTo>
                  <a:pt x="264055" y="236890"/>
                  <a:pt x="268641" y="232304"/>
                  <a:pt x="268641" y="226659"/>
                </a:cubicBezTo>
                <a:cubicBezTo>
                  <a:pt x="268641" y="221368"/>
                  <a:pt x="264055" y="216782"/>
                  <a:pt x="258410" y="216782"/>
                </a:cubicBezTo>
                <a:close/>
                <a:moveTo>
                  <a:pt x="32985" y="216782"/>
                </a:moveTo>
                <a:cubicBezTo>
                  <a:pt x="27341" y="216782"/>
                  <a:pt x="22754" y="221368"/>
                  <a:pt x="22754" y="226659"/>
                </a:cubicBezTo>
                <a:cubicBezTo>
                  <a:pt x="22754" y="232304"/>
                  <a:pt x="27341" y="236890"/>
                  <a:pt x="32985" y="236890"/>
                </a:cubicBezTo>
                <a:cubicBezTo>
                  <a:pt x="38629" y="236890"/>
                  <a:pt x="43216" y="232304"/>
                  <a:pt x="43216" y="226659"/>
                </a:cubicBezTo>
                <a:cubicBezTo>
                  <a:pt x="43216" y="221368"/>
                  <a:pt x="38629" y="216782"/>
                  <a:pt x="32985" y="216782"/>
                </a:cubicBezTo>
                <a:close/>
                <a:moveTo>
                  <a:pt x="258410" y="207962"/>
                </a:moveTo>
                <a:cubicBezTo>
                  <a:pt x="268994" y="207962"/>
                  <a:pt x="277460" y="216429"/>
                  <a:pt x="277460" y="226659"/>
                </a:cubicBezTo>
                <a:cubicBezTo>
                  <a:pt x="277460" y="237243"/>
                  <a:pt x="268994" y="245709"/>
                  <a:pt x="258410" y="245709"/>
                </a:cubicBezTo>
                <a:cubicBezTo>
                  <a:pt x="248180" y="245709"/>
                  <a:pt x="239713" y="237243"/>
                  <a:pt x="239713" y="226659"/>
                </a:cubicBezTo>
                <a:cubicBezTo>
                  <a:pt x="239713" y="216429"/>
                  <a:pt x="248180" y="207962"/>
                  <a:pt x="258410" y="207962"/>
                </a:cubicBezTo>
                <a:close/>
                <a:moveTo>
                  <a:pt x="32985" y="207962"/>
                </a:moveTo>
                <a:cubicBezTo>
                  <a:pt x="43568" y="207962"/>
                  <a:pt x="52035" y="216429"/>
                  <a:pt x="52035" y="226659"/>
                </a:cubicBezTo>
                <a:cubicBezTo>
                  <a:pt x="52035" y="237243"/>
                  <a:pt x="43568" y="245709"/>
                  <a:pt x="32985" y="245709"/>
                </a:cubicBezTo>
                <a:cubicBezTo>
                  <a:pt x="22754" y="245709"/>
                  <a:pt x="14288" y="237243"/>
                  <a:pt x="14288" y="226659"/>
                </a:cubicBezTo>
                <a:cubicBezTo>
                  <a:pt x="14288" y="216429"/>
                  <a:pt x="22754" y="207962"/>
                  <a:pt x="32985" y="207962"/>
                </a:cubicBezTo>
                <a:close/>
                <a:moveTo>
                  <a:pt x="141209" y="184150"/>
                </a:moveTo>
                <a:lnTo>
                  <a:pt x="182642" y="184150"/>
                </a:lnTo>
                <a:cubicBezTo>
                  <a:pt x="185164" y="184150"/>
                  <a:pt x="186965" y="186348"/>
                  <a:pt x="186965" y="188913"/>
                </a:cubicBezTo>
                <a:cubicBezTo>
                  <a:pt x="186965" y="191477"/>
                  <a:pt x="185164" y="193309"/>
                  <a:pt x="182642" y="193309"/>
                </a:cubicBezTo>
                <a:lnTo>
                  <a:pt x="141209" y="193309"/>
                </a:lnTo>
                <a:cubicBezTo>
                  <a:pt x="138687" y="193309"/>
                  <a:pt x="136525" y="191477"/>
                  <a:pt x="136525" y="188913"/>
                </a:cubicBezTo>
                <a:cubicBezTo>
                  <a:pt x="136525" y="186348"/>
                  <a:pt x="138687" y="184150"/>
                  <a:pt x="141209" y="184150"/>
                </a:cubicBezTo>
                <a:close/>
                <a:moveTo>
                  <a:pt x="141209" y="153987"/>
                </a:moveTo>
                <a:lnTo>
                  <a:pt x="182642" y="153987"/>
                </a:lnTo>
                <a:cubicBezTo>
                  <a:pt x="185164" y="153987"/>
                  <a:pt x="186965" y="155818"/>
                  <a:pt x="186965" y="158383"/>
                </a:cubicBezTo>
                <a:cubicBezTo>
                  <a:pt x="186965" y="160947"/>
                  <a:pt x="185164" y="163145"/>
                  <a:pt x="182642" y="163145"/>
                </a:cubicBezTo>
                <a:lnTo>
                  <a:pt x="141209" y="163145"/>
                </a:lnTo>
                <a:cubicBezTo>
                  <a:pt x="138687" y="163145"/>
                  <a:pt x="136525" y="160947"/>
                  <a:pt x="136525" y="158383"/>
                </a:cubicBezTo>
                <a:cubicBezTo>
                  <a:pt x="136525" y="155818"/>
                  <a:pt x="138687" y="153987"/>
                  <a:pt x="141209" y="153987"/>
                </a:cubicBezTo>
                <a:close/>
                <a:moveTo>
                  <a:pt x="120945" y="122087"/>
                </a:moveTo>
                <a:lnTo>
                  <a:pt x="120945" y="231936"/>
                </a:lnTo>
                <a:lnTo>
                  <a:pt x="201721" y="231936"/>
                </a:lnTo>
                <a:lnTo>
                  <a:pt x="201721" y="122087"/>
                </a:lnTo>
                <a:lnTo>
                  <a:pt x="120945" y="122087"/>
                </a:lnTo>
                <a:close/>
                <a:moveTo>
                  <a:pt x="91243" y="117765"/>
                </a:moveTo>
                <a:lnTo>
                  <a:pt x="91243" y="218610"/>
                </a:lnTo>
                <a:cubicBezTo>
                  <a:pt x="91243" y="225813"/>
                  <a:pt x="97401" y="231936"/>
                  <a:pt x="104645" y="231936"/>
                </a:cubicBezTo>
                <a:lnTo>
                  <a:pt x="112252" y="231936"/>
                </a:lnTo>
                <a:lnTo>
                  <a:pt x="112252" y="122087"/>
                </a:lnTo>
                <a:lnTo>
                  <a:pt x="104645" y="122087"/>
                </a:lnTo>
                <a:cubicBezTo>
                  <a:pt x="99574" y="122087"/>
                  <a:pt x="94865" y="120286"/>
                  <a:pt x="91243" y="117765"/>
                </a:cubicBezTo>
                <a:close/>
                <a:moveTo>
                  <a:pt x="274150" y="97555"/>
                </a:moveTo>
                <a:cubicBezTo>
                  <a:pt x="276714" y="96837"/>
                  <a:pt x="279278" y="98274"/>
                  <a:pt x="280011" y="100430"/>
                </a:cubicBezTo>
                <a:cubicBezTo>
                  <a:pt x="291734" y="132770"/>
                  <a:pt x="291001" y="168344"/>
                  <a:pt x="277813" y="199966"/>
                </a:cubicBezTo>
                <a:cubicBezTo>
                  <a:pt x="277080" y="201763"/>
                  <a:pt x="275249" y="202841"/>
                  <a:pt x="273783" y="202841"/>
                </a:cubicBezTo>
                <a:cubicBezTo>
                  <a:pt x="273051" y="202841"/>
                  <a:pt x="272684" y="202841"/>
                  <a:pt x="271952" y="202482"/>
                </a:cubicBezTo>
                <a:cubicBezTo>
                  <a:pt x="269387" y="201404"/>
                  <a:pt x="268288" y="198888"/>
                  <a:pt x="269387" y="196732"/>
                </a:cubicBezTo>
                <a:cubicBezTo>
                  <a:pt x="281843" y="166907"/>
                  <a:pt x="282209" y="133848"/>
                  <a:pt x="271585" y="103305"/>
                </a:cubicBezTo>
                <a:cubicBezTo>
                  <a:pt x="270853" y="101149"/>
                  <a:pt x="271952" y="98633"/>
                  <a:pt x="274150" y="97555"/>
                </a:cubicBezTo>
                <a:close/>
                <a:moveTo>
                  <a:pt x="20584" y="95972"/>
                </a:moveTo>
                <a:cubicBezTo>
                  <a:pt x="22807" y="96695"/>
                  <a:pt x="24289" y="99224"/>
                  <a:pt x="23177" y="101753"/>
                </a:cubicBezTo>
                <a:cubicBezTo>
                  <a:pt x="12435" y="131379"/>
                  <a:pt x="12806" y="164257"/>
                  <a:pt x="24289" y="193883"/>
                </a:cubicBezTo>
                <a:cubicBezTo>
                  <a:pt x="25029" y="196051"/>
                  <a:pt x="23918" y="198580"/>
                  <a:pt x="21696" y="199664"/>
                </a:cubicBezTo>
                <a:cubicBezTo>
                  <a:pt x="20955" y="199664"/>
                  <a:pt x="20584" y="199664"/>
                  <a:pt x="19844" y="199664"/>
                </a:cubicBezTo>
                <a:cubicBezTo>
                  <a:pt x="17991" y="199664"/>
                  <a:pt x="16510" y="198580"/>
                  <a:pt x="15769" y="197135"/>
                </a:cubicBezTo>
                <a:cubicBezTo>
                  <a:pt x="3545" y="165341"/>
                  <a:pt x="3175" y="130656"/>
                  <a:pt x="14658" y="98863"/>
                </a:cubicBezTo>
                <a:cubicBezTo>
                  <a:pt x="15399" y="96334"/>
                  <a:pt x="17991" y="95250"/>
                  <a:pt x="20584" y="95972"/>
                </a:cubicBezTo>
                <a:close/>
                <a:moveTo>
                  <a:pt x="104645" y="86431"/>
                </a:moveTo>
                <a:cubicBezTo>
                  <a:pt x="97401" y="86431"/>
                  <a:pt x="91243" y="92553"/>
                  <a:pt x="91243" y="99757"/>
                </a:cubicBezTo>
                <a:cubicBezTo>
                  <a:pt x="91243" y="107320"/>
                  <a:pt x="97401" y="113443"/>
                  <a:pt x="104645" y="113443"/>
                </a:cubicBezTo>
                <a:lnTo>
                  <a:pt x="192665" y="113443"/>
                </a:lnTo>
                <a:cubicBezTo>
                  <a:pt x="189405" y="104799"/>
                  <a:pt x="189405" y="95435"/>
                  <a:pt x="192665" y="86431"/>
                </a:cubicBezTo>
                <a:lnTo>
                  <a:pt x="104645" y="86431"/>
                </a:lnTo>
                <a:close/>
                <a:moveTo>
                  <a:pt x="104645" y="77787"/>
                </a:moveTo>
                <a:lnTo>
                  <a:pt x="206067" y="77787"/>
                </a:lnTo>
                <a:cubicBezTo>
                  <a:pt x="208603" y="77787"/>
                  <a:pt x="210776" y="79948"/>
                  <a:pt x="210776" y="82109"/>
                </a:cubicBezTo>
                <a:cubicBezTo>
                  <a:pt x="210776" y="84630"/>
                  <a:pt x="208603" y="86431"/>
                  <a:pt x="206067" y="86431"/>
                </a:cubicBezTo>
                <a:lnTo>
                  <a:pt x="202807" y="86431"/>
                </a:lnTo>
                <a:cubicBezTo>
                  <a:pt x="198098" y="95074"/>
                  <a:pt x="198098" y="104799"/>
                  <a:pt x="202807" y="113443"/>
                </a:cubicBezTo>
                <a:lnTo>
                  <a:pt x="206067" y="113443"/>
                </a:lnTo>
                <a:cubicBezTo>
                  <a:pt x="208603" y="113443"/>
                  <a:pt x="210776" y="115243"/>
                  <a:pt x="210776" y="117765"/>
                </a:cubicBezTo>
                <a:lnTo>
                  <a:pt x="210776" y="236258"/>
                </a:lnTo>
                <a:cubicBezTo>
                  <a:pt x="210776" y="238779"/>
                  <a:pt x="208603" y="240940"/>
                  <a:pt x="206067" y="240940"/>
                </a:cubicBezTo>
                <a:lnTo>
                  <a:pt x="104645" y="240940"/>
                </a:lnTo>
                <a:cubicBezTo>
                  <a:pt x="92330" y="240940"/>
                  <a:pt x="82550" y="230856"/>
                  <a:pt x="82550" y="218610"/>
                </a:cubicBezTo>
                <a:lnTo>
                  <a:pt x="82550" y="99757"/>
                </a:lnTo>
                <a:cubicBezTo>
                  <a:pt x="82550" y="87511"/>
                  <a:pt x="92330" y="77787"/>
                  <a:pt x="104645" y="77787"/>
                </a:cubicBezTo>
                <a:close/>
                <a:moveTo>
                  <a:pt x="237641" y="36713"/>
                </a:moveTo>
                <a:cubicBezTo>
                  <a:pt x="239437" y="37787"/>
                  <a:pt x="239796" y="40649"/>
                  <a:pt x="238000" y="42795"/>
                </a:cubicBezTo>
                <a:cubicBezTo>
                  <a:pt x="235485" y="45657"/>
                  <a:pt x="234048" y="49950"/>
                  <a:pt x="234048" y="53885"/>
                </a:cubicBezTo>
                <a:lnTo>
                  <a:pt x="234048" y="76781"/>
                </a:lnTo>
                <a:lnTo>
                  <a:pt x="284347" y="76781"/>
                </a:lnTo>
                <a:lnTo>
                  <a:pt x="284347" y="53885"/>
                </a:lnTo>
                <a:cubicBezTo>
                  <a:pt x="284347" y="49950"/>
                  <a:pt x="282910" y="45657"/>
                  <a:pt x="280395" y="42795"/>
                </a:cubicBezTo>
                <a:cubicBezTo>
                  <a:pt x="278958" y="40649"/>
                  <a:pt x="278958" y="37787"/>
                  <a:pt x="281113" y="36713"/>
                </a:cubicBezTo>
                <a:cubicBezTo>
                  <a:pt x="282910" y="34925"/>
                  <a:pt x="285784" y="35282"/>
                  <a:pt x="287221" y="37071"/>
                </a:cubicBezTo>
                <a:cubicBezTo>
                  <a:pt x="291173" y="41722"/>
                  <a:pt x="293329" y="47804"/>
                  <a:pt x="293329" y="53885"/>
                </a:cubicBezTo>
                <a:lnTo>
                  <a:pt x="293329" y="81074"/>
                </a:lnTo>
                <a:cubicBezTo>
                  <a:pt x="293329" y="83578"/>
                  <a:pt x="291533" y="85367"/>
                  <a:pt x="288658" y="85367"/>
                </a:cubicBezTo>
                <a:lnTo>
                  <a:pt x="229737" y="85367"/>
                </a:lnTo>
                <a:cubicBezTo>
                  <a:pt x="227222" y="85367"/>
                  <a:pt x="225425" y="83578"/>
                  <a:pt x="225425" y="81074"/>
                </a:cubicBezTo>
                <a:lnTo>
                  <a:pt x="225425" y="53885"/>
                </a:lnTo>
                <a:cubicBezTo>
                  <a:pt x="225425" y="47804"/>
                  <a:pt x="227222" y="41722"/>
                  <a:pt x="231174" y="37071"/>
                </a:cubicBezTo>
                <a:cubicBezTo>
                  <a:pt x="232970" y="35282"/>
                  <a:pt x="235844" y="34925"/>
                  <a:pt x="237641" y="36713"/>
                </a:cubicBezTo>
                <a:close/>
                <a:moveTo>
                  <a:pt x="12215" y="36713"/>
                </a:moveTo>
                <a:cubicBezTo>
                  <a:pt x="14012" y="37787"/>
                  <a:pt x="14371" y="40649"/>
                  <a:pt x="12575" y="42795"/>
                </a:cubicBezTo>
                <a:cubicBezTo>
                  <a:pt x="10419" y="45657"/>
                  <a:pt x="8622" y="49950"/>
                  <a:pt x="8622" y="53885"/>
                </a:cubicBezTo>
                <a:lnTo>
                  <a:pt x="8622" y="76781"/>
                </a:lnTo>
                <a:lnTo>
                  <a:pt x="59281" y="76781"/>
                </a:lnTo>
                <a:lnTo>
                  <a:pt x="59281" y="53885"/>
                </a:lnTo>
                <a:cubicBezTo>
                  <a:pt x="59281" y="49950"/>
                  <a:pt x="57844" y="45657"/>
                  <a:pt x="54969" y="42795"/>
                </a:cubicBezTo>
                <a:cubicBezTo>
                  <a:pt x="53532" y="40649"/>
                  <a:pt x="53892" y="37787"/>
                  <a:pt x="55688" y="36713"/>
                </a:cubicBezTo>
                <a:cubicBezTo>
                  <a:pt x="57844" y="34925"/>
                  <a:pt x="60359" y="35282"/>
                  <a:pt x="61796" y="37071"/>
                </a:cubicBezTo>
                <a:cubicBezTo>
                  <a:pt x="65748" y="41722"/>
                  <a:pt x="67903" y="47804"/>
                  <a:pt x="67903" y="53885"/>
                </a:cubicBezTo>
                <a:lnTo>
                  <a:pt x="67903" y="81074"/>
                </a:lnTo>
                <a:cubicBezTo>
                  <a:pt x="67903" y="83578"/>
                  <a:pt x="65748" y="85367"/>
                  <a:pt x="63592" y="85367"/>
                </a:cubicBezTo>
                <a:lnTo>
                  <a:pt x="4311" y="85367"/>
                </a:lnTo>
                <a:cubicBezTo>
                  <a:pt x="1796" y="85367"/>
                  <a:pt x="0" y="83578"/>
                  <a:pt x="0" y="81074"/>
                </a:cubicBezTo>
                <a:lnTo>
                  <a:pt x="0" y="53885"/>
                </a:lnTo>
                <a:cubicBezTo>
                  <a:pt x="0" y="47804"/>
                  <a:pt x="1796" y="41722"/>
                  <a:pt x="6107" y="37071"/>
                </a:cubicBezTo>
                <a:cubicBezTo>
                  <a:pt x="7545" y="35282"/>
                  <a:pt x="10419" y="34925"/>
                  <a:pt x="12215" y="36713"/>
                </a:cubicBezTo>
                <a:close/>
                <a:moveTo>
                  <a:pt x="258410" y="8466"/>
                </a:moveTo>
                <a:cubicBezTo>
                  <a:pt x="252766" y="8466"/>
                  <a:pt x="248180" y="13405"/>
                  <a:pt x="248180" y="18697"/>
                </a:cubicBezTo>
                <a:cubicBezTo>
                  <a:pt x="248180" y="24341"/>
                  <a:pt x="252766" y="28928"/>
                  <a:pt x="258410" y="28928"/>
                </a:cubicBezTo>
                <a:cubicBezTo>
                  <a:pt x="264055" y="28928"/>
                  <a:pt x="268641" y="24341"/>
                  <a:pt x="268641" y="18697"/>
                </a:cubicBezTo>
                <a:cubicBezTo>
                  <a:pt x="268641" y="13405"/>
                  <a:pt x="264055" y="8466"/>
                  <a:pt x="258410" y="8466"/>
                </a:cubicBezTo>
                <a:close/>
                <a:moveTo>
                  <a:pt x="32985" y="8466"/>
                </a:moveTo>
                <a:cubicBezTo>
                  <a:pt x="27341" y="8466"/>
                  <a:pt x="22754" y="13405"/>
                  <a:pt x="22754" y="18697"/>
                </a:cubicBezTo>
                <a:cubicBezTo>
                  <a:pt x="22754" y="24341"/>
                  <a:pt x="27341" y="28928"/>
                  <a:pt x="32985" y="28928"/>
                </a:cubicBezTo>
                <a:cubicBezTo>
                  <a:pt x="38629" y="28928"/>
                  <a:pt x="43216" y="24341"/>
                  <a:pt x="43216" y="18697"/>
                </a:cubicBezTo>
                <a:cubicBezTo>
                  <a:pt x="43216" y="13405"/>
                  <a:pt x="38629" y="8466"/>
                  <a:pt x="32985" y="8466"/>
                </a:cubicBezTo>
                <a:close/>
                <a:moveTo>
                  <a:pt x="145691" y="6778"/>
                </a:moveTo>
                <a:cubicBezTo>
                  <a:pt x="171211" y="6778"/>
                  <a:pt x="196731" y="13556"/>
                  <a:pt x="219015" y="27113"/>
                </a:cubicBezTo>
                <a:cubicBezTo>
                  <a:pt x="221531" y="28559"/>
                  <a:pt x="221891" y="31089"/>
                  <a:pt x="220813" y="33258"/>
                </a:cubicBezTo>
                <a:cubicBezTo>
                  <a:pt x="219015" y="35427"/>
                  <a:pt x="216499" y="36150"/>
                  <a:pt x="214702" y="34704"/>
                </a:cubicBezTo>
                <a:cubicBezTo>
                  <a:pt x="172648" y="9037"/>
                  <a:pt x="118733" y="9037"/>
                  <a:pt x="77038" y="34704"/>
                </a:cubicBezTo>
                <a:cubicBezTo>
                  <a:pt x="76320" y="35427"/>
                  <a:pt x="75601" y="35427"/>
                  <a:pt x="74882" y="35427"/>
                </a:cubicBezTo>
                <a:cubicBezTo>
                  <a:pt x="73444" y="35427"/>
                  <a:pt x="72006" y="34704"/>
                  <a:pt x="70928" y="33258"/>
                </a:cubicBezTo>
                <a:cubicBezTo>
                  <a:pt x="69850" y="31089"/>
                  <a:pt x="70209" y="28559"/>
                  <a:pt x="72366" y="27113"/>
                </a:cubicBezTo>
                <a:cubicBezTo>
                  <a:pt x="94651" y="13556"/>
                  <a:pt x="120171" y="6778"/>
                  <a:pt x="145691" y="6778"/>
                </a:cubicBezTo>
                <a:close/>
                <a:moveTo>
                  <a:pt x="258410" y="0"/>
                </a:moveTo>
                <a:cubicBezTo>
                  <a:pt x="268994" y="0"/>
                  <a:pt x="277460" y="8466"/>
                  <a:pt x="277460" y="18697"/>
                </a:cubicBezTo>
                <a:cubicBezTo>
                  <a:pt x="277460" y="29280"/>
                  <a:pt x="268994" y="37747"/>
                  <a:pt x="258410" y="37747"/>
                </a:cubicBezTo>
                <a:cubicBezTo>
                  <a:pt x="248180" y="37747"/>
                  <a:pt x="239713" y="29280"/>
                  <a:pt x="239713" y="18697"/>
                </a:cubicBezTo>
                <a:cubicBezTo>
                  <a:pt x="239713" y="8466"/>
                  <a:pt x="248180" y="0"/>
                  <a:pt x="258410" y="0"/>
                </a:cubicBezTo>
                <a:close/>
                <a:moveTo>
                  <a:pt x="32985" y="0"/>
                </a:moveTo>
                <a:cubicBezTo>
                  <a:pt x="43568" y="0"/>
                  <a:pt x="52035" y="8466"/>
                  <a:pt x="52035" y="18697"/>
                </a:cubicBezTo>
                <a:cubicBezTo>
                  <a:pt x="52035" y="29280"/>
                  <a:pt x="43568" y="37747"/>
                  <a:pt x="32985" y="37747"/>
                </a:cubicBezTo>
                <a:cubicBezTo>
                  <a:pt x="22754" y="37747"/>
                  <a:pt x="14288" y="29280"/>
                  <a:pt x="14288" y="18697"/>
                </a:cubicBezTo>
                <a:cubicBezTo>
                  <a:pt x="14288" y="8466"/>
                  <a:pt x="22754" y="0"/>
                  <a:pt x="32985" y="0"/>
                </a:cubicBezTo>
                <a:close/>
              </a:path>
            </a:pathLst>
          </a:custGeom>
          <a:solidFill>
            <a:schemeClr val="bg1"/>
          </a:solidFill>
          <a:ln>
            <a:noFill/>
          </a:ln>
          <a:effectLst/>
        </p:spPr>
        <p:txBody>
          <a:bodyPr anchor="ctr"/>
          <a:lstStyle/>
          <a:p>
            <a:pPr defTabSz="685663"/>
            <a:endParaRPr lang="nl-NL" sz="1650">
              <a:solidFill>
                <a:srgbClr val="7F7F7F"/>
              </a:solidFill>
              <a:latin typeface="Lato Light" panose="020F0502020204030203" pitchFamily="34" charset="0"/>
            </a:endParaRPr>
          </a:p>
        </p:txBody>
      </p:sp>
      <p:sp>
        <p:nvSpPr>
          <p:cNvPr id="15" name="Freeform 957">
            <a:extLst>
              <a:ext uri="{FF2B5EF4-FFF2-40B4-BE49-F238E27FC236}">
                <a16:creationId xmlns:a16="http://schemas.microsoft.com/office/drawing/2014/main" id="{36ADD6E9-2D05-BD44-AB4E-FC208073E624}"/>
              </a:ext>
            </a:extLst>
          </p:cNvPr>
          <p:cNvSpPr>
            <a:spLocks noChangeAspect="1"/>
          </p:cNvSpPr>
          <p:nvPr/>
        </p:nvSpPr>
        <p:spPr bwMode="auto">
          <a:xfrm rot="7380191">
            <a:off x="7759436" y="3180053"/>
            <a:ext cx="949250" cy="946424"/>
          </a:xfrm>
          <a:custGeom>
            <a:avLst/>
            <a:gdLst>
              <a:gd name="T0" fmla="*/ 7231786 w 293328"/>
              <a:gd name="T1" fmla="*/ 3281869 h 293329"/>
              <a:gd name="T2" fmla="*/ 5241143 w 293328"/>
              <a:gd name="T3" fmla="*/ 5262395 h 293329"/>
              <a:gd name="T4" fmla="*/ 7231786 w 293328"/>
              <a:gd name="T5" fmla="*/ 7229981 h 293329"/>
              <a:gd name="T6" fmla="*/ 8480878 w 293328"/>
              <a:gd name="T7" fmla="*/ 7229981 h 293329"/>
              <a:gd name="T8" fmla="*/ 6620299 w 293328"/>
              <a:gd name="T9" fmla="*/ 5378914 h 293329"/>
              <a:gd name="T10" fmla="*/ 6620299 w 293328"/>
              <a:gd name="T11" fmla="*/ 5145899 h 293329"/>
              <a:gd name="T12" fmla="*/ 8480878 w 293328"/>
              <a:gd name="T13" fmla="*/ 3281869 h 293329"/>
              <a:gd name="T14" fmla="*/ 3522979 w 293328"/>
              <a:gd name="T15" fmla="*/ 3281869 h 293329"/>
              <a:gd name="T16" fmla="*/ 1545228 w 293328"/>
              <a:gd name="T17" fmla="*/ 5262395 h 293329"/>
              <a:gd name="T18" fmla="*/ 3522979 w 293328"/>
              <a:gd name="T19" fmla="*/ 7229981 h 293329"/>
              <a:gd name="T20" fmla="*/ 4798038 w 293328"/>
              <a:gd name="T21" fmla="*/ 7229981 h 293329"/>
              <a:gd name="T22" fmla="*/ 2924460 w 293328"/>
              <a:gd name="T23" fmla="*/ 5378914 h 293329"/>
              <a:gd name="T24" fmla="*/ 2872422 w 293328"/>
              <a:gd name="T25" fmla="*/ 5262395 h 293329"/>
              <a:gd name="T26" fmla="*/ 2924460 w 293328"/>
              <a:gd name="T27" fmla="*/ 5145899 h 293329"/>
              <a:gd name="T28" fmla="*/ 4798038 w 293328"/>
              <a:gd name="T29" fmla="*/ 3281869 h 293329"/>
              <a:gd name="T30" fmla="*/ 7153804 w 293328"/>
              <a:gd name="T31" fmla="*/ 2958268 h 293329"/>
              <a:gd name="T32" fmla="*/ 8871194 w 293328"/>
              <a:gd name="T33" fmla="*/ 2958268 h 293329"/>
              <a:gd name="T34" fmla="*/ 9014307 w 293328"/>
              <a:gd name="T35" fmla="*/ 3061939 h 293329"/>
              <a:gd name="T36" fmla="*/ 8988292 w 293328"/>
              <a:gd name="T37" fmla="*/ 3230171 h 293329"/>
              <a:gd name="T38" fmla="*/ 6958583 w 293328"/>
              <a:gd name="T39" fmla="*/ 5262395 h 293329"/>
              <a:gd name="T40" fmla="*/ 8988292 w 293328"/>
              <a:gd name="T41" fmla="*/ 7281781 h 293329"/>
              <a:gd name="T42" fmla="*/ 9014307 w 293328"/>
              <a:gd name="T43" fmla="*/ 7449969 h 293329"/>
              <a:gd name="T44" fmla="*/ 8871194 w 293328"/>
              <a:gd name="T45" fmla="*/ 7553595 h 293329"/>
              <a:gd name="T46" fmla="*/ 7153804 w 293328"/>
              <a:gd name="T47" fmla="*/ 7553595 h 293329"/>
              <a:gd name="T48" fmla="*/ 7036686 w 293328"/>
              <a:gd name="T49" fmla="*/ 7501807 h 293329"/>
              <a:gd name="T50" fmla="*/ 4889866 w 293328"/>
              <a:gd name="T51" fmla="*/ 5378914 h 293329"/>
              <a:gd name="T52" fmla="*/ 4850796 w 293328"/>
              <a:gd name="T53" fmla="*/ 5262395 h 293329"/>
              <a:gd name="T54" fmla="*/ 4889866 w 293328"/>
              <a:gd name="T55" fmla="*/ 5145899 h 293329"/>
              <a:gd name="T56" fmla="*/ 7036686 w 293328"/>
              <a:gd name="T57" fmla="*/ 3010108 h 293329"/>
              <a:gd name="T58" fmla="*/ 7153804 w 293328"/>
              <a:gd name="T59" fmla="*/ 2958268 h 293329"/>
              <a:gd name="T60" fmla="*/ 3470917 w 293328"/>
              <a:gd name="T61" fmla="*/ 2958268 h 293329"/>
              <a:gd name="T62" fmla="*/ 5188376 w 293328"/>
              <a:gd name="T63" fmla="*/ 2958268 h 293329"/>
              <a:gd name="T64" fmla="*/ 5331496 w 293328"/>
              <a:gd name="T65" fmla="*/ 3061939 h 293329"/>
              <a:gd name="T66" fmla="*/ 5292447 w 293328"/>
              <a:gd name="T67" fmla="*/ 3230171 h 293329"/>
              <a:gd name="T68" fmla="*/ 3262740 w 293328"/>
              <a:gd name="T69" fmla="*/ 5262395 h 293329"/>
              <a:gd name="T70" fmla="*/ 5292447 w 293328"/>
              <a:gd name="T71" fmla="*/ 7281781 h 293329"/>
              <a:gd name="T72" fmla="*/ 5331496 w 293328"/>
              <a:gd name="T73" fmla="*/ 7449969 h 293329"/>
              <a:gd name="T74" fmla="*/ 5188376 w 293328"/>
              <a:gd name="T75" fmla="*/ 7553595 h 293329"/>
              <a:gd name="T76" fmla="*/ 3470917 w 293328"/>
              <a:gd name="T77" fmla="*/ 7553595 h 293329"/>
              <a:gd name="T78" fmla="*/ 3353800 w 293328"/>
              <a:gd name="T79" fmla="*/ 7501807 h 293329"/>
              <a:gd name="T80" fmla="*/ 1207056 w 293328"/>
              <a:gd name="T81" fmla="*/ 5378914 h 293329"/>
              <a:gd name="T82" fmla="*/ 1154942 w 293328"/>
              <a:gd name="T83" fmla="*/ 5262395 h 293329"/>
              <a:gd name="T84" fmla="*/ 1207056 w 293328"/>
              <a:gd name="T85" fmla="*/ 5145899 h 293329"/>
              <a:gd name="T86" fmla="*/ 3353800 w 293328"/>
              <a:gd name="T87" fmla="*/ 3010108 h 293329"/>
              <a:gd name="T88" fmla="*/ 3470917 w 293328"/>
              <a:gd name="T89" fmla="*/ 2958268 h 293329"/>
              <a:gd name="T90" fmla="*/ 5335135 w 293328"/>
              <a:gd name="T91" fmla="*/ 309249 h 293329"/>
              <a:gd name="T92" fmla="*/ 326907 w 293328"/>
              <a:gd name="T93" fmla="*/ 5255962 h 293329"/>
              <a:gd name="T94" fmla="*/ 5335135 w 293328"/>
              <a:gd name="T95" fmla="*/ 10189890 h 293329"/>
              <a:gd name="T96" fmla="*/ 10343292 w 293328"/>
              <a:gd name="T97" fmla="*/ 5255962 h 293329"/>
              <a:gd name="T98" fmla="*/ 5335135 w 293328"/>
              <a:gd name="T99" fmla="*/ 309249 h 293329"/>
              <a:gd name="T100" fmla="*/ 5335135 w 293328"/>
              <a:gd name="T101" fmla="*/ 0 h 293329"/>
              <a:gd name="T102" fmla="*/ 10670198 w 293328"/>
              <a:gd name="T103" fmla="*/ 5255962 h 293329"/>
              <a:gd name="T104" fmla="*/ 5335135 w 293328"/>
              <a:gd name="T105" fmla="*/ 10511952 h 293329"/>
              <a:gd name="T106" fmla="*/ 0 w 293328"/>
              <a:gd name="T107" fmla="*/ 5255962 h 293329"/>
              <a:gd name="T108" fmla="*/ 5335135 w 293328"/>
              <a:gd name="T109" fmla="*/ 0 h 29332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93328" h="293329">
                <a:moveTo>
                  <a:pt x="198805" y="91580"/>
                </a:moveTo>
                <a:lnTo>
                  <a:pt x="144080" y="146844"/>
                </a:lnTo>
                <a:lnTo>
                  <a:pt x="198805" y="201747"/>
                </a:lnTo>
                <a:lnTo>
                  <a:pt x="233142" y="201747"/>
                </a:lnTo>
                <a:lnTo>
                  <a:pt x="181994" y="150095"/>
                </a:lnTo>
                <a:cubicBezTo>
                  <a:pt x="180206" y="148289"/>
                  <a:pt x="180206" y="145038"/>
                  <a:pt x="181994" y="143593"/>
                </a:cubicBezTo>
                <a:lnTo>
                  <a:pt x="233142" y="91580"/>
                </a:lnTo>
                <a:lnTo>
                  <a:pt x="198805" y="91580"/>
                </a:lnTo>
                <a:close/>
                <a:moveTo>
                  <a:pt x="96847" y="91580"/>
                </a:moveTo>
                <a:lnTo>
                  <a:pt x="42480" y="146844"/>
                </a:lnTo>
                <a:lnTo>
                  <a:pt x="96847" y="201747"/>
                </a:lnTo>
                <a:lnTo>
                  <a:pt x="131899" y="201747"/>
                </a:lnTo>
                <a:lnTo>
                  <a:pt x="80394" y="150095"/>
                </a:lnTo>
                <a:cubicBezTo>
                  <a:pt x="79678" y="149011"/>
                  <a:pt x="78963" y="147928"/>
                  <a:pt x="78963" y="146844"/>
                </a:cubicBezTo>
                <a:cubicBezTo>
                  <a:pt x="78963" y="145399"/>
                  <a:pt x="79678" y="144316"/>
                  <a:pt x="80394" y="143593"/>
                </a:cubicBezTo>
                <a:lnTo>
                  <a:pt x="131899" y="91580"/>
                </a:lnTo>
                <a:lnTo>
                  <a:pt x="96847" y="91580"/>
                </a:lnTo>
                <a:close/>
                <a:moveTo>
                  <a:pt x="196659" y="82550"/>
                </a:moveTo>
                <a:lnTo>
                  <a:pt x="243872" y="82550"/>
                </a:lnTo>
                <a:cubicBezTo>
                  <a:pt x="245660" y="82550"/>
                  <a:pt x="247449" y="83634"/>
                  <a:pt x="247806" y="85440"/>
                </a:cubicBezTo>
                <a:cubicBezTo>
                  <a:pt x="248879" y="87246"/>
                  <a:pt x="248522" y="89052"/>
                  <a:pt x="247091" y="90135"/>
                </a:cubicBezTo>
                <a:lnTo>
                  <a:pt x="191294" y="146844"/>
                </a:lnTo>
                <a:lnTo>
                  <a:pt x="247091" y="203192"/>
                </a:lnTo>
                <a:cubicBezTo>
                  <a:pt x="248522" y="204275"/>
                  <a:pt x="248879" y="206442"/>
                  <a:pt x="247806" y="207887"/>
                </a:cubicBezTo>
                <a:cubicBezTo>
                  <a:pt x="247449" y="209693"/>
                  <a:pt x="245660" y="210777"/>
                  <a:pt x="243872" y="210777"/>
                </a:cubicBezTo>
                <a:lnTo>
                  <a:pt x="196659" y="210777"/>
                </a:lnTo>
                <a:cubicBezTo>
                  <a:pt x="195586" y="210777"/>
                  <a:pt x="194513" y="210416"/>
                  <a:pt x="193440" y="209332"/>
                </a:cubicBezTo>
                <a:lnTo>
                  <a:pt x="134423" y="150095"/>
                </a:lnTo>
                <a:cubicBezTo>
                  <a:pt x="133708" y="149011"/>
                  <a:pt x="133350" y="147928"/>
                  <a:pt x="133350" y="146844"/>
                </a:cubicBezTo>
                <a:cubicBezTo>
                  <a:pt x="133350" y="145399"/>
                  <a:pt x="133708" y="144316"/>
                  <a:pt x="134423" y="143593"/>
                </a:cubicBezTo>
                <a:lnTo>
                  <a:pt x="193440" y="83995"/>
                </a:lnTo>
                <a:cubicBezTo>
                  <a:pt x="194513" y="82911"/>
                  <a:pt x="195586" y="82550"/>
                  <a:pt x="196659" y="82550"/>
                </a:cubicBezTo>
                <a:close/>
                <a:moveTo>
                  <a:pt x="95416" y="82550"/>
                </a:moveTo>
                <a:lnTo>
                  <a:pt x="142630" y="82550"/>
                </a:lnTo>
                <a:cubicBezTo>
                  <a:pt x="144418" y="82550"/>
                  <a:pt x="145849" y="83634"/>
                  <a:pt x="146564" y="85440"/>
                </a:cubicBezTo>
                <a:cubicBezTo>
                  <a:pt x="147279" y="87246"/>
                  <a:pt x="146922" y="89052"/>
                  <a:pt x="145491" y="90135"/>
                </a:cubicBezTo>
                <a:lnTo>
                  <a:pt x="89693" y="146844"/>
                </a:lnTo>
                <a:lnTo>
                  <a:pt x="145491" y="203192"/>
                </a:lnTo>
                <a:cubicBezTo>
                  <a:pt x="146922" y="204275"/>
                  <a:pt x="147279" y="206442"/>
                  <a:pt x="146564" y="207887"/>
                </a:cubicBezTo>
                <a:cubicBezTo>
                  <a:pt x="145849" y="209693"/>
                  <a:pt x="144418" y="210777"/>
                  <a:pt x="142630" y="210777"/>
                </a:cubicBezTo>
                <a:lnTo>
                  <a:pt x="95416" y="210777"/>
                </a:lnTo>
                <a:cubicBezTo>
                  <a:pt x="93985" y="210777"/>
                  <a:pt x="92912" y="210416"/>
                  <a:pt x="92197" y="209332"/>
                </a:cubicBezTo>
                <a:lnTo>
                  <a:pt x="33181" y="150095"/>
                </a:lnTo>
                <a:cubicBezTo>
                  <a:pt x="32108" y="149011"/>
                  <a:pt x="31750" y="147928"/>
                  <a:pt x="31750" y="146844"/>
                </a:cubicBezTo>
                <a:cubicBezTo>
                  <a:pt x="31750" y="145399"/>
                  <a:pt x="32108" y="144316"/>
                  <a:pt x="33181" y="143593"/>
                </a:cubicBezTo>
                <a:lnTo>
                  <a:pt x="92197" y="83995"/>
                </a:lnTo>
                <a:cubicBezTo>
                  <a:pt x="92912" y="82911"/>
                  <a:pt x="93985" y="82550"/>
                  <a:pt x="95416" y="82550"/>
                </a:cubicBezTo>
                <a:close/>
                <a:moveTo>
                  <a:pt x="146664" y="8627"/>
                </a:moveTo>
                <a:cubicBezTo>
                  <a:pt x="70815" y="8627"/>
                  <a:pt x="8987" y="70816"/>
                  <a:pt x="8987" y="146664"/>
                </a:cubicBezTo>
                <a:cubicBezTo>
                  <a:pt x="8987" y="222513"/>
                  <a:pt x="70815" y="284342"/>
                  <a:pt x="146664" y="284342"/>
                </a:cubicBezTo>
                <a:cubicBezTo>
                  <a:pt x="222872" y="284342"/>
                  <a:pt x="284341" y="222513"/>
                  <a:pt x="284341" y="146664"/>
                </a:cubicBezTo>
                <a:cubicBezTo>
                  <a:pt x="284341" y="70816"/>
                  <a:pt x="222872" y="8627"/>
                  <a:pt x="146664" y="8627"/>
                </a:cubicBezTo>
                <a:close/>
                <a:moveTo>
                  <a:pt x="146664" y="0"/>
                </a:moveTo>
                <a:cubicBezTo>
                  <a:pt x="227545" y="0"/>
                  <a:pt x="293328" y="65783"/>
                  <a:pt x="293328" y="146664"/>
                </a:cubicBezTo>
                <a:cubicBezTo>
                  <a:pt x="293328" y="227545"/>
                  <a:pt x="227545" y="293329"/>
                  <a:pt x="146664" y="293329"/>
                </a:cubicBezTo>
                <a:cubicBezTo>
                  <a:pt x="66142" y="293329"/>
                  <a:pt x="0" y="227545"/>
                  <a:pt x="0" y="146664"/>
                </a:cubicBezTo>
                <a:cubicBezTo>
                  <a:pt x="0" y="65783"/>
                  <a:pt x="66142" y="0"/>
                  <a:pt x="146664" y="0"/>
                </a:cubicBezTo>
                <a:close/>
              </a:path>
            </a:pathLst>
          </a:custGeom>
          <a:solidFill>
            <a:schemeClr val="bg1"/>
          </a:solidFill>
          <a:ln>
            <a:noFill/>
          </a:ln>
        </p:spPr>
        <p:txBody>
          <a:bodyPr anchor="ctr"/>
          <a:lstStyle/>
          <a:p>
            <a:endParaRPr lang="nl-NL" sz="1650"/>
          </a:p>
        </p:txBody>
      </p:sp>
      <p:sp>
        <p:nvSpPr>
          <p:cNvPr id="16" name="Freeform 350">
            <a:extLst>
              <a:ext uri="{FF2B5EF4-FFF2-40B4-BE49-F238E27FC236}">
                <a16:creationId xmlns:a16="http://schemas.microsoft.com/office/drawing/2014/main" id="{1899AD1A-F7A4-3542-AD6C-24546AF81274}"/>
              </a:ext>
            </a:extLst>
          </p:cNvPr>
          <p:cNvSpPr>
            <a:spLocks noEditPoints="1"/>
          </p:cNvSpPr>
          <p:nvPr/>
        </p:nvSpPr>
        <p:spPr bwMode="auto">
          <a:xfrm>
            <a:off x="7483594" y="1212170"/>
            <a:ext cx="200352" cy="228014"/>
          </a:xfrm>
          <a:custGeom>
            <a:avLst/>
            <a:gdLst>
              <a:gd name="T0" fmla="*/ 88 w 176"/>
              <a:gd name="T1" fmla="*/ 0 h 176"/>
              <a:gd name="T2" fmla="*/ 0 w 176"/>
              <a:gd name="T3" fmla="*/ 88 h 176"/>
              <a:gd name="T4" fmla="*/ 88 w 176"/>
              <a:gd name="T5" fmla="*/ 176 h 176"/>
              <a:gd name="T6" fmla="*/ 176 w 176"/>
              <a:gd name="T7" fmla="*/ 88 h 176"/>
              <a:gd name="T8" fmla="*/ 88 w 176"/>
              <a:gd name="T9" fmla="*/ 0 h 176"/>
              <a:gd name="T10" fmla="*/ 84 w 176"/>
              <a:gd name="T11" fmla="*/ 168 h 176"/>
              <a:gd name="T12" fmla="*/ 8 w 176"/>
              <a:gd name="T13" fmla="*/ 92 h 176"/>
              <a:gd name="T14" fmla="*/ 25 w 176"/>
              <a:gd name="T15" fmla="*/ 92 h 176"/>
              <a:gd name="T16" fmla="*/ 33 w 176"/>
              <a:gd name="T17" fmla="*/ 100 h 176"/>
              <a:gd name="T18" fmla="*/ 84 w 176"/>
              <a:gd name="T19" fmla="*/ 144 h 176"/>
              <a:gd name="T20" fmla="*/ 84 w 176"/>
              <a:gd name="T21" fmla="*/ 168 h 176"/>
              <a:gd name="T22" fmla="*/ 84 w 176"/>
              <a:gd name="T23" fmla="*/ 136 h 176"/>
              <a:gd name="T24" fmla="*/ 41 w 176"/>
              <a:gd name="T25" fmla="*/ 99 h 176"/>
              <a:gd name="T26" fmla="*/ 47 w 176"/>
              <a:gd name="T27" fmla="*/ 92 h 176"/>
              <a:gd name="T28" fmla="*/ 68 w 176"/>
              <a:gd name="T29" fmla="*/ 92 h 176"/>
              <a:gd name="T30" fmla="*/ 84 w 176"/>
              <a:gd name="T31" fmla="*/ 108 h 176"/>
              <a:gd name="T32" fmla="*/ 84 w 176"/>
              <a:gd name="T33" fmla="*/ 136 h 176"/>
              <a:gd name="T34" fmla="*/ 84 w 176"/>
              <a:gd name="T35" fmla="*/ 68 h 176"/>
              <a:gd name="T36" fmla="*/ 68 w 176"/>
              <a:gd name="T37" fmla="*/ 84 h 176"/>
              <a:gd name="T38" fmla="*/ 47 w 176"/>
              <a:gd name="T39" fmla="*/ 84 h 176"/>
              <a:gd name="T40" fmla="*/ 41 w 176"/>
              <a:gd name="T41" fmla="*/ 77 h 176"/>
              <a:gd name="T42" fmla="*/ 84 w 176"/>
              <a:gd name="T43" fmla="*/ 40 h 176"/>
              <a:gd name="T44" fmla="*/ 84 w 176"/>
              <a:gd name="T45" fmla="*/ 68 h 176"/>
              <a:gd name="T46" fmla="*/ 84 w 176"/>
              <a:gd name="T47" fmla="*/ 32 h 176"/>
              <a:gd name="T48" fmla="*/ 33 w 176"/>
              <a:gd name="T49" fmla="*/ 76 h 176"/>
              <a:gd name="T50" fmla="*/ 25 w 176"/>
              <a:gd name="T51" fmla="*/ 84 h 176"/>
              <a:gd name="T52" fmla="*/ 8 w 176"/>
              <a:gd name="T53" fmla="*/ 84 h 176"/>
              <a:gd name="T54" fmla="*/ 84 w 176"/>
              <a:gd name="T55" fmla="*/ 8 h 176"/>
              <a:gd name="T56" fmla="*/ 84 w 176"/>
              <a:gd name="T57" fmla="*/ 32 h 176"/>
              <a:gd name="T58" fmla="*/ 92 w 176"/>
              <a:gd name="T59" fmla="*/ 8 h 176"/>
              <a:gd name="T60" fmla="*/ 168 w 176"/>
              <a:gd name="T61" fmla="*/ 84 h 176"/>
              <a:gd name="T62" fmla="*/ 144 w 176"/>
              <a:gd name="T63" fmla="*/ 84 h 176"/>
              <a:gd name="T64" fmla="*/ 135 w 176"/>
              <a:gd name="T65" fmla="*/ 57 h 176"/>
              <a:gd name="T66" fmla="*/ 136 w 176"/>
              <a:gd name="T67" fmla="*/ 52 h 176"/>
              <a:gd name="T68" fmla="*/ 124 w 176"/>
              <a:gd name="T69" fmla="*/ 40 h 176"/>
              <a:gd name="T70" fmla="*/ 119 w 176"/>
              <a:gd name="T71" fmla="*/ 41 h 176"/>
              <a:gd name="T72" fmla="*/ 92 w 176"/>
              <a:gd name="T73" fmla="*/ 32 h 176"/>
              <a:gd name="T74" fmla="*/ 92 w 176"/>
              <a:gd name="T75" fmla="*/ 8 h 176"/>
              <a:gd name="T76" fmla="*/ 92 w 176"/>
              <a:gd name="T77" fmla="*/ 40 h 176"/>
              <a:gd name="T78" fmla="*/ 113 w 176"/>
              <a:gd name="T79" fmla="*/ 47 h 176"/>
              <a:gd name="T80" fmla="*/ 112 w 176"/>
              <a:gd name="T81" fmla="*/ 52 h 176"/>
              <a:gd name="T82" fmla="*/ 124 w 176"/>
              <a:gd name="T83" fmla="*/ 64 h 176"/>
              <a:gd name="T84" fmla="*/ 129 w 176"/>
              <a:gd name="T85" fmla="*/ 63 h 176"/>
              <a:gd name="T86" fmla="*/ 136 w 176"/>
              <a:gd name="T87" fmla="*/ 84 h 176"/>
              <a:gd name="T88" fmla="*/ 108 w 176"/>
              <a:gd name="T89" fmla="*/ 84 h 176"/>
              <a:gd name="T90" fmla="*/ 92 w 176"/>
              <a:gd name="T91" fmla="*/ 68 h 176"/>
              <a:gd name="T92" fmla="*/ 92 w 176"/>
              <a:gd name="T93" fmla="*/ 40 h 176"/>
              <a:gd name="T94" fmla="*/ 92 w 176"/>
              <a:gd name="T95" fmla="*/ 108 h 176"/>
              <a:gd name="T96" fmla="*/ 108 w 176"/>
              <a:gd name="T97" fmla="*/ 92 h 176"/>
              <a:gd name="T98" fmla="*/ 136 w 176"/>
              <a:gd name="T99" fmla="*/ 92 h 176"/>
              <a:gd name="T100" fmla="*/ 92 w 176"/>
              <a:gd name="T101" fmla="*/ 136 h 176"/>
              <a:gd name="T102" fmla="*/ 92 w 176"/>
              <a:gd name="T103" fmla="*/ 108 h 176"/>
              <a:gd name="T104" fmla="*/ 92 w 176"/>
              <a:gd name="T105" fmla="*/ 168 h 176"/>
              <a:gd name="T106" fmla="*/ 92 w 176"/>
              <a:gd name="T107" fmla="*/ 144 h 176"/>
              <a:gd name="T108" fmla="*/ 144 w 176"/>
              <a:gd name="T109" fmla="*/ 92 h 176"/>
              <a:gd name="T110" fmla="*/ 168 w 176"/>
              <a:gd name="T111" fmla="*/ 92 h 176"/>
              <a:gd name="T112" fmla="*/ 92 w 176"/>
              <a:gd name="T113" fmla="*/ 168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76" h="176">
                <a:moveTo>
                  <a:pt x="88" y="0"/>
                </a:moveTo>
                <a:cubicBezTo>
                  <a:pt x="39" y="0"/>
                  <a:pt x="0" y="39"/>
                  <a:pt x="0" y="88"/>
                </a:cubicBezTo>
                <a:cubicBezTo>
                  <a:pt x="0" y="137"/>
                  <a:pt x="39" y="176"/>
                  <a:pt x="88" y="176"/>
                </a:cubicBezTo>
                <a:cubicBezTo>
                  <a:pt x="137" y="176"/>
                  <a:pt x="176" y="137"/>
                  <a:pt x="176" y="88"/>
                </a:cubicBezTo>
                <a:cubicBezTo>
                  <a:pt x="176" y="39"/>
                  <a:pt x="137" y="0"/>
                  <a:pt x="88" y="0"/>
                </a:cubicBezTo>
                <a:moveTo>
                  <a:pt x="84" y="168"/>
                </a:moveTo>
                <a:cubicBezTo>
                  <a:pt x="43" y="166"/>
                  <a:pt x="10" y="133"/>
                  <a:pt x="8" y="92"/>
                </a:cubicBezTo>
                <a:cubicBezTo>
                  <a:pt x="25" y="92"/>
                  <a:pt x="25" y="92"/>
                  <a:pt x="25" y="92"/>
                </a:cubicBezTo>
                <a:cubicBezTo>
                  <a:pt x="26" y="96"/>
                  <a:pt x="29" y="99"/>
                  <a:pt x="33" y="100"/>
                </a:cubicBezTo>
                <a:cubicBezTo>
                  <a:pt x="38" y="124"/>
                  <a:pt x="59" y="142"/>
                  <a:pt x="84" y="144"/>
                </a:cubicBezTo>
                <a:lnTo>
                  <a:pt x="84" y="168"/>
                </a:lnTo>
                <a:close/>
                <a:moveTo>
                  <a:pt x="84" y="136"/>
                </a:moveTo>
                <a:cubicBezTo>
                  <a:pt x="63" y="134"/>
                  <a:pt x="46" y="119"/>
                  <a:pt x="41" y="99"/>
                </a:cubicBezTo>
                <a:cubicBezTo>
                  <a:pt x="44" y="97"/>
                  <a:pt x="46" y="95"/>
                  <a:pt x="47" y="92"/>
                </a:cubicBezTo>
                <a:cubicBezTo>
                  <a:pt x="68" y="92"/>
                  <a:pt x="68" y="92"/>
                  <a:pt x="68" y="92"/>
                </a:cubicBezTo>
                <a:cubicBezTo>
                  <a:pt x="70" y="100"/>
                  <a:pt x="76" y="106"/>
                  <a:pt x="84" y="108"/>
                </a:cubicBezTo>
                <a:lnTo>
                  <a:pt x="84" y="136"/>
                </a:lnTo>
                <a:close/>
                <a:moveTo>
                  <a:pt x="84" y="68"/>
                </a:moveTo>
                <a:cubicBezTo>
                  <a:pt x="76" y="70"/>
                  <a:pt x="70" y="76"/>
                  <a:pt x="68" y="84"/>
                </a:cubicBezTo>
                <a:cubicBezTo>
                  <a:pt x="47" y="84"/>
                  <a:pt x="47" y="84"/>
                  <a:pt x="47" y="84"/>
                </a:cubicBezTo>
                <a:cubicBezTo>
                  <a:pt x="46" y="81"/>
                  <a:pt x="44" y="79"/>
                  <a:pt x="41" y="77"/>
                </a:cubicBezTo>
                <a:cubicBezTo>
                  <a:pt x="46" y="57"/>
                  <a:pt x="63" y="42"/>
                  <a:pt x="84" y="40"/>
                </a:cubicBezTo>
                <a:lnTo>
                  <a:pt x="84" y="68"/>
                </a:lnTo>
                <a:close/>
                <a:moveTo>
                  <a:pt x="84" y="32"/>
                </a:moveTo>
                <a:cubicBezTo>
                  <a:pt x="59" y="34"/>
                  <a:pt x="38" y="52"/>
                  <a:pt x="33" y="76"/>
                </a:cubicBezTo>
                <a:cubicBezTo>
                  <a:pt x="29" y="77"/>
                  <a:pt x="26" y="80"/>
                  <a:pt x="25" y="84"/>
                </a:cubicBezTo>
                <a:cubicBezTo>
                  <a:pt x="8" y="84"/>
                  <a:pt x="8" y="84"/>
                  <a:pt x="8" y="84"/>
                </a:cubicBezTo>
                <a:cubicBezTo>
                  <a:pt x="10" y="43"/>
                  <a:pt x="43" y="10"/>
                  <a:pt x="84" y="8"/>
                </a:cubicBezTo>
                <a:lnTo>
                  <a:pt x="84" y="32"/>
                </a:lnTo>
                <a:close/>
                <a:moveTo>
                  <a:pt x="92" y="8"/>
                </a:moveTo>
                <a:cubicBezTo>
                  <a:pt x="133" y="10"/>
                  <a:pt x="166" y="43"/>
                  <a:pt x="168" y="84"/>
                </a:cubicBezTo>
                <a:cubicBezTo>
                  <a:pt x="144" y="84"/>
                  <a:pt x="144" y="84"/>
                  <a:pt x="144" y="84"/>
                </a:cubicBezTo>
                <a:cubicBezTo>
                  <a:pt x="143" y="74"/>
                  <a:pt x="140" y="65"/>
                  <a:pt x="135" y="57"/>
                </a:cubicBezTo>
                <a:cubicBezTo>
                  <a:pt x="136" y="56"/>
                  <a:pt x="136" y="54"/>
                  <a:pt x="136" y="52"/>
                </a:cubicBezTo>
                <a:cubicBezTo>
                  <a:pt x="136" y="45"/>
                  <a:pt x="131" y="40"/>
                  <a:pt x="124" y="40"/>
                </a:cubicBezTo>
                <a:cubicBezTo>
                  <a:pt x="122" y="40"/>
                  <a:pt x="120" y="40"/>
                  <a:pt x="119" y="41"/>
                </a:cubicBezTo>
                <a:cubicBezTo>
                  <a:pt x="111" y="36"/>
                  <a:pt x="102" y="33"/>
                  <a:pt x="92" y="32"/>
                </a:cubicBezTo>
                <a:lnTo>
                  <a:pt x="92" y="8"/>
                </a:lnTo>
                <a:close/>
                <a:moveTo>
                  <a:pt x="92" y="40"/>
                </a:moveTo>
                <a:cubicBezTo>
                  <a:pt x="100" y="41"/>
                  <a:pt x="107" y="43"/>
                  <a:pt x="113" y="47"/>
                </a:cubicBezTo>
                <a:cubicBezTo>
                  <a:pt x="112" y="49"/>
                  <a:pt x="112" y="50"/>
                  <a:pt x="112" y="52"/>
                </a:cubicBezTo>
                <a:cubicBezTo>
                  <a:pt x="112" y="59"/>
                  <a:pt x="117" y="64"/>
                  <a:pt x="124" y="64"/>
                </a:cubicBezTo>
                <a:cubicBezTo>
                  <a:pt x="126" y="64"/>
                  <a:pt x="127" y="64"/>
                  <a:pt x="129" y="63"/>
                </a:cubicBezTo>
                <a:cubicBezTo>
                  <a:pt x="133" y="69"/>
                  <a:pt x="135" y="76"/>
                  <a:pt x="136" y="84"/>
                </a:cubicBezTo>
                <a:cubicBezTo>
                  <a:pt x="108" y="84"/>
                  <a:pt x="108" y="84"/>
                  <a:pt x="108" y="84"/>
                </a:cubicBezTo>
                <a:cubicBezTo>
                  <a:pt x="106" y="76"/>
                  <a:pt x="100" y="70"/>
                  <a:pt x="92" y="68"/>
                </a:cubicBezTo>
                <a:lnTo>
                  <a:pt x="92" y="40"/>
                </a:lnTo>
                <a:close/>
                <a:moveTo>
                  <a:pt x="92" y="108"/>
                </a:moveTo>
                <a:cubicBezTo>
                  <a:pt x="100" y="106"/>
                  <a:pt x="106" y="100"/>
                  <a:pt x="108" y="92"/>
                </a:cubicBezTo>
                <a:cubicBezTo>
                  <a:pt x="136" y="92"/>
                  <a:pt x="136" y="92"/>
                  <a:pt x="136" y="92"/>
                </a:cubicBezTo>
                <a:cubicBezTo>
                  <a:pt x="134" y="115"/>
                  <a:pt x="115" y="134"/>
                  <a:pt x="92" y="136"/>
                </a:cubicBezTo>
                <a:lnTo>
                  <a:pt x="92" y="108"/>
                </a:lnTo>
                <a:close/>
                <a:moveTo>
                  <a:pt x="92" y="168"/>
                </a:moveTo>
                <a:cubicBezTo>
                  <a:pt x="92" y="144"/>
                  <a:pt x="92" y="144"/>
                  <a:pt x="92" y="144"/>
                </a:cubicBezTo>
                <a:cubicBezTo>
                  <a:pt x="120" y="142"/>
                  <a:pt x="142" y="120"/>
                  <a:pt x="144" y="92"/>
                </a:cubicBezTo>
                <a:cubicBezTo>
                  <a:pt x="168" y="92"/>
                  <a:pt x="168" y="92"/>
                  <a:pt x="168" y="92"/>
                </a:cubicBezTo>
                <a:cubicBezTo>
                  <a:pt x="166" y="133"/>
                  <a:pt x="133" y="166"/>
                  <a:pt x="92" y="168"/>
                </a:cubicBezTo>
              </a:path>
            </a:pathLst>
          </a:custGeom>
          <a:solidFill>
            <a:schemeClr val="tx2"/>
          </a:solidFill>
          <a:ln>
            <a:noFill/>
          </a:ln>
        </p:spPr>
        <p:txBody>
          <a:bodyPr vert="horz" wrap="square" lIns="68580" tIns="34290" rIns="68580" bIns="34290" numCol="1" anchor="t" anchorCtr="0" compatLnSpc="1">
            <a:prstTxWarp prst="textNoShape">
              <a:avLst/>
            </a:prstTxWarp>
          </a:bodyPr>
          <a:lstStyle/>
          <a:p>
            <a:endParaRPr lang="en-US" sz="1650"/>
          </a:p>
        </p:txBody>
      </p:sp>
      <p:pic>
        <p:nvPicPr>
          <p:cNvPr id="18" name="Afbeelding 23"/>
          <p:cNvPicPr>
            <a:picLocks noChangeAspect="1"/>
          </p:cNvPicPr>
          <p:nvPr/>
        </p:nvPicPr>
        <p:blipFill>
          <a:blip r:embed="rId3"/>
          <a:stretch>
            <a:fillRect/>
          </a:stretch>
        </p:blipFill>
        <p:spPr>
          <a:xfrm>
            <a:off x="-252536" y="4590551"/>
            <a:ext cx="9484168" cy="2267449"/>
          </a:xfrm>
          <a:prstGeom prst="rect">
            <a:avLst/>
          </a:prstGeom>
        </p:spPr>
      </p:pic>
    </p:spTree>
    <p:extLst>
      <p:ext uri="{BB962C8B-B14F-4D97-AF65-F5344CB8AC3E}">
        <p14:creationId xmlns:p14="http://schemas.microsoft.com/office/powerpoint/2010/main" val="33221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animEffect transition="in" filter="fade">
                                      <p:cBhvr>
                                        <p:cTn id="15"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hpTitel"/>
          <p:cNvSpPr>
            <a:spLocks noGrp="1" noChangeArrowheads="1"/>
          </p:cNvSpPr>
          <p:nvPr>
            <p:ph type="title"/>
          </p:nvPr>
        </p:nvSpPr>
        <p:spPr>
          <a:xfrm>
            <a:off x="4935538" y="2708920"/>
            <a:ext cx="3884934" cy="1569660"/>
          </a:xfrm>
        </p:spPr>
        <p:txBody>
          <a:bodyPr/>
          <a:lstStyle/>
          <a:p>
            <a:r>
              <a:rPr lang="en-US" sz="3200" dirty="0"/>
              <a:t>Training and </a:t>
            </a:r>
            <a:r>
              <a:rPr lang="en-US" sz="3200" dirty="0" smtClean="0"/>
              <a:t>Education department</a:t>
            </a:r>
            <a:endParaRPr lang="nl-NL" sz="3200" dirty="0" smtClean="0">
              <a:solidFill>
                <a:srgbClr val="2494C5"/>
              </a:solidFill>
            </a:endParaRPr>
          </a:p>
        </p:txBody>
      </p:sp>
      <p:sp>
        <p:nvSpPr>
          <p:cNvPr id="4100" name="Date Placeholder 2"/>
          <p:cNvSpPr>
            <a:spLocks noGrp="1"/>
          </p:cNvSpPr>
          <p:nvPr>
            <p:ph type="dt" sz="quarter" idx="10"/>
          </p:nvPr>
        </p:nvSpPr>
        <p:spPr bwMode="auto">
          <a:noFill/>
          <a:ln>
            <a:miter lim="800000"/>
            <a:headEnd/>
            <a:tailEnd/>
          </a:ln>
        </p:spPr>
        <p:txBody>
          <a:bodyPr wrap="square" numCol="1" anchorCtr="0" compatLnSpc="1">
            <a:prstTxWarp prst="textNoShape">
              <a:avLst/>
            </a:prstTxWarp>
          </a:bodyPr>
          <a:lstStyle/>
          <a:p>
            <a:fld id="{22C4926D-726B-4BFE-BCAD-61A89A579889}" type="datetime4">
              <a:rPr lang="nl-NL" smtClean="0"/>
              <a:pPr/>
              <a:t>6 mei 2024</a:t>
            </a:fld>
            <a:endParaRPr lang="nl-NL" smtClean="0"/>
          </a:p>
        </p:txBody>
      </p:sp>
    </p:spTree>
    <p:extLst>
      <p:ext uri="{BB962C8B-B14F-4D97-AF65-F5344CB8AC3E}">
        <p14:creationId xmlns:p14="http://schemas.microsoft.com/office/powerpoint/2010/main" val="19932294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Nederland.png">
            <a:extLst>
              <a:ext uri="{FF2B5EF4-FFF2-40B4-BE49-F238E27FC236}">
                <a16:creationId xmlns:a16="http://schemas.microsoft.com/office/drawing/2014/main" id="{C606E792-802C-476A-8AE8-781E5AD9B8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3931" y="1751937"/>
            <a:ext cx="3238843" cy="3894400"/>
          </a:xfrm>
          <a:prstGeom prst="rect">
            <a:avLst/>
          </a:prstGeom>
        </p:spPr>
      </p:pic>
      <p:sp>
        <p:nvSpPr>
          <p:cNvPr id="6" name="Ovaal 5">
            <a:extLst>
              <a:ext uri="{FF2B5EF4-FFF2-40B4-BE49-F238E27FC236}">
                <a16:creationId xmlns:a16="http://schemas.microsoft.com/office/drawing/2014/main" id="{20E56F7D-728D-423C-851C-48A70DEC6E3F}"/>
              </a:ext>
            </a:extLst>
          </p:cNvPr>
          <p:cNvSpPr/>
          <p:nvPr/>
        </p:nvSpPr>
        <p:spPr>
          <a:xfrm flipH="1" flipV="1">
            <a:off x="5543412" y="3266982"/>
            <a:ext cx="81000" cy="81000"/>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650"/>
          </a:p>
        </p:txBody>
      </p:sp>
      <p:sp>
        <p:nvSpPr>
          <p:cNvPr id="7" name="Ovaal 6">
            <a:extLst>
              <a:ext uri="{FF2B5EF4-FFF2-40B4-BE49-F238E27FC236}">
                <a16:creationId xmlns:a16="http://schemas.microsoft.com/office/drawing/2014/main" id="{9E901AF0-4911-4F5A-A1AD-0043E206CF51}"/>
              </a:ext>
            </a:extLst>
          </p:cNvPr>
          <p:cNvSpPr/>
          <p:nvPr/>
        </p:nvSpPr>
        <p:spPr>
          <a:xfrm flipH="1" flipV="1">
            <a:off x="5586877" y="2996952"/>
            <a:ext cx="81000" cy="81000"/>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650"/>
          </a:p>
        </p:txBody>
      </p:sp>
      <p:sp>
        <p:nvSpPr>
          <p:cNvPr id="9" name="Ovaal 8">
            <a:extLst>
              <a:ext uri="{FF2B5EF4-FFF2-40B4-BE49-F238E27FC236}">
                <a16:creationId xmlns:a16="http://schemas.microsoft.com/office/drawing/2014/main" id="{CE36A8BC-7732-4FBA-8934-05AEE48AE672}"/>
              </a:ext>
            </a:extLst>
          </p:cNvPr>
          <p:cNvSpPr/>
          <p:nvPr/>
        </p:nvSpPr>
        <p:spPr>
          <a:xfrm flipH="1" flipV="1">
            <a:off x="4355280" y="4455114"/>
            <a:ext cx="81000" cy="81000"/>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650"/>
          </a:p>
        </p:txBody>
      </p:sp>
      <p:sp>
        <p:nvSpPr>
          <p:cNvPr id="10" name="Ovaal 9">
            <a:extLst>
              <a:ext uri="{FF2B5EF4-FFF2-40B4-BE49-F238E27FC236}">
                <a16:creationId xmlns:a16="http://schemas.microsoft.com/office/drawing/2014/main" id="{F2789031-7113-43BC-9B93-660DB09EADAC}"/>
              </a:ext>
            </a:extLst>
          </p:cNvPr>
          <p:cNvSpPr/>
          <p:nvPr/>
        </p:nvSpPr>
        <p:spPr>
          <a:xfrm flipH="1" flipV="1">
            <a:off x="4139256" y="4671138"/>
            <a:ext cx="81000" cy="81000"/>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650"/>
          </a:p>
        </p:txBody>
      </p:sp>
      <p:sp>
        <p:nvSpPr>
          <p:cNvPr id="11" name="Ovaal 10">
            <a:extLst>
              <a:ext uri="{FF2B5EF4-FFF2-40B4-BE49-F238E27FC236}">
                <a16:creationId xmlns:a16="http://schemas.microsoft.com/office/drawing/2014/main" id="{AEFE0BC8-16D8-4E07-9294-1BDBA09295F4}"/>
              </a:ext>
            </a:extLst>
          </p:cNvPr>
          <p:cNvSpPr/>
          <p:nvPr/>
        </p:nvSpPr>
        <p:spPr>
          <a:xfrm flipH="1" flipV="1">
            <a:off x="4445903" y="2564904"/>
            <a:ext cx="81000" cy="81000"/>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650"/>
          </a:p>
        </p:txBody>
      </p:sp>
      <p:sp>
        <p:nvSpPr>
          <p:cNvPr id="12" name="Ovaal 11">
            <a:extLst>
              <a:ext uri="{FF2B5EF4-FFF2-40B4-BE49-F238E27FC236}">
                <a16:creationId xmlns:a16="http://schemas.microsoft.com/office/drawing/2014/main" id="{A36AD2BF-48AD-47C6-B18D-62E17D2025ED}"/>
              </a:ext>
            </a:extLst>
          </p:cNvPr>
          <p:cNvSpPr/>
          <p:nvPr/>
        </p:nvSpPr>
        <p:spPr>
          <a:xfrm flipH="1" flipV="1">
            <a:off x="4074537" y="3739853"/>
            <a:ext cx="81000" cy="81000"/>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650"/>
          </a:p>
        </p:txBody>
      </p:sp>
      <p:sp>
        <p:nvSpPr>
          <p:cNvPr id="13" name="Ovaal 12">
            <a:extLst>
              <a:ext uri="{FF2B5EF4-FFF2-40B4-BE49-F238E27FC236}">
                <a16:creationId xmlns:a16="http://schemas.microsoft.com/office/drawing/2014/main" id="{89B0DCE3-C28F-4716-9FA8-CEE4A52E28A4}"/>
              </a:ext>
            </a:extLst>
          </p:cNvPr>
          <p:cNvSpPr/>
          <p:nvPr/>
        </p:nvSpPr>
        <p:spPr>
          <a:xfrm flipH="1" flipV="1">
            <a:off x="5512535" y="3553134"/>
            <a:ext cx="81000" cy="81000"/>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650"/>
          </a:p>
        </p:txBody>
      </p:sp>
      <p:pic>
        <p:nvPicPr>
          <p:cNvPr id="16" name="Picture 2" descr="See the source image">
            <a:extLst>
              <a:ext uri="{FF2B5EF4-FFF2-40B4-BE49-F238E27FC236}">
                <a16:creationId xmlns:a16="http://schemas.microsoft.com/office/drawing/2014/main" id="{9F039F6B-BD88-4AF5-BD59-6A179F913D1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66459" y="3234979"/>
            <a:ext cx="234907" cy="14372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ee the source image">
            <a:extLst>
              <a:ext uri="{FF2B5EF4-FFF2-40B4-BE49-F238E27FC236}">
                <a16:creationId xmlns:a16="http://schemas.microsoft.com/office/drawing/2014/main" id="{07E9B9A8-4E91-4975-9E3F-3105160D9B7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74426" y="4598835"/>
            <a:ext cx="401384" cy="18460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ee the source image">
            <a:extLst>
              <a:ext uri="{FF2B5EF4-FFF2-40B4-BE49-F238E27FC236}">
                <a16:creationId xmlns:a16="http://schemas.microsoft.com/office/drawing/2014/main" id="{3667C7B9-5B05-46AC-BDBB-05620C925F4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64183" y="2645904"/>
            <a:ext cx="316632" cy="31663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ee the source image">
            <a:extLst>
              <a:ext uri="{FF2B5EF4-FFF2-40B4-BE49-F238E27FC236}">
                <a16:creationId xmlns:a16="http://schemas.microsoft.com/office/drawing/2014/main" id="{2F261F8F-CA90-4DD3-8D55-D3C6A59217C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H="1">
            <a:off x="5485695" y="2879032"/>
            <a:ext cx="277434" cy="27743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See the source image">
            <a:extLst>
              <a:ext uri="{FF2B5EF4-FFF2-40B4-BE49-F238E27FC236}">
                <a16:creationId xmlns:a16="http://schemas.microsoft.com/office/drawing/2014/main" id="{17B5B3BC-B6AF-458B-854D-C7C0283DCD6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51507" y="3488132"/>
            <a:ext cx="172906" cy="211004"/>
          </a:xfrm>
          <a:prstGeom prst="rect">
            <a:avLst/>
          </a:prstGeom>
          <a:noFill/>
          <a:extLst>
            <a:ext uri="{909E8E84-426E-40DD-AFC4-6F175D3DCCD1}">
              <a14:hiddenFill xmlns:a14="http://schemas.microsoft.com/office/drawing/2010/main">
                <a:solidFill>
                  <a:srgbClr val="FFFFFF"/>
                </a:solidFill>
              </a14:hiddenFill>
            </a:ext>
          </a:extLst>
        </p:spPr>
      </p:pic>
      <p:pic>
        <p:nvPicPr>
          <p:cNvPr id="2" name="Afbeelding 1">
            <a:extLst>
              <a:ext uri="{FF2B5EF4-FFF2-40B4-BE49-F238E27FC236}">
                <a16:creationId xmlns:a16="http://schemas.microsoft.com/office/drawing/2014/main" id="{E5977815-A210-48A2-BFF0-2AC346BD0A79}"/>
              </a:ext>
            </a:extLst>
          </p:cNvPr>
          <p:cNvPicPr>
            <a:picLocks noChangeAspect="1"/>
          </p:cNvPicPr>
          <p:nvPr/>
        </p:nvPicPr>
        <p:blipFill>
          <a:blip r:embed="rId8"/>
          <a:stretch>
            <a:fillRect/>
          </a:stretch>
        </p:blipFill>
        <p:spPr>
          <a:xfrm>
            <a:off x="4395779" y="2406588"/>
            <a:ext cx="193200" cy="316633"/>
          </a:xfrm>
          <a:prstGeom prst="rect">
            <a:avLst/>
          </a:prstGeom>
        </p:spPr>
      </p:pic>
      <p:pic>
        <p:nvPicPr>
          <p:cNvPr id="3" name="Afbeelding 2">
            <a:extLst>
              <a:ext uri="{FF2B5EF4-FFF2-40B4-BE49-F238E27FC236}">
                <a16:creationId xmlns:a16="http://schemas.microsoft.com/office/drawing/2014/main" id="{5EBC06C0-618E-4A9B-81A8-DC54B26C73D8}"/>
              </a:ext>
            </a:extLst>
          </p:cNvPr>
          <p:cNvPicPr>
            <a:picLocks noChangeAspect="1"/>
          </p:cNvPicPr>
          <p:nvPr/>
        </p:nvPicPr>
        <p:blipFill>
          <a:blip r:embed="rId9"/>
          <a:stretch>
            <a:fillRect/>
          </a:stretch>
        </p:blipFill>
        <p:spPr>
          <a:xfrm>
            <a:off x="4263079" y="4416354"/>
            <a:ext cx="202208" cy="182480"/>
          </a:xfrm>
          <a:prstGeom prst="rect">
            <a:avLst/>
          </a:prstGeom>
        </p:spPr>
      </p:pic>
      <p:pic>
        <p:nvPicPr>
          <p:cNvPr id="4" name="Afbeelding 3">
            <a:extLst>
              <a:ext uri="{FF2B5EF4-FFF2-40B4-BE49-F238E27FC236}">
                <a16:creationId xmlns:a16="http://schemas.microsoft.com/office/drawing/2014/main" id="{EA45E77B-D03F-4051-8716-BDA206DE6A2A}"/>
              </a:ext>
            </a:extLst>
          </p:cNvPr>
          <p:cNvPicPr>
            <a:picLocks noChangeAspect="1"/>
          </p:cNvPicPr>
          <p:nvPr/>
        </p:nvPicPr>
        <p:blipFill>
          <a:blip r:embed="rId10"/>
          <a:stretch>
            <a:fillRect/>
          </a:stretch>
        </p:blipFill>
        <p:spPr>
          <a:xfrm>
            <a:off x="4052803" y="4353338"/>
            <a:ext cx="172907" cy="239711"/>
          </a:xfrm>
          <a:prstGeom prst="rect">
            <a:avLst/>
          </a:prstGeom>
        </p:spPr>
      </p:pic>
      <p:pic>
        <p:nvPicPr>
          <p:cNvPr id="14" name="Afbeelding 13">
            <a:extLst>
              <a:ext uri="{FF2B5EF4-FFF2-40B4-BE49-F238E27FC236}">
                <a16:creationId xmlns:a16="http://schemas.microsoft.com/office/drawing/2014/main" id="{1D7C4863-15AD-4F95-85B1-6439F9C5516E}"/>
              </a:ext>
            </a:extLst>
          </p:cNvPr>
          <p:cNvPicPr>
            <a:picLocks noChangeAspect="1"/>
          </p:cNvPicPr>
          <p:nvPr/>
        </p:nvPicPr>
        <p:blipFill>
          <a:blip r:embed="rId11"/>
          <a:stretch>
            <a:fillRect/>
          </a:stretch>
        </p:blipFill>
        <p:spPr>
          <a:xfrm>
            <a:off x="4502658" y="4330926"/>
            <a:ext cx="190627" cy="267908"/>
          </a:xfrm>
          <a:prstGeom prst="rect">
            <a:avLst/>
          </a:prstGeom>
        </p:spPr>
      </p:pic>
      <p:pic>
        <p:nvPicPr>
          <p:cNvPr id="1038" name="Picture 14" descr="See the source image">
            <a:extLst>
              <a:ext uri="{FF2B5EF4-FFF2-40B4-BE49-F238E27FC236}">
                <a16:creationId xmlns:a16="http://schemas.microsoft.com/office/drawing/2014/main" id="{2CCC7F42-C6D7-4085-9943-4754B0E5E164}"/>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002901" y="3736346"/>
            <a:ext cx="217355" cy="144903"/>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4" descr="See the source image">
            <a:extLst>
              <a:ext uri="{FF2B5EF4-FFF2-40B4-BE49-F238E27FC236}">
                <a16:creationId xmlns:a16="http://schemas.microsoft.com/office/drawing/2014/main" id="{C0D13AFC-0684-4158-87E8-5939AF6341DC}"/>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752611" y="3234979"/>
            <a:ext cx="217355" cy="144903"/>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Visual search query image">
            <a:extLst>
              <a:ext uri="{FF2B5EF4-FFF2-40B4-BE49-F238E27FC236}">
                <a16:creationId xmlns:a16="http://schemas.microsoft.com/office/drawing/2014/main" id="{82F992F3-F815-4D08-B958-63ACA0A6304C}"/>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355280" y="2284762"/>
            <a:ext cx="278904" cy="156884"/>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6" descr="Visual search query image">
            <a:extLst>
              <a:ext uri="{FF2B5EF4-FFF2-40B4-BE49-F238E27FC236}">
                <a16:creationId xmlns:a16="http://schemas.microsoft.com/office/drawing/2014/main" id="{1D57996E-8E20-4C40-8B30-DA861FE48647}"/>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285433" y="3255229"/>
            <a:ext cx="219503" cy="12347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16" descr="Visual search query image">
            <a:extLst>
              <a:ext uri="{FF2B5EF4-FFF2-40B4-BE49-F238E27FC236}">
                <a16:creationId xmlns:a16="http://schemas.microsoft.com/office/drawing/2014/main" id="{D6317FC0-10E6-4CCF-9478-59F839E9C7F4}"/>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583913" y="3599908"/>
            <a:ext cx="219503" cy="12347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16" descr="Visual search query image">
            <a:extLst>
              <a:ext uri="{FF2B5EF4-FFF2-40B4-BE49-F238E27FC236}">
                <a16:creationId xmlns:a16="http://schemas.microsoft.com/office/drawing/2014/main" id="{CFAE2E2B-2974-48B2-B2D0-145856D1124E}"/>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704664" y="2957987"/>
            <a:ext cx="219503" cy="12347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16" descr="Visual search query image">
            <a:extLst>
              <a:ext uri="{FF2B5EF4-FFF2-40B4-BE49-F238E27FC236}">
                <a16:creationId xmlns:a16="http://schemas.microsoft.com/office/drawing/2014/main" id="{B8A7AFCD-3013-4285-BA2C-921CF382F160}"/>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321138" y="4696639"/>
            <a:ext cx="219503" cy="12347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See the source image">
            <a:extLst>
              <a:ext uri="{FF2B5EF4-FFF2-40B4-BE49-F238E27FC236}">
                <a16:creationId xmlns:a16="http://schemas.microsoft.com/office/drawing/2014/main" id="{105425B3-67F7-4BBE-ADA9-9FFF30FF822A}"/>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863582" y="3045389"/>
            <a:ext cx="169838" cy="113225"/>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8" descr="See the source image">
            <a:extLst>
              <a:ext uri="{FF2B5EF4-FFF2-40B4-BE49-F238E27FC236}">
                <a16:creationId xmlns:a16="http://schemas.microsoft.com/office/drawing/2014/main" id="{56AD08A0-8A00-4087-9E66-09C4ECF27D4D}"/>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165427" y="4260054"/>
            <a:ext cx="169838" cy="113225"/>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16" descr="Visual search query image">
            <a:extLst>
              <a:ext uri="{FF2B5EF4-FFF2-40B4-BE49-F238E27FC236}">
                <a16:creationId xmlns:a16="http://schemas.microsoft.com/office/drawing/2014/main" id="{CB857956-8DAF-46A5-96E2-940A0DE6AFE8}"/>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355536" y="4269192"/>
            <a:ext cx="219503" cy="123470"/>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18" descr="See the source image">
            <a:extLst>
              <a:ext uri="{FF2B5EF4-FFF2-40B4-BE49-F238E27FC236}">
                <a16:creationId xmlns:a16="http://schemas.microsoft.com/office/drawing/2014/main" id="{32484518-D6DD-465D-A205-38402F5E49BF}"/>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575038" y="2585860"/>
            <a:ext cx="169838" cy="113225"/>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8" descr="See the source image">
            <a:extLst>
              <a:ext uri="{FF2B5EF4-FFF2-40B4-BE49-F238E27FC236}">
                <a16:creationId xmlns:a16="http://schemas.microsoft.com/office/drawing/2014/main" id="{C2E01657-4812-483B-9025-816A2A6543D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H="1">
            <a:off x="5145968" y="4356897"/>
            <a:ext cx="277434" cy="277434"/>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16" descr="Visual search query image">
            <a:extLst>
              <a:ext uri="{FF2B5EF4-FFF2-40B4-BE49-F238E27FC236}">
                <a16:creationId xmlns:a16="http://schemas.microsoft.com/office/drawing/2014/main" id="{7069A62A-980A-45C6-9BEC-96273ACD6439}"/>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266193" y="4601291"/>
            <a:ext cx="219503" cy="12347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See the source image">
            <a:extLst>
              <a:ext uri="{FF2B5EF4-FFF2-40B4-BE49-F238E27FC236}">
                <a16:creationId xmlns:a16="http://schemas.microsoft.com/office/drawing/2014/main" id="{375F7A98-5C76-4FEE-BED4-68F633B27522}"/>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4697582" y="4387694"/>
            <a:ext cx="178959" cy="119900"/>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See the source image">
            <a:extLst>
              <a:ext uri="{FF2B5EF4-FFF2-40B4-BE49-F238E27FC236}">
                <a16:creationId xmlns:a16="http://schemas.microsoft.com/office/drawing/2014/main" id="{17CBB1B5-CF81-459A-8043-92BA8A05CC10}"/>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7055581" y="3255229"/>
            <a:ext cx="188119" cy="132173"/>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See the source image">
            <a:extLst>
              <a:ext uri="{FF2B5EF4-FFF2-40B4-BE49-F238E27FC236}">
                <a16:creationId xmlns:a16="http://schemas.microsoft.com/office/drawing/2014/main" id="{BCE79C44-D9D3-4A8C-93AA-6464B771B66E}"/>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6915523" y="3393600"/>
            <a:ext cx="468233" cy="153999"/>
          </a:xfrm>
          <a:prstGeom prst="rect">
            <a:avLst/>
          </a:prstGeom>
          <a:noFill/>
          <a:extLst>
            <a:ext uri="{909E8E84-426E-40DD-AFC4-6F175D3DCCD1}">
              <a14:hiddenFill xmlns:a14="http://schemas.microsoft.com/office/drawing/2010/main">
                <a:solidFill>
                  <a:srgbClr val="FFFFFF"/>
                </a:solidFill>
              </a14:hiddenFill>
            </a:ext>
          </a:extLst>
        </p:spPr>
      </p:pic>
      <p:sp>
        <p:nvSpPr>
          <p:cNvPr id="40" name="Tekstvak 5"/>
          <p:cNvSpPr txBox="1"/>
          <p:nvPr/>
        </p:nvSpPr>
        <p:spPr>
          <a:xfrm>
            <a:off x="206954" y="1305302"/>
            <a:ext cx="4050450" cy="2862322"/>
          </a:xfrm>
          <a:prstGeom prst="rect">
            <a:avLst/>
          </a:prstGeom>
          <a:noFill/>
        </p:spPr>
        <p:txBody>
          <a:bodyPr wrap="square" rtlCol="0">
            <a:spAutoFit/>
          </a:bodyPr>
          <a:lstStyle/>
          <a:p>
            <a:r>
              <a:rPr lang="en-US" sz="1800" dirty="0" smtClean="0"/>
              <a:t>Training and Education:</a:t>
            </a:r>
          </a:p>
          <a:p>
            <a:r>
              <a:rPr lang="en-US" sz="1800" dirty="0" smtClean="0"/>
              <a:t> </a:t>
            </a:r>
          </a:p>
          <a:p>
            <a:pPr marL="257175" indent="-257175">
              <a:buFont typeface="Wingdings" panose="05000000000000000000" pitchFamily="2" charset="2"/>
              <a:buChar char="ü"/>
            </a:pPr>
            <a:r>
              <a:rPr lang="en-US" sz="1800" dirty="0" smtClean="0"/>
              <a:t>NCO and Officer education all services: ENG &amp; NLD</a:t>
            </a:r>
          </a:p>
          <a:p>
            <a:pPr marL="257175" indent="-257175">
              <a:buFont typeface="Wingdings" panose="05000000000000000000" pitchFamily="2" charset="2"/>
              <a:buChar char="ü"/>
            </a:pPr>
            <a:r>
              <a:rPr lang="en-US" sz="1800" dirty="0" smtClean="0"/>
              <a:t>RUS, DUI, FRA: </a:t>
            </a:r>
            <a:r>
              <a:rPr lang="en-US" sz="1800" dirty="0" smtClean="0"/>
              <a:t>functional</a:t>
            </a:r>
          </a:p>
          <a:p>
            <a:pPr marL="257175" indent="-257175">
              <a:buFont typeface="Wingdings" panose="05000000000000000000" pitchFamily="2" charset="2"/>
              <a:buChar char="ü"/>
            </a:pPr>
            <a:r>
              <a:rPr lang="en-US" sz="1800" dirty="0" smtClean="0"/>
              <a:t>ENG, NLD academic skills</a:t>
            </a:r>
          </a:p>
          <a:p>
            <a:pPr marL="257175" indent="-257175">
              <a:buFont typeface="Wingdings" panose="05000000000000000000" pitchFamily="2" charset="2"/>
              <a:buChar char="ü"/>
            </a:pPr>
            <a:r>
              <a:rPr lang="en-US" sz="1800" dirty="0" smtClean="0"/>
              <a:t>NLD civilians working at MOD</a:t>
            </a:r>
            <a:endParaRPr lang="en-US" sz="1800" dirty="0" smtClean="0"/>
          </a:p>
          <a:p>
            <a:pPr marL="257175" indent="-257175">
              <a:buFont typeface="Wingdings" panose="05000000000000000000" pitchFamily="2" charset="2"/>
              <a:buChar char="ü"/>
            </a:pPr>
            <a:r>
              <a:rPr lang="en-US" sz="1800" dirty="0" smtClean="0"/>
              <a:t>Language training on request</a:t>
            </a:r>
          </a:p>
          <a:p>
            <a:pPr marL="257175" indent="-257175">
              <a:buFont typeface="+mj-lt"/>
              <a:buAutoNum type="arabicPeriod"/>
            </a:pPr>
            <a:endParaRPr lang="en-US" sz="1800" dirty="0" smtClean="0"/>
          </a:p>
          <a:p>
            <a:pPr marL="257175" indent="-257175">
              <a:buFont typeface="+mj-lt"/>
              <a:buAutoNum type="arabicPeriod"/>
            </a:pPr>
            <a:endParaRPr lang="en-US" sz="1800" dirty="0"/>
          </a:p>
        </p:txBody>
      </p:sp>
      <p:sp>
        <p:nvSpPr>
          <p:cNvPr id="41" name="Tekstvak 6"/>
          <p:cNvSpPr txBox="1"/>
          <p:nvPr/>
        </p:nvSpPr>
        <p:spPr>
          <a:xfrm>
            <a:off x="1331640" y="476672"/>
            <a:ext cx="3132348" cy="461665"/>
          </a:xfrm>
          <a:prstGeom prst="rect">
            <a:avLst/>
          </a:prstGeom>
          <a:noFill/>
        </p:spPr>
        <p:txBody>
          <a:bodyPr wrap="square" rtlCol="0">
            <a:spAutoFit/>
          </a:bodyPr>
          <a:lstStyle/>
          <a:p>
            <a:r>
              <a:rPr lang="nl-NL" sz="2400" dirty="0">
                <a:solidFill>
                  <a:schemeClr val="bg1"/>
                </a:solidFill>
              </a:rPr>
              <a:t>TCD </a:t>
            </a:r>
            <a:r>
              <a:rPr lang="nl-NL" sz="2400" dirty="0" smtClean="0">
                <a:solidFill>
                  <a:schemeClr val="bg1"/>
                </a:solidFill>
              </a:rPr>
              <a:t>locations</a:t>
            </a:r>
            <a:endParaRPr lang="nl-NL" sz="2400" dirty="0">
              <a:solidFill>
                <a:schemeClr val="bg1"/>
              </a:solidFill>
            </a:endParaRPr>
          </a:p>
        </p:txBody>
      </p:sp>
    </p:spTree>
    <p:extLst>
      <p:ext uri="{BB962C8B-B14F-4D97-AF65-F5344CB8AC3E}">
        <p14:creationId xmlns:p14="http://schemas.microsoft.com/office/powerpoint/2010/main" val="24548420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hpTitel"/>
          <p:cNvSpPr>
            <a:spLocks noGrp="1" noChangeArrowheads="1"/>
          </p:cNvSpPr>
          <p:nvPr>
            <p:ph type="title"/>
          </p:nvPr>
        </p:nvSpPr>
        <p:spPr>
          <a:xfrm>
            <a:off x="4935538" y="2711821"/>
            <a:ext cx="3884934" cy="1077218"/>
          </a:xfrm>
        </p:spPr>
        <p:txBody>
          <a:bodyPr/>
          <a:lstStyle/>
          <a:p>
            <a:r>
              <a:rPr lang="en-US" sz="3200" dirty="0" smtClean="0"/>
              <a:t>Translation department</a:t>
            </a:r>
            <a:endParaRPr lang="nl-NL" sz="3200" dirty="0" smtClean="0">
              <a:solidFill>
                <a:srgbClr val="2494C5"/>
              </a:solidFill>
            </a:endParaRPr>
          </a:p>
        </p:txBody>
      </p:sp>
      <p:sp>
        <p:nvSpPr>
          <p:cNvPr id="4100" name="Date Placeholder 2"/>
          <p:cNvSpPr>
            <a:spLocks noGrp="1"/>
          </p:cNvSpPr>
          <p:nvPr>
            <p:ph type="dt" sz="quarter" idx="10"/>
          </p:nvPr>
        </p:nvSpPr>
        <p:spPr bwMode="auto">
          <a:noFill/>
          <a:ln>
            <a:miter lim="800000"/>
            <a:headEnd/>
            <a:tailEnd/>
          </a:ln>
        </p:spPr>
        <p:txBody>
          <a:bodyPr wrap="square" numCol="1" anchorCtr="0" compatLnSpc="1">
            <a:prstTxWarp prst="textNoShape">
              <a:avLst/>
            </a:prstTxWarp>
          </a:bodyPr>
          <a:lstStyle/>
          <a:p>
            <a:fld id="{22C4926D-726B-4BFE-BCAD-61A89A579889}" type="datetime4">
              <a:rPr lang="nl-NL" smtClean="0"/>
              <a:pPr/>
              <a:t>6 mei 2024</a:t>
            </a:fld>
            <a:endParaRPr lang="nl-NL" smtClean="0"/>
          </a:p>
        </p:txBody>
      </p:sp>
    </p:spTree>
    <p:extLst>
      <p:ext uri="{BB962C8B-B14F-4D97-AF65-F5344CB8AC3E}">
        <p14:creationId xmlns:p14="http://schemas.microsoft.com/office/powerpoint/2010/main" val="12910184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D624F8E1-A2E8-4961-B4A2-F014D9CC6A95}" type="datetime4">
              <a:rPr lang="nl-NL" smtClean="0"/>
              <a:pPr>
                <a:defRPr/>
              </a:pPr>
              <a:t>6 mei 2024</a:t>
            </a:fld>
            <a:endParaRPr lang="nl-NL" dirty="0"/>
          </a:p>
        </p:txBody>
      </p:sp>
      <p:sp>
        <p:nvSpPr>
          <p:cNvPr id="7" name="TextBox 6"/>
          <p:cNvSpPr txBox="1"/>
          <p:nvPr/>
        </p:nvSpPr>
        <p:spPr>
          <a:xfrm>
            <a:off x="323874" y="1268760"/>
            <a:ext cx="2627685" cy="1446550"/>
          </a:xfrm>
          <a:prstGeom prst="rect">
            <a:avLst/>
          </a:prstGeom>
          <a:noFill/>
        </p:spPr>
        <p:txBody>
          <a:bodyPr wrap="square" rtlCol="0">
            <a:spAutoFit/>
          </a:bodyPr>
          <a:lstStyle/>
          <a:p>
            <a:r>
              <a:rPr lang="en-US" dirty="0"/>
              <a:t>T</a:t>
            </a:r>
            <a:r>
              <a:rPr lang="en-US" dirty="0" smtClean="0"/>
              <a:t>ranslators:</a:t>
            </a:r>
            <a:br>
              <a:rPr lang="en-US" dirty="0" smtClean="0"/>
            </a:br>
            <a:endParaRPr lang="en-US" dirty="0"/>
          </a:p>
          <a:p>
            <a:r>
              <a:rPr lang="en-US" dirty="0" smtClean="0"/>
              <a:t>English, French,  German and </a:t>
            </a:r>
            <a:r>
              <a:rPr lang="en-US" dirty="0" err="1" smtClean="0"/>
              <a:t>vv</a:t>
            </a:r>
            <a:endParaRPr lang="nl-NL" dirty="0"/>
          </a:p>
        </p:txBody>
      </p:sp>
      <p:sp>
        <p:nvSpPr>
          <p:cNvPr id="8" name="TextBox 7"/>
          <p:cNvSpPr txBox="1"/>
          <p:nvPr/>
        </p:nvSpPr>
        <p:spPr>
          <a:xfrm>
            <a:off x="4033842" y="3286145"/>
            <a:ext cx="4959637" cy="1107996"/>
          </a:xfrm>
          <a:prstGeom prst="rect">
            <a:avLst/>
          </a:prstGeom>
          <a:noFill/>
        </p:spPr>
        <p:txBody>
          <a:bodyPr wrap="square" rtlCol="0">
            <a:spAutoFit/>
          </a:bodyPr>
          <a:lstStyle/>
          <a:p>
            <a:pPr algn="ctr"/>
            <a:r>
              <a:rPr lang="en-US" dirty="0" smtClean="0"/>
              <a:t>Translation and correction services for the entire Netherlands Ministry of Defence</a:t>
            </a:r>
            <a:endParaRPr lang="nl-NL" dirty="0"/>
          </a:p>
        </p:txBody>
      </p:sp>
      <p:sp>
        <p:nvSpPr>
          <p:cNvPr id="10" name="TextBox 9"/>
          <p:cNvSpPr txBox="1"/>
          <p:nvPr/>
        </p:nvSpPr>
        <p:spPr>
          <a:xfrm>
            <a:off x="2555776" y="5056147"/>
            <a:ext cx="6070879" cy="769441"/>
          </a:xfrm>
          <a:prstGeom prst="rect">
            <a:avLst/>
          </a:prstGeom>
          <a:noFill/>
        </p:spPr>
        <p:txBody>
          <a:bodyPr wrap="square" rtlCol="0">
            <a:spAutoFit/>
          </a:bodyPr>
          <a:lstStyle/>
          <a:p>
            <a:pPr algn="ctr"/>
            <a:r>
              <a:rPr lang="en-US" dirty="0" smtClean="0"/>
              <a:t>From speech to SOP,</a:t>
            </a:r>
          </a:p>
          <a:p>
            <a:pPr algn="ctr"/>
            <a:r>
              <a:rPr lang="en-US" dirty="0"/>
              <a:t>d</a:t>
            </a:r>
            <a:r>
              <a:rPr lang="en-US" dirty="0" smtClean="0"/>
              <a:t>inner invitation to doctrine publication</a:t>
            </a:r>
            <a:endParaRPr lang="nl-NL" dirty="0"/>
          </a:p>
        </p:txBody>
      </p:sp>
      <p:pic>
        <p:nvPicPr>
          <p:cNvPr id="11" name="Picture 10"/>
          <p:cNvPicPr>
            <a:picLocks noChangeAspect="1"/>
          </p:cNvPicPr>
          <p:nvPr/>
        </p:nvPicPr>
        <p:blipFill>
          <a:blip r:embed="rId3"/>
          <a:stretch>
            <a:fillRect/>
          </a:stretch>
        </p:blipFill>
        <p:spPr>
          <a:xfrm>
            <a:off x="4932040" y="639298"/>
            <a:ext cx="2789947" cy="2213638"/>
          </a:xfrm>
          <a:prstGeom prst="rect">
            <a:avLst/>
          </a:prstGeom>
        </p:spPr>
      </p:pic>
      <p:pic>
        <p:nvPicPr>
          <p:cNvPr id="12" name="Picture 11"/>
          <p:cNvPicPr>
            <a:picLocks noChangeAspect="1"/>
          </p:cNvPicPr>
          <p:nvPr/>
        </p:nvPicPr>
        <p:blipFill>
          <a:blip r:embed="rId4"/>
          <a:stretch>
            <a:fillRect/>
          </a:stretch>
        </p:blipFill>
        <p:spPr>
          <a:xfrm>
            <a:off x="7070555" y="425507"/>
            <a:ext cx="1979951" cy="1707349"/>
          </a:xfrm>
          <a:prstGeom prst="rect">
            <a:avLst/>
          </a:prstGeom>
        </p:spPr>
      </p:pic>
      <p:sp>
        <p:nvSpPr>
          <p:cNvPr id="13" name="TextBox 6"/>
          <p:cNvSpPr txBox="1"/>
          <p:nvPr/>
        </p:nvSpPr>
        <p:spPr>
          <a:xfrm>
            <a:off x="476274" y="3422610"/>
            <a:ext cx="2627685" cy="1446550"/>
          </a:xfrm>
          <a:prstGeom prst="rect">
            <a:avLst/>
          </a:prstGeom>
          <a:noFill/>
        </p:spPr>
        <p:txBody>
          <a:bodyPr wrap="square" rtlCol="0">
            <a:spAutoFit/>
          </a:bodyPr>
          <a:lstStyle/>
          <a:p>
            <a:r>
              <a:rPr lang="en-US" dirty="0" smtClean="0"/>
              <a:t>Terminology slows down machine translation</a:t>
            </a:r>
            <a:endParaRPr lang="nl-NL" dirty="0"/>
          </a:p>
        </p:txBody>
      </p:sp>
    </p:spTree>
    <p:extLst>
      <p:ext uri="{BB962C8B-B14F-4D97-AF65-F5344CB8AC3E}">
        <p14:creationId xmlns:p14="http://schemas.microsoft.com/office/powerpoint/2010/main" val="1820559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3" grpId="0"/>
    </p:bldLst>
  </p:timing>
</p:sld>
</file>

<file path=ppt/theme/theme1.xml><?xml version="1.0" encoding="utf-8"?>
<a:theme xmlns:a="http://schemas.openxmlformats.org/drawingml/2006/main" name="Presentatie_CDC">
  <a:themeElements>
    <a:clrScheme name="landmachtNL1 1">
      <a:dk1>
        <a:srgbClr val="000000"/>
      </a:dk1>
      <a:lt1>
        <a:srgbClr val="FFFFFF"/>
      </a:lt1>
      <a:dk2>
        <a:srgbClr val="E17000"/>
      </a:dk2>
      <a:lt2>
        <a:srgbClr val="9ACCD4"/>
      </a:lt2>
      <a:accent1>
        <a:srgbClr val="2494C5"/>
      </a:accent1>
      <a:accent2>
        <a:srgbClr val="9ACCD4"/>
      </a:accent2>
      <a:accent3>
        <a:srgbClr val="FFFFFF"/>
      </a:accent3>
      <a:accent4>
        <a:srgbClr val="000000"/>
      </a:accent4>
      <a:accent5>
        <a:srgbClr val="ACC8DF"/>
      </a:accent5>
      <a:accent6>
        <a:srgbClr val="8BB9C0"/>
      </a:accent6>
      <a:hlink>
        <a:srgbClr val="004228"/>
      </a:hlink>
      <a:folHlink>
        <a:srgbClr val="E17000"/>
      </a:folHlink>
    </a:clrScheme>
    <a:fontScheme name="landmachtNL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b"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2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b"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2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landmachtNL1 1">
        <a:dk1>
          <a:srgbClr val="000000"/>
        </a:dk1>
        <a:lt1>
          <a:srgbClr val="FFFFFF"/>
        </a:lt1>
        <a:dk2>
          <a:srgbClr val="E17000"/>
        </a:dk2>
        <a:lt2>
          <a:srgbClr val="9ACCD4"/>
        </a:lt2>
        <a:accent1>
          <a:srgbClr val="2494C5"/>
        </a:accent1>
        <a:accent2>
          <a:srgbClr val="9ACCD4"/>
        </a:accent2>
        <a:accent3>
          <a:srgbClr val="FFFFFF"/>
        </a:accent3>
        <a:accent4>
          <a:srgbClr val="000000"/>
        </a:accent4>
        <a:accent5>
          <a:srgbClr val="ACC8DF"/>
        </a:accent5>
        <a:accent6>
          <a:srgbClr val="8BB9C0"/>
        </a:accent6>
        <a:hlink>
          <a:srgbClr val="004228"/>
        </a:hlink>
        <a:folHlink>
          <a:srgbClr val="E17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_DOSCO" id="{6C76AC7C-ABDB-4D95-A0B0-675EB67BB085}" vid="{B69BBA3D-BC49-4B2C-BBE4-20F3F29CA65F}"/>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Tijdelijk_bestand_Presentatie_DOSCO</Template>
  <TotalTime>0</TotalTime>
  <Words>810</Words>
  <Application>Microsoft Office PowerPoint</Application>
  <PresentationFormat>Diavoorstelling (4:3)</PresentationFormat>
  <Paragraphs>141</Paragraphs>
  <Slides>14</Slides>
  <Notes>12</Notes>
  <HiddenSlides>0</HiddenSlides>
  <MMClips>0</MMClips>
  <ScaleCrop>false</ScaleCrop>
  <HeadingPairs>
    <vt:vector size="6" baseType="variant">
      <vt:variant>
        <vt:lpstr>Gebruikte lettertypen</vt:lpstr>
      </vt:variant>
      <vt:variant>
        <vt:i4>10</vt:i4>
      </vt:variant>
      <vt:variant>
        <vt:lpstr>Thema</vt:lpstr>
      </vt:variant>
      <vt:variant>
        <vt:i4>1</vt:i4>
      </vt:variant>
      <vt:variant>
        <vt:lpstr>Diatitels</vt:lpstr>
      </vt:variant>
      <vt:variant>
        <vt:i4>14</vt:i4>
      </vt:variant>
    </vt:vector>
  </HeadingPairs>
  <TitlesOfParts>
    <vt:vector size="25" baseType="lpstr">
      <vt:lpstr>MS PGothic</vt:lpstr>
      <vt:lpstr>Arial</vt:lpstr>
      <vt:lpstr>Calibri</vt:lpstr>
      <vt:lpstr>Lato Light</vt:lpstr>
      <vt:lpstr>Map Symbols - Sect</vt:lpstr>
      <vt:lpstr>Open Sans Light</vt:lpstr>
      <vt:lpstr>Symbol</vt:lpstr>
      <vt:lpstr>Times New Roman</vt:lpstr>
      <vt:lpstr>Verdana</vt:lpstr>
      <vt:lpstr>Wingdings</vt:lpstr>
      <vt:lpstr>Presentatie_CDC</vt:lpstr>
      <vt:lpstr>PowerPoint-presentatie</vt:lpstr>
      <vt:lpstr>This presentation</vt:lpstr>
      <vt:lpstr>Who are we?</vt:lpstr>
      <vt:lpstr>PowerPoint-presentatie</vt:lpstr>
      <vt:lpstr>Our mission statement</vt:lpstr>
      <vt:lpstr>Training and Education department</vt:lpstr>
      <vt:lpstr>PowerPoint-presentatie</vt:lpstr>
      <vt:lpstr>Translation department</vt:lpstr>
      <vt:lpstr>PowerPoint-presentatie</vt:lpstr>
      <vt:lpstr>Military Interpreting Services department</vt:lpstr>
      <vt:lpstr>PowerPoint-presentatie</vt:lpstr>
      <vt:lpstr>Generic changes</vt:lpstr>
      <vt:lpstr>Specific changes </vt:lpstr>
      <vt:lpstr>We’d be happy to answer them!</vt:lpstr>
    </vt:vector>
  </TitlesOfParts>
  <Company>Ministerie van Defensie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Ansell, S, MA, DOSCO/NLDA/TALENCNTRM/VERTALINGE</dc:creator>
  <cp:lastModifiedBy>Teeuw, P, KOL, DOSCO/F&amp;L/FAC/DCIOD/CL OVERIG/NCS JWC</cp:lastModifiedBy>
  <cp:revision>36</cp:revision>
  <cp:lastPrinted>2024-05-06T09:32:48Z</cp:lastPrinted>
  <dcterms:created xsi:type="dcterms:W3CDTF">2021-11-11T15:43:00Z</dcterms:created>
  <dcterms:modified xsi:type="dcterms:W3CDTF">2024-05-06T09:55:30Z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uteur">
    <vt:lpwstr>Auteur</vt:lpwstr>
  </property>
  <property fmtid="{D5CDD505-2E9C-101B-9397-08002B2CF9AE}" pid="3" name="Functie">
    <vt:lpwstr>Functie</vt:lpwstr>
  </property>
  <property fmtid="{D5CDD505-2E9C-101B-9397-08002B2CF9AE}" pid="4" name="Titel">
    <vt:lpwstr>Titel</vt:lpwstr>
  </property>
  <property fmtid="{D5CDD505-2E9C-101B-9397-08002B2CF9AE}" pid="5" name="Subtitel">
    <vt:lpwstr>Subtitel</vt:lpwstr>
  </property>
  <property fmtid="{D5CDD505-2E9C-101B-9397-08002B2CF9AE}" pid="6" name="Afdeling">
    <vt:lpwstr>Afdeling</vt:lpwstr>
  </property>
  <property fmtid="{D5CDD505-2E9C-101B-9397-08002B2CF9AE}" pid="7" name="Merking">
    <vt:lpwstr>Merking</vt:lpwstr>
  </property>
  <property fmtid="{D5CDD505-2E9C-101B-9397-08002B2CF9AE}" pid="8" name="Rubricering">
    <vt:lpwstr>Rubricering</vt:lpwstr>
  </property>
  <property fmtid="{D5CDD505-2E9C-101B-9397-08002B2CF9AE}" pid="9" name="Datum">
    <vt:filetime>1999-12-31T22:00:00Z</vt:filetime>
  </property>
</Properties>
</file>