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7" r:id="rId1"/>
  </p:sldMasterIdLst>
  <p:notesMasterIdLst>
    <p:notesMasterId r:id="rId7"/>
  </p:notesMasterIdLst>
  <p:sldIdLst>
    <p:sldId id="299" r:id="rId2"/>
    <p:sldId id="565" r:id="rId3"/>
    <p:sldId id="570" r:id="rId4"/>
    <p:sldId id="567" r:id="rId5"/>
    <p:sldId id="632" r:id="rId6"/>
  </p:sldIdLst>
  <p:sldSz cx="9144000" cy="6858000" type="screen4x3"/>
  <p:notesSz cx="7023100" cy="9309100"/>
  <p:defaultTextStyle>
    <a:defPPr>
      <a:defRPr lang="pt-P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96" userDrawn="1">
          <p15:clr>
            <a:srgbClr val="A4A3A4"/>
          </p15:clr>
        </p15:guide>
        <p15:guide id="2" pos="560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07624"/>
    <a:srgbClr val="082A4C"/>
    <a:srgbClr val="CA7C2C"/>
    <a:srgbClr val="C67E2F"/>
    <a:srgbClr val="B05F1D"/>
    <a:srgbClr val="BE7625"/>
    <a:srgbClr val="8B5018"/>
    <a:srgbClr val="C3232F"/>
    <a:srgbClr val="CF2C40"/>
    <a:srgbClr val="614F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736" autoAdjust="0"/>
    <p:restoredTop sz="94206" autoAdjust="0"/>
  </p:normalViewPr>
  <p:slideViewPr>
    <p:cSldViewPr snapToGrid="0">
      <p:cViewPr varScale="1">
        <p:scale>
          <a:sx n="83" d="100"/>
          <a:sy n="83" d="100"/>
        </p:scale>
        <p:origin x="-1584" y="-78"/>
      </p:cViewPr>
      <p:guideLst>
        <p:guide orient="horz" pos="96"/>
        <p:guide pos="5602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238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idx="1"/>
          </p:nvPr>
        </p:nvSpPr>
        <p:spPr>
          <a:xfrm>
            <a:off x="3978275" y="0"/>
            <a:ext cx="3043238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0C7794-1A39-4E05-8A64-F0ABC601F960}" type="datetimeFigureOut">
              <a:rPr lang="pt-PT" smtClean="0"/>
              <a:t>26-05-2020</a:t>
            </a:fld>
            <a:endParaRPr lang="pt-PT"/>
          </a:p>
        </p:txBody>
      </p:sp>
      <p:sp>
        <p:nvSpPr>
          <p:cNvPr id="4" name="Marcador de Posição da Imagem do Diapositivo 3"/>
          <p:cNvSpPr>
            <a:spLocks noGrp="1" noRot="1" noChangeAspect="1"/>
          </p:cNvSpPr>
          <p:nvPr>
            <p:ph type="sldImg" idx="2"/>
          </p:nvPr>
        </p:nvSpPr>
        <p:spPr>
          <a:xfrm>
            <a:off x="1184275" y="698500"/>
            <a:ext cx="4654550" cy="34909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PT"/>
          </a:p>
        </p:txBody>
      </p:sp>
      <p:sp>
        <p:nvSpPr>
          <p:cNvPr id="5" name="Marcador de Posição de Notas 4"/>
          <p:cNvSpPr>
            <a:spLocks noGrp="1"/>
          </p:cNvSpPr>
          <p:nvPr>
            <p:ph type="body" sz="quarter" idx="3"/>
          </p:nvPr>
        </p:nvSpPr>
        <p:spPr>
          <a:xfrm>
            <a:off x="701675" y="4421188"/>
            <a:ext cx="5619750" cy="41894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4"/>
          </p:nvPr>
        </p:nvSpPr>
        <p:spPr>
          <a:xfrm>
            <a:off x="0" y="8842375"/>
            <a:ext cx="3043238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5"/>
          </p:nvPr>
        </p:nvSpPr>
        <p:spPr>
          <a:xfrm>
            <a:off x="3978275" y="8842375"/>
            <a:ext cx="3043238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015F52-3B50-4FA5-B06A-B4417BCA3BBC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3192389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015F52-3B50-4FA5-B06A-B4417BCA3BBC}" type="slidenum">
              <a:rPr lang="pt-PT" smtClean="0"/>
              <a:t>1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6136293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5835650" y="71438"/>
            <a:ext cx="873125" cy="284162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pPr defTabSz="925513"/>
            <a:fld id="{9ADC1620-6C23-44AA-B34D-D0D99DD033FB}" type="slidenum">
              <a:rPr lang="pt-PT" altLang="pt-PT" smtClean="0">
                <a:latin typeface="Arial" charset="0"/>
                <a:ea typeface="ＭＳ Ｐゴシック" pitchFamily="34" charset="-128"/>
                <a:cs typeface="Arial" charset="0"/>
              </a:rPr>
              <a:pPr defTabSz="925513"/>
              <a:t>5</a:t>
            </a:fld>
            <a:endParaRPr lang="pt-PT" altLang="pt-PT">
              <a:latin typeface="Arial" charset="0"/>
              <a:ea typeface="ＭＳ Ｐゴシック" pitchFamily="34" charset="-128"/>
              <a:cs typeface="Arial" charset="0"/>
            </a:endParaRPr>
          </a:p>
        </p:txBody>
      </p:sp>
      <p:sp>
        <p:nvSpPr>
          <p:cNvPr id="33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19200" y="341313"/>
            <a:ext cx="4056063" cy="3041650"/>
          </a:xfrm>
          <a:ln/>
        </p:spPr>
      </p:sp>
      <p:sp>
        <p:nvSpPr>
          <p:cNvPr id="33796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374650" y="3717925"/>
            <a:ext cx="6180138" cy="5761038"/>
          </a:xfrm>
          <a:noFill/>
        </p:spPr>
        <p:txBody>
          <a:bodyPr/>
          <a:lstStyle/>
          <a:p>
            <a:pPr eaLnBrk="1" hangingPunct="1">
              <a:lnSpc>
                <a:spcPct val="140000"/>
              </a:lnSpc>
            </a:pPr>
            <a:endParaRPr lang="pt-PT" altLang="pt-PT" b="1" dirty="0">
              <a:latin typeface="Arial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8651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252374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DB876-E786-4257-81FA-398DE8DB4036}" type="datetimeFigureOut">
              <a:rPr lang="pt-PT" smtClean="0"/>
              <a:pPr/>
              <a:t>26-05-2020</a:t>
            </a:fld>
            <a:endParaRPr lang="pt-P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5FA905-1913-44BC-8B91-53AB943871B4}" type="slidenum">
              <a:rPr lang="pt-PT" smtClean="0"/>
              <a:pPr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719601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ítulo e objec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48000" y="144001"/>
            <a:ext cx="8229600" cy="562074"/>
          </a:xfrm>
          <a:prstGeom prst="rect">
            <a:avLst/>
          </a:prstGeom>
        </p:spPr>
        <p:txBody>
          <a:bodyPr lIns="91424" tIns="45712" rIns="91424" bIns="45712" rtlCol="0">
            <a:normAutofit/>
          </a:bodyPr>
          <a:lstStyle>
            <a:lvl1pPr algn="r" defTabSz="914239" rtl="0" eaLnBrk="1" latinLnBrk="0" hangingPunct="1">
              <a:spcBef>
                <a:spcPct val="0"/>
              </a:spcBef>
              <a:buNone/>
              <a:defRPr lang="pt-PT" sz="2000" b="1" kern="1200" dirty="0" smtClean="0">
                <a:solidFill>
                  <a:srgbClr val="002060"/>
                </a:solidFill>
                <a:latin typeface="Trebuchet MS" pitchFamily="34" charset="0"/>
                <a:ea typeface="+mj-ea"/>
                <a:cs typeface="+mj-cs"/>
              </a:defRPr>
            </a:lvl1pPr>
          </a:lstStyle>
          <a:p>
            <a:r>
              <a:rPr lang="pt-PT" dirty="0"/>
              <a:t>Clique para editar o estilo</a:t>
            </a: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612000" y="1440000"/>
            <a:ext cx="7488392" cy="4525963"/>
          </a:xfrm>
        </p:spPr>
        <p:txBody>
          <a:bodyPr>
            <a:normAutofit/>
          </a:bodyPr>
          <a:lstStyle>
            <a:lvl1pPr>
              <a:buFontTx/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Trebuchet MS" pitchFamily="34" charset="0"/>
              </a:defRPr>
            </a:lvl1pPr>
            <a:lvl2pPr>
              <a:buFontTx/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  <a:latin typeface="Trebuchet MS" pitchFamily="34" charset="0"/>
              </a:defRPr>
            </a:lvl2pPr>
            <a:lvl3pPr>
              <a:buFontTx/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  <a:latin typeface="Trebuchet MS" pitchFamily="34" charset="0"/>
              </a:defRPr>
            </a:lvl3pPr>
            <a:lvl4pPr>
              <a:buFontTx/>
              <a:buNone/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Trebuchet MS" pitchFamily="34" charset="0"/>
              </a:defRPr>
            </a:lvl4pPr>
            <a:lvl5pPr>
              <a:buFontTx/>
              <a:buNone/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Trebuchet MS" pitchFamily="34" charset="0"/>
              </a:defRPr>
            </a:lvl5pPr>
          </a:lstStyle>
          <a:p>
            <a:pPr lvl="0"/>
            <a:r>
              <a:rPr lang="pt-PT" dirty="0"/>
              <a:t>Clique para editar os estilos</a:t>
            </a:r>
          </a:p>
          <a:p>
            <a:pPr lvl="1"/>
            <a:r>
              <a:rPr lang="pt-PT" dirty="0"/>
              <a:t>Segundo nível</a:t>
            </a:r>
          </a:p>
          <a:p>
            <a:pPr lvl="2"/>
            <a:r>
              <a:rPr lang="pt-PT" dirty="0"/>
              <a:t>Terceiro nível</a:t>
            </a:r>
          </a:p>
          <a:p>
            <a:pPr lvl="3"/>
            <a:r>
              <a:rPr lang="pt-PT" dirty="0"/>
              <a:t>Quarto nível</a:t>
            </a:r>
          </a:p>
          <a:p>
            <a:pPr lvl="4"/>
            <a:r>
              <a:rPr lang="pt-PT" dirty="0"/>
              <a:t>Quinto nível</a:t>
            </a:r>
          </a:p>
        </p:txBody>
      </p:sp>
      <p:sp>
        <p:nvSpPr>
          <p:cNvPr id="4" name="Marcador de Posição do Rodapé 4"/>
          <p:cNvSpPr>
            <a:spLocks noGrp="1"/>
          </p:cNvSpPr>
          <p:nvPr>
            <p:ph type="ftr" sz="quarter" idx="10"/>
          </p:nvPr>
        </p:nvSpPr>
        <p:spPr>
          <a:xfrm>
            <a:off x="71438" y="6551614"/>
            <a:ext cx="2268537" cy="365125"/>
          </a:xfrm>
        </p:spPr>
        <p:txBody>
          <a:bodyPr/>
          <a:lstStyle>
            <a:lvl1pPr algn="l">
              <a:defRPr sz="1200"/>
            </a:lvl1pPr>
          </a:lstStyle>
          <a:p>
            <a:pPr defTabSz="914239">
              <a:defRPr/>
            </a:pPr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osição do Número do Diapositivo 5"/>
          <p:cNvSpPr>
            <a:spLocks noGrp="1"/>
          </p:cNvSpPr>
          <p:nvPr>
            <p:ph type="sldNum" sz="quarter" idx="11"/>
          </p:nvPr>
        </p:nvSpPr>
        <p:spPr>
          <a:xfrm>
            <a:off x="7019925" y="6551614"/>
            <a:ext cx="2133600" cy="365125"/>
          </a:xfrm>
        </p:spPr>
        <p:txBody>
          <a:bodyPr/>
          <a:lstStyle>
            <a:lvl1pPr>
              <a:defRPr sz="1000" smtClean="0"/>
            </a:lvl1pPr>
          </a:lstStyle>
          <a:p>
            <a:pPr defTabSz="914239">
              <a:defRPr/>
            </a:pPr>
            <a:fld id="{2033C911-6080-4083-80C4-EFEEE2430677}" type="slidenum">
              <a:rPr lang="pt-PT" altLang="pt-PT">
                <a:solidFill>
                  <a:prstClr val="black">
                    <a:tint val="75000"/>
                  </a:prstClr>
                </a:solidFill>
              </a:rPr>
              <a:pPr defTabSz="914239">
                <a:defRPr/>
              </a:pPr>
              <a:t>‹nº›</a:t>
            </a:fld>
            <a:endParaRPr lang="pt-PT" altLang="pt-P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30954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ECF0F8-E46A-4F9B-80E2-C049838C0E3C}" type="datetimeFigureOut">
              <a:rPr lang="pt-PT" smtClean="0"/>
              <a:t>26-05-2020</a:t>
            </a:fld>
            <a:endParaRPr lang="pt-PT"/>
          </a:p>
        </p:txBody>
      </p:sp>
      <p:sp>
        <p:nvSpPr>
          <p:cNvPr id="3" name="Marcador de Posição do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B078F-C99B-4E79-A5C4-693AAD940961}" type="slidenum">
              <a:rPr lang="pt-PT" smtClean="0"/>
              <a:t>‹nº›</a:t>
            </a:fld>
            <a:endParaRPr lang="pt-PT"/>
          </a:p>
        </p:txBody>
      </p:sp>
      <p:sp>
        <p:nvSpPr>
          <p:cNvPr id="5" name="CaixaDeTexto 4"/>
          <p:cNvSpPr txBox="1">
            <a:spLocks noChangeArrowheads="1"/>
          </p:cNvSpPr>
          <p:nvPr userDrawn="1"/>
        </p:nvSpPr>
        <p:spPr bwMode="auto">
          <a:xfrm>
            <a:off x="287338" y="6597650"/>
            <a:ext cx="468312" cy="24606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defRPr/>
            </a:pPr>
            <a:fld id="{A900609B-5A1F-49B0-96CE-6CB1D635D3EB}" type="slidenum">
              <a:rPr lang="pt-PT" sz="1000">
                <a:latin typeface="Arial" panose="020B0604020202020204" pitchFamily="34" charset="0"/>
                <a:cs typeface="+mn-cs"/>
              </a:rPr>
              <a:pPr eaLnBrk="1" hangingPunct="1">
                <a:defRPr/>
              </a:pPr>
              <a:t>‹nº›</a:t>
            </a:fld>
            <a:endParaRPr lang="pt-PT" sz="1000">
              <a:latin typeface="Arial" panose="020B0604020202020204" pitchFamily="34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691200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PT"/>
              <a:t>Clique para editar o estilo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PT"/>
              <a:t>Editar os estilos de texto do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EDB876-E786-4257-81FA-398DE8DB4036}" type="datetimeFigureOut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26-05-2020</a:t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5FA905-1913-44BC-8B91-53AB943871B4}" type="slidenum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16874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www.hotelestorileden.pt/en/" TargetMode="Externa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onelyplanet.com/portugal" TargetMode="External"/><Relationship Id="rId7" Type="http://schemas.openxmlformats.org/officeDocument/2006/relationships/image" Target="../media/image4.png"/><Relationship Id="rId2" Type="http://schemas.openxmlformats.org/officeDocument/2006/relationships/hyperlink" Target="https://www.visitportugal.com/en" TargetMode="Externa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.png"/><Relationship Id="rId5" Type="http://schemas.openxmlformats.org/officeDocument/2006/relationships/hyperlink" Target="http://carris.transporteslisboa.pt/en/network-map/" TargetMode="External"/><Relationship Id="rId4" Type="http://schemas.openxmlformats.org/officeDocument/2006/relationships/hyperlink" Target="https://www.aeroportolisboa.pt/en/lis/home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7.jpg"/><Relationship Id="rId4" Type="http://schemas.openxmlformats.org/officeDocument/2006/relationships/hyperlink" Target="y2mate.com%20-%20lisbon_region_as_never_seen_before_mK7rgh4fhYQ_1080p.mp4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5" Type="http://schemas.openxmlformats.org/officeDocument/2006/relationships/hyperlink" Target="mailto:mcgabriel@emgfa.pt" TargetMode="External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8"/>
            <a:ext cx="9144000" cy="6857464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294467" y="5657581"/>
            <a:ext cx="6849533" cy="753534"/>
          </a:xfrm>
        </p:spPr>
        <p:txBody>
          <a:bodyPr>
            <a:noAutofit/>
          </a:bodyPr>
          <a:lstStyle/>
          <a:p>
            <a:pPr algn="r">
              <a:lnSpc>
                <a:spcPct val="100000"/>
              </a:lnSpc>
            </a:pPr>
            <a:r>
              <a:rPr lang="pt-PT" sz="1800" dirty="0" err="1" smtClean="0">
                <a:solidFill>
                  <a:srgbClr val="082A4C"/>
                </a:solidFill>
                <a:latin typeface="Franklin Gothic Demi Cond" panose="020B0706030402020204" pitchFamily="34" charset="0"/>
              </a:rPr>
              <a:t>Steering</a:t>
            </a:r>
            <a:r>
              <a:rPr lang="pt-PT" sz="1800" dirty="0" smtClean="0">
                <a:solidFill>
                  <a:srgbClr val="082A4C"/>
                </a:solidFill>
                <a:latin typeface="Franklin Gothic Demi Cond" panose="020B0706030402020204" pitchFamily="34" charset="0"/>
              </a:rPr>
              <a:t> </a:t>
            </a:r>
            <a:r>
              <a:rPr lang="pt-PT" sz="1800" dirty="0" err="1" smtClean="0">
                <a:solidFill>
                  <a:srgbClr val="082A4C"/>
                </a:solidFill>
                <a:latin typeface="Franklin Gothic Demi Cond" panose="020B0706030402020204" pitchFamily="34" charset="0"/>
              </a:rPr>
              <a:t>Committee</a:t>
            </a:r>
            <a:r>
              <a:rPr lang="pt-PT" sz="1800" dirty="0" smtClean="0">
                <a:solidFill>
                  <a:srgbClr val="082A4C"/>
                </a:solidFill>
                <a:latin typeface="Franklin Gothic Demi Cond" panose="020B0706030402020204" pitchFamily="34" charset="0"/>
              </a:rPr>
              <a:t>, on-line meeting</a:t>
            </a:r>
            <a:endParaRPr lang="pt-PT" sz="1400" dirty="0">
              <a:solidFill>
                <a:schemeClr val="tx1">
                  <a:lumMod val="65000"/>
                  <a:lumOff val="35000"/>
                </a:scheme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4" name="Título 1"/>
          <p:cNvSpPr txBox="1">
            <a:spLocks/>
          </p:cNvSpPr>
          <p:nvPr/>
        </p:nvSpPr>
        <p:spPr>
          <a:xfrm>
            <a:off x="2572788" y="6411115"/>
            <a:ext cx="6571211" cy="44661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t-PT" sz="1200" dirty="0" err="1">
                <a:solidFill>
                  <a:schemeClr val="bg1"/>
                </a:solidFill>
                <a:latin typeface="Franklin Gothic Demi Cond" panose="020B0706030402020204" pitchFamily="34" charset="0"/>
              </a:rPr>
              <a:t>Lt</a:t>
            </a:r>
            <a:r>
              <a:rPr lang="pt-PT" sz="1200" dirty="0">
                <a:solidFill>
                  <a:schemeClr val="bg1"/>
                </a:solidFill>
                <a:latin typeface="Franklin Gothic Demi Cond" panose="020B0706030402020204" pitchFamily="34" charset="0"/>
              </a:rPr>
              <a:t> </a:t>
            </a:r>
            <a:r>
              <a:rPr lang="pt-PT" sz="1200" dirty="0" err="1">
                <a:solidFill>
                  <a:schemeClr val="bg1"/>
                </a:solidFill>
                <a:latin typeface="Franklin Gothic Demi Cond" panose="020B0706030402020204" pitchFamily="34" charset="0"/>
              </a:rPr>
              <a:t>Commander</a:t>
            </a:r>
            <a:r>
              <a:rPr lang="pt-PT" sz="1200" dirty="0">
                <a:solidFill>
                  <a:schemeClr val="bg1"/>
                </a:solidFill>
                <a:latin typeface="Franklin Gothic Demi Cond" panose="020B0706030402020204" pitchFamily="34" charset="0"/>
              </a:rPr>
              <a:t> Marta Gabriel| </a:t>
            </a:r>
            <a:r>
              <a:rPr lang="pt-PT" sz="1200" dirty="0" smtClean="0">
                <a:solidFill>
                  <a:schemeClr val="bg1"/>
                </a:solidFill>
                <a:latin typeface="Franklin Gothic Demi Cond" panose="020B0706030402020204" pitchFamily="34" charset="0"/>
              </a:rPr>
              <a:t>27  </a:t>
            </a:r>
            <a:r>
              <a:rPr lang="pt-PT" sz="1200" dirty="0" err="1" smtClean="0">
                <a:solidFill>
                  <a:schemeClr val="bg1"/>
                </a:solidFill>
                <a:latin typeface="Franklin Gothic Demi Cond" panose="020B0706030402020204" pitchFamily="34" charset="0"/>
              </a:rPr>
              <a:t>May</a:t>
            </a:r>
            <a:r>
              <a:rPr lang="pt-PT" sz="1200" dirty="0" smtClean="0">
                <a:solidFill>
                  <a:schemeClr val="bg1"/>
                </a:solidFill>
                <a:latin typeface="Franklin Gothic Demi Cond" panose="020B0706030402020204" pitchFamily="34" charset="0"/>
              </a:rPr>
              <a:t>, 2020</a:t>
            </a:r>
            <a:endParaRPr lang="pt-PT" sz="1200" dirty="0">
              <a:solidFill>
                <a:schemeClr val="bg1"/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2613537" y="5813176"/>
            <a:ext cx="1164871" cy="477054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algn="ctr"/>
            <a:r>
              <a:rPr lang="pt-PT" sz="1250" dirty="0">
                <a:solidFill>
                  <a:srgbClr val="CA7C2C"/>
                </a:solidFill>
                <a:latin typeface="Franklin Gothic Demi Cond" panose="020B0706030402020204" pitchFamily="34" charset="0"/>
              </a:rPr>
              <a:t>PORTUGUESE</a:t>
            </a:r>
          </a:p>
          <a:p>
            <a:pPr algn="ctr"/>
            <a:r>
              <a:rPr lang="pt-PT" sz="1250" dirty="0">
                <a:solidFill>
                  <a:srgbClr val="CA7C2C"/>
                </a:solidFill>
                <a:latin typeface="Franklin Gothic Demi Cond" panose="020B0706030402020204" pitchFamily="34" charset="0"/>
              </a:rPr>
              <a:t>ARMED FORCES</a:t>
            </a:r>
            <a:endParaRPr lang="pt-PT" sz="1250" dirty="0">
              <a:solidFill>
                <a:srgbClr val="C0762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46021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457200" y="2764980"/>
            <a:ext cx="8229600" cy="3144330"/>
          </a:xfrm>
        </p:spPr>
        <p:txBody>
          <a:bodyPr>
            <a:normAutofit/>
          </a:bodyPr>
          <a:lstStyle/>
          <a:p>
            <a:pPr marL="0" indent="0">
              <a:lnSpc>
                <a:spcPct val="200000"/>
              </a:lnSpc>
              <a:buNone/>
            </a:pPr>
            <a:r>
              <a:rPr lang="pt-PT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Where</a:t>
            </a:r>
            <a:r>
              <a:rPr lang="pt-PT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pt-PT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Estoril </a:t>
            </a:r>
            <a:r>
              <a:rPr lang="pt-PT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Éden Hotel </a:t>
            </a:r>
            <a:r>
              <a:rPr lang="pt-PT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https://www.hotelestorileden.pt/en</a:t>
            </a:r>
            <a:r>
              <a:rPr lang="pt-PT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/</a:t>
            </a:r>
            <a:r>
              <a:rPr lang="pt-PT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(TBC)</a:t>
            </a:r>
          </a:p>
          <a:p>
            <a:pPr marL="0" indent="0">
              <a:lnSpc>
                <a:spcPct val="200000"/>
              </a:lnSpc>
              <a:buNone/>
            </a:pPr>
            <a:r>
              <a:rPr lang="pt-PT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When</a:t>
            </a:r>
            <a:r>
              <a:rPr lang="pt-PT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pt-PT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18-22 </a:t>
            </a:r>
            <a:r>
              <a:rPr lang="pt-PT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October</a:t>
            </a:r>
            <a:r>
              <a:rPr lang="pt-PT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pt-PT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2020</a:t>
            </a:r>
            <a:endParaRPr lang="pt-PT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200000"/>
              </a:lnSpc>
              <a:buNone/>
            </a:pPr>
            <a:r>
              <a:rPr lang="pt-PT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Theme</a:t>
            </a:r>
            <a:r>
              <a:rPr lang="pt-PT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TBD (</a:t>
            </a:r>
            <a:r>
              <a:rPr lang="pt-PT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any</a:t>
            </a:r>
            <a:r>
              <a:rPr lang="pt-PT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suggestions</a:t>
            </a:r>
            <a:r>
              <a:rPr lang="pt-PT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are </a:t>
            </a:r>
            <a:r>
              <a:rPr lang="pt-PT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welcome</a:t>
            </a:r>
            <a:r>
              <a:rPr lang="pt-PT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pt-PT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appreciated</a:t>
            </a:r>
            <a:r>
              <a:rPr lang="pt-PT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pt-PT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Imagem 4" descr="bilc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980728"/>
            <a:ext cx="1584176" cy="1008112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Imagem 6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545" y="1052736"/>
            <a:ext cx="1580183" cy="1008112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xmlns="" id="{8D8366CC-D955-49B6-80E6-B4DF1B080D23}"/>
              </a:ext>
            </a:extLst>
          </p:cNvPr>
          <p:cNvSpPr txBox="1"/>
          <p:nvPr/>
        </p:nvSpPr>
        <p:spPr>
          <a:xfrm>
            <a:off x="714348" y="285728"/>
            <a:ext cx="84296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BILC Professional Seminar 2020, Portugal</a:t>
            </a:r>
            <a:endParaRPr lang="pt-PT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25414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457200" y="2662648"/>
            <a:ext cx="8229600" cy="3152378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pt-PT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Useful</a:t>
            </a:r>
            <a:r>
              <a:rPr lang="pt-PT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links:</a:t>
            </a:r>
          </a:p>
          <a:p>
            <a:pPr marL="0" indent="0">
              <a:lnSpc>
                <a:spcPct val="200000"/>
              </a:lnSpc>
            </a:pPr>
            <a:r>
              <a:rPr lang="pt-PT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https://www.visitportugal.com/en</a:t>
            </a:r>
            <a:endParaRPr lang="pt-PT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</a:pPr>
            <a:r>
              <a:rPr lang="pt-PT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https://www.lonelyplanet.com/portugal</a:t>
            </a:r>
            <a:endParaRPr lang="pt-PT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pt-PT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https://www.aeroportolisboa.pt/en/lis/home</a:t>
            </a:r>
            <a:endParaRPr lang="pt-PT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</a:pPr>
            <a:r>
              <a:rPr lang="pt-PT" dirty="0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http://carris.transporteslisboa.pt/en/network-map/</a:t>
            </a:r>
            <a:endParaRPr lang="pt-PT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Imagem 4" descr="bilc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980728"/>
            <a:ext cx="1584176" cy="1008112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Imagem 6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545" y="1052736"/>
            <a:ext cx="1580183" cy="1008112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xmlns="" id="{70DB7D4B-B861-4BE1-94CD-16CFA6E95D60}"/>
              </a:ext>
            </a:extLst>
          </p:cNvPr>
          <p:cNvSpPr txBox="1"/>
          <p:nvPr/>
        </p:nvSpPr>
        <p:spPr>
          <a:xfrm>
            <a:off x="714348" y="285728"/>
            <a:ext cx="84296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BILC Professional Seminar 2020, Portugal</a:t>
            </a:r>
            <a:endParaRPr lang="pt-PT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42600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 descr="Uma imagem com rua, exterior, edifício, relógio&#10;&#10;Descrição gerada automaticamente">
            <a:extLst>
              <a:ext uri="{FF2B5EF4-FFF2-40B4-BE49-F238E27FC236}">
                <a16:creationId xmlns:a16="http://schemas.microsoft.com/office/drawing/2014/main" xmlns="" id="{005FC889-ACEA-4205-A252-61CBEEE786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00112"/>
            <a:ext cx="9143999" cy="3314701"/>
          </a:xfrm>
          <a:prstGeom prst="rect">
            <a:avLst/>
          </a:prstGeom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xmlns="" id="{87E28CBA-F333-42F3-A347-5F4174A83ECF}"/>
              </a:ext>
            </a:extLst>
          </p:cNvPr>
          <p:cNvSpPr txBox="1"/>
          <p:nvPr/>
        </p:nvSpPr>
        <p:spPr>
          <a:xfrm>
            <a:off x="714348" y="285728"/>
            <a:ext cx="84296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BILC Professional Seminar 2020, Portugal</a:t>
            </a:r>
            <a:endParaRPr lang="pt-PT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Marcador de Posição de Conteúdo 2">
            <a:extLst>
              <a:ext uri="{FF2B5EF4-FFF2-40B4-BE49-F238E27FC236}">
                <a16:creationId xmlns:a16="http://schemas.microsoft.com/office/drawing/2014/main" xmlns="" id="{804620E4-4173-4C06-980C-982B49F79C61}"/>
              </a:ext>
            </a:extLst>
          </p:cNvPr>
          <p:cNvSpPr txBox="1">
            <a:spLocks/>
          </p:cNvSpPr>
          <p:nvPr/>
        </p:nvSpPr>
        <p:spPr>
          <a:xfrm>
            <a:off x="457200" y="932757"/>
            <a:ext cx="8229600" cy="1735602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lang="pt-PT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Bem vindos a Portugal</a:t>
            </a:r>
          </a:p>
          <a:p>
            <a:pPr marL="0" indent="0" algn="ctr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lang="pt-PT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Welcome</a:t>
            </a:r>
            <a:r>
              <a:rPr lang="pt-PT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 Portugal</a:t>
            </a:r>
          </a:p>
          <a:p>
            <a:pPr marL="0" indent="0" algn="ctr">
              <a:lnSpc>
                <a:spcPct val="200000"/>
              </a:lnSpc>
              <a:buFont typeface="Arial" panose="020B0604020202020204" pitchFamily="34" charset="0"/>
              <a:buNone/>
            </a:pPr>
            <a:endParaRPr lang="pt-PT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agem 3" descr="Uma imagem com exterior, edifício, relva, grande&#10;&#10;Descrição gerada automaticamente">
            <a:extLst>
              <a:ext uri="{FF2B5EF4-FFF2-40B4-BE49-F238E27FC236}">
                <a16:creationId xmlns:a16="http://schemas.microsoft.com/office/drawing/2014/main" xmlns="" id="{8EB4A7EB-2D81-413D-A85F-F1741CA7A6C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1975" y="3843337"/>
            <a:ext cx="4772023" cy="3014673"/>
          </a:xfrm>
          <a:prstGeom prst="rect">
            <a:avLst/>
          </a:prstGeom>
        </p:spPr>
      </p:pic>
      <p:pic>
        <p:nvPicPr>
          <p:cNvPr id="6" name="Imagem 5">
            <a:hlinkClick r:id="rId4" action="ppaction://hlinkfile"/>
            <a:extLst>
              <a:ext uri="{FF2B5EF4-FFF2-40B4-BE49-F238E27FC236}">
                <a16:creationId xmlns:a16="http://schemas.microsoft.com/office/drawing/2014/main" xmlns="" id="{C387BB46-FF06-4F87-B315-D254F89467E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49791"/>
            <a:ext cx="4371974" cy="3014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56406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Uma imagem com céu, exterior, água, barco&#10;&#10;Descrição gerada automaticamente">
            <a:extLst>
              <a:ext uri="{FF2B5EF4-FFF2-40B4-BE49-F238E27FC236}">
                <a16:creationId xmlns:a16="http://schemas.microsoft.com/office/drawing/2014/main" xmlns="" id="{A52CD7A8-2151-41C2-A24D-A7303EF64D8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32000" contrast="-3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577" b="2298"/>
          <a:stretch/>
        </p:blipFill>
        <p:spPr>
          <a:xfrm>
            <a:off x="20" y="0"/>
            <a:ext cx="9143979" cy="6858000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xmlns="" id="{F673D77B-0B94-468F-B559-55B23F297ABE}"/>
              </a:ext>
            </a:extLst>
          </p:cNvPr>
          <p:cNvSpPr txBox="1"/>
          <p:nvPr/>
        </p:nvSpPr>
        <p:spPr>
          <a:xfrm>
            <a:off x="157159" y="5460872"/>
            <a:ext cx="394335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LtCmdr</a:t>
            </a:r>
            <a:r>
              <a:rPr lang="pt-PT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Marta Gabriel</a:t>
            </a:r>
          </a:p>
          <a:p>
            <a:r>
              <a:rPr lang="pt-PT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BILC </a:t>
            </a:r>
            <a:r>
              <a:rPr lang="pt-PT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National</a:t>
            </a:r>
            <a:r>
              <a:rPr lang="pt-PT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Representative</a:t>
            </a:r>
            <a:endParaRPr lang="pt-PT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PT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STANAG 6001 </a:t>
            </a:r>
            <a:r>
              <a:rPr lang="pt-PT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Testing</a:t>
            </a:r>
            <a:r>
              <a:rPr lang="pt-PT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Coordinator</a:t>
            </a:r>
            <a:endParaRPr lang="pt-PT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PT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Portuguese </a:t>
            </a:r>
            <a:r>
              <a:rPr lang="pt-PT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Armed</a:t>
            </a:r>
            <a:r>
              <a:rPr lang="pt-PT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Forces </a:t>
            </a:r>
            <a:r>
              <a:rPr lang="pt-PT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Defence</a:t>
            </a:r>
            <a:r>
              <a:rPr lang="pt-PT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Staff</a:t>
            </a:r>
          </a:p>
          <a:p>
            <a:r>
              <a:rPr lang="pt-PT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Unclass</a:t>
            </a:r>
            <a:r>
              <a:rPr lang="pt-PT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email: </a:t>
            </a:r>
            <a:r>
              <a:rPr lang="pt-PT" sz="16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mcgabriel@emgfa</a:t>
            </a:r>
            <a:r>
              <a:rPr lang="pt-PT" sz="16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.pt</a:t>
            </a:r>
            <a:endParaRPr lang="pt-PT" sz="1600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5319109"/>
      </p:ext>
    </p:extLst>
  </p:cSld>
  <p:clrMapOvr>
    <a:masterClrMapping/>
  </p:clrMapOvr>
</p:sld>
</file>

<file path=ppt/theme/theme1.xml><?xml version="1.0" encoding="utf-8"?>
<a:theme xmlns:a="http://schemas.openxmlformats.org/drawingml/2006/main" name="1_Tema do Offic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554</TotalTime>
  <Words>108</Words>
  <Application>Microsoft Office PowerPoint</Application>
  <PresentationFormat>Apresentação no Ecrã (4:3)</PresentationFormat>
  <Paragraphs>24</Paragraphs>
  <Slides>5</Slides>
  <Notes>2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dos diapositivos</vt:lpstr>
      </vt:variant>
      <vt:variant>
        <vt:i4>5</vt:i4>
      </vt:variant>
    </vt:vector>
  </HeadingPairs>
  <TitlesOfParts>
    <vt:vector size="6" baseType="lpstr">
      <vt:lpstr>1_Tema do Office</vt:lpstr>
      <vt:lpstr>Steering Committee, on-line meeting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BILC ANNUAL CONFERENCE 2019 Tartu, Estonia</dc:title>
  <dc:creator>Marta Gabriel</dc:creator>
  <cp:lastModifiedBy>Gabriel, Marta da Conceição dos Santos</cp:lastModifiedBy>
  <cp:revision>72</cp:revision>
  <dcterms:created xsi:type="dcterms:W3CDTF">2019-05-28T22:17:03Z</dcterms:created>
  <dcterms:modified xsi:type="dcterms:W3CDTF">2020-05-26T14:22:44Z</dcterms:modified>
</cp:coreProperties>
</file>