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81000"/>
            <a:ext cx="6762750" cy="600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193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80999"/>
            <a:ext cx="8001000" cy="6240289"/>
          </a:xfrm>
        </p:spPr>
      </p:pic>
    </p:spTree>
    <p:extLst>
      <p:ext uri="{BB962C8B-B14F-4D97-AF65-F5344CB8AC3E}">
        <p14:creationId xmlns:p14="http://schemas.microsoft.com/office/powerpoint/2010/main" val="3955600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30" y="1752600"/>
            <a:ext cx="8264926" cy="4038601"/>
          </a:xfrm>
        </p:spPr>
      </p:pic>
    </p:spTree>
    <p:extLst>
      <p:ext uri="{BB962C8B-B14F-4D97-AF65-F5344CB8AC3E}">
        <p14:creationId xmlns:p14="http://schemas.microsoft.com/office/powerpoint/2010/main" val="420747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petko</dc:creator>
  <cp:lastModifiedBy>Kasutaja</cp:lastModifiedBy>
  <cp:revision>1</cp:revision>
  <dcterms:created xsi:type="dcterms:W3CDTF">2006-08-16T00:00:00Z</dcterms:created>
  <dcterms:modified xsi:type="dcterms:W3CDTF">2019-05-27T05:25:03Z</dcterms:modified>
</cp:coreProperties>
</file>