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61" r:id="rId3"/>
    <p:sldId id="262" r:id="rId4"/>
    <p:sldId id="271" r:id="rId5"/>
    <p:sldId id="269" r:id="rId6"/>
    <p:sldId id="267" r:id="rId7"/>
    <p:sldId id="268" r:id="rId8"/>
    <p:sldId id="270" r:id="rId9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sk-et01 Allan Juhl Kristensen" initials="IAJK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02" autoAdjust="0"/>
  </p:normalViewPr>
  <p:slideViewPr>
    <p:cSldViewPr>
      <p:cViewPr varScale="1">
        <p:scale>
          <a:sx n="79" d="100"/>
          <a:sy n="79" d="100"/>
        </p:scale>
        <p:origin x="157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AD5B2-45FC-4DFF-8BCF-495E9244F326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7056D-05F3-44E2-AE22-2D5DD49BC919}" type="slidenum">
              <a:rPr lang="da-DK" smtClean="0"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32772" name="Pladsholder til dias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93C063-BCB5-4C6A-B052-3BAC93AE3A43}" type="slidenum">
              <a:rPr lang="da-DK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da-DK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Wingdings"/>
              <a:buNone/>
            </a:pPr>
            <a:endParaRPr lang="da-DK" altLang="da-DK" dirty="0" smtClean="0"/>
          </a:p>
        </p:txBody>
      </p:sp>
      <p:sp>
        <p:nvSpPr>
          <p:cNvPr id="32772" name="Pladsholder til dias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93C063-BCB5-4C6A-B052-3BAC93AE3A43}" type="slidenum">
              <a:rPr lang="da-DK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da-DK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Wingdings"/>
              <a:buNone/>
            </a:pPr>
            <a:endParaRPr lang="da-DK" altLang="da-DK" dirty="0" smtClean="0"/>
          </a:p>
        </p:txBody>
      </p:sp>
      <p:sp>
        <p:nvSpPr>
          <p:cNvPr id="32772" name="Pladsholder til dias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93C063-BCB5-4C6A-B052-3BAC93AE3A43}" type="slidenum">
              <a:rPr lang="da-DK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3922285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Wingdings"/>
              <a:buNone/>
            </a:pPr>
            <a:endParaRPr lang="da-DK" altLang="da-DK" dirty="0" smtClean="0"/>
          </a:p>
        </p:txBody>
      </p:sp>
      <p:sp>
        <p:nvSpPr>
          <p:cNvPr id="32772" name="Pladsholder til dias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93C063-BCB5-4C6A-B052-3BAC93AE3A43}" type="slidenum">
              <a:rPr lang="da-DK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da-DK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32772" name="Pladsholder til dias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93C063-BCB5-4C6A-B052-3BAC93AE3A43}" type="slidenum">
              <a:rPr lang="da-DK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3222347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 dirty="0" smtClean="0"/>
          </a:p>
        </p:txBody>
      </p:sp>
      <p:sp>
        <p:nvSpPr>
          <p:cNvPr id="32772" name="Pladsholder til dias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93C063-BCB5-4C6A-B052-3BAC93AE3A43}" type="slidenum">
              <a:rPr lang="da-DK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256272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AA20-B817-4377-A2FD-466FC30AC5BF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28CB-199D-4C38-93BB-488F11390B94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AA20-B817-4377-A2FD-466FC30AC5BF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28CB-199D-4C38-93BB-488F11390B94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AA20-B817-4377-A2FD-466FC30AC5BF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28CB-199D-4C38-93BB-488F11390B94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pe 1 Overskrift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6322823"/>
            <a:ext cx="1331681" cy="355651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320933"/>
            <a:ext cx="2555453" cy="1543347"/>
          </a:xfrm>
          <a:prstGeom prst="rect">
            <a:avLst/>
          </a:prstGeom>
        </p:spPr>
      </p:pic>
      <p:pic>
        <p:nvPicPr>
          <p:cNvPr id="6" name="Picture 4" descr="C:\Users\00339386\Desktop\ISP-LOGO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20933"/>
            <a:ext cx="2088232" cy="152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ladsholder til tekst 8"/>
          <p:cNvSpPr>
            <a:spLocks noGrp="1"/>
          </p:cNvSpPr>
          <p:nvPr>
            <p:ph type="body" sz="quarter" idx="11"/>
          </p:nvPr>
        </p:nvSpPr>
        <p:spPr>
          <a:xfrm>
            <a:off x="1288399" y="580059"/>
            <a:ext cx="6729166" cy="662609"/>
          </a:xfrm>
        </p:spPr>
        <p:txBody>
          <a:bodyPr anchor="b" anchorCtr="0"/>
          <a:lstStyle>
            <a:lvl1pPr>
              <a:spcBef>
                <a:spcPts val="0"/>
              </a:spcBef>
              <a:defRPr cap="all" baseline="0"/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</p:spTree>
    <p:extLst>
      <p:ext uri="{BB962C8B-B14F-4D97-AF65-F5344CB8AC3E}">
        <p14:creationId xmlns:p14="http://schemas.microsoft.com/office/powerpoint/2010/main" val="80279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AA20-B817-4377-A2FD-466FC30AC5BF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28CB-199D-4C38-93BB-488F11390B94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AA20-B817-4377-A2FD-466FC30AC5BF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28CB-199D-4C38-93BB-488F11390B94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AA20-B817-4377-A2FD-466FC30AC5BF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28CB-199D-4C38-93BB-488F11390B94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AA20-B817-4377-A2FD-466FC30AC5BF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28CB-199D-4C38-93BB-488F11390B94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AA20-B817-4377-A2FD-466FC30AC5BF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28CB-199D-4C38-93BB-488F11390B94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AA20-B817-4377-A2FD-466FC30AC5BF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28CB-199D-4C38-93BB-488F11390B94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AA20-B817-4377-A2FD-466FC30AC5BF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28CB-199D-4C38-93BB-488F11390B94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3AA20-B817-4377-A2FD-466FC30AC5BF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28CB-199D-4C38-93BB-488F11390B94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3AA20-B817-4377-A2FD-466FC30AC5BF}" type="datetimeFigureOut">
              <a:rPr lang="da-DK" smtClean="0"/>
              <a:t>30-05-2019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628CB-199D-4C38-93BB-488F11390B94}" type="slidenum">
              <a:rPr lang="da-DK" smtClean="0"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j3M2EF3mU8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youtube.com/watch?v=IFYkJtSnUjo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1259632" y="2204864"/>
            <a:ext cx="6912768" cy="25202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da-DK" sz="4000" dirty="0" smtClean="0"/>
              <a:t>BILC PROFESSIONAL SEMINAR</a:t>
            </a:r>
          </a:p>
          <a:p>
            <a:pPr algn="ctr">
              <a:buNone/>
            </a:pPr>
            <a:r>
              <a:rPr lang="da-DK" sz="4000" dirty="0" smtClean="0"/>
              <a:t>06-11 OCT 2019</a:t>
            </a:r>
          </a:p>
          <a:p>
            <a:pPr algn="ctr">
              <a:buNone/>
            </a:pPr>
            <a:r>
              <a:rPr lang="da-DK" sz="4000" dirty="0" smtClean="0"/>
              <a:t>COPENHAGEN</a:t>
            </a:r>
            <a:endParaRPr lang="da-DK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Pladsholder til tekst 3"/>
          <p:cNvSpPr>
            <a:spLocks noGrp="1"/>
          </p:cNvSpPr>
          <p:nvPr>
            <p:ph type="body" sz="quarter" idx="4294967295"/>
          </p:nvPr>
        </p:nvSpPr>
        <p:spPr bwMode="auto">
          <a:xfrm>
            <a:off x="360363" y="1988171"/>
            <a:ext cx="8532812" cy="4386124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ctr">
              <a:buNone/>
            </a:pPr>
            <a:endParaRPr lang="da-DK" altLang="da-DK" dirty="0" smtClean="0">
              <a:latin typeface="Arial" charset="0"/>
              <a:cs typeface="Arial" charset="0"/>
            </a:endParaRPr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SETTING </a:t>
            </a:r>
            <a:r>
              <a:rPr lang="en-US" b="1" dirty="0"/>
              <a:t>AND ACHIEVING PROFICIENCY TARGETS: THE “WHATS” AND “HOWS” OF EFFECTIVE TEACHING AND TRAINING  </a:t>
            </a:r>
            <a:endParaRPr lang="da-DK" dirty="0"/>
          </a:p>
          <a:p>
            <a:pPr algn="ctr" eaLnBrk="1" hangingPunct="1">
              <a:buNone/>
            </a:pPr>
            <a:endParaRPr lang="da-DK" altLang="da-DK" dirty="0" smtClean="0">
              <a:latin typeface="Arial" charset="0"/>
              <a:cs typeface="Arial" charset="0"/>
            </a:endParaRPr>
          </a:p>
          <a:p>
            <a:pPr algn="ctr" eaLnBrk="1" hangingPunct="1">
              <a:buNone/>
            </a:pPr>
            <a:endParaRPr lang="da-DK" altLang="da-DK" dirty="0" smtClean="0">
              <a:latin typeface="Arial" charset="0"/>
              <a:cs typeface="Arial" charset="0"/>
            </a:endParaRPr>
          </a:p>
          <a:p>
            <a:pPr algn="ctr" eaLnBrk="1" hangingPunct="1">
              <a:buNone/>
            </a:pPr>
            <a:endParaRPr lang="da-DK" altLang="da-DK" dirty="0" smtClean="0">
              <a:latin typeface="Arial" charset="0"/>
              <a:cs typeface="Arial" charset="0"/>
            </a:endParaRPr>
          </a:p>
          <a:p>
            <a:pPr eaLnBrk="1" hangingPunct="1"/>
            <a:endParaRPr lang="da-DK" altLang="da-DK" sz="800" dirty="0" smtClean="0">
              <a:latin typeface="Arial" charset="0"/>
              <a:cs typeface="Arial" charset="0"/>
            </a:endParaRPr>
          </a:p>
          <a:p>
            <a:pPr eaLnBrk="1" hangingPunct="1"/>
            <a:endParaRPr lang="da-DK" altLang="da-DK" dirty="0" smtClean="0">
              <a:latin typeface="Arial" charset="0"/>
              <a:cs typeface="Arial" charset="0"/>
            </a:endParaRP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11"/>
          </p:nvPr>
        </p:nvSpPr>
        <p:spPr>
          <a:xfrm>
            <a:off x="1276350" y="671513"/>
            <a:ext cx="6727825" cy="663575"/>
          </a:xfrm>
        </p:spPr>
        <p:txBody>
          <a:bodyPr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sz="4000" dirty="0" smtClean="0"/>
              <a:t>Seminar </a:t>
            </a:r>
            <a:r>
              <a:rPr lang="da-DK" sz="4000" dirty="0" err="1" smtClean="0"/>
              <a:t>theme</a:t>
            </a:r>
            <a:endParaRPr lang="da-DK" sz="40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5787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4"/>
          <p:cNvSpPr>
            <a:spLocks noGrp="1"/>
          </p:cNvSpPr>
          <p:nvPr>
            <p:ph type="body" sz="quarter" idx="11"/>
          </p:nvPr>
        </p:nvSpPr>
        <p:spPr>
          <a:xfrm>
            <a:off x="1276350" y="671513"/>
            <a:ext cx="6727825" cy="663575"/>
          </a:xfrm>
        </p:spPr>
        <p:txBody>
          <a:bodyPr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sz="4000" dirty="0" smtClean="0"/>
              <a:t>The WARM-UP</a:t>
            </a:r>
            <a:endParaRPr lang="da-DK" sz="40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1028" name="Picture 4" descr="Image result for kastellet kÃ¸benhavn billed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04864"/>
            <a:ext cx="523875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87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Pladsholder til tekst 3"/>
          <p:cNvSpPr>
            <a:spLocks noGrp="1"/>
          </p:cNvSpPr>
          <p:nvPr>
            <p:ph type="body" sz="quarter" idx="4294967295"/>
          </p:nvPr>
        </p:nvSpPr>
        <p:spPr bwMode="auto">
          <a:xfrm>
            <a:off x="360363" y="1988171"/>
            <a:ext cx="8532812" cy="4386124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da-DK" dirty="0" smtClean="0"/>
              <a:t>Royal Danish </a:t>
            </a:r>
            <a:r>
              <a:rPr lang="da-DK" dirty="0" err="1" smtClean="0"/>
              <a:t>Defence</a:t>
            </a:r>
            <a:r>
              <a:rPr lang="da-DK" dirty="0" smtClean="0"/>
              <a:t> College</a:t>
            </a:r>
          </a:p>
          <a:p>
            <a:endParaRPr lang="da-DK" dirty="0"/>
          </a:p>
          <a:p>
            <a:endParaRPr lang="da-DK" dirty="0"/>
          </a:p>
          <a:p>
            <a:endParaRPr lang="da-DK" altLang="da-DK" dirty="0" smtClean="0">
              <a:latin typeface="Arial" charset="0"/>
              <a:cs typeface="Arial" charset="0"/>
            </a:endParaRPr>
          </a:p>
          <a:p>
            <a:endParaRPr lang="da-DK" altLang="da-DK" dirty="0" smtClean="0">
              <a:latin typeface="Arial" charset="0"/>
              <a:cs typeface="Arial" charset="0"/>
            </a:endParaRP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11"/>
          </p:nvPr>
        </p:nvSpPr>
        <p:spPr>
          <a:xfrm>
            <a:off x="1276350" y="671513"/>
            <a:ext cx="6727825" cy="663575"/>
          </a:xfrm>
        </p:spPr>
        <p:txBody>
          <a:bodyPr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sz="4000" dirty="0" smtClean="0"/>
              <a:t>The </a:t>
            </a:r>
            <a:r>
              <a:rPr lang="da-DK" sz="4000" dirty="0" err="1" smtClean="0"/>
              <a:t>venue</a:t>
            </a:r>
            <a:endParaRPr lang="da-DK" sz="40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00899"/>
            <a:ext cx="8208912" cy="320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8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ACCOMMODATION</a:t>
            </a:r>
            <a:endParaRPr lang="da-DK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02" y="1988840"/>
            <a:ext cx="2881674" cy="3245941"/>
          </a:xfrm>
        </p:spPr>
      </p:pic>
      <p:pic>
        <p:nvPicPr>
          <p:cNvPr id="6" name="Pladsholder til indhold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498" y="2060848"/>
            <a:ext cx="4485802" cy="3042869"/>
          </a:xfrm>
        </p:spPr>
      </p:pic>
    </p:spTree>
    <p:extLst>
      <p:ext uri="{BB962C8B-B14F-4D97-AF65-F5344CB8AC3E}">
        <p14:creationId xmlns:p14="http://schemas.microsoft.com/office/powerpoint/2010/main" val="1660948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Pladsholder til tekst 3"/>
          <p:cNvSpPr>
            <a:spLocks noGrp="1"/>
          </p:cNvSpPr>
          <p:nvPr>
            <p:ph type="body" sz="quarter" idx="4294967295"/>
          </p:nvPr>
        </p:nvSpPr>
        <p:spPr bwMode="auto">
          <a:xfrm>
            <a:off x="360363" y="1988171"/>
            <a:ext cx="8532812" cy="4386124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da-DK" dirty="0" smtClean="0">
              <a:latin typeface="Arial" charset="0"/>
              <a:cs typeface="Arial" charset="0"/>
            </a:endParaRPr>
          </a:p>
          <a:p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11"/>
          </p:nvPr>
        </p:nvSpPr>
        <p:spPr>
          <a:xfrm>
            <a:off x="1276350" y="671513"/>
            <a:ext cx="6727825" cy="663575"/>
          </a:xfrm>
        </p:spPr>
        <p:txBody>
          <a:bodyPr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sz="4000" dirty="0" smtClean="0"/>
              <a:t>THE PARTY SCENE</a:t>
            </a:r>
            <a:endParaRPr lang="da-DK" sz="40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8712968" cy="439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7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Pladsholder til tekst 3"/>
          <p:cNvSpPr>
            <a:spLocks noGrp="1"/>
          </p:cNvSpPr>
          <p:nvPr>
            <p:ph type="body" sz="quarter" idx="4294967295"/>
          </p:nvPr>
        </p:nvSpPr>
        <p:spPr bwMode="auto">
          <a:xfrm>
            <a:off x="360363" y="1988171"/>
            <a:ext cx="8532812" cy="4386124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buNone/>
            </a:pPr>
            <a:endParaRPr lang="da-DK" altLang="da-DK" dirty="0" smtClean="0">
              <a:latin typeface="Arial" charset="0"/>
              <a:cs typeface="Arial" charset="0"/>
            </a:endParaRPr>
          </a:p>
          <a:p>
            <a:pPr eaLnBrk="1" hangingPunct="1"/>
            <a:endParaRPr lang="da-DK" altLang="da-DK" sz="800" dirty="0" smtClean="0">
              <a:latin typeface="Arial" charset="0"/>
              <a:cs typeface="Arial" charset="0"/>
            </a:endParaRPr>
          </a:p>
          <a:p>
            <a:pPr marL="0" indent="0" eaLnBrk="1" hangingPunct="1">
              <a:buNone/>
            </a:pPr>
            <a:endParaRPr lang="da-DK" altLang="da-DK" dirty="0" smtClean="0">
              <a:latin typeface="Arial" charset="0"/>
              <a:cs typeface="Arial" charset="0"/>
            </a:endParaRP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11"/>
          </p:nvPr>
        </p:nvSpPr>
        <p:spPr>
          <a:xfrm>
            <a:off x="1276350" y="671513"/>
            <a:ext cx="6727825" cy="663575"/>
          </a:xfrm>
        </p:spPr>
        <p:txBody>
          <a:bodyPr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sz="4000" dirty="0" smtClean="0"/>
              <a:t>The city</a:t>
            </a:r>
            <a:endParaRPr lang="da-DK" sz="40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" name="Rektangel 1"/>
          <p:cNvSpPr/>
          <p:nvPr/>
        </p:nvSpPr>
        <p:spPr>
          <a:xfrm>
            <a:off x="539552" y="3105834"/>
            <a:ext cx="80648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800" dirty="0" err="1" smtClean="0">
                <a:hlinkClick r:id="rId3"/>
              </a:rPr>
              <a:t>Four</a:t>
            </a:r>
            <a:r>
              <a:rPr lang="da-DK" sz="2800" dirty="0" smtClean="0">
                <a:hlinkClick r:id="rId3"/>
              </a:rPr>
              <a:t> </a:t>
            </a:r>
            <a:r>
              <a:rPr lang="da-DK" sz="2800" dirty="0" err="1" smtClean="0">
                <a:hlinkClick r:id="rId3"/>
              </a:rPr>
              <a:t>days</a:t>
            </a:r>
            <a:r>
              <a:rPr lang="da-DK" sz="2800" dirty="0" smtClean="0">
                <a:hlinkClick r:id="rId3"/>
              </a:rPr>
              <a:t> in Copenhagen</a:t>
            </a:r>
          </a:p>
          <a:p>
            <a:endParaRPr lang="da-DK" sz="2800" dirty="0" smtClean="0"/>
          </a:p>
          <a:p>
            <a:r>
              <a:rPr lang="da-DK" sz="2800" dirty="0" smtClean="0">
                <a:hlinkClick r:id="rId4"/>
              </a:rPr>
              <a:t>A </a:t>
            </a:r>
            <a:r>
              <a:rPr lang="da-DK" sz="2800" dirty="0" err="1" smtClean="0">
                <a:hlinkClick r:id="rId4"/>
              </a:rPr>
              <a:t>little</a:t>
            </a:r>
            <a:r>
              <a:rPr lang="da-DK" sz="2800" dirty="0" smtClean="0">
                <a:hlinkClick r:id="rId4"/>
              </a:rPr>
              <a:t> </a:t>
            </a:r>
            <a:r>
              <a:rPr lang="da-DK" sz="2800" dirty="0" err="1" smtClean="0">
                <a:hlinkClick r:id="rId4"/>
              </a:rPr>
              <a:t>something</a:t>
            </a:r>
            <a:r>
              <a:rPr lang="da-DK" sz="2800" dirty="0" smtClean="0">
                <a:hlinkClick r:id="rId4"/>
              </a:rPr>
              <a:t> </a:t>
            </a:r>
            <a:r>
              <a:rPr lang="da-DK" sz="2800" dirty="0" err="1" smtClean="0">
                <a:hlinkClick r:id="rId4"/>
              </a:rPr>
              <a:t>about</a:t>
            </a:r>
            <a:r>
              <a:rPr lang="da-DK" sz="2800" dirty="0" smtClean="0">
                <a:hlinkClick r:id="rId4"/>
              </a:rPr>
              <a:t> </a:t>
            </a:r>
            <a:r>
              <a:rPr lang="da-DK" sz="2800" dirty="0" err="1" smtClean="0">
                <a:hlinkClick r:id="rId4"/>
              </a:rPr>
              <a:t>Estonian</a:t>
            </a:r>
            <a:r>
              <a:rPr lang="da-DK" sz="2800" dirty="0" smtClean="0">
                <a:hlinkClick r:id="rId4"/>
              </a:rPr>
              <a:t>-Danish relations</a:t>
            </a: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val="213626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Pladsholder til tekst 3"/>
          <p:cNvSpPr>
            <a:spLocks noGrp="1"/>
          </p:cNvSpPr>
          <p:nvPr>
            <p:ph type="body" sz="quarter" idx="4294967295"/>
          </p:nvPr>
        </p:nvSpPr>
        <p:spPr bwMode="auto">
          <a:xfrm>
            <a:off x="360363" y="1988171"/>
            <a:ext cx="8532812" cy="4386124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buNone/>
            </a:pPr>
            <a:endParaRPr lang="da-DK" altLang="da-DK" sz="800" dirty="0" smtClean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da-DK" altLang="da-DK" sz="4000" dirty="0" smtClean="0">
                <a:cs typeface="Arial" charset="0"/>
              </a:rPr>
              <a:t>Invitations to go out by </a:t>
            </a:r>
            <a:r>
              <a:rPr lang="da-DK" altLang="da-DK" sz="4000" dirty="0" err="1" smtClean="0">
                <a:cs typeface="Arial" charset="0"/>
              </a:rPr>
              <a:t>late</a:t>
            </a:r>
            <a:r>
              <a:rPr lang="da-DK" altLang="da-DK" sz="4000" dirty="0" smtClean="0">
                <a:cs typeface="Arial" charset="0"/>
              </a:rPr>
              <a:t> </a:t>
            </a:r>
            <a:r>
              <a:rPr lang="da-DK" altLang="da-DK" sz="4000" dirty="0" smtClean="0">
                <a:cs typeface="Arial" charset="0"/>
              </a:rPr>
              <a:t>June</a:t>
            </a:r>
          </a:p>
          <a:p>
            <a:pPr eaLnBrk="1" hangingPunct="1">
              <a:buNone/>
            </a:pPr>
            <a:r>
              <a:rPr lang="da-DK" altLang="da-DK" sz="4000" dirty="0" smtClean="0">
                <a:cs typeface="Arial" charset="0"/>
              </a:rPr>
              <a:t>Presentations and workshops</a:t>
            </a:r>
            <a:endParaRPr lang="da-DK" altLang="da-DK" sz="4000" dirty="0" smtClean="0">
              <a:cs typeface="Arial" charset="0"/>
            </a:endParaRPr>
          </a:p>
          <a:p>
            <a:pPr eaLnBrk="1" hangingPunct="1">
              <a:buNone/>
            </a:pPr>
            <a:r>
              <a:rPr lang="da-DK" altLang="da-DK" sz="4000" dirty="0" smtClean="0">
                <a:cs typeface="Arial" charset="0"/>
              </a:rPr>
              <a:t>Deadline for </a:t>
            </a:r>
            <a:r>
              <a:rPr lang="da-DK" altLang="da-DK" sz="4000" dirty="0" err="1" smtClean="0">
                <a:cs typeface="Arial" charset="0"/>
              </a:rPr>
              <a:t>registration</a:t>
            </a:r>
            <a:r>
              <a:rPr lang="da-DK" altLang="da-DK" sz="4000" dirty="0" smtClean="0">
                <a:cs typeface="Arial" charset="0"/>
              </a:rPr>
              <a:t> SEP </a:t>
            </a:r>
            <a:r>
              <a:rPr lang="da-DK" altLang="da-DK" sz="4000" dirty="0" smtClean="0">
                <a:cs typeface="Arial" charset="0"/>
              </a:rPr>
              <a:t>05</a:t>
            </a:r>
            <a:endParaRPr lang="da-DK" altLang="da-DK" sz="4000" dirty="0" smtClean="0">
              <a:cs typeface="Arial" charset="0"/>
            </a:endParaRPr>
          </a:p>
          <a:p>
            <a:pPr eaLnBrk="1" hangingPunct="1">
              <a:buNone/>
            </a:pPr>
            <a:r>
              <a:rPr lang="da-DK" altLang="da-DK" sz="4000" dirty="0" smtClean="0">
                <a:cs typeface="Arial" charset="0"/>
              </a:rPr>
              <a:t>Seminar </a:t>
            </a:r>
            <a:r>
              <a:rPr lang="da-DK" altLang="da-DK" sz="4000" dirty="0" err="1" smtClean="0">
                <a:cs typeface="Arial" charset="0"/>
              </a:rPr>
              <a:t>fee</a:t>
            </a:r>
            <a:r>
              <a:rPr lang="da-DK" altLang="da-DK" sz="4000" dirty="0" smtClean="0">
                <a:cs typeface="Arial" charset="0"/>
              </a:rPr>
              <a:t> of 250 Euros</a:t>
            </a:r>
          </a:p>
          <a:p>
            <a:pPr eaLnBrk="1" hangingPunct="1">
              <a:buNone/>
            </a:pPr>
            <a:r>
              <a:rPr lang="da-DK" altLang="da-DK" sz="4000" dirty="0" smtClean="0">
                <a:cs typeface="Arial" charset="0"/>
              </a:rPr>
              <a:t>Hope to </a:t>
            </a:r>
            <a:r>
              <a:rPr lang="da-DK" altLang="da-DK" sz="4000" dirty="0" err="1" smtClean="0">
                <a:cs typeface="Arial" charset="0"/>
              </a:rPr>
              <a:t>see</a:t>
            </a:r>
            <a:r>
              <a:rPr lang="da-DK" altLang="da-DK" sz="4000" dirty="0" smtClean="0">
                <a:cs typeface="Arial" charset="0"/>
              </a:rPr>
              <a:t> </a:t>
            </a:r>
            <a:r>
              <a:rPr lang="da-DK" altLang="da-DK" sz="4000" dirty="0" err="1" smtClean="0">
                <a:cs typeface="Arial" charset="0"/>
              </a:rPr>
              <a:t>you</a:t>
            </a:r>
            <a:r>
              <a:rPr lang="da-DK" altLang="da-DK" sz="4000" dirty="0" smtClean="0">
                <a:cs typeface="Arial" charset="0"/>
              </a:rPr>
              <a:t> </a:t>
            </a:r>
            <a:r>
              <a:rPr lang="da-DK" altLang="da-DK" sz="4000" dirty="0" err="1" smtClean="0">
                <a:cs typeface="Arial" charset="0"/>
              </a:rPr>
              <a:t>there</a:t>
            </a:r>
            <a:r>
              <a:rPr lang="da-DK" altLang="da-DK" sz="4000" dirty="0" smtClean="0">
                <a:cs typeface="Arial" charset="0"/>
              </a:rPr>
              <a:t>….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11"/>
          </p:nvPr>
        </p:nvSpPr>
        <p:spPr>
          <a:xfrm>
            <a:off x="1276350" y="671513"/>
            <a:ext cx="6727825" cy="663575"/>
          </a:xfrm>
        </p:spPr>
        <p:txBody>
          <a:bodyPr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sz="4000" dirty="0" smtClean="0"/>
              <a:t>PRACTICAL STUFF</a:t>
            </a:r>
            <a:endParaRPr lang="da-DK" sz="40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205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86</Words>
  <Application>Microsoft Office PowerPoint</Application>
  <PresentationFormat>Skærmshow (4:3)</PresentationFormat>
  <Paragraphs>35</Paragraphs>
  <Slides>8</Slides>
  <Notes>6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Kontortema</vt:lpstr>
      <vt:lpstr>PowerPoint-præsentation</vt:lpstr>
      <vt:lpstr>PowerPoint-præsentation</vt:lpstr>
      <vt:lpstr>PowerPoint-præsentation</vt:lpstr>
      <vt:lpstr>PowerPoint-præsentation</vt:lpstr>
      <vt:lpstr>ACCOMMODATION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SOS</dc:creator>
  <cp:lastModifiedBy>ISK-ET01 Kristensen, Allan Juhl</cp:lastModifiedBy>
  <cp:revision>29</cp:revision>
  <dcterms:created xsi:type="dcterms:W3CDTF">2016-06-22T07:25:10Z</dcterms:created>
  <dcterms:modified xsi:type="dcterms:W3CDTF">2019-05-30T10:11:51Z</dcterms:modified>
</cp:coreProperties>
</file>