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3"/>
  </p:notesMasterIdLst>
  <p:sldIdLst>
    <p:sldId id="257" r:id="rId2"/>
    <p:sldId id="275" r:id="rId3"/>
    <p:sldId id="279" r:id="rId4"/>
    <p:sldId id="273" r:id="rId5"/>
    <p:sldId id="274" r:id="rId6"/>
    <p:sldId id="270" r:id="rId7"/>
    <p:sldId id="272" r:id="rId8"/>
    <p:sldId id="277" r:id="rId9"/>
    <p:sldId id="276" r:id="rId10"/>
    <p:sldId id="278" r:id="rId11"/>
    <p:sldId id="268" r:id="rId12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ubik" panose="00000500000000000000" pitchFamily="2" charset="-79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ubik" panose="00000500000000000000" pitchFamily="2" charset="-79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ubik" panose="00000500000000000000" pitchFamily="2" charset="-79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ubik" panose="00000500000000000000" pitchFamily="2" charset="-79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ubik" panose="00000500000000000000" pitchFamily="2" charset="-79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Rubik" panose="00000500000000000000" pitchFamily="2" charset="-79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Rubik" panose="00000500000000000000" pitchFamily="2" charset="-79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Rubik" panose="00000500000000000000" pitchFamily="2" charset="-79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Rubik" panose="00000500000000000000" pitchFamily="2" charset="-79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B3B3"/>
    <a:srgbClr val="2C5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3" autoAdjust="0"/>
    <p:restoredTop sz="94660"/>
  </p:normalViewPr>
  <p:slideViewPr>
    <p:cSldViewPr>
      <p:cViewPr varScale="1">
        <p:scale>
          <a:sx n="88" d="100"/>
          <a:sy n="88" d="100"/>
        </p:scale>
        <p:origin x="44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3134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007AEB-42C6-47AC-B9A0-1F780964CBF4}" type="doc">
      <dgm:prSet loTypeId="urn:microsoft.com/office/officeart/2008/layout/HalfCircleOrganizationChart" loCatId="hierarchy" qsTypeId="urn:microsoft.com/office/officeart/2005/8/quickstyle/3d1" qsCatId="3D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2D36EA9D-4922-47A2-BA16-715F7B3C6556}">
      <dgm:prSet phldrT="[Text]" custT="1"/>
      <dgm:spPr/>
      <dgm:t>
        <a:bodyPr/>
        <a:lstStyle/>
        <a:p>
          <a:r>
            <a:rPr lang="et-EE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Student</a:t>
          </a:r>
          <a:r>
            <a:rPr lang="et-EE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t-EE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engagement</a:t>
          </a:r>
          <a:endParaRPr lang="en-US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A77BB8-BA09-4CCD-9DCC-2954E83DA3E2}" type="parTrans" cxnId="{C6820A18-CFEE-46B6-A5D4-1D78AD951307}">
      <dgm:prSet/>
      <dgm:spPr/>
      <dgm:t>
        <a:bodyPr/>
        <a:lstStyle/>
        <a:p>
          <a:endParaRPr lang="en-US"/>
        </a:p>
      </dgm:t>
    </dgm:pt>
    <dgm:pt modelId="{13F20950-8DD8-4151-BE30-F7F32FBDACF8}" type="sibTrans" cxnId="{C6820A18-CFEE-46B6-A5D4-1D78AD951307}">
      <dgm:prSet/>
      <dgm:spPr/>
      <dgm:t>
        <a:bodyPr/>
        <a:lstStyle/>
        <a:p>
          <a:endParaRPr lang="en-US"/>
        </a:p>
      </dgm:t>
    </dgm:pt>
    <dgm:pt modelId="{DB48D0F0-FAC9-47F9-B7C8-078B5DFFF89E}">
      <dgm:prSet phldrT="[Text]"/>
      <dgm:spPr/>
      <dgm:t>
        <a:bodyPr/>
        <a:lstStyle/>
        <a:p>
          <a:r>
            <a:rPr lang="et-EE" dirty="0" err="1" smtClean="0">
              <a:latin typeface="Arial" panose="020B0604020202020204" pitchFamily="34" charset="0"/>
              <a:cs typeface="Arial" panose="020B0604020202020204" pitchFamily="34" charset="0"/>
            </a:rPr>
            <a:t>Large</a:t>
          </a:r>
          <a:r>
            <a:rPr lang="et-EE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t-EE" dirty="0" err="1" smtClean="0">
              <a:latin typeface="Arial" panose="020B0604020202020204" pitchFamily="34" charset="0"/>
              <a:cs typeface="Arial" panose="020B0604020202020204" pitchFamily="34" charset="0"/>
            </a:rPr>
            <a:t>classes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84DF3F0-DEF6-408C-A7F0-9A64B6AB66FD}" type="parTrans" cxnId="{10CCCFBB-BBD7-47FD-B760-C55CE9A4B606}">
      <dgm:prSet/>
      <dgm:spPr/>
      <dgm:t>
        <a:bodyPr/>
        <a:lstStyle/>
        <a:p>
          <a:endParaRPr lang="en-US"/>
        </a:p>
      </dgm:t>
    </dgm:pt>
    <dgm:pt modelId="{F5C993D3-32E3-4071-9FC8-007E1832359D}" type="sibTrans" cxnId="{10CCCFBB-BBD7-47FD-B760-C55CE9A4B606}">
      <dgm:prSet/>
      <dgm:spPr/>
      <dgm:t>
        <a:bodyPr/>
        <a:lstStyle/>
        <a:p>
          <a:endParaRPr lang="en-US"/>
        </a:p>
      </dgm:t>
    </dgm:pt>
    <dgm:pt modelId="{C847AADB-DA3E-48C5-A796-C0D4D6C4BFB4}">
      <dgm:prSet phldrT="[Text]"/>
      <dgm:spPr/>
      <dgm:t>
        <a:bodyPr/>
        <a:lstStyle/>
        <a:p>
          <a:r>
            <a:rPr lang="et-EE" dirty="0" err="1" smtClean="0">
              <a:latin typeface="Arial" panose="020B0604020202020204" pitchFamily="34" charset="0"/>
              <a:cs typeface="Arial" panose="020B0604020202020204" pitchFamily="34" charset="0"/>
            </a:rPr>
            <a:t>Discussions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1AEF57A-BB39-4C79-99EA-7A11ABDA9A26}" type="parTrans" cxnId="{9AE1AB5B-298E-48ED-8093-DD8589B3C333}">
      <dgm:prSet/>
      <dgm:spPr/>
      <dgm:t>
        <a:bodyPr/>
        <a:lstStyle/>
        <a:p>
          <a:endParaRPr lang="en-US"/>
        </a:p>
      </dgm:t>
    </dgm:pt>
    <dgm:pt modelId="{99B20802-A55B-4475-9021-7C2A4CAA0B25}" type="sibTrans" cxnId="{9AE1AB5B-298E-48ED-8093-DD8589B3C333}">
      <dgm:prSet/>
      <dgm:spPr/>
      <dgm:t>
        <a:bodyPr/>
        <a:lstStyle/>
        <a:p>
          <a:endParaRPr lang="en-US"/>
        </a:p>
      </dgm:t>
    </dgm:pt>
    <dgm:pt modelId="{DDC90D41-2FBD-42D6-BAD0-DBE23F20B3E7}">
      <dgm:prSet phldrT="[Text]"/>
      <dgm:spPr/>
      <dgm:t>
        <a:bodyPr/>
        <a:lstStyle/>
        <a:p>
          <a:r>
            <a:rPr lang="et-EE" dirty="0" err="1" smtClean="0">
              <a:latin typeface="Arial" panose="020B0604020202020204" pitchFamily="34" charset="0"/>
              <a:cs typeface="Arial" panose="020B0604020202020204" pitchFamily="34" charset="0"/>
            </a:rPr>
            <a:t>Online</a:t>
          </a:r>
          <a:r>
            <a:rPr lang="et-EE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t-EE" dirty="0" err="1" smtClean="0">
              <a:latin typeface="Arial" panose="020B0604020202020204" pitchFamily="34" charset="0"/>
              <a:cs typeface="Arial" panose="020B0604020202020204" pitchFamily="34" charset="0"/>
            </a:rPr>
            <a:t>courses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5DEB21-DC12-440E-84B7-F465308D218E}" type="parTrans" cxnId="{CE7E3689-23F8-413C-A653-F54AC99CCE1E}">
      <dgm:prSet/>
      <dgm:spPr/>
      <dgm:t>
        <a:bodyPr/>
        <a:lstStyle/>
        <a:p>
          <a:endParaRPr lang="en-US"/>
        </a:p>
      </dgm:t>
    </dgm:pt>
    <dgm:pt modelId="{178BBCF7-FFCD-439F-A225-BE4A2D47FF12}" type="sibTrans" cxnId="{CE7E3689-23F8-413C-A653-F54AC99CCE1E}">
      <dgm:prSet/>
      <dgm:spPr/>
      <dgm:t>
        <a:bodyPr/>
        <a:lstStyle/>
        <a:p>
          <a:endParaRPr lang="en-US"/>
        </a:p>
      </dgm:t>
    </dgm:pt>
    <dgm:pt modelId="{66E513F3-070D-4CFA-8C73-2955E5165F99}">
      <dgm:prSet phldrT="[Text]"/>
      <dgm:spPr/>
      <dgm:t>
        <a:bodyPr/>
        <a:lstStyle/>
        <a:p>
          <a:r>
            <a:rPr lang="et-EE" dirty="0" err="1" smtClean="0">
              <a:latin typeface="Arial" panose="020B0604020202020204" pitchFamily="34" charset="0"/>
              <a:cs typeface="Arial" panose="020B0604020202020204" pitchFamily="34" charset="0"/>
            </a:rPr>
            <a:t>Assessment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CE73E76-C301-4518-8FBB-6356F8A44423}" type="parTrans" cxnId="{D7F00FBC-A182-429C-87BD-81BB1AC07085}">
      <dgm:prSet/>
      <dgm:spPr/>
      <dgm:t>
        <a:bodyPr/>
        <a:lstStyle/>
        <a:p>
          <a:endParaRPr lang="en-US"/>
        </a:p>
      </dgm:t>
    </dgm:pt>
    <dgm:pt modelId="{8B828CA3-CB0B-4CA2-AD7E-D1C8FF660A36}" type="sibTrans" cxnId="{D7F00FBC-A182-429C-87BD-81BB1AC07085}">
      <dgm:prSet/>
      <dgm:spPr/>
      <dgm:t>
        <a:bodyPr/>
        <a:lstStyle/>
        <a:p>
          <a:endParaRPr lang="en-US"/>
        </a:p>
      </dgm:t>
    </dgm:pt>
    <dgm:pt modelId="{2263203B-5171-424F-8B90-7674B3C954A2}">
      <dgm:prSet phldrT="[Text]"/>
      <dgm:spPr/>
      <dgm:t>
        <a:bodyPr/>
        <a:lstStyle/>
        <a:p>
          <a:r>
            <a:rPr lang="et-EE" dirty="0" err="1" smtClean="0">
              <a:latin typeface="Arial" panose="020B0604020202020204" pitchFamily="34" charset="0"/>
              <a:cs typeface="Arial" panose="020B0604020202020204" pitchFamily="34" charset="0"/>
            </a:rPr>
            <a:t>Group</a:t>
          </a:r>
          <a:r>
            <a:rPr lang="et-EE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t-EE" dirty="0" err="1" smtClean="0">
              <a:latin typeface="Arial" panose="020B0604020202020204" pitchFamily="34" charset="0"/>
              <a:cs typeface="Arial" panose="020B0604020202020204" pitchFamily="34" charset="0"/>
            </a:rPr>
            <a:t>work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9036107-54A5-46B1-8EE8-1EBD20DA2458}" type="parTrans" cxnId="{74C84CBE-0AC7-4EFB-9ACB-1F5D2BCE16AE}">
      <dgm:prSet/>
      <dgm:spPr/>
      <dgm:t>
        <a:bodyPr/>
        <a:lstStyle/>
        <a:p>
          <a:endParaRPr lang="en-US"/>
        </a:p>
      </dgm:t>
    </dgm:pt>
    <dgm:pt modelId="{74D65A0D-A826-423E-B31A-A6F08A9F45E4}" type="sibTrans" cxnId="{74C84CBE-0AC7-4EFB-9ACB-1F5D2BCE16AE}">
      <dgm:prSet/>
      <dgm:spPr/>
      <dgm:t>
        <a:bodyPr/>
        <a:lstStyle/>
        <a:p>
          <a:endParaRPr lang="en-US"/>
        </a:p>
      </dgm:t>
    </dgm:pt>
    <dgm:pt modelId="{A04AB3C1-0348-4017-B0C0-ED6A3ABA8B64}" type="pres">
      <dgm:prSet presAssocID="{29007AEB-42C6-47AC-B9A0-1F780964CBF4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2474B041-B1DB-4F94-94B8-DA36D5F9166A}" type="pres">
      <dgm:prSet presAssocID="{2D36EA9D-4922-47A2-BA16-715F7B3C6556}" presName="hierRoot1" presStyleCnt="0">
        <dgm:presLayoutVars>
          <dgm:hierBranch val="init"/>
        </dgm:presLayoutVars>
      </dgm:prSet>
      <dgm:spPr/>
    </dgm:pt>
    <dgm:pt modelId="{7045DCFC-7D16-4D8B-8F94-A0AFB6F14C24}" type="pres">
      <dgm:prSet presAssocID="{2D36EA9D-4922-47A2-BA16-715F7B3C6556}" presName="rootComposite1" presStyleCnt="0"/>
      <dgm:spPr/>
    </dgm:pt>
    <dgm:pt modelId="{ACCF7993-0D4B-4319-ABDD-09A330C8CCDF}" type="pres">
      <dgm:prSet presAssocID="{2D36EA9D-4922-47A2-BA16-715F7B3C6556}" presName="rootText1" presStyleLbl="alignAcc1" presStyleIdx="0" presStyleCnt="0" custScaleX="128419" custScaleY="19238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C210CBF-1026-49FA-8891-2264F8E7A081}" type="pres">
      <dgm:prSet presAssocID="{2D36EA9D-4922-47A2-BA16-715F7B3C6556}" presName="topArc1" presStyleLbl="parChTrans1D1" presStyleIdx="0" presStyleCnt="12"/>
      <dgm:spPr/>
    </dgm:pt>
    <dgm:pt modelId="{3DEEC000-3972-4B7A-9647-5AC287848A60}" type="pres">
      <dgm:prSet presAssocID="{2D36EA9D-4922-47A2-BA16-715F7B3C6556}" presName="bottomArc1" presStyleLbl="parChTrans1D1" presStyleIdx="1" presStyleCnt="12"/>
      <dgm:spPr/>
    </dgm:pt>
    <dgm:pt modelId="{02C4E0ED-FACA-4B66-BCBF-9A069953E00A}" type="pres">
      <dgm:prSet presAssocID="{2D36EA9D-4922-47A2-BA16-715F7B3C6556}" presName="topConnNode1" presStyleLbl="node1" presStyleIdx="0" presStyleCnt="0"/>
      <dgm:spPr/>
      <dgm:t>
        <a:bodyPr/>
        <a:lstStyle/>
        <a:p>
          <a:endParaRPr lang="en-US"/>
        </a:p>
      </dgm:t>
    </dgm:pt>
    <dgm:pt modelId="{D126707F-14BD-40D6-A349-4933B7D476C1}" type="pres">
      <dgm:prSet presAssocID="{2D36EA9D-4922-47A2-BA16-715F7B3C6556}" presName="hierChild2" presStyleCnt="0"/>
      <dgm:spPr/>
    </dgm:pt>
    <dgm:pt modelId="{813E1632-6931-4E20-8238-F2BB0B0DA562}" type="pres">
      <dgm:prSet presAssocID="{984DF3F0-DEF6-408C-A7F0-9A64B6AB66FD}" presName="Name28" presStyleLbl="parChTrans1D2" presStyleIdx="0" presStyleCnt="5"/>
      <dgm:spPr/>
      <dgm:t>
        <a:bodyPr/>
        <a:lstStyle/>
        <a:p>
          <a:endParaRPr lang="en-US"/>
        </a:p>
      </dgm:t>
    </dgm:pt>
    <dgm:pt modelId="{D04E8128-C04D-47DB-8371-93995F10298B}" type="pres">
      <dgm:prSet presAssocID="{DB48D0F0-FAC9-47F9-B7C8-078B5DFFF89E}" presName="hierRoot2" presStyleCnt="0">
        <dgm:presLayoutVars>
          <dgm:hierBranch val="init"/>
        </dgm:presLayoutVars>
      </dgm:prSet>
      <dgm:spPr/>
    </dgm:pt>
    <dgm:pt modelId="{1259C740-20D0-4E6D-9A76-9CDF1441BBCB}" type="pres">
      <dgm:prSet presAssocID="{DB48D0F0-FAC9-47F9-B7C8-078B5DFFF89E}" presName="rootComposite2" presStyleCnt="0"/>
      <dgm:spPr/>
    </dgm:pt>
    <dgm:pt modelId="{C690747C-8AA5-4AD2-91D2-01BF88D3A675}" type="pres">
      <dgm:prSet presAssocID="{DB48D0F0-FAC9-47F9-B7C8-078B5DFFF89E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FE132A8-380E-4C62-80D4-D12CE2980A56}" type="pres">
      <dgm:prSet presAssocID="{DB48D0F0-FAC9-47F9-B7C8-078B5DFFF89E}" presName="topArc2" presStyleLbl="parChTrans1D1" presStyleIdx="2" presStyleCnt="12"/>
      <dgm:spPr/>
    </dgm:pt>
    <dgm:pt modelId="{344FE2D0-B00F-499B-85FC-4E500A16EE41}" type="pres">
      <dgm:prSet presAssocID="{DB48D0F0-FAC9-47F9-B7C8-078B5DFFF89E}" presName="bottomArc2" presStyleLbl="parChTrans1D1" presStyleIdx="3" presStyleCnt="12"/>
      <dgm:spPr/>
    </dgm:pt>
    <dgm:pt modelId="{D9DFAD5F-EC9B-48FC-9988-1CC7D1235A9E}" type="pres">
      <dgm:prSet presAssocID="{DB48D0F0-FAC9-47F9-B7C8-078B5DFFF89E}" presName="topConnNode2" presStyleLbl="node2" presStyleIdx="0" presStyleCnt="0"/>
      <dgm:spPr/>
      <dgm:t>
        <a:bodyPr/>
        <a:lstStyle/>
        <a:p>
          <a:endParaRPr lang="en-US"/>
        </a:p>
      </dgm:t>
    </dgm:pt>
    <dgm:pt modelId="{D53A9704-0112-4444-951D-8BB7B375B2C0}" type="pres">
      <dgm:prSet presAssocID="{DB48D0F0-FAC9-47F9-B7C8-078B5DFFF89E}" presName="hierChild4" presStyleCnt="0"/>
      <dgm:spPr/>
    </dgm:pt>
    <dgm:pt modelId="{74C8675C-DB3F-4120-B774-A6B319CD4ADF}" type="pres">
      <dgm:prSet presAssocID="{DB48D0F0-FAC9-47F9-B7C8-078B5DFFF89E}" presName="hierChild5" presStyleCnt="0"/>
      <dgm:spPr/>
    </dgm:pt>
    <dgm:pt modelId="{6F7C09F4-ECA9-4FFE-9EFB-AD7A167B1247}" type="pres">
      <dgm:prSet presAssocID="{51AEF57A-BB39-4C79-99EA-7A11ABDA9A26}" presName="Name28" presStyleLbl="parChTrans1D2" presStyleIdx="1" presStyleCnt="5"/>
      <dgm:spPr/>
      <dgm:t>
        <a:bodyPr/>
        <a:lstStyle/>
        <a:p>
          <a:endParaRPr lang="en-US"/>
        </a:p>
      </dgm:t>
    </dgm:pt>
    <dgm:pt modelId="{F90F133B-1CA8-49FD-8816-C0FB812A225B}" type="pres">
      <dgm:prSet presAssocID="{C847AADB-DA3E-48C5-A796-C0D4D6C4BFB4}" presName="hierRoot2" presStyleCnt="0">
        <dgm:presLayoutVars>
          <dgm:hierBranch val="init"/>
        </dgm:presLayoutVars>
      </dgm:prSet>
      <dgm:spPr/>
    </dgm:pt>
    <dgm:pt modelId="{CAAD4180-FA5C-4305-8A9D-86AA74D52339}" type="pres">
      <dgm:prSet presAssocID="{C847AADB-DA3E-48C5-A796-C0D4D6C4BFB4}" presName="rootComposite2" presStyleCnt="0"/>
      <dgm:spPr/>
    </dgm:pt>
    <dgm:pt modelId="{5A8C7144-508B-461D-B51E-23408F517A3E}" type="pres">
      <dgm:prSet presAssocID="{C847AADB-DA3E-48C5-A796-C0D4D6C4BFB4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B27F1A8-8088-45B9-B9B2-524A839BA37C}" type="pres">
      <dgm:prSet presAssocID="{C847AADB-DA3E-48C5-A796-C0D4D6C4BFB4}" presName="topArc2" presStyleLbl="parChTrans1D1" presStyleIdx="4" presStyleCnt="12"/>
      <dgm:spPr/>
    </dgm:pt>
    <dgm:pt modelId="{38344243-AD24-4DFD-AB9E-6CB9861CE5FA}" type="pres">
      <dgm:prSet presAssocID="{C847AADB-DA3E-48C5-A796-C0D4D6C4BFB4}" presName="bottomArc2" presStyleLbl="parChTrans1D1" presStyleIdx="5" presStyleCnt="12"/>
      <dgm:spPr/>
    </dgm:pt>
    <dgm:pt modelId="{861D2D0F-A595-4AF9-9F84-5BCD0FEB7FE6}" type="pres">
      <dgm:prSet presAssocID="{C847AADB-DA3E-48C5-A796-C0D4D6C4BFB4}" presName="topConnNode2" presStyleLbl="node2" presStyleIdx="0" presStyleCnt="0"/>
      <dgm:spPr/>
      <dgm:t>
        <a:bodyPr/>
        <a:lstStyle/>
        <a:p>
          <a:endParaRPr lang="en-US"/>
        </a:p>
      </dgm:t>
    </dgm:pt>
    <dgm:pt modelId="{1FEE349D-0643-4FD7-B935-3870F65FEA60}" type="pres">
      <dgm:prSet presAssocID="{C847AADB-DA3E-48C5-A796-C0D4D6C4BFB4}" presName="hierChild4" presStyleCnt="0"/>
      <dgm:spPr/>
    </dgm:pt>
    <dgm:pt modelId="{BD40358A-D869-42B9-BFAB-496DA7F5C322}" type="pres">
      <dgm:prSet presAssocID="{C847AADB-DA3E-48C5-A796-C0D4D6C4BFB4}" presName="hierChild5" presStyleCnt="0"/>
      <dgm:spPr/>
    </dgm:pt>
    <dgm:pt modelId="{2E556AAD-0F31-4DF1-B1BF-B568443FF329}" type="pres">
      <dgm:prSet presAssocID="{335DEB21-DC12-440E-84B7-F465308D218E}" presName="Name28" presStyleLbl="parChTrans1D2" presStyleIdx="2" presStyleCnt="5"/>
      <dgm:spPr/>
    </dgm:pt>
    <dgm:pt modelId="{C2E3ACF1-8295-4EC7-9595-29A245C712CA}" type="pres">
      <dgm:prSet presAssocID="{DDC90D41-2FBD-42D6-BAD0-DBE23F20B3E7}" presName="hierRoot2" presStyleCnt="0">
        <dgm:presLayoutVars>
          <dgm:hierBranch val="init"/>
        </dgm:presLayoutVars>
      </dgm:prSet>
      <dgm:spPr/>
    </dgm:pt>
    <dgm:pt modelId="{7AE705F4-864C-4EAA-B038-687135B42EDC}" type="pres">
      <dgm:prSet presAssocID="{DDC90D41-2FBD-42D6-BAD0-DBE23F20B3E7}" presName="rootComposite2" presStyleCnt="0"/>
      <dgm:spPr/>
    </dgm:pt>
    <dgm:pt modelId="{E74F52E9-BF09-44C9-A9BC-538E94B8E61C}" type="pres">
      <dgm:prSet presAssocID="{DDC90D41-2FBD-42D6-BAD0-DBE23F20B3E7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31F9138-B8E5-48AE-A6D2-EF81E5CD38FA}" type="pres">
      <dgm:prSet presAssocID="{DDC90D41-2FBD-42D6-BAD0-DBE23F20B3E7}" presName="topArc2" presStyleLbl="parChTrans1D1" presStyleIdx="6" presStyleCnt="12"/>
      <dgm:spPr/>
    </dgm:pt>
    <dgm:pt modelId="{B80AE915-29D2-41ED-B130-E450DDAEA4E0}" type="pres">
      <dgm:prSet presAssocID="{DDC90D41-2FBD-42D6-BAD0-DBE23F20B3E7}" presName="bottomArc2" presStyleLbl="parChTrans1D1" presStyleIdx="7" presStyleCnt="12"/>
      <dgm:spPr/>
    </dgm:pt>
    <dgm:pt modelId="{44961603-DACE-4248-B9AC-ED7EAF66D2FB}" type="pres">
      <dgm:prSet presAssocID="{DDC90D41-2FBD-42D6-BAD0-DBE23F20B3E7}" presName="topConnNode2" presStyleLbl="node2" presStyleIdx="0" presStyleCnt="0"/>
      <dgm:spPr/>
      <dgm:t>
        <a:bodyPr/>
        <a:lstStyle/>
        <a:p>
          <a:endParaRPr lang="en-US"/>
        </a:p>
      </dgm:t>
    </dgm:pt>
    <dgm:pt modelId="{784D75B5-9D42-4BC9-B35E-CF883071EB18}" type="pres">
      <dgm:prSet presAssocID="{DDC90D41-2FBD-42D6-BAD0-DBE23F20B3E7}" presName="hierChild4" presStyleCnt="0"/>
      <dgm:spPr/>
    </dgm:pt>
    <dgm:pt modelId="{0A610834-188B-4627-A6AB-8B9265CEE656}" type="pres">
      <dgm:prSet presAssocID="{DDC90D41-2FBD-42D6-BAD0-DBE23F20B3E7}" presName="hierChild5" presStyleCnt="0"/>
      <dgm:spPr/>
    </dgm:pt>
    <dgm:pt modelId="{E6F0B42A-BA87-45A2-A330-4941244031BE}" type="pres">
      <dgm:prSet presAssocID="{3CE73E76-C301-4518-8FBB-6356F8A44423}" presName="Name28" presStyleLbl="parChTrans1D2" presStyleIdx="3" presStyleCnt="5"/>
      <dgm:spPr/>
    </dgm:pt>
    <dgm:pt modelId="{FCD8E4C5-0F0E-4B23-A338-8C91BB068E3B}" type="pres">
      <dgm:prSet presAssocID="{66E513F3-070D-4CFA-8C73-2955E5165F99}" presName="hierRoot2" presStyleCnt="0">
        <dgm:presLayoutVars>
          <dgm:hierBranch val="init"/>
        </dgm:presLayoutVars>
      </dgm:prSet>
      <dgm:spPr/>
    </dgm:pt>
    <dgm:pt modelId="{1B0061F1-9D63-415F-B0C7-CD7CD9DB8FC7}" type="pres">
      <dgm:prSet presAssocID="{66E513F3-070D-4CFA-8C73-2955E5165F99}" presName="rootComposite2" presStyleCnt="0"/>
      <dgm:spPr/>
    </dgm:pt>
    <dgm:pt modelId="{4BFD1572-3A84-4965-B738-D41D586B384B}" type="pres">
      <dgm:prSet presAssocID="{66E513F3-070D-4CFA-8C73-2955E5165F99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3ACB33A-A4A1-462C-BD2A-A9AD5865C344}" type="pres">
      <dgm:prSet presAssocID="{66E513F3-070D-4CFA-8C73-2955E5165F99}" presName="topArc2" presStyleLbl="parChTrans1D1" presStyleIdx="8" presStyleCnt="12"/>
      <dgm:spPr/>
    </dgm:pt>
    <dgm:pt modelId="{BDB2B146-DA31-4558-B1B7-E9A71406FD71}" type="pres">
      <dgm:prSet presAssocID="{66E513F3-070D-4CFA-8C73-2955E5165F99}" presName="bottomArc2" presStyleLbl="parChTrans1D1" presStyleIdx="9" presStyleCnt="12"/>
      <dgm:spPr/>
    </dgm:pt>
    <dgm:pt modelId="{210B16ED-B9D4-46E4-B1DA-2ABC2C262B20}" type="pres">
      <dgm:prSet presAssocID="{66E513F3-070D-4CFA-8C73-2955E5165F99}" presName="topConnNode2" presStyleLbl="node2" presStyleIdx="0" presStyleCnt="0"/>
      <dgm:spPr/>
      <dgm:t>
        <a:bodyPr/>
        <a:lstStyle/>
        <a:p>
          <a:endParaRPr lang="en-US"/>
        </a:p>
      </dgm:t>
    </dgm:pt>
    <dgm:pt modelId="{231489E7-5325-429E-85C1-8A4719CDD4F8}" type="pres">
      <dgm:prSet presAssocID="{66E513F3-070D-4CFA-8C73-2955E5165F99}" presName="hierChild4" presStyleCnt="0"/>
      <dgm:spPr/>
    </dgm:pt>
    <dgm:pt modelId="{0AEF4DCB-6BD7-447B-AE41-517895D41A6C}" type="pres">
      <dgm:prSet presAssocID="{66E513F3-070D-4CFA-8C73-2955E5165F99}" presName="hierChild5" presStyleCnt="0"/>
      <dgm:spPr/>
    </dgm:pt>
    <dgm:pt modelId="{93A53C75-9803-426E-82BF-47040E7F2523}" type="pres">
      <dgm:prSet presAssocID="{29036107-54A5-46B1-8EE8-1EBD20DA2458}" presName="Name28" presStyleLbl="parChTrans1D2" presStyleIdx="4" presStyleCnt="5"/>
      <dgm:spPr/>
    </dgm:pt>
    <dgm:pt modelId="{252863E4-BF4B-46FC-AA92-46D0EB25983A}" type="pres">
      <dgm:prSet presAssocID="{2263203B-5171-424F-8B90-7674B3C954A2}" presName="hierRoot2" presStyleCnt="0">
        <dgm:presLayoutVars>
          <dgm:hierBranch val="hang"/>
        </dgm:presLayoutVars>
      </dgm:prSet>
      <dgm:spPr/>
    </dgm:pt>
    <dgm:pt modelId="{EE57B778-9238-41F7-8C3E-23E2674E4933}" type="pres">
      <dgm:prSet presAssocID="{2263203B-5171-424F-8B90-7674B3C954A2}" presName="rootComposite2" presStyleCnt="0"/>
      <dgm:spPr/>
    </dgm:pt>
    <dgm:pt modelId="{8468604A-92D5-4895-8744-D9C7ED52C246}" type="pres">
      <dgm:prSet presAssocID="{2263203B-5171-424F-8B90-7674B3C954A2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83304D3-AA51-4D10-9FD7-B95F391961E1}" type="pres">
      <dgm:prSet presAssocID="{2263203B-5171-424F-8B90-7674B3C954A2}" presName="topArc2" presStyleLbl="parChTrans1D1" presStyleIdx="10" presStyleCnt="12"/>
      <dgm:spPr/>
    </dgm:pt>
    <dgm:pt modelId="{72C56BD2-304D-4753-896E-783C7593CBF5}" type="pres">
      <dgm:prSet presAssocID="{2263203B-5171-424F-8B90-7674B3C954A2}" presName="bottomArc2" presStyleLbl="parChTrans1D1" presStyleIdx="11" presStyleCnt="12"/>
      <dgm:spPr/>
    </dgm:pt>
    <dgm:pt modelId="{55A40D4F-87F8-4CD5-BDA9-D7659BA23B2F}" type="pres">
      <dgm:prSet presAssocID="{2263203B-5171-424F-8B90-7674B3C954A2}" presName="topConnNode2" presStyleLbl="node2" presStyleIdx="0" presStyleCnt="0"/>
      <dgm:spPr/>
      <dgm:t>
        <a:bodyPr/>
        <a:lstStyle/>
        <a:p>
          <a:endParaRPr lang="en-US"/>
        </a:p>
      </dgm:t>
    </dgm:pt>
    <dgm:pt modelId="{7DC23E46-FD0C-49CD-B697-602F174416F1}" type="pres">
      <dgm:prSet presAssocID="{2263203B-5171-424F-8B90-7674B3C954A2}" presName="hierChild4" presStyleCnt="0"/>
      <dgm:spPr/>
    </dgm:pt>
    <dgm:pt modelId="{5CFE639C-6ECB-4B47-891B-AEDCE68B568A}" type="pres">
      <dgm:prSet presAssocID="{2263203B-5171-424F-8B90-7674B3C954A2}" presName="hierChild5" presStyleCnt="0"/>
      <dgm:spPr/>
    </dgm:pt>
    <dgm:pt modelId="{A068231F-6C6D-48C4-B9C3-ADCC3D6550D1}" type="pres">
      <dgm:prSet presAssocID="{2D36EA9D-4922-47A2-BA16-715F7B3C6556}" presName="hierChild3" presStyleCnt="0"/>
      <dgm:spPr/>
    </dgm:pt>
  </dgm:ptLst>
  <dgm:cxnLst>
    <dgm:cxn modelId="{FF8B7B35-6252-4E39-8CD3-29458174FB3C}" type="presOf" srcId="{335DEB21-DC12-440E-84B7-F465308D218E}" destId="{2E556AAD-0F31-4DF1-B1BF-B568443FF329}" srcOrd="0" destOrd="0" presId="urn:microsoft.com/office/officeart/2008/layout/HalfCircleOrganizationChart"/>
    <dgm:cxn modelId="{26FB95E7-2143-4507-BE43-D5385D114FB7}" type="presOf" srcId="{2D36EA9D-4922-47A2-BA16-715F7B3C6556}" destId="{ACCF7993-0D4B-4319-ABDD-09A330C8CCDF}" srcOrd="0" destOrd="0" presId="urn:microsoft.com/office/officeart/2008/layout/HalfCircleOrganizationChart"/>
    <dgm:cxn modelId="{99FEEF80-F2D1-4431-8E20-977671A3E5AA}" type="presOf" srcId="{3CE73E76-C301-4518-8FBB-6356F8A44423}" destId="{E6F0B42A-BA87-45A2-A330-4941244031BE}" srcOrd="0" destOrd="0" presId="urn:microsoft.com/office/officeart/2008/layout/HalfCircleOrganizationChart"/>
    <dgm:cxn modelId="{17723838-E12D-484B-9AC2-E193AD40E15A}" type="presOf" srcId="{C847AADB-DA3E-48C5-A796-C0D4D6C4BFB4}" destId="{861D2D0F-A595-4AF9-9F84-5BCD0FEB7FE6}" srcOrd="1" destOrd="0" presId="urn:microsoft.com/office/officeart/2008/layout/HalfCircleOrganizationChart"/>
    <dgm:cxn modelId="{CE7E3689-23F8-413C-A653-F54AC99CCE1E}" srcId="{2D36EA9D-4922-47A2-BA16-715F7B3C6556}" destId="{DDC90D41-2FBD-42D6-BAD0-DBE23F20B3E7}" srcOrd="2" destOrd="0" parTransId="{335DEB21-DC12-440E-84B7-F465308D218E}" sibTransId="{178BBCF7-FFCD-439F-A225-BE4A2D47FF12}"/>
    <dgm:cxn modelId="{6F369C23-73B0-4592-B3EB-9918E48A4851}" type="presOf" srcId="{29036107-54A5-46B1-8EE8-1EBD20DA2458}" destId="{93A53C75-9803-426E-82BF-47040E7F2523}" srcOrd="0" destOrd="0" presId="urn:microsoft.com/office/officeart/2008/layout/HalfCircleOrganizationChart"/>
    <dgm:cxn modelId="{3F3E934F-C783-4028-8DDD-D2C7CB65929F}" type="presOf" srcId="{2263203B-5171-424F-8B90-7674B3C954A2}" destId="{55A40D4F-87F8-4CD5-BDA9-D7659BA23B2F}" srcOrd="1" destOrd="0" presId="urn:microsoft.com/office/officeart/2008/layout/HalfCircleOrganizationChart"/>
    <dgm:cxn modelId="{74C84CBE-0AC7-4EFB-9ACB-1F5D2BCE16AE}" srcId="{2D36EA9D-4922-47A2-BA16-715F7B3C6556}" destId="{2263203B-5171-424F-8B90-7674B3C954A2}" srcOrd="4" destOrd="0" parTransId="{29036107-54A5-46B1-8EE8-1EBD20DA2458}" sibTransId="{74D65A0D-A826-423E-B31A-A6F08A9F45E4}"/>
    <dgm:cxn modelId="{AE818DCE-650F-41CD-A41D-9D3A326F9881}" type="presOf" srcId="{C847AADB-DA3E-48C5-A796-C0D4D6C4BFB4}" destId="{5A8C7144-508B-461D-B51E-23408F517A3E}" srcOrd="0" destOrd="0" presId="urn:microsoft.com/office/officeart/2008/layout/HalfCircleOrganizationChart"/>
    <dgm:cxn modelId="{47037D5B-5F67-427B-B1FF-574E102B794D}" type="presOf" srcId="{2D36EA9D-4922-47A2-BA16-715F7B3C6556}" destId="{02C4E0ED-FACA-4B66-BCBF-9A069953E00A}" srcOrd="1" destOrd="0" presId="urn:microsoft.com/office/officeart/2008/layout/HalfCircleOrganizationChart"/>
    <dgm:cxn modelId="{6CB06F78-458F-4AD8-957B-BEE85791CCAB}" type="presOf" srcId="{DB48D0F0-FAC9-47F9-B7C8-078B5DFFF89E}" destId="{C690747C-8AA5-4AD2-91D2-01BF88D3A675}" srcOrd="0" destOrd="0" presId="urn:microsoft.com/office/officeart/2008/layout/HalfCircleOrganizationChart"/>
    <dgm:cxn modelId="{9AE1AB5B-298E-48ED-8093-DD8589B3C333}" srcId="{2D36EA9D-4922-47A2-BA16-715F7B3C6556}" destId="{C847AADB-DA3E-48C5-A796-C0D4D6C4BFB4}" srcOrd="1" destOrd="0" parTransId="{51AEF57A-BB39-4C79-99EA-7A11ABDA9A26}" sibTransId="{99B20802-A55B-4475-9021-7C2A4CAA0B25}"/>
    <dgm:cxn modelId="{D7F00FBC-A182-429C-87BD-81BB1AC07085}" srcId="{2D36EA9D-4922-47A2-BA16-715F7B3C6556}" destId="{66E513F3-070D-4CFA-8C73-2955E5165F99}" srcOrd="3" destOrd="0" parTransId="{3CE73E76-C301-4518-8FBB-6356F8A44423}" sibTransId="{8B828CA3-CB0B-4CA2-AD7E-D1C8FF660A36}"/>
    <dgm:cxn modelId="{10CCCFBB-BBD7-47FD-B760-C55CE9A4B606}" srcId="{2D36EA9D-4922-47A2-BA16-715F7B3C6556}" destId="{DB48D0F0-FAC9-47F9-B7C8-078B5DFFF89E}" srcOrd="0" destOrd="0" parTransId="{984DF3F0-DEF6-408C-A7F0-9A64B6AB66FD}" sibTransId="{F5C993D3-32E3-4071-9FC8-007E1832359D}"/>
    <dgm:cxn modelId="{894FCF50-6B88-445A-B753-8E71FF65C1F9}" type="presOf" srcId="{DDC90D41-2FBD-42D6-BAD0-DBE23F20B3E7}" destId="{44961603-DACE-4248-B9AC-ED7EAF66D2FB}" srcOrd="1" destOrd="0" presId="urn:microsoft.com/office/officeart/2008/layout/HalfCircleOrganizationChart"/>
    <dgm:cxn modelId="{C6820A18-CFEE-46B6-A5D4-1D78AD951307}" srcId="{29007AEB-42C6-47AC-B9A0-1F780964CBF4}" destId="{2D36EA9D-4922-47A2-BA16-715F7B3C6556}" srcOrd="0" destOrd="0" parTransId="{7DA77BB8-BA09-4CCD-9DCC-2954E83DA3E2}" sibTransId="{13F20950-8DD8-4151-BE30-F7F32FBDACF8}"/>
    <dgm:cxn modelId="{87BFA909-45F4-465E-9BD3-DD097F509984}" type="presOf" srcId="{2263203B-5171-424F-8B90-7674B3C954A2}" destId="{8468604A-92D5-4895-8744-D9C7ED52C246}" srcOrd="0" destOrd="0" presId="urn:microsoft.com/office/officeart/2008/layout/HalfCircleOrganizationChart"/>
    <dgm:cxn modelId="{05B639D2-8B6C-42C7-A254-91519D169B56}" type="presOf" srcId="{66E513F3-070D-4CFA-8C73-2955E5165F99}" destId="{4BFD1572-3A84-4965-B738-D41D586B384B}" srcOrd="0" destOrd="0" presId="urn:microsoft.com/office/officeart/2008/layout/HalfCircleOrganizationChart"/>
    <dgm:cxn modelId="{4980C664-0955-4B88-B940-711CF8EA6A86}" type="presOf" srcId="{DB48D0F0-FAC9-47F9-B7C8-078B5DFFF89E}" destId="{D9DFAD5F-EC9B-48FC-9988-1CC7D1235A9E}" srcOrd="1" destOrd="0" presId="urn:microsoft.com/office/officeart/2008/layout/HalfCircleOrganizationChart"/>
    <dgm:cxn modelId="{994269B3-E9C8-4BAB-8565-F6C2AAB3902E}" type="presOf" srcId="{984DF3F0-DEF6-408C-A7F0-9A64B6AB66FD}" destId="{813E1632-6931-4E20-8238-F2BB0B0DA562}" srcOrd="0" destOrd="0" presId="urn:microsoft.com/office/officeart/2008/layout/HalfCircleOrganizationChart"/>
    <dgm:cxn modelId="{DC240212-C44D-48A7-885D-6504757641D8}" type="presOf" srcId="{29007AEB-42C6-47AC-B9A0-1F780964CBF4}" destId="{A04AB3C1-0348-4017-B0C0-ED6A3ABA8B64}" srcOrd="0" destOrd="0" presId="urn:microsoft.com/office/officeart/2008/layout/HalfCircleOrganizationChart"/>
    <dgm:cxn modelId="{0087661D-12A4-4E8E-85C1-EEB0A167475A}" type="presOf" srcId="{DDC90D41-2FBD-42D6-BAD0-DBE23F20B3E7}" destId="{E74F52E9-BF09-44C9-A9BC-538E94B8E61C}" srcOrd="0" destOrd="0" presId="urn:microsoft.com/office/officeart/2008/layout/HalfCircleOrganizationChart"/>
    <dgm:cxn modelId="{943F6203-6110-450C-90DB-75106CEA1B9F}" type="presOf" srcId="{66E513F3-070D-4CFA-8C73-2955E5165F99}" destId="{210B16ED-B9D4-46E4-B1DA-2ABC2C262B20}" srcOrd="1" destOrd="0" presId="urn:microsoft.com/office/officeart/2008/layout/HalfCircleOrganizationChart"/>
    <dgm:cxn modelId="{374E4880-8F19-4957-9C74-EF34B47F551B}" type="presOf" srcId="{51AEF57A-BB39-4C79-99EA-7A11ABDA9A26}" destId="{6F7C09F4-ECA9-4FFE-9EFB-AD7A167B1247}" srcOrd="0" destOrd="0" presId="urn:microsoft.com/office/officeart/2008/layout/HalfCircleOrganizationChart"/>
    <dgm:cxn modelId="{7B59A0C1-1536-440F-B762-65F8FD923F29}" type="presParOf" srcId="{A04AB3C1-0348-4017-B0C0-ED6A3ABA8B64}" destId="{2474B041-B1DB-4F94-94B8-DA36D5F9166A}" srcOrd="0" destOrd="0" presId="urn:microsoft.com/office/officeart/2008/layout/HalfCircleOrganizationChart"/>
    <dgm:cxn modelId="{4DFADB96-F51F-4AE6-826B-BC457AA4CCA6}" type="presParOf" srcId="{2474B041-B1DB-4F94-94B8-DA36D5F9166A}" destId="{7045DCFC-7D16-4D8B-8F94-A0AFB6F14C24}" srcOrd="0" destOrd="0" presId="urn:microsoft.com/office/officeart/2008/layout/HalfCircleOrganizationChart"/>
    <dgm:cxn modelId="{334B3FD0-FBF2-4669-BC10-C806BA341732}" type="presParOf" srcId="{7045DCFC-7D16-4D8B-8F94-A0AFB6F14C24}" destId="{ACCF7993-0D4B-4319-ABDD-09A330C8CCDF}" srcOrd="0" destOrd="0" presId="urn:microsoft.com/office/officeart/2008/layout/HalfCircleOrganizationChart"/>
    <dgm:cxn modelId="{4EDFD97E-DECE-4378-BBD4-BDD774F6A346}" type="presParOf" srcId="{7045DCFC-7D16-4D8B-8F94-A0AFB6F14C24}" destId="{3C210CBF-1026-49FA-8891-2264F8E7A081}" srcOrd="1" destOrd="0" presId="urn:microsoft.com/office/officeart/2008/layout/HalfCircleOrganizationChart"/>
    <dgm:cxn modelId="{1C46BEDA-D401-4157-BC27-8421BAA800B9}" type="presParOf" srcId="{7045DCFC-7D16-4D8B-8F94-A0AFB6F14C24}" destId="{3DEEC000-3972-4B7A-9647-5AC287848A60}" srcOrd="2" destOrd="0" presId="urn:microsoft.com/office/officeart/2008/layout/HalfCircleOrganizationChart"/>
    <dgm:cxn modelId="{C84A9650-B60E-49DF-940E-D5E5781D2C85}" type="presParOf" srcId="{7045DCFC-7D16-4D8B-8F94-A0AFB6F14C24}" destId="{02C4E0ED-FACA-4B66-BCBF-9A069953E00A}" srcOrd="3" destOrd="0" presId="urn:microsoft.com/office/officeart/2008/layout/HalfCircleOrganizationChart"/>
    <dgm:cxn modelId="{271035BB-3240-4922-BD38-DDF40B459A4D}" type="presParOf" srcId="{2474B041-B1DB-4F94-94B8-DA36D5F9166A}" destId="{D126707F-14BD-40D6-A349-4933B7D476C1}" srcOrd="1" destOrd="0" presId="urn:microsoft.com/office/officeart/2008/layout/HalfCircleOrganizationChart"/>
    <dgm:cxn modelId="{4F98F9E4-4A2E-49D2-8B7C-89A8E89EFB56}" type="presParOf" srcId="{D126707F-14BD-40D6-A349-4933B7D476C1}" destId="{813E1632-6931-4E20-8238-F2BB0B0DA562}" srcOrd="0" destOrd="0" presId="urn:microsoft.com/office/officeart/2008/layout/HalfCircleOrganizationChart"/>
    <dgm:cxn modelId="{8C213915-3E5D-43CE-902D-F493646D4609}" type="presParOf" srcId="{D126707F-14BD-40D6-A349-4933B7D476C1}" destId="{D04E8128-C04D-47DB-8371-93995F10298B}" srcOrd="1" destOrd="0" presId="urn:microsoft.com/office/officeart/2008/layout/HalfCircleOrganizationChart"/>
    <dgm:cxn modelId="{0854D6AB-0822-4577-B56B-E5E45D34C7A4}" type="presParOf" srcId="{D04E8128-C04D-47DB-8371-93995F10298B}" destId="{1259C740-20D0-4E6D-9A76-9CDF1441BBCB}" srcOrd="0" destOrd="0" presId="urn:microsoft.com/office/officeart/2008/layout/HalfCircleOrganizationChart"/>
    <dgm:cxn modelId="{4E8B4CFF-2F0B-4C93-AE7A-DF73E7A5B509}" type="presParOf" srcId="{1259C740-20D0-4E6D-9A76-9CDF1441BBCB}" destId="{C690747C-8AA5-4AD2-91D2-01BF88D3A675}" srcOrd="0" destOrd="0" presId="urn:microsoft.com/office/officeart/2008/layout/HalfCircleOrganizationChart"/>
    <dgm:cxn modelId="{E429DDFF-C00D-45A5-998A-DB7F61EEF658}" type="presParOf" srcId="{1259C740-20D0-4E6D-9A76-9CDF1441BBCB}" destId="{6FE132A8-380E-4C62-80D4-D12CE2980A56}" srcOrd="1" destOrd="0" presId="urn:microsoft.com/office/officeart/2008/layout/HalfCircleOrganizationChart"/>
    <dgm:cxn modelId="{98ABD0F1-F82E-4060-B187-E3D11B007242}" type="presParOf" srcId="{1259C740-20D0-4E6D-9A76-9CDF1441BBCB}" destId="{344FE2D0-B00F-499B-85FC-4E500A16EE41}" srcOrd="2" destOrd="0" presId="urn:microsoft.com/office/officeart/2008/layout/HalfCircleOrganizationChart"/>
    <dgm:cxn modelId="{04B67A65-902B-454E-9A92-6CEDEF3D759D}" type="presParOf" srcId="{1259C740-20D0-4E6D-9A76-9CDF1441BBCB}" destId="{D9DFAD5F-EC9B-48FC-9988-1CC7D1235A9E}" srcOrd="3" destOrd="0" presId="urn:microsoft.com/office/officeart/2008/layout/HalfCircleOrganizationChart"/>
    <dgm:cxn modelId="{1627A07E-5219-4271-AA63-3C4257F17F9A}" type="presParOf" srcId="{D04E8128-C04D-47DB-8371-93995F10298B}" destId="{D53A9704-0112-4444-951D-8BB7B375B2C0}" srcOrd="1" destOrd="0" presId="urn:microsoft.com/office/officeart/2008/layout/HalfCircleOrganizationChart"/>
    <dgm:cxn modelId="{5BB1429A-BF32-4181-A844-F6DBB25FDF8C}" type="presParOf" srcId="{D04E8128-C04D-47DB-8371-93995F10298B}" destId="{74C8675C-DB3F-4120-B774-A6B319CD4ADF}" srcOrd="2" destOrd="0" presId="urn:microsoft.com/office/officeart/2008/layout/HalfCircleOrganizationChart"/>
    <dgm:cxn modelId="{2E1B4E81-1A7F-47E5-AB21-E2D6C8048CE3}" type="presParOf" srcId="{D126707F-14BD-40D6-A349-4933B7D476C1}" destId="{6F7C09F4-ECA9-4FFE-9EFB-AD7A167B1247}" srcOrd="2" destOrd="0" presId="urn:microsoft.com/office/officeart/2008/layout/HalfCircleOrganizationChart"/>
    <dgm:cxn modelId="{75C3BB14-BBA5-4922-BDB9-B25D869D8FCE}" type="presParOf" srcId="{D126707F-14BD-40D6-A349-4933B7D476C1}" destId="{F90F133B-1CA8-49FD-8816-C0FB812A225B}" srcOrd="3" destOrd="0" presId="urn:microsoft.com/office/officeart/2008/layout/HalfCircleOrganizationChart"/>
    <dgm:cxn modelId="{4DA63B1B-94C2-4212-B81A-A6997A3F2F5F}" type="presParOf" srcId="{F90F133B-1CA8-49FD-8816-C0FB812A225B}" destId="{CAAD4180-FA5C-4305-8A9D-86AA74D52339}" srcOrd="0" destOrd="0" presId="urn:microsoft.com/office/officeart/2008/layout/HalfCircleOrganizationChart"/>
    <dgm:cxn modelId="{8C951F50-55F0-4B1C-AE62-870E45C7C24B}" type="presParOf" srcId="{CAAD4180-FA5C-4305-8A9D-86AA74D52339}" destId="{5A8C7144-508B-461D-B51E-23408F517A3E}" srcOrd="0" destOrd="0" presId="urn:microsoft.com/office/officeart/2008/layout/HalfCircleOrganizationChart"/>
    <dgm:cxn modelId="{5484E0C9-CDAD-4F31-B4A9-92E4AC60745F}" type="presParOf" srcId="{CAAD4180-FA5C-4305-8A9D-86AA74D52339}" destId="{FB27F1A8-8088-45B9-B9B2-524A839BA37C}" srcOrd="1" destOrd="0" presId="urn:microsoft.com/office/officeart/2008/layout/HalfCircleOrganizationChart"/>
    <dgm:cxn modelId="{F929EFF7-0097-4630-8B9F-DE3BF4F4C5A7}" type="presParOf" srcId="{CAAD4180-FA5C-4305-8A9D-86AA74D52339}" destId="{38344243-AD24-4DFD-AB9E-6CB9861CE5FA}" srcOrd="2" destOrd="0" presId="urn:microsoft.com/office/officeart/2008/layout/HalfCircleOrganizationChart"/>
    <dgm:cxn modelId="{FBC5C6C2-DF17-4EE5-8739-5E500B4B5564}" type="presParOf" srcId="{CAAD4180-FA5C-4305-8A9D-86AA74D52339}" destId="{861D2D0F-A595-4AF9-9F84-5BCD0FEB7FE6}" srcOrd="3" destOrd="0" presId="urn:microsoft.com/office/officeart/2008/layout/HalfCircleOrganizationChart"/>
    <dgm:cxn modelId="{0CA48DFA-0F37-46DB-9605-5F42A602197F}" type="presParOf" srcId="{F90F133B-1CA8-49FD-8816-C0FB812A225B}" destId="{1FEE349D-0643-4FD7-B935-3870F65FEA60}" srcOrd="1" destOrd="0" presId="urn:microsoft.com/office/officeart/2008/layout/HalfCircleOrganizationChart"/>
    <dgm:cxn modelId="{7220BC9C-13DB-451E-8FE7-185B152607F1}" type="presParOf" srcId="{F90F133B-1CA8-49FD-8816-C0FB812A225B}" destId="{BD40358A-D869-42B9-BFAB-496DA7F5C322}" srcOrd="2" destOrd="0" presId="urn:microsoft.com/office/officeart/2008/layout/HalfCircleOrganizationChart"/>
    <dgm:cxn modelId="{04C6B243-DF20-4F8D-A7D2-EA389D0BD0C4}" type="presParOf" srcId="{D126707F-14BD-40D6-A349-4933B7D476C1}" destId="{2E556AAD-0F31-4DF1-B1BF-B568443FF329}" srcOrd="4" destOrd="0" presId="urn:microsoft.com/office/officeart/2008/layout/HalfCircleOrganizationChart"/>
    <dgm:cxn modelId="{689642E9-AC2A-4A12-8EF9-268870495474}" type="presParOf" srcId="{D126707F-14BD-40D6-A349-4933B7D476C1}" destId="{C2E3ACF1-8295-4EC7-9595-29A245C712CA}" srcOrd="5" destOrd="0" presId="urn:microsoft.com/office/officeart/2008/layout/HalfCircleOrganizationChart"/>
    <dgm:cxn modelId="{268C9068-F29E-418E-963B-206340D620B9}" type="presParOf" srcId="{C2E3ACF1-8295-4EC7-9595-29A245C712CA}" destId="{7AE705F4-864C-4EAA-B038-687135B42EDC}" srcOrd="0" destOrd="0" presId="urn:microsoft.com/office/officeart/2008/layout/HalfCircleOrganizationChart"/>
    <dgm:cxn modelId="{4DE42FF2-440D-47DA-9F18-3D2AF939CEFE}" type="presParOf" srcId="{7AE705F4-864C-4EAA-B038-687135B42EDC}" destId="{E74F52E9-BF09-44C9-A9BC-538E94B8E61C}" srcOrd="0" destOrd="0" presId="urn:microsoft.com/office/officeart/2008/layout/HalfCircleOrganizationChart"/>
    <dgm:cxn modelId="{F88D9805-9B01-4A80-8DD9-A6B223DF9491}" type="presParOf" srcId="{7AE705F4-864C-4EAA-B038-687135B42EDC}" destId="{031F9138-B8E5-48AE-A6D2-EF81E5CD38FA}" srcOrd="1" destOrd="0" presId="urn:microsoft.com/office/officeart/2008/layout/HalfCircleOrganizationChart"/>
    <dgm:cxn modelId="{0B053B88-5DC7-4D98-85C2-A38179632000}" type="presParOf" srcId="{7AE705F4-864C-4EAA-B038-687135B42EDC}" destId="{B80AE915-29D2-41ED-B130-E450DDAEA4E0}" srcOrd="2" destOrd="0" presId="urn:microsoft.com/office/officeart/2008/layout/HalfCircleOrganizationChart"/>
    <dgm:cxn modelId="{20B7B938-8E38-4641-BB4E-F4FB07DB9BEF}" type="presParOf" srcId="{7AE705F4-864C-4EAA-B038-687135B42EDC}" destId="{44961603-DACE-4248-B9AC-ED7EAF66D2FB}" srcOrd="3" destOrd="0" presId="urn:microsoft.com/office/officeart/2008/layout/HalfCircleOrganizationChart"/>
    <dgm:cxn modelId="{491F0496-A53F-4BFB-BAB2-75307163799B}" type="presParOf" srcId="{C2E3ACF1-8295-4EC7-9595-29A245C712CA}" destId="{784D75B5-9D42-4BC9-B35E-CF883071EB18}" srcOrd="1" destOrd="0" presId="urn:microsoft.com/office/officeart/2008/layout/HalfCircleOrganizationChart"/>
    <dgm:cxn modelId="{575C85CA-51B2-4226-BF3A-198D2BB1BCFC}" type="presParOf" srcId="{C2E3ACF1-8295-4EC7-9595-29A245C712CA}" destId="{0A610834-188B-4627-A6AB-8B9265CEE656}" srcOrd="2" destOrd="0" presId="urn:microsoft.com/office/officeart/2008/layout/HalfCircleOrganizationChart"/>
    <dgm:cxn modelId="{DEAF81D1-E40B-4002-9D7F-B9F737451374}" type="presParOf" srcId="{D126707F-14BD-40D6-A349-4933B7D476C1}" destId="{E6F0B42A-BA87-45A2-A330-4941244031BE}" srcOrd="6" destOrd="0" presId="urn:microsoft.com/office/officeart/2008/layout/HalfCircleOrganizationChart"/>
    <dgm:cxn modelId="{3E7D7780-4A0A-4B76-8073-9D64A3234475}" type="presParOf" srcId="{D126707F-14BD-40D6-A349-4933B7D476C1}" destId="{FCD8E4C5-0F0E-4B23-A338-8C91BB068E3B}" srcOrd="7" destOrd="0" presId="urn:microsoft.com/office/officeart/2008/layout/HalfCircleOrganizationChart"/>
    <dgm:cxn modelId="{5F96B0B9-968E-4AC8-ACC9-D3DC4BE7CBE4}" type="presParOf" srcId="{FCD8E4C5-0F0E-4B23-A338-8C91BB068E3B}" destId="{1B0061F1-9D63-415F-B0C7-CD7CD9DB8FC7}" srcOrd="0" destOrd="0" presId="urn:microsoft.com/office/officeart/2008/layout/HalfCircleOrganizationChart"/>
    <dgm:cxn modelId="{A4C6ED2A-C483-4C9D-ADDA-12F05FAE71DA}" type="presParOf" srcId="{1B0061F1-9D63-415F-B0C7-CD7CD9DB8FC7}" destId="{4BFD1572-3A84-4965-B738-D41D586B384B}" srcOrd="0" destOrd="0" presId="urn:microsoft.com/office/officeart/2008/layout/HalfCircleOrganizationChart"/>
    <dgm:cxn modelId="{2C774484-F422-4318-8B8D-A4E8B5EFA127}" type="presParOf" srcId="{1B0061F1-9D63-415F-B0C7-CD7CD9DB8FC7}" destId="{A3ACB33A-A4A1-462C-BD2A-A9AD5865C344}" srcOrd="1" destOrd="0" presId="urn:microsoft.com/office/officeart/2008/layout/HalfCircleOrganizationChart"/>
    <dgm:cxn modelId="{FDC15CBE-54DE-4520-9310-E2F5B2F83FFB}" type="presParOf" srcId="{1B0061F1-9D63-415F-B0C7-CD7CD9DB8FC7}" destId="{BDB2B146-DA31-4558-B1B7-E9A71406FD71}" srcOrd="2" destOrd="0" presId="urn:microsoft.com/office/officeart/2008/layout/HalfCircleOrganizationChart"/>
    <dgm:cxn modelId="{32C2719A-0360-4AE1-9301-C1A700B0DFDD}" type="presParOf" srcId="{1B0061F1-9D63-415F-B0C7-CD7CD9DB8FC7}" destId="{210B16ED-B9D4-46E4-B1DA-2ABC2C262B20}" srcOrd="3" destOrd="0" presId="urn:microsoft.com/office/officeart/2008/layout/HalfCircleOrganizationChart"/>
    <dgm:cxn modelId="{645F1EAB-A6DF-4413-9222-5A927A046B55}" type="presParOf" srcId="{FCD8E4C5-0F0E-4B23-A338-8C91BB068E3B}" destId="{231489E7-5325-429E-85C1-8A4719CDD4F8}" srcOrd="1" destOrd="0" presId="urn:microsoft.com/office/officeart/2008/layout/HalfCircleOrganizationChart"/>
    <dgm:cxn modelId="{3E88E94F-7731-4EA4-A38D-46022C689BA2}" type="presParOf" srcId="{FCD8E4C5-0F0E-4B23-A338-8C91BB068E3B}" destId="{0AEF4DCB-6BD7-447B-AE41-517895D41A6C}" srcOrd="2" destOrd="0" presId="urn:microsoft.com/office/officeart/2008/layout/HalfCircleOrganizationChart"/>
    <dgm:cxn modelId="{1CB5B051-EF4E-4ECA-A2AF-FC9D1AEAD506}" type="presParOf" srcId="{D126707F-14BD-40D6-A349-4933B7D476C1}" destId="{93A53C75-9803-426E-82BF-47040E7F2523}" srcOrd="8" destOrd="0" presId="urn:microsoft.com/office/officeart/2008/layout/HalfCircleOrganizationChart"/>
    <dgm:cxn modelId="{40950CF8-8DFD-40EF-B198-078B6D93F4DB}" type="presParOf" srcId="{D126707F-14BD-40D6-A349-4933B7D476C1}" destId="{252863E4-BF4B-46FC-AA92-46D0EB25983A}" srcOrd="9" destOrd="0" presId="urn:microsoft.com/office/officeart/2008/layout/HalfCircleOrganizationChart"/>
    <dgm:cxn modelId="{53412C1B-8896-43D0-9E27-E2074022BA8C}" type="presParOf" srcId="{252863E4-BF4B-46FC-AA92-46D0EB25983A}" destId="{EE57B778-9238-41F7-8C3E-23E2674E4933}" srcOrd="0" destOrd="0" presId="urn:microsoft.com/office/officeart/2008/layout/HalfCircleOrganizationChart"/>
    <dgm:cxn modelId="{B4955B60-93B4-4E6F-AEB5-F8AF70AA4597}" type="presParOf" srcId="{EE57B778-9238-41F7-8C3E-23E2674E4933}" destId="{8468604A-92D5-4895-8744-D9C7ED52C246}" srcOrd="0" destOrd="0" presId="urn:microsoft.com/office/officeart/2008/layout/HalfCircleOrganizationChart"/>
    <dgm:cxn modelId="{CBBDC584-1870-4C93-A4E9-1B11D76341AA}" type="presParOf" srcId="{EE57B778-9238-41F7-8C3E-23E2674E4933}" destId="{F83304D3-AA51-4D10-9FD7-B95F391961E1}" srcOrd="1" destOrd="0" presId="urn:microsoft.com/office/officeart/2008/layout/HalfCircleOrganizationChart"/>
    <dgm:cxn modelId="{AA76A5D4-52F1-4020-BB3E-804C7F69E871}" type="presParOf" srcId="{EE57B778-9238-41F7-8C3E-23E2674E4933}" destId="{72C56BD2-304D-4753-896E-783C7593CBF5}" srcOrd="2" destOrd="0" presId="urn:microsoft.com/office/officeart/2008/layout/HalfCircleOrganizationChart"/>
    <dgm:cxn modelId="{2B4DE759-6879-45E4-A21A-695A4F42C2FB}" type="presParOf" srcId="{EE57B778-9238-41F7-8C3E-23E2674E4933}" destId="{55A40D4F-87F8-4CD5-BDA9-D7659BA23B2F}" srcOrd="3" destOrd="0" presId="urn:microsoft.com/office/officeart/2008/layout/HalfCircleOrganizationChart"/>
    <dgm:cxn modelId="{53970343-DC4B-41B2-BFDF-390694F5F5A7}" type="presParOf" srcId="{252863E4-BF4B-46FC-AA92-46D0EB25983A}" destId="{7DC23E46-FD0C-49CD-B697-602F174416F1}" srcOrd="1" destOrd="0" presId="urn:microsoft.com/office/officeart/2008/layout/HalfCircleOrganizationChart"/>
    <dgm:cxn modelId="{0BCF4357-02B1-4DE7-AE76-1227D6D4134A}" type="presParOf" srcId="{252863E4-BF4B-46FC-AA92-46D0EB25983A}" destId="{5CFE639C-6ECB-4B47-891B-AEDCE68B568A}" srcOrd="2" destOrd="0" presId="urn:microsoft.com/office/officeart/2008/layout/HalfCircleOrganizationChart"/>
    <dgm:cxn modelId="{FAAEBF10-A24A-4912-B982-30D7B5EF5487}" type="presParOf" srcId="{2474B041-B1DB-4F94-94B8-DA36D5F9166A}" destId="{A068231F-6C6D-48C4-B9C3-ADCC3D6550D1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ED786A7-418A-4C1D-9043-A1F4BEADB6EE}" type="doc">
      <dgm:prSet loTypeId="urn:microsoft.com/office/officeart/2005/8/layout/hList1" loCatId="list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AA653126-DA9F-4BA5-AE16-836A74EE6A95}">
      <dgm:prSet phldrT="[Text]"/>
      <dgm:spPr/>
      <dgm:t>
        <a:bodyPr/>
        <a:lstStyle/>
        <a:p>
          <a:r>
            <a:rPr lang="et-EE" b="1" dirty="0" err="1" smtClean="0">
              <a:latin typeface="Arial" panose="020B0604020202020204" pitchFamily="34" charset="0"/>
              <a:cs typeface="Arial" panose="020B0604020202020204" pitchFamily="34" charset="0"/>
            </a:rPr>
            <a:t>Challenge</a:t>
          </a:r>
          <a:endParaRPr lang="en-US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FA7698-B83B-4A47-B162-41899265BAC4}" type="parTrans" cxnId="{2CA5A797-33D0-4A36-909F-5A1CFA40D330}">
      <dgm:prSet/>
      <dgm:spPr/>
      <dgm:t>
        <a:bodyPr/>
        <a:lstStyle/>
        <a:p>
          <a:endParaRPr lang="en-US"/>
        </a:p>
      </dgm:t>
    </dgm:pt>
    <dgm:pt modelId="{0CC73B93-3CF0-459C-971E-AEB187858B68}" type="sibTrans" cxnId="{2CA5A797-33D0-4A36-909F-5A1CFA40D330}">
      <dgm:prSet/>
      <dgm:spPr/>
      <dgm:t>
        <a:bodyPr/>
        <a:lstStyle/>
        <a:p>
          <a:endParaRPr lang="en-US"/>
        </a:p>
      </dgm:t>
    </dgm:pt>
    <dgm:pt modelId="{C62A364B-537D-46C3-B1D2-2DE2DEB79727}">
      <dgm:prSet phldrT="[Text]"/>
      <dgm:spPr/>
      <dgm:t>
        <a:bodyPr/>
        <a:lstStyle/>
        <a:p>
          <a:r>
            <a:rPr lang="et-EE" dirty="0" err="1" smtClean="0">
              <a:latin typeface="Arial" panose="020B0604020202020204" pitchFamily="34" charset="0"/>
              <a:cs typeface="Arial" panose="020B0604020202020204" pitchFamily="34" charset="0"/>
            </a:rPr>
            <a:t>Your</a:t>
          </a:r>
          <a:r>
            <a:rPr lang="et-EE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t-EE" dirty="0" err="1" smtClean="0">
              <a:latin typeface="Arial" panose="020B0604020202020204" pitchFamily="34" charset="0"/>
              <a:cs typeface="Arial" panose="020B0604020202020204" pitchFamily="34" charset="0"/>
            </a:rPr>
            <a:t>example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2F74AD-50F7-4D97-BAFD-856181380AA5}" type="parTrans" cxnId="{78E2030E-F0A3-49CF-9CE6-8DEF3EDE4934}">
      <dgm:prSet/>
      <dgm:spPr/>
      <dgm:t>
        <a:bodyPr/>
        <a:lstStyle/>
        <a:p>
          <a:endParaRPr lang="en-US"/>
        </a:p>
      </dgm:t>
    </dgm:pt>
    <dgm:pt modelId="{5E93D7EC-AE0C-45A9-BAE4-419DCC6946B4}" type="sibTrans" cxnId="{78E2030E-F0A3-49CF-9CE6-8DEF3EDE4934}">
      <dgm:prSet/>
      <dgm:spPr/>
      <dgm:t>
        <a:bodyPr/>
        <a:lstStyle/>
        <a:p>
          <a:endParaRPr lang="en-US"/>
        </a:p>
      </dgm:t>
    </dgm:pt>
    <dgm:pt modelId="{E6D43029-EAD7-4E1A-908F-9C5491355FA0}">
      <dgm:prSet phldrT="[Text]"/>
      <dgm:spPr/>
      <dgm:t>
        <a:bodyPr/>
        <a:lstStyle/>
        <a:p>
          <a:r>
            <a:rPr lang="et-EE" b="1" dirty="0" err="1" smtClean="0">
              <a:latin typeface="Arial" panose="020B0604020202020204" pitchFamily="34" charset="0"/>
              <a:cs typeface="Arial" panose="020B0604020202020204" pitchFamily="34" charset="0"/>
            </a:rPr>
            <a:t>Joy</a:t>
          </a:r>
          <a:endParaRPr lang="en-US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9AC0AA-68DF-4D50-A57D-57545B525717}" type="parTrans" cxnId="{8C930481-0720-473E-9780-B251446382E9}">
      <dgm:prSet/>
      <dgm:spPr/>
      <dgm:t>
        <a:bodyPr/>
        <a:lstStyle/>
        <a:p>
          <a:endParaRPr lang="en-US"/>
        </a:p>
      </dgm:t>
    </dgm:pt>
    <dgm:pt modelId="{D3802071-3912-4836-9804-D4CEAC669EA9}" type="sibTrans" cxnId="{8C930481-0720-473E-9780-B251446382E9}">
      <dgm:prSet/>
      <dgm:spPr/>
      <dgm:t>
        <a:bodyPr/>
        <a:lstStyle/>
        <a:p>
          <a:endParaRPr lang="en-US"/>
        </a:p>
      </dgm:t>
    </dgm:pt>
    <dgm:pt modelId="{54564388-B23C-499B-BCF8-8CC86CBFE0C2}">
      <dgm:prSet phldrT="[Text]"/>
      <dgm:spPr/>
      <dgm:t>
        <a:bodyPr/>
        <a:lstStyle/>
        <a:p>
          <a:r>
            <a:rPr lang="et-EE" dirty="0" err="1" smtClean="0">
              <a:latin typeface="Arial" panose="020B0604020202020204" pitchFamily="34" charset="0"/>
              <a:cs typeface="Arial" panose="020B0604020202020204" pitchFamily="34" charset="0"/>
            </a:rPr>
            <a:t>Your</a:t>
          </a:r>
          <a:r>
            <a:rPr lang="et-EE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t-EE" dirty="0" err="1" smtClean="0">
              <a:latin typeface="Arial" panose="020B0604020202020204" pitchFamily="34" charset="0"/>
              <a:cs typeface="Arial" panose="020B0604020202020204" pitchFamily="34" charset="0"/>
            </a:rPr>
            <a:t>example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71A5BE-6246-4CF5-B047-068F772B2563}" type="parTrans" cxnId="{C1A44187-7217-45D0-B746-3DC7D9E8D651}">
      <dgm:prSet/>
      <dgm:spPr/>
      <dgm:t>
        <a:bodyPr/>
        <a:lstStyle/>
        <a:p>
          <a:endParaRPr lang="en-US"/>
        </a:p>
      </dgm:t>
    </dgm:pt>
    <dgm:pt modelId="{D17C6489-8D0C-4BD5-A27F-E21C637599D8}" type="sibTrans" cxnId="{C1A44187-7217-45D0-B746-3DC7D9E8D651}">
      <dgm:prSet/>
      <dgm:spPr/>
      <dgm:t>
        <a:bodyPr/>
        <a:lstStyle/>
        <a:p>
          <a:endParaRPr lang="en-US"/>
        </a:p>
      </dgm:t>
    </dgm:pt>
    <dgm:pt modelId="{DF381354-FBD9-4953-BA20-4321A6112D18}">
      <dgm:prSet phldrT="[Text]"/>
      <dgm:spPr/>
      <dgm:t>
        <a:bodyPr/>
        <a:lstStyle/>
        <a:p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D321E4-1F7C-444D-90AD-FEFF53C13B3C}" type="parTrans" cxnId="{AE99391A-1787-4D56-BC25-AA07102DCA20}">
      <dgm:prSet/>
      <dgm:spPr/>
      <dgm:t>
        <a:bodyPr/>
        <a:lstStyle/>
        <a:p>
          <a:endParaRPr lang="en-US"/>
        </a:p>
      </dgm:t>
    </dgm:pt>
    <dgm:pt modelId="{FDC1282E-0D96-4FE2-8354-D36C54CB6099}" type="sibTrans" cxnId="{AE99391A-1787-4D56-BC25-AA07102DCA20}">
      <dgm:prSet/>
      <dgm:spPr/>
      <dgm:t>
        <a:bodyPr/>
        <a:lstStyle/>
        <a:p>
          <a:endParaRPr lang="en-US"/>
        </a:p>
      </dgm:t>
    </dgm:pt>
    <dgm:pt modelId="{584B0B01-136C-49A6-9BE7-CDA1D2AC2F5F}" type="pres">
      <dgm:prSet presAssocID="{7ED786A7-418A-4C1D-9043-A1F4BEADB6E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D8E1BEC-0E36-4F6F-A72D-50B7CAF28923}" type="pres">
      <dgm:prSet presAssocID="{AA653126-DA9F-4BA5-AE16-836A74EE6A95}" presName="composite" presStyleCnt="0"/>
      <dgm:spPr/>
    </dgm:pt>
    <dgm:pt modelId="{EF69701A-34BD-46C7-BADE-AA9DF88EBEAB}" type="pres">
      <dgm:prSet presAssocID="{AA653126-DA9F-4BA5-AE16-836A74EE6A95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C2A129-AAF4-403E-8F33-AF20CFCF8D2C}" type="pres">
      <dgm:prSet presAssocID="{AA653126-DA9F-4BA5-AE16-836A74EE6A95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3C5EAF-629F-427D-9F16-C57F5DB1AA93}" type="pres">
      <dgm:prSet presAssocID="{0CC73B93-3CF0-459C-971E-AEB187858B68}" presName="space" presStyleCnt="0"/>
      <dgm:spPr/>
    </dgm:pt>
    <dgm:pt modelId="{B3019C41-5CC7-4286-89CB-2AFFB31AA6F5}" type="pres">
      <dgm:prSet presAssocID="{E6D43029-EAD7-4E1A-908F-9C5491355FA0}" presName="composite" presStyleCnt="0"/>
      <dgm:spPr/>
    </dgm:pt>
    <dgm:pt modelId="{AA15CFA9-1674-4F7A-AE59-C52D0DC098A8}" type="pres">
      <dgm:prSet presAssocID="{E6D43029-EAD7-4E1A-908F-9C5491355FA0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DBE14E-6E72-47CF-850B-75C801C5BDDB}" type="pres">
      <dgm:prSet presAssocID="{E6D43029-EAD7-4E1A-908F-9C5491355FA0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C930481-0720-473E-9780-B251446382E9}" srcId="{7ED786A7-418A-4C1D-9043-A1F4BEADB6EE}" destId="{E6D43029-EAD7-4E1A-908F-9C5491355FA0}" srcOrd="1" destOrd="0" parTransId="{2C9AC0AA-68DF-4D50-A57D-57545B525717}" sibTransId="{D3802071-3912-4836-9804-D4CEAC669EA9}"/>
    <dgm:cxn modelId="{9F776B70-6B1F-43FD-90C4-A389B64DC3E9}" type="presOf" srcId="{E6D43029-EAD7-4E1A-908F-9C5491355FA0}" destId="{AA15CFA9-1674-4F7A-AE59-C52D0DC098A8}" srcOrd="0" destOrd="0" presId="urn:microsoft.com/office/officeart/2005/8/layout/hList1"/>
    <dgm:cxn modelId="{C1A44187-7217-45D0-B746-3DC7D9E8D651}" srcId="{E6D43029-EAD7-4E1A-908F-9C5491355FA0}" destId="{54564388-B23C-499B-BCF8-8CC86CBFE0C2}" srcOrd="0" destOrd="0" parTransId="{0D71A5BE-6246-4CF5-B047-068F772B2563}" sibTransId="{D17C6489-8D0C-4BD5-A27F-E21C637599D8}"/>
    <dgm:cxn modelId="{78E2030E-F0A3-49CF-9CE6-8DEF3EDE4934}" srcId="{AA653126-DA9F-4BA5-AE16-836A74EE6A95}" destId="{C62A364B-537D-46C3-B1D2-2DE2DEB79727}" srcOrd="0" destOrd="0" parTransId="{AF2F74AD-50F7-4D97-BAFD-856181380AA5}" sibTransId="{5E93D7EC-AE0C-45A9-BAE4-419DCC6946B4}"/>
    <dgm:cxn modelId="{7CEF364A-9EDF-4DA1-B04C-39D306FD3FE3}" type="presOf" srcId="{AA653126-DA9F-4BA5-AE16-836A74EE6A95}" destId="{EF69701A-34BD-46C7-BADE-AA9DF88EBEAB}" srcOrd="0" destOrd="0" presId="urn:microsoft.com/office/officeart/2005/8/layout/hList1"/>
    <dgm:cxn modelId="{66C00A8F-5E0B-48AF-8B82-EE533289771E}" type="presOf" srcId="{DF381354-FBD9-4953-BA20-4321A6112D18}" destId="{78C2A129-AAF4-403E-8F33-AF20CFCF8D2C}" srcOrd="0" destOrd="1" presId="urn:microsoft.com/office/officeart/2005/8/layout/hList1"/>
    <dgm:cxn modelId="{8DD88A22-88D1-477A-B9F7-A15BED9525FE}" type="presOf" srcId="{C62A364B-537D-46C3-B1D2-2DE2DEB79727}" destId="{78C2A129-AAF4-403E-8F33-AF20CFCF8D2C}" srcOrd="0" destOrd="0" presId="urn:microsoft.com/office/officeart/2005/8/layout/hList1"/>
    <dgm:cxn modelId="{2CA5A797-33D0-4A36-909F-5A1CFA40D330}" srcId="{7ED786A7-418A-4C1D-9043-A1F4BEADB6EE}" destId="{AA653126-DA9F-4BA5-AE16-836A74EE6A95}" srcOrd="0" destOrd="0" parTransId="{E2FA7698-B83B-4A47-B162-41899265BAC4}" sibTransId="{0CC73B93-3CF0-459C-971E-AEB187858B68}"/>
    <dgm:cxn modelId="{C70779C3-3455-486F-B990-4FC5792454C8}" type="presOf" srcId="{7ED786A7-418A-4C1D-9043-A1F4BEADB6EE}" destId="{584B0B01-136C-49A6-9BE7-CDA1D2AC2F5F}" srcOrd="0" destOrd="0" presId="urn:microsoft.com/office/officeart/2005/8/layout/hList1"/>
    <dgm:cxn modelId="{AE99391A-1787-4D56-BC25-AA07102DCA20}" srcId="{AA653126-DA9F-4BA5-AE16-836A74EE6A95}" destId="{DF381354-FBD9-4953-BA20-4321A6112D18}" srcOrd="1" destOrd="0" parTransId="{27D321E4-1F7C-444D-90AD-FEFF53C13B3C}" sibTransId="{FDC1282E-0D96-4FE2-8354-D36C54CB6099}"/>
    <dgm:cxn modelId="{29B5CDFE-1F67-4F61-883F-25BA59FFAC0A}" type="presOf" srcId="{54564388-B23C-499B-BCF8-8CC86CBFE0C2}" destId="{D6DBE14E-6E72-47CF-850B-75C801C5BDDB}" srcOrd="0" destOrd="0" presId="urn:microsoft.com/office/officeart/2005/8/layout/hList1"/>
    <dgm:cxn modelId="{52469FEE-9FC4-4543-ADB8-D4D0D7A2EADE}" type="presParOf" srcId="{584B0B01-136C-49A6-9BE7-CDA1D2AC2F5F}" destId="{2D8E1BEC-0E36-4F6F-A72D-50B7CAF28923}" srcOrd="0" destOrd="0" presId="urn:microsoft.com/office/officeart/2005/8/layout/hList1"/>
    <dgm:cxn modelId="{49240B51-B891-4159-9B0C-D11956965C26}" type="presParOf" srcId="{2D8E1BEC-0E36-4F6F-A72D-50B7CAF28923}" destId="{EF69701A-34BD-46C7-BADE-AA9DF88EBEAB}" srcOrd="0" destOrd="0" presId="urn:microsoft.com/office/officeart/2005/8/layout/hList1"/>
    <dgm:cxn modelId="{19C29950-163D-4E4E-BEE7-5B024A0D33A1}" type="presParOf" srcId="{2D8E1BEC-0E36-4F6F-A72D-50B7CAF28923}" destId="{78C2A129-AAF4-403E-8F33-AF20CFCF8D2C}" srcOrd="1" destOrd="0" presId="urn:microsoft.com/office/officeart/2005/8/layout/hList1"/>
    <dgm:cxn modelId="{7E62CA48-6A00-438E-AEF8-5E36EFBED86C}" type="presParOf" srcId="{584B0B01-136C-49A6-9BE7-CDA1D2AC2F5F}" destId="{813C5EAF-629F-427D-9F16-C57F5DB1AA93}" srcOrd="1" destOrd="0" presId="urn:microsoft.com/office/officeart/2005/8/layout/hList1"/>
    <dgm:cxn modelId="{3AB2F239-3BA8-4C89-9730-011F34FD0474}" type="presParOf" srcId="{584B0B01-136C-49A6-9BE7-CDA1D2AC2F5F}" destId="{B3019C41-5CC7-4286-89CB-2AFFB31AA6F5}" srcOrd="2" destOrd="0" presId="urn:microsoft.com/office/officeart/2005/8/layout/hList1"/>
    <dgm:cxn modelId="{62670DF6-FBF5-4FF6-AA55-D077D7C74D25}" type="presParOf" srcId="{B3019C41-5CC7-4286-89CB-2AFFB31AA6F5}" destId="{AA15CFA9-1674-4F7A-AE59-C52D0DC098A8}" srcOrd="0" destOrd="0" presId="urn:microsoft.com/office/officeart/2005/8/layout/hList1"/>
    <dgm:cxn modelId="{235824E3-9BA9-4BAF-9522-32BAEBFE5113}" type="presParOf" srcId="{B3019C41-5CC7-4286-89CB-2AFFB31AA6F5}" destId="{D6DBE14E-6E72-47CF-850B-75C801C5BDD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A53C75-9803-426E-82BF-47040E7F2523}">
      <dsp:nvSpPr>
        <dsp:cNvPr id="0" name=""/>
        <dsp:cNvSpPr/>
      </dsp:nvSpPr>
      <dsp:spPr>
        <a:xfrm>
          <a:off x="5905499" y="3683681"/>
          <a:ext cx="4893447" cy="4246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319"/>
              </a:lnTo>
              <a:lnTo>
                <a:pt x="4893447" y="212319"/>
              </a:lnTo>
              <a:lnTo>
                <a:pt x="4893447" y="424638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F0B42A-BA87-45A2-A330-4941244031BE}">
      <dsp:nvSpPr>
        <dsp:cNvPr id="0" name=""/>
        <dsp:cNvSpPr/>
      </dsp:nvSpPr>
      <dsp:spPr>
        <a:xfrm>
          <a:off x="5905499" y="3683681"/>
          <a:ext cx="2446723" cy="4246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319"/>
              </a:lnTo>
              <a:lnTo>
                <a:pt x="2446723" y="212319"/>
              </a:lnTo>
              <a:lnTo>
                <a:pt x="2446723" y="424638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556AAD-0F31-4DF1-B1BF-B568443FF329}">
      <dsp:nvSpPr>
        <dsp:cNvPr id="0" name=""/>
        <dsp:cNvSpPr/>
      </dsp:nvSpPr>
      <dsp:spPr>
        <a:xfrm>
          <a:off x="5859779" y="3683681"/>
          <a:ext cx="91440" cy="42463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24638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7C09F4-ECA9-4FFE-9EFB-AD7A167B1247}">
      <dsp:nvSpPr>
        <dsp:cNvPr id="0" name=""/>
        <dsp:cNvSpPr/>
      </dsp:nvSpPr>
      <dsp:spPr>
        <a:xfrm>
          <a:off x="3458776" y="3683681"/>
          <a:ext cx="2446723" cy="424638"/>
        </a:xfrm>
        <a:custGeom>
          <a:avLst/>
          <a:gdLst/>
          <a:ahLst/>
          <a:cxnLst/>
          <a:rect l="0" t="0" r="0" b="0"/>
          <a:pathLst>
            <a:path>
              <a:moveTo>
                <a:pt x="2446723" y="0"/>
              </a:moveTo>
              <a:lnTo>
                <a:pt x="2446723" y="212319"/>
              </a:lnTo>
              <a:lnTo>
                <a:pt x="0" y="212319"/>
              </a:lnTo>
              <a:lnTo>
                <a:pt x="0" y="424638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3E1632-6931-4E20-8238-F2BB0B0DA562}">
      <dsp:nvSpPr>
        <dsp:cNvPr id="0" name=""/>
        <dsp:cNvSpPr/>
      </dsp:nvSpPr>
      <dsp:spPr>
        <a:xfrm>
          <a:off x="1012052" y="3683681"/>
          <a:ext cx="4893447" cy="424638"/>
        </a:xfrm>
        <a:custGeom>
          <a:avLst/>
          <a:gdLst/>
          <a:ahLst/>
          <a:cxnLst/>
          <a:rect l="0" t="0" r="0" b="0"/>
          <a:pathLst>
            <a:path>
              <a:moveTo>
                <a:pt x="4893447" y="0"/>
              </a:moveTo>
              <a:lnTo>
                <a:pt x="4893447" y="212319"/>
              </a:lnTo>
              <a:lnTo>
                <a:pt x="0" y="212319"/>
              </a:lnTo>
              <a:lnTo>
                <a:pt x="0" y="424638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210CBF-1026-49FA-8891-2264F8E7A081}">
      <dsp:nvSpPr>
        <dsp:cNvPr id="0" name=""/>
        <dsp:cNvSpPr/>
      </dsp:nvSpPr>
      <dsp:spPr>
        <a:xfrm>
          <a:off x="5256314" y="1738637"/>
          <a:ext cx="1298371" cy="1945044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EEC000-3972-4B7A-9647-5AC287848A60}">
      <dsp:nvSpPr>
        <dsp:cNvPr id="0" name=""/>
        <dsp:cNvSpPr/>
      </dsp:nvSpPr>
      <dsp:spPr>
        <a:xfrm>
          <a:off x="5256314" y="1738637"/>
          <a:ext cx="1298371" cy="1945044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CF7993-0D4B-4319-ABDD-09A330C8CCDF}">
      <dsp:nvSpPr>
        <dsp:cNvPr id="0" name=""/>
        <dsp:cNvSpPr/>
      </dsp:nvSpPr>
      <dsp:spPr>
        <a:xfrm>
          <a:off x="4607128" y="2088745"/>
          <a:ext cx="2596742" cy="1244828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Student</a:t>
          </a:r>
          <a:r>
            <a:rPr lang="et-EE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t-EE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engagement</a:t>
          </a:r>
          <a:endParaRPr lang="en-US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07128" y="2088745"/>
        <a:ext cx="2596742" cy="1244828"/>
      </dsp:txXfrm>
    </dsp:sp>
    <dsp:sp modelId="{6FE132A8-380E-4C62-80D4-D12CE2980A56}">
      <dsp:nvSpPr>
        <dsp:cNvPr id="0" name=""/>
        <dsp:cNvSpPr/>
      </dsp:nvSpPr>
      <dsp:spPr>
        <a:xfrm>
          <a:off x="506530" y="4108319"/>
          <a:ext cx="1011042" cy="1011042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4FE2D0-B00F-499B-85FC-4E500A16EE41}">
      <dsp:nvSpPr>
        <dsp:cNvPr id="0" name=""/>
        <dsp:cNvSpPr/>
      </dsp:nvSpPr>
      <dsp:spPr>
        <a:xfrm>
          <a:off x="506530" y="4108319"/>
          <a:ext cx="1011042" cy="1011042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90747C-8AA5-4AD2-91D2-01BF88D3A675}">
      <dsp:nvSpPr>
        <dsp:cNvPr id="0" name=""/>
        <dsp:cNvSpPr/>
      </dsp:nvSpPr>
      <dsp:spPr>
        <a:xfrm>
          <a:off x="1009" y="4290307"/>
          <a:ext cx="2022085" cy="647067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Large</a:t>
          </a:r>
          <a:r>
            <a:rPr lang="et-EE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t-EE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classes</a:t>
          </a:r>
          <a:endParaRPr lang="en-US" sz="2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09" y="4290307"/>
        <a:ext cx="2022085" cy="647067"/>
      </dsp:txXfrm>
    </dsp:sp>
    <dsp:sp modelId="{FB27F1A8-8088-45B9-B9B2-524A839BA37C}">
      <dsp:nvSpPr>
        <dsp:cNvPr id="0" name=""/>
        <dsp:cNvSpPr/>
      </dsp:nvSpPr>
      <dsp:spPr>
        <a:xfrm>
          <a:off x="2953254" y="4108319"/>
          <a:ext cx="1011042" cy="1011042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344243-AD24-4DFD-AB9E-6CB9861CE5FA}">
      <dsp:nvSpPr>
        <dsp:cNvPr id="0" name=""/>
        <dsp:cNvSpPr/>
      </dsp:nvSpPr>
      <dsp:spPr>
        <a:xfrm>
          <a:off x="2953254" y="4108319"/>
          <a:ext cx="1011042" cy="1011042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8C7144-508B-461D-B51E-23408F517A3E}">
      <dsp:nvSpPr>
        <dsp:cNvPr id="0" name=""/>
        <dsp:cNvSpPr/>
      </dsp:nvSpPr>
      <dsp:spPr>
        <a:xfrm>
          <a:off x="2447733" y="4290307"/>
          <a:ext cx="2022085" cy="647067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Discussions</a:t>
          </a:r>
          <a:endParaRPr lang="en-US" sz="2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47733" y="4290307"/>
        <a:ext cx="2022085" cy="647067"/>
      </dsp:txXfrm>
    </dsp:sp>
    <dsp:sp modelId="{031F9138-B8E5-48AE-A6D2-EF81E5CD38FA}">
      <dsp:nvSpPr>
        <dsp:cNvPr id="0" name=""/>
        <dsp:cNvSpPr/>
      </dsp:nvSpPr>
      <dsp:spPr>
        <a:xfrm>
          <a:off x="5399978" y="4108319"/>
          <a:ext cx="1011042" cy="1011042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0AE915-29D2-41ED-B130-E450DDAEA4E0}">
      <dsp:nvSpPr>
        <dsp:cNvPr id="0" name=""/>
        <dsp:cNvSpPr/>
      </dsp:nvSpPr>
      <dsp:spPr>
        <a:xfrm>
          <a:off x="5399978" y="4108319"/>
          <a:ext cx="1011042" cy="1011042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4F52E9-BF09-44C9-A9BC-538E94B8E61C}">
      <dsp:nvSpPr>
        <dsp:cNvPr id="0" name=""/>
        <dsp:cNvSpPr/>
      </dsp:nvSpPr>
      <dsp:spPr>
        <a:xfrm>
          <a:off x="4894457" y="4290307"/>
          <a:ext cx="2022085" cy="647067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Online</a:t>
          </a:r>
          <a:r>
            <a:rPr lang="et-EE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t-EE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courses</a:t>
          </a:r>
          <a:endParaRPr lang="en-US" sz="2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894457" y="4290307"/>
        <a:ext cx="2022085" cy="647067"/>
      </dsp:txXfrm>
    </dsp:sp>
    <dsp:sp modelId="{A3ACB33A-A4A1-462C-BD2A-A9AD5865C344}">
      <dsp:nvSpPr>
        <dsp:cNvPr id="0" name=""/>
        <dsp:cNvSpPr/>
      </dsp:nvSpPr>
      <dsp:spPr>
        <a:xfrm>
          <a:off x="7846702" y="4108319"/>
          <a:ext cx="1011042" cy="1011042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B2B146-DA31-4558-B1B7-E9A71406FD71}">
      <dsp:nvSpPr>
        <dsp:cNvPr id="0" name=""/>
        <dsp:cNvSpPr/>
      </dsp:nvSpPr>
      <dsp:spPr>
        <a:xfrm>
          <a:off x="7846702" y="4108319"/>
          <a:ext cx="1011042" cy="1011042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FD1572-3A84-4965-B738-D41D586B384B}">
      <dsp:nvSpPr>
        <dsp:cNvPr id="0" name=""/>
        <dsp:cNvSpPr/>
      </dsp:nvSpPr>
      <dsp:spPr>
        <a:xfrm>
          <a:off x="7341180" y="4290307"/>
          <a:ext cx="2022085" cy="647067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Assessment</a:t>
          </a:r>
          <a:endParaRPr lang="en-US" sz="2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341180" y="4290307"/>
        <a:ext cx="2022085" cy="647067"/>
      </dsp:txXfrm>
    </dsp:sp>
    <dsp:sp modelId="{F83304D3-AA51-4D10-9FD7-B95F391961E1}">
      <dsp:nvSpPr>
        <dsp:cNvPr id="0" name=""/>
        <dsp:cNvSpPr/>
      </dsp:nvSpPr>
      <dsp:spPr>
        <a:xfrm>
          <a:off x="10293426" y="4108319"/>
          <a:ext cx="1011042" cy="1011042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C56BD2-304D-4753-896E-783C7593CBF5}">
      <dsp:nvSpPr>
        <dsp:cNvPr id="0" name=""/>
        <dsp:cNvSpPr/>
      </dsp:nvSpPr>
      <dsp:spPr>
        <a:xfrm>
          <a:off x="10293426" y="4108319"/>
          <a:ext cx="1011042" cy="1011042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68604A-92D5-4895-8744-D9C7ED52C246}">
      <dsp:nvSpPr>
        <dsp:cNvPr id="0" name=""/>
        <dsp:cNvSpPr/>
      </dsp:nvSpPr>
      <dsp:spPr>
        <a:xfrm>
          <a:off x="9787904" y="4290307"/>
          <a:ext cx="2022085" cy="647067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Group</a:t>
          </a:r>
          <a:r>
            <a:rPr lang="et-EE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t-EE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work</a:t>
          </a:r>
          <a:endParaRPr lang="en-US" sz="2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787904" y="4290307"/>
        <a:ext cx="2022085" cy="64706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69701A-34BD-46C7-BADE-AA9DF88EBEAB}">
      <dsp:nvSpPr>
        <dsp:cNvPr id="0" name=""/>
        <dsp:cNvSpPr/>
      </dsp:nvSpPr>
      <dsp:spPr>
        <a:xfrm>
          <a:off x="50" y="2727"/>
          <a:ext cx="4806962" cy="181440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48056" tIns="256032" rIns="448056" bIns="256032" numCol="1" spcCol="1270" anchor="ctr" anchorCtr="0">
          <a:noAutofit/>
        </a:bodyPr>
        <a:lstStyle/>
        <a:p>
          <a:pPr lvl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63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Challenge</a:t>
          </a:r>
          <a:endParaRPr lang="en-US" sz="63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" y="2727"/>
        <a:ext cx="4806962" cy="1814400"/>
      </dsp:txXfrm>
    </dsp:sp>
    <dsp:sp modelId="{78C2A129-AAF4-403E-8F33-AF20CFCF8D2C}">
      <dsp:nvSpPr>
        <dsp:cNvPr id="0" name=""/>
        <dsp:cNvSpPr/>
      </dsp:nvSpPr>
      <dsp:spPr>
        <a:xfrm>
          <a:off x="50" y="1817127"/>
          <a:ext cx="4806962" cy="3545167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36042" tIns="336042" rIns="448056" bIns="504063" numCol="1" spcCol="1270" anchor="t" anchorCtr="0">
          <a:noAutofit/>
        </a:bodyPr>
        <a:lstStyle/>
        <a:p>
          <a:pPr marL="285750" lvl="1" indent="-285750" algn="l" defTabSz="2800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t-EE" sz="6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Your</a:t>
          </a:r>
          <a:r>
            <a:rPr lang="et-EE" sz="6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t-EE" sz="6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example</a:t>
          </a:r>
          <a:endParaRPr lang="en-US" sz="63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85750" lvl="1" indent="-285750" algn="l" defTabSz="2800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6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" y="1817127"/>
        <a:ext cx="4806962" cy="3545167"/>
      </dsp:txXfrm>
    </dsp:sp>
    <dsp:sp modelId="{AA15CFA9-1674-4F7A-AE59-C52D0DC098A8}">
      <dsp:nvSpPr>
        <dsp:cNvPr id="0" name=""/>
        <dsp:cNvSpPr/>
      </dsp:nvSpPr>
      <dsp:spPr>
        <a:xfrm>
          <a:off x="5479987" y="2727"/>
          <a:ext cx="4806962" cy="181440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48056" tIns="256032" rIns="448056" bIns="256032" numCol="1" spcCol="1270" anchor="ctr" anchorCtr="0">
          <a:noAutofit/>
        </a:bodyPr>
        <a:lstStyle/>
        <a:p>
          <a:pPr lvl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63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Joy</a:t>
          </a:r>
          <a:endParaRPr lang="en-US" sz="63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479987" y="2727"/>
        <a:ext cx="4806962" cy="1814400"/>
      </dsp:txXfrm>
    </dsp:sp>
    <dsp:sp modelId="{D6DBE14E-6E72-47CF-850B-75C801C5BDDB}">
      <dsp:nvSpPr>
        <dsp:cNvPr id="0" name=""/>
        <dsp:cNvSpPr/>
      </dsp:nvSpPr>
      <dsp:spPr>
        <a:xfrm>
          <a:off x="5479987" y="1817127"/>
          <a:ext cx="4806962" cy="3545167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36042" tIns="336042" rIns="448056" bIns="504063" numCol="1" spcCol="1270" anchor="t" anchorCtr="0">
          <a:noAutofit/>
        </a:bodyPr>
        <a:lstStyle/>
        <a:p>
          <a:pPr marL="285750" lvl="1" indent="-285750" algn="l" defTabSz="2800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t-EE" sz="6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Your</a:t>
          </a:r>
          <a:r>
            <a:rPr lang="et-EE" sz="6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t-EE" sz="6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example</a:t>
          </a:r>
          <a:endParaRPr lang="en-US" sz="6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479987" y="1817127"/>
        <a:ext cx="4806962" cy="35451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6A207198-C646-4740-8A01-B3113DE25228}" type="datetimeFigureOut">
              <a:rPr lang="en-US" smtClean="0"/>
              <a:pPr/>
              <a:t>5/29/2019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FFD777BB-602A-4124-BBA3-1C4AA19106C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7972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Images/ut_logo.svg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6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Images/ut_logo.svg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6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19_Start_01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8AE11-918C-4339-935F-EAD4D46F19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763200"/>
            <a:ext cx="5486400" cy="238760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841A59-81A3-402A-97AC-2DE7322099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5999" y="3243600"/>
            <a:ext cx="54864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4BA0464-189F-412C-B110-2A926862F9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08914" y="6279424"/>
            <a:ext cx="2743200" cy="365125"/>
          </a:xfrm>
        </p:spPr>
        <p:txBody>
          <a:bodyPr/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3F3314B-9362-4A27-934E-2CF2F3EEE0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27950" y="5029199"/>
            <a:ext cx="3854450" cy="365125"/>
          </a:xfrm>
        </p:spPr>
        <p:txBody>
          <a:bodyPr/>
          <a:lstStyle>
            <a:lvl1pPr marL="0" indent="0">
              <a:buFontTx/>
              <a:buNone/>
              <a:defRPr sz="2400" b="0">
                <a:latin typeface="+mj-lt"/>
              </a:defRPr>
            </a:lvl1pPr>
            <a:lvl2pPr marL="457200" indent="0">
              <a:buFontTx/>
              <a:buNone/>
              <a:defRPr>
                <a:latin typeface="+mn-lt"/>
              </a:defRPr>
            </a:lvl2pPr>
            <a:lvl3pPr marL="914400" indent="0">
              <a:buFontTx/>
              <a:buNone/>
              <a:defRPr>
                <a:latin typeface="+mn-lt"/>
              </a:defRPr>
            </a:lvl3pPr>
            <a:lvl4pPr marL="1371600" indent="0">
              <a:buFontTx/>
              <a:buNone/>
              <a:defRPr>
                <a:latin typeface="+mn-lt"/>
              </a:defRPr>
            </a:lvl4pPr>
            <a:lvl5pPr marL="1828800" indent="0">
              <a:buFontTx/>
              <a:buNone/>
              <a:defRPr>
                <a:latin typeface="+mn-lt"/>
              </a:defRPr>
            </a:lvl5pPr>
          </a:lstStyle>
          <a:p>
            <a:pPr lvl="0"/>
            <a:r>
              <a:rPr lang="et-EE" dirty="0" err="1"/>
              <a:t>Your</a:t>
            </a:r>
            <a:r>
              <a:rPr lang="et-EE" dirty="0"/>
              <a:t> </a:t>
            </a:r>
            <a:r>
              <a:rPr lang="et-EE" dirty="0" err="1"/>
              <a:t>Name</a:t>
            </a:r>
            <a:r>
              <a:rPr lang="et-EE" dirty="0"/>
              <a:t> </a:t>
            </a:r>
            <a:r>
              <a:rPr lang="et-EE" dirty="0" err="1"/>
              <a:t>here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CE299A46-8A25-4182-B9E3-BBD0007CABD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727950" y="5507669"/>
            <a:ext cx="3854449" cy="664531"/>
          </a:xfrm>
        </p:spPr>
        <p:txBody>
          <a:bodyPr/>
          <a:lstStyle>
            <a:lvl1pPr marL="0" indent="0">
              <a:buFontTx/>
              <a:buNone/>
              <a:defRPr sz="1800" b="0" cap="all" baseline="0">
                <a:solidFill>
                  <a:srgbClr val="B1B3B3"/>
                </a:solidFill>
                <a:latin typeface="Arial" panose="020B0604020202020204" pitchFamily="34" charset="0"/>
              </a:defRPr>
            </a:lvl1pPr>
            <a:lvl2pPr marL="457200" indent="0">
              <a:buFontTx/>
              <a:buNone/>
              <a:defRPr>
                <a:latin typeface="+mn-lt"/>
              </a:defRPr>
            </a:lvl2pPr>
            <a:lvl3pPr marL="914400" indent="0">
              <a:buFontTx/>
              <a:buNone/>
              <a:defRPr>
                <a:latin typeface="+mn-lt"/>
              </a:defRPr>
            </a:lvl3pPr>
            <a:lvl4pPr marL="1371600" indent="0">
              <a:buFontTx/>
              <a:buNone/>
              <a:defRPr>
                <a:latin typeface="+mn-lt"/>
              </a:defRPr>
            </a:lvl4pPr>
            <a:lvl5pPr marL="1828800" indent="0">
              <a:buFontTx/>
              <a:buNone/>
              <a:defRPr>
                <a:latin typeface="+mn-lt"/>
              </a:defRPr>
            </a:lvl5pPr>
          </a:lstStyle>
          <a:p>
            <a:pPr lvl="0"/>
            <a:r>
              <a:rPr lang="et-EE" dirty="0"/>
              <a:t>YOUR </a:t>
            </a:r>
            <a:r>
              <a:rPr lang="et-EE" dirty="0" err="1"/>
              <a:t>profession</a:t>
            </a:r>
            <a:endParaRPr lang="en-US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37BE9BE2-87D2-4607-9EF1-30AC02D9072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4806225"/>
            <a:ext cx="1371600" cy="1365975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B00FEA0-26F5-43E0-AE4F-2C013B1F67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10800" y="6279423"/>
            <a:ext cx="1371600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lang="en-US" sz="1600" smtClean="0">
                <a:solidFill>
                  <a:srgbClr val="B1B3B3"/>
                </a:solidFill>
              </a:defRPr>
            </a:lvl1pPr>
          </a:lstStyle>
          <a:p>
            <a:pPr>
              <a:defRPr/>
            </a:pPr>
            <a:fld id="{DADBB38E-37F0-4099-9E14-30415241E9A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5145CDC8-4A79-4472-924B-DCC859171FB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2000" y="360001"/>
            <a:ext cx="3240000" cy="439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103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19_Eston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B98602C-5CF7-45C3-AE90-59D07E66BF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4154" y="685800"/>
            <a:ext cx="3276000" cy="5486400"/>
          </a:xfrm>
        </p:spPr>
        <p:txBody>
          <a:bodyPr/>
          <a:lstStyle>
            <a:lvl1pPr marL="457200" indent="-45720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1657350" indent="-28575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 marL="2114550" indent="-28575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01652932-D49F-4984-8868-A024D281D0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10800" y="6279423"/>
            <a:ext cx="1371600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lang="en-US" sz="1600" smtClean="0">
                <a:solidFill>
                  <a:srgbClr val="B1B3B3"/>
                </a:solidFill>
              </a:defRPr>
            </a:lvl1pPr>
          </a:lstStyle>
          <a:p>
            <a:pPr>
              <a:defRPr/>
            </a:pPr>
            <a:fld id="{DADBB38E-37F0-4099-9E14-30415241E9A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6601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UT19_Estonia_v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B98602C-5CF7-45C3-AE90-59D07E66BF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4154" y="685800"/>
            <a:ext cx="5106046" cy="5486400"/>
          </a:xfrm>
        </p:spPr>
        <p:txBody>
          <a:bodyPr/>
          <a:lstStyle>
            <a:lvl1pPr marL="457200" indent="-45720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1657350" indent="-28575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 marL="2114550" indent="-28575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01652932-D49F-4984-8868-A024D281D0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10800" y="6279423"/>
            <a:ext cx="1371600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lang="en-US" sz="1600" smtClean="0">
                <a:solidFill>
                  <a:srgbClr val="B1B3B3"/>
                </a:solidFill>
              </a:defRPr>
            </a:lvl1pPr>
          </a:lstStyle>
          <a:p>
            <a:pPr>
              <a:defRPr/>
            </a:pPr>
            <a:fld id="{DADBB38E-37F0-4099-9E14-30415241E9A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63145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19_Logo, 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F3274C6-6DEF-4034-9153-8BD150C350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520917C-B12D-46C7-B6BB-0C34E7D65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0" y="365125"/>
            <a:ext cx="75438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B98602C-5CF7-45C3-AE90-59D07E66BF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38600" y="1828800"/>
            <a:ext cx="7543800" cy="4343400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457200" indent="0">
              <a:buNone/>
              <a:defRPr>
                <a:solidFill>
                  <a:schemeClr val="tx1"/>
                </a:solidFill>
              </a:defRPr>
            </a:lvl2pPr>
            <a:lvl3pPr marL="914400" indent="0">
              <a:buNone/>
              <a:defRPr>
                <a:solidFill>
                  <a:schemeClr val="tx1"/>
                </a:solidFill>
              </a:defRPr>
            </a:lvl3pPr>
            <a:lvl4pPr marL="1371600" indent="0">
              <a:buNone/>
              <a:defRPr>
                <a:solidFill>
                  <a:schemeClr val="tx1"/>
                </a:solidFill>
              </a:defRPr>
            </a:lvl4pPr>
            <a:lvl5pPr marL="18288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6A6F4B8-096A-4247-9A01-EA890DCAAD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 bwMode="auto">
          <a:xfrm>
            <a:off x="-3111" y="2169735"/>
            <a:ext cx="3203511" cy="4687597"/>
          </a:xfrm>
          <a:custGeom>
            <a:avLst/>
            <a:gdLst>
              <a:gd name="connsiteX0" fmla="*/ 0 w 5943600"/>
              <a:gd name="connsiteY0" fmla="*/ 5486400 h 5486400"/>
              <a:gd name="connsiteX1" fmla="*/ 1371600 w 5943600"/>
              <a:gd name="connsiteY1" fmla="*/ 0 h 5486400"/>
              <a:gd name="connsiteX2" fmla="*/ 5943600 w 5943600"/>
              <a:gd name="connsiteY2" fmla="*/ 0 h 5486400"/>
              <a:gd name="connsiteX3" fmla="*/ 4572000 w 5943600"/>
              <a:gd name="connsiteY3" fmla="*/ 5486400 h 5486400"/>
              <a:gd name="connsiteX4" fmla="*/ 0 w 5943600"/>
              <a:gd name="connsiteY4" fmla="*/ 5486400 h 5486400"/>
              <a:gd name="connsiteX0" fmla="*/ 1383632 w 7327232"/>
              <a:gd name="connsiteY0" fmla="*/ 5486400 h 5486400"/>
              <a:gd name="connsiteX1" fmla="*/ 0 w 7327232"/>
              <a:gd name="connsiteY1" fmla="*/ 733926 h 5486400"/>
              <a:gd name="connsiteX2" fmla="*/ 7327232 w 7327232"/>
              <a:gd name="connsiteY2" fmla="*/ 0 h 5486400"/>
              <a:gd name="connsiteX3" fmla="*/ 5955632 w 7327232"/>
              <a:gd name="connsiteY3" fmla="*/ 5486400 h 5486400"/>
              <a:gd name="connsiteX4" fmla="*/ 1383632 w 7327232"/>
              <a:gd name="connsiteY4" fmla="*/ 5486400 h 5486400"/>
              <a:gd name="connsiteX0" fmla="*/ 12032 w 7327232"/>
              <a:gd name="connsiteY0" fmla="*/ 5498432 h 5498432"/>
              <a:gd name="connsiteX1" fmla="*/ 0 w 7327232"/>
              <a:gd name="connsiteY1" fmla="*/ 733926 h 5498432"/>
              <a:gd name="connsiteX2" fmla="*/ 7327232 w 7327232"/>
              <a:gd name="connsiteY2" fmla="*/ 0 h 5498432"/>
              <a:gd name="connsiteX3" fmla="*/ 5955632 w 7327232"/>
              <a:gd name="connsiteY3" fmla="*/ 5486400 h 5498432"/>
              <a:gd name="connsiteX4" fmla="*/ 12032 w 7327232"/>
              <a:gd name="connsiteY4" fmla="*/ 5498432 h 5498432"/>
              <a:gd name="connsiteX0" fmla="*/ 12032 w 5955632"/>
              <a:gd name="connsiteY0" fmla="*/ 4764506 h 4764506"/>
              <a:gd name="connsiteX1" fmla="*/ 0 w 5955632"/>
              <a:gd name="connsiteY1" fmla="*/ 0 h 4764506"/>
              <a:gd name="connsiteX2" fmla="*/ 3212432 w 5955632"/>
              <a:gd name="connsiteY2" fmla="*/ 1888958 h 4764506"/>
              <a:gd name="connsiteX3" fmla="*/ 5955632 w 5955632"/>
              <a:gd name="connsiteY3" fmla="*/ 4752474 h 4764506"/>
              <a:gd name="connsiteX4" fmla="*/ 12032 w 5955632"/>
              <a:gd name="connsiteY4" fmla="*/ 4764506 h 4764506"/>
              <a:gd name="connsiteX0" fmla="*/ 1158 w 5944758"/>
              <a:gd name="connsiteY0" fmla="*/ 4704348 h 4704348"/>
              <a:gd name="connsiteX1" fmla="*/ 1158 w 5944758"/>
              <a:gd name="connsiteY1" fmla="*/ 0 h 4704348"/>
              <a:gd name="connsiteX2" fmla="*/ 3201558 w 5944758"/>
              <a:gd name="connsiteY2" fmla="*/ 1828800 h 4704348"/>
              <a:gd name="connsiteX3" fmla="*/ 5944758 w 5944758"/>
              <a:gd name="connsiteY3" fmla="*/ 4692316 h 4704348"/>
              <a:gd name="connsiteX4" fmla="*/ 1158 w 5944758"/>
              <a:gd name="connsiteY4" fmla="*/ 4704348 h 4704348"/>
              <a:gd name="connsiteX0" fmla="*/ 1158 w 3201558"/>
              <a:gd name="connsiteY0" fmla="*/ 4704348 h 4728410"/>
              <a:gd name="connsiteX1" fmla="*/ 1158 w 3201558"/>
              <a:gd name="connsiteY1" fmla="*/ 0 h 4728410"/>
              <a:gd name="connsiteX2" fmla="*/ 3201558 w 3201558"/>
              <a:gd name="connsiteY2" fmla="*/ 1828800 h 4728410"/>
              <a:gd name="connsiteX3" fmla="*/ 1529169 w 3201558"/>
              <a:gd name="connsiteY3" fmla="*/ 4728410 h 4728410"/>
              <a:gd name="connsiteX4" fmla="*/ 1158 w 3201558"/>
              <a:gd name="connsiteY4" fmla="*/ 4704348 h 4728410"/>
              <a:gd name="connsiteX0" fmla="*/ 1158 w 3201558"/>
              <a:gd name="connsiteY0" fmla="*/ 4704348 h 4728410"/>
              <a:gd name="connsiteX1" fmla="*/ 1158 w 3201558"/>
              <a:gd name="connsiteY1" fmla="*/ 0 h 4728410"/>
              <a:gd name="connsiteX2" fmla="*/ 3201558 w 3201558"/>
              <a:gd name="connsiteY2" fmla="*/ 1852863 h 4728410"/>
              <a:gd name="connsiteX3" fmla="*/ 1529169 w 3201558"/>
              <a:gd name="connsiteY3" fmla="*/ 4728410 h 4728410"/>
              <a:gd name="connsiteX4" fmla="*/ 1158 w 3201558"/>
              <a:gd name="connsiteY4" fmla="*/ 4704348 h 4728410"/>
              <a:gd name="connsiteX0" fmla="*/ 12032 w 3212432"/>
              <a:gd name="connsiteY0" fmla="*/ 4740442 h 4764504"/>
              <a:gd name="connsiteX1" fmla="*/ 0 w 3212432"/>
              <a:gd name="connsiteY1" fmla="*/ 0 h 4764504"/>
              <a:gd name="connsiteX2" fmla="*/ 3212432 w 3212432"/>
              <a:gd name="connsiteY2" fmla="*/ 1888957 h 4764504"/>
              <a:gd name="connsiteX3" fmla="*/ 1540043 w 3212432"/>
              <a:gd name="connsiteY3" fmla="*/ 4764504 h 4764504"/>
              <a:gd name="connsiteX4" fmla="*/ 12032 w 3212432"/>
              <a:gd name="connsiteY4" fmla="*/ 4740442 h 4764504"/>
              <a:gd name="connsiteX0" fmla="*/ 3111 w 3203511"/>
              <a:gd name="connsiteY0" fmla="*/ 4700297 h 4724359"/>
              <a:gd name="connsiteX1" fmla="*/ 0 w 3203511"/>
              <a:gd name="connsiteY1" fmla="*/ 0 h 4724359"/>
              <a:gd name="connsiteX2" fmla="*/ 3203511 w 3203511"/>
              <a:gd name="connsiteY2" fmla="*/ 1848812 h 4724359"/>
              <a:gd name="connsiteX3" fmla="*/ 1531122 w 3203511"/>
              <a:gd name="connsiteY3" fmla="*/ 4724359 h 4724359"/>
              <a:gd name="connsiteX4" fmla="*/ 3111 w 3203511"/>
              <a:gd name="connsiteY4" fmla="*/ 4700297 h 4724359"/>
              <a:gd name="connsiteX0" fmla="*/ 9461 w 3203511"/>
              <a:gd name="connsiteY0" fmla="*/ 4700297 h 4724359"/>
              <a:gd name="connsiteX1" fmla="*/ 0 w 3203511"/>
              <a:gd name="connsiteY1" fmla="*/ 0 h 4724359"/>
              <a:gd name="connsiteX2" fmla="*/ 3203511 w 3203511"/>
              <a:gd name="connsiteY2" fmla="*/ 1848812 h 4724359"/>
              <a:gd name="connsiteX3" fmla="*/ 1531122 w 3203511"/>
              <a:gd name="connsiteY3" fmla="*/ 4724359 h 4724359"/>
              <a:gd name="connsiteX4" fmla="*/ 9461 w 3203511"/>
              <a:gd name="connsiteY4" fmla="*/ 4700297 h 4724359"/>
              <a:gd name="connsiteX0" fmla="*/ 9461 w 3203511"/>
              <a:gd name="connsiteY0" fmla="*/ 4700297 h 4700297"/>
              <a:gd name="connsiteX1" fmla="*/ 0 w 3203511"/>
              <a:gd name="connsiteY1" fmla="*/ 0 h 4700297"/>
              <a:gd name="connsiteX2" fmla="*/ 3203511 w 3203511"/>
              <a:gd name="connsiteY2" fmla="*/ 1848812 h 4700297"/>
              <a:gd name="connsiteX3" fmla="*/ 1553982 w 3203511"/>
              <a:gd name="connsiteY3" fmla="*/ 4686259 h 4700297"/>
              <a:gd name="connsiteX4" fmla="*/ 9461 w 3203511"/>
              <a:gd name="connsiteY4" fmla="*/ 4700297 h 4700297"/>
              <a:gd name="connsiteX0" fmla="*/ 4381 w 3203511"/>
              <a:gd name="connsiteY0" fmla="*/ 4687597 h 4687597"/>
              <a:gd name="connsiteX1" fmla="*/ 0 w 3203511"/>
              <a:gd name="connsiteY1" fmla="*/ 0 h 4687597"/>
              <a:gd name="connsiteX2" fmla="*/ 3203511 w 3203511"/>
              <a:gd name="connsiteY2" fmla="*/ 1848812 h 4687597"/>
              <a:gd name="connsiteX3" fmla="*/ 1553982 w 3203511"/>
              <a:gd name="connsiteY3" fmla="*/ 4686259 h 4687597"/>
              <a:gd name="connsiteX4" fmla="*/ 4381 w 3203511"/>
              <a:gd name="connsiteY4" fmla="*/ 4687597 h 4687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03511" h="4687597">
                <a:moveTo>
                  <a:pt x="4381" y="4687597"/>
                </a:moveTo>
                <a:cubicBezTo>
                  <a:pt x="370" y="3099428"/>
                  <a:pt x="4011" y="1588169"/>
                  <a:pt x="0" y="0"/>
                </a:cubicBezTo>
                <a:lnTo>
                  <a:pt x="3203511" y="1848812"/>
                </a:lnTo>
                <a:lnTo>
                  <a:pt x="1553982" y="4686259"/>
                </a:lnTo>
                <a:lnTo>
                  <a:pt x="4381" y="4687597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A6ADEAE-AF39-4D6C-A4BC-5EE14E027C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10800" y="6279423"/>
            <a:ext cx="1371600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lang="en-US" sz="1600" smtClean="0">
                <a:solidFill>
                  <a:srgbClr val="B1B3B3"/>
                </a:solidFill>
              </a:defRPr>
            </a:lvl1pPr>
          </a:lstStyle>
          <a:p>
            <a:pPr>
              <a:defRPr/>
            </a:pPr>
            <a:fld id="{DADBB38E-37F0-4099-9E14-30415241E9A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92E3809-E520-4AAD-BCF6-17A9D91547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2000" y="360000"/>
            <a:ext cx="3240000" cy="439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902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19_Text on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C793CB-F237-45BF-8F67-B555E6BD80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4800600"/>
            <a:ext cx="6858000" cy="1600200"/>
          </a:xfrm>
        </p:spPr>
        <p:txBody>
          <a:bodyPr/>
          <a:lstStyle>
            <a:lvl1pPr marL="0" indent="0">
              <a:buNone/>
              <a:defRPr sz="240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2" name="Picture Placeholder 3">
            <a:extLst>
              <a:ext uri="{FF2B5EF4-FFF2-40B4-BE49-F238E27FC236}">
                <a16:creationId xmlns:a16="http://schemas.microsoft.com/office/drawing/2014/main" id="{97076630-4D03-480B-AB4E-CAE8943BA3E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 bwMode="auto">
          <a:xfrm>
            <a:off x="0" y="-6116"/>
            <a:ext cx="12204467" cy="6868301"/>
          </a:xfrm>
          <a:custGeom>
            <a:avLst/>
            <a:gdLst>
              <a:gd name="connsiteX0" fmla="*/ 0 w 5943600"/>
              <a:gd name="connsiteY0" fmla="*/ 5486400 h 5486400"/>
              <a:gd name="connsiteX1" fmla="*/ 1371600 w 5943600"/>
              <a:gd name="connsiteY1" fmla="*/ 0 h 5486400"/>
              <a:gd name="connsiteX2" fmla="*/ 5943600 w 5943600"/>
              <a:gd name="connsiteY2" fmla="*/ 0 h 5486400"/>
              <a:gd name="connsiteX3" fmla="*/ 4572000 w 5943600"/>
              <a:gd name="connsiteY3" fmla="*/ 5486400 h 5486400"/>
              <a:gd name="connsiteX4" fmla="*/ 0 w 5943600"/>
              <a:gd name="connsiteY4" fmla="*/ 5486400 h 5486400"/>
              <a:gd name="connsiteX0" fmla="*/ 1383632 w 7327232"/>
              <a:gd name="connsiteY0" fmla="*/ 5486400 h 5486400"/>
              <a:gd name="connsiteX1" fmla="*/ 0 w 7327232"/>
              <a:gd name="connsiteY1" fmla="*/ 733926 h 5486400"/>
              <a:gd name="connsiteX2" fmla="*/ 7327232 w 7327232"/>
              <a:gd name="connsiteY2" fmla="*/ 0 h 5486400"/>
              <a:gd name="connsiteX3" fmla="*/ 5955632 w 7327232"/>
              <a:gd name="connsiteY3" fmla="*/ 5486400 h 5486400"/>
              <a:gd name="connsiteX4" fmla="*/ 1383632 w 7327232"/>
              <a:gd name="connsiteY4" fmla="*/ 5486400 h 5486400"/>
              <a:gd name="connsiteX0" fmla="*/ 12032 w 7327232"/>
              <a:gd name="connsiteY0" fmla="*/ 5498432 h 5498432"/>
              <a:gd name="connsiteX1" fmla="*/ 0 w 7327232"/>
              <a:gd name="connsiteY1" fmla="*/ 733926 h 5498432"/>
              <a:gd name="connsiteX2" fmla="*/ 7327232 w 7327232"/>
              <a:gd name="connsiteY2" fmla="*/ 0 h 5498432"/>
              <a:gd name="connsiteX3" fmla="*/ 5955632 w 7327232"/>
              <a:gd name="connsiteY3" fmla="*/ 5486400 h 5498432"/>
              <a:gd name="connsiteX4" fmla="*/ 12032 w 7327232"/>
              <a:gd name="connsiteY4" fmla="*/ 5498432 h 5498432"/>
              <a:gd name="connsiteX0" fmla="*/ 12032 w 5955632"/>
              <a:gd name="connsiteY0" fmla="*/ 4764506 h 4764506"/>
              <a:gd name="connsiteX1" fmla="*/ 0 w 5955632"/>
              <a:gd name="connsiteY1" fmla="*/ 0 h 4764506"/>
              <a:gd name="connsiteX2" fmla="*/ 3212432 w 5955632"/>
              <a:gd name="connsiteY2" fmla="*/ 1888958 h 4764506"/>
              <a:gd name="connsiteX3" fmla="*/ 5955632 w 5955632"/>
              <a:gd name="connsiteY3" fmla="*/ 4752474 h 4764506"/>
              <a:gd name="connsiteX4" fmla="*/ 12032 w 5955632"/>
              <a:gd name="connsiteY4" fmla="*/ 4764506 h 4764506"/>
              <a:gd name="connsiteX0" fmla="*/ 1158 w 5944758"/>
              <a:gd name="connsiteY0" fmla="*/ 4704348 h 4704348"/>
              <a:gd name="connsiteX1" fmla="*/ 1158 w 5944758"/>
              <a:gd name="connsiteY1" fmla="*/ 0 h 4704348"/>
              <a:gd name="connsiteX2" fmla="*/ 3201558 w 5944758"/>
              <a:gd name="connsiteY2" fmla="*/ 1828800 h 4704348"/>
              <a:gd name="connsiteX3" fmla="*/ 5944758 w 5944758"/>
              <a:gd name="connsiteY3" fmla="*/ 4692316 h 4704348"/>
              <a:gd name="connsiteX4" fmla="*/ 1158 w 5944758"/>
              <a:gd name="connsiteY4" fmla="*/ 4704348 h 4704348"/>
              <a:gd name="connsiteX0" fmla="*/ 1158 w 3201558"/>
              <a:gd name="connsiteY0" fmla="*/ 4704348 h 4728410"/>
              <a:gd name="connsiteX1" fmla="*/ 1158 w 3201558"/>
              <a:gd name="connsiteY1" fmla="*/ 0 h 4728410"/>
              <a:gd name="connsiteX2" fmla="*/ 3201558 w 3201558"/>
              <a:gd name="connsiteY2" fmla="*/ 1828800 h 4728410"/>
              <a:gd name="connsiteX3" fmla="*/ 1529169 w 3201558"/>
              <a:gd name="connsiteY3" fmla="*/ 4728410 h 4728410"/>
              <a:gd name="connsiteX4" fmla="*/ 1158 w 3201558"/>
              <a:gd name="connsiteY4" fmla="*/ 4704348 h 4728410"/>
              <a:gd name="connsiteX0" fmla="*/ 1158 w 3201558"/>
              <a:gd name="connsiteY0" fmla="*/ 4704348 h 4728410"/>
              <a:gd name="connsiteX1" fmla="*/ 1158 w 3201558"/>
              <a:gd name="connsiteY1" fmla="*/ 0 h 4728410"/>
              <a:gd name="connsiteX2" fmla="*/ 3201558 w 3201558"/>
              <a:gd name="connsiteY2" fmla="*/ 1852863 h 4728410"/>
              <a:gd name="connsiteX3" fmla="*/ 1529169 w 3201558"/>
              <a:gd name="connsiteY3" fmla="*/ 4728410 h 4728410"/>
              <a:gd name="connsiteX4" fmla="*/ 1158 w 3201558"/>
              <a:gd name="connsiteY4" fmla="*/ 4704348 h 4728410"/>
              <a:gd name="connsiteX0" fmla="*/ 12032 w 3212432"/>
              <a:gd name="connsiteY0" fmla="*/ 4740442 h 4764504"/>
              <a:gd name="connsiteX1" fmla="*/ 0 w 3212432"/>
              <a:gd name="connsiteY1" fmla="*/ 0 h 4764504"/>
              <a:gd name="connsiteX2" fmla="*/ 3212432 w 3212432"/>
              <a:gd name="connsiteY2" fmla="*/ 1888957 h 4764504"/>
              <a:gd name="connsiteX3" fmla="*/ 1540043 w 3212432"/>
              <a:gd name="connsiteY3" fmla="*/ 4764504 h 4764504"/>
              <a:gd name="connsiteX4" fmla="*/ 12032 w 3212432"/>
              <a:gd name="connsiteY4" fmla="*/ 4740442 h 4764504"/>
              <a:gd name="connsiteX0" fmla="*/ 3111 w 3203511"/>
              <a:gd name="connsiteY0" fmla="*/ 4700297 h 4724359"/>
              <a:gd name="connsiteX1" fmla="*/ 0 w 3203511"/>
              <a:gd name="connsiteY1" fmla="*/ 0 h 4724359"/>
              <a:gd name="connsiteX2" fmla="*/ 3203511 w 3203511"/>
              <a:gd name="connsiteY2" fmla="*/ 1848812 h 4724359"/>
              <a:gd name="connsiteX3" fmla="*/ 1531122 w 3203511"/>
              <a:gd name="connsiteY3" fmla="*/ 4724359 h 4724359"/>
              <a:gd name="connsiteX4" fmla="*/ 3111 w 3203511"/>
              <a:gd name="connsiteY4" fmla="*/ 4700297 h 4724359"/>
              <a:gd name="connsiteX0" fmla="*/ 9461 w 3203511"/>
              <a:gd name="connsiteY0" fmla="*/ 4700297 h 4724359"/>
              <a:gd name="connsiteX1" fmla="*/ 0 w 3203511"/>
              <a:gd name="connsiteY1" fmla="*/ 0 h 4724359"/>
              <a:gd name="connsiteX2" fmla="*/ 3203511 w 3203511"/>
              <a:gd name="connsiteY2" fmla="*/ 1848812 h 4724359"/>
              <a:gd name="connsiteX3" fmla="*/ 1531122 w 3203511"/>
              <a:gd name="connsiteY3" fmla="*/ 4724359 h 4724359"/>
              <a:gd name="connsiteX4" fmla="*/ 9461 w 3203511"/>
              <a:gd name="connsiteY4" fmla="*/ 4700297 h 4724359"/>
              <a:gd name="connsiteX0" fmla="*/ 9461 w 3203511"/>
              <a:gd name="connsiteY0" fmla="*/ 4700297 h 4700297"/>
              <a:gd name="connsiteX1" fmla="*/ 0 w 3203511"/>
              <a:gd name="connsiteY1" fmla="*/ 0 h 4700297"/>
              <a:gd name="connsiteX2" fmla="*/ 3203511 w 3203511"/>
              <a:gd name="connsiteY2" fmla="*/ 1848812 h 4700297"/>
              <a:gd name="connsiteX3" fmla="*/ 1553982 w 3203511"/>
              <a:gd name="connsiteY3" fmla="*/ 4686259 h 4700297"/>
              <a:gd name="connsiteX4" fmla="*/ 9461 w 3203511"/>
              <a:gd name="connsiteY4" fmla="*/ 4700297 h 4700297"/>
              <a:gd name="connsiteX0" fmla="*/ 4381 w 3203511"/>
              <a:gd name="connsiteY0" fmla="*/ 4687597 h 4687597"/>
              <a:gd name="connsiteX1" fmla="*/ 0 w 3203511"/>
              <a:gd name="connsiteY1" fmla="*/ 0 h 4687597"/>
              <a:gd name="connsiteX2" fmla="*/ 3203511 w 3203511"/>
              <a:gd name="connsiteY2" fmla="*/ 1848812 h 4687597"/>
              <a:gd name="connsiteX3" fmla="*/ 1553982 w 3203511"/>
              <a:gd name="connsiteY3" fmla="*/ 4686259 h 4687597"/>
              <a:gd name="connsiteX4" fmla="*/ 4381 w 3203511"/>
              <a:gd name="connsiteY4" fmla="*/ 4687597 h 4687597"/>
              <a:gd name="connsiteX0" fmla="*/ 4381 w 12203820"/>
              <a:gd name="connsiteY0" fmla="*/ 4693711 h 4693711"/>
              <a:gd name="connsiteX1" fmla="*/ 0 w 12203820"/>
              <a:gd name="connsiteY1" fmla="*/ 6114 h 4693711"/>
              <a:gd name="connsiteX2" fmla="*/ 12203820 w 12203820"/>
              <a:gd name="connsiteY2" fmla="*/ 0 h 4693711"/>
              <a:gd name="connsiteX3" fmla="*/ 1553982 w 12203820"/>
              <a:gd name="connsiteY3" fmla="*/ 4692373 h 4693711"/>
              <a:gd name="connsiteX4" fmla="*/ 4381 w 12203820"/>
              <a:gd name="connsiteY4" fmla="*/ 4693711 h 4693711"/>
              <a:gd name="connsiteX0" fmla="*/ 4381 w 12213274"/>
              <a:gd name="connsiteY0" fmla="*/ 4693711 h 6860807"/>
              <a:gd name="connsiteX1" fmla="*/ 0 w 12213274"/>
              <a:gd name="connsiteY1" fmla="*/ 6114 h 6860807"/>
              <a:gd name="connsiteX2" fmla="*/ 12203820 w 12213274"/>
              <a:gd name="connsiteY2" fmla="*/ 0 h 6860807"/>
              <a:gd name="connsiteX3" fmla="*/ 12213274 w 12213274"/>
              <a:gd name="connsiteY3" fmla="*/ 6860807 h 6860807"/>
              <a:gd name="connsiteX4" fmla="*/ 4381 w 12213274"/>
              <a:gd name="connsiteY4" fmla="*/ 4693711 h 6860807"/>
              <a:gd name="connsiteX0" fmla="*/ 4381 w 12213274"/>
              <a:gd name="connsiteY0" fmla="*/ 4693711 h 7224963"/>
              <a:gd name="connsiteX1" fmla="*/ 0 w 12213274"/>
              <a:gd name="connsiteY1" fmla="*/ 6114 h 7224963"/>
              <a:gd name="connsiteX2" fmla="*/ 12203820 w 12213274"/>
              <a:gd name="connsiteY2" fmla="*/ 0 h 7224963"/>
              <a:gd name="connsiteX3" fmla="*/ 12213274 w 12213274"/>
              <a:gd name="connsiteY3" fmla="*/ 6860807 h 7224963"/>
              <a:gd name="connsiteX4" fmla="*/ 9444445 w 12213274"/>
              <a:gd name="connsiteY4" fmla="*/ 7203748 h 7224963"/>
              <a:gd name="connsiteX5" fmla="*/ 4381 w 12213274"/>
              <a:gd name="connsiteY5" fmla="*/ 4693711 h 7224963"/>
              <a:gd name="connsiteX0" fmla="*/ 4381 w 12213274"/>
              <a:gd name="connsiteY0" fmla="*/ 4693711 h 7207198"/>
              <a:gd name="connsiteX1" fmla="*/ 0 w 12213274"/>
              <a:gd name="connsiteY1" fmla="*/ 6114 h 7207198"/>
              <a:gd name="connsiteX2" fmla="*/ 12203820 w 12213274"/>
              <a:gd name="connsiteY2" fmla="*/ 0 h 7207198"/>
              <a:gd name="connsiteX3" fmla="*/ 12213274 w 12213274"/>
              <a:gd name="connsiteY3" fmla="*/ 6860807 h 7207198"/>
              <a:gd name="connsiteX4" fmla="*/ 9444445 w 12213274"/>
              <a:gd name="connsiteY4" fmla="*/ 7203748 h 7207198"/>
              <a:gd name="connsiteX5" fmla="*/ 4381 w 12213274"/>
              <a:gd name="connsiteY5" fmla="*/ 4693711 h 7207198"/>
              <a:gd name="connsiteX0" fmla="*/ 4381 w 12213274"/>
              <a:gd name="connsiteY0" fmla="*/ 4693711 h 6885393"/>
              <a:gd name="connsiteX1" fmla="*/ 0 w 12213274"/>
              <a:gd name="connsiteY1" fmla="*/ 6114 h 6885393"/>
              <a:gd name="connsiteX2" fmla="*/ 12203820 w 12213274"/>
              <a:gd name="connsiteY2" fmla="*/ 0 h 6885393"/>
              <a:gd name="connsiteX3" fmla="*/ 12213274 w 12213274"/>
              <a:gd name="connsiteY3" fmla="*/ 6860807 h 6885393"/>
              <a:gd name="connsiteX4" fmla="*/ 9679576 w 12213274"/>
              <a:gd name="connsiteY4" fmla="*/ 6877176 h 6885393"/>
              <a:gd name="connsiteX5" fmla="*/ 4381 w 12213274"/>
              <a:gd name="connsiteY5" fmla="*/ 4693711 h 6885393"/>
              <a:gd name="connsiteX0" fmla="*/ 4381 w 12213274"/>
              <a:gd name="connsiteY0" fmla="*/ 4693711 h 6901759"/>
              <a:gd name="connsiteX1" fmla="*/ 0 w 12213274"/>
              <a:gd name="connsiteY1" fmla="*/ 6114 h 6901759"/>
              <a:gd name="connsiteX2" fmla="*/ 12203820 w 12213274"/>
              <a:gd name="connsiteY2" fmla="*/ 0 h 6901759"/>
              <a:gd name="connsiteX3" fmla="*/ 12213274 w 12213274"/>
              <a:gd name="connsiteY3" fmla="*/ 6860807 h 6901759"/>
              <a:gd name="connsiteX4" fmla="*/ 9679576 w 12213274"/>
              <a:gd name="connsiteY4" fmla="*/ 6877176 h 6901759"/>
              <a:gd name="connsiteX5" fmla="*/ 4381 w 12213274"/>
              <a:gd name="connsiteY5" fmla="*/ 4693711 h 6901759"/>
              <a:gd name="connsiteX0" fmla="*/ 4381 w 12213274"/>
              <a:gd name="connsiteY0" fmla="*/ 2642843 h 6901759"/>
              <a:gd name="connsiteX1" fmla="*/ 0 w 12213274"/>
              <a:gd name="connsiteY1" fmla="*/ 6114 h 6901759"/>
              <a:gd name="connsiteX2" fmla="*/ 12203820 w 12213274"/>
              <a:gd name="connsiteY2" fmla="*/ 0 h 6901759"/>
              <a:gd name="connsiteX3" fmla="*/ 12213274 w 12213274"/>
              <a:gd name="connsiteY3" fmla="*/ 6860807 h 6901759"/>
              <a:gd name="connsiteX4" fmla="*/ 9679576 w 12213274"/>
              <a:gd name="connsiteY4" fmla="*/ 6877176 h 6901759"/>
              <a:gd name="connsiteX5" fmla="*/ 4381 w 12213274"/>
              <a:gd name="connsiteY5" fmla="*/ 2642843 h 6901759"/>
              <a:gd name="connsiteX0" fmla="*/ 4381 w 12213274"/>
              <a:gd name="connsiteY0" fmla="*/ 2642843 h 6901759"/>
              <a:gd name="connsiteX1" fmla="*/ 0 w 12213274"/>
              <a:gd name="connsiteY1" fmla="*/ 6114 h 6901759"/>
              <a:gd name="connsiteX2" fmla="*/ 12203820 w 12213274"/>
              <a:gd name="connsiteY2" fmla="*/ 0 h 6901759"/>
              <a:gd name="connsiteX3" fmla="*/ 12213274 w 12213274"/>
              <a:gd name="connsiteY3" fmla="*/ 6860807 h 6901759"/>
              <a:gd name="connsiteX4" fmla="*/ 9679576 w 12213274"/>
              <a:gd name="connsiteY4" fmla="*/ 6877176 h 6901759"/>
              <a:gd name="connsiteX5" fmla="*/ 10058399 w 12213274"/>
              <a:gd name="connsiteY5" fmla="*/ 5348824 h 6901759"/>
              <a:gd name="connsiteX6" fmla="*/ 4381 w 12213274"/>
              <a:gd name="connsiteY6" fmla="*/ 2642843 h 6901759"/>
              <a:gd name="connsiteX0" fmla="*/ 4381 w 12213274"/>
              <a:gd name="connsiteY0" fmla="*/ 2642843 h 6901759"/>
              <a:gd name="connsiteX1" fmla="*/ 0 w 12213274"/>
              <a:gd name="connsiteY1" fmla="*/ 6114 h 6901759"/>
              <a:gd name="connsiteX2" fmla="*/ 12203820 w 12213274"/>
              <a:gd name="connsiteY2" fmla="*/ 0 h 6901759"/>
              <a:gd name="connsiteX3" fmla="*/ 12213274 w 12213274"/>
              <a:gd name="connsiteY3" fmla="*/ 6860807 h 6901759"/>
              <a:gd name="connsiteX4" fmla="*/ 9679576 w 12213274"/>
              <a:gd name="connsiteY4" fmla="*/ 6877176 h 6901759"/>
              <a:gd name="connsiteX5" fmla="*/ 10058399 w 12213274"/>
              <a:gd name="connsiteY5" fmla="*/ 5348824 h 6901759"/>
              <a:gd name="connsiteX6" fmla="*/ 4381 w 12213274"/>
              <a:gd name="connsiteY6" fmla="*/ 2642843 h 6901759"/>
              <a:gd name="connsiteX0" fmla="*/ 4381 w 12213274"/>
              <a:gd name="connsiteY0" fmla="*/ 2642843 h 6901759"/>
              <a:gd name="connsiteX1" fmla="*/ 0 w 12213274"/>
              <a:gd name="connsiteY1" fmla="*/ 6114 h 6901759"/>
              <a:gd name="connsiteX2" fmla="*/ 12203820 w 12213274"/>
              <a:gd name="connsiteY2" fmla="*/ 0 h 6901759"/>
              <a:gd name="connsiteX3" fmla="*/ 12213274 w 12213274"/>
              <a:gd name="connsiteY3" fmla="*/ 6860807 h 6901759"/>
              <a:gd name="connsiteX4" fmla="*/ 9679576 w 12213274"/>
              <a:gd name="connsiteY4" fmla="*/ 6877176 h 6901759"/>
              <a:gd name="connsiteX5" fmla="*/ 10058399 w 12213274"/>
              <a:gd name="connsiteY5" fmla="*/ 5348824 h 6901759"/>
              <a:gd name="connsiteX6" fmla="*/ 4381 w 12213274"/>
              <a:gd name="connsiteY6" fmla="*/ 2642843 h 6901759"/>
              <a:gd name="connsiteX0" fmla="*/ 4381 w 12213274"/>
              <a:gd name="connsiteY0" fmla="*/ 2642843 h 6901759"/>
              <a:gd name="connsiteX1" fmla="*/ 0 w 12213274"/>
              <a:gd name="connsiteY1" fmla="*/ 6114 h 6901759"/>
              <a:gd name="connsiteX2" fmla="*/ 12203820 w 12213274"/>
              <a:gd name="connsiteY2" fmla="*/ 0 h 6901759"/>
              <a:gd name="connsiteX3" fmla="*/ 12213274 w 12213274"/>
              <a:gd name="connsiteY3" fmla="*/ 6860807 h 6901759"/>
              <a:gd name="connsiteX4" fmla="*/ 9679576 w 12213274"/>
              <a:gd name="connsiteY4" fmla="*/ 6877176 h 6901759"/>
              <a:gd name="connsiteX5" fmla="*/ 10071462 w 12213274"/>
              <a:gd name="connsiteY5" fmla="*/ 5388012 h 6901759"/>
              <a:gd name="connsiteX6" fmla="*/ 4381 w 12213274"/>
              <a:gd name="connsiteY6" fmla="*/ 2642843 h 6901759"/>
              <a:gd name="connsiteX0" fmla="*/ 4381 w 12213274"/>
              <a:gd name="connsiteY0" fmla="*/ 2668969 h 6901759"/>
              <a:gd name="connsiteX1" fmla="*/ 0 w 12213274"/>
              <a:gd name="connsiteY1" fmla="*/ 6114 h 6901759"/>
              <a:gd name="connsiteX2" fmla="*/ 12203820 w 12213274"/>
              <a:gd name="connsiteY2" fmla="*/ 0 h 6901759"/>
              <a:gd name="connsiteX3" fmla="*/ 12213274 w 12213274"/>
              <a:gd name="connsiteY3" fmla="*/ 6860807 h 6901759"/>
              <a:gd name="connsiteX4" fmla="*/ 9679576 w 12213274"/>
              <a:gd name="connsiteY4" fmla="*/ 6877176 h 6901759"/>
              <a:gd name="connsiteX5" fmla="*/ 10071462 w 12213274"/>
              <a:gd name="connsiteY5" fmla="*/ 5388012 h 6901759"/>
              <a:gd name="connsiteX6" fmla="*/ 4381 w 12213274"/>
              <a:gd name="connsiteY6" fmla="*/ 2668969 h 6901759"/>
              <a:gd name="connsiteX0" fmla="*/ 4381 w 12213274"/>
              <a:gd name="connsiteY0" fmla="*/ 2668969 h 6901759"/>
              <a:gd name="connsiteX1" fmla="*/ 0 w 12213274"/>
              <a:gd name="connsiteY1" fmla="*/ 6114 h 6901759"/>
              <a:gd name="connsiteX2" fmla="*/ 12203820 w 12213274"/>
              <a:gd name="connsiteY2" fmla="*/ 0 h 6901759"/>
              <a:gd name="connsiteX3" fmla="*/ 12213274 w 12213274"/>
              <a:gd name="connsiteY3" fmla="*/ 6860807 h 6901759"/>
              <a:gd name="connsiteX4" fmla="*/ 9679576 w 12213274"/>
              <a:gd name="connsiteY4" fmla="*/ 6877176 h 6901759"/>
              <a:gd name="connsiteX5" fmla="*/ 10084162 w 12213274"/>
              <a:gd name="connsiteY5" fmla="*/ 5375312 h 6901759"/>
              <a:gd name="connsiteX6" fmla="*/ 4381 w 12213274"/>
              <a:gd name="connsiteY6" fmla="*/ 2668969 h 6901759"/>
              <a:gd name="connsiteX0" fmla="*/ 4381 w 12213274"/>
              <a:gd name="connsiteY0" fmla="*/ 2668969 h 6884913"/>
              <a:gd name="connsiteX1" fmla="*/ 0 w 12213274"/>
              <a:gd name="connsiteY1" fmla="*/ 6114 h 6884913"/>
              <a:gd name="connsiteX2" fmla="*/ 12203820 w 12213274"/>
              <a:gd name="connsiteY2" fmla="*/ 0 h 6884913"/>
              <a:gd name="connsiteX3" fmla="*/ 12213274 w 12213274"/>
              <a:gd name="connsiteY3" fmla="*/ 6860807 h 6884913"/>
              <a:gd name="connsiteX4" fmla="*/ 9679576 w 12213274"/>
              <a:gd name="connsiteY4" fmla="*/ 6877176 h 6884913"/>
              <a:gd name="connsiteX5" fmla="*/ 10084162 w 12213274"/>
              <a:gd name="connsiteY5" fmla="*/ 5375312 h 6884913"/>
              <a:gd name="connsiteX6" fmla="*/ 4381 w 12213274"/>
              <a:gd name="connsiteY6" fmla="*/ 2668969 h 6884913"/>
              <a:gd name="connsiteX0" fmla="*/ 4381 w 12204467"/>
              <a:gd name="connsiteY0" fmla="*/ 2668969 h 6881968"/>
              <a:gd name="connsiteX1" fmla="*/ 0 w 12204467"/>
              <a:gd name="connsiteY1" fmla="*/ 6114 h 6881968"/>
              <a:gd name="connsiteX2" fmla="*/ 12203820 w 12204467"/>
              <a:gd name="connsiteY2" fmla="*/ 0 h 6881968"/>
              <a:gd name="connsiteX3" fmla="*/ 12200574 w 12204467"/>
              <a:gd name="connsiteY3" fmla="*/ 6848107 h 6881968"/>
              <a:gd name="connsiteX4" fmla="*/ 9679576 w 12204467"/>
              <a:gd name="connsiteY4" fmla="*/ 6877176 h 6881968"/>
              <a:gd name="connsiteX5" fmla="*/ 10084162 w 12204467"/>
              <a:gd name="connsiteY5" fmla="*/ 5375312 h 6881968"/>
              <a:gd name="connsiteX6" fmla="*/ 4381 w 12204467"/>
              <a:gd name="connsiteY6" fmla="*/ 2668969 h 6881968"/>
              <a:gd name="connsiteX0" fmla="*/ 4381 w 12204467"/>
              <a:gd name="connsiteY0" fmla="*/ 2668969 h 6868301"/>
              <a:gd name="connsiteX1" fmla="*/ 0 w 12204467"/>
              <a:gd name="connsiteY1" fmla="*/ 6114 h 6868301"/>
              <a:gd name="connsiteX2" fmla="*/ 12203820 w 12204467"/>
              <a:gd name="connsiteY2" fmla="*/ 0 h 6868301"/>
              <a:gd name="connsiteX3" fmla="*/ 12200574 w 12204467"/>
              <a:gd name="connsiteY3" fmla="*/ 6848107 h 6868301"/>
              <a:gd name="connsiteX4" fmla="*/ 9679576 w 12204467"/>
              <a:gd name="connsiteY4" fmla="*/ 6858126 h 6868301"/>
              <a:gd name="connsiteX5" fmla="*/ 10084162 w 12204467"/>
              <a:gd name="connsiteY5" fmla="*/ 5375312 h 6868301"/>
              <a:gd name="connsiteX6" fmla="*/ 4381 w 12204467"/>
              <a:gd name="connsiteY6" fmla="*/ 2668969 h 6868301"/>
              <a:gd name="connsiteX0" fmla="*/ 4381 w 12204467"/>
              <a:gd name="connsiteY0" fmla="*/ 2668969 h 6868301"/>
              <a:gd name="connsiteX1" fmla="*/ 0 w 12204467"/>
              <a:gd name="connsiteY1" fmla="*/ 6114 h 6868301"/>
              <a:gd name="connsiteX2" fmla="*/ 12203820 w 12204467"/>
              <a:gd name="connsiteY2" fmla="*/ 0 h 6868301"/>
              <a:gd name="connsiteX3" fmla="*/ 12200574 w 12204467"/>
              <a:gd name="connsiteY3" fmla="*/ 6848107 h 6868301"/>
              <a:gd name="connsiteX4" fmla="*/ 9679576 w 12204467"/>
              <a:gd name="connsiteY4" fmla="*/ 6858126 h 6868301"/>
              <a:gd name="connsiteX5" fmla="*/ 10084162 w 12204467"/>
              <a:gd name="connsiteY5" fmla="*/ 5375312 h 6868301"/>
              <a:gd name="connsiteX6" fmla="*/ 4381 w 12204467"/>
              <a:gd name="connsiteY6" fmla="*/ 2668969 h 6868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467" h="6868301">
                <a:moveTo>
                  <a:pt x="4381" y="2668969"/>
                </a:moveTo>
                <a:cubicBezTo>
                  <a:pt x="370" y="1080800"/>
                  <a:pt x="4011" y="1594283"/>
                  <a:pt x="0" y="6114"/>
                </a:cubicBezTo>
                <a:lnTo>
                  <a:pt x="12203820" y="0"/>
                </a:lnTo>
                <a:cubicBezTo>
                  <a:pt x="12206971" y="2286936"/>
                  <a:pt x="12197423" y="4561171"/>
                  <a:pt x="12200574" y="6848107"/>
                </a:cubicBezTo>
                <a:cubicBezTo>
                  <a:pt x="12200739" y="6875336"/>
                  <a:pt x="9679048" y="6871175"/>
                  <a:pt x="9679576" y="6858126"/>
                </a:cubicBezTo>
                <a:cubicBezTo>
                  <a:pt x="10086883" y="5381479"/>
                  <a:pt x="10092870" y="5370957"/>
                  <a:pt x="10084162" y="5375312"/>
                </a:cubicBezTo>
                <a:lnTo>
                  <a:pt x="4381" y="2668969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374452C-DBBF-4359-803E-2F40B78AD9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10800" y="6279423"/>
            <a:ext cx="1371600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lang="en-US" sz="1600" smtClean="0">
                <a:solidFill>
                  <a:srgbClr val="B1B3B3"/>
                </a:solidFill>
              </a:defRPr>
            </a:lvl1pPr>
          </a:lstStyle>
          <a:p>
            <a:pPr>
              <a:defRPr/>
            </a:pPr>
            <a:fld id="{DADBB38E-37F0-4099-9E14-30415241E9A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09004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UT19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09D480-F122-4955-9B52-236025FBE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5"/>
            <a:ext cx="109728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530FBA-AA3D-43AC-89B6-682CCF13B5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825625"/>
            <a:ext cx="5410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A2B9E6-A1AE-4A2C-AE29-BAD7B3139C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410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DCA2C7C-6300-43A0-911F-AB2B01E444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10800" y="6279423"/>
            <a:ext cx="1371600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lang="en-US" sz="1600" smtClean="0">
                <a:solidFill>
                  <a:srgbClr val="B1B3B3"/>
                </a:solidFill>
              </a:defRPr>
            </a:lvl1pPr>
          </a:lstStyle>
          <a:p>
            <a:pPr>
              <a:defRPr/>
            </a:pPr>
            <a:fld id="{DADBB38E-37F0-4099-9E14-30415241E9A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3198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941C7-5902-4D75-A40E-9BA38149C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103437"/>
            <a:ext cx="109728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9E6582D-1D00-43AE-9DF6-EBDF057D09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10800" y="6279423"/>
            <a:ext cx="1371600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lang="en-US" sz="1600" smtClean="0">
                <a:solidFill>
                  <a:srgbClr val="B1B3B3"/>
                </a:solidFill>
              </a:defRPr>
            </a:lvl1pPr>
          </a:lstStyle>
          <a:p>
            <a:pPr>
              <a:defRPr/>
            </a:pPr>
            <a:fld id="{DADBB38E-37F0-4099-9E14-30415241E9A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3E8C5731-8583-43BD-A5E4-1F1635B031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2000" y="360000"/>
            <a:ext cx="3240000" cy="439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4881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19_Coopera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B98602C-5CF7-45C3-AE90-59D07E66BF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4154" y="685800"/>
            <a:ext cx="3734446" cy="5486400"/>
          </a:xfrm>
        </p:spPr>
        <p:txBody>
          <a:bodyPr/>
          <a:lstStyle>
            <a:lvl1pPr marL="457200" indent="-45720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1657350" indent="-28575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 marL="2114550" indent="-28575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889771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19_White_Logo on Big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B7FF3CF-7261-4C31-BA96-1D26E528362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  <p:pic>
        <p:nvPicPr>
          <p:cNvPr id="7" name="Picture 6">
            <a:hlinkClick r:id="rId2" action="ppaction://hlinkfile"/>
            <a:extLst>
              <a:ext uri="{FF2B5EF4-FFF2-40B4-BE49-F238E27FC236}">
                <a16:creationId xmlns:a16="http://schemas.microsoft.com/office/drawing/2014/main" id="{C60B0648-14A5-499B-87DB-94B43D3F76E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432000" y="360000"/>
            <a:ext cx="32385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6A01F14-9E55-4FE2-9D20-7628D05FA0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10800" y="6279423"/>
            <a:ext cx="1371600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lang="en-US" sz="1600" smtClean="0">
                <a:solidFill>
                  <a:srgbClr val="B1B3B3"/>
                </a:solidFill>
              </a:defRPr>
            </a:lvl1pPr>
          </a:lstStyle>
          <a:p>
            <a:pPr>
              <a:defRPr/>
            </a:pPr>
            <a:fld id="{DADBB38E-37F0-4099-9E14-30415241E9A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911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UT19_White_Logo on 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921B0BF1-218E-4EF1-B1B4-D0D814841655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  <p:pic>
        <p:nvPicPr>
          <p:cNvPr id="7" name="Picture 6">
            <a:hlinkClick r:id="rId2" action="ppaction://hlinkfile"/>
            <a:extLst>
              <a:ext uri="{FF2B5EF4-FFF2-40B4-BE49-F238E27FC236}">
                <a16:creationId xmlns:a16="http://schemas.microsoft.com/office/drawing/2014/main" id="{C60B0648-14A5-499B-87DB-94B43D3F76E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432000" y="360000"/>
            <a:ext cx="32385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6A01F14-9E55-4FE2-9D20-7628D05FA0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10800" y="6279423"/>
            <a:ext cx="1371600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lang="en-US" sz="1600" smtClean="0">
                <a:solidFill>
                  <a:srgbClr val="B1B3B3"/>
                </a:solidFill>
              </a:defRPr>
            </a:lvl1pPr>
          </a:lstStyle>
          <a:p>
            <a:pPr>
              <a:defRPr/>
            </a:pPr>
            <a:fld id="{DADBB38E-37F0-4099-9E14-30415241E9A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1185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19_Thank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B98602C-5CF7-45C3-AE90-59D07E66BF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4154" y="1371600"/>
            <a:ext cx="3276000" cy="2743200"/>
          </a:xfrm>
        </p:spPr>
        <p:txBody>
          <a:bodyPr/>
          <a:lstStyle>
            <a:lvl1pPr marL="457200" indent="-45720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1657350" indent="-28575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 marL="2114550" indent="-28575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3B155C1-9AF9-4F62-88B2-05094D4201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10800" y="6279423"/>
            <a:ext cx="1371600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lang="en-US" sz="1600" smtClean="0">
                <a:solidFill>
                  <a:srgbClr val="B1B3B3"/>
                </a:solidFill>
              </a:defRPr>
            </a:lvl1pPr>
          </a:lstStyle>
          <a:p>
            <a:pPr>
              <a:defRPr/>
            </a:pPr>
            <a:fld id="{DADBB38E-37F0-4099-9E14-30415241E9A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7F256633-C23F-472E-A91B-4D9A1DFA26B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2000" y="360000"/>
            <a:ext cx="3240000" cy="439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124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UT19_Start_01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8AE11-918C-4339-935F-EAD4D46F19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763200"/>
            <a:ext cx="5486400" cy="238760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841A59-81A3-402A-97AC-2DE7322099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5999" y="3243600"/>
            <a:ext cx="54864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4BA0464-189F-412C-B110-2A926862F9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08914" y="6279424"/>
            <a:ext cx="2743200" cy="365125"/>
          </a:xfrm>
        </p:spPr>
        <p:txBody>
          <a:bodyPr/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3F3314B-9362-4A27-934E-2CF2F3EEE0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27950" y="5029199"/>
            <a:ext cx="3854450" cy="365125"/>
          </a:xfrm>
        </p:spPr>
        <p:txBody>
          <a:bodyPr/>
          <a:lstStyle>
            <a:lvl1pPr marL="0" indent="0">
              <a:buFontTx/>
              <a:buNone/>
              <a:defRPr sz="2400" b="0">
                <a:latin typeface="+mj-lt"/>
              </a:defRPr>
            </a:lvl1pPr>
            <a:lvl2pPr marL="457200" indent="0">
              <a:buFontTx/>
              <a:buNone/>
              <a:defRPr>
                <a:latin typeface="+mn-lt"/>
              </a:defRPr>
            </a:lvl2pPr>
            <a:lvl3pPr marL="914400" indent="0">
              <a:buFontTx/>
              <a:buNone/>
              <a:defRPr>
                <a:latin typeface="+mn-lt"/>
              </a:defRPr>
            </a:lvl3pPr>
            <a:lvl4pPr marL="1371600" indent="0">
              <a:buFontTx/>
              <a:buNone/>
              <a:defRPr>
                <a:latin typeface="+mn-lt"/>
              </a:defRPr>
            </a:lvl4pPr>
            <a:lvl5pPr marL="1828800" indent="0">
              <a:buFontTx/>
              <a:buNone/>
              <a:defRPr>
                <a:latin typeface="+mn-lt"/>
              </a:defRPr>
            </a:lvl5pPr>
          </a:lstStyle>
          <a:p>
            <a:pPr lvl="0"/>
            <a:r>
              <a:rPr lang="et-EE" dirty="0" err="1"/>
              <a:t>Your</a:t>
            </a:r>
            <a:r>
              <a:rPr lang="et-EE" dirty="0"/>
              <a:t> </a:t>
            </a:r>
            <a:r>
              <a:rPr lang="et-EE" dirty="0" err="1"/>
              <a:t>Name</a:t>
            </a:r>
            <a:r>
              <a:rPr lang="et-EE" dirty="0"/>
              <a:t> </a:t>
            </a:r>
            <a:r>
              <a:rPr lang="et-EE" dirty="0" err="1"/>
              <a:t>here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CE299A46-8A25-4182-B9E3-BBD0007CABD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727950" y="5507669"/>
            <a:ext cx="3854449" cy="664531"/>
          </a:xfrm>
        </p:spPr>
        <p:txBody>
          <a:bodyPr/>
          <a:lstStyle>
            <a:lvl1pPr marL="0" indent="0">
              <a:buFontTx/>
              <a:buNone/>
              <a:defRPr sz="1800" b="0" cap="all" baseline="0">
                <a:solidFill>
                  <a:srgbClr val="B1B3B3"/>
                </a:solidFill>
                <a:latin typeface="Arial" panose="020B0604020202020204" pitchFamily="34" charset="0"/>
              </a:defRPr>
            </a:lvl1pPr>
            <a:lvl2pPr marL="457200" indent="0">
              <a:buFontTx/>
              <a:buNone/>
              <a:defRPr>
                <a:latin typeface="+mn-lt"/>
              </a:defRPr>
            </a:lvl2pPr>
            <a:lvl3pPr marL="914400" indent="0">
              <a:buFontTx/>
              <a:buNone/>
              <a:defRPr>
                <a:latin typeface="+mn-lt"/>
              </a:defRPr>
            </a:lvl3pPr>
            <a:lvl4pPr marL="1371600" indent="0">
              <a:buFontTx/>
              <a:buNone/>
              <a:defRPr>
                <a:latin typeface="+mn-lt"/>
              </a:defRPr>
            </a:lvl4pPr>
            <a:lvl5pPr marL="1828800" indent="0">
              <a:buFontTx/>
              <a:buNone/>
              <a:defRPr>
                <a:latin typeface="+mn-lt"/>
              </a:defRPr>
            </a:lvl5pPr>
          </a:lstStyle>
          <a:p>
            <a:pPr lvl="0"/>
            <a:r>
              <a:rPr lang="et-EE" dirty="0"/>
              <a:t>YOUR </a:t>
            </a:r>
            <a:r>
              <a:rPr lang="et-EE" dirty="0" err="1"/>
              <a:t>profession</a:t>
            </a:r>
            <a:endParaRPr lang="en-US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37BE9BE2-87D2-4607-9EF1-30AC02D9072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4806225"/>
            <a:ext cx="1371600" cy="1365975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B00FEA0-26F5-43E0-AE4F-2C013B1F67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10800" y="6279423"/>
            <a:ext cx="1371600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lang="en-US" sz="1600" smtClean="0">
                <a:solidFill>
                  <a:srgbClr val="B1B3B3"/>
                </a:solidFill>
              </a:defRPr>
            </a:lvl1pPr>
          </a:lstStyle>
          <a:p>
            <a:pPr>
              <a:defRPr/>
            </a:pPr>
            <a:fld id="{DADBB38E-37F0-4099-9E14-30415241E9A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5145CDC8-4A79-4472-924B-DCC859171FB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2000" y="360001"/>
            <a:ext cx="3240000" cy="439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812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19_Start02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8AE11-918C-4339-935F-EAD4D46F19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8600" y="1338130"/>
            <a:ext cx="7543799" cy="181267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841A59-81A3-402A-97AC-2DE7322099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38600" y="3243600"/>
            <a:ext cx="75438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4BA0464-189F-412C-B110-2A926862F9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038597" y="6279425"/>
            <a:ext cx="2070318" cy="349976"/>
          </a:xfrm>
        </p:spPr>
        <p:txBody>
          <a:bodyPr/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3F3314B-9362-4A27-934E-2CF2F3EEE0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8598" y="5029199"/>
            <a:ext cx="7543800" cy="371246"/>
          </a:xfrm>
        </p:spPr>
        <p:txBody>
          <a:bodyPr/>
          <a:lstStyle>
            <a:lvl1pPr marL="0" indent="0">
              <a:buFontTx/>
              <a:buNone/>
              <a:defRPr sz="2400" b="0">
                <a:latin typeface="+mj-lt"/>
              </a:defRPr>
            </a:lvl1pPr>
            <a:lvl2pPr marL="457200" indent="0">
              <a:buFontTx/>
              <a:buNone/>
              <a:defRPr>
                <a:latin typeface="+mn-lt"/>
              </a:defRPr>
            </a:lvl2pPr>
            <a:lvl3pPr marL="914400" indent="0">
              <a:buFontTx/>
              <a:buNone/>
              <a:defRPr>
                <a:latin typeface="+mn-lt"/>
              </a:defRPr>
            </a:lvl3pPr>
            <a:lvl4pPr marL="1371600" indent="0">
              <a:buFontTx/>
              <a:buNone/>
              <a:defRPr>
                <a:latin typeface="+mn-lt"/>
              </a:defRPr>
            </a:lvl4pPr>
            <a:lvl5pPr marL="1828800" indent="0">
              <a:buFontTx/>
              <a:buNone/>
              <a:defRPr>
                <a:latin typeface="+mn-lt"/>
              </a:defRPr>
            </a:lvl5pPr>
          </a:lstStyle>
          <a:p>
            <a:pPr lvl="0"/>
            <a:r>
              <a:rPr lang="et-EE" dirty="0" err="1"/>
              <a:t>Your</a:t>
            </a:r>
            <a:r>
              <a:rPr lang="et-EE" dirty="0"/>
              <a:t> </a:t>
            </a:r>
            <a:r>
              <a:rPr lang="et-EE" dirty="0" err="1"/>
              <a:t>Name</a:t>
            </a:r>
            <a:r>
              <a:rPr lang="et-EE" dirty="0"/>
              <a:t> </a:t>
            </a:r>
            <a:r>
              <a:rPr lang="et-EE" dirty="0" err="1"/>
              <a:t>here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CE299A46-8A25-4182-B9E3-BBD0007CABD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38597" y="5507669"/>
            <a:ext cx="7543801" cy="664531"/>
          </a:xfrm>
        </p:spPr>
        <p:txBody>
          <a:bodyPr/>
          <a:lstStyle>
            <a:lvl1pPr marL="0" indent="0">
              <a:buFontTx/>
              <a:buNone/>
              <a:defRPr sz="1800" b="0" cap="all" baseline="0">
                <a:solidFill>
                  <a:srgbClr val="B1B3B3"/>
                </a:solidFill>
                <a:latin typeface="Arial" panose="020B0604020202020204" pitchFamily="34" charset="0"/>
              </a:defRPr>
            </a:lvl1pPr>
            <a:lvl2pPr marL="457200" indent="0">
              <a:buFontTx/>
              <a:buNone/>
              <a:defRPr>
                <a:latin typeface="+mn-lt"/>
              </a:defRPr>
            </a:lvl2pPr>
            <a:lvl3pPr marL="914400" indent="0">
              <a:buFontTx/>
              <a:buNone/>
              <a:defRPr>
                <a:latin typeface="+mn-lt"/>
              </a:defRPr>
            </a:lvl3pPr>
            <a:lvl4pPr marL="1371600" indent="0">
              <a:buFontTx/>
              <a:buNone/>
              <a:defRPr>
                <a:latin typeface="+mn-lt"/>
              </a:defRPr>
            </a:lvl4pPr>
            <a:lvl5pPr marL="1828800" indent="0">
              <a:buFontTx/>
              <a:buNone/>
              <a:defRPr>
                <a:latin typeface="+mn-lt"/>
              </a:defRPr>
            </a:lvl5pPr>
          </a:lstStyle>
          <a:p>
            <a:pPr lvl="0"/>
            <a:r>
              <a:rPr lang="et-EE" dirty="0"/>
              <a:t>YOUR </a:t>
            </a:r>
            <a:r>
              <a:rPr lang="et-EE" dirty="0" err="1"/>
              <a:t>profession</a:t>
            </a:r>
            <a:endParaRPr lang="en-US" dirty="0"/>
          </a:p>
        </p:txBody>
      </p:sp>
      <p:sp>
        <p:nvSpPr>
          <p:cNvPr id="9" name="Picture Placeholder 15">
            <a:extLst>
              <a:ext uri="{FF2B5EF4-FFF2-40B4-BE49-F238E27FC236}">
                <a16:creationId xmlns:a16="http://schemas.microsoft.com/office/drawing/2014/main" id="{58E1C34A-6EC6-4BCF-BEAC-BE1AAFCC302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438400" y="4806225"/>
            <a:ext cx="1371600" cy="1365975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9B2E460E-E06F-4758-B53F-7F3D23D193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10800" y="6279423"/>
            <a:ext cx="1371600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lang="en-US" sz="1600" smtClean="0">
                <a:solidFill>
                  <a:srgbClr val="B1B3B3"/>
                </a:solidFill>
              </a:defRPr>
            </a:lvl1pPr>
          </a:lstStyle>
          <a:p>
            <a:pPr>
              <a:defRPr/>
            </a:pPr>
            <a:fld id="{DADBB38E-37F0-4099-9E14-30415241E9A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8D99B437-8886-493D-816D-595C5C24539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2000" y="360001"/>
            <a:ext cx="3240000" cy="439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152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UT19_Section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8AE11-918C-4339-935F-EAD4D46F19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8599" y="847725"/>
            <a:ext cx="7543801" cy="2870199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841A59-81A3-402A-97AC-2DE7322099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38599" y="3810000"/>
            <a:ext cx="7543802" cy="2362200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AA916E9-F087-4FBE-94E2-5BBEA79EE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10800" y="6279423"/>
            <a:ext cx="1371600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lang="en-US" sz="1600" smtClean="0">
                <a:solidFill>
                  <a:srgbClr val="B1B3B3"/>
                </a:solidFill>
              </a:defRPr>
            </a:lvl1pPr>
          </a:lstStyle>
          <a:p>
            <a:pPr>
              <a:defRPr/>
            </a:pPr>
            <a:fld id="{DADBB38E-37F0-4099-9E14-30415241E9A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9A08E4F0-8FD4-431E-B5E0-F7173E3460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2000" y="360000"/>
            <a:ext cx="3240000" cy="439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05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UT19_Sectionhead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8AE11-918C-4339-935F-EAD4D46F19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9200" y="847725"/>
            <a:ext cx="7479901" cy="2870199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841A59-81A3-402A-97AC-2DE7322099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39200" y="3810000"/>
            <a:ext cx="7479902" cy="236220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DEA9CA-D5C2-41E8-AC9B-30436F4418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10800" y="6279423"/>
            <a:ext cx="1371600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lang="en-US" sz="1600" smtClean="0">
                <a:solidFill>
                  <a:srgbClr val="B1B3B3"/>
                </a:solidFill>
              </a:defRPr>
            </a:lvl1pPr>
          </a:lstStyle>
          <a:p>
            <a:pPr>
              <a:defRPr/>
            </a:pPr>
            <a:fld id="{DADBB38E-37F0-4099-9E14-30415241E9A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52B689A-9D75-4C3A-B151-1732DBF8A4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2000" y="360000"/>
            <a:ext cx="3240000" cy="4397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D7580D0-7F73-4FC7-B0B1-6F83E479C5E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398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19_Image,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20917C-B12D-46C7-B6BB-0C34E7D65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0" y="365125"/>
            <a:ext cx="75438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B98602C-5CF7-45C3-AE90-59D07E66BF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38600" y="1828800"/>
            <a:ext cx="7543800" cy="4343400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457200" indent="0">
              <a:buNone/>
              <a:defRPr>
                <a:solidFill>
                  <a:schemeClr val="tx1"/>
                </a:solidFill>
              </a:defRPr>
            </a:lvl2pPr>
            <a:lvl3pPr marL="914400" indent="0">
              <a:buNone/>
              <a:defRPr>
                <a:solidFill>
                  <a:schemeClr val="tx1"/>
                </a:solidFill>
              </a:defRPr>
            </a:lvl3pPr>
            <a:lvl4pPr marL="1371600" indent="0">
              <a:buNone/>
              <a:defRPr>
                <a:solidFill>
                  <a:schemeClr val="tx1"/>
                </a:solidFill>
              </a:defRPr>
            </a:lvl4pPr>
            <a:lvl5pPr marL="18288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5F9D15BD-9655-41C0-BC62-AA861D9BDDF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3810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07F442F-6A44-4B33-8CF9-CAAB41F3F4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10800" y="6279423"/>
            <a:ext cx="1371600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lang="en-US" sz="1600" smtClean="0">
                <a:solidFill>
                  <a:srgbClr val="B1B3B3"/>
                </a:solidFill>
              </a:defRPr>
            </a:lvl1pPr>
          </a:lstStyle>
          <a:p>
            <a:pPr>
              <a:defRPr/>
            </a:pPr>
            <a:fld id="{DADBB38E-37F0-4099-9E14-30415241E9A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19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20917C-B12D-46C7-B6BB-0C34E7D65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81000"/>
            <a:ext cx="10972800" cy="685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B98602C-5CF7-45C3-AE90-59D07E66BF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219200"/>
            <a:ext cx="10972800" cy="4953000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457200" indent="0">
              <a:buNone/>
              <a:defRPr>
                <a:solidFill>
                  <a:schemeClr val="tx1"/>
                </a:solidFill>
              </a:defRPr>
            </a:lvl2pPr>
            <a:lvl3pPr marL="914400" indent="0">
              <a:buNone/>
              <a:defRPr>
                <a:solidFill>
                  <a:schemeClr val="tx1"/>
                </a:solidFill>
              </a:defRPr>
            </a:lvl3pPr>
            <a:lvl4pPr marL="1371600" indent="0">
              <a:buNone/>
              <a:defRPr>
                <a:solidFill>
                  <a:schemeClr val="tx1"/>
                </a:solidFill>
              </a:defRPr>
            </a:lvl4pPr>
            <a:lvl5pPr marL="18288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07F442F-6A44-4B33-8CF9-CAAB41F3F4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10800" y="6279423"/>
            <a:ext cx="1371600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lang="en-US" sz="1600" smtClean="0">
                <a:solidFill>
                  <a:srgbClr val="B1B3B3"/>
                </a:solidFill>
              </a:defRPr>
            </a:lvl1pPr>
          </a:lstStyle>
          <a:p>
            <a:pPr>
              <a:defRPr/>
            </a:pPr>
            <a:fld id="{DADBB38E-37F0-4099-9E14-30415241E9A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9996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19_Lis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5F9D15BD-9655-41C0-BC62-AA861D9BDDF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038600" y="0"/>
            <a:ext cx="81534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B98602C-5CF7-45C3-AE90-59D07E66BF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4154" y="685800"/>
            <a:ext cx="3277246" cy="5486400"/>
          </a:xfrm>
        </p:spPr>
        <p:txBody>
          <a:bodyPr/>
          <a:lstStyle>
            <a:lvl1pPr marL="457200" indent="-45720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1657350" indent="-28575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 marL="2114550" indent="-28575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5FE5A424-D7E1-468C-8698-15E31BEDD4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10800" y="6279423"/>
            <a:ext cx="1371600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lang="en-US" sz="1600" smtClean="0">
                <a:solidFill>
                  <a:srgbClr val="B1B3B3"/>
                </a:solidFill>
              </a:defRPr>
            </a:lvl1pPr>
          </a:lstStyle>
          <a:p>
            <a:pPr>
              <a:defRPr/>
            </a:pPr>
            <a:fld id="{DADBB38E-37F0-4099-9E14-30415241E9A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822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19_Europ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B98602C-5CF7-45C3-AE90-59D07E66BF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4154" y="685800"/>
            <a:ext cx="5791846" cy="5486400"/>
          </a:xfrm>
        </p:spPr>
        <p:txBody>
          <a:bodyPr/>
          <a:lstStyle>
            <a:lvl1pPr marL="457200" indent="-45720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1657350" indent="-28575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 marL="2114550" indent="-28575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71F7E232-B65B-4C66-B30C-FF8BF4461D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10800" y="6279423"/>
            <a:ext cx="1371600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lang="en-US" sz="1600" smtClean="0">
                <a:solidFill>
                  <a:srgbClr val="B1B3B3"/>
                </a:solidFill>
              </a:defRPr>
            </a:lvl1pPr>
          </a:lstStyle>
          <a:p>
            <a:pPr>
              <a:defRPr/>
            </a:pPr>
            <a:fld id="{DADBB38E-37F0-4099-9E14-30415241E9A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3753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5D8A841E-D890-4E99-9E1F-0DB70974BE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D1639F06-EA6C-4DE7-9585-BB74C1D86E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4CBB18-A9BE-4E26-AEF0-685B460BE6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DC2685-CBD5-44D1-8549-850B27C75D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3CEBC4-24A6-4347-B47E-79B2708B9B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ADBB38E-37F0-4099-9E14-30415241E9A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26" r:id="rId2"/>
    <p:sldLayoutId id="2147483713" r:id="rId3"/>
    <p:sldLayoutId id="2147483712" r:id="rId4"/>
    <p:sldLayoutId id="2147483714" r:id="rId5"/>
    <p:sldLayoutId id="2147483703" r:id="rId6"/>
    <p:sldLayoutId id="2147483724" r:id="rId7"/>
    <p:sldLayoutId id="2147483716" r:id="rId8"/>
    <p:sldLayoutId id="2147483719" r:id="rId9"/>
    <p:sldLayoutId id="2147483720" r:id="rId10"/>
    <p:sldLayoutId id="2147483723" r:id="rId11"/>
    <p:sldLayoutId id="2147483715" r:id="rId12"/>
    <p:sldLayoutId id="2147483704" r:id="rId13"/>
    <p:sldLayoutId id="2147483705" r:id="rId14"/>
    <p:sldLayoutId id="2147483707" r:id="rId15"/>
    <p:sldLayoutId id="2147483722" r:id="rId16"/>
    <p:sldLayoutId id="2147483717" r:id="rId17"/>
    <p:sldLayoutId id="2147483725" r:id="rId18"/>
    <p:sldLayoutId id="2147483721" r:id="rId19"/>
  </p:sldLayoutIdLst>
  <p:hf hdr="0" ft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ubik Bold" panose="00000800000000000000" pitchFamily="2" charset="-79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ubik Bold" panose="00000800000000000000" pitchFamily="2" charset="-79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ubik Bold" panose="00000800000000000000" pitchFamily="2" charset="-79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ubik Bold" panose="00000800000000000000" pitchFamily="2" charset="-79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ubik Bold" panose="00000800000000000000" pitchFamily="2" charset="-79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ubik Bold" panose="00000800000000000000" pitchFamily="2" charset="-79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ubik Bold" panose="00000800000000000000" pitchFamily="2" charset="-79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ubik Bold" panose="00000800000000000000" pitchFamily="2" charset="-79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A23807-A02C-476D-81C5-8D4131EF6E0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t-EE" dirty="0" err="1" smtClean="0"/>
              <a:t>Engaging</a:t>
            </a:r>
            <a:r>
              <a:rPr lang="et-EE" dirty="0" smtClean="0"/>
              <a:t> </a:t>
            </a:r>
            <a:r>
              <a:rPr lang="et-EE" dirty="0" err="1" smtClean="0"/>
              <a:t>students</a:t>
            </a:r>
            <a:r>
              <a:rPr lang="et-EE" dirty="0" smtClean="0"/>
              <a:t> – </a:t>
            </a:r>
            <a:r>
              <a:rPr lang="et-EE" dirty="0" err="1" smtClean="0"/>
              <a:t>challeng</a:t>
            </a:r>
            <a:r>
              <a:rPr lang="et-EE" dirty="0" err="1"/>
              <a:t>e</a:t>
            </a:r>
            <a:r>
              <a:rPr lang="et-EE" dirty="0" smtClean="0"/>
              <a:t> </a:t>
            </a:r>
            <a:r>
              <a:rPr lang="et-EE" dirty="0" err="1" smtClean="0"/>
              <a:t>or</a:t>
            </a:r>
            <a:r>
              <a:rPr lang="et-EE" dirty="0" smtClean="0"/>
              <a:t> </a:t>
            </a:r>
            <a:r>
              <a:rPr lang="et-EE" dirty="0" err="1" smtClean="0"/>
              <a:t>joy</a:t>
            </a:r>
            <a:r>
              <a:rPr lang="et-EE" dirty="0" smtClean="0"/>
              <a:t>?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B2F574-AF8A-40A7-BDA5-17602E0DD4C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t-EE" dirty="0" smtClean="0"/>
          </a:p>
          <a:p>
            <a:r>
              <a:rPr lang="et-EE" sz="3200" dirty="0" smtClean="0"/>
              <a:t>Mari Karm</a:t>
            </a:r>
          </a:p>
          <a:p>
            <a:r>
              <a:rPr lang="et-EE" sz="3200" dirty="0" err="1" smtClean="0"/>
              <a:t>University</a:t>
            </a:r>
            <a:r>
              <a:rPr lang="et-EE" sz="3200" dirty="0" smtClean="0"/>
              <a:t> of Tartu </a:t>
            </a:r>
            <a:endParaRPr lang="et-EE" sz="3200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450DE4-7210-4247-9D0B-5AD3BBD18D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05607E-868A-49F8-A144-911C44C6D4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t-EE" dirty="0" err="1" smtClean="0"/>
              <a:t>Associate</a:t>
            </a:r>
            <a:r>
              <a:rPr lang="et-EE" dirty="0" smtClean="0"/>
              <a:t> Professor of </a:t>
            </a:r>
            <a:r>
              <a:rPr lang="et-EE" dirty="0" err="1" smtClean="0"/>
              <a:t>Higher</a:t>
            </a:r>
            <a:r>
              <a:rPr lang="et-EE" dirty="0" smtClean="0"/>
              <a:t> </a:t>
            </a:r>
            <a:r>
              <a:rPr lang="et-EE" dirty="0" err="1" smtClean="0"/>
              <a:t>Education</a:t>
            </a:r>
            <a:r>
              <a:rPr lang="et-EE" dirty="0" smtClean="0"/>
              <a:t> </a:t>
            </a:r>
            <a:r>
              <a:rPr lang="et-EE" dirty="0" err="1" smtClean="0"/>
              <a:t>Pedagogy</a:t>
            </a:r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816A68B-E5E6-4531-AED6-058E476F69D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1B9F391-5497-4F1D-BDB5-D13C8120CF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ADBB38E-37F0-4099-9E14-30415241E9AC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6002737-CF1F-4A21-BD1A-F58BE62F7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t-EE" dirty="0" smtClean="0"/>
              <a:t>29.05.2019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4256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t-EE" dirty="0" smtClean="0"/>
          </a:p>
          <a:p>
            <a:r>
              <a:rPr lang="et-EE" dirty="0" err="1" smtClean="0"/>
              <a:t>Ashwin</a:t>
            </a:r>
            <a:r>
              <a:rPr lang="et-EE" dirty="0" smtClean="0"/>
              <a:t>, P. </a:t>
            </a:r>
            <a:r>
              <a:rPr lang="et-EE" i="1" dirty="0" smtClean="0"/>
              <a:t>et </a:t>
            </a:r>
            <a:r>
              <a:rPr lang="et-EE" i="1" dirty="0" err="1" smtClean="0"/>
              <a:t>al</a:t>
            </a:r>
            <a:r>
              <a:rPr lang="et-EE" i="1" dirty="0" smtClean="0"/>
              <a:t> </a:t>
            </a:r>
            <a:r>
              <a:rPr lang="et-EE" dirty="0" smtClean="0"/>
              <a:t>(2015). </a:t>
            </a:r>
            <a:r>
              <a:rPr lang="et-EE" dirty="0" err="1" smtClean="0"/>
              <a:t>Reflective</a:t>
            </a:r>
            <a:r>
              <a:rPr lang="et-EE" dirty="0" smtClean="0"/>
              <a:t> </a:t>
            </a:r>
            <a:r>
              <a:rPr lang="et-EE" dirty="0" err="1"/>
              <a:t>T</a:t>
            </a:r>
            <a:r>
              <a:rPr lang="et-EE" dirty="0" err="1" smtClean="0"/>
              <a:t>eaching</a:t>
            </a:r>
            <a:r>
              <a:rPr lang="et-EE" dirty="0" smtClean="0"/>
              <a:t> in </a:t>
            </a:r>
            <a:r>
              <a:rPr lang="et-EE" dirty="0" err="1" smtClean="0"/>
              <a:t>Higher</a:t>
            </a:r>
            <a:r>
              <a:rPr lang="et-EE" dirty="0" smtClean="0"/>
              <a:t> </a:t>
            </a:r>
            <a:r>
              <a:rPr lang="et-EE" dirty="0" err="1" smtClean="0"/>
              <a:t>Education</a:t>
            </a:r>
            <a:r>
              <a:rPr lang="et-EE" dirty="0" smtClean="0"/>
              <a:t>. London: </a:t>
            </a:r>
            <a:r>
              <a:rPr lang="et-EE" dirty="0" err="1" smtClean="0"/>
              <a:t>Bloomsbury</a:t>
            </a:r>
            <a:endParaRPr lang="et-EE" dirty="0" smtClean="0"/>
          </a:p>
          <a:p>
            <a:r>
              <a:rPr lang="et-EE" dirty="0" err="1" smtClean="0"/>
              <a:t>Barkley</a:t>
            </a:r>
            <a:r>
              <a:rPr lang="et-EE" dirty="0" smtClean="0"/>
              <a:t>, E. F. (2010). </a:t>
            </a:r>
            <a:r>
              <a:rPr lang="et-EE" dirty="0" err="1" smtClean="0"/>
              <a:t>Student</a:t>
            </a:r>
            <a:r>
              <a:rPr lang="et-EE" dirty="0" smtClean="0"/>
              <a:t> </a:t>
            </a:r>
            <a:r>
              <a:rPr lang="et-EE" dirty="0" err="1" smtClean="0"/>
              <a:t>Engagement</a:t>
            </a:r>
            <a:r>
              <a:rPr lang="et-EE" dirty="0" smtClean="0"/>
              <a:t> </a:t>
            </a:r>
            <a:r>
              <a:rPr lang="et-EE" dirty="0" err="1" smtClean="0"/>
              <a:t>Techniques</a:t>
            </a:r>
            <a:r>
              <a:rPr lang="et-EE" dirty="0" smtClean="0"/>
              <a:t>. A </a:t>
            </a:r>
            <a:r>
              <a:rPr lang="et-EE" dirty="0" err="1" smtClean="0"/>
              <a:t>handbook</a:t>
            </a:r>
            <a:r>
              <a:rPr lang="et-EE" dirty="0" smtClean="0"/>
              <a:t> </a:t>
            </a:r>
            <a:r>
              <a:rPr lang="et-EE" dirty="0" err="1" smtClean="0"/>
              <a:t>for</a:t>
            </a:r>
            <a:r>
              <a:rPr lang="et-EE" dirty="0" smtClean="0"/>
              <a:t>  </a:t>
            </a:r>
            <a:r>
              <a:rPr lang="et-EE" dirty="0" err="1" smtClean="0"/>
              <a:t>College</a:t>
            </a:r>
            <a:r>
              <a:rPr lang="et-EE" dirty="0" smtClean="0"/>
              <a:t> </a:t>
            </a:r>
            <a:r>
              <a:rPr lang="et-EE" dirty="0" err="1" smtClean="0"/>
              <a:t>Faculty</a:t>
            </a:r>
            <a:r>
              <a:rPr lang="et-EE" dirty="0" smtClean="0"/>
              <a:t>. San Francisco: </a:t>
            </a:r>
            <a:r>
              <a:rPr lang="et-EE" dirty="0" err="1" smtClean="0"/>
              <a:t>Jossey</a:t>
            </a:r>
            <a:r>
              <a:rPr lang="et-EE" dirty="0" smtClean="0"/>
              <a:t> Bass </a:t>
            </a:r>
            <a:r>
              <a:rPr lang="et-EE" dirty="0" err="1" smtClean="0"/>
              <a:t>Publishers</a:t>
            </a:r>
            <a:endParaRPr lang="et-EE" dirty="0" smtClean="0"/>
          </a:p>
          <a:p>
            <a:r>
              <a:rPr lang="et-EE" dirty="0" err="1" smtClean="0"/>
              <a:t>Bean</a:t>
            </a:r>
            <a:r>
              <a:rPr lang="et-EE" dirty="0" smtClean="0"/>
              <a:t>, J.C (2001). </a:t>
            </a:r>
            <a:r>
              <a:rPr lang="et-EE" dirty="0" err="1" smtClean="0"/>
              <a:t>Engaging</a:t>
            </a:r>
            <a:r>
              <a:rPr lang="et-EE" dirty="0" smtClean="0"/>
              <a:t> </a:t>
            </a:r>
            <a:r>
              <a:rPr lang="et-EE" dirty="0" err="1" smtClean="0"/>
              <a:t>Ideas</a:t>
            </a:r>
            <a:r>
              <a:rPr lang="et-EE" dirty="0" smtClean="0"/>
              <a:t>. </a:t>
            </a:r>
            <a:r>
              <a:rPr lang="et-EE" dirty="0" err="1" smtClean="0"/>
              <a:t>The</a:t>
            </a:r>
            <a:r>
              <a:rPr lang="et-EE" dirty="0" smtClean="0"/>
              <a:t> </a:t>
            </a:r>
            <a:r>
              <a:rPr lang="et-EE" dirty="0" err="1" smtClean="0"/>
              <a:t>professor’s</a:t>
            </a:r>
            <a:r>
              <a:rPr lang="et-EE" dirty="0" smtClean="0"/>
              <a:t> </a:t>
            </a:r>
            <a:r>
              <a:rPr lang="et-EE" dirty="0" err="1" smtClean="0"/>
              <a:t>Guide</a:t>
            </a:r>
            <a:r>
              <a:rPr lang="et-EE" dirty="0" smtClean="0"/>
              <a:t> </a:t>
            </a:r>
            <a:r>
              <a:rPr lang="et-EE" dirty="0" err="1" smtClean="0"/>
              <a:t>to</a:t>
            </a:r>
            <a:r>
              <a:rPr lang="et-EE" dirty="0" smtClean="0"/>
              <a:t> </a:t>
            </a:r>
            <a:r>
              <a:rPr lang="et-EE" dirty="0" err="1" smtClean="0"/>
              <a:t>Integrating</a:t>
            </a:r>
            <a:r>
              <a:rPr lang="et-EE" dirty="0" smtClean="0"/>
              <a:t> </a:t>
            </a:r>
            <a:r>
              <a:rPr lang="et-EE" dirty="0" err="1" smtClean="0"/>
              <a:t>Writing</a:t>
            </a:r>
            <a:r>
              <a:rPr lang="et-EE" dirty="0" smtClean="0"/>
              <a:t>, </a:t>
            </a:r>
            <a:r>
              <a:rPr lang="et-EE" dirty="0" err="1" smtClean="0"/>
              <a:t>Critical</a:t>
            </a:r>
            <a:r>
              <a:rPr lang="et-EE" dirty="0" smtClean="0"/>
              <a:t> </a:t>
            </a:r>
            <a:r>
              <a:rPr lang="et-EE" dirty="0" err="1" smtClean="0"/>
              <a:t>Thinking</a:t>
            </a:r>
            <a:r>
              <a:rPr lang="et-EE" dirty="0" smtClean="0"/>
              <a:t> and </a:t>
            </a:r>
            <a:r>
              <a:rPr lang="et-EE" dirty="0" err="1" smtClean="0"/>
              <a:t>Active</a:t>
            </a:r>
            <a:r>
              <a:rPr lang="et-EE" dirty="0" smtClean="0"/>
              <a:t> </a:t>
            </a:r>
            <a:r>
              <a:rPr lang="et-EE" dirty="0" err="1" smtClean="0"/>
              <a:t>Learning</a:t>
            </a:r>
            <a:r>
              <a:rPr lang="et-EE" dirty="0" smtClean="0"/>
              <a:t> in </a:t>
            </a:r>
            <a:r>
              <a:rPr lang="et-EE" dirty="0" err="1" smtClean="0"/>
              <a:t>tjhe</a:t>
            </a:r>
            <a:r>
              <a:rPr lang="et-EE" dirty="0" smtClean="0"/>
              <a:t> </a:t>
            </a:r>
            <a:r>
              <a:rPr lang="et-EE" dirty="0" err="1" smtClean="0"/>
              <a:t>Classroom</a:t>
            </a:r>
            <a:r>
              <a:rPr lang="et-EE" dirty="0" smtClean="0"/>
              <a:t>. San Francisco: </a:t>
            </a:r>
            <a:r>
              <a:rPr lang="et-EE" dirty="0" err="1" smtClean="0"/>
              <a:t>Jossey</a:t>
            </a:r>
            <a:r>
              <a:rPr lang="et-EE" dirty="0" smtClean="0"/>
              <a:t> Bass </a:t>
            </a:r>
            <a:r>
              <a:rPr lang="et-EE" dirty="0" err="1"/>
              <a:t>P</a:t>
            </a:r>
            <a:r>
              <a:rPr lang="et-EE" dirty="0" err="1" smtClean="0"/>
              <a:t>ublishers</a:t>
            </a:r>
            <a:endParaRPr lang="et-EE" dirty="0"/>
          </a:p>
          <a:p>
            <a:r>
              <a:rPr lang="et-EE" dirty="0" err="1" smtClean="0"/>
              <a:t>Trowler</a:t>
            </a:r>
            <a:r>
              <a:rPr lang="et-EE" dirty="0" smtClean="0"/>
              <a:t>, V. (2010). </a:t>
            </a:r>
            <a:r>
              <a:rPr lang="et-EE" dirty="0" err="1" smtClean="0"/>
              <a:t>Student</a:t>
            </a:r>
            <a:r>
              <a:rPr lang="et-EE" dirty="0" smtClean="0"/>
              <a:t> </a:t>
            </a:r>
            <a:r>
              <a:rPr lang="et-EE" dirty="0" err="1" smtClean="0"/>
              <a:t>Engagement</a:t>
            </a:r>
            <a:r>
              <a:rPr lang="et-EE" dirty="0" smtClean="0"/>
              <a:t> </a:t>
            </a:r>
            <a:r>
              <a:rPr lang="et-EE" dirty="0" err="1" smtClean="0"/>
              <a:t>Literature</a:t>
            </a:r>
            <a:r>
              <a:rPr lang="et-EE" dirty="0" smtClean="0"/>
              <a:t> </a:t>
            </a:r>
            <a:r>
              <a:rPr lang="et-EE" dirty="0" err="1" smtClean="0"/>
              <a:t>Review</a:t>
            </a:r>
            <a:r>
              <a:rPr lang="et-EE" dirty="0" smtClean="0"/>
              <a:t>. York: </a:t>
            </a:r>
            <a:r>
              <a:rPr lang="et-EE" dirty="0" err="1" smtClean="0"/>
              <a:t>Higher</a:t>
            </a:r>
            <a:r>
              <a:rPr lang="et-EE" dirty="0" smtClean="0"/>
              <a:t> </a:t>
            </a:r>
            <a:r>
              <a:rPr lang="et-EE" dirty="0" err="1" smtClean="0"/>
              <a:t>Education</a:t>
            </a:r>
            <a:r>
              <a:rPr lang="et-EE" dirty="0" smtClean="0"/>
              <a:t> </a:t>
            </a:r>
            <a:r>
              <a:rPr lang="et-EE" dirty="0" err="1" smtClean="0"/>
              <a:t>Academy</a:t>
            </a:r>
            <a:endParaRPr lang="et-EE" dirty="0" smtClean="0"/>
          </a:p>
          <a:p>
            <a:endParaRPr lang="et-EE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ADBB38E-37F0-4099-9E14-30415241E9AC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86543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BDD849-0C87-433F-AC30-D641EF5826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t-EE" dirty="0" smtClean="0"/>
          </a:p>
          <a:p>
            <a:pPr marL="0" indent="0">
              <a:buNone/>
            </a:pPr>
            <a:r>
              <a:rPr lang="et-EE" dirty="0" err="1" smtClean="0"/>
              <a:t>Thank</a:t>
            </a:r>
            <a:r>
              <a:rPr lang="et-EE" dirty="0" smtClean="0"/>
              <a:t> </a:t>
            </a:r>
            <a:r>
              <a:rPr lang="et-EE" dirty="0" err="1" smtClean="0"/>
              <a:t>you</a:t>
            </a:r>
            <a:r>
              <a:rPr lang="et-EE" dirty="0" smtClean="0"/>
              <a:t>!</a:t>
            </a:r>
          </a:p>
          <a:p>
            <a:pPr marL="0" indent="0">
              <a:buNone/>
            </a:pPr>
            <a:endParaRPr lang="et-EE" dirty="0"/>
          </a:p>
          <a:p>
            <a:pPr marL="0" indent="0">
              <a:buNone/>
            </a:pPr>
            <a:r>
              <a:rPr lang="et-EE" dirty="0" smtClean="0"/>
              <a:t>mari.karm@ut.ee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802E652-9FE7-4EE8-A48C-72AEA7FCD9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ADBB38E-37F0-4099-9E14-30415241E9AC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2031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ADBB38E-37F0-4099-9E14-30415241E9AC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416839253"/>
              </p:ext>
            </p:extLst>
          </p:nvPr>
        </p:nvGraphicFramePr>
        <p:xfrm>
          <a:off x="228600" y="0"/>
          <a:ext cx="11811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61797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t-EE" dirty="0" smtClean="0"/>
          </a:p>
          <a:p>
            <a:r>
              <a:rPr lang="et-EE" dirty="0" err="1" smtClean="0"/>
              <a:t>Active</a:t>
            </a:r>
            <a:r>
              <a:rPr lang="et-EE" dirty="0" smtClean="0"/>
              <a:t> </a:t>
            </a:r>
            <a:r>
              <a:rPr lang="et-EE" dirty="0" err="1" smtClean="0"/>
              <a:t>learning</a:t>
            </a:r>
            <a:r>
              <a:rPr lang="et-EE" dirty="0" smtClean="0"/>
              <a:t> </a:t>
            </a:r>
            <a:r>
              <a:rPr lang="et-EE" dirty="0" err="1" smtClean="0"/>
              <a:t>means</a:t>
            </a:r>
            <a:r>
              <a:rPr lang="et-EE" dirty="0" smtClean="0"/>
              <a:t> </a:t>
            </a:r>
            <a:r>
              <a:rPr lang="et-EE" dirty="0" err="1" smtClean="0"/>
              <a:t>that</a:t>
            </a:r>
            <a:r>
              <a:rPr lang="et-EE" dirty="0" smtClean="0"/>
              <a:t> </a:t>
            </a:r>
            <a:r>
              <a:rPr lang="et-EE" i="1" dirty="0" err="1" smtClean="0"/>
              <a:t>the</a:t>
            </a:r>
            <a:r>
              <a:rPr lang="et-EE" i="1" dirty="0" smtClean="0"/>
              <a:t> mind </a:t>
            </a:r>
            <a:r>
              <a:rPr lang="et-EE" dirty="0" err="1" smtClean="0"/>
              <a:t>is</a:t>
            </a:r>
            <a:r>
              <a:rPr lang="et-EE" dirty="0" smtClean="0"/>
              <a:t> </a:t>
            </a:r>
            <a:r>
              <a:rPr lang="et-EE" dirty="0" err="1" smtClean="0"/>
              <a:t>actively</a:t>
            </a:r>
            <a:r>
              <a:rPr lang="et-EE" dirty="0" smtClean="0"/>
              <a:t> </a:t>
            </a:r>
            <a:r>
              <a:rPr lang="et-EE" dirty="0" err="1" smtClean="0"/>
              <a:t>engaged</a:t>
            </a:r>
            <a:r>
              <a:rPr lang="et-EE" dirty="0" smtClean="0"/>
              <a:t>. </a:t>
            </a:r>
            <a:r>
              <a:rPr lang="et-EE" dirty="0" err="1" smtClean="0"/>
              <a:t>Its</a:t>
            </a:r>
            <a:r>
              <a:rPr lang="et-EE" dirty="0" smtClean="0"/>
              <a:t> </a:t>
            </a:r>
            <a:r>
              <a:rPr lang="et-EE" dirty="0" err="1" smtClean="0"/>
              <a:t>defining</a:t>
            </a:r>
            <a:r>
              <a:rPr lang="et-EE" dirty="0" smtClean="0"/>
              <a:t> </a:t>
            </a:r>
            <a:r>
              <a:rPr lang="et-EE" dirty="0" err="1" smtClean="0"/>
              <a:t>characteristics</a:t>
            </a:r>
            <a:r>
              <a:rPr lang="et-EE" dirty="0" smtClean="0"/>
              <a:t> are </a:t>
            </a:r>
            <a:r>
              <a:rPr lang="et-EE" dirty="0" err="1" smtClean="0"/>
              <a:t>that</a:t>
            </a:r>
            <a:r>
              <a:rPr lang="et-EE" dirty="0" smtClean="0"/>
              <a:t> </a:t>
            </a:r>
            <a:r>
              <a:rPr lang="et-EE" dirty="0" err="1" smtClean="0"/>
              <a:t>the</a:t>
            </a:r>
            <a:r>
              <a:rPr lang="et-EE" dirty="0" smtClean="0"/>
              <a:t> </a:t>
            </a:r>
            <a:r>
              <a:rPr lang="et-EE" dirty="0" err="1" smtClean="0"/>
              <a:t>students</a:t>
            </a:r>
            <a:r>
              <a:rPr lang="et-EE" dirty="0" smtClean="0"/>
              <a:t> are </a:t>
            </a:r>
            <a:r>
              <a:rPr lang="et-EE" dirty="0" err="1" smtClean="0"/>
              <a:t>dynamic</a:t>
            </a:r>
            <a:r>
              <a:rPr lang="et-EE" dirty="0" smtClean="0"/>
              <a:t> </a:t>
            </a:r>
            <a:r>
              <a:rPr lang="et-EE" dirty="0" err="1" smtClean="0"/>
              <a:t>participants</a:t>
            </a:r>
            <a:r>
              <a:rPr lang="et-EE" dirty="0" smtClean="0"/>
              <a:t> in </a:t>
            </a:r>
            <a:r>
              <a:rPr lang="et-EE" dirty="0" err="1" smtClean="0"/>
              <a:t>their</a:t>
            </a:r>
            <a:r>
              <a:rPr lang="et-EE" dirty="0" smtClean="0"/>
              <a:t> </a:t>
            </a:r>
            <a:r>
              <a:rPr lang="et-EE" dirty="0" err="1" smtClean="0"/>
              <a:t>learning</a:t>
            </a:r>
            <a:r>
              <a:rPr lang="et-EE" dirty="0" smtClean="0"/>
              <a:t> and </a:t>
            </a:r>
            <a:r>
              <a:rPr lang="et-EE" dirty="0" err="1" smtClean="0"/>
              <a:t>that</a:t>
            </a:r>
            <a:r>
              <a:rPr lang="et-EE" dirty="0" smtClean="0"/>
              <a:t> </a:t>
            </a:r>
            <a:r>
              <a:rPr lang="et-EE" dirty="0" err="1" smtClean="0"/>
              <a:t>they</a:t>
            </a:r>
            <a:r>
              <a:rPr lang="et-EE" dirty="0" smtClean="0"/>
              <a:t> are </a:t>
            </a:r>
            <a:r>
              <a:rPr lang="et-EE" dirty="0" err="1" smtClean="0"/>
              <a:t>reflecting</a:t>
            </a:r>
            <a:r>
              <a:rPr lang="et-EE" dirty="0" smtClean="0"/>
              <a:t> on and </a:t>
            </a:r>
            <a:r>
              <a:rPr lang="et-EE" dirty="0" err="1" smtClean="0"/>
              <a:t>monitoring</a:t>
            </a:r>
            <a:r>
              <a:rPr lang="et-EE" dirty="0" smtClean="0"/>
              <a:t> </a:t>
            </a:r>
            <a:r>
              <a:rPr lang="et-EE" dirty="0" err="1" smtClean="0"/>
              <a:t>both</a:t>
            </a:r>
            <a:r>
              <a:rPr lang="et-EE" dirty="0" smtClean="0"/>
              <a:t> on </a:t>
            </a:r>
            <a:r>
              <a:rPr lang="et-EE" dirty="0" err="1" smtClean="0"/>
              <a:t>nthe</a:t>
            </a:r>
            <a:r>
              <a:rPr lang="et-EE" dirty="0" smtClean="0"/>
              <a:t> </a:t>
            </a:r>
            <a:r>
              <a:rPr lang="et-EE" dirty="0" err="1" smtClean="0"/>
              <a:t>processes</a:t>
            </a:r>
            <a:r>
              <a:rPr lang="et-EE" dirty="0" smtClean="0"/>
              <a:t> and </a:t>
            </a:r>
            <a:r>
              <a:rPr lang="et-EE" dirty="0" err="1" smtClean="0"/>
              <a:t>the</a:t>
            </a:r>
            <a:r>
              <a:rPr lang="et-EE" dirty="0" smtClean="0"/>
              <a:t> </a:t>
            </a:r>
            <a:r>
              <a:rPr lang="et-EE" dirty="0" err="1" smtClean="0"/>
              <a:t>results</a:t>
            </a:r>
            <a:r>
              <a:rPr lang="et-EE" dirty="0" smtClean="0"/>
              <a:t> of </a:t>
            </a:r>
            <a:r>
              <a:rPr lang="et-EE" dirty="0" err="1" smtClean="0"/>
              <a:t>their</a:t>
            </a:r>
            <a:r>
              <a:rPr lang="et-EE" dirty="0" smtClean="0"/>
              <a:t> </a:t>
            </a:r>
            <a:r>
              <a:rPr lang="et-EE" dirty="0" err="1" smtClean="0"/>
              <a:t>learning</a:t>
            </a:r>
            <a:r>
              <a:rPr lang="et-EE" dirty="0" smtClean="0"/>
              <a:t>. </a:t>
            </a:r>
          </a:p>
          <a:p>
            <a:endParaRPr lang="et-EE" dirty="0"/>
          </a:p>
          <a:p>
            <a:r>
              <a:rPr lang="et-EE" dirty="0" err="1" smtClean="0"/>
              <a:t>An</a:t>
            </a:r>
            <a:r>
              <a:rPr lang="et-EE" dirty="0" smtClean="0"/>
              <a:t> </a:t>
            </a:r>
            <a:r>
              <a:rPr lang="et-EE" dirty="0" err="1" smtClean="0"/>
              <a:t>engaged</a:t>
            </a:r>
            <a:r>
              <a:rPr lang="et-EE" dirty="0" smtClean="0"/>
              <a:t> </a:t>
            </a:r>
            <a:r>
              <a:rPr lang="et-EE" dirty="0" err="1" smtClean="0"/>
              <a:t>student</a:t>
            </a:r>
            <a:r>
              <a:rPr lang="et-EE" dirty="0" smtClean="0"/>
              <a:t> </a:t>
            </a:r>
            <a:r>
              <a:rPr lang="et-EE" dirty="0" err="1" smtClean="0"/>
              <a:t>actively</a:t>
            </a:r>
            <a:r>
              <a:rPr lang="et-EE" dirty="0" smtClean="0"/>
              <a:t> </a:t>
            </a:r>
            <a:r>
              <a:rPr lang="et-EE" dirty="0" err="1" smtClean="0"/>
              <a:t>examines</a:t>
            </a:r>
            <a:r>
              <a:rPr lang="et-EE" dirty="0" smtClean="0"/>
              <a:t>, </a:t>
            </a:r>
            <a:r>
              <a:rPr lang="et-EE" dirty="0" err="1" smtClean="0"/>
              <a:t>questions</a:t>
            </a:r>
            <a:r>
              <a:rPr lang="et-EE" dirty="0" smtClean="0"/>
              <a:t> and </a:t>
            </a:r>
            <a:r>
              <a:rPr lang="et-EE" dirty="0" err="1" smtClean="0"/>
              <a:t>relates</a:t>
            </a:r>
            <a:r>
              <a:rPr lang="et-EE" dirty="0" smtClean="0"/>
              <a:t> </a:t>
            </a:r>
            <a:r>
              <a:rPr lang="et-EE" dirty="0" err="1" smtClean="0"/>
              <a:t>new</a:t>
            </a:r>
            <a:r>
              <a:rPr lang="et-EE" dirty="0" smtClean="0"/>
              <a:t> </a:t>
            </a:r>
            <a:r>
              <a:rPr lang="et-EE" dirty="0" err="1" smtClean="0"/>
              <a:t>ideas</a:t>
            </a:r>
            <a:r>
              <a:rPr lang="et-EE" dirty="0" smtClean="0"/>
              <a:t> </a:t>
            </a:r>
            <a:r>
              <a:rPr lang="et-EE" dirty="0" err="1" smtClean="0"/>
              <a:t>to</a:t>
            </a:r>
            <a:r>
              <a:rPr lang="et-EE" dirty="0" smtClean="0"/>
              <a:t> </a:t>
            </a:r>
            <a:r>
              <a:rPr lang="et-EE" dirty="0" err="1" smtClean="0"/>
              <a:t>old</a:t>
            </a:r>
            <a:r>
              <a:rPr lang="et-EE" dirty="0" smtClean="0"/>
              <a:t>, </a:t>
            </a:r>
            <a:r>
              <a:rPr lang="et-EE" dirty="0" err="1" smtClean="0"/>
              <a:t>thereby</a:t>
            </a:r>
            <a:r>
              <a:rPr lang="et-EE" dirty="0" smtClean="0"/>
              <a:t> </a:t>
            </a:r>
            <a:r>
              <a:rPr lang="et-EE" dirty="0" err="1" smtClean="0"/>
              <a:t>the</a:t>
            </a:r>
            <a:r>
              <a:rPr lang="et-EE" dirty="0" smtClean="0"/>
              <a:t> </a:t>
            </a:r>
            <a:r>
              <a:rPr lang="et-EE" dirty="0" err="1" smtClean="0"/>
              <a:t>kind</a:t>
            </a:r>
            <a:r>
              <a:rPr lang="et-EE" dirty="0" smtClean="0"/>
              <a:t> of </a:t>
            </a:r>
            <a:r>
              <a:rPr lang="et-EE" dirty="0" err="1" smtClean="0"/>
              <a:t>deep</a:t>
            </a:r>
            <a:r>
              <a:rPr lang="et-EE" dirty="0" smtClean="0"/>
              <a:t> </a:t>
            </a:r>
            <a:r>
              <a:rPr lang="et-EE" dirty="0" err="1" smtClean="0"/>
              <a:t>learning</a:t>
            </a:r>
            <a:r>
              <a:rPr lang="et-EE" dirty="0" smtClean="0"/>
              <a:t> </a:t>
            </a:r>
            <a:r>
              <a:rPr lang="et-EE" dirty="0" err="1" smtClean="0"/>
              <a:t>that</a:t>
            </a:r>
            <a:r>
              <a:rPr lang="et-EE" dirty="0" smtClean="0"/>
              <a:t> </a:t>
            </a:r>
            <a:r>
              <a:rPr lang="et-EE" dirty="0" err="1" smtClean="0"/>
              <a:t>lasts</a:t>
            </a:r>
            <a:r>
              <a:rPr lang="et-EE" dirty="0" smtClean="0"/>
              <a:t>. </a:t>
            </a:r>
          </a:p>
          <a:p>
            <a:endParaRPr lang="et-EE" dirty="0"/>
          </a:p>
          <a:p>
            <a:pPr lvl="1" algn="r"/>
            <a:endParaRPr lang="et-EE" dirty="0" smtClean="0"/>
          </a:p>
          <a:p>
            <a:pPr lvl="1" algn="r"/>
            <a:r>
              <a:rPr lang="et-EE" dirty="0" smtClean="0"/>
              <a:t>(</a:t>
            </a:r>
            <a:r>
              <a:rPr lang="et-EE" dirty="0" err="1" smtClean="0"/>
              <a:t>Barkley</a:t>
            </a:r>
            <a:r>
              <a:rPr lang="et-EE" dirty="0" smtClean="0"/>
              <a:t>, 2010: 17)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ADBB38E-37F0-4099-9E14-30415241E9AC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70983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t-EE" dirty="0" smtClean="0"/>
          </a:p>
          <a:p>
            <a:r>
              <a:rPr lang="et-E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Please</a:t>
            </a:r>
            <a:r>
              <a:rPr lang="et-E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t-E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draw</a:t>
            </a:r>
            <a:r>
              <a:rPr lang="et-E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t-E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et-E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t-E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professional</a:t>
            </a:r>
            <a:r>
              <a:rPr lang="et-E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t-E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development</a:t>
            </a:r>
            <a:r>
              <a:rPr lang="et-E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t-E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line</a:t>
            </a:r>
            <a:r>
              <a:rPr lang="et-EE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endParaRPr lang="et-EE" dirty="0"/>
          </a:p>
          <a:p>
            <a:endParaRPr lang="et-EE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ADBB38E-37F0-4099-9E14-30415241E9AC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087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t-E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Please</a:t>
            </a:r>
            <a:r>
              <a:rPr lang="et-EE" dirty="0" smtClean="0">
                <a:latin typeface="Arial" panose="020B0604020202020204" pitchFamily="34" charset="0"/>
                <a:cs typeface="Arial" panose="020B0604020202020204" pitchFamily="34" charset="0"/>
              </a:rPr>
              <a:t> mark on </a:t>
            </a:r>
            <a:r>
              <a:rPr lang="et-E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et-E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t-E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line</a:t>
            </a:r>
            <a:r>
              <a:rPr lang="et-E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t-E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t-E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t-E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point</a:t>
            </a:r>
            <a:r>
              <a:rPr lang="et-E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t-E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et-E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t-E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started</a:t>
            </a:r>
            <a:r>
              <a:rPr lang="et-E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t-E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t-E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t-E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engage</a:t>
            </a:r>
            <a:r>
              <a:rPr lang="et-E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t-E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students</a:t>
            </a:r>
            <a:r>
              <a:rPr lang="et-EE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t-E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active</a:t>
            </a:r>
            <a:r>
              <a:rPr lang="et-E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t-E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learning</a:t>
            </a:r>
            <a:r>
              <a:rPr lang="et-EE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endParaRPr lang="et-E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t-E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t-E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Please</a:t>
            </a:r>
            <a:r>
              <a:rPr lang="et-EE" dirty="0" smtClean="0">
                <a:latin typeface="Arial" panose="020B0604020202020204" pitchFamily="34" charset="0"/>
                <a:cs typeface="Arial" panose="020B0604020202020204" pitchFamily="34" charset="0"/>
              </a:rPr>
              <a:t> mark on </a:t>
            </a:r>
            <a:r>
              <a:rPr lang="et-E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et-E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t-E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line</a:t>
            </a:r>
            <a:r>
              <a:rPr lang="et-E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t-E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t-E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t-E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point</a:t>
            </a:r>
            <a:r>
              <a:rPr lang="et-E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t-E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et-E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t-E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stopped</a:t>
            </a:r>
            <a:r>
              <a:rPr lang="et-E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t-E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t-E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t-E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engage</a:t>
            </a:r>
            <a:r>
              <a:rPr lang="et-E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t-E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students</a:t>
            </a:r>
            <a:r>
              <a:rPr lang="et-EE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t-E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active</a:t>
            </a:r>
            <a:r>
              <a:rPr lang="et-E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t-E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learning</a:t>
            </a:r>
            <a:r>
              <a:rPr lang="et-EE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endParaRPr lang="et-E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t-E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Share</a:t>
            </a:r>
            <a:r>
              <a:rPr lang="et-E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t-E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et-E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t-E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experiences</a:t>
            </a:r>
            <a:r>
              <a:rPr lang="et-E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t-EE" dirty="0" smtClean="0">
                <a:cs typeface="Arial" panose="020B0604020202020204" pitchFamily="34" charset="0"/>
              </a:rPr>
              <a:t>in </a:t>
            </a:r>
            <a:r>
              <a:rPr lang="et-EE" dirty="0" err="1" smtClean="0">
                <a:cs typeface="Arial" panose="020B0604020202020204" pitchFamily="34" charset="0"/>
              </a:rPr>
              <a:t>pairs</a:t>
            </a:r>
            <a:r>
              <a:rPr lang="et-EE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t-E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lang="et-E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t-E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minute</a:t>
            </a:r>
            <a:r>
              <a:rPr lang="et-EE" dirty="0" smtClean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t-E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lang="et-E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t-E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minute</a:t>
            </a:r>
            <a:endParaRPr lang="et-E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t-EE" dirty="0" smtClean="0"/>
          </a:p>
          <a:p>
            <a:endParaRPr lang="et-EE" dirty="0"/>
          </a:p>
          <a:p>
            <a:endParaRPr lang="et-EE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ADBB38E-37F0-4099-9E14-30415241E9AC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839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D332C066-EC07-400A-AC1A-310678E52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81000"/>
            <a:ext cx="10972800" cy="1371600"/>
          </a:xfrm>
        </p:spPr>
        <p:txBody>
          <a:bodyPr/>
          <a:lstStyle/>
          <a:p>
            <a:r>
              <a:rPr lang="et-EE" dirty="0" smtClean="0"/>
              <a:t/>
            </a:r>
            <a:br>
              <a:rPr lang="et-EE" dirty="0" smtClean="0"/>
            </a:br>
            <a:r>
              <a:rPr lang="et-EE" dirty="0" err="1" smtClean="0"/>
              <a:t>Study</a:t>
            </a:r>
            <a:r>
              <a:rPr lang="et-EE" dirty="0" smtClean="0"/>
              <a:t> </a:t>
            </a:r>
            <a:r>
              <a:rPr lang="et-EE" dirty="0"/>
              <a:t>on </a:t>
            </a:r>
            <a:r>
              <a:rPr lang="et-EE" dirty="0" err="1"/>
              <a:t>novice</a:t>
            </a:r>
            <a:r>
              <a:rPr lang="et-EE" dirty="0"/>
              <a:t> </a:t>
            </a:r>
            <a:r>
              <a:rPr lang="et-EE" dirty="0" err="1"/>
              <a:t>university</a:t>
            </a:r>
            <a:r>
              <a:rPr lang="et-EE" dirty="0"/>
              <a:t> </a:t>
            </a:r>
            <a:r>
              <a:rPr lang="et-EE" dirty="0" err="1"/>
              <a:t>teachers</a:t>
            </a:r>
            <a:r>
              <a:rPr lang="et-EE" dirty="0"/>
              <a:t>’ </a:t>
            </a:r>
            <a:r>
              <a:rPr lang="et-EE" dirty="0" err="1" smtClean="0"/>
              <a:t>teaching</a:t>
            </a:r>
            <a:r>
              <a:rPr lang="et-EE" dirty="0" smtClean="0"/>
              <a:t> </a:t>
            </a:r>
            <a:r>
              <a:rPr lang="et-EE" dirty="0" err="1" smtClean="0"/>
              <a:t>concepts</a:t>
            </a:r>
            <a:r>
              <a:rPr lang="et-EE" dirty="0" smtClean="0"/>
              <a:t> and </a:t>
            </a:r>
            <a:r>
              <a:rPr lang="et-EE" dirty="0" err="1" smtClean="0"/>
              <a:t>teaching</a:t>
            </a:r>
            <a:r>
              <a:rPr lang="et-EE" dirty="0" smtClean="0"/>
              <a:t> </a:t>
            </a:r>
            <a:r>
              <a:rPr lang="et-EE" dirty="0" err="1" smtClean="0"/>
              <a:t>practices</a:t>
            </a:r>
            <a:r>
              <a:rPr lang="et-EE" dirty="0" smtClean="0"/>
              <a:t> </a:t>
            </a:r>
            <a:r>
              <a:rPr lang="et-EE" dirty="0"/>
              <a:t/>
            </a:r>
            <a:br>
              <a:rPr lang="et-EE" dirty="0"/>
            </a:b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CB8F5B5-61CA-4A2B-8B35-F4E5F0CB30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676400"/>
            <a:ext cx="10972800" cy="4495800"/>
          </a:xfrm>
        </p:spPr>
        <p:txBody>
          <a:bodyPr/>
          <a:lstStyle/>
          <a:p>
            <a:endParaRPr lang="et-EE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t-EE" dirty="0"/>
              <a:t>a</a:t>
            </a:r>
            <a:r>
              <a:rPr lang="en-US" dirty="0" smtClean="0"/>
              <a:t> </a:t>
            </a:r>
            <a:r>
              <a:rPr lang="en-US" dirty="0"/>
              <a:t>qualitative, </a:t>
            </a:r>
            <a:r>
              <a:rPr lang="en-US" dirty="0" smtClean="0"/>
              <a:t>longitudinal</a:t>
            </a:r>
            <a:r>
              <a:rPr lang="et-EE" dirty="0" smtClean="0"/>
              <a:t> </a:t>
            </a:r>
            <a:r>
              <a:rPr lang="et-EE" dirty="0" err="1" smtClean="0"/>
              <a:t>study</a:t>
            </a:r>
            <a:r>
              <a:rPr lang="en-US" dirty="0" smtClean="0"/>
              <a:t> </a:t>
            </a:r>
            <a:endParaRPr lang="et-EE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two semi-structure</a:t>
            </a:r>
            <a:r>
              <a:rPr lang="et-EE" dirty="0" smtClean="0"/>
              <a:t>d</a:t>
            </a:r>
            <a:r>
              <a:rPr lang="en-US" dirty="0" smtClean="0"/>
              <a:t> interviews</a:t>
            </a:r>
            <a:endParaRPr lang="et-EE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t-EE" dirty="0"/>
              <a:t>t</a:t>
            </a:r>
            <a:r>
              <a:rPr lang="en-US" dirty="0" smtClean="0"/>
              <a:t>he </a:t>
            </a:r>
            <a:r>
              <a:rPr lang="en-US" dirty="0"/>
              <a:t>first interview </a:t>
            </a:r>
            <a:r>
              <a:rPr lang="et-EE" dirty="0" smtClean="0"/>
              <a:t>- </a:t>
            </a:r>
            <a:r>
              <a:rPr lang="en-US" dirty="0" smtClean="0"/>
              <a:t> </a:t>
            </a:r>
            <a:r>
              <a:rPr lang="en-US" dirty="0"/>
              <a:t>in the beginning of university teachers’ teaching career </a:t>
            </a:r>
            <a:r>
              <a:rPr lang="et-EE" dirty="0" smtClean="0"/>
              <a:t>(</a:t>
            </a:r>
            <a:r>
              <a:rPr lang="et-EE" dirty="0" err="1" smtClean="0"/>
              <a:t>about</a:t>
            </a:r>
            <a:r>
              <a:rPr lang="et-EE" dirty="0" smtClean="0"/>
              <a:t> </a:t>
            </a:r>
            <a:r>
              <a:rPr lang="et-EE" dirty="0" err="1" smtClean="0"/>
              <a:t>three</a:t>
            </a:r>
            <a:r>
              <a:rPr lang="et-EE" dirty="0" smtClean="0"/>
              <a:t> </a:t>
            </a:r>
            <a:r>
              <a:rPr lang="et-EE" dirty="0" err="1" smtClean="0"/>
              <a:t>years</a:t>
            </a:r>
            <a:r>
              <a:rPr lang="et-EE" dirty="0" smtClean="0"/>
              <a:t> of </a:t>
            </a:r>
            <a:r>
              <a:rPr lang="et-EE" dirty="0" err="1" smtClean="0"/>
              <a:t>teaching</a:t>
            </a:r>
            <a:r>
              <a:rPr lang="et-EE" dirty="0" smtClean="0"/>
              <a:t> </a:t>
            </a:r>
            <a:r>
              <a:rPr lang="et-EE" dirty="0" err="1" smtClean="0"/>
              <a:t>experience</a:t>
            </a:r>
            <a:r>
              <a:rPr lang="et-EE" dirty="0" smtClean="0"/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the </a:t>
            </a:r>
            <a:r>
              <a:rPr lang="en-US" dirty="0"/>
              <a:t>second interview </a:t>
            </a:r>
            <a:r>
              <a:rPr lang="et-EE" dirty="0" smtClean="0"/>
              <a:t>- </a:t>
            </a:r>
            <a:r>
              <a:rPr lang="en-US" dirty="0" smtClean="0"/>
              <a:t>3 </a:t>
            </a:r>
            <a:r>
              <a:rPr lang="en-US" dirty="0"/>
              <a:t>years later. </a:t>
            </a:r>
            <a:endParaRPr lang="et-EE" dirty="0" smtClean="0"/>
          </a:p>
          <a:p>
            <a:endParaRPr lang="et-EE" dirty="0"/>
          </a:p>
          <a:p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626703F-3463-4EC7-855E-5D8B596FF2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ADBB38E-37F0-4099-9E14-30415241E9AC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803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ADBB38E-37F0-4099-9E14-30415241E9AC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309977432"/>
              </p:ext>
            </p:extLst>
          </p:nvPr>
        </p:nvGraphicFramePr>
        <p:xfrm>
          <a:off x="952500" y="1013188"/>
          <a:ext cx="10287000" cy="53650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66358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10972800" cy="1066800"/>
          </a:xfrm>
        </p:spPr>
        <p:txBody>
          <a:bodyPr/>
          <a:lstStyle/>
          <a:p>
            <a:r>
              <a:rPr lang="et-EE" dirty="0" smtClean="0"/>
              <a:t/>
            </a:r>
            <a:br>
              <a:rPr lang="et-EE" dirty="0" smtClean="0"/>
            </a:br>
            <a:r>
              <a:rPr lang="et-EE" dirty="0" err="1" smtClean="0"/>
              <a:t>How</a:t>
            </a:r>
            <a:r>
              <a:rPr lang="et-EE" dirty="0" smtClean="0"/>
              <a:t> </a:t>
            </a:r>
            <a:r>
              <a:rPr lang="et-EE" dirty="0" err="1"/>
              <a:t>to</a:t>
            </a:r>
            <a:r>
              <a:rPr lang="et-EE" dirty="0"/>
              <a:t> </a:t>
            </a:r>
            <a:r>
              <a:rPr lang="et-EE" dirty="0" err="1"/>
              <a:t>turn</a:t>
            </a:r>
            <a:r>
              <a:rPr lang="et-EE" dirty="0"/>
              <a:t> </a:t>
            </a:r>
            <a:r>
              <a:rPr lang="et-EE" dirty="0" err="1" smtClean="0"/>
              <a:t>some</a:t>
            </a:r>
            <a:r>
              <a:rPr lang="et-EE" dirty="0" smtClean="0"/>
              <a:t> </a:t>
            </a:r>
            <a:r>
              <a:rPr lang="et-EE" dirty="0" err="1"/>
              <a:t>challenges</a:t>
            </a:r>
            <a:r>
              <a:rPr lang="et-EE" dirty="0"/>
              <a:t> </a:t>
            </a:r>
            <a:r>
              <a:rPr lang="et-EE" dirty="0" err="1"/>
              <a:t>into</a:t>
            </a:r>
            <a:r>
              <a:rPr lang="et-EE" dirty="0"/>
              <a:t> </a:t>
            </a:r>
            <a:r>
              <a:rPr lang="et-EE" dirty="0" err="1"/>
              <a:t>positive</a:t>
            </a:r>
            <a:r>
              <a:rPr lang="et-EE" dirty="0"/>
              <a:t> </a:t>
            </a:r>
            <a:r>
              <a:rPr lang="et-EE" dirty="0" err="1" smtClean="0"/>
              <a:t>experiences</a:t>
            </a:r>
            <a:r>
              <a:rPr lang="et-EE" dirty="0"/>
              <a:t>?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09600" y="1691548"/>
            <a:ext cx="10972800" cy="4953000"/>
          </a:xfrm>
        </p:spPr>
        <p:txBody>
          <a:bodyPr/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t-EE" dirty="0" err="1" smtClean="0"/>
              <a:t>Share</a:t>
            </a:r>
            <a:r>
              <a:rPr lang="et-EE" dirty="0" smtClean="0"/>
              <a:t> </a:t>
            </a:r>
            <a:r>
              <a:rPr lang="et-EE" dirty="0" err="1" smtClean="0"/>
              <a:t>learning</a:t>
            </a:r>
            <a:r>
              <a:rPr lang="et-EE" dirty="0" smtClean="0"/>
              <a:t> </a:t>
            </a:r>
            <a:r>
              <a:rPr lang="et-EE" dirty="0" err="1" smtClean="0"/>
              <a:t>objectives</a:t>
            </a:r>
            <a:r>
              <a:rPr lang="et-EE" dirty="0" smtClean="0"/>
              <a:t> </a:t>
            </a:r>
            <a:r>
              <a:rPr lang="et-EE" dirty="0" err="1" smtClean="0"/>
              <a:t>with</a:t>
            </a:r>
            <a:r>
              <a:rPr lang="et-EE" dirty="0" smtClean="0"/>
              <a:t> </a:t>
            </a:r>
            <a:r>
              <a:rPr lang="et-EE" dirty="0" err="1" smtClean="0"/>
              <a:t>your</a:t>
            </a:r>
            <a:r>
              <a:rPr lang="et-EE" dirty="0" smtClean="0"/>
              <a:t> </a:t>
            </a:r>
            <a:r>
              <a:rPr lang="et-EE" dirty="0" err="1" smtClean="0"/>
              <a:t>students</a:t>
            </a:r>
            <a:endParaRPr lang="et-EE" dirty="0" smtClean="0"/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t-EE" dirty="0" err="1" smtClean="0"/>
              <a:t>Pay</a:t>
            </a:r>
            <a:r>
              <a:rPr lang="et-EE" dirty="0" smtClean="0"/>
              <a:t> </a:t>
            </a:r>
            <a:r>
              <a:rPr lang="et-EE" dirty="0" err="1" smtClean="0"/>
              <a:t>attention</a:t>
            </a:r>
            <a:r>
              <a:rPr lang="et-EE" dirty="0" smtClean="0"/>
              <a:t> </a:t>
            </a:r>
            <a:r>
              <a:rPr lang="et-EE" dirty="0" err="1" smtClean="0"/>
              <a:t>to</a:t>
            </a:r>
            <a:r>
              <a:rPr lang="et-EE" dirty="0" smtClean="0"/>
              <a:t> </a:t>
            </a:r>
            <a:r>
              <a:rPr lang="et-EE" dirty="0" err="1" smtClean="0"/>
              <a:t>your</a:t>
            </a:r>
            <a:r>
              <a:rPr lang="et-EE" dirty="0" smtClean="0"/>
              <a:t> </a:t>
            </a:r>
            <a:r>
              <a:rPr lang="et-EE" dirty="0" err="1" smtClean="0"/>
              <a:t>course</a:t>
            </a:r>
            <a:r>
              <a:rPr lang="et-EE" dirty="0" smtClean="0"/>
              <a:t> </a:t>
            </a:r>
            <a:r>
              <a:rPr lang="et-EE" dirty="0" err="1" smtClean="0"/>
              <a:t>structure</a:t>
            </a:r>
            <a:r>
              <a:rPr lang="et-EE" dirty="0" smtClean="0"/>
              <a:t> 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t-EE" dirty="0" err="1" smtClean="0"/>
              <a:t>Teach</a:t>
            </a:r>
            <a:r>
              <a:rPr lang="et-EE" dirty="0" smtClean="0"/>
              <a:t> </a:t>
            </a:r>
            <a:r>
              <a:rPr lang="et-EE" dirty="0" err="1" smtClean="0"/>
              <a:t>study</a:t>
            </a:r>
            <a:r>
              <a:rPr lang="et-EE" dirty="0" smtClean="0"/>
              <a:t> </a:t>
            </a:r>
            <a:r>
              <a:rPr lang="et-EE" dirty="0" err="1" smtClean="0"/>
              <a:t>skills</a:t>
            </a:r>
            <a:r>
              <a:rPr lang="et-EE" dirty="0" smtClean="0"/>
              <a:t> 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t-EE" dirty="0" err="1" smtClean="0"/>
              <a:t>Give</a:t>
            </a:r>
            <a:r>
              <a:rPr lang="et-EE" dirty="0" smtClean="0"/>
              <a:t> </a:t>
            </a:r>
            <a:r>
              <a:rPr lang="et-EE" dirty="0" err="1" smtClean="0"/>
              <a:t>students</a:t>
            </a:r>
            <a:r>
              <a:rPr lang="et-EE" dirty="0" smtClean="0"/>
              <a:t> </a:t>
            </a:r>
            <a:r>
              <a:rPr lang="et-EE" dirty="0" err="1" smtClean="0"/>
              <a:t>choice</a:t>
            </a:r>
            <a:r>
              <a:rPr lang="et-EE" dirty="0" smtClean="0"/>
              <a:t> (</a:t>
            </a:r>
            <a:r>
              <a:rPr lang="et-EE" dirty="0" err="1" smtClean="0"/>
              <a:t>learning</a:t>
            </a:r>
            <a:r>
              <a:rPr lang="et-EE" dirty="0" smtClean="0"/>
              <a:t> </a:t>
            </a:r>
            <a:r>
              <a:rPr lang="et-EE" dirty="0" err="1" smtClean="0"/>
              <a:t>materials</a:t>
            </a:r>
            <a:r>
              <a:rPr lang="et-EE" dirty="0" smtClean="0"/>
              <a:t>, </a:t>
            </a:r>
            <a:r>
              <a:rPr lang="et-EE" dirty="0" err="1" smtClean="0"/>
              <a:t>learning</a:t>
            </a:r>
            <a:r>
              <a:rPr lang="et-EE" dirty="0" smtClean="0"/>
              <a:t> </a:t>
            </a:r>
            <a:r>
              <a:rPr lang="et-EE" smtClean="0"/>
              <a:t>activities)</a:t>
            </a:r>
            <a:endParaRPr lang="et-EE" dirty="0" smtClean="0"/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t-EE" dirty="0" err="1" smtClean="0"/>
              <a:t>Make</a:t>
            </a:r>
            <a:r>
              <a:rPr lang="et-EE" dirty="0" smtClean="0"/>
              <a:t> </a:t>
            </a:r>
            <a:r>
              <a:rPr lang="et-EE" dirty="0" err="1" smtClean="0"/>
              <a:t>learning</a:t>
            </a:r>
            <a:r>
              <a:rPr lang="et-EE" dirty="0" smtClean="0"/>
              <a:t> </a:t>
            </a:r>
            <a:r>
              <a:rPr lang="et-EE" dirty="0" err="1" smtClean="0"/>
              <a:t>visible</a:t>
            </a:r>
            <a:r>
              <a:rPr lang="et-EE" dirty="0" smtClean="0"/>
              <a:t> (</a:t>
            </a:r>
            <a:r>
              <a:rPr lang="et-EE" dirty="0" err="1" smtClean="0"/>
              <a:t>graphic</a:t>
            </a:r>
            <a:r>
              <a:rPr lang="et-EE" dirty="0" smtClean="0"/>
              <a:t> </a:t>
            </a:r>
            <a:r>
              <a:rPr lang="et-EE" dirty="0" err="1" smtClean="0"/>
              <a:t>organizers</a:t>
            </a:r>
            <a:r>
              <a:rPr lang="et-EE" dirty="0" smtClean="0"/>
              <a:t>, </a:t>
            </a:r>
            <a:r>
              <a:rPr lang="et-EE" dirty="0" err="1" smtClean="0"/>
              <a:t>CATs</a:t>
            </a:r>
            <a:r>
              <a:rPr lang="et-EE" dirty="0" smtClean="0"/>
              <a:t>)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t-EE" dirty="0" err="1" smtClean="0"/>
              <a:t>Build</a:t>
            </a:r>
            <a:r>
              <a:rPr lang="et-EE" dirty="0" smtClean="0"/>
              <a:t> a </a:t>
            </a:r>
            <a:r>
              <a:rPr lang="et-EE" dirty="0" err="1" smtClean="0"/>
              <a:t>sense</a:t>
            </a:r>
            <a:r>
              <a:rPr lang="et-EE" dirty="0" smtClean="0"/>
              <a:t> of </a:t>
            </a:r>
            <a:r>
              <a:rPr lang="et-EE" dirty="0" err="1" smtClean="0"/>
              <a:t>community</a:t>
            </a:r>
            <a:r>
              <a:rPr lang="et-EE" dirty="0" smtClean="0"/>
              <a:t> in </a:t>
            </a:r>
            <a:r>
              <a:rPr lang="et-EE" dirty="0" err="1" smtClean="0"/>
              <a:t>the</a:t>
            </a:r>
            <a:r>
              <a:rPr lang="et-EE" dirty="0" smtClean="0"/>
              <a:t> </a:t>
            </a:r>
            <a:r>
              <a:rPr lang="et-EE" dirty="0" err="1" smtClean="0"/>
              <a:t>class</a:t>
            </a:r>
            <a:endParaRPr lang="et-EE" dirty="0" smtClean="0"/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t-EE" dirty="0" err="1" smtClean="0"/>
              <a:t>Expect</a:t>
            </a:r>
            <a:r>
              <a:rPr lang="et-EE" dirty="0" smtClean="0"/>
              <a:t> </a:t>
            </a:r>
            <a:r>
              <a:rPr lang="et-EE" dirty="0" err="1" smtClean="0"/>
              <a:t>engagement</a:t>
            </a:r>
            <a:endParaRPr lang="et-EE" dirty="0" smtClean="0"/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t-EE" dirty="0" err="1" smtClean="0"/>
              <a:t>Organize</a:t>
            </a:r>
            <a:r>
              <a:rPr lang="et-EE" dirty="0" smtClean="0"/>
              <a:t> a </a:t>
            </a:r>
            <a:r>
              <a:rPr lang="et-EE" dirty="0" err="1" smtClean="0"/>
              <a:t>learning</a:t>
            </a:r>
            <a:r>
              <a:rPr lang="et-EE" dirty="0" smtClean="0"/>
              <a:t> </a:t>
            </a:r>
            <a:r>
              <a:rPr lang="et-EE" dirty="0" err="1" smtClean="0"/>
              <a:t>community</a:t>
            </a:r>
            <a:r>
              <a:rPr lang="et-EE" dirty="0" smtClean="0"/>
              <a:t> </a:t>
            </a:r>
            <a:r>
              <a:rPr lang="et-EE" dirty="0" err="1" smtClean="0"/>
              <a:t>with</a:t>
            </a:r>
            <a:r>
              <a:rPr lang="et-EE" dirty="0" smtClean="0"/>
              <a:t> </a:t>
            </a:r>
            <a:r>
              <a:rPr lang="et-EE" dirty="0" err="1" smtClean="0"/>
              <a:t>your</a:t>
            </a:r>
            <a:r>
              <a:rPr lang="et-EE" dirty="0" smtClean="0"/>
              <a:t> </a:t>
            </a:r>
            <a:r>
              <a:rPr lang="et-EE" dirty="0" err="1" smtClean="0"/>
              <a:t>colleagues</a:t>
            </a:r>
            <a:endParaRPr lang="et-EE" dirty="0" smtClean="0"/>
          </a:p>
          <a:p>
            <a:pPr>
              <a:spcAft>
                <a:spcPts val="600"/>
              </a:spcAft>
            </a:pPr>
            <a:endParaRPr lang="et-EE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ADBB38E-37F0-4099-9E14-30415241E9AC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8019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0999"/>
            <a:ext cx="10972800" cy="959577"/>
          </a:xfrm>
        </p:spPr>
        <p:txBody>
          <a:bodyPr/>
          <a:lstStyle/>
          <a:p>
            <a:r>
              <a:rPr lang="et-EE" dirty="0" err="1"/>
              <a:t>E</a:t>
            </a:r>
            <a:r>
              <a:rPr lang="et-EE" dirty="0" err="1" smtClean="0"/>
              <a:t>ngagement</a:t>
            </a:r>
            <a:r>
              <a:rPr lang="et-EE" dirty="0" smtClean="0"/>
              <a:t> </a:t>
            </a:r>
            <a:r>
              <a:rPr lang="et-EE" dirty="0" err="1"/>
              <a:t>has</a:t>
            </a:r>
            <a:r>
              <a:rPr lang="et-EE" dirty="0"/>
              <a:t> </a:t>
            </a:r>
            <a:r>
              <a:rPr lang="et-EE" dirty="0" err="1"/>
              <a:t>been</a:t>
            </a:r>
            <a:r>
              <a:rPr lang="et-EE" dirty="0"/>
              <a:t> </a:t>
            </a:r>
            <a:r>
              <a:rPr lang="et-EE" dirty="0" err="1"/>
              <a:t>found</a:t>
            </a:r>
            <a:r>
              <a:rPr lang="et-EE" dirty="0"/>
              <a:t> </a:t>
            </a:r>
            <a:r>
              <a:rPr lang="et-EE" dirty="0" err="1"/>
              <a:t>positively</a:t>
            </a:r>
            <a:r>
              <a:rPr lang="et-EE" dirty="0"/>
              <a:t> </a:t>
            </a:r>
            <a:r>
              <a:rPr lang="et-EE" dirty="0" err="1"/>
              <a:t>associated</a:t>
            </a:r>
            <a:r>
              <a:rPr lang="et-EE" dirty="0"/>
              <a:t> </a:t>
            </a:r>
            <a:r>
              <a:rPr lang="et-EE" dirty="0" err="1"/>
              <a:t>with</a:t>
            </a:r>
            <a:r>
              <a:rPr lang="et-EE" dirty="0"/>
              <a:t> </a:t>
            </a:r>
            <a:r>
              <a:rPr lang="et-EE" dirty="0" err="1"/>
              <a:t>following</a:t>
            </a:r>
            <a:r>
              <a:rPr lang="et-EE" dirty="0"/>
              <a:t> </a:t>
            </a:r>
            <a:r>
              <a:rPr lang="et-EE" dirty="0" err="1" smtClean="0"/>
              <a:t>outomes</a:t>
            </a:r>
            <a:r>
              <a:rPr lang="et-EE" dirty="0" smtClean="0"/>
              <a:t>: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09600" y="1447800"/>
            <a:ext cx="10972800" cy="4724400"/>
          </a:xfrm>
        </p:spPr>
        <p:txBody>
          <a:bodyPr/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t-EE" dirty="0" smtClean="0"/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t-EE" dirty="0" err="1" smtClean="0"/>
              <a:t>Students</a:t>
            </a:r>
            <a:r>
              <a:rPr lang="et-EE" dirty="0"/>
              <a:t>’ </a:t>
            </a:r>
            <a:r>
              <a:rPr lang="et-EE" dirty="0" err="1"/>
              <a:t>general</a:t>
            </a:r>
            <a:r>
              <a:rPr lang="et-EE" dirty="0"/>
              <a:t> </a:t>
            </a:r>
            <a:r>
              <a:rPr lang="et-EE" dirty="0" err="1"/>
              <a:t>abilities</a:t>
            </a:r>
            <a:r>
              <a:rPr lang="et-EE" dirty="0"/>
              <a:t> and </a:t>
            </a:r>
            <a:r>
              <a:rPr lang="et-EE" dirty="0" err="1"/>
              <a:t>critical</a:t>
            </a:r>
            <a:r>
              <a:rPr lang="et-EE" dirty="0"/>
              <a:t> </a:t>
            </a:r>
            <a:r>
              <a:rPr lang="et-EE" dirty="0" err="1"/>
              <a:t>thinking</a:t>
            </a:r>
            <a:endParaRPr lang="en-US" dirty="0"/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t-EE" dirty="0" err="1"/>
              <a:t>Students</a:t>
            </a:r>
            <a:r>
              <a:rPr lang="et-EE" dirty="0"/>
              <a:t>’ </a:t>
            </a:r>
            <a:r>
              <a:rPr lang="et-EE" dirty="0" err="1"/>
              <a:t>level</a:t>
            </a:r>
            <a:r>
              <a:rPr lang="et-EE" dirty="0"/>
              <a:t> of </a:t>
            </a:r>
            <a:r>
              <a:rPr lang="et-EE" dirty="0" err="1"/>
              <a:t>cognitive</a:t>
            </a:r>
            <a:r>
              <a:rPr lang="et-EE" dirty="0"/>
              <a:t> </a:t>
            </a:r>
            <a:r>
              <a:rPr lang="et-EE" dirty="0" err="1"/>
              <a:t>development</a:t>
            </a:r>
            <a:endParaRPr lang="en-US" dirty="0"/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t-EE" dirty="0" err="1"/>
              <a:t>Students</a:t>
            </a:r>
            <a:r>
              <a:rPr lang="et-EE" dirty="0"/>
              <a:t>’ </a:t>
            </a:r>
            <a:r>
              <a:rPr lang="et-EE" dirty="0" err="1"/>
              <a:t>self-esteem</a:t>
            </a:r>
            <a:r>
              <a:rPr lang="et-EE" dirty="0"/>
              <a:t> and </a:t>
            </a:r>
            <a:r>
              <a:rPr lang="et-EE" dirty="0" err="1"/>
              <a:t>identity</a:t>
            </a:r>
            <a:r>
              <a:rPr lang="et-EE" dirty="0"/>
              <a:t> </a:t>
            </a:r>
            <a:r>
              <a:rPr lang="et-EE" dirty="0" err="1"/>
              <a:t>formation</a:t>
            </a:r>
            <a:endParaRPr lang="en-US" dirty="0"/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t-EE" dirty="0" err="1"/>
              <a:t>Students</a:t>
            </a:r>
            <a:r>
              <a:rPr lang="et-EE" dirty="0"/>
              <a:t>’ </a:t>
            </a:r>
            <a:r>
              <a:rPr lang="et-EE" dirty="0" err="1"/>
              <a:t>moral</a:t>
            </a:r>
            <a:r>
              <a:rPr lang="et-EE" dirty="0"/>
              <a:t> and </a:t>
            </a:r>
            <a:r>
              <a:rPr lang="et-EE" dirty="0" err="1"/>
              <a:t>ethical</a:t>
            </a:r>
            <a:r>
              <a:rPr lang="et-EE" dirty="0"/>
              <a:t> </a:t>
            </a:r>
            <a:r>
              <a:rPr lang="et-EE" dirty="0" err="1" smtClean="0"/>
              <a:t>development</a:t>
            </a:r>
            <a:endParaRPr lang="en-US" dirty="0"/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t-EE" dirty="0" err="1"/>
              <a:t>Students</a:t>
            </a:r>
            <a:r>
              <a:rPr lang="et-EE" dirty="0"/>
              <a:t>’ </a:t>
            </a:r>
            <a:r>
              <a:rPr lang="et-EE" dirty="0" err="1"/>
              <a:t>level</a:t>
            </a:r>
            <a:r>
              <a:rPr lang="et-EE" dirty="0"/>
              <a:t> of </a:t>
            </a:r>
            <a:r>
              <a:rPr lang="et-EE" dirty="0" err="1"/>
              <a:t>satisfaction</a:t>
            </a:r>
            <a:r>
              <a:rPr lang="et-EE" dirty="0"/>
              <a:t> </a:t>
            </a:r>
            <a:r>
              <a:rPr lang="et-EE" dirty="0" err="1"/>
              <a:t>with</a:t>
            </a:r>
            <a:r>
              <a:rPr lang="et-EE" dirty="0"/>
              <a:t> </a:t>
            </a:r>
            <a:r>
              <a:rPr lang="et-EE" dirty="0" err="1"/>
              <a:t>their</a:t>
            </a:r>
            <a:r>
              <a:rPr lang="et-EE" dirty="0"/>
              <a:t> </a:t>
            </a:r>
            <a:r>
              <a:rPr lang="et-EE" dirty="0" err="1"/>
              <a:t>course</a:t>
            </a:r>
            <a:endParaRPr lang="en-US" dirty="0"/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t-EE" dirty="0" err="1" smtClean="0"/>
              <a:t>Students</a:t>
            </a:r>
            <a:r>
              <a:rPr lang="et-EE" dirty="0"/>
              <a:t>’ </a:t>
            </a:r>
            <a:r>
              <a:rPr lang="et-EE" dirty="0" err="1"/>
              <a:t>academic</a:t>
            </a:r>
            <a:r>
              <a:rPr lang="et-EE" dirty="0"/>
              <a:t> </a:t>
            </a:r>
            <a:r>
              <a:rPr lang="et-EE" dirty="0" err="1"/>
              <a:t>performance</a:t>
            </a:r>
            <a:endParaRPr lang="en-US" dirty="0"/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t-EE" dirty="0" err="1"/>
              <a:t>Students</a:t>
            </a:r>
            <a:r>
              <a:rPr lang="et-EE" dirty="0"/>
              <a:t>’ </a:t>
            </a:r>
            <a:r>
              <a:rPr lang="et-EE" dirty="0" err="1"/>
              <a:t>practice</a:t>
            </a:r>
            <a:r>
              <a:rPr lang="et-EE" dirty="0"/>
              <a:t> </a:t>
            </a:r>
            <a:r>
              <a:rPr lang="et-EE" dirty="0" err="1"/>
              <a:t>competencies</a:t>
            </a:r>
            <a:r>
              <a:rPr lang="et-EE" dirty="0"/>
              <a:t> and </a:t>
            </a:r>
            <a:r>
              <a:rPr lang="et-EE" dirty="0" err="1"/>
              <a:t>transferable</a:t>
            </a:r>
            <a:r>
              <a:rPr lang="et-EE" dirty="0"/>
              <a:t> </a:t>
            </a:r>
            <a:r>
              <a:rPr lang="et-EE" dirty="0" err="1" smtClean="0"/>
              <a:t>skills</a:t>
            </a:r>
            <a:endParaRPr lang="et-EE" dirty="0" smtClean="0"/>
          </a:p>
          <a:p>
            <a:pPr lvl="1" algn="r"/>
            <a:r>
              <a:rPr lang="et-EE" dirty="0" smtClean="0"/>
              <a:t>(</a:t>
            </a:r>
            <a:r>
              <a:rPr lang="et-EE" dirty="0" err="1"/>
              <a:t>Trowler</a:t>
            </a:r>
            <a:r>
              <a:rPr lang="et-EE" dirty="0"/>
              <a:t>, 2010)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ADBB38E-37F0-4099-9E14-30415241E9AC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3942307"/>
      </p:ext>
    </p:extLst>
  </p:cSld>
  <p:clrMapOvr>
    <a:masterClrMapping/>
  </p:clrMapOvr>
</p:sld>
</file>

<file path=ppt/theme/theme1.xml><?xml version="1.0" encoding="utf-8"?>
<a:theme xmlns:a="http://schemas.openxmlformats.org/drawingml/2006/main" name="UT_2019 Theme">
  <a:themeElements>
    <a:clrScheme name="UT_2019">
      <a:dk1>
        <a:srgbClr val="2C5696"/>
      </a:dk1>
      <a:lt1>
        <a:srgbClr val="FFFFFF"/>
      </a:lt1>
      <a:dk2>
        <a:srgbClr val="102064"/>
      </a:dk2>
      <a:lt2>
        <a:srgbClr val="FFFFFF"/>
      </a:lt2>
      <a:accent1>
        <a:srgbClr val="00A6E9"/>
      </a:accent1>
      <a:accent2>
        <a:srgbClr val="ED7D31"/>
      </a:accent2>
      <a:accent3>
        <a:srgbClr val="E52143"/>
      </a:accent3>
      <a:accent4>
        <a:srgbClr val="AE78B1"/>
      </a:accent4>
      <a:accent5>
        <a:srgbClr val="87BC1F"/>
      </a:accent5>
      <a:accent6>
        <a:srgbClr val="FAA41A"/>
      </a:accent6>
      <a:hlink>
        <a:srgbClr val="FF6F20"/>
      </a:hlink>
      <a:folHlink>
        <a:srgbClr val="00A6E9"/>
      </a:folHlink>
    </a:clrScheme>
    <a:fontScheme name="UT_2019">
      <a:majorFont>
        <a:latin typeface="Rubik Bold"/>
        <a:ea typeface=""/>
        <a:cs typeface=""/>
      </a:majorFont>
      <a:minorFont>
        <a:latin typeface="Rubi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897</TotalTime>
  <Words>412</Words>
  <Application>Microsoft Office PowerPoint</Application>
  <PresentationFormat>Widescreen</PresentationFormat>
  <Paragraphs>79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Rubik</vt:lpstr>
      <vt:lpstr>Rubik Bold</vt:lpstr>
      <vt:lpstr>UT_2019 Theme</vt:lpstr>
      <vt:lpstr>Engaging students – challenge or joy?</vt:lpstr>
      <vt:lpstr>PowerPoint Presentation</vt:lpstr>
      <vt:lpstr>PowerPoint Presentation</vt:lpstr>
      <vt:lpstr>PowerPoint Presentation</vt:lpstr>
      <vt:lpstr>PowerPoint Presentation</vt:lpstr>
      <vt:lpstr> Study on novice university teachers’ teaching concepts and teaching practices  </vt:lpstr>
      <vt:lpstr>PowerPoint Presentation</vt:lpstr>
      <vt:lpstr> How to turn some challenges into positive experiences? </vt:lpstr>
      <vt:lpstr>Engagement has been found positively associated with following outomes: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Võime muuta maailma!</dc:title>
  <dc:creator>Heiko Unt</dc:creator>
  <cp:lastModifiedBy>Mari Karm</cp:lastModifiedBy>
  <cp:revision>56</cp:revision>
  <dcterms:created xsi:type="dcterms:W3CDTF">2018-12-27T16:27:33Z</dcterms:created>
  <dcterms:modified xsi:type="dcterms:W3CDTF">2019-05-29T05:38:01Z</dcterms:modified>
</cp:coreProperties>
</file>