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</p:sldIdLst>
  <p:sldSz cy="5715000" cx="9144000"/>
  <p:notesSz cx="6858000" cy="9144000"/>
  <p:embeddedFontLst>
    <p:embeddedFont>
      <p:font typeface="Helvetica Neue Light"/>
      <p:regular r:id="rId26"/>
      <p:bold r:id="rId27"/>
      <p:italic r:id="rId28"/>
      <p:boldItalic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HelveticaNeueLight-regular.fntdata"/><Relationship Id="rId25" Type="http://schemas.openxmlformats.org/officeDocument/2006/relationships/slide" Target="slides/slide21.xml"/><Relationship Id="rId28" Type="http://schemas.openxmlformats.org/officeDocument/2006/relationships/font" Target="fonts/HelveticaNeueLight-italic.fntdata"/><Relationship Id="rId27" Type="http://schemas.openxmlformats.org/officeDocument/2006/relationships/font" Target="fonts/HelveticaNeueLight-bold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HelveticaNeueLight-bold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/>
          <p:nvPr>
            <p:ph idx="2" type="hdr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Shape 4"/>
          <p:cNvSpPr txBox="1"/>
          <p:nvPr>
            <p:ph idx="10" type="dt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Shape 5"/>
          <p:cNvSpPr/>
          <p:nvPr>
            <p:ph idx="3" type="sldImg"/>
          </p:nvPr>
        </p:nvSpPr>
        <p:spPr>
          <a:xfrm>
            <a:off x="685800" y="685800"/>
            <a:ext cx="54863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1" type="ftr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nl-NL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6" name="Shape 86"/>
          <p:cNvSpPr/>
          <p:nvPr>
            <p:ph idx="2" type="sldImg"/>
          </p:nvPr>
        </p:nvSpPr>
        <p:spPr>
          <a:xfrm>
            <a:off x="685800" y="685800"/>
            <a:ext cx="54863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71" name="Shape 171"/>
          <p:cNvSpPr/>
          <p:nvPr>
            <p:ph idx="2" type="sldImg"/>
          </p:nvPr>
        </p:nvSpPr>
        <p:spPr>
          <a:xfrm>
            <a:off x="685800" y="685800"/>
            <a:ext cx="54863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/>
          <p:nvPr>
            <p:ph idx="2" type="sldImg"/>
          </p:nvPr>
        </p:nvSpPr>
        <p:spPr>
          <a:xfrm>
            <a:off x="685800" y="685800"/>
            <a:ext cx="54864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Shape 17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78" name="Shape 178"/>
          <p:cNvSpPr txBox="1"/>
          <p:nvPr>
            <p:ph idx="12" type="sldNum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nl-NL"/>
              <a:t>‹#›</a:t>
            </a:fld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83" name="Shape 183"/>
          <p:cNvSpPr/>
          <p:nvPr>
            <p:ph idx="2" type="sldImg"/>
          </p:nvPr>
        </p:nvSpPr>
        <p:spPr>
          <a:xfrm>
            <a:off x="685800" y="685800"/>
            <a:ext cx="54863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91" name="Shape 191"/>
          <p:cNvSpPr/>
          <p:nvPr>
            <p:ph idx="2" type="sldImg"/>
          </p:nvPr>
        </p:nvSpPr>
        <p:spPr>
          <a:xfrm>
            <a:off x="685800" y="685800"/>
            <a:ext cx="54863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99" name="Shape 199"/>
          <p:cNvSpPr/>
          <p:nvPr>
            <p:ph idx="2" type="sldImg"/>
          </p:nvPr>
        </p:nvSpPr>
        <p:spPr>
          <a:xfrm>
            <a:off x="685800" y="685800"/>
            <a:ext cx="54863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06" name="Shape 206"/>
          <p:cNvSpPr/>
          <p:nvPr>
            <p:ph idx="2" type="sldImg"/>
          </p:nvPr>
        </p:nvSpPr>
        <p:spPr>
          <a:xfrm>
            <a:off x="685800" y="685800"/>
            <a:ext cx="54863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/>
          <p:nvPr>
            <p:ph idx="2" type="sldImg"/>
          </p:nvPr>
        </p:nvSpPr>
        <p:spPr>
          <a:xfrm>
            <a:off x="685800" y="685800"/>
            <a:ext cx="54864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Shape 21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13" name="Shape 213"/>
          <p:cNvSpPr txBox="1"/>
          <p:nvPr>
            <p:ph idx="12" type="sldNum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nl-NL"/>
              <a:t>‹#›</a:t>
            </a:fld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19" name="Shape 219"/>
          <p:cNvSpPr/>
          <p:nvPr>
            <p:ph idx="2" type="sldImg"/>
          </p:nvPr>
        </p:nvSpPr>
        <p:spPr>
          <a:xfrm>
            <a:off x="685800" y="685800"/>
            <a:ext cx="54863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25" name="Shape 225"/>
          <p:cNvSpPr/>
          <p:nvPr>
            <p:ph idx="2" type="sldImg"/>
          </p:nvPr>
        </p:nvSpPr>
        <p:spPr>
          <a:xfrm>
            <a:off x="685800" y="685800"/>
            <a:ext cx="54863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23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31" name="Shape 231"/>
          <p:cNvSpPr/>
          <p:nvPr>
            <p:ph idx="2" type="sldImg"/>
          </p:nvPr>
        </p:nvSpPr>
        <p:spPr>
          <a:xfrm>
            <a:off x="685800" y="685800"/>
            <a:ext cx="54863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1" name="Shape 91"/>
          <p:cNvSpPr/>
          <p:nvPr>
            <p:ph idx="2" type="sldImg"/>
          </p:nvPr>
        </p:nvSpPr>
        <p:spPr>
          <a:xfrm>
            <a:off x="685800" y="685800"/>
            <a:ext cx="54863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Shape 23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37" name="Shape 237"/>
          <p:cNvSpPr/>
          <p:nvPr>
            <p:ph idx="2" type="sldImg"/>
          </p:nvPr>
        </p:nvSpPr>
        <p:spPr>
          <a:xfrm>
            <a:off x="685800" y="685800"/>
            <a:ext cx="54863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42" name="Shape 242"/>
          <p:cNvSpPr/>
          <p:nvPr>
            <p:ph idx="2" type="sldImg"/>
          </p:nvPr>
        </p:nvSpPr>
        <p:spPr>
          <a:xfrm>
            <a:off x="685800" y="685800"/>
            <a:ext cx="54863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0" name="Shape 100"/>
          <p:cNvSpPr/>
          <p:nvPr>
            <p:ph idx="2" type="sldImg"/>
          </p:nvPr>
        </p:nvSpPr>
        <p:spPr>
          <a:xfrm>
            <a:off x="685800" y="685800"/>
            <a:ext cx="54863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/>
          <p:nvPr>
            <p:ph idx="2" type="sldImg"/>
          </p:nvPr>
        </p:nvSpPr>
        <p:spPr>
          <a:xfrm>
            <a:off x="685800" y="685800"/>
            <a:ext cx="54863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08" name="Shape 10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Shape 109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nl-N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8" name="Shape 118"/>
          <p:cNvSpPr/>
          <p:nvPr>
            <p:ph idx="2" type="sldImg"/>
          </p:nvPr>
        </p:nvSpPr>
        <p:spPr>
          <a:xfrm>
            <a:off x="685800" y="685800"/>
            <a:ext cx="54863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7" name="Shape 127"/>
          <p:cNvSpPr/>
          <p:nvPr>
            <p:ph idx="2" type="sldImg"/>
          </p:nvPr>
        </p:nvSpPr>
        <p:spPr>
          <a:xfrm>
            <a:off x="685800" y="685800"/>
            <a:ext cx="54863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6" name="Shape 136"/>
          <p:cNvSpPr/>
          <p:nvPr>
            <p:ph idx="2" type="sldImg"/>
          </p:nvPr>
        </p:nvSpPr>
        <p:spPr>
          <a:xfrm>
            <a:off x="685800" y="685800"/>
            <a:ext cx="54863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57" name="Shape 157"/>
          <p:cNvSpPr/>
          <p:nvPr>
            <p:ph idx="2" type="sldImg"/>
          </p:nvPr>
        </p:nvSpPr>
        <p:spPr>
          <a:xfrm>
            <a:off x="685800" y="685800"/>
            <a:ext cx="54863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65" name="Shape 165"/>
          <p:cNvSpPr/>
          <p:nvPr>
            <p:ph idx="2" type="sldImg"/>
          </p:nvPr>
        </p:nvSpPr>
        <p:spPr>
          <a:xfrm>
            <a:off x="685800" y="685800"/>
            <a:ext cx="54863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/>
          <p:nvPr>
            <p:ph idx="10" type="dt"/>
          </p:nvPr>
        </p:nvSpPr>
        <p:spPr>
          <a:xfrm>
            <a:off x="457200" y="5296958"/>
            <a:ext cx="2133599" cy="30427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" name="Shape 17"/>
          <p:cNvSpPr txBox="1"/>
          <p:nvPr>
            <p:ph idx="11" type="ftr"/>
          </p:nvPr>
        </p:nvSpPr>
        <p:spPr>
          <a:xfrm>
            <a:off x="3124200" y="5296958"/>
            <a:ext cx="2895600" cy="30427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" name="Shape 18"/>
          <p:cNvSpPr txBox="1"/>
          <p:nvPr>
            <p:ph idx="12" type="sldNum"/>
          </p:nvPr>
        </p:nvSpPr>
        <p:spPr>
          <a:xfrm>
            <a:off x="6553200" y="5296958"/>
            <a:ext cx="2133599" cy="3042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nl-NL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x">
  <p:cSld name="Title and Vertical 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/>
          <p:nvPr>
            <p:ph type="title"/>
          </p:nvPr>
        </p:nvSpPr>
        <p:spPr>
          <a:xfrm>
            <a:off x="457200" y="228864"/>
            <a:ext cx="8229600" cy="9524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74" name="Shape 74"/>
          <p:cNvSpPr txBox="1"/>
          <p:nvPr>
            <p:ph idx="1" type="body"/>
          </p:nvPr>
        </p:nvSpPr>
        <p:spPr>
          <a:xfrm rot="5400000">
            <a:off x="2686181" y="-895482"/>
            <a:ext cx="3771636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0" algn="l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5" name="Shape 75"/>
          <p:cNvSpPr txBox="1"/>
          <p:nvPr>
            <p:ph idx="10" type="dt"/>
          </p:nvPr>
        </p:nvSpPr>
        <p:spPr>
          <a:xfrm>
            <a:off x="457200" y="5296958"/>
            <a:ext cx="2133599" cy="30427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6" name="Shape 76"/>
          <p:cNvSpPr txBox="1"/>
          <p:nvPr>
            <p:ph idx="11" type="ftr"/>
          </p:nvPr>
        </p:nvSpPr>
        <p:spPr>
          <a:xfrm>
            <a:off x="3124200" y="5296958"/>
            <a:ext cx="2895600" cy="30427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7" name="Shape 77"/>
          <p:cNvSpPr txBox="1"/>
          <p:nvPr>
            <p:ph idx="12" type="sldNum"/>
          </p:nvPr>
        </p:nvSpPr>
        <p:spPr>
          <a:xfrm>
            <a:off x="6553200" y="5296958"/>
            <a:ext cx="2133599" cy="3042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nl-NL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itleAndTx">
  <p:cSld name="Vertical Title and 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/>
          <p:nvPr>
            <p:ph type="title"/>
          </p:nvPr>
        </p:nvSpPr>
        <p:spPr>
          <a:xfrm rot="5400000">
            <a:off x="5219964" y="1638300"/>
            <a:ext cx="4876271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80" name="Shape 80"/>
          <p:cNvSpPr txBox="1"/>
          <p:nvPr>
            <p:ph idx="1" type="body"/>
          </p:nvPr>
        </p:nvSpPr>
        <p:spPr>
          <a:xfrm rot="5400000">
            <a:off x="1028964" y="-342899"/>
            <a:ext cx="4876271" cy="60197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0" algn="l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1" name="Shape 81"/>
          <p:cNvSpPr txBox="1"/>
          <p:nvPr>
            <p:ph idx="10" type="dt"/>
          </p:nvPr>
        </p:nvSpPr>
        <p:spPr>
          <a:xfrm>
            <a:off x="457200" y="5296958"/>
            <a:ext cx="2133599" cy="30427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2" name="Shape 82"/>
          <p:cNvSpPr txBox="1"/>
          <p:nvPr>
            <p:ph idx="11" type="ftr"/>
          </p:nvPr>
        </p:nvSpPr>
        <p:spPr>
          <a:xfrm>
            <a:off x="3124200" y="5296958"/>
            <a:ext cx="2895600" cy="30427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3" name="Shape 83"/>
          <p:cNvSpPr txBox="1"/>
          <p:nvPr>
            <p:ph idx="12" type="sldNum"/>
          </p:nvPr>
        </p:nvSpPr>
        <p:spPr>
          <a:xfrm>
            <a:off x="6553200" y="5296958"/>
            <a:ext cx="2133599" cy="3042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nl-NL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/>
          <p:nvPr>
            <p:ph type="ctrTitle"/>
          </p:nvPr>
        </p:nvSpPr>
        <p:spPr>
          <a:xfrm>
            <a:off x="685800" y="1775355"/>
            <a:ext cx="7772400" cy="122502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21" name="Shape 21"/>
          <p:cNvSpPr txBox="1"/>
          <p:nvPr>
            <p:ph idx="1" type="subTitle"/>
          </p:nvPr>
        </p:nvSpPr>
        <p:spPr>
          <a:xfrm>
            <a:off x="1371600" y="3238500"/>
            <a:ext cx="6400799" cy="146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640"/>
              </a:spcBef>
              <a:buClr>
                <a:srgbClr val="888888"/>
              </a:buClr>
              <a:buFont typeface="Arial"/>
              <a:buNone/>
              <a:defRPr b="0" i="0" sz="3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ctr">
              <a:spcBef>
                <a:spcPts val="560"/>
              </a:spcBef>
              <a:buClr>
                <a:srgbClr val="888888"/>
              </a:buClr>
              <a:buFont typeface="Arial"/>
              <a:buNone/>
              <a:defRPr b="0" i="0" sz="2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ctr">
              <a:spcBef>
                <a:spcPts val="480"/>
              </a:spcBef>
              <a:buClr>
                <a:srgbClr val="888888"/>
              </a:buClr>
              <a:buFont typeface="Arial"/>
              <a:buNone/>
              <a:defRPr b="0" i="0" sz="2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" name="Shape 22"/>
          <p:cNvSpPr txBox="1"/>
          <p:nvPr>
            <p:ph idx="10" type="dt"/>
          </p:nvPr>
        </p:nvSpPr>
        <p:spPr>
          <a:xfrm>
            <a:off x="457200" y="5296958"/>
            <a:ext cx="2133599" cy="30427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" name="Shape 23"/>
          <p:cNvSpPr txBox="1"/>
          <p:nvPr>
            <p:ph idx="11" type="ftr"/>
          </p:nvPr>
        </p:nvSpPr>
        <p:spPr>
          <a:xfrm>
            <a:off x="3124200" y="5296958"/>
            <a:ext cx="2895600" cy="30427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6553200" y="5296958"/>
            <a:ext cx="2133599" cy="3042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nl-NL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">
  <p:cSld name="Title and Conten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457200" y="228864"/>
            <a:ext cx="8229600" cy="9524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27" name="Shape 27"/>
          <p:cNvSpPr txBox="1"/>
          <p:nvPr>
            <p:ph idx="1" type="body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0" algn="l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" name="Shape 28"/>
          <p:cNvSpPr txBox="1"/>
          <p:nvPr>
            <p:ph idx="10" type="dt"/>
          </p:nvPr>
        </p:nvSpPr>
        <p:spPr>
          <a:xfrm>
            <a:off x="457200" y="5296958"/>
            <a:ext cx="2133599" cy="30427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" name="Shape 29"/>
          <p:cNvSpPr txBox="1"/>
          <p:nvPr>
            <p:ph idx="11" type="ftr"/>
          </p:nvPr>
        </p:nvSpPr>
        <p:spPr>
          <a:xfrm>
            <a:off x="3124200" y="5296958"/>
            <a:ext cx="2895600" cy="30427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0" name="Shape 30"/>
          <p:cNvSpPr txBox="1"/>
          <p:nvPr>
            <p:ph idx="12" type="sldNum"/>
          </p:nvPr>
        </p:nvSpPr>
        <p:spPr>
          <a:xfrm>
            <a:off x="6553200" y="5296958"/>
            <a:ext cx="2133599" cy="3042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nl-NL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/>
          <p:nvPr>
            <p:ph type="title"/>
          </p:nvPr>
        </p:nvSpPr>
        <p:spPr>
          <a:xfrm>
            <a:off x="722312" y="3672417"/>
            <a:ext cx="7772400" cy="11350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  <a:defRPr b="1" i="0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33" name="Shape 33"/>
          <p:cNvSpPr txBox="1"/>
          <p:nvPr>
            <p:ph idx="1" type="body"/>
          </p:nvPr>
        </p:nvSpPr>
        <p:spPr>
          <a:xfrm>
            <a:off x="722312" y="2422260"/>
            <a:ext cx="7772400" cy="1250155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360"/>
              </a:spcBef>
              <a:buClr>
                <a:srgbClr val="888888"/>
              </a:buClr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320"/>
              </a:spcBef>
              <a:buClr>
                <a:srgbClr val="888888"/>
              </a:buClr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" name="Shape 34"/>
          <p:cNvSpPr txBox="1"/>
          <p:nvPr>
            <p:ph idx="10" type="dt"/>
          </p:nvPr>
        </p:nvSpPr>
        <p:spPr>
          <a:xfrm>
            <a:off x="457200" y="5296958"/>
            <a:ext cx="2133599" cy="30427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5" name="Shape 35"/>
          <p:cNvSpPr txBox="1"/>
          <p:nvPr>
            <p:ph idx="11" type="ftr"/>
          </p:nvPr>
        </p:nvSpPr>
        <p:spPr>
          <a:xfrm>
            <a:off x="3124200" y="5296958"/>
            <a:ext cx="2895600" cy="30427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6" name="Shape 36"/>
          <p:cNvSpPr txBox="1"/>
          <p:nvPr>
            <p:ph idx="12" type="sldNum"/>
          </p:nvPr>
        </p:nvSpPr>
        <p:spPr>
          <a:xfrm>
            <a:off x="6553200" y="5296958"/>
            <a:ext cx="2133599" cy="3042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nl-NL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/>
          <p:nvPr>
            <p:ph type="title"/>
          </p:nvPr>
        </p:nvSpPr>
        <p:spPr>
          <a:xfrm>
            <a:off x="457200" y="228864"/>
            <a:ext cx="8229600" cy="9524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39" name="Shape 39"/>
          <p:cNvSpPr txBox="1"/>
          <p:nvPr>
            <p:ph idx="1" type="body"/>
          </p:nvPr>
        </p:nvSpPr>
        <p:spPr>
          <a:xfrm>
            <a:off x="457200" y="1333500"/>
            <a:ext cx="4038599" cy="377163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65100" lvl="0" marL="34290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33350" lvl="1" marL="74295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01600" lvl="2" marL="1143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14300" lvl="3" marL="16002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14300" lvl="4" marL="20574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25146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9718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34290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38862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" name="Shape 40"/>
          <p:cNvSpPr txBox="1"/>
          <p:nvPr>
            <p:ph idx="2" type="body"/>
          </p:nvPr>
        </p:nvSpPr>
        <p:spPr>
          <a:xfrm>
            <a:off x="4648200" y="1333500"/>
            <a:ext cx="4038599" cy="377163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65100" lvl="0" marL="34290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33350" lvl="1" marL="74295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01600" lvl="2" marL="1143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14300" lvl="3" marL="16002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14300" lvl="4" marL="20574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25146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9718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34290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38862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1" name="Shape 41"/>
          <p:cNvSpPr txBox="1"/>
          <p:nvPr>
            <p:ph idx="10" type="dt"/>
          </p:nvPr>
        </p:nvSpPr>
        <p:spPr>
          <a:xfrm>
            <a:off x="457200" y="5296958"/>
            <a:ext cx="2133599" cy="30427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2" name="Shape 42"/>
          <p:cNvSpPr txBox="1"/>
          <p:nvPr>
            <p:ph idx="11" type="ftr"/>
          </p:nvPr>
        </p:nvSpPr>
        <p:spPr>
          <a:xfrm>
            <a:off x="3124200" y="5296958"/>
            <a:ext cx="2895600" cy="30427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3" name="Shape 43"/>
          <p:cNvSpPr txBox="1"/>
          <p:nvPr>
            <p:ph idx="12" type="sldNum"/>
          </p:nvPr>
        </p:nvSpPr>
        <p:spPr>
          <a:xfrm>
            <a:off x="6553200" y="5296958"/>
            <a:ext cx="2133599" cy="3042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nl-NL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/>
          <p:nvPr>
            <p:ph type="title"/>
          </p:nvPr>
        </p:nvSpPr>
        <p:spPr>
          <a:xfrm>
            <a:off x="457200" y="228864"/>
            <a:ext cx="8229600" cy="9524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x="457200" y="1279261"/>
            <a:ext cx="4040187" cy="533134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80"/>
              </a:spcBef>
              <a:buClr>
                <a:schemeClr val="dk1"/>
              </a:buClr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360"/>
              </a:spcBef>
              <a:buClr>
                <a:schemeClr val="dk1"/>
              </a:buClr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7" name="Shape 47"/>
          <p:cNvSpPr txBox="1"/>
          <p:nvPr>
            <p:ph idx="2" type="body"/>
          </p:nvPr>
        </p:nvSpPr>
        <p:spPr>
          <a:xfrm>
            <a:off x="457200" y="1812396"/>
            <a:ext cx="4040187" cy="329273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58750" lvl="1" marL="74295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14300" lvl="2" marL="11430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27000" lvl="3" marL="16002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27000" lvl="4" marL="20574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27000" lvl="5" marL="25146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27000" lvl="6" marL="29718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27000" lvl="7" marL="34290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27000" lvl="8" marL="38862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8" name="Shape 48"/>
          <p:cNvSpPr txBox="1"/>
          <p:nvPr>
            <p:ph idx="3" type="body"/>
          </p:nvPr>
        </p:nvSpPr>
        <p:spPr>
          <a:xfrm>
            <a:off x="4645026" y="1279261"/>
            <a:ext cx="4041774" cy="533134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80"/>
              </a:spcBef>
              <a:buClr>
                <a:schemeClr val="dk1"/>
              </a:buClr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360"/>
              </a:spcBef>
              <a:buClr>
                <a:schemeClr val="dk1"/>
              </a:buClr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9" name="Shape 49"/>
          <p:cNvSpPr txBox="1"/>
          <p:nvPr>
            <p:ph idx="4" type="body"/>
          </p:nvPr>
        </p:nvSpPr>
        <p:spPr>
          <a:xfrm>
            <a:off x="4645026" y="1812396"/>
            <a:ext cx="4041774" cy="329273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58750" lvl="1" marL="74295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14300" lvl="2" marL="11430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27000" lvl="3" marL="16002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27000" lvl="4" marL="20574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27000" lvl="5" marL="25146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27000" lvl="6" marL="29718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27000" lvl="7" marL="34290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27000" lvl="8" marL="38862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0" name="Shape 50"/>
          <p:cNvSpPr txBox="1"/>
          <p:nvPr>
            <p:ph idx="10" type="dt"/>
          </p:nvPr>
        </p:nvSpPr>
        <p:spPr>
          <a:xfrm>
            <a:off x="457200" y="5296958"/>
            <a:ext cx="2133599" cy="30427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1" name="Shape 51"/>
          <p:cNvSpPr txBox="1"/>
          <p:nvPr>
            <p:ph idx="11" type="ftr"/>
          </p:nvPr>
        </p:nvSpPr>
        <p:spPr>
          <a:xfrm>
            <a:off x="3124200" y="5296958"/>
            <a:ext cx="2895600" cy="30427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2" name="Shape 52"/>
          <p:cNvSpPr txBox="1"/>
          <p:nvPr>
            <p:ph idx="12" type="sldNum"/>
          </p:nvPr>
        </p:nvSpPr>
        <p:spPr>
          <a:xfrm>
            <a:off x="6553200" y="5296958"/>
            <a:ext cx="2133599" cy="3042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nl-NL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/>
          <p:nvPr>
            <p:ph type="title"/>
          </p:nvPr>
        </p:nvSpPr>
        <p:spPr>
          <a:xfrm>
            <a:off x="457200" y="228864"/>
            <a:ext cx="8229600" cy="9524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55" name="Shape 55"/>
          <p:cNvSpPr txBox="1"/>
          <p:nvPr>
            <p:ph idx="10" type="dt"/>
          </p:nvPr>
        </p:nvSpPr>
        <p:spPr>
          <a:xfrm>
            <a:off x="457200" y="5296958"/>
            <a:ext cx="2133599" cy="30427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6" name="Shape 56"/>
          <p:cNvSpPr txBox="1"/>
          <p:nvPr>
            <p:ph idx="11" type="ftr"/>
          </p:nvPr>
        </p:nvSpPr>
        <p:spPr>
          <a:xfrm>
            <a:off x="3124200" y="5296958"/>
            <a:ext cx="2895600" cy="30427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7" name="Shape 57"/>
          <p:cNvSpPr txBox="1"/>
          <p:nvPr>
            <p:ph idx="12" type="sldNum"/>
          </p:nvPr>
        </p:nvSpPr>
        <p:spPr>
          <a:xfrm>
            <a:off x="6553200" y="5296958"/>
            <a:ext cx="2133599" cy="3042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nl-NL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Tx">
  <p:cSld name="Content with Caption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/>
          <p:nvPr>
            <p:ph type="title"/>
          </p:nvPr>
        </p:nvSpPr>
        <p:spPr>
          <a:xfrm>
            <a:off x="457200" y="227541"/>
            <a:ext cx="3008313" cy="968374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60" name="Shape 60"/>
          <p:cNvSpPr txBox="1"/>
          <p:nvPr>
            <p:ph idx="1" type="body"/>
          </p:nvPr>
        </p:nvSpPr>
        <p:spPr>
          <a:xfrm>
            <a:off x="3575050" y="227541"/>
            <a:ext cx="5111750" cy="487759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0" algn="l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1" name="Shape 61"/>
          <p:cNvSpPr txBox="1"/>
          <p:nvPr>
            <p:ph idx="2" type="body"/>
          </p:nvPr>
        </p:nvSpPr>
        <p:spPr>
          <a:xfrm>
            <a:off x="457200" y="1195916"/>
            <a:ext cx="3008313" cy="390921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280"/>
              </a:spcBef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240"/>
              </a:spcBef>
              <a:buClr>
                <a:schemeClr val="dk1"/>
              </a:buClr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200"/>
              </a:spcBef>
              <a:buClr>
                <a:schemeClr val="dk1"/>
              </a:buClr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2" name="Shape 62"/>
          <p:cNvSpPr txBox="1"/>
          <p:nvPr>
            <p:ph idx="10" type="dt"/>
          </p:nvPr>
        </p:nvSpPr>
        <p:spPr>
          <a:xfrm>
            <a:off x="457200" y="5296958"/>
            <a:ext cx="2133599" cy="30427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3" name="Shape 63"/>
          <p:cNvSpPr txBox="1"/>
          <p:nvPr>
            <p:ph idx="11" type="ftr"/>
          </p:nvPr>
        </p:nvSpPr>
        <p:spPr>
          <a:xfrm>
            <a:off x="3124200" y="5296958"/>
            <a:ext cx="2895600" cy="30427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Shape 64"/>
          <p:cNvSpPr txBox="1"/>
          <p:nvPr>
            <p:ph idx="12" type="sldNum"/>
          </p:nvPr>
        </p:nvSpPr>
        <p:spPr>
          <a:xfrm>
            <a:off x="6553200" y="5296958"/>
            <a:ext cx="2133599" cy="3042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nl-NL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picTx">
  <p:cSld name="Picture with Caption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/>
          <p:nvPr>
            <p:ph type="title"/>
          </p:nvPr>
        </p:nvSpPr>
        <p:spPr>
          <a:xfrm>
            <a:off x="1792288" y="4000500"/>
            <a:ext cx="5486399" cy="47228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67" name="Shape 67"/>
          <p:cNvSpPr/>
          <p:nvPr>
            <p:ph idx="2" type="pic"/>
          </p:nvPr>
        </p:nvSpPr>
        <p:spPr>
          <a:xfrm>
            <a:off x="1792288" y="510645"/>
            <a:ext cx="5486399" cy="34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640"/>
              </a:spcBef>
              <a:buClr>
                <a:schemeClr val="dk1"/>
              </a:buClr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560"/>
              </a:spcBef>
              <a:buClr>
                <a:schemeClr val="dk1"/>
              </a:buClr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480"/>
              </a:spcBef>
              <a:buClr>
                <a:schemeClr val="dk1"/>
              </a:buClr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Shape 68"/>
          <p:cNvSpPr txBox="1"/>
          <p:nvPr>
            <p:ph idx="1" type="body"/>
          </p:nvPr>
        </p:nvSpPr>
        <p:spPr>
          <a:xfrm>
            <a:off x="1792288" y="4472782"/>
            <a:ext cx="5486399" cy="67071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280"/>
              </a:spcBef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240"/>
              </a:spcBef>
              <a:buClr>
                <a:schemeClr val="dk1"/>
              </a:buClr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200"/>
              </a:spcBef>
              <a:buClr>
                <a:schemeClr val="dk1"/>
              </a:buClr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9" name="Shape 69"/>
          <p:cNvSpPr txBox="1"/>
          <p:nvPr>
            <p:ph idx="10" type="dt"/>
          </p:nvPr>
        </p:nvSpPr>
        <p:spPr>
          <a:xfrm>
            <a:off x="457200" y="5296958"/>
            <a:ext cx="2133599" cy="30427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0" name="Shape 70"/>
          <p:cNvSpPr txBox="1"/>
          <p:nvPr>
            <p:ph idx="11" type="ftr"/>
          </p:nvPr>
        </p:nvSpPr>
        <p:spPr>
          <a:xfrm>
            <a:off x="3124200" y="5296958"/>
            <a:ext cx="2895600" cy="30427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1" name="Shape 71"/>
          <p:cNvSpPr txBox="1"/>
          <p:nvPr>
            <p:ph idx="12" type="sldNum"/>
          </p:nvPr>
        </p:nvSpPr>
        <p:spPr>
          <a:xfrm>
            <a:off x="6553200" y="5296958"/>
            <a:ext cx="2133599" cy="3042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nl-NL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title"/>
          </p:nvPr>
        </p:nvSpPr>
        <p:spPr>
          <a:xfrm>
            <a:off x="457200" y="228864"/>
            <a:ext cx="8229600" cy="9524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11" name="Shape 11"/>
          <p:cNvSpPr txBox="1"/>
          <p:nvPr>
            <p:ph idx="1" type="body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0" algn="l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Shape 12"/>
          <p:cNvSpPr txBox="1"/>
          <p:nvPr>
            <p:ph idx="10" type="dt"/>
          </p:nvPr>
        </p:nvSpPr>
        <p:spPr>
          <a:xfrm>
            <a:off x="457200" y="5296958"/>
            <a:ext cx="2133599" cy="30427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Shape 13"/>
          <p:cNvSpPr txBox="1"/>
          <p:nvPr>
            <p:ph idx="11" type="ftr"/>
          </p:nvPr>
        </p:nvSpPr>
        <p:spPr>
          <a:xfrm>
            <a:off x="3124200" y="5296958"/>
            <a:ext cx="2895600" cy="30427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Shape 14"/>
          <p:cNvSpPr txBox="1"/>
          <p:nvPr>
            <p:ph idx="12" type="sldNum"/>
          </p:nvPr>
        </p:nvSpPr>
        <p:spPr>
          <a:xfrm>
            <a:off x="6553200" y="5296958"/>
            <a:ext cx="2133599" cy="3042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nl-NL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1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0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2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jpg"/><Relationship Id="rId4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dk1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/>
          <p:nvPr/>
        </p:nvSpPr>
        <p:spPr>
          <a:xfrm>
            <a:off x="350769" y="2727433"/>
            <a:ext cx="1813317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i="0" lang="nl-NL" sz="105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Klik om presentatie te starten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 txBox="1"/>
          <p:nvPr>
            <p:ph type="title"/>
          </p:nvPr>
        </p:nvSpPr>
        <p:spPr>
          <a:xfrm>
            <a:off x="425524" y="450600"/>
            <a:ext cx="8229600" cy="9524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nl-NL"/>
              <a:t>B</a:t>
            </a:r>
            <a:r>
              <a:rPr b="0" i="0" lang="nl-NL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ottom up: </a:t>
            </a:r>
          </a:p>
        </p:txBody>
      </p:sp>
      <p:sp>
        <p:nvSpPr>
          <p:cNvPr id="174" name="Shape 174"/>
          <p:cNvSpPr txBox="1"/>
          <p:nvPr>
            <p:ph idx="1" type="body"/>
          </p:nvPr>
        </p:nvSpPr>
        <p:spPr>
          <a:xfrm>
            <a:off x="425525" y="1403100"/>
            <a:ext cx="8229600" cy="37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457200" marR="0" rtl="0" algn="l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nl-NL"/>
              <a:t>Interview o</a:t>
            </a:r>
            <a:r>
              <a:rPr lang="nl-NL"/>
              <a:t>peratives, </a:t>
            </a:r>
            <a:r>
              <a:rPr b="0" i="0" lang="nl-NL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lang="nl-NL"/>
              <a:t>MEs, </a:t>
            </a:r>
            <a:r>
              <a:rPr b="0" i="0" lang="nl-NL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SRIs</a:t>
            </a:r>
          </a:p>
          <a:p>
            <a:pPr indent="-228600" lvl="0" marL="457200" marR="0" rtl="0" algn="l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nl-NL"/>
              <a:t>Analyse documents: manuals, doctrine, orders, lessons-learnt.</a:t>
            </a:r>
          </a:p>
          <a:p>
            <a:pPr indent="-228600" lvl="0" marL="457200" marR="0" rtl="0" algn="l">
              <a:spcBef>
                <a:spcPts val="640"/>
              </a:spcBef>
              <a:spcAft>
                <a:spcPts val="0"/>
              </a:spcAft>
              <a:buAutoNum type="arabicPeriod"/>
            </a:pPr>
            <a:r>
              <a:rPr lang="nl-NL"/>
              <a:t>Combine with preferred didactics, student/teacher time availability.</a:t>
            </a:r>
          </a:p>
          <a:p>
            <a:pPr indent="-228600" lvl="0" marL="457200" marR="0" rtl="0" algn="l">
              <a:spcBef>
                <a:spcPts val="640"/>
              </a:spcBef>
              <a:spcAft>
                <a:spcPts val="0"/>
              </a:spcAft>
              <a:buAutoNum type="arabicPeriod"/>
            </a:pPr>
            <a:r>
              <a:rPr lang="nl-NL"/>
              <a:t>Combine with top down outcome.  </a:t>
            </a:r>
          </a:p>
          <a:p>
            <a:pPr indent="-228600" lvl="0" marL="457200" rtl="0">
              <a:spcBef>
                <a:spcPts val="518"/>
              </a:spcBef>
              <a:buAutoNum type="arabicPeriod"/>
            </a:pPr>
            <a:r>
              <a:rPr lang="nl-NL"/>
              <a:t>Execute-&gt; plan, do, act, check, etc. </a:t>
            </a:r>
          </a:p>
          <a:p>
            <a:pPr indent="0" lvl="0" marL="0" marR="0" rtl="0" algn="l">
              <a:spcBef>
                <a:spcPts val="640"/>
              </a:spcBef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 txBox="1"/>
          <p:nvPr>
            <p:ph idx="1" type="body"/>
          </p:nvPr>
        </p:nvSpPr>
        <p:spPr>
          <a:xfrm>
            <a:off x="457200" y="765650"/>
            <a:ext cx="8229600" cy="43395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</a:pPr>
            <a:r>
              <a:rPr lang="nl-NL"/>
              <a:t>Negotiate with SMEs, SRIs on themes and tasks: </a:t>
            </a:r>
          </a:p>
          <a:p>
            <a:pPr lvl="1" rtl="0">
              <a:spcBef>
                <a:spcPts val="0"/>
              </a:spcBef>
            </a:pPr>
            <a:r>
              <a:rPr lang="nl-NL"/>
              <a:t>instructions, radio procedures, navigation, ship structures, etc.</a:t>
            </a:r>
          </a:p>
          <a:p>
            <a:pPr lvl="0" rtl="0">
              <a:spcBef>
                <a:spcPts val="0"/>
              </a:spcBef>
            </a:pPr>
            <a:r>
              <a:rPr lang="nl-NL"/>
              <a:t>Select tasks that personnel should be able to perform in L2/(L3).</a:t>
            </a:r>
          </a:p>
          <a:p>
            <a:pPr lvl="1" rtl="0">
              <a:spcBef>
                <a:spcPts val="0"/>
              </a:spcBef>
            </a:pPr>
            <a:r>
              <a:rPr lang="nl-NL"/>
              <a:t>can send messages IAW NATO standard prowords, can indicate any navigational direction of a ship. </a:t>
            </a:r>
          </a:p>
          <a:p>
            <a:pPr indent="0" lvl="0" marL="0" rtl="0" algn="ctr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ar-lettering-1547641_1920.jpg" id="185" name="Shape 185"/>
          <p:cNvPicPr preferRelativeResize="0"/>
          <p:nvPr/>
        </p:nvPicPr>
        <p:blipFill rotWithShape="1">
          <a:blip r:embed="rId3">
            <a:alphaModFix/>
          </a:blip>
          <a:srcRect b="8359" l="0" r="2249" t="0"/>
          <a:stretch/>
        </p:blipFill>
        <p:spPr>
          <a:xfrm>
            <a:off x="0" y="0"/>
            <a:ext cx="9144000" cy="5714999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Shape 186"/>
          <p:cNvSpPr/>
          <p:nvPr/>
        </p:nvSpPr>
        <p:spPr>
          <a:xfrm>
            <a:off x="4717787" y="-12700"/>
            <a:ext cx="4570500" cy="5715000"/>
          </a:xfrm>
          <a:prstGeom prst="rect">
            <a:avLst/>
          </a:prstGeom>
          <a:solidFill>
            <a:srgbClr val="FFFFFF">
              <a:alpha val="60000"/>
            </a:srgbClr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  <a:effectLst>
            <a:outerShdw blurRad="39999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Shape 187"/>
          <p:cNvSpPr txBox="1"/>
          <p:nvPr>
            <p:ph type="title"/>
          </p:nvPr>
        </p:nvSpPr>
        <p:spPr>
          <a:xfrm>
            <a:off x="229810" y="2368550"/>
            <a:ext cx="3991428" cy="9524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Clr>
                <a:schemeClr val="lt1"/>
              </a:buClr>
              <a:buSzPct val="25000"/>
              <a:buFont typeface="Calibri"/>
              <a:buNone/>
            </a:pPr>
            <a:r>
              <a:rPr b="1" i="0" lang="nl-NL" sz="3959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Needs</a:t>
            </a:r>
            <a:r>
              <a:rPr b="1" lang="nl-NL" sz="3959">
                <a:solidFill>
                  <a:schemeClr val="lt1"/>
                </a:solidFill>
              </a:rPr>
              <a:t> in motion</a:t>
            </a:r>
            <a:r>
              <a:rPr b="1" i="0" lang="nl-NL" sz="3959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188" name="Shape 188"/>
          <p:cNvSpPr txBox="1"/>
          <p:nvPr>
            <p:ph idx="1" type="body"/>
          </p:nvPr>
        </p:nvSpPr>
        <p:spPr>
          <a:xfrm>
            <a:off x="4926850" y="538850"/>
            <a:ext cx="3991500" cy="467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8666"/>
              <a:buFont typeface="Arial"/>
              <a:buChar char="•"/>
            </a:pPr>
            <a:r>
              <a:rPr b="0" i="0" lang="nl-NL" sz="296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Needs vary (depends on who is asking)</a:t>
            </a:r>
          </a:p>
          <a:p>
            <a:pPr indent="-342900" lvl="0" marL="342900" marR="0" rtl="0" algn="l">
              <a:lnSpc>
                <a:spcPct val="9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98666"/>
              <a:buFont typeface="Arial"/>
              <a:buChar char="•"/>
            </a:pPr>
            <a:r>
              <a:rPr b="0" i="0" lang="nl-NL" sz="296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Mandate not always clear (selection is unwanted)</a:t>
            </a:r>
          </a:p>
          <a:p>
            <a:pPr indent="-342900" lvl="0" marL="342900" marR="0" rtl="0" algn="l">
              <a:lnSpc>
                <a:spcPct val="90000"/>
              </a:lnSpc>
              <a:spcBef>
                <a:spcPts val="592"/>
              </a:spcBef>
              <a:buClr>
                <a:schemeClr val="dk1"/>
              </a:buClr>
              <a:buSzPct val="98666"/>
              <a:buFont typeface="Arial"/>
              <a:buChar char="•"/>
            </a:pPr>
            <a:r>
              <a:rPr lang="nl-NL" sz="2960"/>
              <a:t>Unrealistic n</a:t>
            </a:r>
            <a:r>
              <a:rPr b="0" i="0" lang="nl-NL" sz="296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eeds</a:t>
            </a:r>
            <a:r>
              <a:rPr lang="nl-NL" sz="2960"/>
              <a:t>;</a:t>
            </a:r>
            <a:r>
              <a:rPr b="0" i="0" lang="nl-NL" sz="296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set by non-experts</a:t>
            </a:r>
          </a:p>
          <a:p>
            <a:pPr indent="-342900" lvl="0" marL="342900" marR="0" rtl="0" algn="l">
              <a:lnSpc>
                <a:spcPct val="90000"/>
              </a:lnSpc>
              <a:spcBef>
                <a:spcPts val="592"/>
              </a:spcBef>
              <a:buClr>
                <a:schemeClr val="dk1"/>
              </a:buClr>
              <a:buSzPct val="98666"/>
              <a:buFont typeface="Arial"/>
              <a:buChar char="•"/>
            </a:pPr>
            <a:r>
              <a:rPr lang="nl-NL" sz="2960"/>
              <a:t>Often generic STANAG levels only (lack of SME agreement)</a:t>
            </a: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uto-1661009_1920.jpg" id="193" name="Shape 193"/>
          <p:cNvPicPr preferRelativeResize="0"/>
          <p:nvPr/>
        </p:nvPicPr>
        <p:blipFill rotWithShape="1">
          <a:blip r:embed="rId3">
            <a:alphaModFix/>
          </a:blip>
          <a:srcRect b="4035" l="0" r="0" t="2953"/>
          <a:stretch/>
        </p:blipFill>
        <p:spPr>
          <a:xfrm>
            <a:off x="152580" y="93737"/>
            <a:ext cx="9173700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Shape 194"/>
          <p:cNvSpPr/>
          <p:nvPr/>
        </p:nvSpPr>
        <p:spPr>
          <a:xfrm>
            <a:off x="4755862" y="93750"/>
            <a:ext cx="4570500" cy="5715000"/>
          </a:xfrm>
          <a:prstGeom prst="rect">
            <a:avLst/>
          </a:prstGeom>
          <a:solidFill>
            <a:srgbClr val="FFFFFF">
              <a:alpha val="64705"/>
            </a:srgbClr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  <a:effectLst>
            <a:outerShdw blurRad="39999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Shape 195"/>
          <p:cNvSpPr txBox="1"/>
          <p:nvPr>
            <p:ph type="title"/>
          </p:nvPr>
        </p:nvSpPr>
        <p:spPr>
          <a:xfrm>
            <a:off x="75899" y="2321350"/>
            <a:ext cx="4348800" cy="95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Clr>
                <a:schemeClr val="lt1"/>
              </a:buClr>
              <a:buSzPct val="25000"/>
              <a:buFont typeface="Calibri"/>
              <a:buNone/>
            </a:pPr>
            <a:r>
              <a:rPr b="1" i="0" lang="nl-NL" sz="4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Haves in motion</a:t>
            </a:r>
            <a:r>
              <a:rPr b="1" i="0" lang="nl-NL" sz="6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                       </a:t>
            </a:r>
          </a:p>
        </p:txBody>
      </p:sp>
      <p:sp>
        <p:nvSpPr>
          <p:cNvPr id="196" name="Shape 196"/>
          <p:cNvSpPr txBox="1"/>
          <p:nvPr>
            <p:ph idx="1" type="body"/>
          </p:nvPr>
        </p:nvSpPr>
        <p:spPr>
          <a:xfrm>
            <a:off x="4927475" y="610825"/>
            <a:ext cx="4030500" cy="374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nl-NL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Training time </a:t>
            </a:r>
            <a:r>
              <a:rPr lang="nl-NL"/>
              <a:t> and </a:t>
            </a:r>
            <a:r>
              <a:rPr b="0" i="0" lang="nl-NL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trainer</a:t>
            </a:r>
            <a:r>
              <a:rPr lang="nl-NL"/>
              <a:t> availability;</a:t>
            </a:r>
            <a:r>
              <a:rPr b="0" i="0" lang="nl-NL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vary</a:t>
            </a:r>
          </a:p>
          <a:p>
            <a:pPr indent="-3429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nl-NL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Educational design;</a:t>
            </a:r>
            <a:r>
              <a:rPr lang="nl-NL"/>
              <a:t> develops, changes</a:t>
            </a:r>
          </a:p>
          <a:p>
            <a:pPr indent="0" lvl="0" marL="0" marR="0" rtl="0" algn="l">
              <a:spcBef>
                <a:spcPts val="64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Journalists with Soldier Resized.jpg" id="201" name="Shape 201"/>
          <p:cNvPicPr preferRelativeResize="0"/>
          <p:nvPr/>
        </p:nvPicPr>
        <p:blipFill rotWithShape="1">
          <a:blip r:embed="rId3">
            <a:alphaModFix/>
          </a:blip>
          <a:srcRect b="8620" l="0" r="2420" t="0"/>
          <a:stretch/>
        </p:blipFill>
        <p:spPr>
          <a:xfrm>
            <a:off x="1214" y="0"/>
            <a:ext cx="9142785" cy="5714999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Shape 202"/>
          <p:cNvSpPr/>
          <p:nvPr/>
        </p:nvSpPr>
        <p:spPr>
          <a:xfrm>
            <a:off x="0" y="2080381"/>
            <a:ext cx="9144000" cy="1548191"/>
          </a:xfrm>
          <a:prstGeom prst="rect">
            <a:avLst/>
          </a:prstGeom>
          <a:solidFill>
            <a:srgbClr val="FFFFFF">
              <a:alpha val="40000"/>
            </a:srgbClr>
          </a:solidFill>
          <a:ln>
            <a:noFill/>
          </a:ln>
          <a:effectLst>
            <a:outerShdw blurRad="39999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Shape 203"/>
          <p:cNvSpPr txBox="1"/>
          <p:nvPr>
            <p:ph type="title"/>
          </p:nvPr>
        </p:nvSpPr>
        <p:spPr>
          <a:xfrm>
            <a:off x="458800" y="1864899"/>
            <a:ext cx="8229600" cy="190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b="1" lang="nl-NL" sz="3959"/>
              <a:t>Task-based approach: from </a:t>
            </a:r>
            <a:r>
              <a:rPr b="1" i="0" lang="nl-NL" sz="395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situational  to interactional authentic </a:t>
            </a: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 txBox="1"/>
          <p:nvPr>
            <p:ph type="title"/>
          </p:nvPr>
        </p:nvSpPr>
        <p:spPr>
          <a:xfrm>
            <a:off x="457200" y="228864"/>
            <a:ext cx="8229600" cy="9524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b="0" i="0" lang="nl-NL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is a task-based?</a:t>
            </a:r>
          </a:p>
        </p:txBody>
      </p:sp>
      <p:sp>
        <p:nvSpPr>
          <p:cNvPr id="209" name="Shape 209"/>
          <p:cNvSpPr txBox="1"/>
          <p:nvPr>
            <p:ph idx="1" type="body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302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nl-NL" sz="3000"/>
              <a:t>Linguistic skills develop through communicative activity. It is NOT a prerequisite for engaging in it. Any task comprises a cognitive challenge. </a:t>
            </a:r>
          </a:p>
          <a:p>
            <a:pPr indent="-3302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nl-NL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Criteria for task-based communicative activities:</a:t>
            </a:r>
            <a:r>
              <a:rPr lang="nl-NL" sz="3000"/>
              <a:t> a</a:t>
            </a:r>
            <a:r>
              <a:rPr b="0" i="0" lang="nl-NL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uthentic, activating, meaningful</a:t>
            </a:r>
          </a:p>
          <a:p>
            <a:pPr indent="0" lvl="0" marL="0" marR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 txBox="1"/>
          <p:nvPr>
            <p:ph type="title"/>
          </p:nvPr>
        </p:nvSpPr>
        <p:spPr>
          <a:xfrm>
            <a:off x="457200" y="228864"/>
            <a:ext cx="8229600" cy="9525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nl-NL"/>
              <a:t>Issues with task based L1 = L2</a:t>
            </a:r>
          </a:p>
        </p:txBody>
      </p:sp>
      <p:sp>
        <p:nvSpPr>
          <p:cNvPr id="216" name="Shape 216"/>
          <p:cNvSpPr txBox="1"/>
          <p:nvPr>
            <p:ph idx="1" type="body"/>
          </p:nvPr>
        </p:nvSpPr>
        <p:spPr>
          <a:xfrm>
            <a:off x="457200" y="1333500"/>
            <a:ext cx="8229600" cy="37716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</a:pPr>
            <a:r>
              <a:rPr lang="nl-NL"/>
              <a:t>L</a:t>
            </a:r>
            <a:r>
              <a:rPr lang="nl-NL"/>
              <a:t>anguage user is not necessarily identical to a language learner </a:t>
            </a:r>
          </a:p>
          <a:p>
            <a:pPr indent="-228600" lvl="0" marL="914400" rtl="0">
              <a:spcBef>
                <a:spcPts val="0"/>
              </a:spcBef>
            </a:pPr>
            <a:r>
              <a:rPr lang="nl-NL"/>
              <a:t>Tasks are more than just language. Tasks are primarily cognitive and secondarily linguistic. </a:t>
            </a:r>
          </a:p>
          <a:p>
            <a:pPr indent="-419100" lvl="1" marL="1371600" rtl="0">
              <a:spcBef>
                <a:spcPts val="0"/>
              </a:spcBef>
              <a:buSzPct val="100000"/>
            </a:pPr>
            <a:r>
              <a:rPr lang="nl-NL" sz="3000"/>
              <a:t>effective, yet not always efficient </a:t>
            </a:r>
          </a:p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 sz="3200"/>
          </a:p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indent="0" lvl="0" marL="0">
              <a:spcBef>
                <a:spcPts val="0"/>
              </a:spcBef>
              <a:buNone/>
            </a:pPr>
            <a:r>
              <a:t/>
            </a:r>
            <a:endParaRPr/>
          </a:p>
          <a:p>
            <a:pPr indent="0" lvl="0" marL="0">
              <a:spcBef>
                <a:spcPts val="0"/>
              </a:spcBef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/>
          <p:nvPr>
            <p:ph type="title"/>
          </p:nvPr>
        </p:nvSpPr>
        <p:spPr>
          <a:xfrm>
            <a:off x="457200" y="228864"/>
            <a:ext cx="8229600" cy="9524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b="0" i="0" lang="nl-NL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Situational authentic yet insufficiently efficient</a:t>
            </a:r>
            <a:r>
              <a:rPr lang="nl-NL" sz="3600"/>
              <a:t>/</a:t>
            </a:r>
            <a:r>
              <a:rPr b="0" i="0" lang="nl-NL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effective</a:t>
            </a:r>
          </a:p>
        </p:txBody>
      </p:sp>
      <p:sp>
        <p:nvSpPr>
          <p:cNvPr id="222" name="Shape 222"/>
          <p:cNvSpPr txBox="1"/>
          <p:nvPr>
            <p:ph idx="1" type="body"/>
          </p:nvPr>
        </p:nvSpPr>
        <p:spPr>
          <a:xfrm>
            <a:off x="457210" y="1832437"/>
            <a:ext cx="8001000" cy="31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302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nl-NL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Efficient language development </a:t>
            </a:r>
            <a:r>
              <a:rPr lang="nl-NL" sz="3000"/>
              <a:t>asks for focused rather than natural </a:t>
            </a:r>
            <a:r>
              <a:rPr b="0" i="0" lang="nl-NL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language development</a:t>
            </a:r>
            <a:r>
              <a:rPr lang="nl-NL" sz="3000"/>
              <a:t>.</a:t>
            </a:r>
          </a:p>
          <a:p>
            <a:pPr indent="-330200" lvl="0" marL="342900" marR="0" rtl="0" algn="l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nl-NL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Authentic military tasks are especially from the perspective of the professional soldier cognitively challenging. </a:t>
            </a:r>
            <a:r>
              <a:rPr lang="nl-NL" sz="3000"/>
              <a:t>F</a:t>
            </a:r>
            <a:r>
              <a:rPr b="0" i="0" lang="nl-NL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orm is secondary.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 txBox="1"/>
          <p:nvPr>
            <p:ph type="title"/>
          </p:nvPr>
        </p:nvSpPr>
        <p:spPr>
          <a:xfrm>
            <a:off x="446641" y="271100"/>
            <a:ext cx="8229600" cy="9524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b="0" i="0" lang="nl-NL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Language user vs language learner</a:t>
            </a:r>
          </a:p>
        </p:txBody>
      </p:sp>
      <p:sp>
        <p:nvSpPr>
          <p:cNvPr id="228" name="Shape 228"/>
          <p:cNvSpPr txBox="1"/>
          <p:nvPr>
            <p:ph idx="1" type="body"/>
          </p:nvPr>
        </p:nvSpPr>
        <p:spPr>
          <a:xfrm>
            <a:off x="342353" y="1311624"/>
            <a:ext cx="8229600" cy="37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nl-NL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Task</a:t>
            </a:r>
            <a:r>
              <a:rPr lang="nl-NL"/>
              <a:t>-</a:t>
            </a:r>
            <a:r>
              <a:rPr b="0" i="0" lang="nl-NL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based langu</a:t>
            </a:r>
            <a:r>
              <a:rPr lang="nl-NL"/>
              <a:t>age training (TBLT)</a:t>
            </a:r>
            <a:r>
              <a:rPr b="0" i="0" lang="nl-NL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aims to reconcile both rol</a:t>
            </a:r>
            <a:r>
              <a:rPr lang="nl-NL"/>
              <a:t>es by</a:t>
            </a:r>
            <a:r>
              <a:rPr b="0" i="0" lang="nl-NL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finding the right balance in attention to task and attention to form.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 txBox="1"/>
          <p:nvPr>
            <p:ph type="title"/>
          </p:nvPr>
        </p:nvSpPr>
        <p:spPr>
          <a:xfrm>
            <a:off x="457200" y="228864"/>
            <a:ext cx="8229600" cy="9524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b="0" i="0" lang="nl-NL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</a:t>
            </a:r>
            <a:r>
              <a:rPr lang="nl-NL"/>
              <a:t>ips &amp; trics</a:t>
            </a:r>
          </a:p>
        </p:txBody>
      </p:sp>
      <p:sp>
        <p:nvSpPr>
          <p:cNvPr id="234" name="Shape 234"/>
          <p:cNvSpPr txBox="1"/>
          <p:nvPr>
            <p:ph idx="1" type="body"/>
          </p:nvPr>
        </p:nvSpPr>
        <p:spPr>
          <a:xfrm>
            <a:off x="457200" y="1530300"/>
            <a:ext cx="8229600" cy="41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nl-NL" sz="2500"/>
              <a:t>Which language functions are necessary to realize the steps in the cognitive process to accomplish the task?</a:t>
            </a:r>
          </a:p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 sz="2500"/>
          </a:p>
          <a:p>
            <a:pPr indent="-29845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nl-NL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Creating a suitable task rubric is the essential skill in transforming situational authentic tasks into interactional authentic and focused tasks.</a:t>
            </a: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/>
          </a:p>
          <a:p>
            <a:pPr lv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nl-NL" sz="2500"/>
              <a:t>Feedback/(self)reflection is essential (autonomous learner and teacher meet).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ar-1447008_1920.jpg" id="93" name="Shape 93"/>
          <p:cNvPicPr preferRelativeResize="0"/>
          <p:nvPr/>
        </p:nvPicPr>
        <p:blipFill rotWithShape="1">
          <a:blip r:embed="rId3">
            <a:alphaModFix/>
          </a:blip>
          <a:srcRect b="1381" l="1502" r="1721" t="7960"/>
          <a:stretch/>
        </p:blipFill>
        <p:spPr>
          <a:xfrm>
            <a:off x="0" y="0"/>
            <a:ext cx="9144001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Shape 94"/>
          <p:cNvSpPr/>
          <p:nvPr/>
        </p:nvSpPr>
        <p:spPr>
          <a:xfrm>
            <a:off x="0" y="1666500"/>
            <a:ext cx="9144001" cy="2373312"/>
          </a:xfrm>
          <a:prstGeom prst="rect">
            <a:avLst/>
          </a:prstGeom>
          <a:solidFill>
            <a:srgbClr val="FFFFFF">
              <a:alpha val="67843"/>
            </a:srgbClr>
          </a:solidFill>
          <a:ln>
            <a:noFill/>
          </a:ln>
          <a:effectLst>
            <a:outerShdw blurRad="39999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Shape 95"/>
          <p:cNvSpPr txBox="1"/>
          <p:nvPr>
            <p:ph type="ctrTitle"/>
          </p:nvPr>
        </p:nvSpPr>
        <p:spPr>
          <a:xfrm>
            <a:off x="685800" y="1775355"/>
            <a:ext cx="7772400" cy="12250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b="0" i="0" lang="nl-NL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 to select military content?</a:t>
            </a:r>
          </a:p>
        </p:txBody>
      </p:sp>
      <p:sp>
        <p:nvSpPr>
          <p:cNvPr id="96" name="Shape 96"/>
          <p:cNvSpPr txBox="1"/>
          <p:nvPr>
            <p:ph idx="1" type="subTitle"/>
          </p:nvPr>
        </p:nvSpPr>
        <p:spPr>
          <a:xfrm>
            <a:off x="1371600" y="3238500"/>
            <a:ext cx="6400799" cy="1460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rgbClr val="888888"/>
              </a:buClr>
              <a:buSzPct val="25000"/>
              <a:buFont typeface="Arial"/>
              <a:buNone/>
            </a:pPr>
            <a:r>
              <a:rPr lang="nl-NL"/>
              <a:t>a</a:t>
            </a:r>
            <a:r>
              <a:rPr b="0" i="0" lang="nl-NL" sz="3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‘Dutch’ experience</a:t>
            </a:r>
            <a:r>
              <a:rPr b="0" i="0" lang="nl-NL" sz="3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b="0" i="0" lang="nl-NL" sz="3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97" name="Shape 97"/>
          <p:cNvSpPr txBox="1"/>
          <p:nvPr/>
        </p:nvSpPr>
        <p:spPr>
          <a:xfrm>
            <a:off x="-326570" y="4414762"/>
            <a:ext cx="18466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question-mark-2123966_1920.jpg" id="239" name="Shape 239"/>
          <p:cNvPicPr preferRelativeResize="0"/>
          <p:nvPr/>
        </p:nvPicPr>
        <p:blipFill rotWithShape="1">
          <a:blip r:embed="rId3">
            <a:alphaModFix/>
          </a:blip>
          <a:srcRect b="-3014" l="0" r="0" t="3015"/>
          <a:stretch/>
        </p:blipFill>
        <p:spPr>
          <a:xfrm>
            <a:off x="0" y="0"/>
            <a:ext cx="9144000" cy="60817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dk1"/>
        </a:solidFill>
      </p:bgPr>
    </p:bg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Shape 244"/>
          <p:cNvSpPr txBox="1"/>
          <p:nvPr/>
        </p:nvSpPr>
        <p:spPr>
          <a:xfrm>
            <a:off x="350769" y="2727433"/>
            <a:ext cx="156966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nl-NL" sz="105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Einde van de presentatie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oldier-708711_1280.jpg" id="102" name="Shape 102"/>
          <p:cNvPicPr preferRelativeResize="0"/>
          <p:nvPr/>
        </p:nvPicPr>
        <p:blipFill rotWithShape="1">
          <a:blip r:embed="rId3">
            <a:alphaModFix/>
          </a:blip>
          <a:srcRect b="0" l="2247" r="446" t="4431"/>
          <a:stretch/>
        </p:blipFill>
        <p:spPr>
          <a:xfrm>
            <a:off x="0" y="0"/>
            <a:ext cx="9143998" cy="5739189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Shape 103"/>
          <p:cNvSpPr/>
          <p:nvPr/>
        </p:nvSpPr>
        <p:spPr>
          <a:xfrm>
            <a:off x="4572000" y="0"/>
            <a:ext cx="4572000" cy="5714999"/>
          </a:xfrm>
          <a:prstGeom prst="rect">
            <a:avLst/>
          </a:prstGeom>
          <a:solidFill>
            <a:schemeClr val="lt1">
              <a:alpha val="53725"/>
            </a:schemeClr>
          </a:solidFill>
          <a:ln>
            <a:noFill/>
          </a:ln>
          <a:effectLst>
            <a:outerShdw blurRad="39999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/>
          <p:nvPr>
            <p:ph type="title"/>
          </p:nvPr>
        </p:nvSpPr>
        <p:spPr>
          <a:xfrm>
            <a:off x="457200" y="2368550"/>
            <a:ext cx="3909180" cy="9524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Clr>
                <a:schemeClr val="lt1"/>
              </a:buClr>
              <a:buSzPct val="25000"/>
              <a:buFont typeface="Calibri"/>
              <a:buNone/>
            </a:pPr>
            <a:r>
              <a:rPr b="1" i="0" lang="nl-NL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Contents</a:t>
            </a:r>
          </a:p>
        </p:txBody>
      </p:sp>
      <p:sp>
        <p:nvSpPr>
          <p:cNvPr id="105" name="Shape 105"/>
          <p:cNvSpPr txBox="1"/>
          <p:nvPr>
            <p:ph idx="1" type="body"/>
          </p:nvPr>
        </p:nvSpPr>
        <p:spPr>
          <a:xfrm>
            <a:off x="4850189" y="653143"/>
            <a:ext cx="3836608" cy="46324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8666"/>
              <a:buFont typeface="Arial"/>
              <a:buChar char="•"/>
            </a:pPr>
            <a:r>
              <a:rPr b="0" i="0" lang="nl-NL" sz="296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is Netherlands Defence Language Centre?</a:t>
            </a:r>
          </a:p>
          <a:p>
            <a:pPr indent="-342900" lvl="0" marL="342900" marR="0" rtl="0" algn="l">
              <a:lnSpc>
                <a:spcPct val="9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98666"/>
              <a:buFont typeface="Arial"/>
              <a:buChar char="•"/>
            </a:pPr>
            <a:r>
              <a:rPr b="0" i="0" lang="nl-NL" sz="296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is its defence framework and its educational philosophy</a:t>
            </a:r>
            <a:r>
              <a:rPr b="0" i="0" lang="nl-NL" sz="296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r>
              <a:rPr b="0" i="0" lang="nl-NL" sz="296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indent="-342900" lvl="0" marL="342900" marR="0" rtl="0" algn="l">
              <a:lnSpc>
                <a:spcPct val="9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98666"/>
              <a:buFont typeface="Arial"/>
              <a:buChar char="•"/>
            </a:pPr>
            <a:r>
              <a:rPr lang="nl-NL" sz="2960"/>
              <a:t>How does the DLC select content?</a:t>
            </a:r>
          </a:p>
          <a:p>
            <a:pPr indent="0" lvl="0" marL="0" marR="0" rtl="0" algn="l">
              <a:lnSpc>
                <a:spcPct val="9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296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592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296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00"/>
                                        <p:tgtEl>
                                          <p:spTgt spid="10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00"/>
                                        <p:tgtEl>
                                          <p:spTgt spid="10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00"/>
                                        <p:tgtEl>
                                          <p:spTgt spid="10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00"/>
                                        <p:tgtEl>
                                          <p:spTgt spid="10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00"/>
                                        <p:tgtEl>
                                          <p:spTgt spid="10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and-1393606_1920.jpg" id="111" name="Shape 111"/>
          <p:cNvPicPr preferRelativeResize="0"/>
          <p:nvPr/>
        </p:nvPicPr>
        <p:blipFill rotWithShape="1">
          <a:blip r:embed="rId3">
            <a:alphaModFix/>
          </a:blip>
          <a:srcRect b="0" l="4231" r="4389" t="0"/>
          <a:stretch/>
        </p:blipFill>
        <p:spPr>
          <a:xfrm>
            <a:off x="0" y="-38801"/>
            <a:ext cx="9144001" cy="5753801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Shape 112"/>
          <p:cNvSpPr txBox="1"/>
          <p:nvPr/>
        </p:nvSpPr>
        <p:spPr>
          <a:xfrm>
            <a:off x="120953" y="2355164"/>
            <a:ext cx="506641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1" lang="nl-NL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Defence Language Centre</a:t>
            </a:r>
          </a:p>
        </p:txBody>
      </p:sp>
      <p:grpSp>
        <p:nvGrpSpPr>
          <p:cNvPr id="113" name="Shape 113"/>
          <p:cNvGrpSpPr/>
          <p:nvPr/>
        </p:nvGrpSpPr>
        <p:grpSpPr>
          <a:xfrm>
            <a:off x="0" y="2857500"/>
            <a:ext cx="9144001" cy="2857499"/>
            <a:chOff x="0" y="2857500"/>
            <a:chExt cx="9144001" cy="2857499"/>
          </a:xfrm>
        </p:grpSpPr>
        <p:sp>
          <p:nvSpPr>
            <p:cNvPr id="114" name="Shape 114"/>
            <p:cNvSpPr/>
            <p:nvPr/>
          </p:nvSpPr>
          <p:spPr>
            <a:xfrm>
              <a:off x="0" y="2857500"/>
              <a:ext cx="9144001" cy="2857499"/>
            </a:xfrm>
            <a:prstGeom prst="rect">
              <a:avLst/>
            </a:prstGeom>
            <a:solidFill>
              <a:srgbClr val="FFFFFF">
                <a:alpha val="67843"/>
              </a:srgbClr>
            </a:solidFill>
            <a:ln>
              <a:noFill/>
            </a:ln>
            <a:effectLst>
              <a:outerShdw blurRad="39999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Shape 115"/>
            <p:cNvSpPr txBox="1"/>
            <p:nvPr/>
          </p:nvSpPr>
          <p:spPr>
            <a:xfrm>
              <a:off x="732702" y="2987531"/>
              <a:ext cx="7716761" cy="26632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-285750" lvl="0" marL="285750" marR="0" rtl="0" algn="l">
                <a:lnSpc>
                  <a:spcPct val="120000"/>
                </a:lnSpc>
                <a:spcBef>
                  <a:spcPts val="0"/>
                </a:spcBef>
                <a:buClr>
                  <a:schemeClr val="dk1"/>
                </a:buClr>
                <a:buSzPct val="100000"/>
                <a:buFont typeface="Arial"/>
                <a:buChar char="•"/>
              </a:pPr>
              <a:r>
                <a:rPr lang="nl-NL" sz="2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Professional language skills</a:t>
              </a:r>
            </a:p>
            <a:p>
              <a:pPr indent="-285750" lvl="0" marL="285750" marR="0" rtl="0" algn="l">
                <a:lnSpc>
                  <a:spcPct val="120000"/>
                </a:lnSpc>
                <a:spcBef>
                  <a:spcPts val="0"/>
                </a:spcBef>
                <a:buClr>
                  <a:schemeClr val="dk1"/>
                </a:buClr>
                <a:buSzPct val="100000"/>
                <a:buFont typeface="Arial"/>
                <a:buChar char="•"/>
              </a:pPr>
              <a:r>
                <a:rPr lang="nl-NL" sz="2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Language support; translators and interpreter pool management</a:t>
              </a:r>
            </a:p>
            <a:p>
              <a:pPr indent="-285750" lvl="0" marL="285750" marR="0" rtl="0" algn="l">
                <a:lnSpc>
                  <a:spcPct val="120000"/>
                </a:lnSpc>
                <a:spcBef>
                  <a:spcPts val="0"/>
                </a:spcBef>
                <a:buClr>
                  <a:schemeClr val="dk1"/>
                </a:buClr>
                <a:buSzPct val="100000"/>
                <a:buFont typeface="Arial"/>
                <a:buChar char="•"/>
              </a:pPr>
              <a:r>
                <a:rPr lang="nl-NL" sz="2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Policy advice and realisation</a:t>
              </a:r>
            </a:p>
            <a:p>
              <a:pPr indent="-285750" lvl="0" marL="285750" marR="0" rtl="0" algn="l">
                <a:lnSpc>
                  <a:spcPct val="120000"/>
                </a:lnSpc>
                <a:spcBef>
                  <a:spcPts val="0"/>
                </a:spcBef>
                <a:buClr>
                  <a:schemeClr val="dk1"/>
                </a:buClr>
                <a:buSzPct val="100000"/>
                <a:buFont typeface="Arial"/>
                <a:buChar char="•"/>
              </a:pPr>
              <a:r>
                <a:rPr lang="nl-NL" sz="2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Language authority for the entire MOD</a:t>
              </a: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ean-teams-780x448.jpg" id="120" name="Shape 120"/>
          <p:cNvPicPr preferRelativeResize="0"/>
          <p:nvPr/>
        </p:nvPicPr>
        <p:blipFill rotWithShape="1">
          <a:blip r:embed="rId3">
            <a:alphaModFix/>
          </a:blip>
          <a:srcRect b="0" l="1716" r="6349" t="0"/>
          <a:stretch/>
        </p:blipFill>
        <p:spPr>
          <a:xfrm>
            <a:off x="0" y="0"/>
            <a:ext cx="9147525" cy="5714999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Shape 121"/>
          <p:cNvSpPr txBox="1"/>
          <p:nvPr/>
        </p:nvSpPr>
        <p:spPr>
          <a:xfrm>
            <a:off x="1112762" y="2534333"/>
            <a:ext cx="235857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r>
              <a:rPr b="1" lang="nl-NL"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DLC-teams</a:t>
            </a:r>
          </a:p>
        </p:txBody>
      </p:sp>
      <p:grpSp>
        <p:nvGrpSpPr>
          <p:cNvPr id="122" name="Shape 122"/>
          <p:cNvGrpSpPr/>
          <p:nvPr/>
        </p:nvGrpSpPr>
        <p:grpSpPr>
          <a:xfrm>
            <a:off x="4572000" y="0"/>
            <a:ext cx="4572000" cy="5714999"/>
            <a:chOff x="4572000" y="0"/>
            <a:chExt cx="4572000" cy="5714999"/>
          </a:xfrm>
        </p:grpSpPr>
        <p:sp>
          <p:nvSpPr>
            <p:cNvPr id="123" name="Shape 123"/>
            <p:cNvSpPr/>
            <p:nvPr/>
          </p:nvSpPr>
          <p:spPr>
            <a:xfrm>
              <a:off x="4572000" y="0"/>
              <a:ext cx="4572000" cy="5714999"/>
            </a:xfrm>
            <a:prstGeom prst="rect">
              <a:avLst/>
            </a:prstGeom>
            <a:solidFill>
              <a:srgbClr val="FFFFFF">
                <a:alpha val="72941"/>
              </a:srgbClr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" name="Shape 124"/>
            <p:cNvSpPr txBox="1"/>
            <p:nvPr/>
          </p:nvSpPr>
          <p:spPr>
            <a:xfrm>
              <a:off x="4862287" y="1270001"/>
              <a:ext cx="4063999" cy="362560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-285750" lvl="0" marL="285750" marR="0" rtl="0" algn="l">
                <a:lnSpc>
                  <a:spcPct val="120000"/>
                </a:lnSpc>
                <a:spcBef>
                  <a:spcPts val="0"/>
                </a:spcBef>
                <a:buClr>
                  <a:schemeClr val="dk1"/>
                </a:buClr>
                <a:buSzPct val="100000"/>
                <a:buFont typeface="Arial"/>
                <a:buChar char="•"/>
              </a:pPr>
              <a:r>
                <a:rPr lang="nl-NL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Commanding Officer (1)</a:t>
              </a:r>
            </a:p>
            <a:p>
              <a:pPr indent="-285750" lvl="0" marL="285750" marR="0" rtl="0" algn="l">
                <a:lnSpc>
                  <a:spcPct val="120000"/>
                </a:lnSpc>
                <a:spcBef>
                  <a:spcPts val="0"/>
                </a:spcBef>
                <a:buClr>
                  <a:schemeClr val="dk1"/>
                </a:buClr>
                <a:buSzPct val="100000"/>
                <a:buFont typeface="Arial"/>
                <a:buChar char="•"/>
              </a:pPr>
              <a:r>
                <a:rPr lang="nl-NL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Business Support (3)</a:t>
              </a:r>
            </a:p>
            <a:p>
              <a:pPr indent="-285750" lvl="0" marL="285750" marR="0" rtl="0" algn="l">
                <a:lnSpc>
                  <a:spcPct val="120000"/>
                </a:lnSpc>
                <a:spcBef>
                  <a:spcPts val="0"/>
                </a:spcBef>
                <a:buClr>
                  <a:schemeClr val="dk1"/>
                </a:buClr>
                <a:buSzPct val="100000"/>
                <a:buFont typeface="Arial"/>
                <a:buChar char="•"/>
              </a:pPr>
              <a:r>
                <a:rPr lang="nl-NL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Program Management (4)</a:t>
              </a:r>
            </a:p>
            <a:p>
              <a:pPr indent="-285750" lvl="0" marL="285750" marR="0" rtl="0" algn="l">
                <a:lnSpc>
                  <a:spcPct val="120000"/>
                </a:lnSpc>
                <a:spcBef>
                  <a:spcPts val="0"/>
                </a:spcBef>
                <a:buClr>
                  <a:schemeClr val="dk1"/>
                </a:buClr>
                <a:buSzPct val="100000"/>
                <a:buFont typeface="Arial"/>
                <a:buChar char="•"/>
              </a:pPr>
              <a:r>
                <a:rPr lang="nl-NL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Educational Team 1 (17)</a:t>
              </a:r>
            </a:p>
            <a:p>
              <a:pPr indent="-285750" lvl="0" marL="285750" marR="0" rtl="0" algn="l">
                <a:lnSpc>
                  <a:spcPct val="120000"/>
                </a:lnSpc>
                <a:spcBef>
                  <a:spcPts val="0"/>
                </a:spcBef>
                <a:buClr>
                  <a:schemeClr val="dk1"/>
                </a:buClr>
                <a:buSzPct val="100000"/>
                <a:buFont typeface="Arial"/>
                <a:buChar char="•"/>
              </a:pPr>
              <a:r>
                <a:rPr lang="nl-NL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Educational Team 2 (12)</a:t>
              </a:r>
            </a:p>
            <a:p>
              <a:pPr indent="-285750" lvl="0" marL="285750" marR="0" rtl="0" algn="l">
                <a:lnSpc>
                  <a:spcPct val="120000"/>
                </a:lnSpc>
                <a:spcBef>
                  <a:spcPts val="0"/>
                </a:spcBef>
                <a:buClr>
                  <a:schemeClr val="dk1"/>
                </a:buClr>
                <a:buSzPct val="100000"/>
                <a:buFont typeface="Arial"/>
                <a:buChar char="•"/>
              </a:pPr>
              <a:r>
                <a:rPr lang="nl-NL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Translations (8)</a:t>
              </a:r>
            </a:p>
            <a:p>
              <a:pPr indent="-285750" lvl="0" marL="285750" marR="0" rtl="0" algn="l">
                <a:lnSpc>
                  <a:spcPct val="120000"/>
                </a:lnSpc>
                <a:spcBef>
                  <a:spcPts val="0"/>
                </a:spcBef>
                <a:buClr>
                  <a:schemeClr val="dk1"/>
                </a:buClr>
                <a:buSzPct val="100000"/>
                <a:buFont typeface="Arial"/>
                <a:buChar char="•"/>
              </a:pPr>
              <a:r>
                <a:rPr lang="nl-NL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Operational Interpreter Deployment (3)</a:t>
              </a: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oys-1782427_1920.jpg" id="129" name="Shape 129"/>
          <p:cNvPicPr preferRelativeResize="0"/>
          <p:nvPr/>
        </p:nvPicPr>
        <p:blipFill rotWithShape="1">
          <a:blip r:embed="rId3">
            <a:alphaModFix/>
          </a:blip>
          <a:srcRect b="802" l="0" r="0" t="4486"/>
          <a:stretch/>
        </p:blipFill>
        <p:spPr>
          <a:xfrm>
            <a:off x="0" y="12094"/>
            <a:ext cx="9144000" cy="5714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0" name="Shape 130"/>
          <p:cNvGrpSpPr/>
          <p:nvPr/>
        </p:nvGrpSpPr>
        <p:grpSpPr>
          <a:xfrm>
            <a:off x="0" y="2857500"/>
            <a:ext cx="9144001" cy="2857499"/>
            <a:chOff x="0" y="2857500"/>
            <a:chExt cx="9144001" cy="2857499"/>
          </a:xfrm>
        </p:grpSpPr>
        <p:sp>
          <p:nvSpPr>
            <p:cNvPr id="131" name="Shape 131"/>
            <p:cNvSpPr/>
            <p:nvPr/>
          </p:nvSpPr>
          <p:spPr>
            <a:xfrm>
              <a:off x="0" y="2857500"/>
              <a:ext cx="9144001" cy="2857499"/>
            </a:xfrm>
            <a:prstGeom prst="rect">
              <a:avLst/>
            </a:prstGeom>
            <a:solidFill>
              <a:srgbClr val="FFFFFF">
                <a:alpha val="67843"/>
              </a:srgbClr>
            </a:solidFill>
            <a:ln>
              <a:noFill/>
            </a:ln>
            <a:effectLst>
              <a:outerShdw blurRad="39999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Shape 132"/>
            <p:cNvSpPr txBox="1"/>
            <p:nvPr/>
          </p:nvSpPr>
          <p:spPr>
            <a:xfrm>
              <a:off x="1022983" y="3181050"/>
              <a:ext cx="7716761" cy="22467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-285750" lvl="0" marL="285750" marR="0" rtl="0" algn="l">
                <a:spcBef>
                  <a:spcPts val="0"/>
                </a:spcBef>
                <a:buClr>
                  <a:schemeClr val="dk1"/>
                </a:buClr>
                <a:buSzPct val="100000"/>
                <a:buFont typeface="Arial"/>
                <a:buChar char="•"/>
              </a:pPr>
              <a:r>
                <a:rPr lang="nl-NL" sz="2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Realizes Language Education/Courses</a:t>
              </a:r>
            </a:p>
            <a:p>
              <a:pPr indent="-285750" lvl="0" marL="285750" marR="0" rtl="0" algn="l">
                <a:spcBef>
                  <a:spcPts val="0"/>
                </a:spcBef>
                <a:buClr>
                  <a:schemeClr val="dk1"/>
                </a:buClr>
                <a:buSzPct val="100000"/>
                <a:buFont typeface="Arial"/>
                <a:buChar char="•"/>
              </a:pPr>
              <a:r>
                <a:rPr lang="nl-NL" sz="2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Realizes training support to (operational) units</a:t>
              </a:r>
            </a:p>
            <a:p>
              <a:pPr indent="-285750" lvl="0" marL="285750" marR="0" rtl="0" algn="l">
                <a:spcBef>
                  <a:spcPts val="0"/>
                </a:spcBef>
                <a:buClr>
                  <a:schemeClr val="dk1"/>
                </a:buClr>
                <a:buSzPct val="100000"/>
                <a:buFont typeface="Arial"/>
                <a:buChar char="•"/>
              </a:pPr>
              <a:r>
                <a:rPr lang="nl-NL" sz="2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Realizes translations for the entire MOD</a:t>
              </a:r>
            </a:p>
            <a:p>
              <a:pPr indent="-285750" lvl="0" marL="285750" marR="0" rtl="0" algn="l">
                <a:spcBef>
                  <a:spcPts val="0"/>
                </a:spcBef>
                <a:buClr>
                  <a:schemeClr val="dk1"/>
                </a:buClr>
                <a:buSzPct val="100000"/>
                <a:buFont typeface="Arial"/>
                <a:buChar char="•"/>
              </a:pPr>
              <a:r>
                <a:rPr lang="nl-NL" sz="2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Realizes registration, recruitment, selection and deployment of interpreters</a:t>
              </a:r>
            </a:p>
          </p:txBody>
        </p:sp>
      </p:grpSp>
      <p:sp>
        <p:nvSpPr>
          <p:cNvPr id="133" name="Shape 133"/>
          <p:cNvSpPr txBox="1"/>
          <p:nvPr/>
        </p:nvSpPr>
        <p:spPr>
          <a:xfrm>
            <a:off x="120953" y="2355164"/>
            <a:ext cx="506641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1" lang="nl-NL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Defence Language Centre</a:t>
            </a: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ulips-21690_1920.jpg" id="138" name="Shape 138"/>
          <p:cNvPicPr preferRelativeResize="0"/>
          <p:nvPr/>
        </p:nvPicPr>
        <p:blipFill rotWithShape="1">
          <a:blip r:embed="rId3">
            <a:alphaModFix/>
          </a:blip>
          <a:srcRect b="0" l="9868" r="10049" t="0"/>
          <a:stretch/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9" name="Shape 139"/>
          <p:cNvGrpSpPr/>
          <p:nvPr/>
        </p:nvGrpSpPr>
        <p:grpSpPr>
          <a:xfrm>
            <a:off x="4572000" y="0"/>
            <a:ext cx="4572000" cy="5714999"/>
            <a:chOff x="4572000" y="0"/>
            <a:chExt cx="4572000" cy="5714999"/>
          </a:xfrm>
        </p:grpSpPr>
        <p:sp>
          <p:nvSpPr>
            <p:cNvPr id="140" name="Shape 140"/>
            <p:cNvSpPr/>
            <p:nvPr/>
          </p:nvSpPr>
          <p:spPr>
            <a:xfrm>
              <a:off x="4572000" y="0"/>
              <a:ext cx="4572000" cy="5714999"/>
            </a:xfrm>
            <a:prstGeom prst="rect">
              <a:avLst/>
            </a:prstGeom>
            <a:solidFill>
              <a:schemeClr val="lt1">
                <a:alpha val="53725"/>
              </a:schemeClr>
            </a:solidFill>
            <a:ln>
              <a:noFill/>
            </a:ln>
            <a:effectLst>
              <a:outerShdw blurRad="39999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" name="Shape 141"/>
            <p:cNvSpPr txBox="1"/>
            <p:nvPr/>
          </p:nvSpPr>
          <p:spPr>
            <a:xfrm>
              <a:off x="5152571" y="1435787"/>
              <a:ext cx="3652762" cy="34778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buSzPct val="25000"/>
                <a:buNone/>
              </a:pPr>
              <a:r>
                <a:rPr lang="nl-NL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Breda:			RMA</a:t>
              </a:r>
            </a:p>
            <a:p>
              <a:pPr indent="0" lvl="0" marL="0" marR="0" rtl="0" algn="l">
                <a:spcBef>
                  <a:spcPts val="0"/>
                </a:spcBef>
                <a:buSzPct val="25000"/>
                <a:buNone/>
              </a:pPr>
              <a:r>
                <a:rPr lang="nl-NL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				FMS</a:t>
              </a:r>
            </a:p>
            <a:p>
              <a:pPr indent="0" lvl="0" marL="0" marR="0" rtl="0" algn="l">
                <a:spcBef>
                  <a:spcPts val="0"/>
                </a:spcBef>
                <a:buSzPct val="25000"/>
                <a:buNone/>
              </a:pPr>
              <a:r>
                <a:rPr lang="nl-NL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				Language </a:t>
              </a:r>
              <a:br>
                <a:rPr lang="nl-NL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nl-NL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				courses</a:t>
              </a:r>
            </a:p>
            <a:p>
              <a:pPr indent="0" lvl="0" marL="0" marR="0" rtl="0" algn="l">
                <a:spcBef>
                  <a:spcPts val="0"/>
                </a:spcBef>
                <a:buSzPct val="25000"/>
                <a:buNone/>
              </a:pPr>
              <a:r>
                <a:rPr lang="nl-NL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Den Helder:		RIN</a:t>
              </a:r>
            </a:p>
            <a:p>
              <a:pPr indent="0" lvl="0" marL="0" marR="0" rtl="0" algn="l">
                <a:spcBef>
                  <a:spcPts val="0"/>
                </a:spcBef>
                <a:buSzPct val="25000"/>
                <a:buNone/>
              </a:pPr>
              <a:r>
                <a:rPr lang="nl-NL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				NLBEOPS</a:t>
              </a:r>
            </a:p>
            <a:p>
              <a:pPr indent="0" lvl="0" marL="0" marR="0" rtl="0" algn="l">
                <a:spcBef>
                  <a:spcPts val="0"/>
                </a:spcBef>
                <a:buSzPct val="25000"/>
                <a:buNone/>
              </a:pPr>
              <a:r>
                <a:rPr lang="nl-NL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Ermelo:			RMS</a:t>
              </a:r>
              <a:br>
                <a:rPr lang="nl-NL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nl-NL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				French</a:t>
              </a:r>
            </a:p>
            <a:p>
              <a:pPr indent="0" lvl="0" marL="0" marR="0" rtl="0" algn="l">
                <a:spcBef>
                  <a:spcPts val="0"/>
                </a:spcBef>
                <a:buSzPct val="25000"/>
                <a:buNone/>
              </a:pPr>
              <a:r>
                <a:rPr lang="nl-NL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				Russian</a:t>
              </a:r>
            </a:p>
            <a:p>
              <a:pPr indent="0" lvl="0" marL="0" marR="0" rtl="0" algn="l">
                <a:spcBef>
                  <a:spcPts val="0"/>
                </a:spcBef>
                <a:buSzPct val="25000"/>
                <a:buNone/>
              </a:pPr>
              <a:r>
                <a:rPr lang="nl-NL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Nieuw Milligen:	AOCS</a:t>
              </a:r>
            </a:p>
            <a:p>
              <a:pPr indent="0" lvl="0" marL="0" marR="0" rtl="0" algn="l">
                <a:spcBef>
                  <a:spcPts val="0"/>
                </a:spcBef>
                <a:buSzPct val="25000"/>
                <a:buNone/>
              </a:pPr>
              <a:r>
                <a:rPr lang="nl-NL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Woensdrecht:	RMSAF</a:t>
              </a:r>
            </a:p>
          </p:txBody>
        </p:sp>
      </p:grpSp>
      <p:grpSp>
        <p:nvGrpSpPr>
          <p:cNvPr id="142" name="Shape 142"/>
          <p:cNvGrpSpPr/>
          <p:nvPr/>
        </p:nvGrpSpPr>
        <p:grpSpPr>
          <a:xfrm>
            <a:off x="1698794" y="0"/>
            <a:ext cx="4756149" cy="5714999"/>
            <a:chOff x="1698794" y="0"/>
            <a:chExt cx="4756149" cy="5714999"/>
          </a:xfrm>
        </p:grpSpPr>
        <p:grpSp>
          <p:nvGrpSpPr>
            <p:cNvPr id="143" name="Shape 143"/>
            <p:cNvGrpSpPr/>
            <p:nvPr/>
          </p:nvGrpSpPr>
          <p:grpSpPr>
            <a:xfrm>
              <a:off x="1698794" y="0"/>
              <a:ext cx="4756149" cy="5714999"/>
              <a:chOff x="1698794" y="0"/>
              <a:chExt cx="4756149" cy="5714999"/>
            </a:xfrm>
          </p:grpSpPr>
          <p:pic>
            <p:nvPicPr>
              <p:cNvPr descr="23276-nederland-vector.png" id="144" name="Shape 144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1698794" y="0"/>
                <a:ext cx="4756149" cy="5714999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45" name="Shape 145"/>
              <p:cNvSpPr/>
              <p:nvPr/>
            </p:nvSpPr>
            <p:spPr>
              <a:xfrm>
                <a:off x="3349428" y="1247941"/>
                <a:ext cx="179999" cy="179999"/>
              </a:xfrm>
              <a:prstGeom prst="ellipse">
                <a:avLst/>
              </a:prstGeom>
              <a:solidFill>
                <a:srgbClr val="C0504D"/>
              </a:solidFill>
              <a:ln cap="flat" cmpd="sng" w="9525">
                <a:solidFill>
                  <a:schemeClr val="lt1"/>
                </a:solidFill>
                <a:prstDash val="solid"/>
                <a:round/>
                <a:headEnd len="med" w="med" type="none"/>
                <a:tailEnd len="med" w="med" type="none"/>
              </a:ln>
              <a:effectLst>
                <a:outerShdw blurRad="39999" rotWithShape="0" dir="5400000" dist="23000">
                  <a:srgbClr val="000000">
                    <a:alpha val="34901"/>
                  </a:srgbClr>
                </a:outerShdw>
              </a:effectLst>
            </p:spPr>
            <p:txBody>
              <a:bodyPr anchorCtr="0" anchor="ctr" bIns="45700" lIns="91425" rIns="91425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" name="Shape 146"/>
              <p:cNvSpPr/>
              <p:nvPr/>
            </p:nvSpPr>
            <p:spPr>
              <a:xfrm>
                <a:off x="3411828" y="3940341"/>
                <a:ext cx="179999" cy="179999"/>
              </a:xfrm>
              <a:prstGeom prst="ellipse">
                <a:avLst/>
              </a:prstGeom>
              <a:solidFill>
                <a:srgbClr val="C0504D"/>
              </a:solidFill>
              <a:ln cap="flat" cmpd="sng" w="9525">
                <a:solidFill>
                  <a:schemeClr val="lt1"/>
                </a:solidFill>
                <a:prstDash val="solid"/>
                <a:round/>
                <a:headEnd len="med" w="med" type="none"/>
                <a:tailEnd len="med" w="med" type="none"/>
              </a:ln>
              <a:effectLst>
                <a:outerShdw blurRad="39999" rotWithShape="0" dir="5400000" dist="23000">
                  <a:srgbClr val="000000">
                    <a:alpha val="34901"/>
                  </a:srgbClr>
                </a:outerShdw>
              </a:effectLst>
            </p:spPr>
            <p:txBody>
              <a:bodyPr anchorCtr="0" anchor="ctr" bIns="45700" lIns="91425" rIns="91425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" name="Shape 147"/>
              <p:cNvSpPr/>
              <p:nvPr/>
            </p:nvSpPr>
            <p:spPr>
              <a:xfrm>
                <a:off x="3078481" y="4030341"/>
                <a:ext cx="179999" cy="179999"/>
              </a:xfrm>
              <a:prstGeom prst="ellipse">
                <a:avLst/>
              </a:prstGeom>
              <a:solidFill>
                <a:srgbClr val="C0504D"/>
              </a:solidFill>
              <a:ln cap="flat" cmpd="sng" w="9525">
                <a:solidFill>
                  <a:schemeClr val="lt1"/>
                </a:solidFill>
                <a:prstDash val="solid"/>
                <a:round/>
                <a:headEnd len="med" w="med" type="none"/>
                <a:tailEnd len="med" w="med" type="none"/>
              </a:ln>
              <a:effectLst>
                <a:outerShdw blurRad="39999" rotWithShape="0" dir="5400000" dist="23000">
                  <a:srgbClr val="000000">
                    <a:alpha val="34901"/>
                  </a:srgbClr>
                </a:outerShdw>
              </a:effectLst>
            </p:spPr>
            <p:txBody>
              <a:bodyPr anchorCtr="0" anchor="ctr" bIns="45700" lIns="91425" rIns="91425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" name="Shape 148"/>
              <p:cNvSpPr/>
              <p:nvPr/>
            </p:nvSpPr>
            <p:spPr>
              <a:xfrm>
                <a:off x="4482000" y="2520928"/>
                <a:ext cx="179999" cy="179999"/>
              </a:xfrm>
              <a:prstGeom prst="ellipse">
                <a:avLst/>
              </a:prstGeom>
              <a:solidFill>
                <a:srgbClr val="C0504D"/>
              </a:solidFill>
              <a:ln cap="flat" cmpd="sng" w="9525">
                <a:solidFill>
                  <a:schemeClr val="lt1"/>
                </a:solidFill>
                <a:prstDash val="solid"/>
                <a:round/>
                <a:headEnd len="med" w="med" type="none"/>
                <a:tailEnd len="med" w="med" type="none"/>
              </a:ln>
              <a:effectLst>
                <a:outerShdw blurRad="39999" rotWithShape="0" dir="5400000" dist="23000">
                  <a:srgbClr val="000000">
                    <a:alpha val="34901"/>
                  </a:srgbClr>
                </a:outerShdw>
              </a:effectLst>
            </p:spPr>
            <p:txBody>
              <a:bodyPr anchorCtr="0" anchor="ctr" bIns="45700" lIns="91425" rIns="91425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" name="Shape 149"/>
              <p:cNvSpPr/>
              <p:nvPr/>
            </p:nvSpPr>
            <p:spPr>
              <a:xfrm>
                <a:off x="4680275" y="2610928"/>
                <a:ext cx="179999" cy="179999"/>
              </a:xfrm>
              <a:prstGeom prst="ellipse">
                <a:avLst/>
              </a:prstGeom>
              <a:solidFill>
                <a:srgbClr val="C0504D"/>
              </a:solidFill>
              <a:ln cap="flat" cmpd="sng" w="9525">
                <a:solidFill>
                  <a:schemeClr val="lt1"/>
                </a:solidFill>
                <a:prstDash val="solid"/>
                <a:round/>
                <a:headEnd len="med" w="med" type="none"/>
                <a:tailEnd len="med" w="med" type="none"/>
              </a:ln>
              <a:effectLst>
                <a:outerShdw blurRad="39999" rotWithShape="0" dir="5400000" dist="23000">
                  <a:srgbClr val="000000">
                    <a:alpha val="34901"/>
                  </a:srgbClr>
                </a:outerShdw>
              </a:effectLst>
            </p:spPr>
            <p:txBody>
              <a:bodyPr anchorCtr="0" anchor="ctr" bIns="45700" lIns="91425" rIns="91425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50" name="Shape 150"/>
            <p:cNvSpPr txBox="1"/>
            <p:nvPr/>
          </p:nvSpPr>
          <p:spPr>
            <a:xfrm>
              <a:off x="2095080" y="3957651"/>
              <a:ext cx="1043875" cy="2769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buSzPct val="25000"/>
                <a:buNone/>
              </a:pPr>
              <a:r>
                <a:rPr b="1" lang="nl-NL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Woensdrecht</a:t>
              </a:r>
            </a:p>
          </p:txBody>
        </p:sp>
        <p:sp>
          <p:nvSpPr>
            <p:cNvPr id="151" name="Shape 151"/>
            <p:cNvSpPr txBox="1"/>
            <p:nvPr/>
          </p:nvSpPr>
          <p:spPr>
            <a:xfrm>
              <a:off x="3543448" y="3879746"/>
              <a:ext cx="561647" cy="2769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buSzPct val="25000"/>
                <a:buNone/>
              </a:pPr>
              <a:r>
                <a:rPr b="1" lang="nl-NL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Breda</a:t>
              </a:r>
            </a:p>
          </p:txBody>
        </p:sp>
        <p:sp>
          <p:nvSpPr>
            <p:cNvPr id="152" name="Shape 152"/>
            <p:cNvSpPr txBox="1"/>
            <p:nvPr/>
          </p:nvSpPr>
          <p:spPr>
            <a:xfrm>
              <a:off x="4811894" y="2550333"/>
              <a:ext cx="1152027" cy="2769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buSzPct val="25000"/>
                <a:buNone/>
              </a:pPr>
              <a:r>
                <a:rPr b="1" lang="nl-NL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Nieuw Milligen</a:t>
              </a:r>
            </a:p>
          </p:txBody>
        </p:sp>
        <p:sp>
          <p:nvSpPr>
            <p:cNvPr id="153" name="Shape 153"/>
            <p:cNvSpPr txBox="1"/>
            <p:nvPr/>
          </p:nvSpPr>
          <p:spPr>
            <a:xfrm>
              <a:off x="3921923" y="2472428"/>
              <a:ext cx="637614" cy="2769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buSzPct val="25000"/>
                <a:buNone/>
              </a:pPr>
              <a:r>
                <a:rPr b="1" lang="nl-NL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Ermelo</a:t>
              </a:r>
            </a:p>
          </p:txBody>
        </p:sp>
        <p:sp>
          <p:nvSpPr>
            <p:cNvPr id="154" name="Shape 154"/>
            <p:cNvSpPr txBox="1"/>
            <p:nvPr/>
          </p:nvSpPr>
          <p:spPr>
            <a:xfrm>
              <a:off x="3472485" y="1188782"/>
              <a:ext cx="903612" cy="2769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buSzPct val="25000"/>
                <a:buNone/>
              </a:pPr>
              <a:r>
                <a:rPr b="1" lang="nl-NL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Den Helder</a:t>
              </a: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hakespeare-970421_1920.jpg" id="159" name="Shape 159"/>
          <p:cNvPicPr preferRelativeResize="0"/>
          <p:nvPr/>
        </p:nvPicPr>
        <p:blipFill rotWithShape="1">
          <a:blip r:embed="rId3">
            <a:alphaModFix/>
          </a:blip>
          <a:srcRect b="3269" l="0" r="2438" t="0"/>
          <a:stretch/>
        </p:blipFill>
        <p:spPr>
          <a:xfrm>
            <a:off x="0" y="-12700"/>
            <a:ext cx="9144000" cy="5727699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Shape 160"/>
          <p:cNvSpPr/>
          <p:nvPr/>
        </p:nvSpPr>
        <p:spPr>
          <a:xfrm>
            <a:off x="0" y="1060433"/>
            <a:ext cx="9144000" cy="4529700"/>
          </a:xfrm>
          <a:prstGeom prst="rect">
            <a:avLst/>
          </a:prstGeom>
          <a:solidFill>
            <a:schemeClr val="lt1">
              <a:alpha val="80000"/>
            </a:schemeClr>
          </a:solidFill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  <a:effectLst>
            <a:outerShdw blurRad="39999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Shape 161"/>
          <p:cNvSpPr txBox="1"/>
          <p:nvPr>
            <p:ph type="title"/>
          </p:nvPr>
        </p:nvSpPr>
        <p:spPr>
          <a:xfrm>
            <a:off x="457200" y="107915"/>
            <a:ext cx="8229600" cy="9524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rgbClr val="FFFFFF"/>
              </a:buClr>
              <a:buSzPct val="25000"/>
              <a:buFont typeface="Calibri"/>
              <a:buNone/>
            </a:pPr>
            <a:r>
              <a:rPr b="1" lang="nl-NL">
                <a:solidFill>
                  <a:srgbClr val="FFFFFF"/>
                </a:solidFill>
              </a:rPr>
              <a:t>Multiple A</a:t>
            </a:r>
            <a:r>
              <a:rPr b="1" i="0" lang="nl-NL" sz="4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ctors</a:t>
            </a:r>
          </a:p>
        </p:txBody>
      </p:sp>
      <p:sp>
        <p:nvSpPr>
          <p:cNvPr id="162" name="Shape 162"/>
          <p:cNvSpPr txBox="1"/>
          <p:nvPr>
            <p:ph idx="1" type="body"/>
          </p:nvPr>
        </p:nvSpPr>
        <p:spPr>
          <a:xfrm>
            <a:off x="258000" y="1272225"/>
            <a:ext cx="8428800" cy="431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1818"/>
              <a:buFont typeface="Arial"/>
              <a:buChar char="•"/>
            </a:pPr>
            <a:r>
              <a:rPr b="0" i="0" lang="nl-NL" sz="224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Tactical level: </a:t>
            </a:r>
          </a:p>
          <a:p>
            <a:pPr indent="-285750" lvl="1" marL="742950" marR="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chemeClr val="dk1"/>
              </a:buClr>
              <a:buSzPct val="98000"/>
              <a:buFont typeface="Arial"/>
              <a:buChar char="–"/>
            </a:pPr>
            <a:r>
              <a:rPr lang="nl-NL" sz="1960"/>
              <a:t>Operatives, </a:t>
            </a:r>
            <a:r>
              <a:rPr b="0" i="0" lang="nl-NL" sz="196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SMEs, SRIs  </a:t>
            </a:r>
          </a:p>
          <a:p>
            <a:pPr indent="-285750" lvl="1" marL="742950" marR="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chemeClr val="dk1"/>
              </a:buClr>
              <a:buSzPct val="98000"/>
              <a:buFont typeface="Arial"/>
              <a:buChar char="–"/>
            </a:pPr>
            <a:r>
              <a:rPr b="0" i="0" lang="nl-NL" sz="196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instructional,</a:t>
            </a:r>
            <a:r>
              <a:rPr lang="nl-NL" sz="1960"/>
              <a:t> </a:t>
            </a:r>
            <a:r>
              <a:rPr b="0" i="0" lang="nl-NL" sz="196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learning and educational designers</a:t>
            </a:r>
          </a:p>
          <a:p>
            <a:pPr indent="-342900" lvl="0" marL="342900" marR="0" rtl="0" algn="l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chemeClr val="dk1"/>
              </a:buClr>
              <a:buSzPct val="101818"/>
              <a:buFont typeface="Arial"/>
              <a:buChar char="•"/>
            </a:pPr>
            <a:r>
              <a:rPr b="0" i="0" lang="nl-NL" sz="224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Operational level: </a:t>
            </a:r>
          </a:p>
          <a:p>
            <a:pPr indent="-285750" lvl="1" marL="742950" marR="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chemeClr val="dk1"/>
              </a:buClr>
              <a:buSzPct val="98000"/>
              <a:buFont typeface="Arial"/>
              <a:buChar char="–"/>
            </a:pPr>
            <a:r>
              <a:rPr b="0" i="0" lang="nl-NL" sz="196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training school staffs</a:t>
            </a:r>
          </a:p>
          <a:p>
            <a:pPr indent="-285750" lvl="1" marL="742950" marR="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chemeClr val="dk1"/>
              </a:buClr>
              <a:buSzPct val="98000"/>
              <a:buFont typeface="Arial"/>
              <a:buChar char="–"/>
            </a:pPr>
            <a:r>
              <a:rPr lang="nl-NL" sz="1960"/>
              <a:t>(</a:t>
            </a:r>
            <a:r>
              <a:rPr b="0" i="0" lang="nl-NL" sz="196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branch specific) knowledge centres, </a:t>
            </a:r>
          </a:p>
          <a:p>
            <a:pPr lvl="0" marR="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chemeClr val="dk1"/>
              </a:buClr>
              <a:buSzPct val="89090"/>
              <a:buFont typeface="Arial"/>
              <a:buChar char="•"/>
            </a:pPr>
            <a:r>
              <a:rPr b="0" i="0" lang="nl-NL" sz="224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Strategic level:</a:t>
            </a:r>
          </a:p>
          <a:p>
            <a:pPr indent="-285750" lvl="1" marL="742950" marR="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chemeClr val="dk1"/>
              </a:buClr>
              <a:buSzPct val="98000"/>
              <a:buFont typeface="Arial"/>
              <a:buChar char="–"/>
            </a:pPr>
            <a:r>
              <a:rPr b="0" i="0" lang="nl-NL" sz="196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Service heads (Head of (e.g. Army) Personnel, Head of Operations, etc,</a:t>
            </a:r>
          </a:p>
          <a:p>
            <a:pPr indent="-285750" lvl="1" marL="742950" marR="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chemeClr val="dk1"/>
              </a:buClr>
              <a:buSzPct val="98000"/>
              <a:buFont typeface="Arial"/>
              <a:buChar char="–"/>
            </a:pPr>
            <a:r>
              <a:rPr b="0" i="0" lang="nl-NL" sz="196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policymakers</a:t>
            </a:r>
          </a:p>
          <a:p>
            <a:pPr indent="-285750" lvl="1" marL="742950" marR="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chemeClr val="dk1"/>
              </a:buClr>
              <a:buSzPct val="98000"/>
              <a:buFont typeface="Arial"/>
              <a:buChar char="–"/>
            </a:pPr>
            <a:r>
              <a:rPr b="0" i="0" lang="nl-NL" sz="196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Joint defence education knowledge centres </a:t>
            </a:r>
          </a:p>
          <a:p>
            <a:pPr indent="-285750" lvl="1" marL="742950" marR="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chemeClr val="dk1"/>
              </a:buClr>
              <a:buSzPct val="98000"/>
              <a:buFont typeface="Arial"/>
              <a:buNone/>
            </a:pPr>
            <a:r>
              <a:t/>
            </a:r>
            <a:endParaRPr b="0" i="0" sz="196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80000"/>
              </a:lnSpc>
              <a:spcBef>
                <a:spcPts val="448"/>
              </a:spcBef>
              <a:buClr>
                <a:schemeClr val="dk1"/>
              </a:buClr>
              <a:buSzPct val="101818"/>
              <a:buFont typeface="Arial"/>
              <a:buNone/>
            </a:pPr>
            <a:r>
              <a:t/>
            </a:r>
            <a:endParaRPr b="0" i="0" sz="224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2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2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2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2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2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2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 txBox="1"/>
          <p:nvPr>
            <p:ph type="title"/>
          </p:nvPr>
        </p:nvSpPr>
        <p:spPr>
          <a:xfrm>
            <a:off x="457200" y="228864"/>
            <a:ext cx="8229600" cy="9524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nl-NL"/>
              <a:t>T</a:t>
            </a:r>
            <a:r>
              <a:rPr b="0" i="0" lang="nl-NL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 </a:t>
            </a:r>
            <a:r>
              <a:rPr lang="nl-NL"/>
              <a:t>D</a:t>
            </a:r>
            <a:r>
              <a:rPr b="0" i="0" lang="nl-NL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own: </a:t>
            </a:r>
          </a:p>
        </p:txBody>
      </p:sp>
      <p:sp>
        <p:nvSpPr>
          <p:cNvPr id="168" name="Shape 168"/>
          <p:cNvSpPr txBox="1"/>
          <p:nvPr>
            <p:ph idx="1" type="body"/>
          </p:nvPr>
        </p:nvSpPr>
        <p:spPr>
          <a:xfrm>
            <a:off x="457200" y="1072000"/>
            <a:ext cx="8229600" cy="45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nl-NL" sz="2200"/>
              <a:t>Q: </a:t>
            </a:r>
            <a:r>
              <a:rPr b="0" i="0" lang="nl-NL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is defence policy (</a:t>
            </a:r>
            <a:r>
              <a:rPr lang="nl-NL" sz="2200"/>
              <a:t>HR</a:t>
            </a:r>
            <a:r>
              <a:rPr b="0" i="0" lang="nl-NL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nl-NL" sz="2200"/>
              <a:t>T&amp;E, language)?</a:t>
            </a:r>
          </a:p>
          <a:p>
            <a:pPr indent="0" lvl="0" marL="0" marR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nl-NL" sz="2200"/>
              <a:t>A: function oriented, </a:t>
            </a:r>
            <a:r>
              <a:rPr b="0" i="0" lang="nl-NL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task</a:t>
            </a:r>
            <a:r>
              <a:rPr lang="nl-NL" sz="2200"/>
              <a:t>-</a:t>
            </a:r>
            <a:r>
              <a:rPr b="0" i="0" lang="nl-NL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based</a:t>
            </a:r>
            <a:r>
              <a:rPr lang="nl-NL" sz="2200"/>
              <a:t>,</a:t>
            </a:r>
            <a:r>
              <a:rPr b="0" i="0" lang="nl-NL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just</a:t>
            </a:r>
            <a:r>
              <a:rPr lang="nl-NL" sz="2200"/>
              <a:t> </a:t>
            </a:r>
            <a:r>
              <a:rPr b="0" i="0" lang="nl-NL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</a:t>
            </a:r>
            <a:r>
              <a:rPr lang="nl-NL" sz="2200"/>
              <a:t> </a:t>
            </a:r>
            <a:r>
              <a:rPr b="0" i="0" lang="nl-NL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time-just enough</a:t>
            </a:r>
            <a:r>
              <a:rPr lang="nl-NL" sz="2200"/>
              <a:t>. </a:t>
            </a:r>
          </a:p>
          <a:p>
            <a:pPr indent="0" lvl="0" marL="0" marR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nl-NL" sz="2200"/>
              <a:t>A: HR-language policy: input criteria = previous education output. Follow-up:  no formal career language tests </a:t>
            </a:r>
          </a:p>
          <a:p>
            <a:pPr indent="0" lvl="0" marL="0" marR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marR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nl-NL" sz="2200"/>
              <a:t>Q: </a:t>
            </a:r>
            <a:r>
              <a:rPr b="0" i="0" lang="nl-NL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is the branch</a:t>
            </a:r>
            <a:r>
              <a:rPr lang="nl-NL" sz="2200"/>
              <a:t>-</a:t>
            </a:r>
            <a:r>
              <a:rPr b="0" i="0" lang="nl-NL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specific educational design? </a:t>
            </a:r>
          </a:p>
          <a:p>
            <a:pPr indent="0" lvl="0" marL="0" marR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nl-NL" sz="2200"/>
              <a:t>A: V</a:t>
            </a:r>
            <a:r>
              <a:rPr b="0" i="0" lang="nl-NL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</a:t>
            </a:r>
            <a:r>
              <a:rPr lang="nl-NL" sz="2200"/>
              <a:t>ies, yet all branches are realizing a qualification framework (QF) defining core tasks.</a:t>
            </a:r>
            <a:r>
              <a:rPr b="0" i="0" lang="nl-NL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indent="0" lvl="0" marL="0" marR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marR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nl-NL" sz="2200"/>
              <a:t>Insert generic language skills levels supplemented with core tasks in QF.  </a:t>
            </a:r>
          </a:p>
          <a:p>
            <a:pPr indent="0" lvl="0" marL="0" marR="0" rtl="0" algn="l">
              <a:spcBef>
                <a:spcPts val="640"/>
              </a:spcBef>
              <a:buNone/>
            </a:pPr>
            <a:r>
              <a:t/>
            </a:r>
            <a:endParaRPr sz="2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