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72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9424A-2B8E-4EB4-8644-B07345C84D2D}" type="datetimeFigureOut">
              <a:rPr lang="de-AT" smtClean="0"/>
              <a:t>17.05.2017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96D1D-1E1E-4258-9A09-22AF89EFC6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561380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9424A-2B8E-4EB4-8644-B07345C84D2D}" type="datetimeFigureOut">
              <a:rPr lang="de-AT" smtClean="0"/>
              <a:t>17.05.2017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96D1D-1E1E-4258-9A09-22AF89EFC6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19124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9424A-2B8E-4EB4-8644-B07345C84D2D}" type="datetimeFigureOut">
              <a:rPr lang="de-AT" smtClean="0"/>
              <a:t>17.05.2017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96D1D-1E1E-4258-9A09-22AF89EFC6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35091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9424A-2B8E-4EB4-8644-B07345C84D2D}" type="datetimeFigureOut">
              <a:rPr lang="de-AT" smtClean="0"/>
              <a:t>17.05.2017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96D1D-1E1E-4258-9A09-22AF89EFC6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81597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9424A-2B8E-4EB4-8644-B07345C84D2D}" type="datetimeFigureOut">
              <a:rPr lang="de-AT" smtClean="0"/>
              <a:t>17.05.2017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96D1D-1E1E-4258-9A09-22AF89EFC6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59865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9424A-2B8E-4EB4-8644-B07345C84D2D}" type="datetimeFigureOut">
              <a:rPr lang="de-AT" smtClean="0"/>
              <a:t>17.05.2017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96D1D-1E1E-4258-9A09-22AF89EFC6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763519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9424A-2B8E-4EB4-8644-B07345C84D2D}" type="datetimeFigureOut">
              <a:rPr lang="de-AT" smtClean="0"/>
              <a:t>17.05.2017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96D1D-1E1E-4258-9A09-22AF89EFC6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27919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9424A-2B8E-4EB4-8644-B07345C84D2D}" type="datetimeFigureOut">
              <a:rPr lang="de-AT" smtClean="0"/>
              <a:t>17.05.2017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96D1D-1E1E-4258-9A09-22AF89EFC6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60634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9424A-2B8E-4EB4-8644-B07345C84D2D}" type="datetimeFigureOut">
              <a:rPr lang="de-AT" smtClean="0"/>
              <a:t>17.05.2017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96D1D-1E1E-4258-9A09-22AF89EFC6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11724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9424A-2B8E-4EB4-8644-B07345C84D2D}" type="datetimeFigureOut">
              <a:rPr lang="de-AT" smtClean="0"/>
              <a:t>17.05.2017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96D1D-1E1E-4258-9A09-22AF89EFC6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84651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9424A-2B8E-4EB4-8644-B07345C84D2D}" type="datetimeFigureOut">
              <a:rPr lang="de-AT" smtClean="0"/>
              <a:t>17.05.2017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96D1D-1E1E-4258-9A09-22AF89EFC6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72715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B9424A-2B8E-4EB4-8644-B07345C84D2D}" type="datetimeFigureOut">
              <a:rPr lang="de-AT" smtClean="0"/>
              <a:t>17.05.2017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A96D1D-1E1E-4258-9A09-22AF89EFC64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30280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dirty="0" smtClean="0"/>
              <a:t>Study Group 1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AT" dirty="0" err="1" smtClean="0"/>
              <a:t>Activities</a:t>
            </a:r>
            <a:r>
              <a:rPr lang="de-AT" dirty="0" smtClean="0"/>
              <a:t> </a:t>
            </a:r>
            <a:r>
              <a:rPr lang="de-AT" dirty="0" err="1" smtClean="0"/>
              <a:t>for</a:t>
            </a:r>
            <a:r>
              <a:rPr lang="de-AT" dirty="0" smtClean="0"/>
              <a:t> Building Cultural </a:t>
            </a:r>
            <a:r>
              <a:rPr lang="de-AT" dirty="0" err="1" smtClean="0"/>
              <a:t>Mastery</a:t>
            </a:r>
            <a:r>
              <a:rPr lang="de-AT" dirty="0" smtClean="0"/>
              <a:t> Blocks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906505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1026" name="Picture 2" descr="E:\Flag solution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48680"/>
            <a:ext cx="7488832" cy="5665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039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AT" dirty="0" smtClean="0"/>
              <a:t>Understanding Culture (UK </a:t>
            </a:r>
            <a:r>
              <a:rPr lang="de-AT" dirty="0" err="1" smtClean="0"/>
              <a:t>practice</a:t>
            </a:r>
            <a:r>
              <a:rPr lang="de-AT" dirty="0" smtClean="0"/>
              <a:t>)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AT" dirty="0" err="1" smtClean="0"/>
              <a:t>Social</a:t>
            </a:r>
            <a:endParaRPr lang="de-AT" dirty="0" smtClean="0"/>
          </a:p>
          <a:p>
            <a:r>
              <a:rPr lang="de-AT" dirty="0" smtClean="0"/>
              <a:t>Political</a:t>
            </a:r>
          </a:p>
          <a:p>
            <a:r>
              <a:rPr lang="de-AT" dirty="0" err="1" smtClean="0"/>
              <a:t>Economic</a:t>
            </a:r>
            <a:endParaRPr lang="de-AT" dirty="0" smtClean="0"/>
          </a:p>
          <a:p>
            <a:r>
              <a:rPr lang="de-AT" dirty="0" smtClean="0"/>
              <a:t>Values/</a:t>
            </a:r>
            <a:r>
              <a:rPr lang="de-AT" dirty="0" err="1" smtClean="0"/>
              <a:t>Norms</a:t>
            </a:r>
            <a:endParaRPr lang="de-AT" dirty="0" smtClean="0"/>
          </a:p>
          <a:p>
            <a:r>
              <a:rPr lang="de-AT" dirty="0" err="1" smtClean="0"/>
              <a:t>Beliefs</a:t>
            </a:r>
            <a:r>
              <a:rPr lang="de-AT" dirty="0" smtClean="0"/>
              <a:t>/Values</a:t>
            </a:r>
          </a:p>
          <a:p>
            <a:r>
              <a:rPr lang="de-AT" dirty="0" err="1" smtClean="0"/>
              <a:t>Physical</a:t>
            </a:r>
            <a:r>
              <a:rPr lang="de-AT" dirty="0" smtClean="0"/>
              <a:t> Environment</a:t>
            </a:r>
          </a:p>
          <a:p>
            <a:r>
              <a:rPr lang="de-AT" dirty="0" smtClean="0"/>
              <a:t>Communication </a:t>
            </a:r>
            <a:r>
              <a:rPr lang="de-AT" dirty="0" err="1" smtClean="0"/>
              <a:t>and</a:t>
            </a:r>
            <a:r>
              <a:rPr lang="de-AT" dirty="0" smtClean="0"/>
              <a:t> Interpersonal Skills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73159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12160" y="4339003"/>
            <a:ext cx="2674640" cy="922114"/>
          </a:xfrm>
        </p:spPr>
        <p:txBody>
          <a:bodyPr/>
          <a:lstStyle/>
          <a:p>
            <a:r>
              <a:rPr lang="de-AT" dirty="0" smtClean="0"/>
              <a:t>Other</a:t>
            </a:r>
            <a:endParaRPr lang="de-AT" dirty="0"/>
          </a:p>
        </p:txBody>
      </p:sp>
      <p:pic>
        <p:nvPicPr>
          <p:cNvPr id="2050" name="Picture 2" descr="E:\GraphicEqualiser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36712"/>
            <a:ext cx="4968552" cy="2531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E:\GraphicEqualis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26" y="3534187"/>
            <a:ext cx="4968552" cy="2531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el 1"/>
          <p:cNvSpPr txBox="1">
            <a:spLocks/>
          </p:cNvSpPr>
          <p:nvPr/>
        </p:nvSpPr>
        <p:spPr>
          <a:xfrm>
            <a:off x="6012160" y="1772816"/>
            <a:ext cx="2674640" cy="9221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mtClean="0"/>
              <a:t>Self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242051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Cultural </a:t>
            </a:r>
            <a:r>
              <a:rPr lang="de-AT" dirty="0" err="1" smtClean="0"/>
              <a:t>Mastery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smtClean="0"/>
              <a:t>Not </a:t>
            </a:r>
            <a:r>
              <a:rPr lang="de-AT" dirty="0" err="1" smtClean="0"/>
              <a:t>achievable</a:t>
            </a:r>
            <a:r>
              <a:rPr lang="de-AT" dirty="0" smtClean="0"/>
              <a:t> </a:t>
            </a:r>
            <a:r>
              <a:rPr lang="de-AT" dirty="0" err="1" smtClean="0"/>
              <a:t>and</a:t>
            </a:r>
            <a:r>
              <a:rPr lang="de-AT" dirty="0" smtClean="0"/>
              <a:t> </a:t>
            </a:r>
            <a:r>
              <a:rPr lang="de-AT" dirty="0" err="1" smtClean="0"/>
              <a:t>unrealistic</a:t>
            </a:r>
            <a:endParaRPr lang="de-AT" dirty="0" smtClean="0"/>
          </a:p>
          <a:p>
            <a:r>
              <a:rPr lang="de-AT" dirty="0" err="1" smtClean="0"/>
              <a:t>Rather</a:t>
            </a:r>
            <a:r>
              <a:rPr lang="de-AT" dirty="0" smtClean="0"/>
              <a:t>, </a:t>
            </a:r>
            <a:r>
              <a:rPr lang="de-AT" dirty="0" err="1" smtClean="0"/>
              <a:t>focus</a:t>
            </a:r>
            <a:r>
              <a:rPr lang="de-AT" dirty="0" smtClean="0"/>
              <a:t> on </a:t>
            </a:r>
            <a:r>
              <a:rPr lang="de-AT" dirty="0" err="1" smtClean="0"/>
              <a:t>awareness</a:t>
            </a:r>
            <a:r>
              <a:rPr lang="de-AT" dirty="0" smtClean="0"/>
              <a:t> </a:t>
            </a:r>
            <a:r>
              <a:rPr lang="de-AT" dirty="0" err="1" smtClean="0"/>
              <a:t>and</a:t>
            </a:r>
            <a:r>
              <a:rPr lang="de-AT" dirty="0" smtClean="0"/>
              <a:t> </a:t>
            </a:r>
            <a:r>
              <a:rPr lang="de-AT" dirty="0" err="1" smtClean="0"/>
              <a:t>practice</a:t>
            </a:r>
            <a:r>
              <a:rPr lang="de-AT" dirty="0" smtClean="0"/>
              <a:t> </a:t>
            </a:r>
            <a:r>
              <a:rPr lang="de-AT" dirty="0" err="1" smtClean="0"/>
              <a:t>through</a:t>
            </a:r>
            <a:r>
              <a:rPr lang="de-AT" dirty="0" smtClean="0"/>
              <a:t> </a:t>
            </a:r>
            <a:r>
              <a:rPr lang="de-AT" dirty="0" err="1" smtClean="0"/>
              <a:t>the</a:t>
            </a:r>
            <a:r>
              <a:rPr lang="de-AT" dirty="0" smtClean="0"/>
              <a:t> </a:t>
            </a:r>
            <a:r>
              <a:rPr lang="de-AT" dirty="0" err="1" smtClean="0"/>
              <a:t>development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knowledge</a:t>
            </a:r>
            <a:r>
              <a:rPr lang="de-AT" dirty="0" smtClean="0"/>
              <a:t>, </a:t>
            </a:r>
            <a:r>
              <a:rPr lang="de-AT" dirty="0" err="1" smtClean="0"/>
              <a:t>skills</a:t>
            </a:r>
            <a:r>
              <a:rPr lang="de-AT" dirty="0" smtClean="0"/>
              <a:t>, </a:t>
            </a:r>
            <a:r>
              <a:rPr lang="de-AT" dirty="0" err="1" smtClean="0"/>
              <a:t>attitudes</a:t>
            </a:r>
            <a:r>
              <a:rPr lang="de-AT" dirty="0"/>
              <a:t> </a:t>
            </a:r>
            <a:r>
              <a:rPr lang="de-AT" b="1" dirty="0" err="1" smtClean="0"/>
              <a:t>appropriate</a:t>
            </a:r>
            <a:r>
              <a:rPr lang="de-AT" b="1" dirty="0" smtClean="0"/>
              <a:t> </a:t>
            </a:r>
            <a:r>
              <a:rPr lang="de-AT" b="1" dirty="0" err="1" smtClean="0"/>
              <a:t>for</a:t>
            </a:r>
            <a:r>
              <a:rPr lang="de-AT" b="1" dirty="0" smtClean="0"/>
              <a:t> </a:t>
            </a:r>
            <a:r>
              <a:rPr lang="de-AT" b="1" dirty="0" err="1" smtClean="0"/>
              <a:t>the</a:t>
            </a:r>
            <a:r>
              <a:rPr lang="de-AT" b="1" dirty="0" smtClean="0"/>
              <a:t> </a:t>
            </a:r>
            <a:r>
              <a:rPr lang="de-AT" b="1" dirty="0" err="1" smtClean="0"/>
              <a:t>situation</a:t>
            </a:r>
            <a:r>
              <a:rPr lang="de-AT" dirty="0" smtClean="0"/>
              <a:t>.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165703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 smtClean="0"/>
              <a:t>Activities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AT" dirty="0" smtClean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de-AT" sz="3200" dirty="0" smtClean="0"/>
              <a:t>DLI:</a:t>
            </a:r>
          </a:p>
          <a:p>
            <a:pPr marL="742950" lvl="2" indent="-342900"/>
            <a:r>
              <a:rPr lang="de-AT" dirty="0" smtClean="0"/>
              <a:t>Dliflc.edu/</a:t>
            </a:r>
            <a:r>
              <a:rPr lang="de-AT" dirty="0" err="1" smtClean="0"/>
              <a:t>resources</a:t>
            </a:r>
            <a:r>
              <a:rPr lang="de-AT" dirty="0" smtClean="0"/>
              <a:t> . . . (</a:t>
            </a:r>
            <a:r>
              <a:rPr lang="de-AT" dirty="0" err="1" smtClean="0"/>
              <a:t>cultural</a:t>
            </a:r>
            <a:r>
              <a:rPr lang="de-AT" dirty="0" smtClean="0"/>
              <a:t> </a:t>
            </a:r>
            <a:r>
              <a:rPr lang="de-AT" dirty="0" err="1" smtClean="0"/>
              <a:t>orientation</a:t>
            </a:r>
            <a:r>
              <a:rPr lang="de-AT" dirty="0" smtClean="0"/>
              <a:t> </a:t>
            </a:r>
            <a:r>
              <a:rPr lang="de-AT" dirty="0" err="1" smtClean="0"/>
              <a:t>pages</a:t>
            </a:r>
            <a:r>
              <a:rPr lang="de-AT" dirty="0" smtClean="0"/>
              <a:t> </a:t>
            </a:r>
            <a:r>
              <a:rPr lang="de-AT" dirty="0" err="1" smtClean="0"/>
              <a:t>and</a:t>
            </a:r>
            <a:r>
              <a:rPr lang="de-AT" dirty="0" smtClean="0"/>
              <a:t> </a:t>
            </a:r>
            <a:r>
              <a:rPr lang="de-AT" dirty="0" err="1" smtClean="0"/>
              <a:t>exercises</a:t>
            </a:r>
            <a:r>
              <a:rPr lang="de-AT" dirty="0" smtClean="0"/>
              <a:t>)</a:t>
            </a:r>
            <a:endParaRPr lang="de-AT" dirty="0" smtClean="0"/>
          </a:p>
          <a:p>
            <a:r>
              <a:rPr lang="de-AT" dirty="0" smtClean="0"/>
              <a:t>CIA</a:t>
            </a:r>
          </a:p>
          <a:p>
            <a:r>
              <a:rPr lang="de-AT" dirty="0" smtClean="0"/>
              <a:t>National </a:t>
            </a:r>
            <a:r>
              <a:rPr lang="de-AT" dirty="0" err="1" smtClean="0"/>
              <a:t>Foreign</a:t>
            </a:r>
            <a:r>
              <a:rPr lang="de-AT" dirty="0" smtClean="0"/>
              <a:t> </a:t>
            </a:r>
            <a:r>
              <a:rPr lang="de-AT" dirty="0" err="1" smtClean="0"/>
              <a:t>Affairs</a:t>
            </a:r>
            <a:r>
              <a:rPr lang="de-AT" dirty="0" smtClean="0"/>
              <a:t> </a:t>
            </a:r>
            <a:r>
              <a:rPr lang="de-AT" dirty="0" err="1" smtClean="0"/>
              <a:t>sites</a:t>
            </a:r>
            <a:endParaRPr lang="de-AT" dirty="0" smtClean="0"/>
          </a:p>
          <a:p>
            <a:r>
              <a:rPr lang="de-AT" dirty="0" err="1" smtClean="0"/>
              <a:t>Any</a:t>
            </a:r>
            <a:r>
              <a:rPr lang="de-AT" dirty="0" smtClean="0"/>
              <a:t> </a:t>
            </a:r>
            <a:r>
              <a:rPr lang="de-AT" dirty="0" err="1" smtClean="0"/>
              <a:t>other</a:t>
            </a:r>
            <a:r>
              <a:rPr lang="de-AT" dirty="0" smtClean="0"/>
              <a:t> </a:t>
            </a:r>
            <a:r>
              <a:rPr lang="de-AT" dirty="0" err="1" smtClean="0"/>
              <a:t>that</a:t>
            </a:r>
            <a:r>
              <a:rPr lang="de-AT" dirty="0" smtClean="0"/>
              <a:t> </a:t>
            </a:r>
            <a:r>
              <a:rPr lang="de-AT" b="1" dirty="0" smtClean="0"/>
              <a:t>YOU</a:t>
            </a:r>
            <a:r>
              <a:rPr lang="de-AT" dirty="0" smtClean="0"/>
              <a:t> </a:t>
            </a:r>
            <a:r>
              <a:rPr lang="de-AT" dirty="0" err="1" smtClean="0"/>
              <a:t>might</a:t>
            </a:r>
            <a:r>
              <a:rPr lang="de-AT" dirty="0" smtClean="0"/>
              <a:t> </a:t>
            </a:r>
            <a:r>
              <a:rPr lang="de-AT" dirty="0" err="1" smtClean="0"/>
              <a:t>share</a:t>
            </a:r>
            <a:endParaRPr lang="de-AT" dirty="0" smtClean="0"/>
          </a:p>
        </p:txBody>
      </p:sp>
    </p:spTree>
    <p:extLst>
      <p:ext uri="{BB962C8B-B14F-4D97-AF65-F5344CB8AC3E}">
        <p14:creationId xmlns:p14="http://schemas.microsoft.com/office/powerpoint/2010/main" val="4083851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</Words>
  <Application>Microsoft Office PowerPoint</Application>
  <PresentationFormat>Bildschirmpräsentation (4:3)</PresentationFormat>
  <Paragraphs>22</Paragraphs>
  <Slides>6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7" baseType="lpstr">
      <vt:lpstr>Larissa</vt:lpstr>
      <vt:lpstr>Study Group 1</vt:lpstr>
      <vt:lpstr>PowerPoint-Präsentation</vt:lpstr>
      <vt:lpstr>Understanding Culture (UK practice)</vt:lpstr>
      <vt:lpstr>Other</vt:lpstr>
      <vt:lpstr>Cultural Mastery</vt:lpstr>
      <vt:lpstr>Activities</vt:lpstr>
    </vt:vector>
  </TitlesOfParts>
  <Company>BMLV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Study Group 1</dc:title>
  <dc:creator>BMLV</dc:creator>
  <cp:lastModifiedBy>BMLV</cp:lastModifiedBy>
  <cp:revision>2</cp:revision>
  <dcterms:created xsi:type="dcterms:W3CDTF">2017-05-17T14:17:08Z</dcterms:created>
  <dcterms:modified xsi:type="dcterms:W3CDTF">2017-05-17T14:38:05Z</dcterms:modified>
</cp:coreProperties>
</file>