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autoCompressPictures="0">
  <p:sldMasterIdLst>
    <p:sldMasterId id="2147483681" r:id="rId6"/>
    <p:sldMasterId id="2147483711" r:id="rId7"/>
  </p:sldMasterIdLst>
  <p:notesMasterIdLst>
    <p:notesMasterId r:id="rId35"/>
  </p:notesMasterIdLst>
  <p:handoutMasterIdLst>
    <p:handoutMasterId r:id="rId36"/>
  </p:handoutMasterIdLst>
  <p:sldIdLst>
    <p:sldId id="274" r:id="rId8"/>
    <p:sldId id="390" r:id="rId9"/>
    <p:sldId id="409" r:id="rId10"/>
    <p:sldId id="421" r:id="rId11"/>
    <p:sldId id="428" r:id="rId12"/>
    <p:sldId id="410" r:id="rId13"/>
    <p:sldId id="408" r:id="rId14"/>
    <p:sldId id="422" r:id="rId15"/>
    <p:sldId id="413" r:id="rId16"/>
    <p:sldId id="414" r:id="rId17"/>
    <p:sldId id="427" r:id="rId18"/>
    <p:sldId id="404" r:id="rId19"/>
    <p:sldId id="388" r:id="rId20"/>
    <p:sldId id="405" r:id="rId21"/>
    <p:sldId id="429" r:id="rId22"/>
    <p:sldId id="426" r:id="rId23"/>
    <p:sldId id="382" r:id="rId24"/>
    <p:sldId id="420" r:id="rId25"/>
    <p:sldId id="376" r:id="rId26"/>
    <p:sldId id="377" r:id="rId27"/>
    <p:sldId id="378" r:id="rId28"/>
    <p:sldId id="364" r:id="rId29"/>
    <p:sldId id="430" r:id="rId30"/>
    <p:sldId id="431" r:id="rId31"/>
    <p:sldId id="432" r:id="rId32"/>
    <p:sldId id="412" r:id="rId33"/>
    <p:sldId id="433" r:id="rId34"/>
  </p:sldIdLst>
  <p:sldSz cx="9144000" cy="5143500" type="screen16x9"/>
  <p:notesSz cx="6797675" cy="9928225"/>
  <p:embeddedFontLst>
    <p:embeddedFont>
      <p:font typeface="Forsvarsmakten Sans Condensed" panose="00000806000000000000" pitchFamily="2" charset="0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Forsvarsmakten Sans" panose="00000500000000000000" pitchFamily="2" charset="0"/>
      <p:regular r:id="rId42"/>
      <p:bold r:id="rId43"/>
      <p:italic r:id="rId44"/>
      <p:boldItalic r:id="rId45"/>
    </p:embeddedFont>
    <p:embeddedFont>
      <p:font typeface="Forsvarsmakten Sans Stencil" panose="00000806000000000000" pitchFamily="2" charset="0"/>
      <p:bold r:id="rId46"/>
    </p:embeddedFont>
    <p:embeddedFont>
      <p:font typeface="Forsvarsmakten Sans Light" panose="00000400000000000000" pitchFamily="2" charset="0"/>
      <p:regular r:id="rId47"/>
      <p:italic r:id="rId48"/>
    </p:embeddedFont>
  </p:embeddedFontLst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66">
          <p15:clr>
            <a:srgbClr val="A4A3A4"/>
          </p15:clr>
        </p15:guide>
        <p15:guide id="2" orient="horz" pos="2297">
          <p15:clr>
            <a:srgbClr val="A4A3A4"/>
          </p15:clr>
        </p15:guide>
        <p15:guide id="3" pos="24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iarimi, Sandra" initials="GS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AD03AD"/>
    <a:srgbClr val="A8086F"/>
    <a:srgbClr val="111111"/>
    <a:srgbClr val="FFFFFF"/>
    <a:srgbClr val="D6DAFE"/>
    <a:srgbClr val="E7ECFF"/>
    <a:srgbClr val="E9E9FD"/>
    <a:srgbClr val="000000"/>
    <a:srgbClr val="1D0B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5" autoAdjust="0"/>
    <p:restoredTop sz="75503" autoAdjust="0"/>
  </p:normalViewPr>
  <p:slideViewPr>
    <p:cSldViewPr snapToObjects="1">
      <p:cViewPr>
        <p:scale>
          <a:sx n="101" d="100"/>
          <a:sy n="101" d="100"/>
        </p:scale>
        <p:origin x="-1356" y="-192"/>
      </p:cViewPr>
      <p:guideLst>
        <p:guide orient="horz" pos="366"/>
        <p:guide orient="horz" pos="2297"/>
        <p:guide pos="2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76" d="100"/>
          <a:sy n="76" d="100"/>
        </p:scale>
        <p:origin x="-3330" y="-90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handoutMaster" Target="handoutMasters/handoutMaster1.xml"/><Relationship Id="rId49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font" Target="fonts/font8.fntdata"/><Relationship Id="rId52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1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FBEBC-D4CF-A24F-8338-073A1BDA55B4}" type="datetimeFigureOut">
              <a:t>2019-05-24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6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EB047-7854-E54D-A327-18BA746F740A}" type="slidenum"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18896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25AFED-DB35-1D46-8C47-CC7375E6BEBA}" type="datetimeFigureOut">
              <a:t>2019-05-24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6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75F1D-0A1A-EC4D-A720-E8A64C7E756C}" type="slidenum"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659533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CA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9485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9961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0954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045F6-D7B6-477C-9603-20567BBE52A2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3181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51395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0290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57600" marR="0" lvl="8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12151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7C08-EE3A-471E-BA04-4B63C07D1851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8184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AD3142-7EB1-4E31-9F52-32FBB6BAC3F6}" type="slidenum">
              <a:rPr lang="sv-SE" smtClean="0"/>
              <a:pPr>
                <a:defRPr/>
              </a:pPr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3076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0323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049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14592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2212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38781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AD3142-7EB1-4E31-9F52-32FBB6BAC3F6}" type="slidenum">
              <a:rPr lang="sv-SE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sv-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59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AD3142-7EB1-4E31-9F52-32FBB6BAC3F6}" type="slidenum">
              <a:rPr lang="sv-SE" smtClean="0"/>
              <a:pPr>
                <a:defRPr/>
              </a:pPr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914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37431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74726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25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66801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7074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18540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3233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5003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6472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135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26166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75F1D-0A1A-EC4D-A720-E8A64C7E756C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80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Skog(mork)">
    <p:bg>
      <p:bgPr>
        <a:solidFill>
          <a:srgbClr val="3E4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C5B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2167451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2457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_Inneh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8290" y="1290482"/>
            <a:ext cx="8278513" cy="312629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 algn="l">
              <a:buFont typeface="Forsvarsmakten Sans" pitchFamily="2" charset="0"/>
              <a:buChar char="≥"/>
              <a:defRPr sz="1400" b="0" i="0">
                <a:solidFill>
                  <a:schemeClr val="tx1"/>
                </a:solidFill>
                <a:latin typeface="Forsvarsmakten Sans" pitchFamily="2" charset="0"/>
                <a:cs typeface="Forsvarsmakten Sans" pitchFamily="2" charset="0"/>
              </a:defRPr>
            </a:lvl1pPr>
            <a:lvl2pPr marL="7429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2pPr>
            <a:lvl3pPr marL="12573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3pPr>
            <a:lvl4pPr marL="16573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4pPr>
            <a:lvl5pPr marL="21717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5pPr>
            <a:lvl6pPr marL="25717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6pPr>
            <a:lvl7pPr marL="30861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7pPr>
            <a:lvl8pPr marL="35433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8pPr>
            <a:lvl9pPr marL="40005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</a:p>
          <a:p>
            <a:pPr lvl="1"/>
            <a:r>
              <a:rPr lang="sv-SE" dirty="0" smtClean="0"/>
              <a:t>2</a:t>
            </a:r>
          </a:p>
          <a:p>
            <a:pPr lvl="2"/>
            <a:r>
              <a:rPr lang="sv-SE" dirty="0" smtClean="0"/>
              <a:t>3</a:t>
            </a:r>
          </a:p>
          <a:p>
            <a:pPr lvl="3"/>
            <a:r>
              <a:rPr lang="sv-SE" dirty="0" smtClean="0"/>
              <a:t>4</a:t>
            </a:r>
          </a:p>
          <a:p>
            <a:pPr lvl="4"/>
            <a:r>
              <a:rPr lang="sv-SE" dirty="0" smtClean="0"/>
              <a:t>5</a:t>
            </a:r>
          </a:p>
          <a:p>
            <a:pPr lvl="5"/>
            <a:r>
              <a:rPr lang="sv-SE" dirty="0" smtClean="0"/>
              <a:t>6</a:t>
            </a:r>
          </a:p>
          <a:p>
            <a:pPr lvl="6"/>
            <a:r>
              <a:rPr lang="sv-SE" dirty="0" smtClean="0"/>
              <a:t>7</a:t>
            </a:r>
          </a:p>
          <a:p>
            <a:pPr lvl="7"/>
            <a:r>
              <a:rPr lang="sv-SE" dirty="0" smtClean="0"/>
              <a:t>8	</a:t>
            </a:r>
          </a:p>
          <a:p>
            <a:pPr lvl="8"/>
            <a:r>
              <a:rPr lang="sv-SE" dirty="0" smtClean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81959" y="4767265"/>
            <a:ext cx="109728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54913" y="4767265"/>
            <a:ext cx="3890930" cy="274637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08908" y="4767265"/>
            <a:ext cx="2077895" cy="274637"/>
          </a:xfrm>
          <a:prstGeom prst="rect">
            <a:avLst/>
          </a:prstGeom>
        </p:spPr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9186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481959" y="4767265"/>
            <a:ext cx="1097280" cy="27463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54913" y="4767265"/>
            <a:ext cx="3890930" cy="274637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08908" y="4767265"/>
            <a:ext cx="2077895" cy="274637"/>
          </a:xfrm>
          <a:prstGeom prst="rect">
            <a:avLst/>
          </a:prstGeom>
        </p:spPr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016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crosoft Powerpoin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017974"/>
            <a:ext cx="7772400" cy="7500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1875229"/>
            <a:ext cx="6400800" cy="8036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1625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_Skog(ljus)">
    <p:bg>
      <p:bgPr>
        <a:solidFill>
          <a:srgbClr val="DFE5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A312E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C5B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4909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Hav(ljus)">
    <p:bg>
      <p:bgPr>
        <a:solidFill>
          <a:srgbClr val="DBE2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A2E31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BBC5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4439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Jord(ljus)">
    <p:bg>
      <p:bgPr>
        <a:solidFill>
          <a:srgbClr val="E5E3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312F2A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C4BBA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29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Aska(ljus)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01F1C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09D9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6413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000000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  <p:sp>
        <p:nvSpPr>
          <p:cNvPr id="8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000000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7184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_Inneh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8290" y="1290482"/>
            <a:ext cx="8278513" cy="312629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 algn="l">
              <a:buFont typeface="Forsvarsmakten Sans" pitchFamily="2" charset="0"/>
              <a:buChar char="≥"/>
              <a:defRPr sz="1400" b="0" i="0">
                <a:solidFill>
                  <a:schemeClr val="tx1"/>
                </a:solidFill>
                <a:latin typeface="Forsvarsmakten Sans" pitchFamily="2" charset="0"/>
                <a:cs typeface="Forsvarsmakten Sans" pitchFamily="2" charset="0"/>
              </a:defRPr>
            </a:lvl1pPr>
            <a:lvl2pPr marL="7429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2pPr>
            <a:lvl3pPr marL="12573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3pPr>
            <a:lvl4pPr marL="16573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4pPr>
            <a:lvl5pPr marL="21717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5pPr>
            <a:lvl6pPr marL="25717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6pPr>
            <a:lvl7pPr marL="30861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7pPr>
            <a:lvl8pPr marL="35433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8pPr>
            <a:lvl9pPr marL="4000500" indent="-34290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</a:p>
          <a:p>
            <a:pPr lvl="1"/>
            <a:r>
              <a:rPr lang="sv-SE" dirty="0" smtClean="0"/>
              <a:t>2</a:t>
            </a:r>
          </a:p>
          <a:p>
            <a:pPr lvl="2"/>
            <a:r>
              <a:rPr lang="sv-SE" dirty="0" smtClean="0"/>
              <a:t>3</a:t>
            </a:r>
          </a:p>
          <a:p>
            <a:pPr lvl="3"/>
            <a:r>
              <a:rPr lang="sv-SE" dirty="0" smtClean="0"/>
              <a:t>4</a:t>
            </a:r>
          </a:p>
          <a:p>
            <a:pPr lvl="4"/>
            <a:r>
              <a:rPr lang="sv-SE" dirty="0" smtClean="0"/>
              <a:t>5</a:t>
            </a:r>
          </a:p>
          <a:p>
            <a:pPr lvl="5"/>
            <a:r>
              <a:rPr lang="sv-SE" dirty="0" smtClean="0"/>
              <a:t>6</a:t>
            </a:r>
          </a:p>
          <a:p>
            <a:pPr lvl="6"/>
            <a:r>
              <a:rPr lang="sv-SE" dirty="0" smtClean="0"/>
              <a:t>7</a:t>
            </a:r>
          </a:p>
          <a:p>
            <a:pPr lvl="7"/>
            <a:r>
              <a:rPr lang="sv-SE" dirty="0" smtClean="0"/>
              <a:t>8	</a:t>
            </a:r>
          </a:p>
          <a:p>
            <a:pPr lvl="8"/>
            <a:r>
              <a:rPr lang="sv-SE" dirty="0" smtClean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9186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Hav(mork)">
    <p:bg>
      <p:bgPr>
        <a:solidFill>
          <a:srgbClr val="434B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BBC5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2847558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Ingress_Inneh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4637" y="1961446"/>
            <a:ext cx="7437491" cy="22295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Font typeface="Arial" pitchFamily="34" charset="0"/>
              <a:buNone/>
              <a:defRPr sz="1400" b="0" i="0">
                <a:solidFill>
                  <a:schemeClr val="tx1"/>
                </a:solidFill>
                <a:latin typeface="Forsvarsmakten Sans" pitchFamily="2" charset="0"/>
                <a:cs typeface="Forsvarsmakten Sans" pitchFamily="2" charset="0"/>
              </a:defRPr>
            </a:lvl1pPr>
            <a:lvl2pPr marL="7429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2pPr>
            <a:lvl3pPr marL="12001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3pPr>
            <a:lvl4pPr marL="16573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4pPr>
            <a:lvl5pPr marL="21145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5pPr>
            <a:lvl6pPr marL="25717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</a:defRPr>
            </a:lvl6pPr>
            <a:lvl7pPr marL="30289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7pPr>
            <a:lvl8pPr marL="34861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8pPr>
            <a:lvl9pPr marL="3943350" indent="-285750" algn="l"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Forsvarsmakten Sans" pitchFamily="2" charset="0"/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0"/>
          </p:nvPr>
        </p:nvSpPr>
        <p:spPr>
          <a:xfrm>
            <a:off x="404637" y="1298401"/>
            <a:ext cx="7455252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6837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519693" y="1290483"/>
            <a:ext cx="8229600" cy="3074938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1pPr>
            <a:lvl2pPr marL="7429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2pPr>
            <a:lvl3pPr marL="12001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3pPr>
            <a:lvl4pPr marL="16573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4pPr>
            <a:lvl5pPr marL="21145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5pPr>
            <a:lvl6pPr marL="25717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6pPr>
            <a:lvl7pPr marL="30289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7pPr>
            <a:lvl8pPr marL="34861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8pPr>
            <a:lvl9pPr marL="39433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</a:p>
          <a:p>
            <a:pPr lvl="5"/>
            <a:r>
              <a:rPr lang="sv-SE" dirty="0" smtClean="0"/>
              <a:t>Nivå 6</a:t>
            </a:r>
          </a:p>
          <a:p>
            <a:pPr lvl="6"/>
            <a:r>
              <a:rPr lang="sv-SE" dirty="0" smtClean="0"/>
              <a:t>Nivå 7</a:t>
            </a:r>
          </a:p>
          <a:p>
            <a:pPr lvl="7"/>
            <a:r>
              <a:rPr lang="sv-SE" dirty="0" smtClean="0"/>
              <a:t>Nivå 8</a:t>
            </a:r>
          </a:p>
          <a:p>
            <a:pPr lvl="8"/>
            <a:r>
              <a:rPr lang="sv-SE" dirty="0" smtClean="0"/>
              <a:t>Nivå 9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14858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Innehall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8287" y="1635398"/>
            <a:ext cx="3773703" cy="27672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 algn="l">
              <a:buFont typeface="Forsvarsmakten Sans" pitchFamily="2" charset="0"/>
              <a:buChar char="≥"/>
              <a:defRPr sz="1400" b="0" i="0">
                <a:solidFill>
                  <a:schemeClr val="tx1"/>
                </a:solidFill>
                <a:latin typeface="Forsvarsmakten Sans" pitchFamily="2" charset="0"/>
                <a:cs typeface="Forsvarsmakten Sans" pitchFamily="2" charset="0"/>
              </a:defRPr>
            </a:lvl1pPr>
            <a:lvl2pPr marL="7429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2pPr>
            <a:lvl3pPr marL="12001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3pPr>
            <a:lvl4pPr marL="16573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4pPr>
            <a:lvl5pPr marL="21145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5pPr>
            <a:lvl6pPr marL="25717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6pPr>
            <a:lvl7pPr marL="30289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7pPr>
            <a:lvl8pPr marL="34861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8pPr>
            <a:lvl9pPr marL="3943350" indent="-285750" algn="l">
              <a:buFont typeface="Forsvarsmakten Sans" pitchFamily="2" charset="0"/>
              <a:buChar char="≥"/>
              <a:defRPr sz="1400">
                <a:solidFill>
                  <a:schemeClr val="tx1"/>
                </a:solidFill>
                <a:latin typeface="Forsvarsmakten Sans" pitchFamily="2" charset="0"/>
              </a:defRPr>
            </a:lvl9pPr>
          </a:lstStyle>
          <a:p>
            <a:r>
              <a:rPr lang="sv-SE" dirty="0" smtClean="0"/>
              <a:t>Klicka här för att ändra format på underrubrik i bakgrunden</a:t>
            </a:r>
            <a:endParaRPr lang="sv-SE" dirty="0"/>
          </a:p>
          <a:p>
            <a:pPr lvl="1"/>
            <a:r>
              <a:rPr lang="sv-SE" dirty="0" smtClean="0"/>
              <a:t>2</a:t>
            </a:r>
          </a:p>
          <a:p>
            <a:pPr lvl="2"/>
            <a:r>
              <a:rPr lang="sv-SE" dirty="0" smtClean="0"/>
              <a:t>3</a:t>
            </a:r>
          </a:p>
          <a:p>
            <a:pPr lvl="3"/>
            <a:r>
              <a:rPr lang="sv-SE" dirty="0" smtClean="0"/>
              <a:t>4</a:t>
            </a:r>
          </a:p>
          <a:p>
            <a:pPr lvl="4"/>
            <a:r>
              <a:rPr lang="sv-SE" dirty="0" smtClean="0"/>
              <a:t>5</a:t>
            </a:r>
          </a:p>
          <a:p>
            <a:pPr lvl="5"/>
            <a:r>
              <a:rPr lang="sv-SE" dirty="0" smtClean="0"/>
              <a:t>6</a:t>
            </a:r>
          </a:p>
          <a:p>
            <a:pPr lvl="6"/>
            <a:r>
              <a:rPr lang="sv-SE" dirty="0" smtClean="0"/>
              <a:t>7</a:t>
            </a:r>
          </a:p>
          <a:p>
            <a:pPr lvl="7"/>
            <a:r>
              <a:rPr lang="sv-SE" dirty="0" smtClean="0"/>
              <a:t>8</a:t>
            </a:r>
          </a:p>
          <a:p>
            <a:pPr lvl="8"/>
            <a:r>
              <a:rPr lang="sv-SE" dirty="0" smtClean="0"/>
              <a:t>9</a:t>
            </a:r>
          </a:p>
          <a:p>
            <a:pPr lvl="1"/>
            <a:endParaRPr lang="sv-SE" dirty="0" smtClean="0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4576767" y="0"/>
            <a:ext cx="4567237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3534314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98511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_Punktlista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14867" y="1707445"/>
            <a:ext cx="3527734" cy="28871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5pPr>
            <a:lvl6pPr marL="2571750" indent="-285750">
              <a:buFont typeface="Forsvarsmakten Sans" pitchFamily="2" charset="0"/>
              <a:buChar char="≥"/>
              <a:defRPr/>
            </a:lvl6pPr>
            <a:lvl7pPr marL="3028950" indent="-285750">
              <a:buFont typeface="Forsvarsmakten Sans" pitchFamily="2" charset="0"/>
              <a:buChar char="≥"/>
              <a:defRPr/>
            </a:lvl7pPr>
            <a:lvl8pPr marL="3486150" indent="-285750">
              <a:buFont typeface="Forsvarsmakten Sans" pitchFamily="2" charset="0"/>
              <a:buChar char="≥"/>
              <a:defRPr/>
            </a:lvl8pPr>
            <a:lvl9pPr marL="3943350" indent="-285750">
              <a:buFont typeface="Forsvarsmakten Sans" pitchFamily="2" charset="0"/>
              <a:buChar char="≥"/>
              <a:defRPr/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</a:p>
          <a:p>
            <a:pPr lvl="5"/>
            <a:r>
              <a:rPr lang="sv-SE" dirty="0" smtClean="0"/>
              <a:t>6</a:t>
            </a:r>
          </a:p>
          <a:p>
            <a:pPr lvl="6"/>
            <a:r>
              <a:rPr lang="sv-SE" dirty="0" smtClean="0"/>
              <a:t>7</a:t>
            </a:r>
          </a:p>
          <a:p>
            <a:pPr lvl="7"/>
            <a:r>
              <a:rPr lang="sv-SE" dirty="0" smtClean="0"/>
              <a:t>8</a:t>
            </a:r>
          </a:p>
          <a:p>
            <a:pPr lvl="8"/>
            <a:r>
              <a:rPr lang="sv-SE" dirty="0" smtClean="0"/>
              <a:t>9</a:t>
            </a:r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4576767" y="0"/>
            <a:ext cx="4567237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3534314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2751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itchFamily="34" charset="0"/>
              <a:buNone/>
              <a:defRPr/>
            </a:lvl5pPr>
            <a:lvl6pPr marL="2286000" indent="0">
              <a:buNone/>
              <a:defRPr/>
            </a:lvl6pPr>
          </a:lstStyle>
          <a:p>
            <a:r>
              <a:rPr lang="sv-SE" dirty="0" smtClean="0"/>
              <a:t>Klicka på ikonen för att lägga till en bild</a:t>
            </a:r>
          </a:p>
          <a:p>
            <a:pPr lvl="4"/>
            <a:endParaRPr lang="sv-SE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4873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14870" y="1214841"/>
            <a:ext cx="3846689" cy="3224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1pPr>
            <a:lvl2pPr marL="742950" indent="-28575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2pPr>
            <a:lvl3pPr marL="1143000" indent="-2286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3pPr>
            <a:lvl4pPr marL="1600200" indent="-2286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4pPr>
            <a:lvl5pPr marL="2057400" indent="-228600">
              <a:buSzPct val="100000"/>
              <a:buFont typeface="Forsvarsmakten Sans" pitchFamily="2" charset="0"/>
              <a:buChar char="≥"/>
              <a:defRPr sz="1400">
                <a:solidFill>
                  <a:srgbClr val="000000"/>
                </a:solidFill>
                <a:latin typeface="Forsvarsmakten Sans" pitchFamily="2" charset="0"/>
              </a:defRPr>
            </a:lvl5pPr>
            <a:lvl6pPr marL="2571750" indent="-285750">
              <a:buFont typeface="Forsvarsmakten Sans" pitchFamily="2" charset="0"/>
              <a:buChar char="≥"/>
              <a:defRPr sz="1400">
                <a:latin typeface="Forsvarsmakten Sans" pitchFamily="2" charset="0"/>
              </a:defRPr>
            </a:lvl6pPr>
            <a:lvl7pPr marL="3028950" indent="-285750">
              <a:buFont typeface="Forsvarsmakten Sans" pitchFamily="2" charset="0"/>
              <a:buChar char="≥"/>
              <a:defRPr sz="1400">
                <a:latin typeface="Forsvarsmakten Sans" pitchFamily="2" charset="0"/>
              </a:defRPr>
            </a:lvl7pPr>
            <a:lvl8pPr marL="3486150" indent="-285750">
              <a:buFont typeface="Forsvarsmakten Sans" pitchFamily="2" charset="0"/>
              <a:buChar char="≥"/>
              <a:defRPr sz="1400" baseline="0">
                <a:latin typeface="Forsvarsmakten Sans" pitchFamily="2" charset="0"/>
              </a:defRPr>
            </a:lvl8pPr>
            <a:lvl9pPr marL="3886200" indent="-228600">
              <a:buFont typeface="Forsvarsmakten Sans" pitchFamily="2" charset="0"/>
              <a:buChar char="≥"/>
              <a:defRPr sz="1400">
                <a:latin typeface="Forsvarsmakten Sans" pitchFamily="2" charset="0"/>
              </a:defRPr>
            </a:lvl9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	</a:t>
            </a:r>
          </a:p>
          <a:p>
            <a:pPr lvl="5"/>
            <a:r>
              <a:rPr lang="sv-SE" dirty="0" smtClean="0"/>
              <a:t>6</a:t>
            </a:r>
          </a:p>
          <a:p>
            <a:pPr lvl="6"/>
            <a:r>
              <a:rPr lang="sv-SE" dirty="0" smtClean="0"/>
              <a:t>7</a:t>
            </a:r>
          </a:p>
          <a:p>
            <a:pPr lvl="7"/>
            <a:r>
              <a:rPr lang="sv-SE" dirty="0" smtClean="0"/>
              <a:t>8</a:t>
            </a:r>
          </a:p>
          <a:p>
            <a:pPr lvl="8"/>
            <a:r>
              <a:rPr lang="sv-SE" dirty="0" smtClean="0"/>
              <a:t>9</a:t>
            </a:r>
          </a:p>
        </p:txBody>
      </p:sp>
      <p:sp>
        <p:nvSpPr>
          <p:cNvPr id="10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4543778" y="1214841"/>
            <a:ext cx="3850747" cy="32245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4pPr>
            <a:lvl5pPr marL="20574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 sz="1400">
                <a:solidFill>
                  <a:srgbClr val="000000"/>
                </a:solidFill>
                <a:latin typeface="Forsvarsmakten Sans" pitchFamily="2" charset="0"/>
              </a:defRPr>
            </a:lvl5pPr>
            <a:lvl6pPr marL="22860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6pPr>
            <a:lvl7pPr marL="27432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7pPr>
            <a:lvl8pPr marL="29718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8pPr>
            <a:lvl9pPr marL="3657600" indent="0">
              <a:buFont typeface="Forsvarsmakten Sans" pitchFamily="2" charset="0"/>
              <a:buNone/>
              <a:defRPr sz="1400">
                <a:latin typeface="Forsvarsmakten Sans" pitchFamily="2" charset="0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Klicka här för att ändra format på bakgrundstexten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två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tre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fyra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Nivå fem</a:t>
            </a:r>
          </a:p>
          <a:p>
            <a:pPr marL="2286000" marR="0" lvl="5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6</a:t>
            </a:r>
          </a:p>
          <a:p>
            <a:pPr marL="2743200" marR="0" lvl="6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7</a:t>
            </a:r>
          </a:p>
          <a:p>
            <a:pPr marL="3200400" marR="0" lvl="7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8</a:t>
            </a:r>
          </a:p>
          <a:p>
            <a:pPr marL="3886200" marR="0" lvl="8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r>
              <a:rPr kumimoji="0" lang="sv-SE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orsvarsmakten Sans" pitchFamily="2" charset="0"/>
                <a:ea typeface="+mn-ea"/>
                <a:cs typeface="+mn-cs"/>
              </a:rPr>
              <a:t>9</a:t>
            </a:r>
          </a:p>
          <a:p>
            <a:pPr marL="3886200" marR="0" lvl="8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endParaRPr kumimoji="0" lang="sv-SE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orsvarsmakten Sans" pitchFamily="2" charset="0"/>
              <a:ea typeface="+mn-ea"/>
              <a:cs typeface="+mn-cs"/>
            </a:endParaRPr>
          </a:p>
          <a:p>
            <a:pPr marL="3200400" marR="0" lvl="7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Forsvarsmakten Sans" pitchFamily="2" charset="0"/>
              <a:buChar char="≥"/>
              <a:tabLst/>
              <a:defRPr/>
            </a:pPr>
            <a:endParaRPr kumimoji="0" lang="sv-SE" sz="1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orsvarsmakten Sans" pitchFamily="2" charset="0"/>
              <a:ea typeface="+mn-ea"/>
              <a:cs typeface="+mn-cs"/>
            </a:endParaRP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46273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innehållsdelar_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457200" y="2088446"/>
            <a:ext cx="4089822" cy="25061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</a:p>
          <a:p>
            <a:pPr lvl="5"/>
            <a:r>
              <a:rPr lang="sv-SE" dirty="0" smtClean="0"/>
              <a:t>6</a:t>
            </a:r>
          </a:p>
          <a:p>
            <a:pPr lvl="6"/>
            <a:r>
              <a:rPr lang="sv-SE" dirty="0" smtClean="0"/>
              <a:t>7</a:t>
            </a:r>
          </a:p>
          <a:p>
            <a:pPr lvl="7"/>
            <a:r>
              <a:rPr lang="sv-SE" dirty="0" smtClean="0"/>
              <a:t>8</a:t>
            </a:r>
          </a:p>
          <a:p>
            <a:pPr lvl="8"/>
            <a:r>
              <a:rPr lang="sv-SE" dirty="0" smtClean="0"/>
              <a:t>9</a:t>
            </a:r>
            <a:endParaRPr lang="sv-SE" dirty="0"/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2"/>
          </p:nvPr>
        </p:nvSpPr>
        <p:spPr>
          <a:xfrm>
            <a:off x="408287" y="1230675"/>
            <a:ext cx="4138735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3" name="Platshållare för innehåll 2"/>
          <p:cNvSpPr>
            <a:spLocks noGrp="1"/>
          </p:cNvSpPr>
          <p:nvPr>
            <p:ph idx="13" hasCustomPrompt="1"/>
          </p:nvPr>
        </p:nvSpPr>
        <p:spPr>
          <a:xfrm>
            <a:off x="4761089" y="2088446"/>
            <a:ext cx="4089822" cy="25061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  <a:lvl6pPr marL="2571750" indent="-285750">
              <a:buFont typeface="Forsvarsmakten Sans" pitchFamily="2" charset="0"/>
              <a:buChar char="≥"/>
              <a:defRPr/>
            </a:lvl6pPr>
            <a:lvl7pPr marL="3028950" indent="-285750">
              <a:buFont typeface="Forsvarsmakten Sans" pitchFamily="2" charset="0"/>
              <a:buChar char="≥"/>
              <a:defRPr/>
            </a:lvl7pPr>
            <a:lvl8pPr marL="3486150" indent="-285750">
              <a:buFont typeface="Forsvarsmakten Sans" pitchFamily="2" charset="0"/>
              <a:buChar char="≥"/>
              <a:defRPr/>
            </a:lvl8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</a:p>
          <a:p>
            <a:pPr lvl="5"/>
            <a:r>
              <a:rPr lang="sv-SE" dirty="0" smtClean="0"/>
              <a:t>6</a:t>
            </a:r>
          </a:p>
          <a:p>
            <a:pPr lvl="6"/>
            <a:r>
              <a:rPr lang="sv-SE" dirty="0" smtClean="0"/>
              <a:t>7</a:t>
            </a:r>
          </a:p>
          <a:p>
            <a:pPr lvl="7"/>
            <a:r>
              <a:rPr lang="sv-SE" dirty="0" smtClean="0"/>
              <a:t>8</a:t>
            </a:r>
          </a:p>
          <a:p>
            <a:pPr lvl="8"/>
            <a:r>
              <a:rPr lang="sv-SE" dirty="0" smtClean="0"/>
              <a:t>9</a:t>
            </a:r>
            <a:endParaRPr lang="sv-SE" dirty="0"/>
          </a:p>
        </p:txBody>
      </p:sp>
      <p:sp>
        <p:nvSpPr>
          <p:cNvPr id="14" name="Platshållare för text 6"/>
          <p:cNvSpPr>
            <a:spLocks noGrp="1"/>
          </p:cNvSpPr>
          <p:nvPr>
            <p:ph type="body" sz="quarter" idx="14"/>
          </p:nvPr>
        </p:nvSpPr>
        <p:spPr>
          <a:xfrm>
            <a:off x="4712180" y="1230675"/>
            <a:ext cx="4138735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04029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016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t/Avslut_Sk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M90_SKOG_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1" t="24754" r="7015" b="25862"/>
          <a:stretch/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pic>
        <p:nvPicPr>
          <p:cNvPr id="2" name="Bildobjekt 1" descr="FM_NEG_Svartv_center_text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34" y="1653792"/>
            <a:ext cx="2607532" cy="18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24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245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Jord(mork)">
    <p:bg>
      <p:bgPr>
        <a:solidFill>
          <a:srgbClr val="4947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/>
          <p:cNvSpPr txBox="1"/>
          <p:nvPr userDrawn="1"/>
        </p:nvSpPr>
        <p:spPr>
          <a:xfrm>
            <a:off x="-418353" y="13297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C4BBA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872347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crosoft Powerpoin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017974"/>
            <a:ext cx="7772400" cy="7500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1875229"/>
            <a:ext cx="6400800" cy="8036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16255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/Avslut_H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M90_HAV_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62" r="3616" b="47655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4" name="Bildobjekt 3" descr="FM_NEG_Svartv_center_text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34" y="1653792"/>
            <a:ext cx="2607532" cy="18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08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/Avslut_J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M90_JORD_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94" t="43980" r="2282" b="5196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5" name="Bildobjekt 4" descr="FM_NEG_Svartv_center_text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34" y="1653792"/>
            <a:ext cx="2607532" cy="18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59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/Avslut_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M90_ASKA_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88" t="7683" b="39204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pic>
        <p:nvPicPr>
          <p:cNvPr id="5" name="Bildobjekt 4" descr="FM_NEG_Svartv_center_text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34" y="1653792"/>
            <a:ext cx="2607532" cy="18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45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Hav(ljus)">
    <p:bg>
      <p:bgPr>
        <a:solidFill>
          <a:srgbClr val="DBE2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A2E31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CBBC5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373025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Jord(ljus)">
    <p:bg>
      <p:bgPr>
        <a:solidFill>
          <a:srgbClr val="E5E3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312F2A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C4BBA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803747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Aska(ljus)"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201F1C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7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09D9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249448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000000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/>
              <a:t>Klicka här för att </a:t>
            </a:r>
            <a:br>
              <a:rPr lang="sv-SE"/>
            </a:br>
            <a:r>
              <a:rPr lang="sv-SE"/>
              <a:t>ändra format</a:t>
            </a:r>
          </a:p>
        </p:txBody>
      </p:sp>
      <p:sp>
        <p:nvSpPr>
          <p:cNvPr id="8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000000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2778016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Ingress_Inneh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04637" y="1961446"/>
            <a:ext cx="7437491" cy="222955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Forsvarsmakten Sans"/>
                <a:cs typeface="Forsvarsmakt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0"/>
          </p:nvPr>
        </p:nvSpPr>
        <p:spPr>
          <a:xfrm>
            <a:off x="404637" y="1298401"/>
            <a:ext cx="7455252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6759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04636" y="1290483"/>
            <a:ext cx="8229600" cy="30749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375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Aska(mork)">
    <p:bg>
      <p:bgPr>
        <a:solidFill>
          <a:srgbClr val="5D5D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  <p:sp>
        <p:nvSpPr>
          <p:cNvPr id="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rgbClr val="A09D9B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68823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Innehall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08287" y="1635398"/>
            <a:ext cx="3773703" cy="276727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400" b="0" i="0">
                <a:solidFill>
                  <a:srgbClr val="000000"/>
                </a:solidFill>
                <a:latin typeface="Forsvarsmakten Sans"/>
                <a:cs typeface="Forsvarsmakt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4576767" y="0"/>
            <a:ext cx="4567237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3534314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5113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_Punktlista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4867" y="1707445"/>
            <a:ext cx="3527734" cy="28871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latin typeface="Forsvarsmakten Sans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bild 4"/>
          <p:cNvSpPr>
            <a:spLocks noGrp="1"/>
          </p:cNvSpPr>
          <p:nvPr>
            <p:ph type="pic" sz="quarter" idx="10"/>
          </p:nvPr>
        </p:nvSpPr>
        <p:spPr>
          <a:xfrm>
            <a:off x="4576767" y="0"/>
            <a:ext cx="4567237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3534314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02081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60540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/>
          </p:nvPr>
        </p:nvSpPr>
        <p:spPr>
          <a:xfrm>
            <a:off x="414870" y="1214841"/>
            <a:ext cx="3846689" cy="3224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0" name="Platshållare för innehåll 2"/>
          <p:cNvSpPr>
            <a:spLocks noGrp="1"/>
          </p:cNvSpPr>
          <p:nvPr>
            <p:ph idx="10"/>
          </p:nvPr>
        </p:nvSpPr>
        <p:spPr>
          <a:xfrm>
            <a:off x="4543778" y="1214841"/>
            <a:ext cx="3850747" cy="32245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18331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innehållsdelar_Ingr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/>
          </p:nvPr>
        </p:nvSpPr>
        <p:spPr>
          <a:xfrm>
            <a:off x="457200" y="2088446"/>
            <a:ext cx="4089822" cy="25061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2"/>
          </p:nvPr>
        </p:nvSpPr>
        <p:spPr>
          <a:xfrm>
            <a:off x="408287" y="1230675"/>
            <a:ext cx="4138735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3" name="Platshållare för innehåll 2"/>
          <p:cNvSpPr>
            <a:spLocks noGrp="1"/>
          </p:cNvSpPr>
          <p:nvPr>
            <p:ph idx="13"/>
          </p:nvPr>
        </p:nvSpPr>
        <p:spPr>
          <a:xfrm>
            <a:off x="4761089" y="2088446"/>
            <a:ext cx="4089822" cy="25061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1pPr>
            <a:lvl2pPr marL="742950" indent="-28575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2pPr>
            <a:lvl3pPr marL="11430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3pPr>
            <a:lvl4pPr marL="16002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4pPr>
            <a:lvl5pPr marL="2057400" indent="-228600">
              <a:buSzPct val="100000"/>
              <a:buFontTx/>
              <a:buBlip>
                <a:blip r:embed="rId2"/>
              </a:buBlip>
              <a:defRPr sz="1400">
                <a:solidFill>
                  <a:srgbClr val="000000"/>
                </a:solidFill>
                <a:latin typeface="Forsvarsmakten Sans"/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Platshållare för text 6"/>
          <p:cNvSpPr>
            <a:spLocks noGrp="1"/>
          </p:cNvSpPr>
          <p:nvPr>
            <p:ph type="body" sz="quarter" idx="14"/>
          </p:nvPr>
        </p:nvSpPr>
        <p:spPr>
          <a:xfrm>
            <a:off x="4712180" y="1230675"/>
            <a:ext cx="4138735" cy="493712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0" i="0">
                <a:latin typeface="Forsvarsmakten Sans Light"/>
                <a:cs typeface="Forsvarsmakten Sans Light"/>
              </a:defRPr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Rubrik 1"/>
          <p:cNvSpPr>
            <a:spLocks noGrp="1"/>
          </p:cNvSpPr>
          <p:nvPr>
            <p:ph type="ctrTitle"/>
          </p:nvPr>
        </p:nvSpPr>
        <p:spPr>
          <a:xfrm>
            <a:off x="408288" y="606252"/>
            <a:ext cx="6493631" cy="42916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200" b="0" i="0">
                <a:solidFill>
                  <a:srgbClr val="000000"/>
                </a:solidFill>
                <a:latin typeface="Forsvarsmakten Sans Condensed"/>
                <a:cs typeface="Forsvarsmakten Sans Condensed"/>
              </a:defRPr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195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926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_Aska(mo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endParaRPr lang="sv-SE" dirty="0"/>
          </a:p>
        </p:txBody>
      </p:sp>
      <p:sp>
        <p:nvSpPr>
          <p:cNvPr id="4" name="Rubrik 1"/>
          <p:cNvSpPr>
            <a:spLocks noGrp="1"/>
          </p:cNvSpPr>
          <p:nvPr>
            <p:ph type="ctrTitle" hasCustomPrompt="1"/>
          </p:nvPr>
        </p:nvSpPr>
        <p:spPr>
          <a:xfrm>
            <a:off x="408287" y="1579484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48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  <p:sp>
        <p:nvSpPr>
          <p:cNvPr id="5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03226" y="1361363"/>
            <a:ext cx="5562344" cy="19220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="0" i="0">
                <a:solidFill>
                  <a:schemeClr val="bg1"/>
                </a:solidFill>
                <a:latin typeface="Forsvarsmakten Sans Light"/>
                <a:cs typeface="Forsvarsmakten Sans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149053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/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latin typeface="Forsvarsmakten Sans"/>
              </a:defRPr>
            </a:lvl1pPr>
          </a:lstStyle>
          <a:p>
            <a:endParaRPr lang="sv-SE" dirty="0"/>
          </a:p>
        </p:txBody>
      </p:sp>
      <p:sp>
        <p:nvSpPr>
          <p:cNvPr id="4" name="Rubrik 1"/>
          <p:cNvSpPr>
            <a:spLocks noGrp="1"/>
          </p:cNvSpPr>
          <p:nvPr>
            <p:ph type="ctrTitle"/>
          </p:nvPr>
        </p:nvSpPr>
        <p:spPr>
          <a:xfrm>
            <a:off x="408287" y="1399909"/>
            <a:ext cx="7148102" cy="65134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6600" b="0" i="0">
                <a:solidFill>
                  <a:srgbClr val="FFFFFF"/>
                </a:solidFill>
                <a:latin typeface="Forsvarsmakten Sans Stencil"/>
                <a:cs typeface="Forsvarsmakten Sans Stencil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097708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857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726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rt/Avslut_Sk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M90_SKOG_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1" t="24754" r="7015" b="25862"/>
          <a:stretch/>
        </p:blipFill>
        <p:spPr>
          <a:xfrm>
            <a:off x="-1" y="-1"/>
            <a:ext cx="9144001" cy="5143501"/>
          </a:xfrm>
          <a:prstGeom prst="rect">
            <a:avLst/>
          </a:prstGeom>
        </p:spPr>
      </p:pic>
      <p:pic>
        <p:nvPicPr>
          <p:cNvPr id="2" name="Bildobjekt 1" descr="FM_NEG_Svartv_center_text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234" y="1653792"/>
            <a:ext cx="2607532" cy="18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24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34" Type="http://schemas.openxmlformats.org/officeDocument/2006/relationships/image" Target="../media/image4.emf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FM_NEG_Svartv_text.ep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4662641"/>
            <a:ext cx="908049" cy="2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53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706" r:id="rId4"/>
    <p:sldLayoutId id="2147483696" r:id="rId5"/>
    <p:sldLayoutId id="2147483707" r:id="rId6"/>
    <p:sldLayoutId id="2147483697" r:id="rId7"/>
    <p:sldLayoutId id="2147483700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FM_ENDAST_SVART.eps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5" y="4666703"/>
            <a:ext cx="905102" cy="28510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1481959" y="4767265"/>
            <a:ext cx="10972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654913" y="4767265"/>
            <a:ext cx="389093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6608908" y="4767265"/>
            <a:ext cx="207789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154C4-12C6-4109-B38E-536FC5DA3C66}" type="slidenum">
              <a:rPr lang="sv-SE" smtClean="0"/>
              <a:t>‹#›</a:t>
            </a:fld>
            <a:endParaRPr lang="sv-SE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929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8" r:id="rId16"/>
    <p:sldLayoutId id="2147483729" r:id="rId17"/>
    <p:sldLayoutId id="2147483660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2" r:id="rId24"/>
    <p:sldLayoutId id="2147483701" r:id="rId25"/>
    <p:sldLayoutId id="2147483650" r:id="rId26"/>
    <p:sldLayoutId id="2147483676" r:id="rId27"/>
    <p:sldLayoutId id="2147483677" r:id="rId28"/>
    <p:sldLayoutId id="2147483651" r:id="rId29"/>
    <p:sldLayoutId id="2147483652" r:id="rId30"/>
    <p:sldLayoutId id="2147483673" r:id="rId31"/>
    <p:sldLayoutId id="2147483680" r:id="rId32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FM Sans 09 Bold Condensed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b="0" i="0" kern="1200" baseline="0">
          <a:solidFill>
            <a:schemeClr val="tx1"/>
          </a:solidFill>
          <a:latin typeface="Forsvarsmakten Sans" pitchFamily="2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Forsvarsmakten Sans" pitchFamily="2" charset="0"/>
        <a:buChar char="≥"/>
        <a:defRPr sz="1400" kern="1200">
          <a:solidFill>
            <a:schemeClr val="tx1"/>
          </a:solidFill>
          <a:latin typeface="Forsvarsmakten Sans" pitchFamily="2" charset="0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79512" y="267497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QUALITY ASSURANCE OF EDUCATION AND</a:t>
            </a:r>
          </a:p>
          <a:p>
            <a:pPr algn="ctr"/>
            <a:r>
              <a:rPr lang="en-C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TRAINING IN THE SWEDISH ARMED FORCES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1043608" y="3954782"/>
            <a:ext cx="7272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SWEDISH ARMED FORCES HEADQUARTERS </a:t>
            </a:r>
          </a:p>
          <a:p>
            <a:pPr algn="ctr"/>
            <a:r>
              <a:rPr lang="sv-S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DIRECTOR OF FOREIGN LANGUAGES </a:t>
            </a:r>
          </a:p>
          <a:p>
            <a:pPr algn="ctr"/>
            <a:r>
              <a:rPr lang="sv-S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MARIAMMA MARTIN</a:t>
            </a:r>
            <a:endParaRPr lang="sv-S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1520" y="205978"/>
            <a:ext cx="8712968" cy="99762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WHO? WHAT</a:t>
            </a:r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sv-S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WHEN? WHERE? WHY? AND HOW? IN THE SWEDISH ARMED FORCES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3528" y="1059582"/>
            <a:ext cx="8496944" cy="3888432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sv-SE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QA? </a:t>
            </a:r>
          </a:p>
          <a:p>
            <a:pPr marL="0" indent="0">
              <a:buNone/>
            </a:pPr>
            <a:r>
              <a:rPr lang="sv-SE" sz="26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Directorate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endParaRPr lang="sv-SE" sz="26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experts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be the focus? </a:t>
            </a:r>
          </a:p>
          <a:p>
            <a:pPr marL="0" indent="0">
              <a:buNone/>
            </a:pPr>
            <a:r>
              <a:rPr lang="sv-SE" sz="2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sv-SE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sv-SE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6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sv-SE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it be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0">
              <a:buNone/>
            </a:pPr>
            <a:r>
              <a:rPr lang="sv-SE" sz="2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given </a:t>
            </a:r>
            <a:r>
              <a:rPr lang="sv-SE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slot</a:t>
            </a:r>
            <a:endParaRPr lang="sv-SE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it be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sv-SE" sz="26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sv-SE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sv-SE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sv-SE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2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sv-SE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it be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safeguard the standards </a:t>
            </a:r>
            <a:r>
              <a:rPr lang="en-US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quality assurance in </a:t>
            </a:r>
            <a:r>
              <a:rPr lang="en-US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</a:t>
            </a:r>
            <a:r>
              <a:rPr lang="en-US" sz="2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training </a:t>
            </a:r>
            <a:r>
              <a:rPr lang="en-US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the Swedish Armed Forces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it be </a:t>
            </a:r>
            <a:r>
              <a:rPr lang="sv-SE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r>
              <a:rPr lang="sv-S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sv-SE" sz="26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the </a:t>
            </a:r>
            <a:r>
              <a:rPr lang="sv-SE" sz="2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sv-SE" sz="2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sv-SE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v-SE" dirty="0"/>
          </a:p>
        </p:txBody>
      </p: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6918873" y="3782059"/>
            <a:ext cx="1219491" cy="1063943"/>
            <a:chOff x="1632" y="1248"/>
            <a:chExt cx="2682" cy="2286"/>
          </a:xfrm>
        </p:grpSpPr>
        <p:sp>
          <p:nvSpPr>
            <p:cNvPr id="10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11" name="AutoShape 9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12" name="AutoShape 10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5025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04460" y="195486"/>
            <a:ext cx="8231602" cy="72008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INSPECTION AS THE METHOD FOR QA</a:t>
            </a:r>
            <a:endParaRPr lang="sv-SE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51919" y="1080287"/>
            <a:ext cx="8547348" cy="39033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safeguard the standards and to ensure quality assurance in education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Quality assurance is not a static process but a dynamic one and it is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Inspection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cycle is clearly defined in the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HQ directive 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three year cycle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Structured follow up with the purpose of warranting that identified areas for improvement are dealt with and further enhancement takes place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sv-SE" sz="2000" dirty="0" err="1">
                <a:latin typeface="Arial" panose="020B0604020202020204" pitchFamily="34" charset="0"/>
                <a:cs typeface="Arial" panose="020B0604020202020204" pitchFamily="34" charset="0"/>
              </a:rPr>
              <a:t>carried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000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v-SE" sz="2000" dirty="0" err="1">
                <a:latin typeface="Arial" panose="020B0604020202020204" pitchFamily="34" charset="0"/>
                <a:cs typeface="Arial" panose="020B0604020202020204" pitchFamily="34" charset="0"/>
              </a:rPr>
              <a:t>close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000" dirty="0" err="1">
                <a:latin typeface="Arial" panose="020B0604020202020204" pitchFamily="34" charset="0"/>
                <a:cs typeface="Arial" panose="020B0604020202020204" pitchFamily="34" charset="0"/>
              </a:rPr>
              <a:t>coperation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0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2000" dirty="0" err="1">
                <a:latin typeface="Arial" panose="020B0604020202020204" pitchFamily="34" charset="0"/>
                <a:cs typeface="Arial" panose="020B0604020202020204" pitchFamily="34" charset="0"/>
              </a:rPr>
              <a:t>inspected</a:t>
            </a:r>
            <a:r>
              <a:rPr lang="sv-SE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Headquarters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469871" y="4121760"/>
            <a:ext cx="1249680" cy="927735"/>
            <a:chOff x="1824" y="633"/>
            <a:chExt cx="2834" cy="2849"/>
          </a:xfrm>
        </p:grpSpPr>
        <p:sp>
          <p:nvSpPr>
            <p:cNvPr id="5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6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7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5362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Ned 45"/>
          <p:cNvSpPr/>
          <p:nvPr/>
        </p:nvSpPr>
        <p:spPr>
          <a:xfrm>
            <a:off x="8246642" y="3657710"/>
            <a:ext cx="288032" cy="42521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400"/>
          </a:p>
        </p:txBody>
      </p:sp>
      <p:sp>
        <p:nvSpPr>
          <p:cNvPr id="45" name="Höger 44"/>
          <p:cNvSpPr/>
          <p:nvPr/>
        </p:nvSpPr>
        <p:spPr>
          <a:xfrm>
            <a:off x="7523629" y="2569816"/>
            <a:ext cx="417875" cy="1990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400"/>
          </a:p>
        </p:txBody>
      </p:sp>
      <p:sp>
        <p:nvSpPr>
          <p:cNvPr id="40" name="Höger 39"/>
          <p:cNvSpPr/>
          <p:nvPr/>
        </p:nvSpPr>
        <p:spPr>
          <a:xfrm>
            <a:off x="4529941" y="2609241"/>
            <a:ext cx="417875" cy="1990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400"/>
          </a:p>
        </p:txBody>
      </p:sp>
      <p:sp>
        <p:nvSpPr>
          <p:cNvPr id="41" name="Höger 40"/>
          <p:cNvSpPr/>
          <p:nvPr/>
        </p:nvSpPr>
        <p:spPr>
          <a:xfrm>
            <a:off x="3007090" y="2609242"/>
            <a:ext cx="417875" cy="1990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400"/>
          </a:p>
        </p:txBody>
      </p:sp>
      <p:sp>
        <p:nvSpPr>
          <p:cNvPr id="13" name="Höger 12"/>
          <p:cNvSpPr/>
          <p:nvPr/>
        </p:nvSpPr>
        <p:spPr>
          <a:xfrm>
            <a:off x="1524164" y="2634265"/>
            <a:ext cx="417875" cy="1990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400"/>
          </a:p>
        </p:txBody>
      </p:sp>
      <p:sp>
        <p:nvSpPr>
          <p:cNvPr id="6" name="Rektangel 5"/>
          <p:cNvSpPr/>
          <p:nvPr/>
        </p:nvSpPr>
        <p:spPr>
          <a:xfrm>
            <a:off x="6410872" y="2310227"/>
            <a:ext cx="1080120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400" b="1" dirty="0" smtClean="0">
                <a:solidFill>
                  <a:sysClr val="windowText" lastClr="000000"/>
                </a:solidFill>
              </a:rPr>
              <a:t>INSPECTION</a:t>
            </a:r>
          </a:p>
        </p:txBody>
      </p:sp>
      <p:sp>
        <p:nvSpPr>
          <p:cNvPr id="8" name="Rektangel 7"/>
          <p:cNvSpPr/>
          <p:nvPr/>
        </p:nvSpPr>
        <p:spPr>
          <a:xfrm>
            <a:off x="7523629" y="3196892"/>
            <a:ext cx="1551259" cy="4320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 smtClean="0">
                <a:solidFill>
                  <a:sysClr val="windowText" lastClr="000000"/>
                </a:solidFill>
              </a:rPr>
              <a:t>REPORT  SENT TO THE SCHOOL</a:t>
            </a:r>
            <a:endParaRPr lang="sv-SE" sz="1100" dirty="0">
              <a:solidFill>
                <a:sysClr val="windowText" lastClr="000000"/>
              </a:solidFill>
            </a:endParaRPr>
          </a:p>
        </p:txBody>
      </p:sp>
      <p:sp>
        <p:nvSpPr>
          <p:cNvPr id="17" name="Ned 16"/>
          <p:cNvSpPr/>
          <p:nvPr/>
        </p:nvSpPr>
        <p:spPr>
          <a:xfrm>
            <a:off x="8252402" y="2771678"/>
            <a:ext cx="288032" cy="425214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400"/>
          </a:p>
        </p:txBody>
      </p:sp>
      <p:sp>
        <p:nvSpPr>
          <p:cNvPr id="2" name="Ned 1"/>
          <p:cNvSpPr/>
          <p:nvPr/>
        </p:nvSpPr>
        <p:spPr>
          <a:xfrm>
            <a:off x="705304" y="1054451"/>
            <a:ext cx="234026" cy="220721"/>
          </a:xfrm>
          <a:prstGeom prst="downArrow">
            <a:avLst>
              <a:gd name="adj1" fmla="val 57169"/>
              <a:gd name="adj2" fmla="val 50000"/>
            </a:avLst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23" name="Ned 22"/>
          <p:cNvSpPr/>
          <p:nvPr/>
        </p:nvSpPr>
        <p:spPr>
          <a:xfrm>
            <a:off x="702688" y="2102497"/>
            <a:ext cx="234026" cy="263677"/>
          </a:xfrm>
          <a:prstGeom prst="downArrow">
            <a:avLst>
              <a:gd name="adj1" fmla="val 57169"/>
              <a:gd name="adj2" fmla="val 50000"/>
            </a:avLst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26" name="Lodrät skriftrulle 25"/>
          <p:cNvSpPr/>
          <p:nvPr/>
        </p:nvSpPr>
        <p:spPr>
          <a:xfrm>
            <a:off x="273558" y="267494"/>
            <a:ext cx="1092286" cy="739655"/>
          </a:xfrm>
          <a:prstGeom prst="verticalScroll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63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DIRECTIVE</a:t>
            </a:r>
            <a:endParaRPr lang="sv-SE" sz="12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8" name="Svängd 27"/>
          <p:cNvSpPr/>
          <p:nvPr/>
        </p:nvSpPr>
        <p:spPr>
          <a:xfrm rot="16200000">
            <a:off x="3458421" y="461090"/>
            <a:ext cx="1382850" cy="6770533"/>
          </a:xfrm>
          <a:prstGeom prst="bentArrow">
            <a:avLst>
              <a:gd name="adj1" fmla="val 12604"/>
              <a:gd name="adj2" fmla="val 10462"/>
              <a:gd name="adj3" fmla="val 10089"/>
              <a:gd name="adj4" fmla="val 48417"/>
            </a:avLst>
          </a:prstGeom>
          <a:solidFill>
            <a:schemeClr val="accent6">
              <a:lumMod val="7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27" name="Rektangel 26"/>
          <p:cNvSpPr/>
          <p:nvPr/>
        </p:nvSpPr>
        <p:spPr>
          <a:xfrm>
            <a:off x="3435645" y="2434594"/>
            <a:ext cx="1094292" cy="6480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 smtClean="0">
                <a:solidFill>
                  <a:sysClr val="windowText" lastClr="000000"/>
                </a:solidFill>
              </a:rPr>
              <a:t>INITIAL SITE VISIT BY</a:t>
            </a:r>
            <a:endParaRPr lang="sv-SE" sz="1100" dirty="0">
              <a:solidFill>
                <a:sysClr val="windowText" lastClr="000000"/>
              </a:solidFill>
            </a:endParaRPr>
          </a:p>
          <a:p>
            <a:pPr algn="ctr"/>
            <a:r>
              <a:rPr lang="sv-SE" sz="1100" dirty="0" smtClean="0">
                <a:solidFill>
                  <a:sysClr val="windowText" lastClr="000000"/>
                </a:solidFill>
              </a:rPr>
              <a:t>INSPECTION GROUP</a:t>
            </a:r>
          </a:p>
        </p:txBody>
      </p:sp>
      <p:sp>
        <p:nvSpPr>
          <p:cNvPr id="7" name="Rektangel 6"/>
          <p:cNvSpPr/>
          <p:nvPr/>
        </p:nvSpPr>
        <p:spPr>
          <a:xfrm>
            <a:off x="7941501" y="2366173"/>
            <a:ext cx="1094994" cy="5106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 smtClean="0">
                <a:solidFill>
                  <a:sysClr val="windowText" lastClr="000000"/>
                </a:solidFill>
              </a:rPr>
              <a:t>FIRST IMPRESSIONS (FIR) ON SITE</a:t>
            </a:r>
            <a:endParaRPr lang="sv-SE" sz="1100" dirty="0">
              <a:solidFill>
                <a:sysClr val="windowText" lastClr="000000"/>
              </a:solidFill>
            </a:endParaRPr>
          </a:p>
        </p:txBody>
      </p:sp>
      <p:grpSp>
        <p:nvGrpSpPr>
          <p:cNvPr id="36" name="Grupp 35"/>
          <p:cNvGrpSpPr/>
          <p:nvPr/>
        </p:nvGrpSpPr>
        <p:grpSpPr>
          <a:xfrm>
            <a:off x="273558" y="1311400"/>
            <a:ext cx="1092286" cy="766904"/>
            <a:chOff x="2044696" y="2588230"/>
            <a:chExt cx="1092286" cy="1022539"/>
          </a:xfrm>
        </p:grpSpPr>
        <p:sp>
          <p:nvSpPr>
            <p:cNvPr id="37" name="Ellips 36"/>
            <p:cNvSpPr/>
            <p:nvPr/>
          </p:nvSpPr>
          <p:spPr>
            <a:xfrm>
              <a:off x="2044696" y="2588230"/>
              <a:ext cx="1092286" cy="1022539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00" dirty="0">
                <a:solidFill>
                  <a:schemeClr val="tx1"/>
                </a:solidFill>
              </a:endParaRPr>
            </a:p>
          </p:txBody>
        </p:sp>
        <p:sp>
          <p:nvSpPr>
            <p:cNvPr id="38" name="textruta 37"/>
            <p:cNvSpPr txBox="1"/>
            <p:nvPr/>
          </p:nvSpPr>
          <p:spPr>
            <a:xfrm>
              <a:off x="2346865" y="2791722"/>
              <a:ext cx="591829" cy="5745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sv-SE" sz="1100" dirty="0" smtClean="0">
                  <a:solidFill>
                    <a:sysClr val="windowText" lastClr="000000"/>
                  </a:solidFill>
                </a:rPr>
                <a:t>INITIAL</a:t>
              </a:r>
            </a:p>
            <a:p>
              <a:pPr algn="ctr"/>
              <a:r>
                <a:rPr lang="sv-SE" sz="1100" dirty="0" smtClean="0">
                  <a:solidFill>
                    <a:sysClr val="windowText" lastClr="000000"/>
                  </a:solidFill>
                </a:rPr>
                <a:t>VTC </a:t>
              </a:r>
              <a:endParaRPr lang="sv-SE" sz="1100" dirty="0"/>
            </a:p>
          </p:txBody>
        </p:sp>
      </p:grpSp>
      <p:grpSp>
        <p:nvGrpSpPr>
          <p:cNvPr id="21" name="Grupp 20"/>
          <p:cNvGrpSpPr/>
          <p:nvPr/>
        </p:nvGrpSpPr>
        <p:grpSpPr>
          <a:xfrm>
            <a:off x="1925387" y="2314945"/>
            <a:ext cx="1082286" cy="766904"/>
            <a:chOff x="2109555" y="2644486"/>
            <a:chExt cx="1092286" cy="102253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9" name="Ellips 18"/>
            <p:cNvSpPr/>
            <p:nvPr/>
          </p:nvSpPr>
          <p:spPr>
            <a:xfrm>
              <a:off x="2109555" y="2644486"/>
              <a:ext cx="1092286" cy="1022539"/>
            </a:xfrm>
            <a:prstGeom prst="ellipse">
              <a:avLst/>
            </a:prstGeom>
            <a:grp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00" dirty="0">
                <a:solidFill>
                  <a:schemeClr val="tx1"/>
                </a:solidFill>
              </a:endParaRPr>
            </a:p>
          </p:txBody>
        </p:sp>
        <p:sp>
          <p:nvSpPr>
            <p:cNvPr id="25" name="textruta 24"/>
            <p:cNvSpPr txBox="1"/>
            <p:nvPr/>
          </p:nvSpPr>
          <p:spPr>
            <a:xfrm>
              <a:off x="2235713" y="2882297"/>
              <a:ext cx="839969" cy="574516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sv-SE" sz="1100" dirty="0" smtClean="0">
                  <a:solidFill>
                    <a:sysClr val="windowText" lastClr="000000"/>
                  </a:solidFill>
                </a:rPr>
                <a:t>MEETING 2</a:t>
              </a:r>
            </a:p>
            <a:p>
              <a:pPr algn="ctr"/>
              <a:r>
                <a:rPr lang="sv-SE" sz="1100" dirty="0" smtClean="0">
                  <a:solidFill>
                    <a:sysClr val="windowText" lastClr="000000"/>
                  </a:solidFill>
                </a:rPr>
                <a:t>via VTC</a:t>
              </a:r>
              <a:endParaRPr lang="sv-SE" sz="1100" dirty="0"/>
            </a:p>
          </p:txBody>
        </p:sp>
      </p:grpSp>
      <p:sp>
        <p:nvSpPr>
          <p:cNvPr id="39" name="Höger 38"/>
          <p:cNvSpPr/>
          <p:nvPr/>
        </p:nvSpPr>
        <p:spPr>
          <a:xfrm>
            <a:off x="5993001" y="2572671"/>
            <a:ext cx="417875" cy="19900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400"/>
          </a:p>
        </p:txBody>
      </p:sp>
      <p:grpSp>
        <p:nvGrpSpPr>
          <p:cNvPr id="42" name="Grupp 41"/>
          <p:cNvGrpSpPr/>
          <p:nvPr/>
        </p:nvGrpSpPr>
        <p:grpSpPr>
          <a:xfrm>
            <a:off x="4932039" y="2315764"/>
            <a:ext cx="1082286" cy="766904"/>
            <a:chOff x="2109555" y="2644486"/>
            <a:chExt cx="1092286" cy="102253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3" name="Ellips 42"/>
            <p:cNvSpPr/>
            <p:nvPr/>
          </p:nvSpPr>
          <p:spPr>
            <a:xfrm>
              <a:off x="2109555" y="2644486"/>
              <a:ext cx="1092286" cy="1022539"/>
            </a:xfrm>
            <a:prstGeom prst="ellipse">
              <a:avLst/>
            </a:prstGeom>
            <a:grp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000" dirty="0">
                <a:solidFill>
                  <a:schemeClr val="tx1"/>
                </a:solidFill>
              </a:endParaRPr>
            </a:p>
          </p:txBody>
        </p:sp>
        <p:sp>
          <p:nvSpPr>
            <p:cNvPr id="44" name="textruta 43"/>
            <p:cNvSpPr txBox="1"/>
            <p:nvPr/>
          </p:nvSpPr>
          <p:spPr>
            <a:xfrm>
              <a:off x="2219536" y="2882297"/>
              <a:ext cx="872325" cy="574516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sv-SE" sz="1100" dirty="0" smtClean="0">
                  <a:solidFill>
                    <a:sysClr val="windowText" lastClr="000000"/>
                  </a:solidFill>
                </a:rPr>
                <a:t>MEETING 3 </a:t>
              </a:r>
            </a:p>
            <a:p>
              <a:pPr algn="ctr"/>
              <a:r>
                <a:rPr lang="sv-SE" sz="1100" dirty="0" smtClean="0">
                  <a:solidFill>
                    <a:sysClr val="windowText" lastClr="000000"/>
                  </a:solidFill>
                </a:rPr>
                <a:t>via VTC</a:t>
              </a:r>
              <a:endParaRPr lang="sv-SE" sz="1100" dirty="0"/>
            </a:p>
          </p:txBody>
        </p:sp>
      </p:grpSp>
      <p:sp>
        <p:nvSpPr>
          <p:cNvPr id="12" name="Rektangel 11"/>
          <p:cNvSpPr/>
          <p:nvPr/>
        </p:nvSpPr>
        <p:spPr>
          <a:xfrm>
            <a:off x="3701571" y="4114926"/>
            <a:ext cx="1350652" cy="5940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 smtClean="0">
                <a:solidFill>
                  <a:sysClr val="windowText" lastClr="000000"/>
                </a:solidFill>
              </a:rPr>
              <a:t>FOLLOW UP</a:t>
            </a:r>
            <a:endParaRPr lang="sv-SE" sz="1100" dirty="0">
              <a:solidFill>
                <a:sysClr val="windowText" lastClr="000000"/>
              </a:solidFill>
            </a:endParaRPr>
          </a:p>
        </p:txBody>
      </p:sp>
      <p:sp>
        <p:nvSpPr>
          <p:cNvPr id="50" name="Vikt hörn 49"/>
          <p:cNvSpPr/>
          <p:nvPr/>
        </p:nvSpPr>
        <p:spPr>
          <a:xfrm>
            <a:off x="239019" y="2393361"/>
            <a:ext cx="1285141" cy="71301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dirty="0" smtClean="0">
                <a:solidFill>
                  <a:sysClr val="windowText" lastClr="000000"/>
                </a:solidFill>
              </a:rPr>
              <a:t>SELF ASSESSMENT REPORT BY SCHOOL/CENTER</a:t>
            </a:r>
            <a:endParaRPr lang="sv-SE" sz="1100" dirty="0">
              <a:solidFill>
                <a:sysClr val="windowText" lastClr="000000"/>
              </a:solidFill>
            </a:endParaRPr>
          </a:p>
        </p:txBody>
      </p:sp>
      <p:sp>
        <p:nvSpPr>
          <p:cNvPr id="54" name="Vikt hörn 53"/>
          <p:cNvSpPr/>
          <p:nvPr/>
        </p:nvSpPr>
        <p:spPr>
          <a:xfrm>
            <a:off x="7535110" y="4082924"/>
            <a:ext cx="1539774" cy="7380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sv-SE" sz="1100" dirty="0" smtClean="0">
                <a:solidFill>
                  <a:sysClr val="windowText" lastClr="000000"/>
                </a:solidFill>
              </a:rPr>
              <a:t>FINAL INSPECTION REPORT WITH ANALYSIS OF FINDINGS</a:t>
            </a:r>
            <a:endParaRPr lang="sv-SE" sz="1100" dirty="0">
              <a:solidFill>
                <a:sysClr val="windowText" lastClr="000000"/>
              </a:solidFill>
            </a:endParaRPr>
          </a:p>
        </p:txBody>
      </p:sp>
      <p:cxnSp>
        <p:nvCxnSpPr>
          <p:cNvPr id="47" name="Vinklad  46"/>
          <p:cNvCxnSpPr/>
          <p:nvPr/>
        </p:nvCxnSpPr>
        <p:spPr>
          <a:xfrm rot="16200000" flipH="1">
            <a:off x="2194359" y="1684186"/>
            <a:ext cx="1162585" cy="727776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ktangel 15"/>
          <p:cNvSpPr/>
          <p:nvPr/>
        </p:nvSpPr>
        <p:spPr>
          <a:xfrm>
            <a:off x="1283966" y="1193717"/>
            <a:ext cx="24323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v-SE" sz="1200" b="1" dirty="0" smtClean="0">
                <a:solidFill>
                  <a:srgbClr val="2BDB8C">
                    <a:lumMod val="75000"/>
                  </a:srgbClr>
                </a:solidFill>
              </a:rPr>
              <a:t>INITIAL SITE VISIT PROG. FINALISED</a:t>
            </a:r>
            <a:endParaRPr lang="sv-SE" sz="1200" b="1" dirty="0">
              <a:solidFill>
                <a:srgbClr val="2BDB8C">
                  <a:lumMod val="75000"/>
                </a:srgbClr>
              </a:solidFill>
            </a:endParaRPr>
          </a:p>
        </p:txBody>
      </p:sp>
      <p:cxnSp>
        <p:nvCxnSpPr>
          <p:cNvPr id="48" name="Vinklad  47"/>
          <p:cNvCxnSpPr/>
          <p:nvPr/>
        </p:nvCxnSpPr>
        <p:spPr>
          <a:xfrm rot="16200000" flipH="1">
            <a:off x="5410837" y="1843344"/>
            <a:ext cx="1315205" cy="208937"/>
          </a:xfrm>
          <a:prstGeom prst="bentConnector3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Rak pil 48"/>
          <p:cNvCxnSpPr/>
          <p:nvPr/>
        </p:nvCxnSpPr>
        <p:spPr>
          <a:xfrm flipH="1">
            <a:off x="3239709" y="1947810"/>
            <a:ext cx="2613549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ktangel 23"/>
          <p:cNvSpPr/>
          <p:nvPr/>
        </p:nvSpPr>
        <p:spPr>
          <a:xfrm>
            <a:off x="4601857" y="996652"/>
            <a:ext cx="21005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v-SE" sz="1200" b="1" dirty="0" smtClean="0">
                <a:solidFill>
                  <a:srgbClr val="2BDB8C">
                    <a:lumMod val="75000"/>
                  </a:srgbClr>
                </a:solidFill>
              </a:rPr>
              <a:t>INSPECTION PROG</a:t>
            </a:r>
            <a:r>
              <a:rPr lang="sv-SE" sz="1200" b="1" dirty="0">
                <a:solidFill>
                  <a:srgbClr val="2BDB8C">
                    <a:lumMod val="75000"/>
                  </a:srgbClr>
                </a:solidFill>
              </a:rPr>
              <a:t>. FINALISED</a:t>
            </a:r>
          </a:p>
        </p:txBody>
      </p:sp>
      <p:sp>
        <p:nvSpPr>
          <p:cNvPr id="30" name="Rektangel 29"/>
          <p:cNvSpPr/>
          <p:nvPr/>
        </p:nvSpPr>
        <p:spPr>
          <a:xfrm>
            <a:off x="3239743" y="1525575"/>
            <a:ext cx="27242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dirty="0" smtClean="0"/>
              <a:t>COMMUNICATION WITH SCHOOL</a:t>
            </a:r>
            <a:endParaRPr lang="sv-SE" sz="1400" dirty="0"/>
          </a:p>
        </p:txBody>
      </p:sp>
      <p:sp>
        <p:nvSpPr>
          <p:cNvPr id="51" name="Explosion 2 50"/>
          <p:cNvSpPr/>
          <p:nvPr/>
        </p:nvSpPr>
        <p:spPr>
          <a:xfrm>
            <a:off x="6452714" y="132254"/>
            <a:ext cx="2571279" cy="2132973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200" dirty="0">
              <a:solidFill>
                <a:sysClr val="windowText" lastClr="000000"/>
              </a:solidFill>
            </a:endParaRPr>
          </a:p>
        </p:txBody>
      </p:sp>
      <p:sp>
        <p:nvSpPr>
          <p:cNvPr id="53" name="textruta 52"/>
          <p:cNvSpPr txBox="1"/>
          <p:nvPr/>
        </p:nvSpPr>
        <p:spPr>
          <a:xfrm rot="20525783">
            <a:off x="6963645" y="924198"/>
            <a:ext cx="194555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smtClean="0"/>
              <a:t>COMMUNICATION AND ACTIVE PARTCIPATION</a:t>
            </a:r>
          </a:p>
          <a:p>
            <a:r>
              <a:rPr lang="sv-SE" sz="1400" dirty="0"/>
              <a:t> </a:t>
            </a:r>
            <a:r>
              <a:rPr lang="sv-SE" sz="1400" dirty="0" smtClean="0"/>
              <a:t>          </a:t>
            </a:r>
            <a:endParaRPr lang="sv-SE" sz="1400" dirty="0"/>
          </a:p>
        </p:txBody>
      </p:sp>
      <p:sp>
        <p:nvSpPr>
          <p:cNvPr id="33" name="Rektangel 32"/>
          <p:cNvSpPr/>
          <p:nvPr/>
        </p:nvSpPr>
        <p:spPr>
          <a:xfrm>
            <a:off x="1880550" y="132253"/>
            <a:ext cx="4992697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v-SE" alt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INSPECTION PROCESS 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Rak pil 54"/>
          <p:cNvCxnSpPr/>
          <p:nvPr/>
        </p:nvCxnSpPr>
        <p:spPr>
          <a:xfrm flipV="1">
            <a:off x="1704397" y="3083739"/>
            <a:ext cx="707367" cy="42742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ktangel 34"/>
          <p:cNvSpPr/>
          <p:nvPr/>
        </p:nvSpPr>
        <p:spPr>
          <a:xfrm>
            <a:off x="1167558" y="3511166"/>
            <a:ext cx="19780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 smtClean="0">
                <a:solidFill>
                  <a:srgbClr val="FF0000"/>
                </a:solidFill>
              </a:rPr>
              <a:t>STAKEHOLDERS INPUT</a:t>
            </a:r>
            <a:endParaRPr lang="sv-SE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9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79265" y="263138"/>
            <a:ext cx="7178119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alt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PARTICIPANTS IN THE INSPECTION</a:t>
            </a:r>
            <a:endParaRPr lang="sv-SE" altLang="sv-SE" sz="32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3689967" y="953818"/>
            <a:ext cx="2311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sv-SE" sz="1600" b="1" dirty="0"/>
              <a:t> </a:t>
            </a:r>
            <a:endParaRPr lang="sv-SE" sz="1600" dirty="0"/>
          </a:p>
        </p:txBody>
      </p:sp>
      <p:sp>
        <p:nvSpPr>
          <p:cNvPr id="5" name="textruta 4"/>
          <p:cNvSpPr txBox="1"/>
          <p:nvPr/>
        </p:nvSpPr>
        <p:spPr>
          <a:xfrm>
            <a:off x="162011" y="555526"/>
            <a:ext cx="884819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SCHOOL/CENTER TO BE INSPECTED</a:t>
            </a:r>
          </a:p>
          <a:p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HEADQUARTERS</a:t>
            </a:r>
          </a:p>
          <a:p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Command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Directorate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sv-S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Chief</a:t>
            </a:r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Staff for: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Army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Navy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Airforce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Logistics</a:t>
            </a:r>
          </a:p>
          <a:p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Guard</a:t>
            </a:r>
            <a:endParaRPr lang="sv-S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endParaRPr lang="sv-S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Assurance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sv-SE" sz="1600" b="1" dirty="0" smtClean="0">
              <a:solidFill>
                <a:srgbClr val="FF0000"/>
              </a:solidFill>
            </a:endParaRPr>
          </a:p>
          <a:p>
            <a:endParaRPr lang="sv-SE" sz="1600" dirty="0" smtClean="0">
              <a:solidFill>
                <a:srgbClr val="FF0000"/>
              </a:solidFill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7511722" y="3921182"/>
            <a:ext cx="1249680" cy="927735"/>
            <a:chOff x="1824" y="633"/>
            <a:chExt cx="2834" cy="2849"/>
          </a:xfrm>
        </p:grpSpPr>
        <p:sp>
          <p:nvSpPr>
            <p:cNvPr id="13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2" name="Rektangel 1"/>
          <p:cNvSpPr/>
          <p:nvPr/>
        </p:nvSpPr>
        <p:spPr>
          <a:xfrm>
            <a:off x="4427984" y="964956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sv-SE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endParaRPr lang="sv-S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sv-SE" sz="1400" dirty="0"/>
          </a:p>
          <a:p>
            <a:pPr lvl="0"/>
            <a:endParaRPr lang="sv-SE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endParaRPr lang="sv-SE" sz="1400" dirty="0"/>
          </a:p>
          <a:p>
            <a:pPr lvl="0"/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Representatives for 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Officer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engineers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&amp; meterolorogist)</a:t>
            </a:r>
          </a:p>
          <a:p>
            <a:pPr lvl="0"/>
            <a:r>
              <a:rPr lang="sv-S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Representatives for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areas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  <a:endParaRPr lang="sv-S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Swedish </a:t>
            </a:r>
            <a:r>
              <a:rPr lang="sv-SE" sz="1400" dirty="0" err="1">
                <a:latin typeface="Arial" panose="020B0604020202020204" pitchFamily="34" charset="0"/>
                <a:cs typeface="Arial" panose="020B0604020202020204" pitchFamily="34" charset="0"/>
              </a:rPr>
              <a:t>Defence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 University</a:t>
            </a:r>
          </a:p>
          <a:p>
            <a:pPr lvl="0"/>
            <a:endParaRPr lang="sv-SE" sz="2400" dirty="0">
              <a:solidFill>
                <a:srgbClr val="FF0000"/>
              </a:solidFill>
            </a:endParaRPr>
          </a:p>
          <a:p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5804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3338" y="176286"/>
            <a:ext cx="8229600" cy="70958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0"/>
            <a:ext cx="8363272" cy="3603847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Non-Commissioned Officer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Officer program (AF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eadership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Pedagogics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raining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evelopment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Representatives from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section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Process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Leader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Director 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oreign</a:t>
            </a:r>
            <a:r>
              <a:rPr lang="sv-S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anguages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283746" y="3703820"/>
            <a:ext cx="1249680" cy="927735"/>
            <a:chOff x="1824" y="633"/>
            <a:chExt cx="2834" cy="2849"/>
          </a:xfrm>
        </p:grpSpPr>
        <p:sp>
          <p:nvSpPr>
            <p:cNvPr id="5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6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7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74945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52365" y="1203598"/>
            <a:ext cx="8640960" cy="331236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Management board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devlopment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partcipation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Infra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IT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1" indent="0">
              <a:buNone/>
            </a:pP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16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Generic</a:t>
            </a:r>
            <a:r>
              <a:rPr lang="sv-SE" sz="1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sv-SE" sz="1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the </a:t>
            </a:r>
            <a:r>
              <a:rPr lang="sv-SE" sz="16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endParaRPr lang="sv-SE" sz="1600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sv-SE" i="1" dirty="0">
              <a:latin typeface="+mn-lt"/>
            </a:endParaRPr>
          </a:p>
          <a:p>
            <a:pPr lvl="1"/>
            <a:endParaRPr lang="sv-SE" dirty="0"/>
          </a:p>
          <a:p>
            <a:pPr>
              <a:buFont typeface="Arial" panose="020B0604020202020204" pitchFamily="34" charset="0"/>
              <a:buChar char="•"/>
            </a:pPr>
            <a:endParaRPr lang="sv-SE" dirty="0" smtClean="0"/>
          </a:p>
          <a:p>
            <a:pPr lvl="1"/>
            <a:endParaRPr lang="sv-SE" dirty="0"/>
          </a:p>
        </p:txBody>
      </p:sp>
      <p:sp>
        <p:nvSpPr>
          <p:cNvPr id="5" name="Rubrik 1"/>
          <p:cNvSpPr txBox="1">
            <a:spLocks/>
          </p:cNvSpPr>
          <p:nvPr/>
        </p:nvSpPr>
        <p:spPr bwMode="auto">
          <a:xfrm>
            <a:off x="577022" y="195483"/>
            <a:ext cx="7920037" cy="72008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xtLst/>
        </p:spPr>
        <p:txBody>
          <a:bodyPr vert="horz" wrap="square" lIns="91440" tIns="45720" rIns="91440" bIns="45720" numCol="1" anchor="t" anchorCtr="0" compatLnSpc="1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sv-SE" altLang="sv-SE" sz="3200" dirty="0" smtClean="0"/>
              <a:t>SELF ASSESSMENT REPORT</a:t>
            </a:r>
          </a:p>
        </p:txBody>
      </p:sp>
      <p:pic>
        <p:nvPicPr>
          <p:cNvPr id="4" name="Picture 4" descr="försvarets-bildbyrå-d00006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467559"/>
            <a:ext cx="2132402" cy="1418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60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zzle3"/>
          <p:cNvSpPr>
            <a:spLocks noEditPoints="1" noChangeArrowheads="1"/>
          </p:cNvSpPr>
          <p:nvPr/>
        </p:nvSpPr>
        <p:spPr bwMode="auto">
          <a:xfrm>
            <a:off x="3666815" y="1464667"/>
            <a:ext cx="1767227" cy="1799443"/>
          </a:xfrm>
          <a:custGeom>
            <a:avLst/>
            <a:gdLst>
              <a:gd name="T0" fmla="*/ 10391 w 21600"/>
              <a:gd name="T1" fmla="*/ 15806 h 21600"/>
              <a:gd name="T2" fmla="*/ 20551 w 21600"/>
              <a:gd name="T3" fmla="*/ 21088 h 21600"/>
              <a:gd name="T4" fmla="*/ 13180 w 21600"/>
              <a:gd name="T5" fmla="*/ 13801 h 21600"/>
              <a:gd name="T6" fmla="*/ 20551 w 21600"/>
              <a:gd name="T7" fmla="*/ 7025 h 21600"/>
              <a:gd name="T8" fmla="*/ 10500 w 21600"/>
              <a:gd name="T9" fmla="*/ 52 h 21600"/>
              <a:gd name="T10" fmla="*/ 692 w 21600"/>
              <a:gd name="T11" fmla="*/ 6802 h 21600"/>
              <a:gd name="T12" fmla="*/ 8064 w 21600"/>
              <a:gd name="T13" fmla="*/ 13526 h 21600"/>
              <a:gd name="T14" fmla="*/ 692 w 21600"/>
              <a:gd name="T15" fmla="*/ 21088 h 21600"/>
              <a:gd name="T16" fmla="*/ 2273 w 21600"/>
              <a:gd name="T17" fmla="*/ 7719 h 21600"/>
              <a:gd name="T18" fmla="*/ 19149 w 21600"/>
              <a:gd name="T19" fmla="*/ 202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solidFill>
            <a:srgbClr val="FFBE7D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6" name="Puzzle2"/>
          <p:cNvSpPr>
            <a:spLocks noEditPoints="1" noChangeArrowheads="1"/>
          </p:cNvSpPr>
          <p:nvPr/>
        </p:nvSpPr>
        <p:spPr bwMode="auto">
          <a:xfrm>
            <a:off x="3170536" y="2764807"/>
            <a:ext cx="2820583" cy="1638990"/>
          </a:xfrm>
          <a:custGeom>
            <a:avLst/>
            <a:gdLst>
              <a:gd name="T0" fmla="*/ 11 w 21600"/>
              <a:gd name="T1" fmla="*/ 13386 h 21600"/>
              <a:gd name="T2" fmla="*/ 4202 w 21600"/>
              <a:gd name="T3" fmla="*/ 21161 h 21600"/>
              <a:gd name="T4" fmla="*/ 10400 w 21600"/>
              <a:gd name="T5" fmla="*/ 13909 h 21600"/>
              <a:gd name="T6" fmla="*/ 16821 w 21600"/>
              <a:gd name="T7" fmla="*/ 21190 h 21600"/>
              <a:gd name="T8" fmla="*/ 21600 w 21600"/>
              <a:gd name="T9" fmla="*/ 15083 h 21600"/>
              <a:gd name="T10" fmla="*/ 16889 w 21600"/>
              <a:gd name="T11" fmla="*/ 5739 h 21600"/>
              <a:gd name="T12" fmla="*/ 10800 w 21600"/>
              <a:gd name="T13" fmla="*/ 28 h 21600"/>
              <a:gd name="T14" fmla="*/ 4202 w 21600"/>
              <a:gd name="T15" fmla="*/ 5894 h 21600"/>
              <a:gd name="T16" fmla="*/ 5388 w 21600"/>
              <a:gd name="T17" fmla="*/ 6742 h 21600"/>
              <a:gd name="T18" fmla="*/ 16177 w 21600"/>
              <a:gd name="T19" fmla="*/ 2044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4247" y="12354"/>
                </a:moveTo>
                <a:lnTo>
                  <a:pt x="4134" y="12468"/>
                </a:lnTo>
                <a:lnTo>
                  <a:pt x="4010" y="12581"/>
                </a:lnTo>
                <a:lnTo>
                  <a:pt x="3897" y="12637"/>
                </a:lnTo>
                <a:lnTo>
                  <a:pt x="3773" y="12694"/>
                </a:lnTo>
                <a:lnTo>
                  <a:pt x="3637" y="12694"/>
                </a:lnTo>
                <a:lnTo>
                  <a:pt x="3524" y="12694"/>
                </a:lnTo>
                <a:lnTo>
                  <a:pt x="3400" y="12665"/>
                </a:lnTo>
                <a:lnTo>
                  <a:pt x="3287" y="12609"/>
                </a:lnTo>
                <a:lnTo>
                  <a:pt x="3027" y="12496"/>
                </a:lnTo>
                <a:lnTo>
                  <a:pt x="2790" y="12340"/>
                </a:lnTo>
                <a:lnTo>
                  <a:pt x="2530" y="12142"/>
                </a:lnTo>
                <a:lnTo>
                  <a:pt x="2293" y="11987"/>
                </a:lnTo>
                <a:lnTo>
                  <a:pt x="2033" y="11817"/>
                </a:lnTo>
                <a:lnTo>
                  <a:pt x="1773" y="11676"/>
                </a:lnTo>
                <a:lnTo>
                  <a:pt x="1638" y="11662"/>
                </a:lnTo>
                <a:lnTo>
                  <a:pt x="1513" y="11634"/>
                </a:lnTo>
                <a:lnTo>
                  <a:pt x="1378" y="11634"/>
                </a:lnTo>
                <a:lnTo>
                  <a:pt x="1253" y="11634"/>
                </a:lnTo>
                <a:lnTo>
                  <a:pt x="1118" y="11662"/>
                </a:lnTo>
                <a:lnTo>
                  <a:pt x="971" y="11732"/>
                </a:lnTo>
                <a:lnTo>
                  <a:pt x="835" y="11817"/>
                </a:lnTo>
                <a:lnTo>
                  <a:pt x="711" y="11959"/>
                </a:lnTo>
                <a:lnTo>
                  <a:pt x="553" y="12086"/>
                </a:lnTo>
                <a:lnTo>
                  <a:pt x="429" y="12284"/>
                </a:lnTo>
                <a:lnTo>
                  <a:pt x="271" y="12524"/>
                </a:lnTo>
                <a:lnTo>
                  <a:pt x="146" y="12793"/>
                </a:lnTo>
                <a:lnTo>
                  <a:pt x="79" y="12962"/>
                </a:lnTo>
                <a:lnTo>
                  <a:pt x="33" y="13146"/>
                </a:lnTo>
                <a:lnTo>
                  <a:pt x="11" y="13386"/>
                </a:lnTo>
                <a:lnTo>
                  <a:pt x="11" y="13641"/>
                </a:lnTo>
                <a:lnTo>
                  <a:pt x="33" y="13881"/>
                </a:lnTo>
                <a:lnTo>
                  <a:pt x="101" y="14150"/>
                </a:lnTo>
                <a:lnTo>
                  <a:pt x="192" y="14404"/>
                </a:lnTo>
                <a:lnTo>
                  <a:pt x="293" y="14645"/>
                </a:lnTo>
                <a:lnTo>
                  <a:pt x="451" y="14857"/>
                </a:lnTo>
                <a:lnTo>
                  <a:pt x="621" y="15054"/>
                </a:lnTo>
                <a:lnTo>
                  <a:pt x="734" y="15125"/>
                </a:lnTo>
                <a:lnTo>
                  <a:pt x="835" y="15210"/>
                </a:lnTo>
                <a:lnTo>
                  <a:pt x="948" y="15267"/>
                </a:lnTo>
                <a:lnTo>
                  <a:pt x="1084" y="15323"/>
                </a:lnTo>
                <a:lnTo>
                  <a:pt x="1208" y="15351"/>
                </a:lnTo>
                <a:lnTo>
                  <a:pt x="1355" y="15380"/>
                </a:lnTo>
                <a:lnTo>
                  <a:pt x="1513" y="15380"/>
                </a:lnTo>
                <a:lnTo>
                  <a:pt x="1683" y="15380"/>
                </a:lnTo>
                <a:lnTo>
                  <a:pt x="1864" y="15351"/>
                </a:lnTo>
                <a:lnTo>
                  <a:pt x="2033" y="15323"/>
                </a:lnTo>
                <a:lnTo>
                  <a:pt x="2225" y="15238"/>
                </a:lnTo>
                <a:lnTo>
                  <a:pt x="2428" y="15153"/>
                </a:lnTo>
                <a:lnTo>
                  <a:pt x="2745" y="15026"/>
                </a:lnTo>
                <a:lnTo>
                  <a:pt x="3005" y="14913"/>
                </a:lnTo>
                <a:lnTo>
                  <a:pt x="3264" y="14828"/>
                </a:lnTo>
                <a:lnTo>
                  <a:pt x="3513" y="14800"/>
                </a:lnTo>
                <a:lnTo>
                  <a:pt x="3615" y="14828"/>
                </a:lnTo>
                <a:lnTo>
                  <a:pt x="3728" y="14857"/>
                </a:lnTo>
                <a:lnTo>
                  <a:pt x="3807" y="14913"/>
                </a:lnTo>
                <a:lnTo>
                  <a:pt x="3920" y="14998"/>
                </a:lnTo>
                <a:lnTo>
                  <a:pt x="4010" y="15097"/>
                </a:lnTo>
                <a:lnTo>
                  <a:pt x="4089" y="15238"/>
                </a:lnTo>
                <a:lnTo>
                  <a:pt x="4179" y="15408"/>
                </a:lnTo>
                <a:lnTo>
                  <a:pt x="4247" y="15620"/>
                </a:lnTo>
                <a:lnTo>
                  <a:pt x="4326" y="15860"/>
                </a:lnTo>
                <a:lnTo>
                  <a:pt x="4394" y="16129"/>
                </a:lnTo>
                <a:lnTo>
                  <a:pt x="4439" y="16440"/>
                </a:lnTo>
                <a:lnTo>
                  <a:pt x="4507" y="16737"/>
                </a:lnTo>
                <a:lnTo>
                  <a:pt x="4552" y="17090"/>
                </a:lnTo>
                <a:lnTo>
                  <a:pt x="4575" y="17443"/>
                </a:lnTo>
                <a:lnTo>
                  <a:pt x="4586" y="17825"/>
                </a:lnTo>
                <a:lnTo>
                  <a:pt x="4586" y="18193"/>
                </a:lnTo>
                <a:lnTo>
                  <a:pt x="4586" y="18574"/>
                </a:lnTo>
                <a:lnTo>
                  <a:pt x="4586" y="18984"/>
                </a:lnTo>
                <a:lnTo>
                  <a:pt x="4552" y="19366"/>
                </a:lnTo>
                <a:lnTo>
                  <a:pt x="4507" y="19748"/>
                </a:lnTo>
                <a:lnTo>
                  <a:pt x="4462" y="20129"/>
                </a:lnTo>
                <a:lnTo>
                  <a:pt x="4371" y="20483"/>
                </a:lnTo>
                <a:lnTo>
                  <a:pt x="4292" y="20836"/>
                </a:lnTo>
                <a:lnTo>
                  <a:pt x="4202" y="21161"/>
                </a:lnTo>
                <a:lnTo>
                  <a:pt x="4744" y="21161"/>
                </a:lnTo>
                <a:lnTo>
                  <a:pt x="5264" y="21161"/>
                </a:lnTo>
                <a:lnTo>
                  <a:pt x="5784" y="21161"/>
                </a:lnTo>
                <a:lnTo>
                  <a:pt x="6235" y="21161"/>
                </a:lnTo>
                <a:lnTo>
                  <a:pt x="6676" y="21161"/>
                </a:lnTo>
                <a:lnTo>
                  <a:pt x="7060" y="21161"/>
                </a:lnTo>
                <a:lnTo>
                  <a:pt x="7410" y="21161"/>
                </a:lnTo>
                <a:lnTo>
                  <a:pt x="7670" y="21161"/>
                </a:lnTo>
                <a:lnTo>
                  <a:pt x="8020" y="21020"/>
                </a:lnTo>
                <a:lnTo>
                  <a:pt x="8303" y="20893"/>
                </a:lnTo>
                <a:lnTo>
                  <a:pt x="8563" y="20695"/>
                </a:lnTo>
                <a:lnTo>
                  <a:pt x="8800" y="20511"/>
                </a:lnTo>
                <a:lnTo>
                  <a:pt x="8969" y="20285"/>
                </a:lnTo>
                <a:lnTo>
                  <a:pt x="9150" y="20045"/>
                </a:lnTo>
                <a:lnTo>
                  <a:pt x="9252" y="19804"/>
                </a:lnTo>
                <a:lnTo>
                  <a:pt x="9342" y="19550"/>
                </a:lnTo>
                <a:lnTo>
                  <a:pt x="9410" y="19281"/>
                </a:lnTo>
                <a:lnTo>
                  <a:pt x="9433" y="19013"/>
                </a:lnTo>
                <a:lnTo>
                  <a:pt x="9433" y="18744"/>
                </a:lnTo>
                <a:lnTo>
                  <a:pt x="9387" y="18504"/>
                </a:lnTo>
                <a:lnTo>
                  <a:pt x="9320" y="18221"/>
                </a:lnTo>
                <a:lnTo>
                  <a:pt x="9207" y="17981"/>
                </a:lnTo>
                <a:lnTo>
                  <a:pt x="9105" y="17740"/>
                </a:lnTo>
                <a:lnTo>
                  <a:pt x="8924" y="17514"/>
                </a:lnTo>
                <a:lnTo>
                  <a:pt x="8777" y="17274"/>
                </a:lnTo>
                <a:lnTo>
                  <a:pt x="8642" y="17034"/>
                </a:lnTo>
                <a:lnTo>
                  <a:pt x="8563" y="16765"/>
                </a:lnTo>
                <a:lnTo>
                  <a:pt x="8472" y="16468"/>
                </a:lnTo>
                <a:lnTo>
                  <a:pt x="8450" y="16157"/>
                </a:lnTo>
                <a:lnTo>
                  <a:pt x="8450" y="15860"/>
                </a:lnTo>
                <a:lnTo>
                  <a:pt x="8472" y="15563"/>
                </a:lnTo>
                <a:lnTo>
                  <a:pt x="8540" y="15267"/>
                </a:lnTo>
                <a:lnTo>
                  <a:pt x="8642" y="14998"/>
                </a:lnTo>
                <a:lnTo>
                  <a:pt x="8777" y="14729"/>
                </a:lnTo>
                <a:lnTo>
                  <a:pt x="8868" y="14616"/>
                </a:lnTo>
                <a:lnTo>
                  <a:pt x="8969" y="14475"/>
                </a:lnTo>
                <a:lnTo>
                  <a:pt x="9060" y="14376"/>
                </a:lnTo>
                <a:lnTo>
                  <a:pt x="9184" y="14291"/>
                </a:lnTo>
                <a:lnTo>
                  <a:pt x="9297" y="14206"/>
                </a:lnTo>
                <a:lnTo>
                  <a:pt x="9433" y="14121"/>
                </a:lnTo>
                <a:lnTo>
                  <a:pt x="9579" y="14051"/>
                </a:lnTo>
                <a:lnTo>
                  <a:pt x="9726" y="13994"/>
                </a:lnTo>
                <a:lnTo>
                  <a:pt x="9884" y="13938"/>
                </a:lnTo>
                <a:lnTo>
                  <a:pt x="10054" y="13909"/>
                </a:lnTo>
                <a:lnTo>
                  <a:pt x="10257" y="13881"/>
                </a:lnTo>
                <a:lnTo>
                  <a:pt x="10449" y="13881"/>
                </a:lnTo>
                <a:lnTo>
                  <a:pt x="10664" y="13881"/>
                </a:lnTo>
                <a:lnTo>
                  <a:pt x="10856" y="13909"/>
                </a:lnTo>
                <a:lnTo>
                  <a:pt x="11037" y="13966"/>
                </a:lnTo>
                <a:lnTo>
                  <a:pt x="11206" y="14023"/>
                </a:lnTo>
                <a:lnTo>
                  <a:pt x="11353" y="14093"/>
                </a:lnTo>
                <a:lnTo>
                  <a:pt x="11511" y="14178"/>
                </a:lnTo>
                <a:lnTo>
                  <a:pt x="11635" y="14263"/>
                </a:lnTo>
                <a:lnTo>
                  <a:pt x="11748" y="14376"/>
                </a:lnTo>
                <a:lnTo>
                  <a:pt x="11861" y="14475"/>
                </a:lnTo>
                <a:lnTo>
                  <a:pt x="11941" y="14616"/>
                </a:lnTo>
                <a:lnTo>
                  <a:pt x="12031" y="14758"/>
                </a:lnTo>
                <a:lnTo>
                  <a:pt x="12099" y="14885"/>
                </a:lnTo>
                <a:lnTo>
                  <a:pt x="12200" y="15210"/>
                </a:lnTo>
                <a:lnTo>
                  <a:pt x="12268" y="15507"/>
                </a:lnTo>
                <a:lnTo>
                  <a:pt x="12291" y="15832"/>
                </a:lnTo>
                <a:lnTo>
                  <a:pt x="12291" y="16157"/>
                </a:lnTo>
                <a:lnTo>
                  <a:pt x="12246" y="16482"/>
                </a:lnTo>
                <a:lnTo>
                  <a:pt x="12178" y="16807"/>
                </a:lnTo>
                <a:lnTo>
                  <a:pt x="12099" y="17090"/>
                </a:lnTo>
                <a:lnTo>
                  <a:pt x="12008" y="17330"/>
                </a:lnTo>
                <a:lnTo>
                  <a:pt x="11884" y="17542"/>
                </a:lnTo>
                <a:lnTo>
                  <a:pt x="11748" y="17712"/>
                </a:lnTo>
                <a:lnTo>
                  <a:pt x="11613" y="17839"/>
                </a:lnTo>
                <a:lnTo>
                  <a:pt x="11489" y="18037"/>
                </a:lnTo>
                <a:lnTo>
                  <a:pt x="11398" y="18221"/>
                </a:lnTo>
                <a:lnTo>
                  <a:pt x="11319" y="18447"/>
                </a:lnTo>
                <a:lnTo>
                  <a:pt x="11251" y="18659"/>
                </a:lnTo>
                <a:lnTo>
                  <a:pt x="11206" y="18900"/>
                </a:lnTo>
                <a:lnTo>
                  <a:pt x="11184" y="19154"/>
                </a:lnTo>
                <a:lnTo>
                  <a:pt x="11184" y="19423"/>
                </a:lnTo>
                <a:lnTo>
                  <a:pt x="11229" y="19663"/>
                </a:lnTo>
                <a:lnTo>
                  <a:pt x="11297" y="19903"/>
                </a:lnTo>
                <a:lnTo>
                  <a:pt x="11376" y="20158"/>
                </a:lnTo>
                <a:lnTo>
                  <a:pt x="11511" y="20398"/>
                </a:lnTo>
                <a:lnTo>
                  <a:pt x="11681" y="20610"/>
                </a:lnTo>
                <a:lnTo>
                  <a:pt x="11884" y="20808"/>
                </a:lnTo>
                <a:lnTo>
                  <a:pt x="12121" y="20992"/>
                </a:lnTo>
                <a:lnTo>
                  <a:pt x="12404" y="21161"/>
                </a:lnTo>
                <a:lnTo>
                  <a:pt x="12528" y="21190"/>
                </a:lnTo>
                <a:lnTo>
                  <a:pt x="12856" y="21274"/>
                </a:lnTo>
                <a:lnTo>
                  <a:pt x="13330" y="21373"/>
                </a:lnTo>
                <a:lnTo>
                  <a:pt x="13963" y="21486"/>
                </a:lnTo>
                <a:lnTo>
                  <a:pt x="14313" y="21543"/>
                </a:lnTo>
                <a:lnTo>
                  <a:pt x="14652" y="21571"/>
                </a:lnTo>
                <a:lnTo>
                  <a:pt x="15025" y="21600"/>
                </a:lnTo>
                <a:lnTo>
                  <a:pt x="15409" y="21600"/>
                </a:lnTo>
                <a:lnTo>
                  <a:pt x="15782" y="21600"/>
                </a:lnTo>
                <a:lnTo>
                  <a:pt x="16177" y="21571"/>
                </a:lnTo>
                <a:lnTo>
                  <a:pt x="16516" y="21486"/>
                </a:lnTo>
                <a:lnTo>
                  <a:pt x="16889" y="21402"/>
                </a:lnTo>
                <a:lnTo>
                  <a:pt x="16821" y="21190"/>
                </a:lnTo>
                <a:lnTo>
                  <a:pt x="16776" y="20935"/>
                </a:lnTo>
                <a:lnTo>
                  <a:pt x="16742" y="20667"/>
                </a:lnTo>
                <a:lnTo>
                  <a:pt x="16719" y="20370"/>
                </a:lnTo>
                <a:lnTo>
                  <a:pt x="16697" y="19719"/>
                </a:lnTo>
                <a:lnTo>
                  <a:pt x="16697" y="19013"/>
                </a:lnTo>
                <a:lnTo>
                  <a:pt x="16719" y="18306"/>
                </a:lnTo>
                <a:lnTo>
                  <a:pt x="16753" y="17599"/>
                </a:lnTo>
                <a:lnTo>
                  <a:pt x="16821" y="16949"/>
                </a:lnTo>
                <a:lnTo>
                  <a:pt x="16889" y="16383"/>
                </a:lnTo>
                <a:lnTo>
                  <a:pt x="16934" y="16129"/>
                </a:lnTo>
                <a:lnTo>
                  <a:pt x="17002" y="15945"/>
                </a:lnTo>
                <a:lnTo>
                  <a:pt x="17081" y="15790"/>
                </a:lnTo>
                <a:lnTo>
                  <a:pt x="17194" y="15648"/>
                </a:lnTo>
                <a:lnTo>
                  <a:pt x="17318" y="15563"/>
                </a:lnTo>
                <a:lnTo>
                  <a:pt x="17453" y="15507"/>
                </a:lnTo>
                <a:lnTo>
                  <a:pt x="17600" y="15450"/>
                </a:lnTo>
                <a:lnTo>
                  <a:pt x="17758" y="15450"/>
                </a:lnTo>
                <a:lnTo>
                  <a:pt x="17905" y="15479"/>
                </a:lnTo>
                <a:lnTo>
                  <a:pt x="18064" y="15535"/>
                </a:lnTo>
                <a:lnTo>
                  <a:pt x="18233" y="15620"/>
                </a:lnTo>
                <a:lnTo>
                  <a:pt x="18380" y="15733"/>
                </a:lnTo>
                <a:lnTo>
                  <a:pt x="18561" y="15832"/>
                </a:lnTo>
                <a:lnTo>
                  <a:pt x="18707" y="15973"/>
                </a:lnTo>
                <a:lnTo>
                  <a:pt x="18866" y="16129"/>
                </a:lnTo>
                <a:lnTo>
                  <a:pt x="18990" y="16327"/>
                </a:lnTo>
                <a:lnTo>
                  <a:pt x="19125" y="16482"/>
                </a:lnTo>
                <a:lnTo>
                  <a:pt x="19295" y="16624"/>
                </a:lnTo>
                <a:lnTo>
                  <a:pt x="19464" y="16737"/>
                </a:lnTo>
                <a:lnTo>
                  <a:pt x="19668" y="16807"/>
                </a:lnTo>
                <a:lnTo>
                  <a:pt x="19860" y="16836"/>
                </a:lnTo>
                <a:lnTo>
                  <a:pt x="20052" y="16864"/>
                </a:lnTo>
                <a:lnTo>
                  <a:pt x="20266" y="16836"/>
                </a:lnTo>
                <a:lnTo>
                  <a:pt x="20470" y="16793"/>
                </a:lnTo>
                <a:lnTo>
                  <a:pt x="20662" y="16708"/>
                </a:lnTo>
                <a:lnTo>
                  <a:pt x="20854" y="16567"/>
                </a:lnTo>
                <a:lnTo>
                  <a:pt x="21035" y="16412"/>
                </a:lnTo>
                <a:lnTo>
                  <a:pt x="21182" y="16214"/>
                </a:lnTo>
                <a:lnTo>
                  <a:pt x="21340" y="16002"/>
                </a:lnTo>
                <a:lnTo>
                  <a:pt x="21441" y="15733"/>
                </a:lnTo>
                <a:lnTo>
                  <a:pt x="21532" y="15436"/>
                </a:lnTo>
                <a:lnTo>
                  <a:pt x="21600" y="15083"/>
                </a:lnTo>
                <a:lnTo>
                  <a:pt x="21600" y="14885"/>
                </a:lnTo>
                <a:lnTo>
                  <a:pt x="21600" y="14729"/>
                </a:lnTo>
                <a:lnTo>
                  <a:pt x="21600" y="14531"/>
                </a:lnTo>
                <a:lnTo>
                  <a:pt x="21577" y="14376"/>
                </a:lnTo>
                <a:lnTo>
                  <a:pt x="21532" y="14206"/>
                </a:lnTo>
                <a:lnTo>
                  <a:pt x="21487" y="14051"/>
                </a:lnTo>
                <a:lnTo>
                  <a:pt x="21419" y="13909"/>
                </a:lnTo>
                <a:lnTo>
                  <a:pt x="21351" y="13768"/>
                </a:lnTo>
                <a:lnTo>
                  <a:pt x="21204" y="13500"/>
                </a:lnTo>
                <a:lnTo>
                  <a:pt x="21035" y="13287"/>
                </a:lnTo>
                <a:lnTo>
                  <a:pt x="20809" y="13090"/>
                </a:lnTo>
                <a:lnTo>
                  <a:pt x="20594" y="12962"/>
                </a:lnTo>
                <a:lnTo>
                  <a:pt x="20357" y="12821"/>
                </a:lnTo>
                <a:lnTo>
                  <a:pt x="20120" y="12764"/>
                </a:lnTo>
                <a:lnTo>
                  <a:pt x="19882" y="12708"/>
                </a:lnTo>
                <a:lnTo>
                  <a:pt x="19645" y="12736"/>
                </a:lnTo>
                <a:lnTo>
                  <a:pt x="19430" y="12793"/>
                </a:lnTo>
                <a:lnTo>
                  <a:pt x="19227" y="12906"/>
                </a:lnTo>
                <a:lnTo>
                  <a:pt x="19148" y="12962"/>
                </a:lnTo>
                <a:lnTo>
                  <a:pt x="19058" y="13047"/>
                </a:lnTo>
                <a:lnTo>
                  <a:pt x="18990" y="13146"/>
                </a:lnTo>
                <a:lnTo>
                  <a:pt x="18911" y="13259"/>
                </a:lnTo>
                <a:lnTo>
                  <a:pt x="18775" y="13471"/>
                </a:lnTo>
                <a:lnTo>
                  <a:pt x="18628" y="13641"/>
                </a:lnTo>
                <a:lnTo>
                  <a:pt x="18470" y="13740"/>
                </a:lnTo>
                <a:lnTo>
                  <a:pt x="18301" y="13825"/>
                </a:lnTo>
                <a:lnTo>
                  <a:pt x="18143" y="13853"/>
                </a:lnTo>
                <a:lnTo>
                  <a:pt x="17973" y="13881"/>
                </a:lnTo>
                <a:lnTo>
                  <a:pt x="17804" y="13853"/>
                </a:lnTo>
                <a:lnTo>
                  <a:pt x="17646" y="13796"/>
                </a:lnTo>
                <a:lnTo>
                  <a:pt x="17499" y="13726"/>
                </a:lnTo>
                <a:lnTo>
                  <a:pt x="17341" y="13641"/>
                </a:lnTo>
                <a:lnTo>
                  <a:pt x="17216" y="13528"/>
                </a:lnTo>
                <a:lnTo>
                  <a:pt x="17103" y="13386"/>
                </a:lnTo>
                <a:lnTo>
                  <a:pt x="17024" y="13259"/>
                </a:lnTo>
                <a:lnTo>
                  <a:pt x="16934" y="13118"/>
                </a:lnTo>
                <a:lnTo>
                  <a:pt x="16889" y="12991"/>
                </a:lnTo>
                <a:lnTo>
                  <a:pt x="16889" y="12849"/>
                </a:lnTo>
                <a:lnTo>
                  <a:pt x="16889" y="12383"/>
                </a:lnTo>
                <a:lnTo>
                  <a:pt x="16889" y="11662"/>
                </a:lnTo>
                <a:lnTo>
                  <a:pt x="16889" y="10701"/>
                </a:lnTo>
                <a:lnTo>
                  <a:pt x="16889" y="9640"/>
                </a:lnTo>
                <a:lnTo>
                  <a:pt x="16889" y="8566"/>
                </a:lnTo>
                <a:lnTo>
                  <a:pt x="16889" y="7478"/>
                </a:lnTo>
                <a:lnTo>
                  <a:pt x="16889" y="6502"/>
                </a:lnTo>
                <a:lnTo>
                  <a:pt x="16889" y="5739"/>
                </a:lnTo>
                <a:lnTo>
                  <a:pt x="16674" y="5894"/>
                </a:lnTo>
                <a:lnTo>
                  <a:pt x="16414" y="6036"/>
                </a:lnTo>
                <a:lnTo>
                  <a:pt x="16154" y="6177"/>
                </a:lnTo>
                <a:lnTo>
                  <a:pt x="15849" y="6248"/>
                </a:lnTo>
                <a:lnTo>
                  <a:pt x="15544" y="6304"/>
                </a:lnTo>
                <a:lnTo>
                  <a:pt x="15217" y="6332"/>
                </a:lnTo>
                <a:lnTo>
                  <a:pt x="14866" y="6361"/>
                </a:lnTo>
                <a:lnTo>
                  <a:pt x="14550" y="6361"/>
                </a:lnTo>
                <a:lnTo>
                  <a:pt x="14200" y="6332"/>
                </a:lnTo>
                <a:lnTo>
                  <a:pt x="13850" y="6276"/>
                </a:lnTo>
                <a:lnTo>
                  <a:pt x="13522" y="6219"/>
                </a:lnTo>
                <a:lnTo>
                  <a:pt x="13206" y="6149"/>
                </a:lnTo>
                <a:lnTo>
                  <a:pt x="12901" y="6064"/>
                </a:lnTo>
                <a:lnTo>
                  <a:pt x="12618" y="5951"/>
                </a:lnTo>
                <a:lnTo>
                  <a:pt x="12358" y="5838"/>
                </a:lnTo>
                <a:lnTo>
                  <a:pt x="12121" y="5739"/>
                </a:lnTo>
                <a:lnTo>
                  <a:pt x="11941" y="5626"/>
                </a:lnTo>
                <a:lnTo>
                  <a:pt x="11794" y="5513"/>
                </a:lnTo>
                <a:lnTo>
                  <a:pt x="11658" y="5414"/>
                </a:lnTo>
                <a:lnTo>
                  <a:pt x="11556" y="5301"/>
                </a:lnTo>
                <a:lnTo>
                  <a:pt x="11466" y="5187"/>
                </a:lnTo>
                <a:lnTo>
                  <a:pt x="11398" y="5089"/>
                </a:lnTo>
                <a:lnTo>
                  <a:pt x="11376" y="4947"/>
                </a:lnTo>
                <a:lnTo>
                  <a:pt x="11353" y="4834"/>
                </a:lnTo>
                <a:lnTo>
                  <a:pt x="11353" y="4707"/>
                </a:lnTo>
                <a:lnTo>
                  <a:pt x="11376" y="4565"/>
                </a:lnTo>
                <a:lnTo>
                  <a:pt x="11443" y="4410"/>
                </a:lnTo>
                <a:lnTo>
                  <a:pt x="11511" y="4240"/>
                </a:lnTo>
                <a:lnTo>
                  <a:pt x="11703" y="3887"/>
                </a:lnTo>
                <a:lnTo>
                  <a:pt x="11986" y="3505"/>
                </a:lnTo>
                <a:lnTo>
                  <a:pt x="12144" y="3265"/>
                </a:lnTo>
                <a:lnTo>
                  <a:pt x="12246" y="3025"/>
                </a:lnTo>
                <a:lnTo>
                  <a:pt x="12336" y="2756"/>
                </a:lnTo>
                <a:lnTo>
                  <a:pt x="12404" y="2445"/>
                </a:lnTo>
                <a:lnTo>
                  <a:pt x="12438" y="2176"/>
                </a:lnTo>
                <a:lnTo>
                  <a:pt x="12438" y="1880"/>
                </a:lnTo>
                <a:lnTo>
                  <a:pt x="12404" y="1583"/>
                </a:lnTo>
                <a:lnTo>
                  <a:pt x="12336" y="1314"/>
                </a:lnTo>
                <a:lnTo>
                  <a:pt x="12246" y="1046"/>
                </a:lnTo>
                <a:lnTo>
                  <a:pt x="12099" y="791"/>
                </a:lnTo>
                <a:lnTo>
                  <a:pt x="12008" y="692"/>
                </a:lnTo>
                <a:lnTo>
                  <a:pt x="11918" y="579"/>
                </a:lnTo>
                <a:lnTo>
                  <a:pt x="11816" y="466"/>
                </a:lnTo>
                <a:lnTo>
                  <a:pt x="11703" y="381"/>
                </a:lnTo>
                <a:lnTo>
                  <a:pt x="11579" y="310"/>
                </a:lnTo>
                <a:lnTo>
                  <a:pt x="11443" y="226"/>
                </a:lnTo>
                <a:lnTo>
                  <a:pt x="11297" y="169"/>
                </a:lnTo>
                <a:lnTo>
                  <a:pt x="11138" y="113"/>
                </a:lnTo>
                <a:lnTo>
                  <a:pt x="10969" y="56"/>
                </a:lnTo>
                <a:lnTo>
                  <a:pt x="10800" y="28"/>
                </a:lnTo>
                <a:lnTo>
                  <a:pt x="10619" y="28"/>
                </a:lnTo>
                <a:lnTo>
                  <a:pt x="10404" y="28"/>
                </a:lnTo>
                <a:lnTo>
                  <a:pt x="10257" y="28"/>
                </a:lnTo>
                <a:lnTo>
                  <a:pt x="10076" y="56"/>
                </a:lnTo>
                <a:lnTo>
                  <a:pt x="9952" y="84"/>
                </a:lnTo>
                <a:lnTo>
                  <a:pt x="9794" y="141"/>
                </a:lnTo>
                <a:lnTo>
                  <a:pt x="9692" y="226"/>
                </a:lnTo>
                <a:lnTo>
                  <a:pt x="9557" y="282"/>
                </a:lnTo>
                <a:lnTo>
                  <a:pt x="9455" y="381"/>
                </a:lnTo>
                <a:lnTo>
                  <a:pt x="9365" y="466"/>
                </a:lnTo>
                <a:lnTo>
                  <a:pt x="9274" y="579"/>
                </a:lnTo>
                <a:lnTo>
                  <a:pt x="9184" y="692"/>
                </a:lnTo>
                <a:lnTo>
                  <a:pt x="9128" y="791"/>
                </a:lnTo>
                <a:lnTo>
                  <a:pt x="9060" y="932"/>
                </a:lnTo>
                <a:lnTo>
                  <a:pt x="8969" y="1201"/>
                </a:lnTo>
                <a:lnTo>
                  <a:pt x="8913" y="1498"/>
                </a:lnTo>
                <a:lnTo>
                  <a:pt x="8890" y="1795"/>
                </a:lnTo>
                <a:lnTo>
                  <a:pt x="8890" y="2120"/>
                </a:lnTo>
                <a:lnTo>
                  <a:pt x="8913" y="2445"/>
                </a:lnTo>
                <a:lnTo>
                  <a:pt x="8969" y="2756"/>
                </a:lnTo>
                <a:lnTo>
                  <a:pt x="9060" y="3081"/>
                </a:lnTo>
                <a:lnTo>
                  <a:pt x="9173" y="3378"/>
                </a:lnTo>
                <a:lnTo>
                  <a:pt x="9297" y="3647"/>
                </a:lnTo>
                <a:lnTo>
                  <a:pt x="9466" y="3887"/>
                </a:lnTo>
                <a:lnTo>
                  <a:pt x="9579" y="4085"/>
                </a:lnTo>
                <a:lnTo>
                  <a:pt x="9670" y="4269"/>
                </a:lnTo>
                <a:lnTo>
                  <a:pt x="9726" y="4467"/>
                </a:lnTo>
                <a:lnTo>
                  <a:pt x="9771" y="4650"/>
                </a:lnTo>
                <a:lnTo>
                  <a:pt x="9771" y="4834"/>
                </a:lnTo>
                <a:lnTo>
                  <a:pt x="9749" y="5032"/>
                </a:lnTo>
                <a:lnTo>
                  <a:pt x="9715" y="5216"/>
                </a:lnTo>
                <a:lnTo>
                  <a:pt x="9625" y="5385"/>
                </a:lnTo>
                <a:lnTo>
                  <a:pt x="9534" y="5513"/>
                </a:lnTo>
                <a:lnTo>
                  <a:pt x="9410" y="5626"/>
                </a:lnTo>
                <a:lnTo>
                  <a:pt x="9229" y="5710"/>
                </a:lnTo>
                <a:lnTo>
                  <a:pt x="9060" y="5767"/>
                </a:lnTo>
                <a:lnTo>
                  <a:pt x="8845" y="5767"/>
                </a:lnTo>
                <a:lnTo>
                  <a:pt x="8585" y="5739"/>
                </a:lnTo>
                <a:lnTo>
                  <a:pt x="8325" y="5654"/>
                </a:lnTo>
                <a:lnTo>
                  <a:pt x="8020" y="5513"/>
                </a:lnTo>
                <a:lnTo>
                  <a:pt x="7840" y="5442"/>
                </a:lnTo>
                <a:lnTo>
                  <a:pt x="7648" y="5385"/>
                </a:lnTo>
                <a:lnTo>
                  <a:pt x="7433" y="5329"/>
                </a:lnTo>
                <a:lnTo>
                  <a:pt x="7241" y="5301"/>
                </a:lnTo>
                <a:lnTo>
                  <a:pt x="6755" y="5301"/>
                </a:lnTo>
                <a:lnTo>
                  <a:pt x="6281" y="5329"/>
                </a:lnTo>
                <a:lnTo>
                  <a:pt x="5784" y="5385"/>
                </a:lnTo>
                <a:lnTo>
                  <a:pt x="5264" y="5498"/>
                </a:lnTo>
                <a:lnTo>
                  <a:pt x="4744" y="5597"/>
                </a:lnTo>
                <a:lnTo>
                  <a:pt x="4247" y="5739"/>
                </a:lnTo>
                <a:lnTo>
                  <a:pt x="4202" y="5894"/>
                </a:lnTo>
                <a:lnTo>
                  <a:pt x="4202" y="6191"/>
                </a:lnTo>
                <a:lnTo>
                  <a:pt x="4202" y="6545"/>
                </a:lnTo>
                <a:lnTo>
                  <a:pt x="4225" y="6954"/>
                </a:lnTo>
                <a:lnTo>
                  <a:pt x="4315" y="7930"/>
                </a:lnTo>
                <a:lnTo>
                  <a:pt x="4394" y="9018"/>
                </a:lnTo>
                <a:lnTo>
                  <a:pt x="4439" y="9570"/>
                </a:lnTo>
                <a:lnTo>
                  <a:pt x="4462" y="10107"/>
                </a:lnTo>
                <a:lnTo>
                  <a:pt x="4484" y="10630"/>
                </a:lnTo>
                <a:lnTo>
                  <a:pt x="4507" y="11082"/>
                </a:lnTo>
                <a:lnTo>
                  <a:pt x="4484" y="11520"/>
                </a:lnTo>
                <a:lnTo>
                  <a:pt x="4439" y="11874"/>
                </a:lnTo>
                <a:lnTo>
                  <a:pt x="4394" y="12029"/>
                </a:lnTo>
                <a:lnTo>
                  <a:pt x="4349" y="12171"/>
                </a:lnTo>
                <a:lnTo>
                  <a:pt x="4315" y="12284"/>
                </a:lnTo>
                <a:lnTo>
                  <a:pt x="4247" y="12354"/>
                </a:lnTo>
                <a:close/>
              </a:path>
            </a:pathLst>
          </a:custGeom>
          <a:solidFill>
            <a:srgbClr val="FFFFCC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7" name="Puzzle4"/>
          <p:cNvSpPr>
            <a:spLocks noEditPoints="1" noChangeArrowheads="1"/>
          </p:cNvSpPr>
          <p:nvPr/>
        </p:nvSpPr>
        <p:spPr bwMode="auto">
          <a:xfrm>
            <a:off x="2085097" y="2727010"/>
            <a:ext cx="1700599" cy="2095388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rgbClr val="D8EBB3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8" name="Puzzle1"/>
          <p:cNvSpPr>
            <a:spLocks noEditPoints="1" noChangeArrowheads="1"/>
          </p:cNvSpPr>
          <p:nvPr/>
        </p:nvSpPr>
        <p:spPr bwMode="auto">
          <a:xfrm>
            <a:off x="1488074" y="1995495"/>
            <a:ext cx="2855484" cy="1249151"/>
          </a:xfrm>
          <a:custGeom>
            <a:avLst/>
            <a:gdLst>
              <a:gd name="T0" fmla="*/ 16740 w 21600"/>
              <a:gd name="T1" fmla="*/ 21078 h 21600"/>
              <a:gd name="T2" fmla="*/ 16976 w 21600"/>
              <a:gd name="T3" fmla="*/ 521 h 21600"/>
              <a:gd name="T4" fmla="*/ 4725 w 21600"/>
              <a:gd name="T5" fmla="*/ 856 h 21600"/>
              <a:gd name="T6" fmla="*/ 5040 w 21600"/>
              <a:gd name="T7" fmla="*/ 21004 h 21600"/>
              <a:gd name="T8" fmla="*/ 10811 w 21600"/>
              <a:gd name="T9" fmla="*/ 12885 h 21600"/>
              <a:gd name="T10" fmla="*/ 10845 w 21600"/>
              <a:gd name="T11" fmla="*/ 8714 h 21600"/>
              <a:gd name="T12" fmla="*/ 21600 w 21600"/>
              <a:gd name="T13" fmla="*/ 10000 h 21600"/>
              <a:gd name="T14" fmla="*/ 56 w 21600"/>
              <a:gd name="T15" fmla="*/ 10000 h 21600"/>
              <a:gd name="T16" fmla="*/ 6086 w 21600"/>
              <a:gd name="T17" fmla="*/ 2569 h 21600"/>
              <a:gd name="T18" fmla="*/ 16132 w 21600"/>
              <a:gd name="T19" fmla="*/ 1955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0" y="20836"/>
                </a:moveTo>
                <a:lnTo>
                  <a:pt x="9528" y="20836"/>
                </a:lnTo>
                <a:lnTo>
                  <a:pt x="9686" y="20762"/>
                </a:lnTo>
                <a:lnTo>
                  <a:pt x="9810" y="20687"/>
                </a:lnTo>
                <a:lnTo>
                  <a:pt x="9922" y="20575"/>
                </a:lnTo>
                <a:lnTo>
                  <a:pt x="10012" y="20426"/>
                </a:lnTo>
                <a:lnTo>
                  <a:pt x="10068" y="20296"/>
                </a:lnTo>
                <a:lnTo>
                  <a:pt x="10113" y="20110"/>
                </a:lnTo>
                <a:lnTo>
                  <a:pt x="10136" y="19905"/>
                </a:lnTo>
                <a:lnTo>
                  <a:pt x="10136" y="19682"/>
                </a:lnTo>
                <a:lnTo>
                  <a:pt x="10113" y="19440"/>
                </a:lnTo>
                <a:lnTo>
                  <a:pt x="10068" y="19142"/>
                </a:lnTo>
                <a:lnTo>
                  <a:pt x="10012" y="18900"/>
                </a:lnTo>
                <a:lnTo>
                  <a:pt x="9900" y="18620"/>
                </a:lnTo>
                <a:lnTo>
                  <a:pt x="9787" y="18285"/>
                </a:lnTo>
                <a:lnTo>
                  <a:pt x="9641" y="17968"/>
                </a:lnTo>
                <a:lnTo>
                  <a:pt x="9472" y="17652"/>
                </a:lnTo>
                <a:lnTo>
                  <a:pt x="9382" y="17466"/>
                </a:lnTo>
                <a:lnTo>
                  <a:pt x="9315" y="17298"/>
                </a:lnTo>
                <a:lnTo>
                  <a:pt x="9258" y="17112"/>
                </a:lnTo>
                <a:lnTo>
                  <a:pt x="9191" y="16926"/>
                </a:lnTo>
                <a:lnTo>
                  <a:pt x="9123" y="16535"/>
                </a:lnTo>
                <a:lnTo>
                  <a:pt x="9101" y="16144"/>
                </a:lnTo>
                <a:lnTo>
                  <a:pt x="9101" y="15753"/>
                </a:lnTo>
                <a:lnTo>
                  <a:pt x="9168" y="15362"/>
                </a:lnTo>
                <a:lnTo>
                  <a:pt x="9236" y="14971"/>
                </a:lnTo>
                <a:lnTo>
                  <a:pt x="9360" y="14580"/>
                </a:lnTo>
                <a:lnTo>
                  <a:pt x="9495" y="14244"/>
                </a:lnTo>
                <a:lnTo>
                  <a:pt x="9663" y="13891"/>
                </a:lnTo>
                <a:lnTo>
                  <a:pt x="9855" y="13611"/>
                </a:lnTo>
                <a:lnTo>
                  <a:pt x="10068" y="13351"/>
                </a:lnTo>
                <a:lnTo>
                  <a:pt x="10293" y="13146"/>
                </a:lnTo>
                <a:lnTo>
                  <a:pt x="10552" y="12997"/>
                </a:lnTo>
                <a:lnTo>
                  <a:pt x="10811" y="12885"/>
                </a:lnTo>
                <a:lnTo>
                  <a:pt x="11069" y="12866"/>
                </a:lnTo>
                <a:lnTo>
                  <a:pt x="11351" y="12885"/>
                </a:lnTo>
                <a:lnTo>
                  <a:pt x="11610" y="12997"/>
                </a:lnTo>
                <a:lnTo>
                  <a:pt x="11846" y="13183"/>
                </a:lnTo>
                <a:lnTo>
                  <a:pt x="12060" y="13388"/>
                </a:lnTo>
                <a:lnTo>
                  <a:pt x="12251" y="13648"/>
                </a:lnTo>
                <a:lnTo>
                  <a:pt x="12419" y="13928"/>
                </a:lnTo>
                <a:lnTo>
                  <a:pt x="12555" y="14244"/>
                </a:lnTo>
                <a:lnTo>
                  <a:pt x="12690" y="14617"/>
                </a:lnTo>
                <a:lnTo>
                  <a:pt x="12768" y="15008"/>
                </a:lnTo>
                <a:lnTo>
                  <a:pt x="12836" y="15399"/>
                </a:lnTo>
                <a:lnTo>
                  <a:pt x="12858" y="15753"/>
                </a:lnTo>
                <a:lnTo>
                  <a:pt x="12858" y="16144"/>
                </a:lnTo>
                <a:lnTo>
                  <a:pt x="12813" y="16535"/>
                </a:lnTo>
                <a:lnTo>
                  <a:pt x="12746" y="16888"/>
                </a:lnTo>
                <a:lnTo>
                  <a:pt x="12667" y="17224"/>
                </a:lnTo>
                <a:lnTo>
                  <a:pt x="12510" y="17503"/>
                </a:lnTo>
                <a:lnTo>
                  <a:pt x="12228" y="18043"/>
                </a:lnTo>
                <a:lnTo>
                  <a:pt x="11970" y="18546"/>
                </a:lnTo>
                <a:lnTo>
                  <a:pt x="11868" y="18751"/>
                </a:lnTo>
                <a:lnTo>
                  <a:pt x="11778" y="18974"/>
                </a:lnTo>
                <a:lnTo>
                  <a:pt x="11711" y="19179"/>
                </a:lnTo>
                <a:lnTo>
                  <a:pt x="11666" y="19365"/>
                </a:lnTo>
                <a:lnTo>
                  <a:pt x="11632" y="19570"/>
                </a:lnTo>
                <a:lnTo>
                  <a:pt x="11632" y="19756"/>
                </a:lnTo>
                <a:lnTo>
                  <a:pt x="11632" y="19942"/>
                </a:lnTo>
                <a:lnTo>
                  <a:pt x="11643" y="20110"/>
                </a:lnTo>
                <a:lnTo>
                  <a:pt x="11711" y="20296"/>
                </a:lnTo>
                <a:lnTo>
                  <a:pt x="11801" y="20464"/>
                </a:lnTo>
                <a:lnTo>
                  <a:pt x="11891" y="20650"/>
                </a:lnTo>
                <a:lnTo>
                  <a:pt x="12037" y="20836"/>
                </a:lnTo>
                <a:lnTo>
                  <a:pt x="12206" y="21004"/>
                </a:lnTo>
                <a:lnTo>
                  <a:pt x="12419" y="21190"/>
                </a:lnTo>
                <a:lnTo>
                  <a:pt x="12667" y="21320"/>
                </a:lnTo>
                <a:lnTo>
                  <a:pt x="12960" y="21432"/>
                </a:lnTo>
                <a:lnTo>
                  <a:pt x="13286" y="21544"/>
                </a:lnTo>
                <a:lnTo>
                  <a:pt x="13612" y="21655"/>
                </a:lnTo>
                <a:lnTo>
                  <a:pt x="13983" y="21693"/>
                </a:lnTo>
                <a:lnTo>
                  <a:pt x="14343" y="21730"/>
                </a:lnTo>
                <a:lnTo>
                  <a:pt x="14715" y="21730"/>
                </a:lnTo>
                <a:lnTo>
                  <a:pt x="15075" y="21730"/>
                </a:lnTo>
                <a:lnTo>
                  <a:pt x="15446" y="21655"/>
                </a:lnTo>
                <a:lnTo>
                  <a:pt x="15794" y="21581"/>
                </a:lnTo>
                <a:lnTo>
                  <a:pt x="16132" y="21432"/>
                </a:lnTo>
                <a:lnTo>
                  <a:pt x="16458" y="21302"/>
                </a:lnTo>
                <a:lnTo>
                  <a:pt x="16740" y="21078"/>
                </a:lnTo>
                <a:lnTo>
                  <a:pt x="16976" y="20836"/>
                </a:lnTo>
                <a:lnTo>
                  <a:pt x="17043" y="20650"/>
                </a:lnTo>
                <a:lnTo>
                  <a:pt x="17088" y="20426"/>
                </a:lnTo>
                <a:lnTo>
                  <a:pt x="17133" y="20222"/>
                </a:lnTo>
                <a:lnTo>
                  <a:pt x="17156" y="19980"/>
                </a:lnTo>
                <a:lnTo>
                  <a:pt x="17167" y="19477"/>
                </a:lnTo>
                <a:lnTo>
                  <a:pt x="17167" y="18974"/>
                </a:lnTo>
                <a:lnTo>
                  <a:pt x="17156" y="18397"/>
                </a:lnTo>
                <a:lnTo>
                  <a:pt x="17111" y="17820"/>
                </a:lnTo>
                <a:lnTo>
                  <a:pt x="17066" y="17261"/>
                </a:lnTo>
                <a:lnTo>
                  <a:pt x="16998" y="16646"/>
                </a:lnTo>
                <a:lnTo>
                  <a:pt x="16852" y="15511"/>
                </a:lnTo>
                <a:lnTo>
                  <a:pt x="16740" y="14393"/>
                </a:lnTo>
                <a:lnTo>
                  <a:pt x="16717" y="13928"/>
                </a:lnTo>
                <a:lnTo>
                  <a:pt x="16695" y="13462"/>
                </a:lnTo>
                <a:lnTo>
                  <a:pt x="16717" y="13071"/>
                </a:lnTo>
                <a:lnTo>
                  <a:pt x="16785" y="12755"/>
                </a:lnTo>
                <a:lnTo>
                  <a:pt x="16852" y="12419"/>
                </a:lnTo>
                <a:lnTo>
                  <a:pt x="16953" y="12140"/>
                </a:lnTo>
                <a:lnTo>
                  <a:pt x="17088" y="11898"/>
                </a:lnTo>
                <a:lnTo>
                  <a:pt x="17212" y="11675"/>
                </a:lnTo>
                <a:lnTo>
                  <a:pt x="17370" y="11470"/>
                </a:lnTo>
                <a:lnTo>
                  <a:pt x="17516" y="11284"/>
                </a:lnTo>
                <a:lnTo>
                  <a:pt x="17696" y="11135"/>
                </a:lnTo>
                <a:lnTo>
                  <a:pt x="17865" y="11042"/>
                </a:lnTo>
                <a:lnTo>
                  <a:pt x="18033" y="10930"/>
                </a:lnTo>
                <a:lnTo>
                  <a:pt x="18213" y="10893"/>
                </a:lnTo>
                <a:lnTo>
                  <a:pt x="18382" y="10893"/>
                </a:lnTo>
                <a:lnTo>
                  <a:pt x="18551" y="10967"/>
                </a:lnTo>
                <a:lnTo>
                  <a:pt x="18708" y="11042"/>
                </a:lnTo>
                <a:lnTo>
                  <a:pt x="18855" y="11172"/>
                </a:lnTo>
                <a:lnTo>
                  <a:pt x="19012" y="11358"/>
                </a:lnTo>
                <a:lnTo>
                  <a:pt x="19136" y="11600"/>
                </a:lnTo>
                <a:lnTo>
                  <a:pt x="19271" y="11861"/>
                </a:lnTo>
                <a:lnTo>
                  <a:pt x="19440" y="12028"/>
                </a:lnTo>
                <a:lnTo>
                  <a:pt x="19608" y="12177"/>
                </a:lnTo>
                <a:lnTo>
                  <a:pt x="19822" y="12289"/>
                </a:lnTo>
                <a:lnTo>
                  <a:pt x="20025" y="12289"/>
                </a:lnTo>
                <a:lnTo>
                  <a:pt x="20238" y="12289"/>
                </a:lnTo>
                <a:lnTo>
                  <a:pt x="20452" y="12215"/>
                </a:lnTo>
                <a:lnTo>
                  <a:pt x="20643" y="12103"/>
                </a:lnTo>
                <a:lnTo>
                  <a:pt x="20846" y="11973"/>
                </a:lnTo>
                <a:lnTo>
                  <a:pt x="21037" y="11786"/>
                </a:lnTo>
                <a:lnTo>
                  <a:pt x="21206" y="11563"/>
                </a:lnTo>
                <a:lnTo>
                  <a:pt x="21363" y="11321"/>
                </a:lnTo>
                <a:lnTo>
                  <a:pt x="21465" y="11079"/>
                </a:lnTo>
                <a:lnTo>
                  <a:pt x="21577" y="10744"/>
                </a:lnTo>
                <a:lnTo>
                  <a:pt x="21622" y="10427"/>
                </a:lnTo>
                <a:lnTo>
                  <a:pt x="21645" y="10111"/>
                </a:lnTo>
                <a:lnTo>
                  <a:pt x="21622" y="9608"/>
                </a:lnTo>
                <a:lnTo>
                  <a:pt x="21577" y="9142"/>
                </a:lnTo>
                <a:lnTo>
                  <a:pt x="21465" y="8751"/>
                </a:lnTo>
                <a:lnTo>
                  <a:pt x="21363" y="8397"/>
                </a:lnTo>
                <a:lnTo>
                  <a:pt x="21206" y="8062"/>
                </a:lnTo>
                <a:lnTo>
                  <a:pt x="21037" y="7820"/>
                </a:lnTo>
                <a:lnTo>
                  <a:pt x="20846" y="7597"/>
                </a:lnTo>
                <a:lnTo>
                  <a:pt x="20643" y="7429"/>
                </a:lnTo>
                <a:lnTo>
                  <a:pt x="20452" y="7317"/>
                </a:lnTo>
                <a:lnTo>
                  <a:pt x="20238" y="7206"/>
                </a:lnTo>
                <a:lnTo>
                  <a:pt x="20025" y="7168"/>
                </a:lnTo>
                <a:lnTo>
                  <a:pt x="19822" y="7206"/>
                </a:lnTo>
                <a:lnTo>
                  <a:pt x="19608" y="7243"/>
                </a:lnTo>
                <a:lnTo>
                  <a:pt x="19440" y="7355"/>
                </a:lnTo>
                <a:lnTo>
                  <a:pt x="19271" y="7504"/>
                </a:lnTo>
                <a:lnTo>
                  <a:pt x="19136" y="7708"/>
                </a:lnTo>
                <a:lnTo>
                  <a:pt x="19012" y="7895"/>
                </a:lnTo>
                <a:lnTo>
                  <a:pt x="18832" y="8025"/>
                </a:lnTo>
                <a:lnTo>
                  <a:pt x="18663" y="8174"/>
                </a:lnTo>
                <a:lnTo>
                  <a:pt x="18472" y="8248"/>
                </a:lnTo>
                <a:lnTo>
                  <a:pt x="18270" y="8286"/>
                </a:lnTo>
                <a:lnTo>
                  <a:pt x="18078" y="8323"/>
                </a:lnTo>
                <a:lnTo>
                  <a:pt x="17887" y="8323"/>
                </a:lnTo>
                <a:lnTo>
                  <a:pt x="17696" y="8248"/>
                </a:lnTo>
                <a:lnTo>
                  <a:pt x="17493" y="8174"/>
                </a:lnTo>
                <a:lnTo>
                  <a:pt x="17302" y="8062"/>
                </a:lnTo>
                <a:lnTo>
                  <a:pt x="17133" y="7969"/>
                </a:lnTo>
                <a:lnTo>
                  <a:pt x="16976" y="7783"/>
                </a:lnTo>
                <a:lnTo>
                  <a:pt x="16852" y="7597"/>
                </a:lnTo>
                <a:lnTo>
                  <a:pt x="16740" y="7429"/>
                </a:lnTo>
                <a:lnTo>
                  <a:pt x="16672" y="7168"/>
                </a:lnTo>
                <a:lnTo>
                  <a:pt x="16638" y="6926"/>
                </a:lnTo>
                <a:lnTo>
                  <a:pt x="16616" y="6498"/>
                </a:lnTo>
                <a:lnTo>
                  <a:pt x="16616" y="5772"/>
                </a:lnTo>
                <a:lnTo>
                  <a:pt x="16650" y="4915"/>
                </a:lnTo>
                <a:lnTo>
                  <a:pt x="16695" y="3928"/>
                </a:lnTo>
                <a:lnTo>
                  <a:pt x="16762" y="2960"/>
                </a:lnTo>
                <a:lnTo>
                  <a:pt x="16830" y="1992"/>
                </a:lnTo>
                <a:lnTo>
                  <a:pt x="16908" y="1173"/>
                </a:lnTo>
                <a:lnTo>
                  <a:pt x="16976" y="521"/>
                </a:lnTo>
                <a:lnTo>
                  <a:pt x="16953" y="521"/>
                </a:lnTo>
                <a:lnTo>
                  <a:pt x="16931" y="521"/>
                </a:lnTo>
                <a:lnTo>
                  <a:pt x="16267" y="484"/>
                </a:lnTo>
                <a:lnTo>
                  <a:pt x="15637" y="428"/>
                </a:lnTo>
                <a:lnTo>
                  <a:pt x="15063" y="353"/>
                </a:lnTo>
                <a:lnTo>
                  <a:pt x="14523" y="279"/>
                </a:lnTo>
                <a:lnTo>
                  <a:pt x="14040" y="167"/>
                </a:lnTo>
                <a:lnTo>
                  <a:pt x="13635" y="93"/>
                </a:lnTo>
                <a:lnTo>
                  <a:pt x="13331" y="18"/>
                </a:lnTo>
                <a:lnTo>
                  <a:pt x="13117" y="18"/>
                </a:lnTo>
                <a:lnTo>
                  <a:pt x="12982" y="18"/>
                </a:lnTo>
                <a:lnTo>
                  <a:pt x="12858" y="130"/>
                </a:lnTo>
                <a:lnTo>
                  <a:pt x="12723" y="279"/>
                </a:lnTo>
                <a:lnTo>
                  <a:pt x="12622" y="446"/>
                </a:lnTo>
                <a:lnTo>
                  <a:pt x="12510" y="670"/>
                </a:lnTo>
                <a:lnTo>
                  <a:pt x="12419" y="912"/>
                </a:lnTo>
                <a:lnTo>
                  <a:pt x="12363" y="1210"/>
                </a:lnTo>
                <a:lnTo>
                  <a:pt x="12318" y="1526"/>
                </a:lnTo>
                <a:lnTo>
                  <a:pt x="12273" y="1843"/>
                </a:lnTo>
                <a:lnTo>
                  <a:pt x="12251" y="2215"/>
                </a:lnTo>
                <a:lnTo>
                  <a:pt x="12273" y="2532"/>
                </a:lnTo>
                <a:lnTo>
                  <a:pt x="12318" y="2886"/>
                </a:lnTo>
                <a:lnTo>
                  <a:pt x="12386" y="3240"/>
                </a:lnTo>
                <a:lnTo>
                  <a:pt x="12464" y="3556"/>
                </a:lnTo>
                <a:lnTo>
                  <a:pt x="12577" y="3891"/>
                </a:lnTo>
                <a:lnTo>
                  <a:pt x="12746" y="4171"/>
                </a:lnTo>
                <a:lnTo>
                  <a:pt x="12926" y="4487"/>
                </a:lnTo>
                <a:lnTo>
                  <a:pt x="13050" y="4860"/>
                </a:lnTo>
                <a:lnTo>
                  <a:pt x="13162" y="5251"/>
                </a:lnTo>
                <a:lnTo>
                  <a:pt x="13218" y="5604"/>
                </a:lnTo>
                <a:lnTo>
                  <a:pt x="13263" y="5995"/>
                </a:lnTo>
                <a:lnTo>
                  <a:pt x="13241" y="6386"/>
                </a:lnTo>
                <a:lnTo>
                  <a:pt x="13218" y="6740"/>
                </a:lnTo>
                <a:lnTo>
                  <a:pt x="13139" y="7094"/>
                </a:lnTo>
                <a:lnTo>
                  <a:pt x="13050" y="7429"/>
                </a:lnTo>
                <a:lnTo>
                  <a:pt x="12903" y="7746"/>
                </a:lnTo>
                <a:lnTo>
                  <a:pt x="12723" y="8025"/>
                </a:lnTo>
                <a:lnTo>
                  <a:pt x="12532" y="8286"/>
                </a:lnTo>
                <a:lnTo>
                  <a:pt x="12318" y="8491"/>
                </a:lnTo>
                <a:lnTo>
                  <a:pt x="12060" y="8677"/>
                </a:lnTo>
                <a:lnTo>
                  <a:pt x="11756" y="8788"/>
                </a:lnTo>
                <a:lnTo>
                  <a:pt x="11452" y="8826"/>
                </a:lnTo>
                <a:lnTo>
                  <a:pt x="11283" y="8826"/>
                </a:lnTo>
                <a:lnTo>
                  <a:pt x="11126" y="8826"/>
                </a:lnTo>
                <a:lnTo>
                  <a:pt x="11002" y="8788"/>
                </a:lnTo>
                <a:lnTo>
                  <a:pt x="10845" y="8714"/>
                </a:lnTo>
                <a:lnTo>
                  <a:pt x="10721" y="8640"/>
                </a:lnTo>
                <a:lnTo>
                  <a:pt x="10608" y="8565"/>
                </a:lnTo>
                <a:lnTo>
                  <a:pt x="10485" y="8453"/>
                </a:lnTo>
                <a:lnTo>
                  <a:pt x="10372" y="8323"/>
                </a:lnTo>
                <a:lnTo>
                  <a:pt x="10181" y="8062"/>
                </a:lnTo>
                <a:lnTo>
                  <a:pt x="10035" y="7746"/>
                </a:lnTo>
                <a:lnTo>
                  <a:pt x="9900" y="7392"/>
                </a:lnTo>
                <a:lnTo>
                  <a:pt x="9787" y="7001"/>
                </a:lnTo>
                <a:lnTo>
                  <a:pt x="9731" y="6610"/>
                </a:lnTo>
                <a:lnTo>
                  <a:pt x="9686" y="6219"/>
                </a:lnTo>
                <a:lnTo>
                  <a:pt x="9663" y="5772"/>
                </a:lnTo>
                <a:lnTo>
                  <a:pt x="9686" y="5381"/>
                </a:lnTo>
                <a:lnTo>
                  <a:pt x="9753" y="4990"/>
                </a:lnTo>
                <a:lnTo>
                  <a:pt x="9832" y="4636"/>
                </a:lnTo>
                <a:lnTo>
                  <a:pt x="9945" y="4320"/>
                </a:lnTo>
                <a:lnTo>
                  <a:pt x="10068" y="4022"/>
                </a:lnTo>
                <a:lnTo>
                  <a:pt x="10203" y="3817"/>
                </a:lnTo>
                <a:lnTo>
                  <a:pt x="10316" y="3593"/>
                </a:lnTo>
                <a:lnTo>
                  <a:pt x="10395" y="3351"/>
                </a:lnTo>
                <a:lnTo>
                  <a:pt x="10462" y="3109"/>
                </a:lnTo>
                <a:lnTo>
                  <a:pt x="10507" y="2848"/>
                </a:lnTo>
                <a:lnTo>
                  <a:pt x="10530" y="2606"/>
                </a:lnTo>
                <a:lnTo>
                  <a:pt x="10507" y="2346"/>
                </a:lnTo>
                <a:lnTo>
                  <a:pt x="10462" y="2141"/>
                </a:lnTo>
                <a:lnTo>
                  <a:pt x="10395" y="1880"/>
                </a:lnTo>
                <a:lnTo>
                  <a:pt x="10293" y="1638"/>
                </a:lnTo>
                <a:lnTo>
                  <a:pt x="10158" y="1415"/>
                </a:lnTo>
                <a:lnTo>
                  <a:pt x="9967" y="1210"/>
                </a:lnTo>
                <a:lnTo>
                  <a:pt x="9753" y="986"/>
                </a:lnTo>
                <a:lnTo>
                  <a:pt x="9495" y="819"/>
                </a:lnTo>
                <a:lnTo>
                  <a:pt x="9191" y="670"/>
                </a:lnTo>
                <a:lnTo>
                  <a:pt x="8842" y="521"/>
                </a:lnTo>
                <a:lnTo>
                  <a:pt x="8471" y="446"/>
                </a:lnTo>
                <a:lnTo>
                  <a:pt x="7998" y="428"/>
                </a:lnTo>
                <a:lnTo>
                  <a:pt x="7413" y="428"/>
                </a:lnTo>
                <a:lnTo>
                  <a:pt x="6817" y="446"/>
                </a:lnTo>
                <a:lnTo>
                  <a:pt x="6187" y="521"/>
                </a:lnTo>
                <a:lnTo>
                  <a:pt x="5602" y="633"/>
                </a:lnTo>
                <a:lnTo>
                  <a:pt x="5107" y="744"/>
                </a:lnTo>
                <a:lnTo>
                  <a:pt x="4725" y="856"/>
                </a:lnTo>
                <a:lnTo>
                  <a:pt x="4848" y="1564"/>
                </a:lnTo>
                <a:lnTo>
                  <a:pt x="5028" y="2495"/>
                </a:lnTo>
                <a:lnTo>
                  <a:pt x="5175" y="3556"/>
                </a:lnTo>
                <a:lnTo>
                  <a:pt x="5298" y="4673"/>
                </a:lnTo>
                <a:lnTo>
                  <a:pt x="5343" y="5213"/>
                </a:lnTo>
                <a:lnTo>
                  <a:pt x="5388" y="5753"/>
                </a:lnTo>
                <a:lnTo>
                  <a:pt x="5411" y="6275"/>
                </a:lnTo>
                <a:lnTo>
                  <a:pt x="5411" y="6740"/>
                </a:lnTo>
                <a:lnTo>
                  <a:pt x="5366" y="7168"/>
                </a:lnTo>
                <a:lnTo>
                  <a:pt x="5321" y="7541"/>
                </a:lnTo>
                <a:lnTo>
                  <a:pt x="5287" y="7708"/>
                </a:lnTo>
                <a:lnTo>
                  <a:pt x="5242" y="7857"/>
                </a:lnTo>
                <a:lnTo>
                  <a:pt x="5197" y="7969"/>
                </a:lnTo>
                <a:lnTo>
                  <a:pt x="5130" y="8062"/>
                </a:lnTo>
                <a:lnTo>
                  <a:pt x="5006" y="8248"/>
                </a:lnTo>
                <a:lnTo>
                  <a:pt x="4848" y="8397"/>
                </a:lnTo>
                <a:lnTo>
                  <a:pt x="4725" y="8528"/>
                </a:lnTo>
                <a:lnTo>
                  <a:pt x="4567" y="8640"/>
                </a:lnTo>
                <a:lnTo>
                  <a:pt x="4421" y="8714"/>
                </a:lnTo>
                <a:lnTo>
                  <a:pt x="4263" y="8751"/>
                </a:lnTo>
                <a:lnTo>
                  <a:pt x="4095" y="8788"/>
                </a:lnTo>
                <a:lnTo>
                  <a:pt x="3948" y="8788"/>
                </a:lnTo>
                <a:lnTo>
                  <a:pt x="3791" y="8751"/>
                </a:lnTo>
                <a:lnTo>
                  <a:pt x="3667" y="8714"/>
                </a:lnTo>
                <a:lnTo>
                  <a:pt x="3510" y="8677"/>
                </a:lnTo>
                <a:lnTo>
                  <a:pt x="3386" y="8602"/>
                </a:lnTo>
                <a:lnTo>
                  <a:pt x="3251" y="8491"/>
                </a:lnTo>
                <a:lnTo>
                  <a:pt x="3127" y="8360"/>
                </a:lnTo>
                <a:lnTo>
                  <a:pt x="3015" y="8248"/>
                </a:lnTo>
                <a:lnTo>
                  <a:pt x="2925" y="8062"/>
                </a:lnTo>
                <a:lnTo>
                  <a:pt x="2778" y="7857"/>
                </a:lnTo>
                <a:lnTo>
                  <a:pt x="2610" y="7671"/>
                </a:lnTo>
                <a:lnTo>
                  <a:pt x="2407" y="7541"/>
                </a:lnTo>
                <a:lnTo>
                  <a:pt x="2171" y="7466"/>
                </a:lnTo>
                <a:lnTo>
                  <a:pt x="1957" y="7429"/>
                </a:lnTo>
                <a:lnTo>
                  <a:pt x="1698" y="7429"/>
                </a:lnTo>
                <a:lnTo>
                  <a:pt x="1462" y="7466"/>
                </a:lnTo>
                <a:lnTo>
                  <a:pt x="1226" y="7559"/>
                </a:lnTo>
                <a:lnTo>
                  <a:pt x="989" y="7708"/>
                </a:lnTo>
                <a:lnTo>
                  <a:pt x="776" y="7932"/>
                </a:lnTo>
                <a:lnTo>
                  <a:pt x="551" y="8211"/>
                </a:lnTo>
                <a:lnTo>
                  <a:pt x="382" y="8528"/>
                </a:lnTo>
                <a:lnTo>
                  <a:pt x="315" y="8714"/>
                </a:lnTo>
                <a:lnTo>
                  <a:pt x="236" y="8919"/>
                </a:lnTo>
                <a:lnTo>
                  <a:pt x="191" y="9142"/>
                </a:lnTo>
                <a:lnTo>
                  <a:pt x="123" y="9347"/>
                </a:lnTo>
                <a:lnTo>
                  <a:pt x="78" y="9608"/>
                </a:lnTo>
                <a:lnTo>
                  <a:pt x="56" y="9887"/>
                </a:lnTo>
                <a:lnTo>
                  <a:pt x="33" y="10185"/>
                </a:lnTo>
                <a:lnTo>
                  <a:pt x="33" y="10464"/>
                </a:lnTo>
                <a:lnTo>
                  <a:pt x="33" y="10706"/>
                </a:lnTo>
                <a:lnTo>
                  <a:pt x="56" y="10967"/>
                </a:lnTo>
                <a:lnTo>
                  <a:pt x="78" y="11172"/>
                </a:lnTo>
                <a:lnTo>
                  <a:pt x="123" y="11395"/>
                </a:lnTo>
                <a:lnTo>
                  <a:pt x="168" y="11600"/>
                </a:lnTo>
                <a:lnTo>
                  <a:pt x="236" y="11786"/>
                </a:lnTo>
                <a:lnTo>
                  <a:pt x="292" y="11973"/>
                </a:lnTo>
                <a:lnTo>
                  <a:pt x="382" y="12140"/>
                </a:lnTo>
                <a:lnTo>
                  <a:pt x="540" y="12419"/>
                </a:lnTo>
                <a:lnTo>
                  <a:pt x="731" y="12680"/>
                </a:lnTo>
                <a:lnTo>
                  <a:pt x="944" y="12866"/>
                </a:lnTo>
                <a:lnTo>
                  <a:pt x="1158" y="12997"/>
                </a:lnTo>
                <a:lnTo>
                  <a:pt x="1395" y="13108"/>
                </a:lnTo>
                <a:lnTo>
                  <a:pt x="1608" y="13183"/>
                </a:lnTo>
                <a:lnTo>
                  <a:pt x="1856" y="13183"/>
                </a:lnTo>
                <a:lnTo>
                  <a:pt x="2070" y="13146"/>
                </a:lnTo>
                <a:lnTo>
                  <a:pt x="2261" y="13071"/>
                </a:lnTo>
                <a:lnTo>
                  <a:pt x="2430" y="12960"/>
                </a:lnTo>
                <a:lnTo>
                  <a:pt x="2587" y="12792"/>
                </a:lnTo>
                <a:lnTo>
                  <a:pt x="2688" y="12606"/>
                </a:lnTo>
                <a:lnTo>
                  <a:pt x="2801" y="12419"/>
                </a:lnTo>
                <a:lnTo>
                  <a:pt x="2925" y="12289"/>
                </a:lnTo>
                <a:lnTo>
                  <a:pt x="3082" y="12177"/>
                </a:lnTo>
                <a:lnTo>
                  <a:pt x="3228" y="12103"/>
                </a:lnTo>
                <a:lnTo>
                  <a:pt x="3408" y="12103"/>
                </a:lnTo>
                <a:lnTo>
                  <a:pt x="3577" y="12103"/>
                </a:lnTo>
                <a:lnTo>
                  <a:pt x="3723" y="12177"/>
                </a:lnTo>
                <a:lnTo>
                  <a:pt x="3903" y="12252"/>
                </a:lnTo>
                <a:lnTo>
                  <a:pt x="4072" y="12364"/>
                </a:lnTo>
                <a:lnTo>
                  <a:pt x="4230" y="12494"/>
                </a:lnTo>
                <a:lnTo>
                  <a:pt x="4353" y="12643"/>
                </a:lnTo>
                <a:lnTo>
                  <a:pt x="4488" y="12829"/>
                </a:lnTo>
                <a:lnTo>
                  <a:pt x="4567" y="13034"/>
                </a:lnTo>
                <a:lnTo>
                  <a:pt x="4657" y="13257"/>
                </a:lnTo>
                <a:lnTo>
                  <a:pt x="4702" y="13462"/>
                </a:lnTo>
                <a:lnTo>
                  <a:pt x="4725" y="13686"/>
                </a:lnTo>
                <a:lnTo>
                  <a:pt x="4702" y="14282"/>
                </a:lnTo>
                <a:lnTo>
                  <a:pt x="4657" y="15045"/>
                </a:lnTo>
                <a:lnTo>
                  <a:pt x="4612" y="15976"/>
                </a:lnTo>
                <a:lnTo>
                  <a:pt x="4590" y="16926"/>
                </a:lnTo>
                <a:lnTo>
                  <a:pt x="4567" y="17968"/>
                </a:lnTo>
                <a:lnTo>
                  <a:pt x="4567" y="19011"/>
                </a:lnTo>
                <a:lnTo>
                  <a:pt x="4590" y="19514"/>
                </a:lnTo>
                <a:lnTo>
                  <a:pt x="4612" y="19980"/>
                </a:lnTo>
                <a:lnTo>
                  <a:pt x="4657" y="20426"/>
                </a:lnTo>
                <a:lnTo>
                  <a:pt x="4725" y="20836"/>
                </a:lnTo>
                <a:lnTo>
                  <a:pt x="4848" y="20929"/>
                </a:lnTo>
                <a:lnTo>
                  <a:pt x="5040" y="21004"/>
                </a:lnTo>
                <a:lnTo>
                  <a:pt x="5265" y="21078"/>
                </a:lnTo>
                <a:lnTo>
                  <a:pt x="5478" y="21115"/>
                </a:lnTo>
                <a:lnTo>
                  <a:pt x="6041" y="21115"/>
                </a:lnTo>
                <a:lnTo>
                  <a:pt x="6637" y="21078"/>
                </a:lnTo>
                <a:lnTo>
                  <a:pt x="7312" y="21004"/>
                </a:lnTo>
                <a:lnTo>
                  <a:pt x="7998" y="20929"/>
                </a:lnTo>
                <a:lnTo>
                  <a:pt x="8696" y="20855"/>
                </a:lnTo>
                <a:lnTo>
                  <a:pt x="9360" y="20836"/>
                </a:lnTo>
                <a:close/>
              </a:path>
            </a:pathLst>
          </a:custGeom>
          <a:solidFill>
            <a:srgbClr val="CCCC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9" name="Puzzle1"/>
          <p:cNvSpPr>
            <a:spLocks noEditPoints="1" noChangeArrowheads="1"/>
          </p:cNvSpPr>
          <p:nvPr/>
        </p:nvSpPr>
        <p:spPr bwMode="auto">
          <a:xfrm>
            <a:off x="4728435" y="1995495"/>
            <a:ext cx="2855483" cy="1249151"/>
          </a:xfrm>
          <a:custGeom>
            <a:avLst/>
            <a:gdLst>
              <a:gd name="T0" fmla="*/ 16740 w 21600"/>
              <a:gd name="T1" fmla="*/ 21078 h 21600"/>
              <a:gd name="T2" fmla="*/ 16976 w 21600"/>
              <a:gd name="T3" fmla="*/ 521 h 21600"/>
              <a:gd name="T4" fmla="*/ 4725 w 21600"/>
              <a:gd name="T5" fmla="*/ 856 h 21600"/>
              <a:gd name="T6" fmla="*/ 5040 w 21600"/>
              <a:gd name="T7" fmla="*/ 21004 h 21600"/>
              <a:gd name="T8" fmla="*/ 10811 w 21600"/>
              <a:gd name="T9" fmla="*/ 12885 h 21600"/>
              <a:gd name="T10" fmla="*/ 10845 w 21600"/>
              <a:gd name="T11" fmla="*/ 8714 h 21600"/>
              <a:gd name="T12" fmla="*/ 21600 w 21600"/>
              <a:gd name="T13" fmla="*/ 10000 h 21600"/>
              <a:gd name="T14" fmla="*/ 56 w 21600"/>
              <a:gd name="T15" fmla="*/ 10000 h 21600"/>
              <a:gd name="T16" fmla="*/ 6086 w 21600"/>
              <a:gd name="T17" fmla="*/ 2569 h 21600"/>
              <a:gd name="T18" fmla="*/ 16132 w 21600"/>
              <a:gd name="T19" fmla="*/ 1955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0" y="20836"/>
                </a:moveTo>
                <a:lnTo>
                  <a:pt x="9528" y="20836"/>
                </a:lnTo>
                <a:lnTo>
                  <a:pt x="9686" y="20762"/>
                </a:lnTo>
                <a:lnTo>
                  <a:pt x="9810" y="20687"/>
                </a:lnTo>
                <a:lnTo>
                  <a:pt x="9922" y="20575"/>
                </a:lnTo>
                <a:lnTo>
                  <a:pt x="10012" y="20426"/>
                </a:lnTo>
                <a:lnTo>
                  <a:pt x="10068" y="20296"/>
                </a:lnTo>
                <a:lnTo>
                  <a:pt x="10113" y="20110"/>
                </a:lnTo>
                <a:lnTo>
                  <a:pt x="10136" y="19905"/>
                </a:lnTo>
                <a:lnTo>
                  <a:pt x="10136" y="19682"/>
                </a:lnTo>
                <a:lnTo>
                  <a:pt x="10113" y="19440"/>
                </a:lnTo>
                <a:lnTo>
                  <a:pt x="10068" y="19142"/>
                </a:lnTo>
                <a:lnTo>
                  <a:pt x="10012" y="18900"/>
                </a:lnTo>
                <a:lnTo>
                  <a:pt x="9900" y="18620"/>
                </a:lnTo>
                <a:lnTo>
                  <a:pt x="9787" y="18285"/>
                </a:lnTo>
                <a:lnTo>
                  <a:pt x="9641" y="17968"/>
                </a:lnTo>
                <a:lnTo>
                  <a:pt x="9472" y="17652"/>
                </a:lnTo>
                <a:lnTo>
                  <a:pt x="9382" y="17466"/>
                </a:lnTo>
                <a:lnTo>
                  <a:pt x="9315" y="17298"/>
                </a:lnTo>
                <a:lnTo>
                  <a:pt x="9258" y="17112"/>
                </a:lnTo>
                <a:lnTo>
                  <a:pt x="9191" y="16926"/>
                </a:lnTo>
                <a:lnTo>
                  <a:pt x="9123" y="16535"/>
                </a:lnTo>
                <a:lnTo>
                  <a:pt x="9101" y="16144"/>
                </a:lnTo>
                <a:lnTo>
                  <a:pt x="9101" y="15753"/>
                </a:lnTo>
                <a:lnTo>
                  <a:pt x="9168" y="15362"/>
                </a:lnTo>
                <a:lnTo>
                  <a:pt x="9236" y="14971"/>
                </a:lnTo>
                <a:lnTo>
                  <a:pt x="9360" y="14580"/>
                </a:lnTo>
                <a:lnTo>
                  <a:pt x="9495" y="14244"/>
                </a:lnTo>
                <a:lnTo>
                  <a:pt x="9663" y="13891"/>
                </a:lnTo>
                <a:lnTo>
                  <a:pt x="9855" y="13611"/>
                </a:lnTo>
                <a:lnTo>
                  <a:pt x="10068" y="13351"/>
                </a:lnTo>
                <a:lnTo>
                  <a:pt x="10293" y="13146"/>
                </a:lnTo>
                <a:lnTo>
                  <a:pt x="10552" y="12997"/>
                </a:lnTo>
                <a:lnTo>
                  <a:pt x="10811" y="12885"/>
                </a:lnTo>
                <a:lnTo>
                  <a:pt x="11069" y="12866"/>
                </a:lnTo>
                <a:lnTo>
                  <a:pt x="11351" y="12885"/>
                </a:lnTo>
                <a:lnTo>
                  <a:pt x="11610" y="12997"/>
                </a:lnTo>
                <a:lnTo>
                  <a:pt x="11846" y="13183"/>
                </a:lnTo>
                <a:lnTo>
                  <a:pt x="12060" y="13388"/>
                </a:lnTo>
                <a:lnTo>
                  <a:pt x="12251" y="13648"/>
                </a:lnTo>
                <a:lnTo>
                  <a:pt x="12419" y="13928"/>
                </a:lnTo>
                <a:lnTo>
                  <a:pt x="12555" y="14244"/>
                </a:lnTo>
                <a:lnTo>
                  <a:pt x="12690" y="14617"/>
                </a:lnTo>
                <a:lnTo>
                  <a:pt x="12768" y="15008"/>
                </a:lnTo>
                <a:lnTo>
                  <a:pt x="12836" y="15399"/>
                </a:lnTo>
                <a:lnTo>
                  <a:pt x="12858" y="15753"/>
                </a:lnTo>
                <a:lnTo>
                  <a:pt x="12858" y="16144"/>
                </a:lnTo>
                <a:lnTo>
                  <a:pt x="12813" y="16535"/>
                </a:lnTo>
                <a:lnTo>
                  <a:pt x="12746" y="16888"/>
                </a:lnTo>
                <a:lnTo>
                  <a:pt x="12667" y="17224"/>
                </a:lnTo>
                <a:lnTo>
                  <a:pt x="12510" y="17503"/>
                </a:lnTo>
                <a:lnTo>
                  <a:pt x="12228" y="18043"/>
                </a:lnTo>
                <a:lnTo>
                  <a:pt x="11970" y="18546"/>
                </a:lnTo>
                <a:lnTo>
                  <a:pt x="11868" y="18751"/>
                </a:lnTo>
                <a:lnTo>
                  <a:pt x="11778" y="18974"/>
                </a:lnTo>
                <a:lnTo>
                  <a:pt x="11711" y="19179"/>
                </a:lnTo>
                <a:lnTo>
                  <a:pt x="11666" y="19365"/>
                </a:lnTo>
                <a:lnTo>
                  <a:pt x="11632" y="19570"/>
                </a:lnTo>
                <a:lnTo>
                  <a:pt x="11632" y="19756"/>
                </a:lnTo>
                <a:lnTo>
                  <a:pt x="11632" y="19942"/>
                </a:lnTo>
                <a:lnTo>
                  <a:pt x="11643" y="20110"/>
                </a:lnTo>
                <a:lnTo>
                  <a:pt x="11711" y="20296"/>
                </a:lnTo>
                <a:lnTo>
                  <a:pt x="11801" y="20464"/>
                </a:lnTo>
                <a:lnTo>
                  <a:pt x="11891" y="20650"/>
                </a:lnTo>
                <a:lnTo>
                  <a:pt x="12037" y="20836"/>
                </a:lnTo>
                <a:lnTo>
                  <a:pt x="12206" y="21004"/>
                </a:lnTo>
                <a:lnTo>
                  <a:pt x="12419" y="21190"/>
                </a:lnTo>
                <a:lnTo>
                  <a:pt x="12667" y="21320"/>
                </a:lnTo>
                <a:lnTo>
                  <a:pt x="12960" y="21432"/>
                </a:lnTo>
                <a:lnTo>
                  <a:pt x="13286" y="21544"/>
                </a:lnTo>
                <a:lnTo>
                  <a:pt x="13612" y="21655"/>
                </a:lnTo>
                <a:lnTo>
                  <a:pt x="13983" y="21693"/>
                </a:lnTo>
                <a:lnTo>
                  <a:pt x="14343" y="21730"/>
                </a:lnTo>
                <a:lnTo>
                  <a:pt x="14715" y="21730"/>
                </a:lnTo>
                <a:lnTo>
                  <a:pt x="15075" y="21730"/>
                </a:lnTo>
                <a:lnTo>
                  <a:pt x="15446" y="21655"/>
                </a:lnTo>
                <a:lnTo>
                  <a:pt x="15794" y="21581"/>
                </a:lnTo>
                <a:lnTo>
                  <a:pt x="16132" y="21432"/>
                </a:lnTo>
                <a:lnTo>
                  <a:pt x="16458" y="21302"/>
                </a:lnTo>
                <a:lnTo>
                  <a:pt x="16740" y="21078"/>
                </a:lnTo>
                <a:lnTo>
                  <a:pt x="16976" y="20836"/>
                </a:lnTo>
                <a:lnTo>
                  <a:pt x="17043" y="20650"/>
                </a:lnTo>
                <a:lnTo>
                  <a:pt x="17088" y="20426"/>
                </a:lnTo>
                <a:lnTo>
                  <a:pt x="17133" y="20222"/>
                </a:lnTo>
                <a:lnTo>
                  <a:pt x="17156" y="19980"/>
                </a:lnTo>
                <a:lnTo>
                  <a:pt x="17167" y="19477"/>
                </a:lnTo>
                <a:lnTo>
                  <a:pt x="17167" y="18974"/>
                </a:lnTo>
                <a:lnTo>
                  <a:pt x="17156" y="18397"/>
                </a:lnTo>
                <a:lnTo>
                  <a:pt x="17111" y="17820"/>
                </a:lnTo>
                <a:lnTo>
                  <a:pt x="17066" y="17261"/>
                </a:lnTo>
                <a:lnTo>
                  <a:pt x="16998" y="16646"/>
                </a:lnTo>
                <a:lnTo>
                  <a:pt x="16852" y="15511"/>
                </a:lnTo>
                <a:lnTo>
                  <a:pt x="16740" y="14393"/>
                </a:lnTo>
                <a:lnTo>
                  <a:pt x="16717" y="13928"/>
                </a:lnTo>
                <a:lnTo>
                  <a:pt x="16695" y="13462"/>
                </a:lnTo>
                <a:lnTo>
                  <a:pt x="16717" y="13071"/>
                </a:lnTo>
                <a:lnTo>
                  <a:pt x="16785" y="12755"/>
                </a:lnTo>
                <a:lnTo>
                  <a:pt x="16852" y="12419"/>
                </a:lnTo>
                <a:lnTo>
                  <a:pt x="16953" y="12140"/>
                </a:lnTo>
                <a:lnTo>
                  <a:pt x="17088" y="11898"/>
                </a:lnTo>
                <a:lnTo>
                  <a:pt x="17212" y="11675"/>
                </a:lnTo>
                <a:lnTo>
                  <a:pt x="17370" y="11470"/>
                </a:lnTo>
                <a:lnTo>
                  <a:pt x="17516" y="11284"/>
                </a:lnTo>
                <a:lnTo>
                  <a:pt x="17696" y="11135"/>
                </a:lnTo>
                <a:lnTo>
                  <a:pt x="17865" y="11042"/>
                </a:lnTo>
                <a:lnTo>
                  <a:pt x="18033" y="10930"/>
                </a:lnTo>
                <a:lnTo>
                  <a:pt x="18213" y="10893"/>
                </a:lnTo>
                <a:lnTo>
                  <a:pt x="18382" y="10893"/>
                </a:lnTo>
                <a:lnTo>
                  <a:pt x="18551" y="10967"/>
                </a:lnTo>
                <a:lnTo>
                  <a:pt x="18708" y="11042"/>
                </a:lnTo>
                <a:lnTo>
                  <a:pt x="18855" y="11172"/>
                </a:lnTo>
                <a:lnTo>
                  <a:pt x="19012" y="11358"/>
                </a:lnTo>
                <a:lnTo>
                  <a:pt x="19136" y="11600"/>
                </a:lnTo>
                <a:lnTo>
                  <a:pt x="19271" y="11861"/>
                </a:lnTo>
                <a:lnTo>
                  <a:pt x="19440" y="12028"/>
                </a:lnTo>
                <a:lnTo>
                  <a:pt x="19608" y="12177"/>
                </a:lnTo>
                <a:lnTo>
                  <a:pt x="19822" y="12289"/>
                </a:lnTo>
                <a:lnTo>
                  <a:pt x="20025" y="12289"/>
                </a:lnTo>
                <a:lnTo>
                  <a:pt x="20238" y="12289"/>
                </a:lnTo>
                <a:lnTo>
                  <a:pt x="20452" y="12215"/>
                </a:lnTo>
                <a:lnTo>
                  <a:pt x="20643" y="12103"/>
                </a:lnTo>
                <a:lnTo>
                  <a:pt x="20846" y="11973"/>
                </a:lnTo>
                <a:lnTo>
                  <a:pt x="21037" y="11786"/>
                </a:lnTo>
                <a:lnTo>
                  <a:pt x="21206" y="11563"/>
                </a:lnTo>
                <a:lnTo>
                  <a:pt x="21363" y="11321"/>
                </a:lnTo>
                <a:lnTo>
                  <a:pt x="21465" y="11079"/>
                </a:lnTo>
                <a:lnTo>
                  <a:pt x="21577" y="10744"/>
                </a:lnTo>
                <a:lnTo>
                  <a:pt x="21622" y="10427"/>
                </a:lnTo>
                <a:lnTo>
                  <a:pt x="21645" y="10111"/>
                </a:lnTo>
                <a:lnTo>
                  <a:pt x="21622" y="9608"/>
                </a:lnTo>
                <a:lnTo>
                  <a:pt x="21577" y="9142"/>
                </a:lnTo>
                <a:lnTo>
                  <a:pt x="21465" y="8751"/>
                </a:lnTo>
                <a:lnTo>
                  <a:pt x="21363" y="8397"/>
                </a:lnTo>
                <a:lnTo>
                  <a:pt x="21206" y="8062"/>
                </a:lnTo>
                <a:lnTo>
                  <a:pt x="21037" y="7820"/>
                </a:lnTo>
                <a:lnTo>
                  <a:pt x="20846" y="7597"/>
                </a:lnTo>
                <a:lnTo>
                  <a:pt x="20643" y="7429"/>
                </a:lnTo>
                <a:lnTo>
                  <a:pt x="20452" y="7317"/>
                </a:lnTo>
                <a:lnTo>
                  <a:pt x="20238" y="7206"/>
                </a:lnTo>
                <a:lnTo>
                  <a:pt x="20025" y="7168"/>
                </a:lnTo>
                <a:lnTo>
                  <a:pt x="19822" y="7206"/>
                </a:lnTo>
                <a:lnTo>
                  <a:pt x="19608" y="7243"/>
                </a:lnTo>
                <a:lnTo>
                  <a:pt x="19440" y="7355"/>
                </a:lnTo>
                <a:lnTo>
                  <a:pt x="19271" y="7504"/>
                </a:lnTo>
                <a:lnTo>
                  <a:pt x="19136" y="7708"/>
                </a:lnTo>
                <a:lnTo>
                  <a:pt x="19012" y="7895"/>
                </a:lnTo>
                <a:lnTo>
                  <a:pt x="18832" y="8025"/>
                </a:lnTo>
                <a:lnTo>
                  <a:pt x="18663" y="8174"/>
                </a:lnTo>
                <a:lnTo>
                  <a:pt x="18472" y="8248"/>
                </a:lnTo>
                <a:lnTo>
                  <a:pt x="18270" y="8286"/>
                </a:lnTo>
                <a:lnTo>
                  <a:pt x="18078" y="8323"/>
                </a:lnTo>
                <a:lnTo>
                  <a:pt x="17887" y="8323"/>
                </a:lnTo>
                <a:lnTo>
                  <a:pt x="17696" y="8248"/>
                </a:lnTo>
                <a:lnTo>
                  <a:pt x="17493" y="8174"/>
                </a:lnTo>
                <a:lnTo>
                  <a:pt x="17302" y="8062"/>
                </a:lnTo>
                <a:lnTo>
                  <a:pt x="17133" y="7969"/>
                </a:lnTo>
                <a:lnTo>
                  <a:pt x="16976" y="7783"/>
                </a:lnTo>
                <a:lnTo>
                  <a:pt x="16852" y="7597"/>
                </a:lnTo>
                <a:lnTo>
                  <a:pt x="16740" y="7429"/>
                </a:lnTo>
                <a:lnTo>
                  <a:pt x="16672" y="7168"/>
                </a:lnTo>
                <a:lnTo>
                  <a:pt x="16638" y="6926"/>
                </a:lnTo>
                <a:lnTo>
                  <a:pt x="16616" y="6498"/>
                </a:lnTo>
                <a:lnTo>
                  <a:pt x="16616" y="5772"/>
                </a:lnTo>
                <a:lnTo>
                  <a:pt x="16650" y="4915"/>
                </a:lnTo>
                <a:lnTo>
                  <a:pt x="16695" y="3928"/>
                </a:lnTo>
                <a:lnTo>
                  <a:pt x="16762" y="2960"/>
                </a:lnTo>
                <a:lnTo>
                  <a:pt x="16830" y="1992"/>
                </a:lnTo>
                <a:lnTo>
                  <a:pt x="16908" y="1173"/>
                </a:lnTo>
                <a:lnTo>
                  <a:pt x="16976" y="521"/>
                </a:lnTo>
                <a:lnTo>
                  <a:pt x="16953" y="521"/>
                </a:lnTo>
                <a:lnTo>
                  <a:pt x="16931" y="521"/>
                </a:lnTo>
                <a:lnTo>
                  <a:pt x="16267" y="484"/>
                </a:lnTo>
                <a:lnTo>
                  <a:pt x="15637" y="428"/>
                </a:lnTo>
                <a:lnTo>
                  <a:pt x="15063" y="353"/>
                </a:lnTo>
                <a:lnTo>
                  <a:pt x="14523" y="279"/>
                </a:lnTo>
                <a:lnTo>
                  <a:pt x="14040" y="167"/>
                </a:lnTo>
                <a:lnTo>
                  <a:pt x="13635" y="93"/>
                </a:lnTo>
                <a:lnTo>
                  <a:pt x="13331" y="18"/>
                </a:lnTo>
                <a:lnTo>
                  <a:pt x="13117" y="18"/>
                </a:lnTo>
                <a:lnTo>
                  <a:pt x="12982" y="18"/>
                </a:lnTo>
                <a:lnTo>
                  <a:pt x="12858" y="130"/>
                </a:lnTo>
                <a:lnTo>
                  <a:pt x="12723" y="279"/>
                </a:lnTo>
                <a:lnTo>
                  <a:pt x="12622" y="446"/>
                </a:lnTo>
                <a:lnTo>
                  <a:pt x="12510" y="670"/>
                </a:lnTo>
                <a:lnTo>
                  <a:pt x="12419" y="912"/>
                </a:lnTo>
                <a:lnTo>
                  <a:pt x="12363" y="1210"/>
                </a:lnTo>
                <a:lnTo>
                  <a:pt x="12318" y="1526"/>
                </a:lnTo>
                <a:lnTo>
                  <a:pt x="12273" y="1843"/>
                </a:lnTo>
                <a:lnTo>
                  <a:pt x="12251" y="2215"/>
                </a:lnTo>
                <a:lnTo>
                  <a:pt x="12273" y="2532"/>
                </a:lnTo>
                <a:lnTo>
                  <a:pt x="12318" y="2886"/>
                </a:lnTo>
                <a:lnTo>
                  <a:pt x="12386" y="3240"/>
                </a:lnTo>
                <a:lnTo>
                  <a:pt x="12464" y="3556"/>
                </a:lnTo>
                <a:lnTo>
                  <a:pt x="12577" y="3891"/>
                </a:lnTo>
                <a:lnTo>
                  <a:pt x="12746" y="4171"/>
                </a:lnTo>
                <a:lnTo>
                  <a:pt x="12926" y="4487"/>
                </a:lnTo>
                <a:lnTo>
                  <a:pt x="13050" y="4860"/>
                </a:lnTo>
                <a:lnTo>
                  <a:pt x="13162" y="5251"/>
                </a:lnTo>
                <a:lnTo>
                  <a:pt x="13218" y="5604"/>
                </a:lnTo>
                <a:lnTo>
                  <a:pt x="13263" y="5995"/>
                </a:lnTo>
                <a:lnTo>
                  <a:pt x="13241" y="6386"/>
                </a:lnTo>
                <a:lnTo>
                  <a:pt x="13218" y="6740"/>
                </a:lnTo>
                <a:lnTo>
                  <a:pt x="13139" y="7094"/>
                </a:lnTo>
                <a:lnTo>
                  <a:pt x="13050" y="7429"/>
                </a:lnTo>
                <a:lnTo>
                  <a:pt x="12903" y="7746"/>
                </a:lnTo>
                <a:lnTo>
                  <a:pt x="12723" y="8025"/>
                </a:lnTo>
                <a:lnTo>
                  <a:pt x="12532" y="8286"/>
                </a:lnTo>
                <a:lnTo>
                  <a:pt x="12318" y="8491"/>
                </a:lnTo>
                <a:lnTo>
                  <a:pt x="12060" y="8677"/>
                </a:lnTo>
                <a:lnTo>
                  <a:pt x="11756" y="8788"/>
                </a:lnTo>
                <a:lnTo>
                  <a:pt x="11452" y="8826"/>
                </a:lnTo>
                <a:lnTo>
                  <a:pt x="11283" y="8826"/>
                </a:lnTo>
                <a:lnTo>
                  <a:pt x="11126" y="8826"/>
                </a:lnTo>
                <a:lnTo>
                  <a:pt x="11002" y="8788"/>
                </a:lnTo>
                <a:lnTo>
                  <a:pt x="10845" y="8714"/>
                </a:lnTo>
                <a:lnTo>
                  <a:pt x="10721" y="8640"/>
                </a:lnTo>
                <a:lnTo>
                  <a:pt x="10608" y="8565"/>
                </a:lnTo>
                <a:lnTo>
                  <a:pt x="10485" y="8453"/>
                </a:lnTo>
                <a:lnTo>
                  <a:pt x="10372" y="8323"/>
                </a:lnTo>
                <a:lnTo>
                  <a:pt x="10181" y="8062"/>
                </a:lnTo>
                <a:lnTo>
                  <a:pt x="10035" y="7746"/>
                </a:lnTo>
                <a:lnTo>
                  <a:pt x="9900" y="7392"/>
                </a:lnTo>
                <a:lnTo>
                  <a:pt x="9787" y="7001"/>
                </a:lnTo>
                <a:lnTo>
                  <a:pt x="9731" y="6610"/>
                </a:lnTo>
                <a:lnTo>
                  <a:pt x="9686" y="6219"/>
                </a:lnTo>
                <a:lnTo>
                  <a:pt x="9663" y="5772"/>
                </a:lnTo>
                <a:lnTo>
                  <a:pt x="9686" y="5381"/>
                </a:lnTo>
                <a:lnTo>
                  <a:pt x="9753" y="4990"/>
                </a:lnTo>
                <a:lnTo>
                  <a:pt x="9832" y="4636"/>
                </a:lnTo>
                <a:lnTo>
                  <a:pt x="9945" y="4320"/>
                </a:lnTo>
                <a:lnTo>
                  <a:pt x="10068" y="4022"/>
                </a:lnTo>
                <a:lnTo>
                  <a:pt x="10203" y="3817"/>
                </a:lnTo>
                <a:lnTo>
                  <a:pt x="10316" y="3593"/>
                </a:lnTo>
                <a:lnTo>
                  <a:pt x="10395" y="3351"/>
                </a:lnTo>
                <a:lnTo>
                  <a:pt x="10462" y="3109"/>
                </a:lnTo>
                <a:lnTo>
                  <a:pt x="10507" y="2848"/>
                </a:lnTo>
                <a:lnTo>
                  <a:pt x="10530" y="2606"/>
                </a:lnTo>
                <a:lnTo>
                  <a:pt x="10507" y="2346"/>
                </a:lnTo>
                <a:lnTo>
                  <a:pt x="10462" y="2141"/>
                </a:lnTo>
                <a:lnTo>
                  <a:pt x="10395" y="1880"/>
                </a:lnTo>
                <a:lnTo>
                  <a:pt x="10293" y="1638"/>
                </a:lnTo>
                <a:lnTo>
                  <a:pt x="10158" y="1415"/>
                </a:lnTo>
                <a:lnTo>
                  <a:pt x="9967" y="1210"/>
                </a:lnTo>
                <a:lnTo>
                  <a:pt x="9753" y="986"/>
                </a:lnTo>
                <a:lnTo>
                  <a:pt x="9495" y="819"/>
                </a:lnTo>
                <a:lnTo>
                  <a:pt x="9191" y="670"/>
                </a:lnTo>
                <a:lnTo>
                  <a:pt x="8842" y="521"/>
                </a:lnTo>
                <a:lnTo>
                  <a:pt x="8471" y="446"/>
                </a:lnTo>
                <a:lnTo>
                  <a:pt x="7998" y="428"/>
                </a:lnTo>
                <a:lnTo>
                  <a:pt x="7413" y="428"/>
                </a:lnTo>
                <a:lnTo>
                  <a:pt x="6817" y="446"/>
                </a:lnTo>
                <a:lnTo>
                  <a:pt x="6187" y="521"/>
                </a:lnTo>
                <a:lnTo>
                  <a:pt x="5602" y="633"/>
                </a:lnTo>
                <a:lnTo>
                  <a:pt x="5107" y="744"/>
                </a:lnTo>
                <a:lnTo>
                  <a:pt x="4725" y="856"/>
                </a:lnTo>
                <a:lnTo>
                  <a:pt x="4848" y="1564"/>
                </a:lnTo>
                <a:lnTo>
                  <a:pt x="5028" y="2495"/>
                </a:lnTo>
                <a:lnTo>
                  <a:pt x="5175" y="3556"/>
                </a:lnTo>
                <a:lnTo>
                  <a:pt x="5298" y="4673"/>
                </a:lnTo>
                <a:lnTo>
                  <a:pt x="5343" y="5213"/>
                </a:lnTo>
                <a:lnTo>
                  <a:pt x="5388" y="5753"/>
                </a:lnTo>
                <a:lnTo>
                  <a:pt x="5411" y="6275"/>
                </a:lnTo>
                <a:lnTo>
                  <a:pt x="5411" y="6740"/>
                </a:lnTo>
                <a:lnTo>
                  <a:pt x="5366" y="7168"/>
                </a:lnTo>
                <a:lnTo>
                  <a:pt x="5321" y="7541"/>
                </a:lnTo>
                <a:lnTo>
                  <a:pt x="5287" y="7708"/>
                </a:lnTo>
                <a:lnTo>
                  <a:pt x="5242" y="7857"/>
                </a:lnTo>
                <a:lnTo>
                  <a:pt x="5197" y="7969"/>
                </a:lnTo>
                <a:lnTo>
                  <a:pt x="5130" y="8062"/>
                </a:lnTo>
                <a:lnTo>
                  <a:pt x="5006" y="8248"/>
                </a:lnTo>
                <a:lnTo>
                  <a:pt x="4848" y="8397"/>
                </a:lnTo>
                <a:lnTo>
                  <a:pt x="4725" y="8528"/>
                </a:lnTo>
                <a:lnTo>
                  <a:pt x="4567" y="8640"/>
                </a:lnTo>
                <a:lnTo>
                  <a:pt x="4421" y="8714"/>
                </a:lnTo>
                <a:lnTo>
                  <a:pt x="4263" y="8751"/>
                </a:lnTo>
                <a:lnTo>
                  <a:pt x="4095" y="8788"/>
                </a:lnTo>
                <a:lnTo>
                  <a:pt x="3948" y="8788"/>
                </a:lnTo>
                <a:lnTo>
                  <a:pt x="3791" y="8751"/>
                </a:lnTo>
                <a:lnTo>
                  <a:pt x="3667" y="8714"/>
                </a:lnTo>
                <a:lnTo>
                  <a:pt x="3510" y="8677"/>
                </a:lnTo>
                <a:lnTo>
                  <a:pt x="3386" y="8602"/>
                </a:lnTo>
                <a:lnTo>
                  <a:pt x="3251" y="8491"/>
                </a:lnTo>
                <a:lnTo>
                  <a:pt x="3127" y="8360"/>
                </a:lnTo>
                <a:lnTo>
                  <a:pt x="3015" y="8248"/>
                </a:lnTo>
                <a:lnTo>
                  <a:pt x="2925" y="8062"/>
                </a:lnTo>
                <a:lnTo>
                  <a:pt x="2778" y="7857"/>
                </a:lnTo>
                <a:lnTo>
                  <a:pt x="2610" y="7671"/>
                </a:lnTo>
                <a:lnTo>
                  <a:pt x="2407" y="7541"/>
                </a:lnTo>
                <a:lnTo>
                  <a:pt x="2171" y="7466"/>
                </a:lnTo>
                <a:lnTo>
                  <a:pt x="1957" y="7429"/>
                </a:lnTo>
                <a:lnTo>
                  <a:pt x="1698" y="7429"/>
                </a:lnTo>
                <a:lnTo>
                  <a:pt x="1462" y="7466"/>
                </a:lnTo>
                <a:lnTo>
                  <a:pt x="1226" y="7559"/>
                </a:lnTo>
                <a:lnTo>
                  <a:pt x="989" y="7708"/>
                </a:lnTo>
                <a:lnTo>
                  <a:pt x="776" y="7932"/>
                </a:lnTo>
                <a:lnTo>
                  <a:pt x="551" y="8211"/>
                </a:lnTo>
                <a:lnTo>
                  <a:pt x="382" y="8528"/>
                </a:lnTo>
                <a:lnTo>
                  <a:pt x="315" y="8714"/>
                </a:lnTo>
                <a:lnTo>
                  <a:pt x="236" y="8919"/>
                </a:lnTo>
                <a:lnTo>
                  <a:pt x="191" y="9142"/>
                </a:lnTo>
                <a:lnTo>
                  <a:pt x="123" y="9347"/>
                </a:lnTo>
                <a:lnTo>
                  <a:pt x="78" y="9608"/>
                </a:lnTo>
                <a:lnTo>
                  <a:pt x="56" y="9887"/>
                </a:lnTo>
                <a:lnTo>
                  <a:pt x="33" y="10185"/>
                </a:lnTo>
                <a:lnTo>
                  <a:pt x="33" y="10464"/>
                </a:lnTo>
                <a:lnTo>
                  <a:pt x="33" y="10706"/>
                </a:lnTo>
                <a:lnTo>
                  <a:pt x="56" y="10967"/>
                </a:lnTo>
                <a:lnTo>
                  <a:pt x="78" y="11172"/>
                </a:lnTo>
                <a:lnTo>
                  <a:pt x="123" y="11395"/>
                </a:lnTo>
                <a:lnTo>
                  <a:pt x="168" y="11600"/>
                </a:lnTo>
                <a:lnTo>
                  <a:pt x="236" y="11786"/>
                </a:lnTo>
                <a:lnTo>
                  <a:pt x="292" y="11973"/>
                </a:lnTo>
                <a:lnTo>
                  <a:pt x="382" y="12140"/>
                </a:lnTo>
                <a:lnTo>
                  <a:pt x="540" y="12419"/>
                </a:lnTo>
                <a:lnTo>
                  <a:pt x="731" y="12680"/>
                </a:lnTo>
                <a:lnTo>
                  <a:pt x="944" y="12866"/>
                </a:lnTo>
                <a:lnTo>
                  <a:pt x="1158" y="12997"/>
                </a:lnTo>
                <a:lnTo>
                  <a:pt x="1395" y="13108"/>
                </a:lnTo>
                <a:lnTo>
                  <a:pt x="1608" y="13183"/>
                </a:lnTo>
                <a:lnTo>
                  <a:pt x="1856" y="13183"/>
                </a:lnTo>
                <a:lnTo>
                  <a:pt x="2070" y="13146"/>
                </a:lnTo>
                <a:lnTo>
                  <a:pt x="2261" y="13071"/>
                </a:lnTo>
                <a:lnTo>
                  <a:pt x="2430" y="12960"/>
                </a:lnTo>
                <a:lnTo>
                  <a:pt x="2587" y="12792"/>
                </a:lnTo>
                <a:lnTo>
                  <a:pt x="2688" y="12606"/>
                </a:lnTo>
                <a:lnTo>
                  <a:pt x="2801" y="12419"/>
                </a:lnTo>
                <a:lnTo>
                  <a:pt x="2925" y="12289"/>
                </a:lnTo>
                <a:lnTo>
                  <a:pt x="3082" y="12177"/>
                </a:lnTo>
                <a:lnTo>
                  <a:pt x="3228" y="12103"/>
                </a:lnTo>
                <a:lnTo>
                  <a:pt x="3408" y="12103"/>
                </a:lnTo>
                <a:lnTo>
                  <a:pt x="3577" y="12103"/>
                </a:lnTo>
                <a:lnTo>
                  <a:pt x="3723" y="12177"/>
                </a:lnTo>
                <a:lnTo>
                  <a:pt x="3903" y="12252"/>
                </a:lnTo>
                <a:lnTo>
                  <a:pt x="4072" y="12364"/>
                </a:lnTo>
                <a:lnTo>
                  <a:pt x="4230" y="12494"/>
                </a:lnTo>
                <a:lnTo>
                  <a:pt x="4353" y="12643"/>
                </a:lnTo>
                <a:lnTo>
                  <a:pt x="4488" y="12829"/>
                </a:lnTo>
                <a:lnTo>
                  <a:pt x="4567" y="13034"/>
                </a:lnTo>
                <a:lnTo>
                  <a:pt x="4657" y="13257"/>
                </a:lnTo>
                <a:lnTo>
                  <a:pt x="4702" y="13462"/>
                </a:lnTo>
                <a:lnTo>
                  <a:pt x="4725" y="13686"/>
                </a:lnTo>
                <a:lnTo>
                  <a:pt x="4702" y="14282"/>
                </a:lnTo>
                <a:lnTo>
                  <a:pt x="4657" y="15045"/>
                </a:lnTo>
                <a:lnTo>
                  <a:pt x="4612" y="15976"/>
                </a:lnTo>
                <a:lnTo>
                  <a:pt x="4590" y="16926"/>
                </a:lnTo>
                <a:lnTo>
                  <a:pt x="4567" y="17968"/>
                </a:lnTo>
                <a:lnTo>
                  <a:pt x="4567" y="19011"/>
                </a:lnTo>
                <a:lnTo>
                  <a:pt x="4590" y="19514"/>
                </a:lnTo>
                <a:lnTo>
                  <a:pt x="4612" y="19980"/>
                </a:lnTo>
                <a:lnTo>
                  <a:pt x="4657" y="20426"/>
                </a:lnTo>
                <a:lnTo>
                  <a:pt x="4725" y="20836"/>
                </a:lnTo>
                <a:lnTo>
                  <a:pt x="4848" y="20929"/>
                </a:lnTo>
                <a:lnTo>
                  <a:pt x="5040" y="21004"/>
                </a:lnTo>
                <a:lnTo>
                  <a:pt x="5265" y="21078"/>
                </a:lnTo>
                <a:lnTo>
                  <a:pt x="5478" y="21115"/>
                </a:lnTo>
                <a:lnTo>
                  <a:pt x="6041" y="21115"/>
                </a:lnTo>
                <a:lnTo>
                  <a:pt x="6637" y="21078"/>
                </a:lnTo>
                <a:lnTo>
                  <a:pt x="7312" y="21004"/>
                </a:lnTo>
                <a:lnTo>
                  <a:pt x="7998" y="20929"/>
                </a:lnTo>
                <a:lnTo>
                  <a:pt x="8696" y="20855"/>
                </a:lnTo>
                <a:lnTo>
                  <a:pt x="9360" y="20836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 dirty="0"/>
          </a:p>
        </p:txBody>
      </p:sp>
      <p:sp>
        <p:nvSpPr>
          <p:cNvPr id="10" name="Puzzle4"/>
          <p:cNvSpPr>
            <a:spLocks noEditPoints="1" noChangeArrowheads="1"/>
          </p:cNvSpPr>
          <p:nvPr/>
        </p:nvSpPr>
        <p:spPr bwMode="auto">
          <a:xfrm>
            <a:off x="5325671" y="2720172"/>
            <a:ext cx="1700599" cy="2095388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2" name="Puzzle2"/>
          <p:cNvSpPr>
            <a:spLocks noEditPoints="1" noChangeArrowheads="1"/>
          </p:cNvSpPr>
          <p:nvPr/>
        </p:nvSpPr>
        <p:spPr bwMode="auto">
          <a:xfrm>
            <a:off x="3152779" y="437993"/>
            <a:ext cx="2820583" cy="1638991"/>
          </a:xfrm>
          <a:custGeom>
            <a:avLst/>
            <a:gdLst>
              <a:gd name="T0" fmla="*/ 11 w 21600"/>
              <a:gd name="T1" fmla="*/ 13386 h 21600"/>
              <a:gd name="T2" fmla="*/ 4202 w 21600"/>
              <a:gd name="T3" fmla="*/ 21161 h 21600"/>
              <a:gd name="T4" fmla="*/ 10400 w 21600"/>
              <a:gd name="T5" fmla="*/ 13909 h 21600"/>
              <a:gd name="T6" fmla="*/ 16821 w 21600"/>
              <a:gd name="T7" fmla="*/ 21190 h 21600"/>
              <a:gd name="T8" fmla="*/ 21600 w 21600"/>
              <a:gd name="T9" fmla="*/ 15083 h 21600"/>
              <a:gd name="T10" fmla="*/ 16889 w 21600"/>
              <a:gd name="T11" fmla="*/ 5739 h 21600"/>
              <a:gd name="T12" fmla="*/ 10800 w 21600"/>
              <a:gd name="T13" fmla="*/ 28 h 21600"/>
              <a:gd name="T14" fmla="*/ 4202 w 21600"/>
              <a:gd name="T15" fmla="*/ 5894 h 21600"/>
              <a:gd name="T16" fmla="*/ 5388 w 21600"/>
              <a:gd name="T17" fmla="*/ 6742 h 21600"/>
              <a:gd name="T18" fmla="*/ 16177 w 21600"/>
              <a:gd name="T19" fmla="*/ 2044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4247" y="12354"/>
                </a:moveTo>
                <a:lnTo>
                  <a:pt x="4134" y="12468"/>
                </a:lnTo>
                <a:lnTo>
                  <a:pt x="4010" y="12581"/>
                </a:lnTo>
                <a:lnTo>
                  <a:pt x="3897" y="12637"/>
                </a:lnTo>
                <a:lnTo>
                  <a:pt x="3773" y="12694"/>
                </a:lnTo>
                <a:lnTo>
                  <a:pt x="3637" y="12694"/>
                </a:lnTo>
                <a:lnTo>
                  <a:pt x="3524" y="12694"/>
                </a:lnTo>
                <a:lnTo>
                  <a:pt x="3400" y="12665"/>
                </a:lnTo>
                <a:lnTo>
                  <a:pt x="3287" y="12609"/>
                </a:lnTo>
                <a:lnTo>
                  <a:pt x="3027" y="12496"/>
                </a:lnTo>
                <a:lnTo>
                  <a:pt x="2790" y="12340"/>
                </a:lnTo>
                <a:lnTo>
                  <a:pt x="2530" y="12142"/>
                </a:lnTo>
                <a:lnTo>
                  <a:pt x="2293" y="11987"/>
                </a:lnTo>
                <a:lnTo>
                  <a:pt x="2033" y="11817"/>
                </a:lnTo>
                <a:lnTo>
                  <a:pt x="1773" y="11676"/>
                </a:lnTo>
                <a:lnTo>
                  <a:pt x="1638" y="11662"/>
                </a:lnTo>
                <a:lnTo>
                  <a:pt x="1513" y="11634"/>
                </a:lnTo>
                <a:lnTo>
                  <a:pt x="1378" y="11634"/>
                </a:lnTo>
                <a:lnTo>
                  <a:pt x="1253" y="11634"/>
                </a:lnTo>
                <a:lnTo>
                  <a:pt x="1118" y="11662"/>
                </a:lnTo>
                <a:lnTo>
                  <a:pt x="971" y="11732"/>
                </a:lnTo>
                <a:lnTo>
                  <a:pt x="835" y="11817"/>
                </a:lnTo>
                <a:lnTo>
                  <a:pt x="711" y="11959"/>
                </a:lnTo>
                <a:lnTo>
                  <a:pt x="553" y="12086"/>
                </a:lnTo>
                <a:lnTo>
                  <a:pt x="429" y="12284"/>
                </a:lnTo>
                <a:lnTo>
                  <a:pt x="271" y="12524"/>
                </a:lnTo>
                <a:lnTo>
                  <a:pt x="146" y="12793"/>
                </a:lnTo>
                <a:lnTo>
                  <a:pt x="79" y="12962"/>
                </a:lnTo>
                <a:lnTo>
                  <a:pt x="33" y="13146"/>
                </a:lnTo>
                <a:lnTo>
                  <a:pt x="11" y="13386"/>
                </a:lnTo>
                <a:lnTo>
                  <a:pt x="11" y="13641"/>
                </a:lnTo>
                <a:lnTo>
                  <a:pt x="33" y="13881"/>
                </a:lnTo>
                <a:lnTo>
                  <a:pt x="101" y="14150"/>
                </a:lnTo>
                <a:lnTo>
                  <a:pt x="192" y="14404"/>
                </a:lnTo>
                <a:lnTo>
                  <a:pt x="293" y="14645"/>
                </a:lnTo>
                <a:lnTo>
                  <a:pt x="451" y="14857"/>
                </a:lnTo>
                <a:lnTo>
                  <a:pt x="621" y="15054"/>
                </a:lnTo>
                <a:lnTo>
                  <a:pt x="734" y="15125"/>
                </a:lnTo>
                <a:lnTo>
                  <a:pt x="835" y="15210"/>
                </a:lnTo>
                <a:lnTo>
                  <a:pt x="948" y="15267"/>
                </a:lnTo>
                <a:lnTo>
                  <a:pt x="1084" y="15323"/>
                </a:lnTo>
                <a:lnTo>
                  <a:pt x="1208" y="15351"/>
                </a:lnTo>
                <a:lnTo>
                  <a:pt x="1355" y="15380"/>
                </a:lnTo>
                <a:lnTo>
                  <a:pt x="1513" y="15380"/>
                </a:lnTo>
                <a:lnTo>
                  <a:pt x="1683" y="15380"/>
                </a:lnTo>
                <a:lnTo>
                  <a:pt x="1864" y="15351"/>
                </a:lnTo>
                <a:lnTo>
                  <a:pt x="2033" y="15323"/>
                </a:lnTo>
                <a:lnTo>
                  <a:pt x="2225" y="15238"/>
                </a:lnTo>
                <a:lnTo>
                  <a:pt x="2428" y="15153"/>
                </a:lnTo>
                <a:lnTo>
                  <a:pt x="2745" y="15026"/>
                </a:lnTo>
                <a:lnTo>
                  <a:pt x="3005" y="14913"/>
                </a:lnTo>
                <a:lnTo>
                  <a:pt x="3264" y="14828"/>
                </a:lnTo>
                <a:lnTo>
                  <a:pt x="3513" y="14800"/>
                </a:lnTo>
                <a:lnTo>
                  <a:pt x="3615" y="14828"/>
                </a:lnTo>
                <a:lnTo>
                  <a:pt x="3728" y="14857"/>
                </a:lnTo>
                <a:lnTo>
                  <a:pt x="3807" y="14913"/>
                </a:lnTo>
                <a:lnTo>
                  <a:pt x="3920" y="14998"/>
                </a:lnTo>
                <a:lnTo>
                  <a:pt x="4010" y="15097"/>
                </a:lnTo>
                <a:lnTo>
                  <a:pt x="4089" y="15238"/>
                </a:lnTo>
                <a:lnTo>
                  <a:pt x="4179" y="15408"/>
                </a:lnTo>
                <a:lnTo>
                  <a:pt x="4247" y="15620"/>
                </a:lnTo>
                <a:lnTo>
                  <a:pt x="4326" y="15860"/>
                </a:lnTo>
                <a:lnTo>
                  <a:pt x="4394" y="16129"/>
                </a:lnTo>
                <a:lnTo>
                  <a:pt x="4439" y="16440"/>
                </a:lnTo>
                <a:lnTo>
                  <a:pt x="4507" y="16737"/>
                </a:lnTo>
                <a:lnTo>
                  <a:pt x="4552" y="17090"/>
                </a:lnTo>
                <a:lnTo>
                  <a:pt x="4575" y="17443"/>
                </a:lnTo>
                <a:lnTo>
                  <a:pt x="4586" y="17825"/>
                </a:lnTo>
                <a:lnTo>
                  <a:pt x="4586" y="18193"/>
                </a:lnTo>
                <a:lnTo>
                  <a:pt x="4586" y="18574"/>
                </a:lnTo>
                <a:lnTo>
                  <a:pt x="4586" y="18984"/>
                </a:lnTo>
                <a:lnTo>
                  <a:pt x="4552" y="19366"/>
                </a:lnTo>
                <a:lnTo>
                  <a:pt x="4507" y="19748"/>
                </a:lnTo>
                <a:lnTo>
                  <a:pt x="4462" y="20129"/>
                </a:lnTo>
                <a:lnTo>
                  <a:pt x="4371" y="20483"/>
                </a:lnTo>
                <a:lnTo>
                  <a:pt x="4292" y="20836"/>
                </a:lnTo>
                <a:lnTo>
                  <a:pt x="4202" y="21161"/>
                </a:lnTo>
                <a:lnTo>
                  <a:pt x="4744" y="21161"/>
                </a:lnTo>
                <a:lnTo>
                  <a:pt x="5264" y="21161"/>
                </a:lnTo>
                <a:lnTo>
                  <a:pt x="5784" y="21161"/>
                </a:lnTo>
                <a:lnTo>
                  <a:pt x="6235" y="21161"/>
                </a:lnTo>
                <a:lnTo>
                  <a:pt x="6676" y="21161"/>
                </a:lnTo>
                <a:lnTo>
                  <a:pt x="7060" y="21161"/>
                </a:lnTo>
                <a:lnTo>
                  <a:pt x="7410" y="21161"/>
                </a:lnTo>
                <a:lnTo>
                  <a:pt x="7670" y="21161"/>
                </a:lnTo>
                <a:lnTo>
                  <a:pt x="8020" y="21020"/>
                </a:lnTo>
                <a:lnTo>
                  <a:pt x="8303" y="20893"/>
                </a:lnTo>
                <a:lnTo>
                  <a:pt x="8563" y="20695"/>
                </a:lnTo>
                <a:lnTo>
                  <a:pt x="8800" y="20511"/>
                </a:lnTo>
                <a:lnTo>
                  <a:pt x="8969" y="20285"/>
                </a:lnTo>
                <a:lnTo>
                  <a:pt x="9150" y="20045"/>
                </a:lnTo>
                <a:lnTo>
                  <a:pt x="9252" y="19804"/>
                </a:lnTo>
                <a:lnTo>
                  <a:pt x="9342" y="19550"/>
                </a:lnTo>
                <a:lnTo>
                  <a:pt x="9410" y="19281"/>
                </a:lnTo>
                <a:lnTo>
                  <a:pt x="9433" y="19013"/>
                </a:lnTo>
                <a:lnTo>
                  <a:pt x="9433" y="18744"/>
                </a:lnTo>
                <a:lnTo>
                  <a:pt x="9387" y="18504"/>
                </a:lnTo>
                <a:lnTo>
                  <a:pt x="9320" y="18221"/>
                </a:lnTo>
                <a:lnTo>
                  <a:pt x="9207" y="17981"/>
                </a:lnTo>
                <a:lnTo>
                  <a:pt x="9105" y="17740"/>
                </a:lnTo>
                <a:lnTo>
                  <a:pt x="8924" y="17514"/>
                </a:lnTo>
                <a:lnTo>
                  <a:pt x="8777" y="17274"/>
                </a:lnTo>
                <a:lnTo>
                  <a:pt x="8642" y="17034"/>
                </a:lnTo>
                <a:lnTo>
                  <a:pt x="8563" y="16765"/>
                </a:lnTo>
                <a:lnTo>
                  <a:pt x="8472" y="16468"/>
                </a:lnTo>
                <a:lnTo>
                  <a:pt x="8450" y="16157"/>
                </a:lnTo>
                <a:lnTo>
                  <a:pt x="8450" y="15860"/>
                </a:lnTo>
                <a:lnTo>
                  <a:pt x="8472" y="15563"/>
                </a:lnTo>
                <a:lnTo>
                  <a:pt x="8540" y="15267"/>
                </a:lnTo>
                <a:lnTo>
                  <a:pt x="8642" y="14998"/>
                </a:lnTo>
                <a:lnTo>
                  <a:pt x="8777" y="14729"/>
                </a:lnTo>
                <a:lnTo>
                  <a:pt x="8868" y="14616"/>
                </a:lnTo>
                <a:lnTo>
                  <a:pt x="8969" y="14475"/>
                </a:lnTo>
                <a:lnTo>
                  <a:pt x="9060" y="14376"/>
                </a:lnTo>
                <a:lnTo>
                  <a:pt x="9184" y="14291"/>
                </a:lnTo>
                <a:lnTo>
                  <a:pt x="9297" y="14206"/>
                </a:lnTo>
                <a:lnTo>
                  <a:pt x="9433" y="14121"/>
                </a:lnTo>
                <a:lnTo>
                  <a:pt x="9579" y="14051"/>
                </a:lnTo>
                <a:lnTo>
                  <a:pt x="9726" y="13994"/>
                </a:lnTo>
                <a:lnTo>
                  <a:pt x="9884" y="13938"/>
                </a:lnTo>
                <a:lnTo>
                  <a:pt x="10054" y="13909"/>
                </a:lnTo>
                <a:lnTo>
                  <a:pt x="10257" y="13881"/>
                </a:lnTo>
                <a:lnTo>
                  <a:pt x="10449" y="13881"/>
                </a:lnTo>
                <a:lnTo>
                  <a:pt x="10664" y="13881"/>
                </a:lnTo>
                <a:lnTo>
                  <a:pt x="10856" y="13909"/>
                </a:lnTo>
                <a:lnTo>
                  <a:pt x="11037" y="13966"/>
                </a:lnTo>
                <a:lnTo>
                  <a:pt x="11206" y="14023"/>
                </a:lnTo>
                <a:lnTo>
                  <a:pt x="11353" y="14093"/>
                </a:lnTo>
                <a:lnTo>
                  <a:pt x="11511" y="14178"/>
                </a:lnTo>
                <a:lnTo>
                  <a:pt x="11635" y="14263"/>
                </a:lnTo>
                <a:lnTo>
                  <a:pt x="11748" y="14376"/>
                </a:lnTo>
                <a:lnTo>
                  <a:pt x="11861" y="14475"/>
                </a:lnTo>
                <a:lnTo>
                  <a:pt x="11941" y="14616"/>
                </a:lnTo>
                <a:lnTo>
                  <a:pt x="12031" y="14758"/>
                </a:lnTo>
                <a:lnTo>
                  <a:pt x="12099" y="14885"/>
                </a:lnTo>
                <a:lnTo>
                  <a:pt x="12200" y="15210"/>
                </a:lnTo>
                <a:lnTo>
                  <a:pt x="12268" y="15507"/>
                </a:lnTo>
                <a:lnTo>
                  <a:pt x="12291" y="15832"/>
                </a:lnTo>
                <a:lnTo>
                  <a:pt x="12291" y="16157"/>
                </a:lnTo>
                <a:lnTo>
                  <a:pt x="12246" y="16482"/>
                </a:lnTo>
                <a:lnTo>
                  <a:pt x="12178" y="16807"/>
                </a:lnTo>
                <a:lnTo>
                  <a:pt x="12099" y="17090"/>
                </a:lnTo>
                <a:lnTo>
                  <a:pt x="12008" y="17330"/>
                </a:lnTo>
                <a:lnTo>
                  <a:pt x="11884" y="17542"/>
                </a:lnTo>
                <a:lnTo>
                  <a:pt x="11748" y="17712"/>
                </a:lnTo>
                <a:lnTo>
                  <a:pt x="11613" y="17839"/>
                </a:lnTo>
                <a:lnTo>
                  <a:pt x="11489" y="18037"/>
                </a:lnTo>
                <a:lnTo>
                  <a:pt x="11398" y="18221"/>
                </a:lnTo>
                <a:lnTo>
                  <a:pt x="11319" y="18447"/>
                </a:lnTo>
                <a:lnTo>
                  <a:pt x="11251" y="18659"/>
                </a:lnTo>
                <a:lnTo>
                  <a:pt x="11206" y="18900"/>
                </a:lnTo>
                <a:lnTo>
                  <a:pt x="11184" y="19154"/>
                </a:lnTo>
                <a:lnTo>
                  <a:pt x="11184" y="19423"/>
                </a:lnTo>
                <a:lnTo>
                  <a:pt x="11229" y="19663"/>
                </a:lnTo>
                <a:lnTo>
                  <a:pt x="11297" y="19903"/>
                </a:lnTo>
                <a:lnTo>
                  <a:pt x="11376" y="20158"/>
                </a:lnTo>
                <a:lnTo>
                  <a:pt x="11511" y="20398"/>
                </a:lnTo>
                <a:lnTo>
                  <a:pt x="11681" y="20610"/>
                </a:lnTo>
                <a:lnTo>
                  <a:pt x="11884" y="20808"/>
                </a:lnTo>
                <a:lnTo>
                  <a:pt x="12121" y="20992"/>
                </a:lnTo>
                <a:lnTo>
                  <a:pt x="12404" y="21161"/>
                </a:lnTo>
                <a:lnTo>
                  <a:pt x="12528" y="21190"/>
                </a:lnTo>
                <a:lnTo>
                  <a:pt x="12856" y="21274"/>
                </a:lnTo>
                <a:lnTo>
                  <a:pt x="13330" y="21373"/>
                </a:lnTo>
                <a:lnTo>
                  <a:pt x="13963" y="21486"/>
                </a:lnTo>
                <a:lnTo>
                  <a:pt x="14313" y="21543"/>
                </a:lnTo>
                <a:lnTo>
                  <a:pt x="14652" y="21571"/>
                </a:lnTo>
                <a:lnTo>
                  <a:pt x="15025" y="21600"/>
                </a:lnTo>
                <a:lnTo>
                  <a:pt x="15409" y="21600"/>
                </a:lnTo>
                <a:lnTo>
                  <a:pt x="15782" y="21600"/>
                </a:lnTo>
                <a:lnTo>
                  <a:pt x="16177" y="21571"/>
                </a:lnTo>
                <a:lnTo>
                  <a:pt x="16516" y="21486"/>
                </a:lnTo>
                <a:lnTo>
                  <a:pt x="16889" y="21402"/>
                </a:lnTo>
                <a:lnTo>
                  <a:pt x="16821" y="21190"/>
                </a:lnTo>
                <a:lnTo>
                  <a:pt x="16776" y="20935"/>
                </a:lnTo>
                <a:lnTo>
                  <a:pt x="16742" y="20667"/>
                </a:lnTo>
                <a:lnTo>
                  <a:pt x="16719" y="20370"/>
                </a:lnTo>
                <a:lnTo>
                  <a:pt x="16697" y="19719"/>
                </a:lnTo>
                <a:lnTo>
                  <a:pt x="16697" y="19013"/>
                </a:lnTo>
                <a:lnTo>
                  <a:pt x="16719" y="18306"/>
                </a:lnTo>
                <a:lnTo>
                  <a:pt x="16753" y="17599"/>
                </a:lnTo>
                <a:lnTo>
                  <a:pt x="16821" y="16949"/>
                </a:lnTo>
                <a:lnTo>
                  <a:pt x="16889" y="16383"/>
                </a:lnTo>
                <a:lnTo>
                  <a:pt x="16934" y="16129"/>
                </a:lnTo>
                <a:lnTo>
                  <a:pt x="17002" y="15945"/>
                </a:lnTo>
                <a:lnTo>
                  <a:pt x="17081" y="15790"/>
                </a:lnTo>
                <a:lnTo>
                  <a:pt x="17194" y="15648"/>
                </a:lnTo>
                <a:lnTo>
                  <a:pt x="17318" y="15563"/>
                </a:lnTo>
                <a:lnTo>
                  <a:pt x="17453" y="15507"/>
                </a:lnTo>
                <a:lnTo>
                  <a:pt x="17600" y="15450"/>
                </a:lnTo>
                <a:lnTo>
                  <a:pt x="17758" y="15450"/>
                </a:lnTo>
                <a:lnTo>
                  <a:pt x="17905" y="15479"/>
                </a:lnTo>
                <a:lnTo>
                  <a:pt x="18064" y="15535"/>
                </a:lnTo>
                <a:lnTo>
                  <a:pt x="18233" y="15620"/>
                </a:lnTo>
                <a:lnTo>
                  <a:pt x="18380" y="15733"/>
                </a:lnTo>
                <a:lnTo>
                  <a:pt x="18561" y="15832"/>
                </a:lnTo>
                <a:lnTo>
                  <a:pt x="18707" y="15973"/>
                </a:lnTo>
                <a:lnTo>
                  <a:pt x="18866" y="16129"/>
                </a:lnTo>
                <a:lnTo>
                  <a:pt x="18990" y="16327"/>
                </a:lnTo>
                <a:lnTo>
                  <a:pt x="19125" y="16482"/>
                </a:lnTo>
                <a:lnTo>
                  <a:pt x="19295" y="16624"/>
                </a:lnTo>
                <a:lnTo>
                  <a:pt x="19464" y="16737"/>
                </a:lnTo>
                <a:lnTo>
                  <a:pt x="19668" y="16807"/>
                </a:lnTo>
                <a:lnTo>
                  <a:pt x="19860" y="16836"/>
                </a:lnTo>
                <a:lnTo>
                  <a:pt x="20052" y="16864"/>
                </a:lnTo>
                <a:lnTo>
                  <a:pt x="20266" y="16836"/>
                </a:lnTo>
                <a:lnTo>
                  <a:pt x="20470" y="16793"/>
                </a:lnTo>
                <a:lnTo>
                  <a:pt x="20662" y="16708"/>
                </a:lnTo>
                <a:lnTo>
                  <a:pt x="20854" y="16567"/>
                </a:lnTo>
                <a:lnTo>
                  <a:pt x="21035" y="16412"/>
                </a:lnTo>
                <a:lnTo>
                  <a:pt x="21182" y="16214"/>
                </a:lnTo>
                <a:lnTo>
                  <a:pt x="21340" y="16002"/>
                </a:lnTo>
                <a:lnTo>
                  <a:pt x="21441" y="15733"/>
                </a:lnTo>
                <a:lnTo>
                  <a:pt x="21532" y="15436"/>
                </a:lnTo>
                <a:lnTo>
                  <a:pt x="21600" y="15083"/>
                </a:lnTo>
                <a:lnTo>
                  <a:pt x="21600" y="14885"/>
                </a:lnTo>
                <a:lnTo>
                  <a:pt x="21600" y="14729"/>
                </a:lnTo>
                <a:lnTo>
                  <a:pt x="21600" y="14531"/>
                </a:lnTo>
                <a:lnTo>
                  <a:pt x="21577" y="14376"/>
                </a:lnTo>
                <a:lnTo>
                  <a:pt x="21532" y="14206"/>
                </a:lnTo>
                <a:lnTo>
                  <a:pt x="21487" y="14051"/>
                </a:lnTo>
                <a:lnTo>
                  <a:pt x="21419" y="13909"/>
                </a:lnTo>
                <a:lnTo>
                  <a:pt x="21351" y="13768"/>
                </a:lnTo>
                <a:lnTo>
                  <a:pt x="21204" y="13500"/>
                </a:lnTo>
                <a:lnTo>
                  <a:pt x="21035" y="13287"/>
                </a:lnTo>
                <a:lnTo>
                  <a:pt x="20809" y="13090"/>
                </a:lnTo>
                <a:lnTo>
                  <a:pt x="20594" y="12962"/>
                </a:lnTo>
                <a:lnTo>
                  <a:pt x="20357" y="12821"/>
                </a:lnTo>
                <a:lnTo>
                  <a:pt x="20120" y="12764"/>
                </a:lnTo>
                <a:lnTo>
                  <a:pt x="19882" y="12708"/>
                </a:lnTo>
                <a:lnTo>
                  <a:pt x="19645" y="12736"/>
                </a:lnTo>
                <a:lnTo>
                  <a:pt x="19430" y="12793"/>
                </a:lnTo>
                <a:lnTo>
                  <a:pt x="19227" y="12906"/>
                </a:lnTo>
                <a:lnTo>
                  <a:pt x="19148" y="12962"/>
                </a:lnTo>
                <a:lnTo>
                  <a:pt x="19058" y="13047"/>
                </a:lnTo>
                <a:lnTo>
                  <a:pt x="18990" y="13146"/>
                </a:lnTo>
                <a:lnTo>
                  <a:pt x="18911" y="13259"/>
                </a:lnTo>
                <a:lnTo>
                  <a:pt x="18775" y="13471"/>
                </a:lnTo>
                <a:lnTo>
                  <a:pt x="18628" y="13641"/>
                </a:lnTo>
                <a:lnTo>
                  <a:pt x="18470" y="13740"/>
                </a:lnTo>
                <a:lnTo>
                  <a:pt x="18301" y="13825"/>
                </a:lnTo>
                <a:lnTo>
                  <a:pt x="18143" y="13853"/>
                </a:lnTo>
                <a:lnTo>
                  <a:pt x="17973" y="13881"/>
                </a:lnTo>
                <a:lnTo>
                  <a:pt x="17804" y="13853"/>
                </a:lnTo>
                <a:lnTo>
                  <a:pt x="17646" y="13796"/>
                </a:lnTo>
                <a:lnTo>
                  <a:pt x="17499" y="13726"/>
                </a:lnTo>
                <a:lnTo>
                  <a:pt x="17341" y="13641"/>
                </a:lnTo>
                <a:lnTo>
                  <a:pt x="17216" y="13528"/>
                </a:lnTo>
                <a:lnTo>
                  <a:pt x="17103" y="13386"/>
                </a:lnTo>
                <a:lnTo>
                  <a:pt x="17024" y="13259"/>
                </a:lnTo>
                <a:lnTo>
                  <a:pt x="16934" y="13118"/>
                </a:lnTo>
                <a:lnTo>
                  <a:pt x="16889" y="12991"/>
                </a:lnTo>
                <a:lnTo>
                  <a:pt x="16889" y="12849"/>
                </a:lnTo>
                <a:lnTo>
                  <a:pt x="16889" y="12383"/>
                </a:lnTo>
                <a:lnTo>
                  <a:pt x="16889" y="11662"/>
                </a:lnTo>
                <a:lnTo>
                  <a:pt x="16889" y="10701"/>
                </a:lnTo>
                <a:lnTo>
                  <a:pt x="16889" y="9640"/>
                </a:lnTo>
                <a:lnTo>
                  <a:pt x="16889" y="8566"/>
                </a:lnTo>
                <a:lnTo>
                  <a:pt x="16889" y="7478"/>
                </a:lnTo>
                <a:lnTo>
                  <a:pt x="16889" y="6502"/>
                </a:lnTo>
                <a:lnTo>
                  <a:pt x="16889" y="5739"/>
                </a:lnTo>
                <a:lnTo>
                  <a:pt x="16674" y="5894"/>
                </a:lnTo>
                <a:lnTo>
                  <a:pt x="16414" y="6036"/>
                </a:lnTo>
                <a:lnTo>
                  <a:pt x="16154" y="6177"/>
                </a:lnTo>
                <a:lnTo>
                  <a:pt x="15849" y="6248"/>
                </a:lnTo>
                <a:lnTo>
                  <a:pt x="15544" y="6304"/>
                </a:lnTo>
                <a:lnTo>
                  <a:pt x="15217" y="6332"/>
                </a:lnTo>
                <a:lnTo>
                  <a:pt x="14866" y="6361"/>
                </a:lnTo>
                <a:lnTo>
                  <a:pt x="14550" y="6361"/>
                </a:lnTo>
                <a:lnTo>
                  <a:pt x="14200" y="6332"/>
                </a:lnTo>
                <a:lnTo>
                  <a:pt x="13850" y="6276"/>
                </a:lnTo>
                <a:lnTo>
                  <a:pt x="13522" y="6219"/>
                </a:lnTo>
                <a:lnTo>
                  <a:pt x="13206" y="6149"/>
                </a:lnTo>
                <a:lnTo>
                  <a:pt x="12901" y="6064"/>
                </a:lnTo>
                <a:lnTo>
                  <a:pt x="12618" y="5951"/>
                </a:lnTo>
                <a:lnTo>
                  <a:pt x="12358" y="5838"/>
                </a:lnTo>
                <a:lnTo>
                  <a:pt x="12121" y="5739"/>
                </a:lnTo>
                <a:lnTo>
                  <a:pt x="11941" y="5626"/>
                </a:lnTo>
                <a:lnTo>
                  <a:pt x="11794" y="5513"/>
                </a:lnTo>
                <a:lnTo>
                  <a:pt x="11658" y="5414"/>
                </a:lnTo>
                <a:lnTo>
                  <a:pt x="11556" y="5301"/>
                </a:lnTo>
                <a:lnTo>
                  <a:pt x="11466" y="5187"/>
                </a:lnTo>
                <a:lnTo>
                  <a:pt x="11398" y="5089"/>
                </a:lnTo>
                <a:lnTo>
                  <a:pt x="11376" y="4947"/>
                </a:lnTo>
                <a:lnTo>
                  <a:pt x="11353" y="4834"/>
                </a:lnTo>
                <a:lnTo>
                  <a:pt x="11353" y="4707"/>
                </a:lnTo>
                <a:lnTo>
                  <a:pt x="11376" y="4565"/>
                </a:lnTo>
                <a:lnTo>
                  <a:pt x="11443" y="4410"/>
                </a:lnTo>
                <a:lnTo>
                  <a:pt x="11511" y="4240"/>
                </a:lnTo>
                <a:lnTo>
                  <a:pt x="11703" y="3887"/>
                </a:lnTo>
                <a:lnTo>
                  <a:pt x="11986" y="3505"/>
                </a:lnTo>
                <a:lnTo>
                  <a:pt x="12144" y="3265"/>
                </a:lnTo>
                <a:lnTo>
                  <a:pt x="12246" y="3025"/>
                </a:lnTo>
                <a:lnTo>
                  <a:pt x="12336" y="2756"/>
                </a:lnTo>
                <a:lnTo>
                  <a:pt x="12404" y="2445"/>
                </a:lnTo>
                <a:lnTo>
                  <a:pt x="12438" y="2176"/>
                </a:lnTo>
                <a:lnTo>
                  <a:pt x="12438" y="1880"/>
                </a:lnTo>
                <a:lnTo>
                  <a:pt x="12404" y="1583"/>
                </a:lnTo>
                <a:lnTo>
                  <a:pt x="12336" y="1314"/>
                </a:lnTo>
                <a:lnTo>
                  <a:pt x="12246" y="1046"/>
                </a:lnTo>
                <a:lnTo>
                  <a:pt x="12099" y="791"/>
                </a:lnTo>
                <a:lnTo>
                  <a:pt x="12008" y="692"/>
                </a:lnTo>
                <a:lnTo>
                  <a:pt x="11918" y="579"/>
                </a:lnTo>
                <a:lnTo>
                  <a:pt x="11816" y="466"/>
                </a:lnTo>
                <a:lnTo>
                  <a:pt x="11703" y="381"/>
                </a:lnTo>
                <a:lnTo>
                  <a:pt x="11579" y="310"/>
                </a:lnTo>
                <a:lnTo>
                  <a:pt x="11443" y="226"/>
                </a:lnTo>
                <a:lnTo>
                  <a:pt x="11297" y="169"/>
                </a:lnTo>
                <a:lnTo>
                  <a:pt x="11138" y="113"/>
                </a:lnTo>
                <a:lnTo>
                  <a:pt x="10969" y="56"/>
                </a:lnTo>
                <a:lnTo>
                  <a:pt x="10800" y="28"/>
                </a:lnTo>
                <a:lnTo>
                  <a:pt x="10619" y="28"/>
                </a:lnTo>
                <a:lnTo>
                  <a:pt x="10404" y="28"/>
                </a:lnTo>
                <a:lnTo>
                  <a:pt x="10257" y="28"/>
                </a:lnTo>
                <a:lnTo>
                  <a:pt x="10076" y="56"/>
                </a:lnTo>
                <a:lnTo>
                  <a:pt x="9952" y="84"/>
                </a:lnTo>
                <a:lnTo>
                  <a:pt x="9794" y="141"/>
                </a:lnTo>
                <a:lnTo>
                  <a:pt x="9692" y="226"/>
                </a:lnTo>
                <a:lnTo>
                  <a:pt x="9557" y="282"/>
                </a:lnTo>
                <a:lnTo>
                  <a:pt x="9455" y="381"/>
                </a:lnTo>
                <a:lnTo>
                  <a:pt x="9365" y="466"/>
                </a:lnTo>
                <a:lnTo>
                  <a:pt x="9274" y="579"/>
                </a:lnTo>
                <a:lnTo>
                  <a:pt x="9184" y="692"/>
                </a:lnTo>
                <a:lnTo>
                  <a:pt x="9128" y="791"/>
                </a:lnTo>
                <a:lnTo>
                  <a:pt x="9060" y="932"/>
                </a:lnTo>
                <a:lnTo>
                  <a:pt x="8969" y="1201"/>
                </a:lnTo>
                <a:lnTo>
                  <a:pt x="8913" y="1498"/>
                </a:lnTo>
                <a:lnTo>
                  <a:pt x="8890" y="1795"/>
                </a:lnTo>
                <a:lnTo>
                  <a:pt x="8890" y="2120"/>
                </a:lnTo>
                <a:lnTo>
                  <a:pt x="8913" y="2445"/>
                </a:lnTo>
                <a:lnTo>
                  <a:pt x="8969" y="2756"/>
                </a:lnTo>
                <a:lnTo>
                  <a:pt x="9060" y="3081"/>
                </a:lnTo>
                <a:lnTo>
                  <a:pt x="9173" y="3378"/>
                </a:lnTo>
                <a:lnTo>
                  <a:pt x="9297" y="3647"/>
                </a:lnTo>
                <a:lnTo>
                  <a:pt x="9466" y="3887"/>
                </a:lnTo>
                <a:lnTo>
                  <a:pt x="9579" y="4085"/>
                </a:lnTo>
                <a:lnTo>
                  <a:pt x="9670" y="4269"/>
                </a:lnTo>
                <a:lnTo>
                  <a:pt x="9726" y="4467"/>
                </a:lnTo>
                <a:lnTo>
                  <a:pt x="9771" y="4650"/>
                </a:lnTo>
                <a:lnTo>
                  <a:pt x="9771" y="4834"/>
                </a:lnTo>
                <a:lnTo>
                  <a:pt x="9749" y="5032"/>
                </a:lnTo>
                <a:lnTo>
                  <a:pt x="9715" y="5216"/>
                </a:lnTo>
                <a:lnTo>
                  <a:pt x="9625" y="5385"/>
                </a:lnTo>
                <a:lnTo>
                  <a:pt x="9534" y="5513"/>
                </a:lnTo>
                <a:lnTo>
                  <a:pt x="9410" y="5626"/>
                </a:lnTo>
                <a:lnTo>
                  <a:pt x="9229" y="5710"/>
                </a:lnTo>
                <a:lnTo>
                  <a:pt x="9060" y="5767"/>
                </a:lnTo>
                <a:lnTo>
                  <a:pt x="8845" y="5767"/>
                </a:lnTo>
                <a:lnTo>
                  <a:pt x="8585" y="5739"/>
                </a:lnTo>
                <a:lnTo>
                  <a:pt x="8325" y="5654"/>
                </a:lnTo>
                <a:lnTo>
                  <a:pt x="8020" y="5513"/>
                </a:lnTo>
                <a:lnTo>
                  <a:pt x="7840" y="5442"/>
                </a:lnTo>
                <a:lnTo>
                  <a:pt x="7648" y="5385"/>
                </a:lnTo>
                <a:lnTo>
                  <a:pt x="7433" y="5329"/>
                </a:lnTo>
                <a:lnTo>
                  <a:pt x="7241" y="5301"/>
                </a:lnTo>
                <a:lnTo>
                  <a:pt x="6755" y="5301"/>
                </a:lnTo>
                <a:lnTo>
                  <a:pt x="6281" y="5329"/>
                </a:lnTo>
                <a:lnTo>
                  <a:pt x="5784" y="5385"/>
                </a:lnTo>
                <a:lnTo>
                  <a:pt x="5264" y="5498"/>
                </a:lnTo>
                <a:lnTo>
                  <a:pt x="4744" y="5597"/>
                </a:lnTo>
                <a:lnTo>
                  <a:pt x="4247" y="5739"/>
                </a:lnTo>
                <a:lnTo>
                  <a:pt x="4202" y="5894"/>
                </a:lnTo>
                <a:lnTo>
                  <a:pt x="4202" y="6191"/>
                </a:lnTo>
                <a:lnTo>
                  <a:pt x="4202" y="6545"/>
                </a:lnTo>
                <a:lnTo>
                  <a:pt x="4225" y="6954"/>
                </a:lnTo>
                <a:lnTo>
                  <a:pt x="4315" y="7930"/>
                </a:lnTo>
                <a:lnTo>
                  <a:pt x="4394" y="9018"/>
                </a:lnTo>
                <a:lnTo>
                  <a:pt x="4439" y="9570"/>
                </a:lnTo>
                <a:lnTo>
                  <a:pt x="4462" y="10107"/>
                </a:lnTo>
                <a:lnTo>
                  <a:pt x="4484" y="10630"/>
                </a:lnTo>
                <a:lnTo>
                  <a:pt x="4507" y="11082"/>
                </a:lnTo>
                <a:lnTo>
                  <a:pt x="4484" y="11520"/>
                </a:lnTo>
                <a:lnTo>
                  <a:pt x="4439" y="11874"/>
                </a:lnTo>
                <a:lnTo>
                  <a:pt x="4394" y="12029"/>
                </a:lnTo>
                <a:lnTo>
                  <a:pt x="4349" y="12171"/>
                </a:lnTo>
                <a:lnTo>
                  <a:pt x="4315" y="12284"/>
                </a:lnTo>
                <a:lnTo>
                  <a:pt x="4247" y="1235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v-SE" sz="1100" b="1" dirty="0">
                <a:latin typeface="Arial" panose="020B0604020202020204" pitchFamily="34" charset="0"/>
                <a:cs typeface="Arial" panose="020B0604020202020204" pitchFamily="34" charset="0"/>
              </a:rPr>
              <a:t>International </a:t>
            </a:r>
          </a:p>
          <a:p>
            <a:pPr algn="ctr"/>
            <a:r>
              <a:rPr lang="sv-SE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endParaRPr lang="sv-S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v-SE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uzzle4"/>
          <p:cNvSpPr>
            <a:spLocks noEditPoints="1" noChangeArrowheads="1"/>
          </p:cNvSpPr>
          <p:nvPr/>
        </p:nvSpPr>
        <p:spPr bwMode="auto">
          <a:xfrm>
            <a:off x="5325671" y="437993"/>
            <a:ext cx="1700599" cy="2095388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rgbClr val="FAFA6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sv-SE" sz="1600" dirty="0"/>
          </a:p>
        </p:txBody>
      </p:sp>
      <p:sp>
        <p:nvSpPr>
          <p:cNvPr id="14" name="Puzzle4"/>
          <p:cNvSpPr>
            <a:spLocks noEditPoints="1" noChangeArrowheads="1"/>
          </p:cNvSpPr>
          <p:nvPr/>
        </p:nvSpPr>
        <p:spPr bwMode="auto">
          <a:xfrm>
            <a:off x="2065517" y="407809"/>
            <a:ext cx="1700599" cy="2095388"/>
          </a:xfrm>
          <a:custGeom>
            <a:avLst/>
            <a:gdLst>
              <a:gd name="T0" fmla="*/ 8307 w 21600"/>
              <a:gd name="T1" fmla="*/ 11593 h 21600"/>
              <a:gd name="T2" fmla="*/ 453 w 21600"/>
              <a:gd name="T3" fmla="*/ 16938 h 21600"/>
              <a:gd name="T4" fmla="*/ 11500 w 21600"/>
              <a:gd name="T5" fmla="*/ 21600 h 21600"/>
              <a:gd name="T6" fmla="*/ 20920 w 21600"/>
              <a:gd name="T7" fmla="*/ 16751 h 21600"/>
              <a:gd name="T8" fmla="*/ 13972 w 21600"/>
              <a:gd name="T9" fmla="*/ 10888 h 21600"/>
              <a:gd name="T10" fmla="*/ 21033 w 21600"/>
              <a:gd name="T11" fmla="*/ 4716 h 21600"/>
              <a:gd name="T12" fmla="*/ 11102 w 21600"/>
              <a:gd name="T13" fmla="*/ 11 h 21600"/>
              <a:gd name="T14" fmla="*/ 453 w 21600"/>
              <a:gd name="T15" fmla="*/ 4716 h 21600"/>
              <a:gd name="T16" fmla="*/ 2076 w 21600"/>
              <a:gd name="T17" fmla="*/ 5664 h 21600"/>
              <a:gd name="T18" fmla="*/ 20203 w 21600"/>
              <a:gd name="T19" fmla="*/ 1598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3813" y="10590"/>
                </a:moveTo>
                <a:lnTo>
                  <a:pt x="3927" y="10513"/>
                </a:lnTo>
                <a:lnTo>
                  <a:pt x="4078" y="10425"/>
                </a:lnTo>
                <a:lnTo>
                  <a:pt x="4210" y="10359"/>
                </a:lnTo>
                <a:lnTo>
                  <a:pt x="4361" y="10315"/>
                </a:lnTo>
                <a:lnTo>
                  <a:pt x="4682" y="10237"/>
                </a:lnTo>
                <a:lnTo>
                  <a:pt x="5041" y="10193"/>
                </a:lnTo>
                <a:lnTo>
                  <a:pt x="5456" y="10171"/>
                </a:lnTo>
                <a:lnTo>
                  <a:pt x="5853" y="10193"/>
                </a:lnTo>
                <a:lnTo>
                  <a:pt x="6249" y="10260"/>
                </a:lnTo>
                <a:lnTo>
                  <a:pt x="6646" y="10337"/>
                </a:lnTo>
                <a:lnTo>
                  <a:pt x="7004" y="10469"/>
                </a:lnTo>
                <a:lnTo>
                  <a:pt x="7363" y="10612"/>
                </a:lnTo>
                <a:lnTo>
                  <a:pt x="7665" y="10788"/>
                </a:lnTo>
                <a:lnTo>
                  <a:pt x="7911" y="10998"/>
                </a:lnTo>
                <a:lnTo>
                  <a:pt x="8024" y="11097"/>
                </a:lnTo>
                <a:lnTo>
                  <a:pt x="8137" y="11207"/>
                </a:lnTo>
                <a:lnTo>
                  <a:pt x="8194" y="11340"/>
                </a:lnTo>
                <a:lnTo>
                  <a:pt x="8269" y="11461"/>
                </a:lnTo>
                <a:lnTo>
                  <a:pt x="8307" y="11593"/>
                </a:lnTo>
                <a:lnTo>
                  <a:pt x="8307" y="11714"/>
                </a:lnTo>
                <a:lnTo>
                  <a:pt x="8307" y="11868"/>
                </a:lnTo>
                <a:lnTo>
                  <a:pt x="8307" y="12012"/>
                </a:lnTo>
                <a:lnTo>
                  <a:pt x="8194" y="12265"/>
                </a:lnTo>
                <a:lnTo>
                  <a:pt x="8062" y="12519"/>
                </a:lnTo>
                <a:lnTo>
                  <a:pt x="7873" y="12706"/>
                </a:lnTo>
                <a:lnTo>
                  <a:pt x="7627" y="12904"/>
                </a:lnTo>
                <a:lnTo>
                  <a:pt x="7363" y="13048"/>
                </a:lnTo>
                <a:lnTo>
                  <a:pt x="7080" y="13180"/>
                </a:lnTo>
                <a:lnTo>
                  <a:pt x="6759" y="13257"/>
                </a:lnTo>
                <a:lnTo>
                  <a:pt x="6419" y="13345"/>
                </a:lnTo>
                <a:lnTo>
                  <a:pt x="6098" y="13389"/>
                </a:lnTo>
                <a:lnTo>
                  <a:pt x="5739" y="13389"/>
                </a:lnTo>
                <a:lnTo>
                  <a:pt x="5418" y="13389"/>
                </a:lnTo>
                <a:lnTo>
                  <a:pt x="5079" y="13345"/>
                </a:lnTo>
                <a:lnTo>
                  <a:pt x="4758" y="13301"/>
                </a:lnTo>
                <a:lnTo>
                  <a:pt x="4474" y="13213"/>
                </a:lnTo>
                <a:lnTo>
                  <a:pt x="4172" y="13114"/>
                </a:lnTo>
                <a:lnTo>
                  <a:pt x="3965" y="12982"/>
                </a:lnTo>
                <a:lnTo>
                  <a:pt x="3738" y="12838"/>
                </a:lnTo>
                <a:lnTo>
                  <a:pt x="3493" y="12706"/>
                </a:lnTo>
                <a:lnTo>
                  <a:pt x="3228" y="12607"/>
                </a:lnTo>
                <a:lnTo>
                  <a:pt x="2945" y="12519"/>
                </a:lnTo>
                <a:lnTo>
                  <a:pt x="2700" y="12431"/>
                </a:lnTo>
                <a:lnTo>
                  <a:pt x="2397" y="12375"/>
                </a:lnTo>
                <a:lnTo>
                  <a:pt x="2152" y="12331"/>
                </a:lnTo>
                <a:lnTo>
                  <a:pt x="1888" y="12309"/>
                </a:lnTo>
                <a:lnTo>
                  <a:pt x="1642" y="12309"/>
                </a:lnTo>
                <a:lnTo>
                  <a:pt x="1397" y="12331"/>
                </a:lnTo>
                <a:lnTo>
                  <a:pt x="1170" y="12397"/>
                </a:lnTo>
                <a:lnTo>
                  <a:pt x="962" y="12453"/>
                </a:lnTo>
                <a:lnTo>
                  <a:pt x="774" y="12563"/>
                </a:lnTo>
                <a:lnTo>
                  <a:pt x="623" y="12684"/>
                </a:lnTo>
                <a:lnTo>
                  <a:pt x="528" y="12838"/>
                </a:lnTo>
                <a:lnTo>
                  <a:pt x="453" y="13026"/>
                </a:lnTo>
                <a:lnTo>
                  <a:pt x="339" y="13477"/>
                </a:lnTo>
                <a:lnTo>
                  <a:pt x="226" y="13984"/>
                </a:lnTo>
                <a:lnTo>
                  <a:pt x="151" y="14535"/>
                </a:lnTo>
                <a:lnTo>
                  <a:pt x="113" y="15075"/>
                </a:lnTo>
                <a:lnTo>
                  <a:pt x="113" y="15626"/>
                </a:lnTo>
                <a:lnTo>
                  <a:pt x="151" y="16133"/>
                </a:lnTo>
                <a:lnTo>
                  <a:pt x="188" y="16376"/>
                </a:lnTo>
                <a:lnTo>
                  <a:pt x="264" y="16585"/>
                </a:lnTo>
                <a:lnTo>
                  <a:pt x="339" y="16773"/>
                </a:lnTo>
                <a:lnTo>
                  <a:pt x="453" y="16938"/>
                </a:lnTo>
                <a:lnTo>
                  <a:pt x="1095" y="16883"/>
                </a:lnTo>
                <a:lnTo>
                  <a:pt x="1963" y="16795"/>
                </a:lnTo>
                <a:lnTo>
                  <a:pt x="2945" y="16751"/>
                </a:lnTo>
                <a:lnTo>
                  <a:pt x="3965" y="16706"/>
                </a:lnTo>
                <a:lnTo>
                  <a:pt x="5022" y="16684"/>
                </a:lnTo>
                <a:lnTo>
                  <a:pt x="5947" y="16684"/>
                </a:lnTo>
                <a:lnTo>
                  <a:pt x="6759" y="16706"/>
                </a:lnTo>
                <a:lnTo>
                  <a:pt x="7363" y="16751"/>
                </a:lnTo>
                <a:lnTo>
                  <a:pt x="7948" y="16839"/>
                </a:lnTo>
                <a:lnTo>
                  <a:pt x="8458" y="16916"/>
                </a:lnTo>
                <a:lnTo>
                  <a:pt x="8893" y="17026"/>
                </a:lnTo>
                <a:lnTo>
                  <a:pt x="9289" y="17158"/>
                </a:lnTo>
                <a:lnTo>
                  <a:pt x="9572" y="17280"/>
                </a:lnTo>
                <a:lnTo>
                  <a:pt x="9799" y="17412"/>
                </a:lnTo>
                <a:lnTo>
                  <a:pt x="9969" y="17555"/>
                </a:lnTo>
                <a:lnTo>
                  <a:pt x="10120" y="17687"/>
                </a:lnTo>
                <a:lnTo>
                  <a:pt x="10158" y="17831"/>
                </a:lnTo>
                <a:lnTo>
                  <a:pt x="10195" y="17974"/>
                </a:lnTo>
                <a:lnTo>
                  <a:pt x="10158" y="18128"/>
                </a:lnTo>
                <a:lnTo>
                  <a:pt x="10082" y="18271"/>
                </a:lnTo>
                <a:lnTo>
                  <a:pt x="9969" y="18426"/>
                </a:lnTo>
                <a:lnTo>
                  <a:pt x="9837" y="18569"/>
                </a:lnTo>
                <a:lnTo>
                  <a:pt x="9648" y="18701"/>
                </a:lnTo>
                <a:lnTo>
                  <a:pt x="9440" y="18822"/>
                </a:lnTo>
                <a:lnTo>
                  <a:pt x="9213" y="18999"/>
                </a:lnTo>
                <a:lnTo>
                  <a:pt x="9044" y="19186"/>
                </a:lnTo>
                <a:lnTo>
                  <a:pt x="8893" y="19395"/>
                </a:lnTo>
                <a:lnTo>
                  <a:pt x="8817" y="19627"/>
                </a:lnTo>
                <a:lnTo>
                  <a:pt x="8779" y="19858"/>
                </a:lnTo>
                <a:lnTo>
                  <a:pt x="8779" y="20112"/>
                </a:lnTo>
                <a:lnTo>
                  <a:pt x="8855" y="20354"/>
                </a:lnTo>
                <a:lnTo>
                  <a:pt x="8968" y="20586"/>
                </a:lnTo>
                <a:lnTo>
                  <a:pt x="9138" y="20817"/>
                </a:lnTo>
                <a:lnTo>
                  <a:pt x="9365" y="21026"/>
                </a:lnTo>
                <a:lnTo>
                  <a:pt x="9610" y="21192"/>
                </a:lnTo>
                <a:lnTo>
                  <a:pt x="9950" y="21368"/>
                </a:lnTo>
                <a:lnTo>
                  <a:pt x="10120" y="21445"/>
                </a:lnTo>
                <a:lnTo>
                  <a:pt x="10346" y="21511"/>
                </a:lnTo>
                <a:lnTo>
                  <a:pt x="10516" y="21555"/>
                </a:lnTo>
                <a:lnTo>
                  <a:pt x="10743" y="21600"/>
                </a:lnTo>
                <a:lnTo>
                  <a:pt x="10988" y="21644"/>
                </a:lnTo>
                <a:lnTo>
                  <a:pt x="11215" y="21666"/>
                </a:lnTo>
                <a:lnTo>
                  <a:pt x="11498" y="21666"/>
                </a:lnTo>
                <a:lnTo>
                  <a:pt x="11762" y="21666"/>
                </a:lnTo>
                <a:lnTo>
                  <a:pt x="12253" y="21644"/>
                </a:lnTo>
                <a:lnTo>
                  <a:pt x="12763" y="21577"/>
                </a:lnTo>
                <a:lnTo>
                  <a:pt x="13197" y="21467"/>
                </a:lnTo>
                <a:lnTo>
                  <a:pt x="13556" y="21346"/>
                </a:lnTo>
                <a:lnTo>
                  <a:pt x="13896" y="21192"/>
                </a:lnTo>
                <a:lnTo>
                  <a:pt x="14179" y="21026"/>
                </a:lnTo>
                <a:lnTo>
                  <a:pt x="14444" y="20839"/>
                </a:lnTo>
                <a:lnTo>
                  <a:pt x="14576" y="20641"/>
                </a:lnTo>
                <a:lnTo>
                  <a:pt x="14727" y="20431"/>
                </a:lnTo>
                <a:lnTo>
                  <a:pt x="14765" y="20200"/>
                </a:lnTo>
                <a:lnTo>
                  <a:pt x="14802" y="19991"/>
                </a:lnTo>
                <a:lnTo>
                  <a:pt x="14727" y="19759"/>
                </a:lnTo>
                <a:lnTo>
                  <a:pt x="14613" y="19550"/>
                </a:lnTo>
                <a:lnTo>
                  <a:pt x="14444" y="19307"/>
                </a:lnTo>
                <a:lnTo>
                  <a:pt x="14217" y="19098"/>
                </a:lnTo>
                <a:lnTo>
                  <a:pt x="13934" y="18911"/>
                </a:lnTo>
                <a:lnTo>
                  <a:pt x="13669" y="18745"/>
                </a:lnTo>
                <a:lnTo>
                  <a:pt x="13462" y="18547"/>
                </a:lnTo>
                <a:lnTo>
                  <a:pt x="13311" y="18337"/>
                </a:lnTo>
                <a:lnTo>
                  <a:pt x="13197" y="18150"/>
                </a:lnTo>
                <a:lnTo>
                  <a:pt x="13122" y="17941"/>
                </a:lnTo>
                <a:lnTo>
                  <a:pt x="13122" y="17720"/>
                </a:lnTo>
                <a:lnTo>
                  <a:pt x="13122" y="17533"/>
                </a:lnTo>
                <a:lnTo>
                  <a:pt x="13197" y="17346"/>
                </a:lnTo>
                <a:lnTo>
                  <a:pt x="13273" y="17158"/>
                </a:lnTo>
                <a:lnTo>
                  <a:pt x="13386" y="16982"/>
                </a:lnTo>
                <a:lnTo>
                  <a:pt x="13537" y="16839"/>
                </a:lnTo>
                <a:lnTo>
                  <a:pt x="13707" y="16706"/>
                </a:lnTo>
                <a:lnTo>
                  <a:pt x="13896" y="16607"/>
                </a:lnTo>
                <a:lnTo>
                  <a:pt x="14104" y="16519"/>
                </a:lnTo>
                <a:lnTo>
                  <a:pt x="14330" y="16453"/>
                </a:lnTo>
                <a:lnTo>
                  <a:pt x="14538" y="16431"/>
                </a:lnTo>
                <a:lnTo>
                  <a:pt x="14897" y="16453"/>
                </a:lnTo>
                <a:lnTo>
                  <a:pt x="15406" y="16497"/>
                </a:lnTo>
                <a:lnTo>
                  <a:pt x="16105" y="16541"/>
                </a:lnTo>
                <a:lnTo>
                  <a:pt x="16898" y="16607"/>
                </a:lnTo>
                <a:lnTo>
                  <a:pt x="17804" y="16651"/>
                </a:lnTo>
                <a:lnTo>
                  <a:pt x="18786" y="16684"/>
                </a:lnTo>
                <a:lnTo>
                  <a:pt x="19844" y="16728"/>
                </a:lnTo>
                <a:lnTo>
                  <a:pt x="20920" y="16751"/>
                </a:lnTo>
                <a:lnTo>
                  <a:pt x="21109" y="16497"/>
                </a:lnTo>
                <a:lnTo>
                  <a:pt x="21241" y="16222"/>
                </a:lnTo>
                <a:lnTo>
                  <a:pt x="21392" y="15946"/>
                </a:lnTo>
                <a:lnTo>
                  <a:pt x="21467" y="15648"/>
                </a:lnTo>
                <a:lnTo>
                  <a:pt x="21543" y="15351"/>
                </a:lnTo>
                <a:lnTo>
                  <a:pt x="21618" y="15042"/>
                </a:lnTo>
                <a:lnTo>
                  <a:pt x="21618" y="14745"/>
                </a:lnTo>
                <a:lnTo>
                  <a:pt x="21618" y="14447"/>
                </a:lnTo>
                <a:lnTo>
                  <a:pt x="21618" y="14150"/>
                </a:lnTo>
                <a:lnTo>
                  <a:pt x="21581" y="13852"/>
                </a:lnTo>
                <a:lnTo>
                  <a:pt x="21505" y="13577"/>
                </a:lnTo>
                <a:lnTo>
                  <a:pt x="21430" y="13301"/>
                </a:lnTo>
                <a:lnTo>
                  <a:pt x="21354" y="13048"/>
                </a:lnTo>
                <a:lnTo>
                  <a:pt x="21241" y="12816"/>
                </a:lnTo>
                <a:lnTo>
                  <a:pt x="21146" y="12607"/>
                </a:lnTo>
                <a:lnTo>
                  <a:pt x="21033" y="12431"/>
                </a:lnTo>
                <a:lnTo>
                  <a:pt x="20920" y="12265"/>
                </a:lnTo>
                <a:lnTo>
                  <a:pt x="20769" y="12144"/>
                </a:lnTo>
                <a:lnTo>
                  <a:pt x="20637" y="12034"/>
                </a:lnTo>
                <a:lnTo>
                  <a:pt x="20486" y="11946"/>
                </a:lnTo>
                <a:lnTo>
                  <a:pt x="20297" y="11891"/>
                </a:lnTo>
                <a:lnTo>
                  <a:pt x="20165" y="11846"/>
                </a:lnTo>
                <a:lnTo>
                  <a:pt x="19976" y="11824"/>
                </a:lnTo>
                <a:lnTo>
                  <a:pt x="19806" y="11802"/>
                </a:lnTo>
                <a:lnTo>
                  <a:pt x="19390" y="11824"/>
                </a:lnTo>
                <a:lnTo>
                  <a:pt x="18956" y="11891"/>
                </a:lnTo>
                <a:lnTo>
                  <a:pt x="18503" y="11968"/>
                </a:lnTo>
                <a:lnTo>
                  <a:pt x="17993" y="12078"/>
                </a:lnTo>
                <a:lnTo>
                  <a:pt x="17653" y="12144"/>
                </a:lnTo>
                <a:lnTo>
                  <a:pt x="17332" y="12199"/>
                </a:lnTo>
                <a:lnTo>
                  <a:pt x="17049" y="12221"/>
                </a:lnTo>
                <a:lnTo>
                  <a:pt x="16747" y="12243"/>
                </a:lnTo>
                <a:lnTo>
                  <a:pt x="16464" y="12243"/>
                </a:lnTo>
                <a:lnTo>
                  <a:pt x="16218" y="12243"/>
                </a:lnTo>
                <a:lnTo>
                  <a:pt x="15992" y="12221"/>
                </a:lnTo>
                <a:lnTo>
                  <a:pt x="15746" y="12199"/>
                </a:lnTo>
                <a:lnTo>
                  <a:pt x="15520" y="12155"/>
                </a:lnTo>
                <a:lnTo>
                  <a:pt x="15350" y="12122"/>
                </a:lnTo>
                <a:lnTo>
                  <a:pt x="15161" y="12056"/>
                </a:lnTo>
                <a:lnTo>
                  <a:pt x="14972" y="11990"/>
                </a:lnTo>
                <a:lnTo>
                  <a:pt x="14689" y="11846"/>
                </a:lnTo>
                <a:lnTo>
                  <a:pt x="14444" y="11670"/>
                </a:lnTo>
                <a:lnTo>
                  <a:pt x="14255" y="11483"/>
                </a:lnTo>
                <a:lnTo>
                  <a:pt x="14104" y="11295"/>
                </a:lnTo>
                <a:lnTo>
                  <a:pt x="14028" y="11086"/>
                </a:lnTo>
                <a:lnTo>
                  <a:pt x="13972" y="10888"/>
                </a:lnTo>
                <a:lnTo>
                  <a:pt x="13972" y="10700"/>
                </a:lnTo>
                <a:lnTo>
                  <a:pt x="14009" y="10513"/>
                </a:lnTo>
                <a:lnTo>
                  <a:pt x="14066" y="10359"/>
                </a:lnTo>
                <a:lnTo>
                  <a:pt x="14179" y="10215"/>
                </a:lnTo>
                <a:lnTo>
                  <a:pt x="14406" y="10006"/>
                </a:lnTo>
                <a:lnTo>
                  <a:pt x="14651" y="9830"/>
                </a:lnTo>
                <a:lnTo>
                  <a:pt x="14878" y="9686"/>
                </a:lnTo>
                <a:lnTo>
                  <a:pt x="15123" y="9554"/>
                </a:lnTo>
                <a:lnTo>
                  <a:pt x="15350" y="9477"/>
                </a:lnTo>
                <a:lnTo>
                  <a:pt x="15558" y="9411"/>
                </a:lnTo>
                <a:lnTo>
                  <a:pt x="15803" y="9345"/>
                </a:lnTo>
                <a:lnTo>
                  <a:pt x="16030" y="9323"/>
                </a:lnTo>
                <a:lnTo>
                  <a:pt x="16256" y="9301"/>
                </a:lnTo>
                <a:lnTo>
                  <a:pt x="16464" y="9323"/>
                </a:lnTo>
                <a:lnTo>
                  <a:pt x="16690" y="9345"/>
                </a:lnTo>
                <a:lnTo>
                  <a:pt x="16898" y="9367"/>
                </a:lnTo>
                <a:lnTo>
                  <a:pt x="17332" y="9477"/>
                </a:lnTo>
                <a:lnTo>
                  <a:pt x="17767" y="9598"/>
                </a:lnTo>
                <a:lnTo>
                  <a:pt x="18163" y="9731"/>
                </a:lnTo>
                <a:lnTo>
                  <a:pt x="18597" y="9874"/>
                </a:lnTo>
                <a:lnTo>
                  <a:pt x="18994" y="10006"/>
                </a:lnTo>
                <a:lnTo>
                  <a:pt x="19428" y="10083"/>
                </a:lnTo>
                <a:lnTo>
                  <a:pt x="19617" y="10127"/>
                </a:lnTo>
                <a:lnTo>
                  <a:pt x="19844" y="10149"/>
                </a:lnTo>
                <a:lnTo>
                  <a:pt x="20013" y="10149"/>
                </a:lnTo>
                <a:lnTo>
                  <a:pt x="20240" y="10127"/>
                </a:lnTo>
                <a:lnTo>
                  <a:pt x="20410" y="10105"/>
                </a:lnTo>
                <a:lnTo>
                  <a:pt x="20637" y="10061"/>
                </a:lnTo>
                <a:lnTo>
                  <a:pt x="20844" y="9984"/>
                </a:lnTo>
                <a:lnTo>
                  <a:pt x="21033" y="9896"/>
                </a:lnTo>
                <a:lnTo>
                  <a:pt x="21146" y="9830"/>
                </a:lnTo>
                <a:lnTo>
                  <a:pt x="21203" y="9753"/>
                </a:lnTo>
                <a:lnTo>
                  <a:pt x="21279" y="9642"/>
                </a:lnTo>
                <a:lnTo>
                  <a:pt x="21354" y="9521"/>
                </a:lnTo>
                <a:lnTo>
                  <a:pt x="21430" y="9246"/>
                </a:lnTo>
                <a:lnTo>
                  <a:pt x="21430" y="8904"/>
                </a:lnTo>
                <a:lnTo>
                  <a:pt x="21430" y="8540"/>
                </a:lnTo>
                <a:lnTo>
                  <a:pt x="21392" y="8144"/>
                </a:lnTo>
                <a:lnTo>
                  <a:pt x="21354" y="7714"/>
                </a:lnTo>
                <a:lnTo>
                  <a:pt x="21279" y="7295"/>
                </a:lnTo>
                <a:lnTo>
                  <a:pt x="21146" y="6446"/>
                </a:lnTo>
                <a:lnTo>
                  <a:pt x="20995" y="5686"/>
                </a:lnTo>
                <a:lnTo>
                  <a:pt x="20958" y="5366"/>
                </a:lnTo>
                <a:lnTo>
                  <a:pt x="20958" y="5091"/>
                </a:lnTo>
                <a:lnTo>
                  <a:pt x="20958" y="4860"/>
                </a:lnTo>
                <a:lnTo>
                  <a:pt x="21033" y="4716"/>
                </a:lnTo>
                <a:lnTo>
                  <a:pt x="20637" y="4860"/>
                </a:lnTo>
                <a:lnTo>
                  <a:pt x="20127" y="4992"/>
                </a:lnTo>
                <a:lnTo>
                  <a:pt x="19617" y="5069"/>
                </a:lnTo>
                <a:lnTo>
                  <a:pt x="19032" y="5157"/>
                </a:lnTo>
                <a:lnTo>
                  <a:pt x="18465" y="5201"/>
                </a:lnTo>
                <a:lnTo>
                  <a:pt x="17842" y="5245"/>
                </a:lnTo>
                <a:lnTo>
                  <a:pt x="17219" y="5267"/>
                </a:lnTo>
                <a:lnTo>
                  <a:pt x="16615" y="5267"/>
                </a:lnTo>
                <a:lnTo>
                  <a:pt x="15992" y="5245"/>
                </a:lnTo>
                <a:lnTo>
                  <a:pt x="15369" y="5201"/>
                </a:lnTo>
                <a:lnTo>
                  <a:pt x="14840" y="5157"/>
                </a:lnTo>
                <a:lnTo>
                  <a:pt x="14293" y="5091"/>
                </a:lnTo>
                <a:lnTo>
                  <a:pt x="13783" y="5014"/>
                </a:lnTo>
                <a:lnTo>
                  <a:pt x="13386" y="4926"/>
                </a:lnTo>
                <a:lnTo>
                  <a:pt x="13027" y="4815"/>
                </a:lnTo>
                <a:lnTo>
                  <a:pt x="12725" y="4716"/>
                </a:lnTo>
                <a:lnTo>
                  <a:pt x="12480" y="4606"/>
                </a:lnTo>
                <a:lnTo>
                  <a:pt x="12291" y="4496"/>
                </a:lnTo>
                <a:lnTo>
                  <a:pt x="12197" y="4397"/>
                </a:lnTo>
                <a:lnTo>
                  <a:pt x="12083" y="4286"/>
                </a:lnTo>
                <a:lnTo>
                  <a:pt x="12046" y="4187"/>
                </a:lnTo>
                <a:lnTo>
                  <a:pt x="12008" y="4077"/>
                </a:lnTo>
                <a:lnTo>
                  <a:pt x="12046" y="3967"/>
                </a:lnTo>
                <a:lnTo>
                  <a:pt x="12121" y="3868"/>
                </a:lnTo>
                <a:lnTo>
                  <a:pt x="12197" y="3735"/>
                </a:lnTo>
                <a:lnTo>
                  <a:pt x="12291" y="3614"/>
                </a:lnTo>
                <a:lnTo>
                  <a:pt x="12442" y="3482"/>
                </a:lnTo>
                <a:lnTo>
                  <a:pt x="12631" y="3361"/>
                </a:lnTo>
                <a:lnTo>
                  <a:pt x="13065" y="3085"/>
                </a:lnTo>
                <a:lnTo>
                  <a:pt x="13537" y="2766"/>
                </a:lnTo>
                <a:lnTo>
                  <a:pt x="13783" y="2578"/>
                </a:lnTo>
                <a:lnTo>
                  <a:pt x="13934" y="2380"/>
                </a:lnTo>
                <a:lnTo>
                  <a:pt x="14028" y="2171"/>
                </a:lnTo>
                <a:lnTo>
                  <a:pt x="14104" y="1961"/>
                </a:lnTo>
                <a:lnTo>
                  <a:pt x="14104" y="1730"/>
                </a:lnTo>
                <a:lnTo>
                  <a:pt x="14066" y="1498"/>
                </a:lnTo>
                <a:lnTo>
                  <a:pt x="13972" y="1267"/>
                </a:lnTo>
                <a:lnTo>
                  <a:pt x="13820" y="1057"/>
                </a:lnTo>
                <a:lnTo>
                  <a:pt x="13594" y="837"/>
                </a:lnTo>
                <a:lnTo>
                  <a:pt x="13386" y="628"/>
                </a:lnTo>
                <a:lnTo>
                  <a:pt x="13103" y="462"/>
                </a:lnTo>
                <a:lnTo>
                  <a:pt x="12763" y="308"/>
                </a:lnTo>
                <a:lnTo>
                  <a:pt x="12404" y="187"/>
                </a:lnTo>
                <a:lnTo>
                  <a:pt x="12008" y="77"/>
                </a:lnTo>
                <a:lnTo>
                  <a:pt x="11574" y="33"/>
                </a:lnTo>
                <a:lnTo>
                  <a:pt x="11102" y="11"/>
                </a:lnTo>
                <a:lnTo>
                  <a:pt x="10667" y="11"/>
                </a:lnTo>
                <a:lnTo>
                  <a:pt x="10233" y="77"/>
                </a:lnTo>
                <a:lnTo>
                  <a:pt x="9837" y="187"/>
                </a:lnTo>
                <a:lnTo>
                  <a:pt x="9440" y="286"/>
                </a:lnTo>
                <a:lnTo>
                  <a:pt x="9062" y="462"/>
                </a:lnTo>
                <a:lnTo>
                  <a:pt x="8741" y="628"/>
                </a:lnTo>
                <a:lnTo>
                  <a:pt x="8458" y="815"/>
                </a:lnTo>
                <a:lnTo>
                  <a:pt x="8232" y="1035"/>
                </a:lnTo>
                <a:lnTo>
                  <a:pt x="8062" y="1245"/>
                </a:lnTo>
                <a:lnTo>
                  <a:pt x="7911" y="1476"/>
                </a:lnTo>
                <a:lnTo>
                  <a:pt x="7835" y="1708"/>
                </a:lnTo>
                <a:lnTo>
                  <a:pt x="7797" y="1961"/>
                </a:lnTo>
                <a:lnTo>
                  <a:pt x="7835" y="2193"/>
                </a:lnTo>
                <a:lnTo>
                  <a:pt x="7948" y="2402"/>
                </a:lnTo>
                <a:lnTo>
                  <a:pt x="8062" y="2534"/>
                </a:lnTo>
                <a:lnTo>
                  <a:pt x="8175" y="2644"/>
                </a:lnTo>
                <a:lnTo>
                  <a:pt x="8269" y="2744"/>
                </a:lnTo>
                <a:lnTo>
                  <a:pt x="8420" y="2832"/>
                </a:lnTo>
                <a:lnTo>
                  <a:pt x="8704" y="3019"/>
                </a:lnTo>
                <a:lnTo>
                  <a:pt x="8968" y="3206"/>
                </a:lnTo>
                <a:lnTo>
                  <a:pt x="9138" y="3405"/>
                </a:lnTo>
                <a:lnTo>
                  <a:pt x="9327" y="3570"/>
                </a:lnTo>
                <a:lnTo>
                  <a:pt x="9440" y="3735"/>
                </a:lnTo>
                <a:lnTo>
                  <a:pt x="9516" y="3890"/>
                </a:lnTo>
                <a:lnTo>
                  <a:pt x="9534" y="4033"/>
                </a:lnTo>
                <a:lnTo>
                  <a:pt x="9534" y="4165"/>
                </a:lnTo>
                <a:lnTo>
                  <a:pt x="9516" y="4286"/>
                </a:lnTo>
                <a:lnTo>
                  <a:pt x="9440" y="4397"/>
                </a:lnTo>
                <a:lnTo>
                  <a:pt x="9327" y="4496"/>
                </a:lnTo>
                <a:lnTo>
                  <a:pt x="9176" y="4562"/>
                </a:lnTo>
                <a:lnTo>
                  <a:pt x="9006" y="4628"/>
                </a:lnTo>
                <a:lnTo>
                  <a:pt x="8779" y="4694"/>
                </a:lnTo>
                <a:lnTo>
                  <a:pt x="8534" y="4716"/>
                </a:lnTo>
                <a:lnTo>
                  <a:pt x="8232" y="4716"/>
                </a:lnTo>
                <a:lnTo>
                  <a:pt x="7118" y="4738"/>
                </a:lnTo>
                <a:lnTo>
                  <a:pt x="5947" y="4771"/>
                </a:lnTo>
                <a:lnTo>
                  <a:pt x="4795" y="4815"/>
                </a:lnTo>
                <a:lnTo>
                  <a:pt x="3681" y="4860"/>
                </a:lnTo>
                <a:lnTo>
                  <a:pt x="2662" y="4882"/>
                </a:lnTo>
                <a:lnTo>
                  <a:pt x="1755" y="4882"/>
                </a:lnTo>
                <a:lnTo>
                  <a:pt x="1359" y="4860"/>
                </a:lnTo>
                <a:lnTo>
                  <a:pt x="981" y="4837"/>
                </a:lnTo>
                <a:lnTo>
                  <a:pt x="698" y="4771"/>
                </a:lnTo>
                <a:lnTo>
                  <a:pt x="453" y="4716"/>
                </a:lnTo>
                <a:lnTo>
                  <a:pt x="453" y="5322"/>
                </a:lnTo>
                <a:lnTo>
                  <a:pt x="453" y="6083"/>
                </a:lnTo>
                <a:lnTo>
                  <a:pt x="453" y="6909"/>
                </a:lnTo>
                <a:lnTo>
                  <a:pt x="453" y="7780"/>
                </a:lnTo>
                <a:lnTo>
                  <a:pt x="453" y="8606"/>
                </a:lnTo>
                <a:lnTo>
                  <a:pt x="453" y="9345"/>
                </a:lnTo>
                <a:lnTo>
                  <a:pt x="453" y="9918"/>
                </a:lnTo>
                <a:lnTo>
                  <a:pt x="453" y="10282"/>
                </a:lnTo>
                <a:lnTo>
                  <a:pt x="490" y="10381"/>
                </a:lnTo>
                <a:lnTo>
                  <a:pt x="547" y="10491"/>
                </a:lnTo>
                <a:lnTo>
                  <a:pt x="660" y="10590"/>
                </a:lnTo>
                <a:lnTo>
                  <a:pt x="811" y="10700"/>
                </a:lnTo>
                <a:lnTo>
                  <a:pt x="981" y="10811"/>
                </a:lnTo>
                <a:lnTo>
                  <a:pt x="1208" y="10888"/>
                </a:lnTo>
                <a:lnTo>
                  <a:pt x="1453" y="10954"/>
                </a:lnTo>
                <a:lnTo>
                  <a:pt x="1718" y="11020"/>
                </a:lnTo>
                <a:lnTo>
                  <a:pt x="1963" y="11064"/>
                </a:lnTo>
                <a:lnTo>
                  <a:pt x="2265" y="11086"/>
                </a:lnTo>
                <a:lnTo>
                  <a:pt x="2548" y="11064"/>
                </a:lnTo>
                <a:lnTo>
                  <a:pt x="2794" y="11042"/>
                </a:lnTo>
                <a:lnTo>
                  <a:pt x="3096" y="10976"/>
                </a:lnTo>
                <a:lnTo>
                  <a:pt x="3341" y="10888"/>
                </a:lnTo>
                <a:lnTo>
                  <a:pt x="3606" y="10766"/>
                </a:lnTo>
                <a:lnTo>
                  <a:pt x="3813" y="1059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sv-SE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sv-SE" sz="1600" dirty="0"/>
          </a:p>
          <a:p>
            <a:endParaRPr lang="sv-SE" sz="1600" dirty="0" smtClean="0"/>
          </a:p>
        </p:txBody>
      </p:sp>
      <p:sp>
        <p:nvSpPr>
          <p:cNvPr id="15" name="textruta 14"/>
          <p:cNvSpPr txBox="1"/>
          <p:nvPr/>
        </p:nvSpPr>
        <p:spPr>
          <a:xfrm>
            <a:off x="5381364" y="1025999"/>
            <a:ext cx="158889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Teacher</a:t>
            </a:r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</a:p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ctr"/>
            <a:r>
              <a:rPr lang="sv-SE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100" b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endParaRPr lang="sv-S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ctr"/>
            <a:endParaRPr lang="sv-SE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v-S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v-SE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v-S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ruta 15"/>
          <p:cNvSpPr txBox="1"/>
          <p:nvPr/>
        </p:nvSpPr>
        <p:spPr>
          <a:xfrm>
            <a:off x="2065517" y="2467615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  <a:endParaRPr lang="sv-S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ruta 16"/>
          <p:cNvSpPr txBox="1"/>
          <p:nvPr/>
        </p:nvSpPr>
        <p:spPr>
          <a:xfrm>
            <a:off x="3902355" y="2025710"/>
            <a:ext cx="13569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sv-S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endParaRPr lang="sv-S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ruta 17"/>
          <p:cNvSpPr txBox="1"/>
          <p:nvPr/>
        </p:nvSpPr>
        <p:spPr>
          <a:xfrm>
            <a:off x="5076056" y="2503197"/>
            <a:ext cx="2160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endParaRPr lang="sv-S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ruta 18"/>
          <p:cNvSpPr txBox="1"/>
          <p:nvPr/>
        </p:nvSpPr>
        <p:spPr>
          <a:xfrm>
            <a:off x="2065517" y="3275423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  <a:p>
            <a:r>
              <a:rPr lang="sv-SE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endParaRPr lang="sv-S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ruta 19"/>
          <p:cNvSpPr txBox="1"/>
          <p:nvPr/>
        </p:nvSpPr>
        <p:spPr>
          <a:xfrm>
            <a:off x="4062096" y="3244646"/>
            <a:ext cx="103746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Student</a:t>
            </a:r>
          </a:p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participatio</a:t>
            </a:r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algn="ctr"/>
            <a:endParaRPr lang="sv-SE" sz="1600" dirty="0" smtClean="0"/>
          </a:p>
        </p:txBody>
      </p:sp>
      <p:sp>
        <p:nvSpPr>
          <p:cNvPr id="21" name="textruta 20"/>
          <p:cNvSpPr txBox="1"/>
          <p:nvPr/>
        </p:nvSpPr>
        <p:spPr>
          <a:xfrm>
            <a:off x="5720713" y="3075806"/>
            <a:ext cx="111133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sv-SE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v-SE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endParaRPr lang="sv-S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sv-S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and</a:t>
            </a:r>
          </a:p>
          <a:p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sv-SE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v-S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sv-SE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sv-SE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sv-SE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endParaRPr lang="sv-SE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77581" y="339503"/>
            <a:ext cx="7998875" cy="4608512"/>
          </a:xfrm>
        </p:spPr>
        <p:txBody>
          <a:bodyPr>
            <a:normAutofit/>
          </a:bodyPr>
          <a:lstStyle/>
          <a:p>
            <a:endParaRPr lang="sv-S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89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11560" y="1365425"/>
            <a:ext cx="7110937" cy="2642485"/>
          </a:xfrm>
        </p:spPr>
        <p:txBody>
          <a:bodyPr>
            <a:noAutofit/>
          </a:bodyPr>
          <a:lstStyle/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sv-SE" sz="2000" dirty="0" err="1" smtClean="0"/>
              <a:t>Possibilities</a:t>
            </a:r>
            <a:r>
              <a:rPr lang="sv-SE" sz="2000" dirty="0" smtClean="0"/>
              <a:t> for </a:t>
            </a:r>
            <a:r>
              <a:rPr lang="sv-SE" sz="2000" dirty="0" err="1" smtClean="0"/>
              <a:t>growth</a:t>
            </a:r>
            <a:r>
              <a:rPr lang="sv-SE" sz="2000" dirty="0" smtClean="0"/>
              <a:t> and </a:t>
            </a:r>
            <a:r>
              <a:rPr lang="sv-SE" sz="2000" dirty="0" err="1" smtClean="0"/>
              <a:t>ways</a:t>
            </a:r>
            <a:r>
              <a:rPr lang="sv-SE" sz="2000" dirty="0" smtClean="0"/>
              <a:t> </a:t>
            </a:r>
            <a:r>
              <a:rPr lang="sv-SE" sz="2000" dirty="0" err="1" smtClean="0"/>
              <a:t>to</a:t>
            </a:r>
            <a:r>
              <a:rPr lang="sv-SE" sz="2000" dirty="0" smtClean="0"/>
              <a:t> </a:t>
            </a:r>
            <a:r>
              <a:rPr lang="sv-SE" sz="2000" dirty="0" err="1" smtClean="0"/>
              <a:t>increase</a:t>
            </a:r>
            <a:r>
              <a:rPr lang="sv-SE" sz="2000" dirty="0" smtClean="0"/>
              <a:t> </a:t>
            </a:r>
            <a:r>
              <a:rPr lang="sv-SE" sz="2000" dirty="0" err="1" smtClean="0"/>
              <a:t>numbers</a:t>
            </a:r>
            <a:r>
              <a:rPr lang="sv-SE" sz="2000" dirty="0" smtClean="0"/>
              <a:t> 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sv-SE" sz="2000" dirty="0" err="1" smtClean="0"/>
              <a:t>Work</a:t>
            </a:r>
            <a:r>
              <a:rPr lang="sv-SE" sz="2000" dirty="0" smtClean="0"/>
              <a:t> </a:t>
            </a:r>
            <a:r>
              <a:rPr lang="sv-SE" sz="2000" dirty="0" err="1" smtClean="0"/>
              <a:t>towards</a:t>
            </a:r>
            <a:r>
              <a:rPr lang="sv-SE" sz="2000" dirty="0" smtClean="0"/>
              <a:t> </a:t>
            </a:r>
            <a:r>
              <a:rPr lang="sv-SE" sz="2000" dirty="0" err="1" smtClean="0"/>
              <a:t>improving</a:t>
            </a:r>
            <a:r>
              <a:rPr lang="sv-SE" sz="2000" dirty="0" smtClean="0"/>
              <a:t> gender </a:t>
            </a:r>
            <a:r>
              <a:rPr lang="sv-SE" sz="2000" dirty="0" err="1" smtClean="0"/>
              <a:t>equality</a:t>
            </a:r>
            <a:endParaRPr lang="sv-SE" sz="2000" dirty="0"/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sv-SE" sz="2000" dirty="0" smtClean="0"/>
              <a:t>Student </a:t>
            </a:r>
            <a:r>
              <a:rPr lang="sv-SE" sz="2000" dirty="0" err="1" smtClean="0"/>
              <a:t>satisfaction</a:t>
            </a:r>
            <a:r>
              <a:rPr lang="sv-SE" sz="2000" dirty="0" smtClean="0"/>
              <a:t> 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sv-SE" sz="2000" dirty="0" err="1" smtClean="0"/>
              <a:t>Development</a:t>
            </a:r>
            <a:r>
              <a:rPr lang="sv-SE" sz="2000" dirty="0" smtClean="0"/>
              <a:t> </a:t>
            </a:r>
            <a:r>
              <a:rPr lang="sv-SE" sz="2000" dirty="0" err="1" smtClean="0"/>
              <a:t>of</a:t>
            </a:r>
            <a:r>
              <a:rPr lang="sv-SE" sz="2000" dirty="0" smtClean="0"/>
              <a:t> </a:t>
            </a:r>
            <a:r>
              <a:rPr lang="sv-SE" sz="2000" dirty="0" err="1" smtClean="0"/>
              <a:t>pedagogics</a:t>
            </a:r>
            <a:r>
              <a:rPr lang="sv-SE" sz="2000" dirty="0" smtClean="0"/>
              <a:t> and new </a:t>
            </a:r>
            <a:r>
              <a:rPr lang="sv-SE" sz="2000" dirty="0" err="1" smtClean="0"/>
              <a:t>methods</a:t>
            </a:r>
            <a:r>
              <a:rPr lang="sv-SE" sz="2000" dirty="0" smtClean="0"/>
              <a:t>/</a:t>
            </a:r>
            <a:r>
              <a:rPr lang="sv-SE" sz="2000" dirty="0" err="1" smtClean="0"/>
              <a:t>technology</a:t>
            </a:r>
            <a:r>
              <a:rPr lang="sv-SE" sz="2000" dirty="0" smtClean="0"/>
              <a:t> for </a:t>
            </a:r>
            <a:r>
              <a:rPr lang="sv-SE" sz="2000" dirty="0" err="1" smtClean="0"/>
              <a:t>learning</a:t>
            </a:r>
            <a:r>
              <a:rPr lang="sv-SE" sz="2000" dirty="0" smtClean="0"/>
              <a:t> 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sv-SE" sz="2000" dirty="0" smtClean="0"/>
              <a:t>The </a:t>
            </a:r>
            <a:r>
              <a:rPr lang="sv-SE" sz="2000" dirty="0" err="1" smtClean="0"/>
              <a:t>role</a:t>
            </a:r>
            <a:r>
              <a:rPr lang="sv-SE" sz="2000" dirty="0" smtClean="0"/>
              <a:t> </a:t>
            </a:r>
            <a:r>
              <a:rPr lang="sv-SE" sz="2000" dirty="0" err="1" smtClean="0"/>
              <a:t>of</a:t>
            </a:r>
            <a:r>
              <a:rPr lang="sv-SE" sz="2000" dirty="0" smtClean="0"/>
              <a:t> the </a:t>
            </a:r>
            <a:r>
              <a:rPr lang="sv-SE" sz="2000" dirty="0" err="1" smtClean="0"/>
              <a:t>school</a:t>
            </a:r>
            <a:r>
              <a:rPr lang="sv-SE" sz="2000" dirty="0" smtClean="0"/>
              <a:t> in </a:t>
            </a:r>
            <a:r>
              <a:rPr lang="sv-SE" sz="2000" dirty="0" err="1" smtClean="0"/>
              <a:t>readiness</a:t>
            </a:r>
            <a:r>
              <a:rPr lang="sv-SE" sz="2000" dirty="0" smtClean="0"/>
              <a:t> </a:t>
            </a:r>
          </a:p>
        </p:txBody>
      </p:sp>
      <p:sp>
        <p:nvSpPr>
          <p:cNvPr id="5" name="Rubrik 1"/>
          <p:cNvSpPr txBox="1">
            <a:spLocks/>
          </p:cNvSpPr>
          <p:nvPr/>
        </p:nvSpPr>
        <p:spPr bwMode="auto">
          <a:xfrm>
            <a:off x="611560" y="195486"/>
            <a:ext cx="7920037" cy="720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xtLst/>
        </p:spPr>
        <p:txBody>
          <a:bodyPr vert="horz" wrap="square" lIns="91440" tIns="45720" rIns="91440" bIns="45720" numCol="1" anchor="t" anchorCtr="0" compatLnSpc="1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sv-SE" altLang="sv-SE" sz="3200" dirty="0" smtClean="0"/>
              <a:t>FOCUS AREAS 2019</a:t>
            </a:r>
          </a:p>
        </p:txBody>
      </p:sp>
      <p:pic>
        <p:nvPicPr>
          <p:cNvPr id="56" name="Picture 4" descr="försvarets-bildbyrå-d00006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85" y="3226756"/>
            <a:ext cx="2348426" cy="156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39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0993" y="195486"/>
            <a:ext cx="9073007" cy="100811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COLLOBORATIVE WORKSPACE ON </a:t>
            </a:r>
            <a:r>
              <a:rPr lang="sv-S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INTRANET</a:t>
            </a:r>
            <a:endParaRPr lang="sv-SE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08290" y="1419622"/>
            <a:ext cx="8278513" cy="312629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Self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Input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for the initial 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sv-S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schedules</a:t>
            </a:r>
            <a:endParaRPr lang="sv-SE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pic>
        <p:nvPicPr>
          <p:cNvPr id="6" name="Picture 4" descr="försvarets-bildbyrå-d00006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51870"/>
            <a:ext cx="2058981" cy="1369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655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0"/>
          <a:stretch/>
        </p:blipFill>
        <p:spPr bwMode="auto">
          <a:xfrm>
            <a:off x="198409" y="69011"/>
            <a:ext cx="8659139" cy="4600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 1"/>
          <p:cNvSpPr/>
          <p:nvPr/>
        </p:nvSpPr>
        <p:spPr>
          <a:xfrm>
            <a:off x="345057" y="1700757"/>
            <a:ext cx="809854" cy="256087"/>
          </a:xfrm>
          <a:prstGeom prst="ellipse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293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7859216" cy="63758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TABLE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OF CONTENTS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74656" y="1032249"/>
            <a:ext cx="8498273" cy="3816424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OF QUALITY ASSURANCE (QA)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ASSURANCE - SWEDISH ARMED FORCES(</a:t>
            </a:r>
            <a:r>
              <a:rPr lang="sv-SE" sz="56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SwAF</a:t>
            </a: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SWEDISH INSTITUTE FOR QUALITY - SIQ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SIQ </a:t>
            </a:r>
            <a:r>
              <a:rPr 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VALUES ADAPTED BY THE SWEDISH ARMED FORCES </a:t>
            </a:r>
            <a:endParaRPr lang="sv-SE" sz="56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ASSURANCE </a:t>
            </a: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QA?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WHO? WHAT? WHEN? WHERE? WHY? AND HOW? </a:t>
            </a:r>
            <a:r>
              <a:rPr 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SWEDISH ARMED FORCES</a:t>
            </a:r>
            <a:endParaRPr lang="sv-SE" sz="56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 AS A METHOD FOR QA</a:t>
            </a:r>
            <a:endParaRPr lang="sv-SE" sz="56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 </a:t>
            </a:r>
            <a:r>
              <a:rPr lang="sv-SE" alt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 IN THE </a:t>
            </a:r>
            <a:r>
              <a:rPr lang="sv-SE" alt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 ASSESSMENT </a:t>
            </a:r>
            <a:r>
              <a:rPr lang="sv-SE" alt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AREAS </a:t>
            </a:r>
            <a:r>
              <a:rPr lang="sv-SE" alt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altLang="sv-SE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COLLOBORATIVE WORKSPACE ON INTRANET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INSPECTION JOURNEY</a:t>
            </a:r>
            <a:endParaRPr lang="en-US" sz="5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</a:t>
            </a:r>
            <a:r>
              <a:rPr lang="en-US" sz="56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</a:t>
            </a:r>
            <a:r>
              <a:rPr lang="en-US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5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endParaRPr lang="en-US" sz="56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sv-SE" altLang="sv-SE" sz="3200" dirty="0" smtClean="0"/>
          </a:p>
          <a:p>
            <a:pPr marL="0" indent="0">
              <a:buNone/>
            </a:pPr>
            <a:endParaRPr lang="sv-SE" altLang="sv-SE" sz="3200" dirty="0" smtClean="0"/>
          </a:p>
          <a:p>
            <a:pPr>
              <a:buFont typeface="+mj-lt"/>
              <a:buAutoNum type="arabicPeriod"/>
            </a:pPr>
            <a:endParaRPr lang="sv-SE" altLang="sv-SE" sz="3200" dirty="0" smtClean="0"/>
          </a:p>
          <a:p>
            <a:pPr>
              <a:buFont typeface="+mj-lt"/>
              <a:buAutoNum type="arabicPeriod"/>
            </a:pPr>
            <a:endParaRPr lang="sv-SE" altLang="sv-SE" sz="3200" dirty="0" smtClean="0"/>
          </a:p>
          <a:p>
            <a:pPr>
              <a:buFont typeface="+mj-lt"/>
              <a:buAutoNum type="arabicPeriod"/>
            </a:pPr>
            <a:endParaRPr lang="sv-SE" altLang="sv-SE" sz="3200" dirty="0"/>
          </a:p>
          <a:p>
            <a:pPr marL="0" indent="0">
              <a:buNone/>
            </a:pPr>
            <a:endParaRPr lang="sv-SE" sz="3000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sv-SE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7233228" y="3706251"/>
            <a:ext cx="1320507" cy="862883"/>
            <a:chOff x="1632" y="1248"/>
            <a:chExt cx="2682" cy="2286"/>
          </a:xfrm>
        </p:grpSpPr>
        <p:sp>
          <p:nvSpPr>
            <p:cNvPr id="5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6" name="AutoShape 9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7" name="AutoShape 10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</p:grp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7528805" y="932798"/>
            <a:ext cx="1367566" cy="951958"/>
            <a:chOff x="1824" y="633"/>
            <a:chExt cx="2834" cy="2849"/>
          </a:xfrm>
        </p:grpSpPr>
        <p:sp>
          <p:nvSpPr>
            <p:cNvPr id="9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0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1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pic>
        <p:nvPicPr>
          <p:cNvPr id="13" name="Picture 4" descr="försvarets-bildbyrå-d00006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43758"/>
            <a:ext cx="1333062" cy="88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553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6"/>
          <a:stretch/>
        </p:blipFill>
        <p:spPr bwMode="auto">
          <a:xfrm>
            <a:off x="198406" y="-3"/>
            <a:ext cx="8833449" cy="4720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 2"/>
          <p:cNvSpPr/>
          <p:nvPr/>
        </p:nvSpPr>
        <p:spPr>
          <a:xfrm>
            <a:off x="376365" y="2125323"/>
            <a:ext cx="742623" cy="191069"/>
          </a:xfrm>
          <a:prstGeom prst="ellipse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256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/>
          <a:stretch/>
        </p:blipFill>
        <p:spPr bwMode="auto">
          <a:xfrm>
            <a:off x="67983" y="92847"/>
            <a:ext cx="8868983" cy="4507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lips 5"/>
          <p:cNvSpPr/>
          <p:nvPr/>
        </p:nvSpPr>
        <p:spPr>
          <a:xfrm>
            <a:off x="2351818" y="2155752"/>
            <a:ext cx="742623" cy="191069"/>
          </a:xfrm>
          <a:prstGeom prst="ellipse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287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715117" y="144814"/>
            <a:ext cx="7772400" cy="61135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/>
          <a:p>
            <a:pPr algn="ctr" defTabSz="457200"/>
            <a:r>
              <a:rPr lang="sv-SE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INSPECTION JOURNEY</a:t>
            </a:r>
            <a:endParaRPr sz="32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41" name="Line 3"/>
          <p:cNvCxnSpPr/>
          <p:nvPr/>
        </p:nvCxnSpPr>
        <p:spPr>
          <a:xfrm>
            <a:off x="209938" y="4179419"/>
            <a:ext cx="8712968" cy="810"/>
          </a:xfrm>
          <a:prstGeom prst="straightConnector1">
            <a:avLst/>
          </a:prstGeom>
          <a:ln w="28440">
            <a:solidFill>
              <a:srgbClr val="000000"/>
            </a:solidFill>
            <a:miter/>
            <a:tailEnd type="arrow" w="med" len="med"/>
          </a:ln>
        </p:spPr>
      </p:cxnSp>
      <p:sp>
        <p:nvSpPr>
          <p:cNvPr id="42" name="CustomShape 4"/>
          <p:cNvSpPr/>
          <p:nvPr/>
        </p:nvSpPr>
        <p:spPr>
          <a:xfrm>
            <a:off x="5950175" y="3538771"/>
            <a:ext cx="237240" cy="276210"/>
          </a:xfr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r>
              <a:rPr lang="sv-SE" spc="-1" dirty="0" smtClean="0">
                <a:solidFill>
                  <a:srgbClr val="000000"/>
                </a:solidFill>
              </a:rPr>
              <a:t>         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43" name="CustomShape 5"/>
          <p:cNvSpPr/>
          <p:nvPr/>
        </p:nvSpPr>
        <p:spPr>
          <a:xfrm>
            <a:off x="5060015" y="3538771"/>
            <a:ext cx="628920" cy="276210"/>
          </a:xfr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endParaRPr dirty="0">
              <a:solidFill>
                <a:srgbClr val="000000"/>
              </a:solidFill>
            </a:endParaRPr>
          </a:p>
        </p:txBody>
      </p:sp>
      <p:sp>
        <p:nvSpPr>
          <p:cNvPr id="45" name="CustomShape 7"/>
          <p:cNvSpPr/>
          <p:nvPr/>
        </p:nvSpPr>
        <p:spPr>
          <a:xfrm>
            <a:off x="3067295" y="3538771"/>
            <a:ext cx="525240" cy="276210"/>
          </a:xfrm>
          <a:solidFill>
            <a:srgbClr val="C0504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endParaRPr dirty="0">
              <a:solidFill>
                <a:srgbClr val="000000"/>
              </a:solidFill>
            </a:endParaRPr>
          </a:p>
        </p:txBody>
      </p:sp>
      <p:sp>
        <p:nvSpPr>
          <p:cNvPr id="46" name="CustomShape 8"/>
          <p:cNvSpPr/>
          <p:nvPr/>
        </p:nvSpPr>
        <p:spPr>
          <a:xfrm>
            <a:off x="1554575" y="3538771"/>
            <a:ext cx="525240" cy="276210"/>
          </a:xfrm>
          <a:solidFill>
            <a:srgbClr val="F796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endParaRPr dirty="0">
              <a:solidFill>
                <a:srgbClr val="000000"/>
              </a:solidFill>
            </a:endParaRPr>
          </a:p>
        </p:txBody>
      </p:sp>
      <p:sp>
        <p:nvSpPr>
          <p:cNvPr id="47" name="CustomShape 9"/>
          <p:cNvSpPr/>
          <p:nvPr/>
        </p:nvSpPr>
        <p:spPr>
          <a:xfrm>
            <a:off x="432351" y="3538771"/>
            <a:ext cx="642600" cy="276210"/>
          </a:xfr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endParaRPr dirty="0">
              <a:solidFill>
                <a:srgbClr val="000000"/>
              </a:solidFill>
            </a:endParaRPr>
          </a:p>
        </p:txBody>
      </p:sp>
      <p:sp>
        <p:nvSpPr>
          <p:cNvPr id="49" name="CustomShape 11"/>
          <p:cNvSpPr/>
          <p:nvPr/>
        </p:nvSpPr>
        <p:spPr>
          <a:xfrm>
            <a:off x="287735" y="3153211"/>
            <a:ext cx="656280" cy="276210"/>
          </a:xfrm>
          <a:solidFill>
            <a:srgbClr val="FF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endParaRPr dirty="0">
              <a:solidFill>
                <a:srgbClr val="000000"/>
              </a:solidFill>
            </a:endParaRPr>
          </a:p>
        </p:txBody>
      </p:sp>
      <p:sp>
        <p:nvSpPr>
          <p:cNvPr id="50" name="CustomShape 12"/>
          <p:cNvSpPr/>
          <p:nvPr/>
        </p:nvSpPr>
        <p:spPr>
          <a:xfrm>
            <a:off x="3008615" y="3160231"/>
            <a:ext cx="654840" cy="276210"/>
          </a:xfrm>
          <a:solidFill>
            <a:srgbClr val="C0504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endParaRPr dirty="0">
              <a:solidFill>
                <a:srgbClr val="000000"/>
              </a:solidFill>
            </a:endParaRPr>
          </a:p>
        </p:txBody>
      </p:sp>
      <p:sp>
        <p:nvSpPr>
          <p:cNvPr id="51" name="CustomShape 13"/>
          <p:cNvSpPr/>
          <p:nvPr/>
        </p:nvSpPr>
        <p:spPr>
          <a:xfrm>
            <a:off x="5248764" y="3100442"/>
            <a:ext cx="654840" cy="276210"/>
          </a:xfrm>
          <a:solidFill>
            <a:srgbClr val="FFFF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endParaRPr lang="sv-SE" spc="-1" dirty="0" smtClean="0">
              <a:solidFill>
                <a:srgbClr val="000000"/>
              </a:solidFill>
            </a:endParaRPr>
          </a:p>
        </p:txBody>
      </p:sp>
      <p:sp>
        <p:nvSpPr>
          <p:cNvPr id="52" name="CustomShape 14"/>
          <p:cNvSpPr/>
          <p:nvPr/>
        </p:nvSpPr>
        <p:spPr>
          <a:xfrm>
            <a:off x="86374" y="811027"/>
            <a:ext cx="2085503" cy="1462972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 defTabSz="457200"/>
            <a:r>
              <a:rPr lang="sv-SE" sz="1000" b="1" spc="-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EDUCATION</a:t>
            </a:r>
            <a:r>
              <a:rPr lang="sv-SE" sz="1000" b="1" spc="-1" dirty="0" smtClean="0">
                <a:solidFill>
                  <a:srgbClr val="005E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1000" b="1" dirty="0" smtClean="0">
              <a:solidFill>
                <a:srgbClr val="005EA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/>
            <a:r>
              <a:rPr lang="sv-SE" sz="1000" b="1" spc="-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 VTC 1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plan</a:t>
            </a:r>
            <a:endParaRPr sz="1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Tentative dates and timings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for visits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focus areas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Tasks for the 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/center: </a:t>
            </a:r>
          </a:p>
          <a:p>
            <a:pPr marL="628650" lvl="1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endParaRPr lang="sv-SE" sz="1000" spc="-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1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sv-SE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buFont typeface="Calibri"/>
              <a:buChar char="-"/>
            </a:pPr>
            <a:endParaRPr dirty="0">
              <a:solidFill>
                <a:srgbClr val="000000"/>
              </a:solidFill>
            </a:endParaRPr>
          </a:p>
        </p:txBody>
      </p:sp>
      <p:cxnSp>
        <p:nvCxnSpPr>
          <p:cNvPr id="53" name="Line 15"/>
          <p:cNvCxnSpPr/>
          <p:nvPr/>
        </p:nvCxnSpPr>
        <p:spPr>
          <a:xfrm>
            <a:off x="628360" y="3243194"/>
            <a:ext cx="0" cy="679741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54" name="CustomShape 16"/>
          <p:cNvSpPr/>
          <p:nvPr/>
        </p:nvSpPr>
        <p:spPr>
          <a:xfrm>
            <a:off x="7465697" y="1597478"/>
            <a:ext cx="1756193" cy="969353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r>
              <a:rPr lang="en-US" sz="1000" b="1" spc="-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EDUCATION</a:t>
            </a:r>
            <a:r>
              <a:rPr lang="en-US" sz="1000" b="1" spc="-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v-SE" sz="1000" b="1" spc="-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0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0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dirty="0" err="1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sv-SE" sz="10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approved </a:t>
            </a:r>
          </a:p>
          <a:p>
            <a:r>
              <a:rPr lang="sv-SE" sz="10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sv-SE" sz="10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. Command for the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Directorate of Edu.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and sent to</a:t>
            </a:r>
          </a:p>
          <a:p>
            <a:r>
              <a: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school/center</a:t>
            </a: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000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CustomShape 18"/>
          <p:cNvSpPr/>
          <p:nvPr/>
        </p:nvSpPr>
        <p:spPr>
          <a:xfrm>
            <a:off x="2562262" y="817372"/>
            <a:ext cx="1657559" cy="1459579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r>
              <a:rPr lang="en-US" sz="1000" b="1" spc="-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EDUCATION</a:t>
            </a:r>
            <a:r>
              <a:rPr lang="en-US" sz="1000" b="1" spc="-1" dirty="0">
                <a:solidFill>
                  <a:srgbClr val="005E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000" b="1" dirty="0">
              <a:solidFill>
                <a:srgbClr val="005EA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spc="-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 VTC </a:t>
            </a:r>
            <a:r>
              <a:rPr lang="en-US" sz="1000" b="1" spc="-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the </a:t>
            </a:r>
            <a:r>
              <a:rPr lang="sv-SE" sz="1000" spc="-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sv-SE" sz="1000" spc="-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come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endParaRPr lang="en-US" sz="1000" b="1" spc="-1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agenda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for the initial site visit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and the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endParaRPr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focus areas</a:t>
            </a:r>
          </a:p>
          <a:p>
            <a:pPr defTabSz="457200"/>
            <a:endParaRPr lang="sv-SE" sz="1100" spc="-1" dirty="0" smtClean="0">
              <a:solidFill>
                <a:srgbClr val="000000"/>
              </a:solidFill>
            </a:endParaRPr>
          </a:p>
          <a:p>
            <a:pPr defTabSz="457200"/>
            <a:endParaRPr dirty="0">
              <a:solidFill>
                <a:srgbClr val="000000"/>
              </a:solidFill>
            </a:endParaRPr>
          </a:p>
        </p:txBody>
      </p:sp>
      <p:sp>
        <p:nvSpPr>
          <p:cNvPr id="57" name="CustomShape 19"/>
          <p:cNvSpPr/>
          <p:nvPr/>
        </p:nvSpPr>
        <p:spPr>
          <a:xfrm>
            <a:off x="2670344" y="2479738"/>
            <a:ext cx="1522462" cy="1030819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r>
              <a:rPr lang="sv-SE" sz="1000" b="1" spc="-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000" b="1" spc="-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/Center</a:t>
            </a:r>
            <a:r>
              <a:rPr lang="sv-SE" sz="1200" spc="-1" dirty="0" smtClean="0">
                <a:solidFill>
                  <a:srgbClr val="00B050"/>
                </a:solidFill>
              </a:rPr>
              <a:t>: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Presents the prog. </a:t>
            </a:r>
          </a:p>
          <a:p>
            <a:pPr defTabSz="457200"/>
            <a:r>
              <a:rPr lang="sv-SE" sz="10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   for the initial site visit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r>
              <a:rPr lang="sv-SE" sz="10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0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sv-SE" sz="10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sv-SE" sz="10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10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sv-SE" sz="10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sv-SE" sz="10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posed</a:t>
            </a:r>
            <a:r>
              <a:rPr lang="sv-SE" sz="10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10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/>
            <a:endParaRPr lang="sv-SE" sz="10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/>
            <a:r>
              <a:rPr lang="sv-SE" sz="10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1200" spc="-1" dirty="0" smtClean="0"/>
              <a:t>     </a:t>
            </a:r>
          </a:p>
          <a:p>
            <a:pPr defTabSz="457200"/>
            <a:endParaRPr lang="sv-SE" sz="1200" spc="-1" dirty="0" smtClean="0"/>
          </a:p>
          <a:p>
            <a:pPr defTabSz="457200"/>
            <a:r>
              <a:rPr lang="sv-SE" sz="1200" spc="-1" dirty="0" smtClean="0"/>
              <a:t>    </a:t>
            </a:r>
            <a:endParaRPr dirty="0"/>
          </a:p>
          <a:p>
            <a:pPr defTabSz="457200">
              <a:buFont typeface="Calibri"/>
              <a:buChar char="-"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58" name="CustomShape 20"/>
          <p:cNvSpPr/>
          <p:nvPr/>
        </p:nvSpPr>
        <p:spPr>
          <a:xfrm>
            <a:off x="5796136" y="2529728"/>
            <a:ext cx="2005231" cy="846924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r>
              <a:rPr lang="en-US" sz="1000" b="1" spc="-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</a:t>
            </a:r>
            <a:r>
              <a:rPr lang="en-US" sz="1000" b="1" spc="-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EDUCATION/INSPECTED</a:t>
            </a:r>
            <a:r>
              <a:rPr lang="sv-SE" sz="1200" spc="-1" dirty="0" smtClean="0">
                <a:solidFill>
                  <a:srgbClr val="005EAB"/>
                </a:solidFill>
              </a:rPr>
              <a:t>:</a:t>
            </a:r>
            <a:endParaRPr dirty="0">
              <a:solidFill>
                <a:srgbClr val="005EAB"/>
              </a:solidFill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Decide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prog. for the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Decide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addressed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focus areas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Prel.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Line 23"/>
          <p:cNvCxnSpPr/>
          <p:nvPr/>
        </p:nvCxnSpPr>
        <p:spPr>
          <a:xfrm>
            <a:off x="1843902" y="3449392"/>
            <a:ext cx="1" cy="596589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62" name="Line 24"/>
          <p:cNvCxnSpPr/>
          <p:nvPr/>
        </p:nvCxnSpPr>
        <p:spPr>
          <a:xfrm>
            <a:off x="3329915" y="3496522"/>
            <a:ext cx="6120" cy="405134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64" name="Line 26"/>
          <p:cNvCxnSpPr/>
          <p:nvPr/>
        </p:nvCxnSpPr>
        <p:spPr>
          <a:xfrm>
            <a:off x="6085588" y="3436441"/>
            <a:ext cx="0" cy="420014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67" name="CustomShape 29"/>
          <p:cNvSpPr/>
          <p:nvPr/>
        </p:nvSpPr>
        <p:spPr>
          <a:xfrm>
            <a:off x="1287772" y="2502711"/>
            <a:ext cx="1556036" cy="946681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r>
              <a:rPr lang="sv-SE" sz="1000" b="1" spc="-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000" b="1" spc="-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/Center</a:t>
            </a:r>
            <a:r>
              <a:rPr lang="sv-SE" sz="1000" spc="-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</a:p>
          <a:p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requested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endParaRPr lang="sv-SE" sz="1000" spc="-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200" spc="-1" dirty="0" smtClean="0">
              <a:solidFill>
                <a:srgbClr val="000000"/>
              </a:solidFill>
            </a:endParaRPr>
          </a:p>
          <a:p>
            <a:r>
              <a:rPr lang="sv-SE" sz="1200" spc="-1" dirty="0">
                <a:solidFill>
                  <a:srgbClr val="000000"/>
                </a:solidFill>
              </a:rPr>
              <a:t> </a:t>
            </a:r>
            <a:r>
              <a:rPr lang="sv-SE" sz="1200" spc="-1" dirty="0" smtClean="0">
                <a:solidFill>
                  <a:srgbClr val="000000"/>
                </a:solidFill>
              </a:rPr>
              <a:t>    </a:t>
            </a:r>
          </a:p>
        </p:txBody>
      </p:sp>
      <p:sp>
        <p:nvSpPr>
          <p:cNvPr id="33" name="CustomShape 18"/>
          <p:cNvSpPr/>
          <p:nvPr/>
        </p:nvSpPr>
        <p:spPr>
          <a:xfrm>
            <a:off x="4192806" y="1452659"/>
            <a:ext cx="1534521" cy="1402647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r>
              <a:rPr lang="en-US" sz="1000" b="1" spc="-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DEPT. OF </a:t>
            </a:r>
            <a:r>
              <a:rPr lang="en-US" sz="1000" b="1" spc="-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EDUCATION:</a:t>
            </a:r>
            <a:endParaRPr sz="1000" b="1" dirty="0">
              <a:solidFill>
                <a:srgbClr val="005EA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endParaRPr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areas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students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/center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details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57200"/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for the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coming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endParaRPr lang="sv-SE" sz="1100" spc="-1" dirty="0" smtClean="0">
              <a:solidFill>
                <a:srgbClr val="000000"/>
              </a:solidFill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endParaRPr sz="1100" dirty="0">
              <a:solidFill>
                <a:srgbClr val="000000"/>
              </a:solidFill>
            </a:endParaRPr>
          </a:p>
        </p:txBody>
      </p:sp>
      <p:cxnSp>
        <p:nvCxnSpPr>
          <p:cNvPr id="69" name="Line 24"/>
          <p:cNvCxnSpPr/>
          <p:nvPr/>
        </p:nvCxnSpPr>
        <p:spPr>
          <a:xfrm>
            <a:off x="4932040" y="2931574"/>
            <a:ext cx="0" cy="733524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grpSp>
        <p:nvGrpSpPr>
          <p:cNvPr id="17" name="Grupp 16"/>
          <p:cNvGrpSpPr/>
          <p:nvPr/>
        </p:nvGrpSpPr>
        <p:grpSpPr>
          <a:xfrm>
            <a:off x="262087" y="3856455"/>
            <a:ext cx="867038" cy="738471"/>
            <a:chOff x="262087" y="3856455"/>
            <a:chExt cx="867038" cy="738471"/>
          </a:xfrm>
        </p:grpSpPr>
        <p:sp>
          <p:nvSpPr>
            <p:cNvPr id="5" name="textruta 4"/>
            <p:cNvSpPr txBox="1"/>
            <p:nvPr/>
          </p:nvSpPr>
          <p:spPr>
            <a:xfrm>
              <a:off x="262087" y="3856455"/>
              <a:ext cx="716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b="1" dirty="0" smtClean="0">
                  <a:solidFill>
                    <a:srgbClr val="002060"/>
                  </a:solidFill>
                </a:rPr>
                <a:t>VTC 1</a:t>
              </a:r>
              <a:endParaRPr lang="sv-SE" b="1" dirty="0">
                <a:solidFill>
                  <a:srgbClr val="002060"/>
                </a:solidFill>
              </a:endParaRPr>
            </a:p>
          </p:txBody>
        </p:sp>
        <p:sp>
          <p:nvSpPr>
            <p:cNvPr id="6" name="textruta 5"/>
            <p:cNvSpPr txBox="1"/>
            <p:nvPr/>
          </p:nvSpPr>
          <p:spPr>
            <a:xfrm>
              <a:off x="320629" y="4256372"/>
              <a:ext cx="8084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600" b="1" spc="-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sv-SE" sz="1600" dirty="0" smtClean="0"/>
                <a:t>-10w</a:t>
              </a:r>
              <a:endParaRPr lang="sv-SE" sz="1600" dirty="0"/>
            </a:p>
          </p:txBody>
        </p:sp>
      </p:grpSp>
      <p:sp>
        <p:nvSpPr>
          <p:cNvPr id="59" name="CustomShape 29"/>
          <p:cNvSpPr/>
          <p:nvPr/>
        </p:nvSpPr>
        <p:spPr>
          <a:xfrm>
            <a:off x="64388" y="2261930"/>
            <a:ext cx="1283078" cy="1339288"/>
          </a:xfr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r>
              <a:rPr lang="sv-SE" sz="1000" b="1" spc="-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000" b="1" spc="-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/Center</a:t>
            </a:r>
            <a:r>
              <a:rPr lang="sv-SE" sz="1000" spc="-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v-SE" sz="1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the tasks</a:t>
            </a:r>
          </a:p>
          <a:p>
            <a:pPr marL="171450" indent="-171450" defTabSz="457200">
              <a:buFont typeface="Arial" panose="020B0604020202020204" pitchFamily="34" charset="0"/>
              <a:buChar char="•"/>
            </a:pP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dates and </a:t>
            </a:r>
          </a:p>
          <a:p>
            <a:pPr defTabSz="457200"/>
            <a:r>
              <a:rPr lang="sv-SE" sz="1000" spc="-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timings </a:t>
            </a:r>
            <a:r>
              <a:rPr lang="sv-SE" sz="1000" spc="-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sv-SE" sz="1000" spc="-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457200"/>
            <a:endParaRPr dirty="0">
              <a:solidFill>
                <a:srgbClr val="FF0000"/>
              </a:solidFill>
            </a:endParaRPr>
          </a:p>
          <a:p>
            <a:pPr defTabSz="457200"/>
            <a:endParaRPr lang="sv-SE" sz="1200" spc="-1" dirty="0" smtClean="0">
              <a:solidFill>
                <a:srgbClr val="000000"/>
              </a:solidFill>
            </a:endParaRPr>
          </a:p>
        </p:txBody>
      </p:sp>
      <p:sp>
        <p:nvSpPr>
          <p:cNvPr id="68" name="textruta 67"/>
          <p:cNvSpPr txBox="1"/>
          <p:nvPr/>
        </p:nvSpPr>
        <p:spPr>
          <a:xfrm>
            <a:off x="1576842" y="4210434"/>
            <a:ext cx="601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spc="-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v-SE" dirty="0" smtClean="0"/>
              <a:t>-8w</a:t>
            </a:r>
            <a:endParaRPr lang="sv-SE" dirty="0"/>
          </a:p>
        </p:txBody>
      </p:sp>
      <p:grpSp>
        <p:nvGrpSpPr>
          <p:cNvPr id="18" name="Grupp 17"/>
          <p:cNvGrpSpPr/>
          <p:nvPr/>
        </p:nvGrpSpPr>
        <p:grpSpPr>
          <a:xfrm>
            <a:off x="2977571" y="3856452"/>
            <a:ext cx="716928" cy="692296"/>
            <a:chOff x="2977571" y="3856455"/>
            <a:chExt cx="716928" cy="692296"/>
          </a:xfrm>
        </p:grpSpPr>
        <p:sp>
          <p:nvSpPr>
            <p:cNvPr id="74" name="textruta 73"/>
            <p:cNvSpPr txBox="1"/>
            <p:nvPr/>
          </p:nvSpPr>
          <p:spPr>
            <a:xfrm>
              <a:off x="2977571" y="3856455"/>
              <a:ext cx="716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b="1" dirty="0" smtClean="0">
                  <a:solidFill>
                    <a:srgbClr val="002060"/>
                  </a:solidFill>
                </a:rPr>
                <a:t>VTC 2</a:t>
              </a:r>
              <a:endParaRPr lang="sv-SE" b="1" dirty="0">
                <a:solidFill>
                  <a:srgbClr val="002060"/>
                </a:solidFill>
              </a:endParaRPr>
            </a:p>
          </p:txBody>
        </p:sp>
        <p:sp>
          <p:nvSpPr>
            <p:cNvPr id="75" name="textruta 74"/>
            <p:cNvSpPr txBox="1"/>
            <p:nvPr/>
          </p:nvSpPr>
          <p:spPr>
            <a:xfrm>
              <a:off x="3008615" y="4179419"/>
              <a:ext cx="601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b="1" spc="-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sv-SE" dirty="0" smtClean="0"/>
                <a:t>-4w</a:t>
              </a:r>
              <a:endParaRPr lang="sv-SE" dirty="0"/>
            </a:p>
          </p:txBody>
        </p:sp>
      </p:grpSp>
      <p:grpSp>
        <p:nvGrpSpPr>
          <p:cNvPr id="19" name="Grupp 18"/>
          <p:cNvGrpSpPr/>
          <p:nvPr/>
        </p:nvGrpSpPr>
        <p:grpSpPr>
          <a:xfrm>
            <a:off x="4434709" y="3699089"/>
            <a:ext cx="888179" cy="869303"/>
            <a:chOff x="4434709" y="3699089"/>
            <a:chExt cx="888179" cy="869303"/>
          </a:xfrm>
        </p:grpSpPr>
        <p:sp>
          <p:nvSpPr>
            <p:cNvPr id="55" name="CustomShape 17"/>
            <p:cNvSpPr/>
            <p:nvPr/>
          </p:nvSpPr>
          <p:spPr>
            <a:xfrm>
              <a:off x="4451384" y="3699089"/>
              <a:ext cx="871504" cy="481140"/>
            </a:xfrm>
            <a:noFill/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/>
            <a:lstStyle/>
            <a:p>
              <a:pPr defTabSz="457200"/>
              <a:r>
                <a:rPr lang="sv-SE" sz="1400" b="1" spc="-1" dirty="0" smtClean="0">
                  <a:solidFill>
                    <a:schemeClr val="accent3">
                      <a:lumMod val="50000"/>
                    </a:schemeClr>
                  </a:solidFill>
                </a:rPr>
                <a:t>INITIAL SITE </a:t>
              </a:r>
            </a:p>
            <a:p>
              <a:pPr defTabSz="457200"/>
              <a:r>
                <a:rPr lang="sv-SE" sz="1400" b="1" spc="-1" dirty="0" smtClean="0">
                  <a:solidFill>
                    <a:schemeClr val="accent3">
                      <a:lumMod val="50000"/>
                    </a:schemeClr>
                  </a:solidFill>
                </a:rPr>
                <a:t>     VISIT</a:t>
              </a:r>
              <a:endParaRPr lang="sv-SE" sz="20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8" name="textruta 47"/>
            <p:cNvSpPr txBox="1"/>
            <p:nvPr/>
          </p:nvSpPr>
          <p:spPr>
            <a:xfrm>
              <a:off x="4434709" y="4199060"/>
              <a:ext cx="7932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b="1" spc="-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I</a:t>
              </a:r>
              <a:r>
                <a:rPr lang="sv-SE" dirty="0" smtClean="0"/>
                <a:t>-3w</a:t>
              </a:r>
              <a:endParaRPr lang="sv-SE" dirty="0"/>
            </a:p>
          </p:txBody>
        </p:sp>
      </p:grpSp>
      <p:grpSp>
        <p:nvGrpSpPr>
          <p:cNvPr id="20" name="Grupp 19"/>
          <p:cNvGrpSpPr/>
          <p:nvPr/>
        </p:nvGrpSpPr>
        <p:grpSpPr>
          <a:xfrm>
            <a:off x="5664359" y="3807869"/>
            <a:ext cx="716928" cy="771895"/>
            <a:chOff x="5664355" y="3807871"/>
            <a:chExt cx="716928" cy="771895"/>
          </a:xfrm>
        </p:grpSpPr>
        <p:sp>
          <p:nvSpPr>
            <p:cNvPr id="63" name="textruta 62"/>
            <p:cNvSpPr txBox="1"/>
            <p:nvPr/>
          </p:nvSpPr>
          <p:spPr>
            <a:xfrm>
              <a:off x="5664355" y="3807871"/>
              <a:ext cx="7169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b="1" dirty="0" smtClean="0">
                  <a:solidFill>
                    <a:srgbClr val="002060"/>
                  </a:solidFill>
                </a:rPr>
                <a:t>VTC 3</a:t>
              </a:r>
              <a:endParaRPr lang="sv-SE" b="1" dirty="0">
                <a:solidFill>
                  <a:srgbClr val="002060"/>
                </a:solidFill>
              </a:endParaRPr>
            </a:p>
          </p:txBody>
        </p:sp>
        <p:sp>
          <p:nvSpPr>
            <p:cNvPr id="65" name="textruta 64"/>
            <p:cNvSpPr txBox="1"/>
            <p:nvPr/>
          </p:nvSpPr>
          <p:spPr>
            <a:xfrm>
              <a:off x="5727323" y="4210434"/>
              <a:ext cx="6013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b="1" spc="-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sv-SE" dirty="0" smtClean="0"/>
                <a:t>-1w</a:t>
              </a:r>
              <a:endParaRPr lang="sv-SE" dirty="0"/>
            </a:p>
          </p:txBody>
        </p:sp>
      </p:grpSp>
      <p:grpSp>
        <p:nvGrpSpPr>
          <p:cNvPr id="21" name="Grupp 20"/>
          <p:cNvGrpSpPr/>
          <p:nvPr/>
        </p:nvGrpSpPr>
        <p:grpSpPr>
          <a:xfrm>
            <a:off x="6484564" y="3441795"/>
            <a:ext cx="1877040" cy="1069174"/>
            <a:chOff x="6484564" y="3441795"/>
            <a:chExt cx="1877040" cy="1069174"/>
          </a:xfrm>
        </p:grpSpPr>
        <p:sp>
          <p:nvSpPr>
            <p:cNvPr id="60" name="CustomShape 22"/>
            <p:cNvSpPr/>
            <p:nvPr/>
          </p:nvSpPr>
          <p:spPr>
            <a:xfrm>
              <a:off x="6484564" y="3441795"/>
              <a:ext cx="1877040" cy="481140"/>
            </a:xfrm>
            <a:noFill/>
            <a:ln w="9360">
              <a:solidFill>
                <a:srgbClr val="00000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6800" rIns="90000" bIns="46800"/>
            <a:lstStyle/>
            <a:p>
              <a:r>
                <a:rPr lang="sv-S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Mil. </a:t>
              </a:r>
              <a:r>
                <a:rPr lang="sv-SE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Command</a:t>
              </a:r>
              <a:r>
                <a:rPr lang="sv-SE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for the </a:t>
              </a:r>
              <a:r>
                <a:rPr lang="sv-SE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Directorate</a:t>
              </a:r>
              <a:r>
                <a:rPr lang="sv-SE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sv-SE" sz="10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sv-S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of</a:t>
              </a:r>
              <a:r>
                <a:rPr lang="sv-S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Edu. and Training</a:t>
              </a:r>
              <a:r>
                <a:rPr lang="en-US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sv-SE" sz="1000" b="1" dirty="0" smtClean="0"/>
                <a:t>+ </a:t>
              </a:r>
              <a:r>
                <a:rPr lang="sv-S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Insp.com.</a:t>
              </a:r>
            </a:p>
            <a:p>
              <a:r>
                <a:rPr lang="sv-SE" sz="1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sv-S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nspect</a:t>
              </a:r>
              <a:r>
                <a:rPr lang="sv-S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sv-S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school</a:t>
              </a:r>
              <a:r>
                <a:rPr lang="sv-S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/center</a:t>
              </a:r>
              <a:endParaRPr lang="sv-SE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200"/>
              <a:endParaRPr sz="10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457200"/>
              <a:r>
                <a:rPr lang="sv-SE" sz="1200" spc="-1" dirty="0" smtClean="0"/>
                <a:t> </a:t>
              </a:r>
              <a:endParaRPr dirty="0"/>
            </a:p>
          </p:txBody>
        </p:sp>
        <p:sp>
          <p:nvSpPr>
            <p:cNvPr id="70" name="textruta 69"/>
            <p:cNvSpPr txBox="1"/>
            <p:nvPr/>
          </p:nvSpPr>
          <p:spPr>
            <a:xfrm>
              <a:off x="6818055" y="4203192"/>
              <a:ext cx="12814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b="1" spc="-1" dirty="0" smtClean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INSPECTION</a:t>
              </a:r>
              <a:endParaRPr lang="sv-SE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textruta 70"/>
          <p:cNvSpPr txBox="1"/>
          <p:nvPr/>
        </p:nvSpPr>
        <p:spPr>
          <a:xfrm>
            <a:off x="8344433" y="4174485"/>
            <a:ext cx="64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spc="-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v-SE" dirty="0" smtClean="0"/>
              <a:t>+8w</a:t>
            </a:r>
            <a:endParaRPr lang="sv-SE" dirty="0"/>
          </a:p>
        </p:txBody>
      </p:sp>
      <p:cxnSp>
        <p:nvCxnSpPr>
          <p:cNvPr id="72" name="Line 26"/>
          <p:cNvCxnSpPr/>
          <p:nvPr/>
        </p:nvCxnSpPr>
        <p:spPr>
          <a:xfrm>
            <a:off x="8644653" y="2479738"/>
            <a:ext cx="0" cy="1650661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66" name="Line 23"/>
          <p:cNvCxnSpPr/>
          <p:nvPr/>
        </p:nvCxnSpPr>
        <p:spPr>
          <a:xfrm>
            <a:off x="1301953" y="2479738"/>
            <a:ext cx="1752413" cy="0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16" name="textruta 15"/>
          <p:cNvSpPr txBox="1"/>
          <p:nvPr/>
        </p:nvSpPr>
        <p:spPr>
          <a:xfrm>
            <a:off x="1691680" y="2241101"/>
            <a:ext cx="1259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 smtClean="0">
                <a:solidFill>
                  <a:schemeClr val="accent5">
                    <a:lumMod val="50000"/>
                  </a:schemeClr>
                </a:solidFill>
              </a:rPr>
              <a:t>Before  VTC 2</a:t>
            </a:r>
            <a:endParaRPr lang="sv-SE" sz="11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5-udd 22"/>
          <p:cNvSpPr/>
          <p:nvPr/>
        </p:nvSpPr>
        <p:spPr>
          <a:xfrm>
            <a:off x="7156492" y="4543818"/>
            <a:ext cx="268132" cy="273865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3" name="5-udd 72"/>
          <p:cNvSpPr/>
          <p:nvPr/>
        </p:nvSpPr>
        <p:spPr>
          <a:xfrm>
            <a:off x="7423084" y="4543819"/>
            <a:ext cx="268132" cy="273865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Rektangel 26"/>
          <p:cNvSpPr/>
          <p:nvPr/>
        </p:nvSpPr>
        <p:spPr>
          <a:xfrm>
            <a:off x="6943077" y="811027"/>
            <a:ext cx="179254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b="1" spc="-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I=</a:t>
            </a:r>
            <a:r>
              <a:rPr lang="sv-SE" b="1" spc="-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endParaRPr lang="sv-SE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2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443184" y="123478"/>
            <a:ext cx="8229600" cy="8572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/>
          <a:p>
            <a:pPr algn="ctr"/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INITIAL SITE VISIT </a:t>
            </a:r>
            <a:endParaRPr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251100" y="843557"/>
            <a:ext cx="8757558" cy="4154599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endParaRPr lang="sv-SE" sz="16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6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sv-SE" sz="1600" b="1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sv-SE" sz="16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b="1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sv-SE" sz="16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visit by the </a:t>
            </a:r>
            <a:r>
              <a:rPr lang="sv-SE" sz="1600" b="1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b="1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b="1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endParaRPr lang="sv-SE" sz="1600" b="1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Day 1: 0800-1630  </a:t>
            </a:r>
          </a:p>
          <a:p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Day 2: 0800-1500</a:t>
            </a:r>
          </a:p>
          <a:p>
            <a:endParaRPr lang="sv-SE" sz="1600" b="1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addressing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relevant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endParaRPr lang="sv-SE" sz="16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Meeting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students/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partcipants</a:t>
            </a:r>
            <a:endParaRPr lang="sv-SE" sz="16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/center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identified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along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the focus 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areas  </a:t>
            </a:r>
            <a:r>
              <a:rPr lang="sv-SE" sz="1600" spc="-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sv-SE" sz="1600" spc="-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latter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part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the second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plan the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upcoming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endParaRPr lang="sv-SE" sz="16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iscussion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nspection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ommittee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regarding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16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outcomes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execution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visit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reflections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points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endParaRPr lang="sv-SE" sz="16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sz="14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v-SE" sz="14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sv-SE" sz="12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200" spc="-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200" spc="-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1400" spc="-1" dirty="0">
              <a:solidFill>
                <a:srgbClr val="FF0000"/>
              </a:solidFill>
            </a:endParaRPr>
          </a:p>
          <a:p>
            <a:endParaRPr lang="sv-SE" sz="1400" spc="-1" dirty="0" smtClean="0">
              <a:latin typeface="Calibri"/>
            </a:endParaRPr>
          </a:p>
          <a:p>
            <a:endParaRPr sz="1400" i="1" dirty="0"/>
          </a:p>
        </p:txBody>
      </p:sp>
      <p:pic>
        <p:nvPicPr>
          <p:cNvPr id="8" name="Picture 4" descr="försvarets-bildbyrå-d00006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867894"/>
            <a:ext cx="1796528" cy="102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32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259632" y="123478"/>
            <a:ext cx="6493631" cy="504056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 DAY</a:t>
            </a:r>
            <a:endParaRPr lang="sv-SE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06259" y="790059"/>
            <a:ext cx="8484190" cy="3673965"/>
          </a:xfrm>
        </p:spPr>
        <p:txBody>
          <a:bodyPr>
            <a:normAutofit lnSpcReduction="10000"/>
          </a:bodyPr>
          <a:lstStyle/>
          <a:p>
            <a:pPr fontAlgn="t"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Guard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Honour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ceremony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Short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speech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by Mil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Command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Directorate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/Centre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welcomes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Mil.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Command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Directorate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Education and Training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gives a presentation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centre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fontAlgn="t">
              <a:buFont typeface="Wingdings" panose="05000000000000000000" pitchFamily="2" charset="2"/>
              <a:buChar char="Ø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presents the agenda for 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endParaRPr lang="sv-S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different agenda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points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Meeting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the students/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partcipants</a:t>
            </a:r>
            <a:endParaRPr lang="sv-SE" sz="16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Visit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spc="-1" dirty="0" err="1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600" spc="-1" dirty="0">
                <a:latin typeface="Arial" panose="020B0604020202020204" pitchFamily="34" charset="0"/>
                <a:cs typeface="Arial" panose="020B0604020202020204" pitchFamily="34" charset="0"/>
              </a:rPr>
              <a:t>/center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come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togther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reflections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 and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First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Impressions </a:t>
            </a:r>
            <a:r>
              <a:rPr lang="sv-SE" sz="1600" spc="-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sv-SE" sz="1600" spc="-1" dirty="0" smtClean="0">
                <a:latin typeface="Arial" panose="020B0604020202020204" pitchFamily="34" charset="0"/>
                <a:cs typeface="Arial" panose="020B0604020202020204" pitchFamily="34" charset="0"/>
              </a:rPr>
              <a:t> (FIR)  </a:t>
            </a:r>
            <a:endParaRPr lang="sv-SE" sz="1600" spc="-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ommittee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deliver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sv-SE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r>
              <a:rPr lang="sv-S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/center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b="1" dirty="0" smtClean="0"/>
          </a:p>
        </p:txBody>
      </p:sp>
      <p:pic>
        <p:nvPicPr>
          <p:cNvPr id="7" name="Picture 4" descr="försvarets-bildbyrå-d00006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68" y="3867894"/>
            <a:ext cx="1796528" cy="1195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3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251520" y="193982"/>
            <a:ext cx="8771566" cy="64807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PERSPECTIVES ON QUALITY ASSURANCE</a:t>
            </a:r>
            <a:r>
              <a:rPr lang="sv-S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400" b="1" dirty="0"/>
              <a:t/>
            </a:r>
            <a:br>
              <a:rPr lang="sv-SE" sz="2400" b="1" dirty="0"/>
            </a:br>
            <a:endParaRPr lang="sv-SE" sz="2200" dirty="0"/>
          </a:p>
        </p:txBody>
      </p:sp>
      <p:sp>
        <p:nvSpPr>
          <p:cNvPr id="4" name="Underrubrik 3"/>
          <p:cNvSpPr>
            <a:spLocks noGrp="1"/>
          </p:cNvSpPr>
          <p:nvPr>
            <p:ph type="subTitle" idx="1"/>
          </p:nvPr>
        </p:nvSpPr>
        <p:spPr>
          <a:xfrm>
            <a:off x="683568" y="1088012"/>
            <a:ext cx="7425567" cy="3311877"/>
          </a:xfrm>
          <a:solidFill>
            <a:schemeClr val="bg1"/>
          </a:solidFill>
          <a:effectLst/>
        </p:spPr>
        <p:txBody>
          <a:bodyPr/>
          <a:lstStyle/>
          <a:p>
            <a:pPr marL="0" indent="0" algn="ctr">
              <a:buNone/>
            </a:pPr>
            <a:endParaRPr lang="sv-SE" b="1" dirty="0"/>
          </a:p>
        </p:txBody>
      </p:sp>
      <p:pic>
        <p:nvPicPr>
          <p:cNvPr id="2050" name="Picture 2" descr="C:\Users\nikhoa01\AppData\Local\Microsoft\Windows\Temporary Internet Files\Content.Outlook\YKHSWX6X\IMG_00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7" y="1459476"/>
            <a:ext cx="369328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ikhoa01\AppData\Local\Microsoft\Windows\Temporary Internet Files\Content.Outlook\YKHSWX6X\IMG_00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266308"/>
            <a:ext cx="2742952" cy="2929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11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47664" y="318172"/>
            <a:ext cx="6347048" cy="565572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sv-SE" sz="3600" dirty="0" smtClean="0"/>
              <a:t> 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2050" name="Picture 2" descr="C:\Users\marmar04\AppData\Local\Microsoft\Windows\Temporary Internet Files\Content.Outlook\8OMT9RB0\thGJLYA6I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9"/>
          <a:stretch/>
        </p:blipFill>
        <p:spPr bwMode="auto">
          <a:xfrm>
            <a:off x="1259632" y="1200153"/>
            <a:ext cx="671740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45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026" name="Picture 2" descr="C:\Users\marmar04\AppData\Local\Microsoft\Windows\Temporary Internet Files\Content.Outlook\8OMT9RB0\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08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555526"/>
            <a:ext cx="7992888" cy="3888432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1026" name="Picture 2" descr="C:\Users\marmar04\Desktop\1231840792-Quality-Over-Quantity-Quotes-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15568"/>
            <a:ext cx="5091112" cy="339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32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205978"/>
            <a:ext cx="8856984" cy="709588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DEFINITION OF QUALITY </a:t>
            </a:r>
            <a:r>
              <a:rPr lang="sv-SE" sz="32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ASSURANCE (QA</a:t>
            </a:r>
            <a:r>
              <a:rPr lang="sv-SE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sv-SE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987574"/>
            <a:ext cx="8568952" cy="38884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Quality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assurance has been defined as a program for the systematic monitoring and evaluation of the various aspects of a project, service or facility to ensure that standards of quality are being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 Merriam Webster </a:t>
            </a:r>
          </a:p>
          <a:p>
            <a:pPr marL="0" indent="0">
              <a:buNone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									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7418190" y="3579862"/>
            <a:ext cx="1063940" cy="1063943"/>
            <a:chOff x="1632" y="1248"/>
            <a:chExt cx="2682" cy="2286"/>
          </a:xfrm>
        </p:grpSpPr>
        <p:sp>
          <p:nvSpPr>
            <p:cNvPr id="5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6" name="AutoShape 9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7" name="AutoShape 10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05051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64807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QA - SWEDISH ARMED FORCES (</a:t>
            </a:r>
            <a:r>
              <a:rPr lang="sv-SE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SwAF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9622"/>
            <a:ext cx="8363272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standards for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in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adapted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from the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Swedish Institute for Quality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NATO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Systems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Approach to Training (SAT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7055367" y="3760296"/>
            <a:ext cx="1320507" cy="862883"/>
            <a:chOff x="1632" y="1248"/>
            <a:chExt cx="2682" cy="2286"/>
          </a:xfrm>
        </p:grpSpPr>
        <p:sp>
          <p:nvSpPr>
            <p:cNvPr id="5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6" name="AutoShape 9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7" name="AutoShape 10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9495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408291" y="152689"/>
            <a:ext cx="8278512" cy="61886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SWEDISH INSTITUTE FOR QUALITY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(SIQ)</a:t>
            </a:r>
            <a:r>
              <a:rPr lang="sv-SE" b="1" dirty="0"/>
              <a:t/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408290" y="935408"/>
            <a:ext cx="8278513" cy="3580558"/>
          </a:xfrm>
          <a:solidFill>
            <a:srgbClr val="FFFFFF"/>
          </a:solidFill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ational center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quality and business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excellence in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Sweden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Non-profit organization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SIQ mission statement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promote quality development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creating, gathering and spreading knowledge within the field of quality and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excellence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does SIQ promote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quality management </a:t>
            </a:r>
            <a:endParaRPr lang="en-US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Run several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activities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focused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education, research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development </a:t>
            </a:r>
          </a:p>
          <a:p>
            <a:pPr marL="0" indent="0">
              <a:buNone/>
            </a:pPr>
            <a:endParaRPr lang="sv-SE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SIQ 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international partners </a:t>
            </a:r>
            <a:endParaRPr lang="sv-SE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EFQM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- European Foundation for Quality Management </a:t>
            </a:r>
            <a:endParaRPr lang="en-US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GBN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- Global </a:t>
            </a: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Benchmarking Network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ASQ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- American Society for Quality </a:t>
            </a:r>
            <a:endParaRPr lang="sv-SE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7242948" y="3507854"/>
            <a:ext cx="1063940" cy="1063943"/>
            <a:chOff x="1632" y="1248"/>
            <a:chExt cx="2682" cy="2286"/>
          </a:xfrm>
        </p:grpSpPr>
        <p:sp>
          <p:nvSpPr>
            <p:cNvPr id="7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8" name="AutoShape 9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9" name="AutoShape 10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9779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91264" cy="1213644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SIQ CORE 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VALUES 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ADAPTED </a:t>
            </a:r>
            <a:r>
              <a:rPr lang="sv-SE" sz="3200" b="1" dirty="0">
                <a:latin typeface="Arial" panose="020B0604020202020204" pitchFamily="34" charset="0"/>
                <a:cs typeface="Arial" panose="020B0604020202020204" pitchFamily="34" charset="0"/>
              </a:rPr>
              <a:t>BY THE SWEDISH ARMED 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FORCES </a:t>
            </a:r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29889" y="1623239"/>
            <a:ext cx="8136904" cy="288032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DEDICATED </a:t>
            </a:r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FACT BASED DECISION </a:t>
            </a:r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endParaRPr lang="sv-S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PROCESS BASED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PARTCIPATION </a:t>
            </a: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endParaRPr lang="sv-S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PROFESSIONAL DEVELOPMENT</a:t>
            </a:r>
            <a:endParaRPr lang="sv-S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LONG TERM PLANNING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COOPERATION</a:t>
            </a:r>
            <a:endParaRPr lang="sv-S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PREVENTIVE MEASURES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LEARNING FROM OTHERS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CONTINUOUS IMPROVEMENT</a:t>
            </a:r>
          </a:p>
          <a:p>
            <a:pPr>
              <a:buFont typeface="Wingdings" panose="05000000000000000000" pitchFamily="2" charset="2"/>
              <a:buChar char="q"/>
            </a:pPr>
            <a:endParaRPr lang="sv-SE" dirty="0"/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7398447" y="3699076"/>
            <a:ext cx="1063940" cy="1063943"/>
            <a:chOff x="1632" y="1248"/>
            <a:chExt cx="2682" cy="2286"/>
          </a:xfrm>
        </p:grpSpPr>
        <p:sp>
          <p:nvSpPr>
            <p:cNvPr id="5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6" name="AutoShape 9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  <p:sp>
          <p:nvSpPr>
            <p:cNvPr id="7" name="AutoShape 10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10800 w 21600"/>
                <a:gd name="T1" fmla="*/ 0 h 21600"/>
                <a:gd name="T2" fmla="*/ 21600 w 21600"/>
                <a:gd name="T3" fmla="*/ 10800 h 21600"/>
                <a:gd name="T4" fmla="*/ 10800 w 21600"/>
                <a:gd name="T5" fmla="*/ 21600 h 21600"/>
                <a:gd name="T6" fmla="*/ 0 w 21600"/>
                <a:gd name="T7" fmla="*/ 10800 h 21600"/>
                <a:gd name="T8" fmla="*/ 4374 w 21600"/>
                <a:gd name="T9" fmla="*/ 3964 h 21600"/>
                <a:gd name="T10" fmla="*/ 17841 w 21600"/>
                <a:gd name="T11" fmla="*/ 1763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233273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51520" y="205978"/>
            <a:ext cx="8712968" cy="1141636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SWEDISH 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ARMED FORCES </a:t>
            </a:r>
            <a:r>
              <a:rPr lang="sv-S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REGULATIONS FOR EDUCATION AND TRAINING</a:t>
            </a:r>
            <a:endParaRPr lang="sv-S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91630"/>
            <a:ext cx="8363272" cy="365187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chapter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6 in the Swedish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Armed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Forces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Regulations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“Inspections are executed by the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Command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Directorate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 and Training.</a:t>
            </a:r>
          </a:p>
          <a:p>
            <a:pPr marL="0" indent="0">
              <a:buNone/>
            </a:pP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purpose of the inspection is to safeguard the standards and to    </a:t>
            </a:r>
          </a:p>
          <a:p>
            <a:pPr marL="0" indent="0">
              <a:buNone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ensure quality assurance in education and training. It should be    </a:t>
            </a:r>
          </a:p>
          <a:p>
            <a:pPr marL="0" indent="0">
              <a:buNone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>instructive and useful for all parties.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Inspections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therefore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be     </a:t>
            </a:r>
          </a:p>
          <a:p>
            <a:pPr marL="0" indent="0">
              <a:buNone/>
            </a:pP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on the internal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assurance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part </a:t>
            </a:r>
            <a:r>
              <a:rPr lang="sv-SE" sz="8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v-SE" sz="8000" dirty="0">
                <a:latin typeface="Arial" panose="020B0604020202020204" pitchFamily="34" charset="0"/>
                <a:cs typeface="Arial" panose="020B0604020202020204" pitchFamily="34" charset="0"/>
              </a:rPr>
              <a:t> an on going process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0" indent="0">
              <a:buNone/>
            </a:pP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sv-SE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sv-SE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sz="7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sv-S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371937" y="4020278"/>
            <a:ext cx="1249680" cy="927735"/>
            <a:chOff x="1824" y="633"/>
            <a:chExt cx="2834" cy="2849"/>
          </a:xfrm>
        </p:grpSpPr>
        <p:sp>
          <p:nvSpPr>
            <p:cNvPr id="5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6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7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8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4635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3758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QUALITY ASSURANCE – QA?</a:t>
            </a:r>
            <a:endParaRPr lang="sv-SE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098" name="Picture 2" descr="C:\Users\marmar04\AppData\Local\Microsoft\Windows\Temporary Internet Files\Content.Outlook\8OMT9RB0\via-what-is-qa-featur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92" y="1217793"/>
            <a:ext cx="8244408" cy="3376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82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M Negativ">
  <a:themeElements>
    <a:clrScheme name="FM_PPT_MÖRK 1">
      <a:dk1>
        <a:srgbClr val="000000"/>
      </a:dk1>
      <a:lt1>
        <a:srgbClr val="FFFFFF"/>
      </a:lt1>
      <a:dk2>
        <a:srgbClr val="3E4744"/>
      </a:dk2>
      <a:lt2>
        <a:srgbClr val="434B53"/>
      </a:lt2>
      <a:accent1>
        <a:srgbClr val="49473F"/>
      </a:accent1>
      <a:accent2>
        <a:srgbClr val="5D5D5D"/>
      </a:accent2>
      <a:accent3>
        <a:srgbClr val="2BDB8C"/>
      </a:accent3>
      <a:accent4>
        <a:srgbClr val="F5E500"/>
      </a:accent4>
      <a:accent5>
        <a:srgbClr val="FF675C"/>
      </a:accent5>
      <a:accent6>
        <a:srgbClr val="005EAB"/>
      </a:accent6>
      <a:hlink>
        <a:srgbClr val="000000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tion3" id="{7C44520E-0066-144C-99A0-C6FA887E4024}" vid="{D85BDCC0-ED8C-2C40-B159-467EFEAF24BC}"/>
    </a:ext>
  </a:extLst>
</a:theme>
</file>

<file path=ppt/theme/theme2.xml><?xml version="1.0" encoding="utf-8"?>
<a:theme xmlns:a="http://schemas.openxmlformats.org/drawingml/2006/main" name="FM_1">
  <a:themeElements>
    <a:clrScheme name="FM_PPT_LJUS">
      <a:dk1>
        <a:srgbClr val="000000"/>
      </a:dk1>
      <a:lt1>
        <a:srgbClr val="FEFFFF"/>
      </a:lt1>
      <a:dk2>
        <a:srgbClr val="DFE5E2"/>
      </a:dk2>
      <a:lt2>
        <a:srgbClr val="DBE2E5"/>
      </a:lt2>
      <a:accent1>
        <a:srgbClr val="E5E3DB"/>
      </a:accent1>
      <a:accent2>
        <a:srgbClr val="F1F1F1"/>
      </a:accent2>
      <a:accent3>
        <a:srgbClr val="2BDB8C"/>
      </a:accent3>
      <a:accent4>
        <a:srgbClr val="F5E500"/>
      </a:accent4>
      <a:accent5>
        <a:srgbClr val="FF675C"/>
      </a:accent5>
      <a:accent6>
        <a:srgbClr val="005EAB"/>
      </a:accent6>
      <a:hlink>
        <a:srgbClr val="000000"/>
      </a:hlink>
      <a:folHlink>
        <a:srgbClr val="B9B8B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tion3" id="{7C44520E-0066-144C-99A0-C6FA887E4024}" vid="{F9CBE053-C11C-354B-9CCD-627731440B44}"/>
    </a:ext>
  </a:extLst>
</a:theme>
</file>

<file path=ppt/theme/theme3.xml><?xml version="1.0" encoding="utf-8"?>
<a:theme xmlns:a="http://schemas.openxmlformats.org/drawingml/2006/main" name="Office-tema">
  <a:themeElements>
    <a:clrScheme name="Klarhet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MInfoAreasTaxHTField0 xmlns="http://schemas.microsoft.com/sharepoint/v3">
      <Terms xmlns="http://schemas.microsoft.com/office/infopath/2007/PartnerControls"/>
    </FMInfoAreasTaxHTField0>
    <UnitTaxHTField0 xmlns="http://schemas.microsoft.com/sharepoint/v3">
      <Terms xmlns="http://schemas.microsoft.com/office/infopath/2007/PartnerControls"/>
    </UnitTaxHTField0>
    <ExpertUnitTaxHTField0 xmlns="http://schemas.microsoft.com/sharepoint/v3">
      <Terms xmlns="http://schemas.microsoft.com/office/infopath/2007/PartnerControls"/>
    </ExpertUnitTaxHTField0>
    <InfoOwner xmlns="de6ed980-3ccb-488b-8d13-5f57b4165290">
      <UserInfo>
        <DisplayName>Belfrage, Sven</DisplayName>
        <AccountId>1326</AccountId>
        <AccountType/>
      </UserInfo>
    </InfoOwner>
    <FMIsCopy xmlns="de6ed980-3ccb-488b-8d13-5f57b4165290">false</FMIsCopy>
    <ShortName xmlns="de6ed980-3ccb-488b-8d13-5f57b4165290" xsi:nil="true"/>
    <ActTypeTaxHTField0 xmlns="http://schemas.microsoft.com/sharepoint/v3">
      <Terms xmlns="http://schemas.microsoft.com/office/infopath/2007/PartnerControls"/>
    </ActTypeTaxHTField0>
    <TaxCatchAll xmlns="0adc88f6-cd0d-4132-a884-189ef6ff50bb"/>
    <FMDocVersion xmlns="de6ed980-3ccb-488b-8d13-5f57b4165290" xsi:nil="true"/>
    <Comments xmlns="http://schemas.microsoft.com/sharepoint/v3" xsi:nil="true"/>
    <GeoLocationTaxHTField0 xmlns="http://schemas.microsoft.com/sharepoint/v3">
      <Terms xmlns="http://schemas.microsoft.com/office/infopath/2007/PartnerControls"/>
    </GeoLocationTaxHTField0>
    <_dlc_DocId xmlns="de6ed980-3ccb-488b-8d13-5f57b4165290">2S3RCA5DVJKE-4-932</_dlc_DocId>
    <_dlc_DocIdUrl xmlns="de6ed980-3ccb-488b-8d13-5f57b4165290">
      <Url>http://samarbetsytor.emilia.swedi.mil.se/samarbetsytor/mhskutbproc/Delade-dokument/_layouts/15/DocIdRedir.aspx?ID=2S3RCA5DVJKE-4-932</Url>
      <Description>2S3RCA5DVJKE-4-932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FM - Dokument" ma:contentTypeID="0x010100F37A2C516F9F4674BA610C5A7109961600CE05B78A369F4B999954AC0DB0439AFE000AA39696458BFD4B8FB784AD44F4B41C" ma:contentTypeVersion="26" ma:contentTypeDescription="FM - Innehållstyp för dokument" ma:contentTypeScope="" ma:versionID="bb9fcb10cf75b4128eaf136dad898ff5">
  <xsd:schema xmlns:xsd="http://www.w3.org/2001/XMLSchema" xmlns:xs="http://www.w3.org/2001/XMLSchema" xmlns:p="http://schemas.microsoft.com/office/2006/metadata/properties" xmlns:ns1="http://schemas.microsoft.com/sharepoint/v3" xmlns:ns2="de6ed980-3ccb-488b-8d13-5f57b4165290" xmlns:ns3="0adc88f6-cd0d-4132-a884-189ef6ff50bb" targetNamespace="http://schemas.microsoft.com/office/2006/metadata/properties" ma:root="true" ma:fieldsID="3b61b7f20fa7eb3fa496b9ecb17c207c" ns1:_="" ns2:_="" ns3:_="">
    <xsd:import namespace="http://schemas.microsoft.com/sharepoint/v3"/>
    <xsd:import namespace="de6ed980-3ccb-488b-8d13-5f57b4165290"/>
    <xsd:import namespace="0adc88f6-cd0d-4132-a884-189ef6ff50bb"/>
    <xsd:element name="properties">
      <xsd:complexType>
        <xsd:sequence>
          <xsd:element name="documentManagement">
            <xsd:complexType>
              <xsd:all>
                <xsd:element ref="ns1:FMInfoAreasTaxHTField0"/>
                <xsd:element ref="ns1:Comments" minOccurs="0"/>
                <xsd:element ref="ns1:UnitTaxHTField0"/>
                <xsd:element ref="ns1:GeoLocationTaxHTField0"/>
                <xsd:element ref="ns2:ShortName" minOccurs="0"/>
                <xsd:element ref="ns1:ExpertUnitTaxHTField0"/>
                <xsd:element ref="ns2:InfoOwner" minOccurs="0"/>
                <xsd:element ref="ns2:FMIsCopy" minOccurs="0"/>
                <xsd:element ref="ns2:FMDocVersion" minOccurs="0"/>
                <xsd:element ref="ns1:ActTypeTaxHTField0"/>
                <xsd:element ref="ns3:TaxCatchAll" minOccurs="0"/>
                <xsd:element ref="ns3:TaxCatchAllLabel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MInfoAreasTaxHTField0" ma:index="10" nillable="true" ma:taxonomy="true" ma:internalName="FMInfoAreasTaxHTField0" ma:taxonomyFieldName="FMInfoAreas" ma:displayName="Områden" ma:fieldId="{b3f5b465-5c2c-4ebf-86da-454af5ae6e67}" ma:sspId="17ab3b92-b470-4fc1-8bea-c93c78b5318f" ma:termSetId="d7b6f019-5f08-4eec-bfda-38165305e48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mments" ma:index="12" nillable="true" ma:displayName="Beskrivning" ma:internalName="Comments">
      <xsd:simpleType>
        <xsd:restriction base="dms:Note">
          <xsd:maxLength value="255"/>
        </xsd:restriction>
      </xsd:simpleType>
    </xsd:element>
    <xsd:element name="UnitTaxHTField0" ma:index="13" nillable="true" ma:taxonomy="true" ma:internalName="UnitTaxHTField0" ma:taxonomyFieldName="Unit" ma:displayName="Organisationsenhet" ma:fieldId="{e133f8ca-682b-4863-a3ea-2b7a1117f994}" ma:sspId="17ab3b92-b470-4fc1-8bea-c93c78b5318f" ma:termSetId="3687361f-cb9d-479f-8566-ec5a4cf3b71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eoLocationTaxHTField0" ma:index="15" nillable="true" ma:taxonomy="true" ma:internalName="GeoLocationTaxHTField0" ma:taxonomyFieldName="GeoLocation" ma:displayName="Verksamhetsplats" ma:fieldId="{bafc491d-713f-42cc-b187-fead0f89f574}" ma:sspId="17ab3b92-b470-4fc1-8bea-c93c78b5318f" ma:termSetId="af492e57-cbb2-4140-ba1a-e8c151f08b6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xpertUnitTaxHTField0" ma:index="18" nillable="true" ma:taxonomy="true" ma:internalName="ExpertUnitTaxHTField0" ma:taxonomyFieldName="ExpertUnit" ma:displayName="Sakkunnig enhet" ma:fieldId="{48d66dbc-73c5-4e5a-9f3a-5e12852d09b9}" ma:sspId="17ab3b92-b470-4fc1-8bea-c93c78b5318f" ma:termSetId="3687361f-cb9d-479f-8566-ec5a4cf3b71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ctTypeTaxHTField0" ma:index="24" nillable="true" ma:taxonomy="true" ma:internalName="ActTypeTaxHTField0" ma:taxonomyFieldName="ActType" ma:displayName="Handlingstyp" ma:fieldId="{3eaec2ab-30a1-44dd-b8c7-b042d4ce7683}" ma:sspId="17ab3b92-b470-4fc1-8bea-c93c78b5318f" ma:termSetId="5d84cec0-5e72-4b5f-8fd9-5c4258556077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ed980-3ccb-488b-8d13-5f57b4165290" elementFormDefault="qualified">
    <xsd:import namespace="http://schemas.microsoft.com/office/2006/documentManagement/types"/>
    <xsd:import namespace="http://schemas.microsoft.com/office/infopath/2007/PartnerControls"/>
    <xsd:element name="ShortName" ma:index="17" nillable="true" ma:displayName="Kortnamn" ma:internalName="ShortName">
      <xsd:simpleType>
        <xsd:restriction base="dms:Text"/>
      </xsd:simpleType>
    </xsd:element>
    <xsd:element name="InfoOwner" ma:index="20" nillable="true" ma:displayName="Informationsägare" ma:description="Ansvarig för objektets information" ma:internalName="Info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FMIsCopy" ma:index="22" nillable="true" ma:displayName="Kopia" ma:default="0" ma:description="Anger om objektet är en kopia." ma:internalName="FMIsCopy">
      <xsd:simpleType>
        <xsd:restriction base="dms:Boolean"/>
      </xsd:simpleType>
    </xsd:element>
    <xsd:element name="FMDocVersion" ma:index="23" nillable="true" ma:displayName="Version" ma:internalName="FMDocVersion">
      <xsd:simpleType>
        <xsd:restriction base="dms:Text"/>
      </xsd:simpleType>
    </xsd:element>
    <xsd:element name="_dlc_DocId" ma:index="28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29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0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dc88f6-cd0d-4132-a884-189ef6ff50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3e9f8c29-cbb4-4235-baf7-c5cddf52b641}" ma:internalName="TaxCatchAll" ma:showField="CatchAllData" ma:web="de6ed980-3ccb-488b-8d13-5f57b41652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7" nillable="true" ma:displayName="Taxonomy Catch All Column1" ma:hidden="true" ma:list="{3e9f8c29-cbb4-4235-baf7-c5cddf52b641}" ma:internalName="TaxCatchAllLabel" ma:readOnly="true" ma:showField="CatchAllDataLabel" ma:web="de6ed980-3ccb-488b-8d13-5f57b41652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17ab3b92-b470-4fc1-8bea-c93c78b5318f" ContentTypeId="0x010100F37A2C516F9F4674BA610C5A7109961600CE05B78A369F4B999954AC0DB0439AFE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C7DCBCC-C05F-4CC7-8758-165E72B44826}">
  <ds:schemaRefs>
    <ds:schemaRef ds:uri="http://schemas.microsoft.com/office/2006/documentManagement/types"/>
    <ds:schemaRef ds:uri="http://purl.org/dc/dcmitype/"/>
    <ds:schemaRef ds:uri="http://schemas.microsoft.com/sharepoint/v3"/>
    <ds:schemaRef ds:uri="de6ed980-3ccb-488b-8d13-5f57b4165290"/>
    <ds:schemaRef ds:uri="http://purl.org/dc/terms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adc88f6-cd0d-4132-a884-189ef6ff50bb"/>
  </ds:schemaRefs>
</ds:datastoreItem>
</file>

<file path=customXml/itemProps2.xml><?xml version="1.0" encoding="utf-8"?>
<ds:datastoreItem xmlns:ds="http://schemas.openxmlformats.org/officeDocument/2006/customXml" ds:itemID="{4BF75A4E-B6C5-4081-AE49-B06617EB2E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e6ed980-3ccb-488b-8d13-5f57b4165290"/>
    <ds:schemaRef ds:uri="0adc88f6-cd0d-4132-a884-189ef6ff50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825000E-03A6-4364-9599-97F4355C20BF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E3F237E1-CEE1-44B2-893C-E58214ABF7EE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04273FEE-B377-484F-AEA8-E206BD7BFA2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PPT-mall med exempelsidor</Template>
  <TotalTime>11393</TotalTime>
  <Words>1301</Words>
  <Application>Microsoft Office PowerPoint</Application>
  <PresentationFormat>Bildspel på skärmen (16:9)</PresentationFormat>
  <Paragraphs>365</Paragraphs>
  <Slides>27</Slides>
  <Notes>27</Notes>
  <HiddenSlides>1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27</vt:i4>
      </vt:variant>
    </vt:vector>
  </HeadingPairs>
  <TitlesOfParts>
    <vt:vector size="37" baseType="lpstr">
      <vt:lpstr>Arial</vt:lpstr>
      <vt:lpstr>Forsvarsmakten Sans Condensed</vt:lpstr>
      <vt:lpstr>Calibri</vt:lpstr>
      <vt:lpstr>Forsvarsmakten Sans</vt:lpstr>
      <vt:lpstr>FM Sans 09 Bold Condensed</vt:lpstr>
      <vt:lpstr>Forsvarsmakten Sans Stencil</vt:lpstr>
      <vt:lpstr>Wingdings</vt:lpstr>
      <vt:lpstr>Forsvarsmakten Sans Light</vt:lpstr>
      <vt:lpstr>FM Negativ</vt:lpstr>
      <vt:lpstr>FM_1</vt:lpstr>
      <vt:lpstr>PowerPoint-presentation</vt:lpstr>
      <vt:lpstr>TABLE OF CONTENTS</vt:lpstr>
      <vt:lpstr>PowerPoint-presentation</vt:lpstr>
      <vt:lpstr>DEFINITION OF QUALITY ASSURANCE (QA) </vt:lpstr>
      <vt:lpstr>QA - SWEDISH ARMED FORCES (SwAF)</vt:lpstr>
      <vt:lpstr>SWEDISH INSTITUTE FOR QUALITY (SIQ) </vt:lpstr>
      <vt:lpstr>SIQ CORE VALUES ADAPTED BY THE SWEDISH ARMED FORCES  </vt:lpstr>
      <vt:lpstr>SWEDISH ARMED FORCES REGULATIONS FOR EDUCATION AND TRAINING</vt:lpstr>
      <vt:lpstr>QUALITY ASSURANCE – QA?</vt:lpstr>
      <vt:lpstr>WHO? WHAT? WHEN? WHERE? WHY? AND HOW? IN THE SWEDISH ARMED FORCES</vt:lpstr>
      <vt:lpstr>INSPECTION AS THE METHOD FOR QA</vt:lpstr>
      <vt:lpstr>PowerPoint-presentation</vt:lpstr>
      <vt:lpstr>PowerPoint-presentation</vt:lpstr>
      <vt:lpstr>STAKEHOLDERS</vt:lpstr>
      <vt:lpstr>PowerPoint-presentation</vt:lpstr>
      <vt:lpstr>PowerPoint-presentation</vt:lpstr>
      <vt:lpstr>PowerPoint-presentation</vt:lpstr>
      <vt:lpstr>COLLOBORATIVE WORKSPACE ON  INTRANET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INSPECTION DAY</vt:lpstr>
      <vt:lpstr>PERSPECTIVES ON QUALITY ASSURANCE  </vt:lpstr>
      <vt:lpstr> </vt:lpstr>
      <vt:lpstr>PowerPoint-presentation</vt:lpstr>
    </vt:vector>
  </TitlesOfParts>
  <Company>Försvarsmakten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Uppstarts VTC v 705 2017-02-03</dc:title>
  <dc:creator>Johansson, Karin</dc:creator>
  <cp:lastModifiedBy>Martin, Mariamma</cp:lastModifiedBy>
  <cp:revision>484</cp:revision>
  <cp:lastPrinted>2019-05-23T13:17:59Z</cp:lastPrinted>
  <dcterms:created xsi:type="dcterms:W3CDTF">2017-01-17T11:49:32Z</dcterms:created>
  <dcterms:modified xsi:type="dcterms:W3CDTF">2019-05-24T06:51:57Z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a250515f-c787-4510-a3ae-766a55b5d157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ContentTypeId">
    <vt:lpwstr>0x010100F37A2C516F9F4674BA610C5A7109961600CE05B78A369F4B999954AC0DB0439AFE000AA39696458BFD4B8FB784AD44F4B41C</vt:lpwstr>
  </property>
  <property fmtid="{D5CDD505-2E9C-101B-9397-08002B2CF9AE}" pid="6" name="_dlc_DocIdItemGuid">
    <vt:lpwstr>cb7374fc-d5e3-49bd-a40f-eef4155fb49f</vt:lpwstr>
  </property>
  <property fmtid="{D5CDD505-2E9C-101B-9397-08002B2CF9AE}" pid="7" name="TaxKeyword">
    <vt:lpwstr/>
  </property>
  <property fmtid="{D5CDD505-2E9C-101B-9397-08002B2CF9AE}" pid="8" name="Unit">
    <vt:lpwstr/>
  </property>
  <property fmtid="{D5CDD505-2E9C-101B-9397-08002B2CF9AE}" pid="9" name="FMInfoAreas">
    <vt:lpwstr/>
  </property>
  <property fmtid="{D5CDD505-2E9C-101B-9397-08002B2CF9AE}" pid="10" name="GeoLocation">
    <vt:lpwstr/>
  </property>
  <property fmtid="{D5CDD505-2E9C-101B-9397-08002B2CF9AE}" pid="11" name="ExpertUnit">
    <vt:lpwstr/>
  </property>
  <property fmtid="{D5CDD505-2E9C-101B-9397-08002B2CF9AE}" pid="12" name="ActType">
    <vt:lpwstr/>
  </property>
  <property fmtid="{D5CDD505-2E9C-101B-9397-08002B2CF9AE}" pid="13" name="TaxKeywordTaxHTField">
    <vt:lpwstr/>
  </property>
  <property fmtid="{D5CDD505-2E9C-101B-9397-08002B2CF9AE}" pid="14" name="Klassificering">
    <vt:lpwstr>ES</vt:lpwstr>
  </property>
</Properties>
</file>