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 id="2147483657" r:id="rId2"/>
    <p:sldMasterId id="2147483655" r:id="rId3"/>
  </p:sldMasterIdLst>
  <p:notesMasterIdLst>
    <p:notesMasterId r:id="rId5"/>
  </p:notesMasterIdLst>
  <p:handoutMasterIdLst>
    <p:handoutMasterId r:id="rId6"/>
  </p:handoutMasterIdLst>
  <p:sldIdLst>
    <p:sldId id="263" r:id="rId4"/>
  </p:sldIdLst>
  <p:sldSz cx="43891200" cy="32918400"/>
  <p:notesSz cx="7010400" cy="9236075"/>
  <p:defaultTextStyle>
    <a:defPPr>
      <a:defRPr lang="en-US"/>
    </a:defPPr>
    <a:lvl1pPr marL="0" algn="l" defTabSz="2821185" rtl="0" eaLnBrk="1" latinLnBrk="0" hangingPunct="1">
      <a:defRPr sz="5528" kern="1200">
        <a:solidFill>
          <a:schemeClr val="tx1"/>
        </a:solidFill>
        <a:latin typeface="+mn-lt"/>
        <a:ea typeface="+mn-ea"/>
        <a:cs typeface="+mn-cs"/>
      </a:defRPr>
    </a:lvl1pPr>
    <a:lvl2pPr marL="1410593" algn="l" defTabSz="2821185" rtl="0" eaLnBrk="1" latinLnBrk="0" hangingPunct="1">
      <a:defRPr sz="5528" kern="1200">
        <a:solidFill>
          <a:schemeClr val="tx1"/>
        </a:solidFill>
        <a:latin typeface="+mn-lt"/>
        <a:ea typeface="+mn-ea"/>
        <a:cs typeface="+mn-cs"/>
      </a:defRPr>
    </a:lvl2pPr>
    <a:lvl3pPr marL="2821185" algn="l" defTabSz="2821185" rtl="0" eaLnBrk="1" latinLnBrk="0" hangingPunct="1">
      <a:defRPr sz="5528" kern="1200">
        <a:solidFill>
          <a:schemeClr val="tx1"/>
        </a:solidFill>
        <a:latin typeface="+mn-lt"/>
        <a:ea typeface="+mn-ea"/>
        <a:cs typeface="+mn-cs"/>
      </a:defRPr>
    </a:lvl3pPr>
    <a:lvl4pPr marL="4231778" algn="l" defTabSz="2821185" rtl="0" eaLnBrk="1" latinLnBrk="0" hangingPunct="1">
      <a:defRPr sz="5528" kern="1200">
        <a:solidFill>
          <a:schemeClr val="tx1"/>
        </a:solidFill>
        <a:latin typeface="+mn-lt"/>
        <a:ea typeface="+mn-ea"/>
        <a:cs typeface="+mn-cs"/>
      </a:defRPr>
    </a:lvl4pPr>
    <a:lvl5pPr marL="5642370" algn="l" defTabSz="2821185" rtl="0" eaLnBrk="1" latinLnBrk="0" hangingPunct="1">
      <a:defRPr sz="5528" kern="1200">
        <a:solidFill>
          <a:schemeClr val="tx1"/>
        </a:solidFill>
        <a:latin typeface="+mn-lt"/>
        <a:ea typeface="+mn-ea"/>
        <a:cs typeface="+mn-cs"/>
      </a:defRPr>
    </a:lvl5pPr>
    <a:lvl6pPr marL="7052964" algn="l" defTabSz="2821185" rtl="0" eaLnBrk="1" latinLnBrk="0" hangingPunct="1">
      <a:defRPr sz="5528" kern="1200">
        <a:solidFill>
          <a:schemeClr val="tx1"/>
        </a:solidFill>
        <a:latin typeface="+mn-lt"/>
        <a:ea typeface="+mn-ea"/>
        <a:cs typeface="+mn-cs"/>
      </a:defRPr>
    </a:lvl6pPr>
    <a:lvl7pPr marL="8463557" algn="l" defTabSz="2821185" rtl="0" eaLnBrk="1" latinLnBrk="0" hangingPunct="1">
      <a:defRPr sz="5528" kern="1200">
        <a:solidFill>
          <a:schemeClr val="tx1"/>
        </a:solidFill>
        <a:latin typeface="+mn-lt"/>
        <a:ea typeface="+mn-ea"/>
        <a:cs typeface="+mn-cs"/>
      </a:defRPr>
    </a:lvl7pPr>
    <a:lvl8pPr marL="9874149" algn="l" defTabSz="2821185" rtl="0" eaLnBrk="1" latinLnBrk="0" hangingPunct="1">
      <a:defRPr sz="5528" kern="1200">
        <a:solidFill>
          <a:schemeClr val="tx1"/>
        </a:solidFill>
        <a:latin typeface="+mn-lt"/>
        <a:ea typeface="+mn-ea"/>
        <a:cs typeface="+mn-cs"/>
      </a:defRPr>
    </a:lvl8pPr>
    <a:lvl9pPr marL="11284742" algn="l" defTabSz="2821185" rtl="0" eaLnBrk="1" latinLnBrk="0" hangingPunct="1">
      <a:defRPr sz="5528"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909"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A32A"/>
    <a:srgbClr val="D9D9D9"/>
    <a:srgbClr val="203864"/>
    <a:srgbClr val="C7D5ED"/>
    <a:srgbClr val="F6F8FC"/>
    <a:srgbClr val="545554"/>
    <a:srgbClr val="F3F5FA"/>
    <a:srgbClr val="CDD2DE"/>
    <a:srgbClr val="E3E9E5"/>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509" autoAdjust="0"/>
    <p:restoredTop sz="94511" autoAdjust="0"/>
  </p:normalViewPr>
  <p:slideViewPr>
    <p:cSldViewPr snapToGrid="0" snapToObjects="1" showGuides="1">
      <p:cViewPr varScale="1">
        <p:scale>
          <a:sx n="19" d="100"/>
          <a:sy n="19" d="100"/>
        </p:scale>
        <p:origin x="1402" y="16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46" d="100"/>
        <a:sy n="46" d="100"/>
      </p:scale>
      <p:origin x="0" y="0"/>
    </p:cViewPr>
  </p:sorterViewPr>
  <p:notesViewPr>
    <p:cSldViewPr snapToGrid="0" snapToObjects="1" showGuides="1">
      <p:cViewPr varScale="1">
        <p:scale>
          <a:sx n="135" d="100"/>
          <a:sy n="135" d="100"/>
        </p:scale>
        <p:origin x="5120" y="184"/>
      </p:cViewPr>
      <p:guideLst>
        <p:guide orient="horz" pos="2909"/>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commentAuthors" Target="commentAuthors.xml"/><Relationship Id="rId12" Type="http://schemas.microsoft.com/office/2016/11/relationships/changesInfo" Target="changesInfos/changesInfo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IEVA, PETIA D CIV USAF AETC 332 TRS/DLIELC/ETF" userId="cb1f1f0e-82d9-4572-b5d1-4ab77f48d5cc" providerId="ADAL" clId="{43DB994F-C682-44E8-BBD7-22FF7310798C}"/>
    <pc:docChg chg="undo custSel modSld">
      <pc:chgData name="ALEXIEVA, PETIA D CIV USAF AETC 332 TRS/DLIELC/ETF" userId="cb1f1f0e-82d9-4572-b5d1-4ab77f48d5cc" providerId="ADAL" clId="{43DB994F-C682-44E8-BBD7-22FF7310798C}" dt="2024-10-17T13:34:47.481" v="14" actId="20577"/>
      <pc:docMkLst>
        <pc:docMk/>
      </pc:docMkLst>
      <pc:sldChg chg="modSp mod">
        <pc:chgData name="ALEXIEVA, PETIA D CIV USAF AETC 332 TRS/DLIELC/ETF" userId="cb1f1f0e-82d9-4572-b5d1-4ab77f48d5cc" providerId="ADAL" clId="{43DB994F-C682-44E8-BBD7-22FF7310798C}" dt="2024-10-17T13:34:47.481" v="14" actId="20577"/>
        <pc:sldMkLst>
          <pc:docMk/>
          <pc:sldMk cId="2487096929" sldId="263"/>
        </pc:sldMkLst>
        <pc:spChg chg="mod">
          <ac:chgData name="ALEXIEVA, PETIA D CIV USAF AETC 332 TRS/DLIELC/ETF" userId="cb1f1f0e-82d9-4572-b5d1-4ab77f48d5cc" providerId="ADAL" clId="{43DB994F-C682-44E8-BBD7-22FF7310798C}" dt="2024-10-17T13:34:47.481" v="14" actId="20577"/>
          <ac:spMkLst>
            <pc:docMk/>
            <pc:sldMk cId="2487096929" sldId="263"/>
            <ac:spMk id="94" creationId="{0C7B0306-8F65-E675-D1C5-E6E05D1A598B}"/>
          </ac:spMkLst>
        </pc:spChg>
        <pc:spChg chg="mod">
          <ac:chgData name="ALEXIEVA, PETIA D CIV USAF AETC 332 TRS/DLIELC/ETF" userId="cb1f1f0e-82d9-4572-b5d1-4ab77f48d5cc" providerId="ADAL" clId="{43DB994F-C682-44E8-BBD7-22FF7310798C}" dt="2024-10-17T13:32:58.030" v="8" actId="1076"/>
          <ac:spMkLst>
            <pc:docMk/>
            <pc:sldMk cId="2487096929" sldId="263"/>
            <ac:spMk id="107" creationId="{2F9835E3-080C-1EBD-C8CE-DC3FAC3CD7F1}"/>
          </ac:spMkLst>
        </pc:spChg>
        <pc:spChg chg="mod">
          <ac:chgData name="ALEXIEVA, PETIA D CIV USAF AETC 332 TRS/DLIELC/ETF" userId="cb1f1f0e-82d9-4572-b5d1-4ab77f48d5cc" providerId="ADAL" clId="{43DB994F-C682-44E8-BBD7-22FF7310798C}" dt="2024-10-17T13:31:52.786" v="6" actId="14100"/>
          <ac:spMkLst>
            <pc:docMk/>
            <pc:sldMk cId="2487096929" sldId="263"/>
            <ac:spMk id="134" creationId="{CAACDB0D-380A-455A-EF78-AEDD0DF49D2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1804"/>
          </a:xfrm>
          <a:prstGeom prst="rect">
            <a:avLst/>
          </a:prstGeom>
        </p:spPr>
        <p:txBody>
          <a:bodyPr vert="horz" lIns="91440" tIns="45720" rIns="91440" bIns="45720" rtlCol="0"/>
          <a:lstStyle>
            <a:lvl1pPr algn="r">
              <a:defRPr sz="1200"/>
            </a:lvl1pPr>
          </a:lstStyle>
          <a:p>
            <a:fld id="{0158C5BC-9A70-462C-B28D-9600239EAC64}" type="datetimeFigureOut">
              <a:rPr lang="en-US" smtClean="0"/>
              <a:pPr/>
              <a:t>10/23/2024</a:t>
            </a:fld>
            <a:endParaRPr lang="en-US"/>
          </a:p>
        </p:txBody>
      </p:sp>
      <p:sp>
        <p:nvSpPr>
          <p:cNvPr id="4" name="Footer Placeholder 3"/>
          <p:cNvSpPr>
            <a:spLocks noGrp="1"/>
          </p:cNvSpPr>
          <p:nvPr>
            <p:ph type="ftr" sz="quarter" idx="2"/>
          </p:nvPr>
        </p:nvSpPr>
        <p:spPr>
          <a:xfrm>
            <a:off x="0" y="8772669"/>
            <a:ext cx="3037840" cy="46180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72669"/>
            <a:ext cx="3037840" cy="461804"/>
          </a:xfrm>
          <a:prstGeom prst="rect">
            <a:avLst/>
          </a:prstGeom>
        </p:spPr>
        <p:txBody>
          <a:bodyPr vert="horz" lIns="91440" tIns="45720" rIns="91440" bIns="45720" rtlCol="0" anchor="b"/>
          <a:lstStyle>
            <a:lvl1pPr algn="r">
              <a:defRPr sz="1200"/>
            </a:lvl1pPr>
          </a:lstStyle>
          <a:p>
            <a:fld id="{79C131B7-05CA-4AEE-9267-6D0ED4DC84F3}" type="slidenum">
              <a:rPr lang="en-US" smtClean="0"/>
              <a:pPr/>
              <a:t>‹#›</a:t>
            </a:fld>
            <a:endParaRPr lang="en-US"/>
          </a:p>
        </p:txBody>
      </p:sp>
    </p:spTree>
    <p:extLst>
      <p:ext uri="{BB962C8B-B14F-4D97-AF65-F5344CB8AC3E}">
        <p14:creationId xmlns:p14="http://schemas.microsoft.com/office/powerpoint/2010/main" val="3974068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938" y="0"/>
            <a:ext cx="3037840" cy="461804"/>
          </a:xfrm>
          <a:prstGeom prst="rect">
            <a:avLst/>
          </a:prstGeom>
        </p:spPr>
        <p:txBody>
          <a:bodyPr vert="horz" lIns="91440" tIns="45720" rIns="91440" bIns="45720" rtlCol="0"/>
          <a:lstStyle>
            <a:lvl1pPr algn="r">
              <a:defRPr sz="1200"/>
            </a:lvl1pPr>
          </a:lstStyle>
          <a:p>
            <a:fld id="{E6CC2317-6751-4CD4-9995-8782DD78E936}" type="datetimeFigureOut">
              <a:rPr lang="en-US" smtClean="0"/>
              <a:pPr/>
              <a:t>10/23/2024</a:t>
            </a:fld>
            <a:endParaRPr lang="en-US" dirty="0"/>
          </a:p>
        </p:txBody>
      </p:sp>
      <p:sp>
        <p:nvSpPr>
          <p:cNvPr id="4" name="Slide Image Placeholder 3"/>
          <p:cNvSpPr>
            <a:spLocks noGrp="1" noRot="1" noChangeAspect="1"/>
          </p:cNvSpPr>
          <p:nvPr>
            <p:ph type="sldImg" idx="2"/>
          </p:nvPr>
        </p:nvSpPr>
        <p:spPr>
          <a:xfrm>
            <a:off x="1195388" y="692150"/>
            <a:ext cx="4619625" cy="34639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040" y="4387136"/>
            <a:ext cx="5608320" cy="415623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37840" cy="461804"/>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772669"/>
            <a:ext cx="3037840" cy="461804"/>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2414637987"/>
      </p:ext>
    </p:extLst>
  </p:cSld>
  <p:clrMap bg1="lt1" tx1="dk1" bg2="lt2" tx2="dk2" accent1="accent1" accent2="accent2" accent3="accent3" accent4="accent4" accent5="accent5" accent6="accent6" hlink="hlink" folHlink="folHlink"/>
  <p:notesStyle>
    <a:lvl1pPr marL="0" algn="l" defTabSz="2821185" rtl="0" eaLnBrk="1" latinLnBrk="0" hangingPunct="1">
      <a:defRPr sz="3728" kern="1200">
        <a:solidFill>
          <a:schemeClr val="tx1"/>
        </a:solidFill>
        <a:latin typeface="+mn-lt"/>
        <a:ea typeface="+mn-ea"/>
        <a:cs typeface="+mn-cs"/>
      </a:defRPr>
    </a:lvl1pPr>
    <a:lvl2pPr marL="1410593" algn="l" defTabSz="2821185" rtl="0" eaLnBrk="1" latinLnBrk="0" hangingPunct="1">
      <a:defRPr sz="3728" kern="1200">
        <a:solidFill>
          <a:schemeClr val="tx1"/>
        </a:solidFill>
        <a:latin typeface="+mn-lt"/>
        <a:ea typeface="+mn-ea"/>
        <a:cs typeface="+mn-cs"/>
      </a:defRPr>
    </a:lvl2pPr>
    <a:lvl3pPr marL="2821185" algn="l" defTabSz="2821185" rtl="0" eaLnBrk="1" latinLnBrk="0" hangingPunct="1">
      <a:defRPr sz="3728" kern="1200">
        <a:solidFill>
          <a:schemeClr val="tx1"/>
        </a:solidFill>
        <a:latin typeface="+mn-lt"/>
        <a:ea typeface="+mn-ea"/>
        <a:cs typeface="+mn-cs"/>
      </a:defRPr>
    </a:lvl3pPr>
    <a:lvl4pPr marL="4231778" algn="l" defTabSz="2821185" rtl="0" eaLnBrk="1" latinLnBrk="0" hangingPunct="1">
      <a:defRPr sz="3728" kern="1200">
        <a:solidFill>
          <a:schemeClr val="tx1"/>
        </a:solidFill>
        <a:latin typeface="+mn-lt"/>
        <a:ea typeface="+mn-ea"/>
        <a:cs typeface="+mn-cs"/>
      </a:defRPr>
    </a:lvl4pPr>
    <a:lvl5pPr marL="5642370" algn="l" defTabSz="2821185" rtl="0" eaLnBrk="1" latinLnBrk="0" hangingPunct="1">
      <a:defRPr sz="3728" kern="1200">
        <a:solidFill>
          <a:schemeClr val="tx1"/>
        </a:solidFill>
        <a:latin typeface="+mn-lt"/>
        <a:ea typeface="+mn-ea"/>
        <a:cs typeface="+mn-cs"/>
      </a:defRPr>
    </a:lvl5pPr>
    <a:lvl6pPr marL="7052964" algn="l" defTabSz="2821185" rtl="0" eaLnBrk="1" latinLnBrk="0" hangingPunct="1">
      <a:defRPr sz="3728" kern="1200">
        <a:solidFill>
          <a:schemeClr val="tx1"/>
        </a:solidFill>
        <a:latin typeface="+mn-lt"/>
        <a:ea typeface="+mn-ea"/>
        <a:cs typeface="+mn-cs"/>
      </a:defRPr>
    </a:lvl6pPr>
    <a:lvl7pPr marL="8463557" algn="l" defTabSz="2821185" rtl="0" eaLnBrk="1" latinLnBrk="0" hangingPunct="1">
      <a:defRPr sz="3728" kern="1200">
        <a:solidFill>
          <a:schemeClr val="tx1"/>
        </a:solidFill>
        <a:latin typeface="+mn-lt"/>
        <a:ea typeface="+mn-ea"/>
        <a:cs typeface="+mn-cs"/>
      </a:defRPr>
    </a:lvl7pPr>
    <a:lvl8pPr marL="9874149" algn="l" defTabSz="2821185" rtl="0" eaLnBrk="1" latinLnBrk="0" hangingPunct="1">
      <a:defRPr sz="3728" kern="1200">
        <a:solidFill>
          <a:schemeClr val="tx1"/>
        </a:solidFill>
        <a:latin typeface="+mn-lt"/>
        <a:ea typeface="+mn-ea"/>
        <a:cs typeface="+mn-cs"/>
      </a:defRPr>
    </a:lvl8pPr>
    <a:lvl9pPr marL="11284742" algn="l" defTabSz="2821185" rtl="0" eaLnBrk="1" latinLnBrk="0" hangingPunct="1">
      <a:defRPr sz="3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1A87D-CAF7-4BDC-A0D3-C0DBEDE81619}" type="slidenum">
              <a:rPr lang="en-US" smtClean="0"/>
              <a:pPr/>
              <a:t>1</a:t>
            </a:fld>
            <a:endParaRPr lang="en-US" dirty="0"/>
          </a:p>
        </p:txBody>
      </p:sp>
    </p:spTree>
    <p:extLst>
      <p:ext uri="{BB962C8B-B14F-4D97-AF65-F5344CB8AC3E}">
        <p14:creationId xmlns:p14="http://schemas.microsoft.com/office/powerpoint/2010/main" val="1222000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ith Guides">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C96E18C0-5E19-4D47-9237-14BD7C2930F7}"/>
              </a:ext>
            </a:extLst>
          </p:cNvPr>
          <p:cNvSpPr>
            <a:spLocks noGrp="1"/>
          </p:cNvSpPr>
          <p:nvPr>
            <p:ph type="body" sz="quarter" idx="10" hasCustomPrompt="1"/>
          </p:nvPr>
        </p:nvSpPr>
        <p:spPr>
          <a:xfrm>
            <a:off x="11430000" y="2901984"/>
            <a:ext cx="21069300" cy="830997"/>
          </a:xfrm>
          <a:prstGeom prst="rect">
            <a:avLst/>
          </a:prstGeom>
        </p:spPr>
        <p:txBody>
          <a:bodyPr wrap="square">
            <a:spAutoFit/>
          </a:bodyPr>
          <a:lstStyle>
            <a:lvl1pPr marL="0" indent="0" algn="ctr">
              <a:buNone/>
              <a:defRPr sz="4800"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en-US" dirty="0"/>
              <a:t>List of affiliated programs, institutions, organizations, schools, etc.</a:t>
            </a:r>
          </a:p>
        </p:txBody>
      </p:sp>
      <p:sp>
        <p:nvSpPr>
          <p:cNvPr id="19" name="Text Placeholder 17">
            <a:extLst>
              <a:ext uri="{FF2B5EF4-FFF2-40B4-BE49-F238E27FC236}">
                <a16:creationId xmlns:a16="http://schemas.microsoft.com/office/drawing/2014/main" id="{EECA4861-B93C-0849-A47D-17FACB135140}"/>
              </a:ext>
            </a:extLst>
          </p:cNvPr>
          <p:cNvSpPr>
            <a:spLocks noGrp="1"/>
          </p:cNvSpPr>
          <p:nvPr>
            <p:ph type="body" sz="quarter" idx="11" hasCustomPrompt="1"/>
          </p:nvPr>
        </p:nvSpPr>
        <p:spPr>
          <a:xfrm>
            <a:off x="11430000" y="1714548"/>
            <a:ext cx="21069300" cy="923330"/>
          </a:xfrm>
          <a:prstGeom prst="rect">
            <a:avLst/>
          </a:prstGeom>
        </p:spPr>
        <p:txBody>
          <a:bodyPr wrap="square">
            <a:spAutoFit/>
          </a:bodyPr>
          <a:lstStyle>
            <a:lvl1pPr marL="0" indent="0" algn="ctr">
              <a:buNone/>
              <a:defRPr sz="5400"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en-US" dirty="0"/>
              <a:t>List of Authors and co-Authors / collaborators</a:t>
            </a:r>
          </a:p>
        </p:txBody>
      </p:sp>
      <p:sp>
        <p:nvSpPr>
          <p:cNvPr id="20" name="Text Placeholder 17">
            <a:extLst>
              <a:ext uri="{FF2B5EF4-FFF2-40B4-BE49-F238E27FC236}">
                <a16:creationId xmlns:a16="http://schemas.microsoft.com/office/drawing/2014/main" id="{053CD722-9E93-6049-839B-8A79A9C42804}"/>
              </a:ext>
            </a:extLst>
          </p:cNvPr>
          <p:cNvSpPr>
            <a:spLocks noGrp="1"/>
          </p:cNvSpPr>
          <p:nvPr>
            <p:ph type="body" sz="quarter" idx="12" hasCustomPrompt="1"/>
          </p:nvPr>
        </p:nvSpPr>
        <p:spPr>
          <a:xfrm>
            <a:off x="11430000" y="266652"/>
            <a:ext cx="21069300" cy="1200329"/>
          </a:xfrm>
          <a:prstGeom prst="rect">
            <a:avLst/>
          </a:prstGeom>
        </p:spPr>
        <p:txBody>
          <a:bodyPr wrap="square">
            <a:spAutoFit/>
          </a:bodyPr>
          <a:lstStyle>
            <a:lvl1pPr marL="0" indent="0" algn="ctr">
              <a:buNone/>
              <a:defRPr sz="7200"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en-US" dirty="0"/>
              <a:t>Poster presentation title</a:t>
            </a:r>
          </a:p>
        </p:txBody>
      </p:sp>
      <p:sp>
        <p:nvSpPr>
          <p:cNvPr id="27" name="Text Placeholder 9">
            <a:extLst>
              <a:ext uri="{FF2B5EF4-FFF2-40B4-BE49-F238E27FC236}">
                <a16:creationId xmlns:a16="http://schemas.microsoft.com/office/drawing/2014/main" id="{0022466D-7E9F-0541-8791-ADE9FFDEB5D2}"/>
              </a:ext>
            </a:extLst>
          </p:cNvPr>
          <p:cNvSpPr>
            <a:spLocks noGrp="1"/>
          </p:cNvSpPr>
          <p:nvPr>
            <p:ph type="body" sz="quarter" idx="15" hasCustomPrompt="1"/>
          </p:nvPr>
        </p:nvSpPr>
        <p:spPr>
          <a:xfrm>
            <a:off x="456500" y="4997541"/>
            <a:ext cx="10059099" cy="553998"/>
          </a:xfrm>
          <a:prstGeom prst="rect">
            <a:avLst/>
          </a:prstGeom>
        </p:spPr>
        <p:txBody>
          <a:bodyPr wrap="square">
            <a:spAutoFit/>
          </a:bodyPr>
          <a:lstStyle>
            <a:lvl1pPr marL="0" indent="0" algn="ctr">
              <a:buNone/>
              <a:defRPr lang="en-US" sz="30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INTRODUCTION or ABSTRACT</a:t>
            </a:r>
          </a:p>
        </p:txBody>
      </p:sp>
      <p:sp>
        <p:nvSpPr>
          <p:cNvPr id="28" name="Text Placeholder 9">
            <a:extLst>
              <a:ext uri="{FF2B5EF4-FFF2-40B4-BE49-F238E27FC236}">
                <a16:creationId xmlns:a16="http://schemas.microsoft.com/office/drawing/2014/main" id="{8BA21A8B-51D3-DF46-9C47-207CAE71FBEA}"/>
              </a:ext>
            </a:extLst>
          </p:cNvPr>
          <p:cNvSpPr>
            <a:spLocks noGrp="1"/>
          </p:cNvSpPr>
          <p:nvPr>
            <p:ph type="body" sz="quarter" idx="17" hasCustomPrompt="1"/>
          </p:nvPr>
        </p:nvSpPr>
        <p:spPr>
          <a:xfrm>
            <a:off x="457199" y="14728805"/>
            <a:ext cx="10059099" cy="553998"/>
          </a:xfrm>
          <a:prstGeom prst="rect">
            <a:avLst/>
          </a:prstGeom>
        </p:spPr>
        <p:txBody>
          <a:bodyPr wrap="square">
            <a:spAutoFit/>
          </a:bodyPr>
          <a:lstStyle>
            <a:lvl1pPr marL="0" indent="0" algn="ctr">
              <a:buNone/>
              <a:defRPr lang="en-US" sz="30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OBJECTIVES</a:t>
            </a:r>
          </a:p>
        </p:txBody>
      </p:sp>
      <p:sp>
        <p:nvSpPr>
          <p:cNvPr id="29" name="Text Placeholder 9">
            <a:extLst>
              <a:ext uri="{FF2B5EF4-FFF2-40B4-BE49-F238E27FC236}">
                <a16:creationId xmlns:a16="http://schemas.microsoft.com/office/drawing/2014/main" id="{6B7BCEDA-48FE-554E-B697-5222E92C0303}"/>
              </a:ext>
            </a:extLst>
          </p:cNvPr>
          <p:cNvSpPr>
            <a:spLocks noGrp="1"/>
          </p:cNvSpPr>
          <p:nvPr>
            <p:ph type="body" sz="quarter" idx="18" hasCustomPrompt="1"/>
          </p:nvPr>
        </p:nvSpPr>
        <p:spPr>
          <a:xfrm>
            <a:off x="11430000" y="4997540"/>
            <a:ext cx="10058400" cy="553998"/>
          </a:xfrm>
          <a:prstGeom prst="rect">
            <a:avLst/>
          </a:prstGeom>
        </p:spPr>
        <p:txBody>
          <a:bodyPr wrap="square">
            <a:spAutoFit/>
          </a:bodyPr>
          <a:lstStyle>
            <a:lvl1pPr marL="0" indent="0" algn="ctr">
              <a:buNone/>
              <a:defRPr lang="en-US" sz="30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MATERIALS &amp; METHODS</a:t>
            </a:r>
          </a:p>
        </p:txBody>
      </p:sp>
      <p:sp>
        <p:nvSpPr>
          <p:cNvPr id="30" name="Text Placeholder 9">
            <a:extLst>
              <a:ext uri="{FF2B5EF4-FFF2-40B4-BE49-F238E27FC236}">
                <a16:creationId xmlns:a16="http://schemas.microsoft.com/office/drawing/2014/main" id="{195A2674-63FD-C54C-9DAA-0C31B6481A1A}"/>
              </a:ext>
            </a:extLst>
          </p:cNvPr>
          <p:cNvSpPr>
            <a:spLocks noGrp="1"/>
          </p:cNvSpPr>
          <p:nvPr>
            <p:ph type="body" sz="quarter" idx="19" hasCustomPrompt="1"/>
          </p:nvPr>
        </p:nvSpPr>
        <p:spPr>
          <a:xfrm>
            <a:off x="22402800" y="4997539"/>
            <a:ext cx="10058400" cy="553998"/>
          </a:xfrm>
          <a:prstGeom prst="rect">
            <a:avLst/>
          </a:prstGeom>
        </p:spPr>
        <p:txBody>
          <a:bodyPr wrap="square">
            <a:spAutoFit/>
          </a:bodyPr>
          <a:lstStyle>
            <a:lvl1pPr marL="0" indent="0" algn="ctr">
              <a:buNone/>
              <a:defRPr lang="en-US" sz="30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RESULTS</a:t>
            </a:r>
          </a:p>
        </p:txBody>
      </p:sp>
      <p:sp>
        <p:nvSpPr>
          <p:cNvPr id="31" name="Text Placeholder 9">
            <a:extLst>
              <a:ext uri="{FF2B5EF4-FFF2-40B4-BE49-F238E27FC236}">
                <a16:creationId xmlns:a16="http://schemas.microsoft.com/office/drawing/2014/main" id="{515A5891-6D49-BD40-81DC-C833CD1D5A59}"/>
              </a:ext>
            </a:extLst>
          </p:cNvPr>
          <p:cNvSpPr>
            <a:spLocks noGrp="1"/>
          </p:cNvSpPr>
          <p:nvPr>
            <p:ph type="body" sz="quarter" idx="20" hasCustomPrompt="1"/>
          </p:nvPr>
        </p:nvSpPr>
        <p:spPr>
          <a:xfrm>
            <a:off x="33375600" y="4997539"/>
            <a:ext cx="10058400" cy="553998"/>
          </a:xfrm>
          <a:prstGeom prst="rect">
            <a:avLst/>
          </a:prstGeom>
        </p:spPr>
        <p:txBody>
          <a:bodyPr wrap="square">
            <a:spAutoFit/>
          </a:bodyPr>
          <a:lstStyle>
            <a:lvl1pPr marL="0" indent="0" algn="ctr">
              <a:buNone/>
              <a:defRPr lang="en-US" sz="30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CONCLUSIONS</a:t>
            </a:r>
          </a:p>
        </p:txBody>
      </p:sp>
      <p:sp>
        <p:nvSpPr>
          <p:cNvPr id="32" name="Text Placeholder 9">
            <a:extLst>
              <a:ext uri="{FF2B5EF4-FFF2-40B4-BE49-F238E27FC236}">
                <a16:creationId xmlns:a16="http://schemas.microsoft.com/office/drawing/2014/main" id="{9BFF821D-FD9D-2744-B5A1-4A148A0C6B5C}"/>
              </a:ext>
            </a:extLst>
          </p:cNvPr>
          <p:cNvSpPr>
            <a:spLocks noGrp="1"/>
          </p:cNvSpPr>
          <p:nvPr>
            <p:ph type="body" sz="quarter" idx="21" hasCustomPrompt="1"/>
          </p:nvPr>
        </p:nvSpPr>
        <p:spPr>
          <a:xfrm>
            <a:off x="33375600" y="19751103"/>
            <a:ext cx="10058400" cy="553998"/>
          </a:xfrm>
          <a:prstGeom prst="rect">
            <a:avLst/>
          </a:prstGeom>
        </p:spPr>
        <p:txBody>
          <a:bodyPr wrap="square">
            <a:spAutoFit/>
          </a:bodyPr>
          <a:lstStyle>
            <a:lvl1pPr marL="0" indent="0" algn="ctr">
              <a:buNone/>
              <a:defRPr lang="en-US" sz="30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REFERENCES</a:t>
            </a:r>
          </a:p>
        </p:txBody>
      </p:sp>
      <p:sp>
        <p:nvSpPr>
          <p:cNvPr id="33" name="Text Placeholder 9">
            <a:extLst>
              <a:ext uri="{FF2B5EF4-FFF2-40B4-BE49-F238E27FC236}">
                <a16:creationId xmlns:a16="http://schemas.microsoft.com/office/drawing/2014/main" id="{FF9A2537-AAFE-CB4B-BEDA-42E072DEA8B5}"/>
              </a:ext>
            </a:extLst>
          </p:cNvPr>
          <p:cNvSpPr>
            <a:spLocks noGrp="1"/>
          </p:cNvSpPr>
          <p:nvPr>
            <p:ph type="body" sz="quarter" idx="22" hasCustomPrompt="1"/>
          </p:nvPr>
        </p:nvSpPr>
        <p:spPr>
          <a:xfrm>
            <a:off x="33375600" y="28607770"/>
            <a:ext cx="10058400" cy="553998"/>
          </a:xfrm>
          <a:prstGeom prst="rect">
            <a:avLst/>
          </a:prstGeom>
        </p:spPr>
        <p:txBody>
          <a:bodyPr wrap="square">
            <a:spAutoFit/>
          </a:bodyPr>
          <a:lstStyle>
            <a:lvl1pPr marL="0" indent="0" algn="ctr">
              <a:buNone/>
              <a:defRPr lang="en-US" sz="30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ACKNOWLEDGEMENTS or  CONTACT</a:t>
            </a:r>
          </a:p>
        </p:txBody>
      </p:sp>
      <p:sp>
        <p:nvSpPr>
          <p:cNvPr id="35" name="Text Placeholder 13">
            <a:extLst>
              <a:ext uri="{FF2B5EF4-FFF2-40B4-BE49-F238E27FC236}">
                <a16:creationId xmlns:a16="http://schemas.microsoft.com/office/drawing/2014/main" id="{6120AEE4-BDF6-7945-B2A2-8844FB735B2D}"/>
              </a:ext>
            </a:extLst>
          </p:cNvPr>
          <p:cNvSpPr>
            <a:spLocks noGrp="1"/>
          </p:cNvSpPr>
          <p:nvPr>
            <p:ph type="body" sz="quarter" idx="16" hasCustomPrompt="1"/>
          </p:nvPr>
        </p:nvSpPr>
        <p:spPr>
          <a:xfrm>
            <a:off x="457200" y="5703005"/>
            <a:ext cx="10058400" cy="2523768"/>
          </a:xfrm>
          <a:prstGeom prst="rect">
            <a:avLst/>
          </a:prstGeom>
        </p:spPr>
        <p:txBody>
          <a:bodyPr wrap="square" lIns="365760" tIns="365760" rIns="365760" bIns="365760">
            <a:spAutoFit/>
          </a:bodyPr>
          <a:lstStyle>
            <a:lvl1pPr marL="0" indent="0">
              <a:buNone/>
              <a:tabLst/>
              <a:defRPr lang="en-US" sz="3200" dirty="0"/>
            </a:lvl1pPr>
            <a:lvl2pPr marL="461963" indent="-231775">
              <a:tabLst/>
              <a:defRPr lang="en-US" sz="2400" dirty="0"/>
            </a:lvl2pPr>
            <a:lvl3pPr marL="461963" indent="-231775">
              <a:tabLst/>
              <a:defRPr lang="en-US" sz="1800" dirty="0"/>
            </a:lvl3pPr>
            <a:lvl4pPr marL="461963" indent="-231775">
              <a:tabLst/>
              <a:defRPr lang="en-US" sz="1200" dirty="0"/>
            </a:lvl4pPr>
            <a:lvl5pPr marL="461963" indent="-231775">
              <a:tabLst/>
              <a:defRPr lang="en-US" sz="12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6" name="Text Placeholder 13">
            <a:extLst>
              <a:ext uri="{FF2B5EF4-FFF2-40B4-BE49-F238E27FC236}">
                <a16:creationId xmlns:a16="http://schemas.microsoft.com/office/drawing/2014/main" id="{C56249E3-4AC9-E749-A90B-24CA40349A13}"/>
              </a:ext>
            </a:extLst>
          </p:cNvPr>
          <p:cNvSpPr>
            <a:spLocks noGrp="1"/>
          </p:cNvSpPr>
          <p:nvPr>
            <p:ph type="body" sz="quarter" idx="23" hasCustomPrompt="1"/>
          </p:nvPr>
        </p:nvSpPr>
        <p:spPr>
          <a:xfrm>
            <a:off x="457199" y="15402433"/>
            <a:ext cx="10058399" cy="2523768"/>
          </a:xfrm>
          <a:prstGeom prst="rect">
            <a:avLst/>
          </a:prstGeom>
        </p:spPr>
        <p:txBody>
          <a:bodyPr wrap="square" lIns="365760" tIns="365760" rIns="365760" bIns="365760">
            <a:spAutoFit/>
          </a:bodyPr>
          <a:lstStyle>
            <a:lvl1pPr marL="0" indent="0">
              <a:buNone/>
              <a:tabLst/>
              <a:defRPr lang="en-US" sz="3200" dirty="0"/>
            </a:lvl1pPr>
            <a:lvl2pPr marL="461963" indent="-231775">
              <a:tabLst/>
              <a:defRPr lang="en-US" sz="2400" dirty="0"/>
            </a:lvl2pPr>
            <a:lvl3pPr marL="461963" indent="-231775">
              <a:tabLst/>
              <a:defRPr lang="en-US" sz="1800" dirty="0"/>
            </a:lvl3pPr>
            <a:lvl4pPr marL="461963" indent="-231775">
              <a:tabLst/>
              <a:defRPr lang="en-US" sz="1200" dirty="0"/>
            </a:lvl4pPr>
            <a:lvl5pPr marL="461963" indent="-231775">
              <a:tabLst/>
              <a:defRPr lang="en-US" sz="12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Text Placeholder 13">
            <a:extLst>
              <a:ext uri="{FF2B5EF4-FFF2-40B4-BE49-F238E27FC236}">
                <a16:creationId xmlns:a16="http://schemas.microsoft.com/office/drawing/2014/main" id="{8BEEB820-A1CB-3F40-B75D-663BC6D90D04}"/>
              </a:ext>
            </a:extLst>
          </p:cNvPr>
          <p:cNvSpPr>
            <a:spLocks noGrp="1"/>
          </p:cNvSpPr>
          <p:nvPr>
            <p:ph type="body" sz="quarter" idx="24" hasCustomPrompt="1"/>
          </p:nvPr>
        </p:nvSpPr>
        <p:spPr>
          <a:xfrm>
            <a:off x="11430000" y="5671167"/>
            <a:ext cx="10058400" cy="2523768"/>
          </a:xfrm>
          <a:prstGeom prst="rect">
            <a:avLst/>
          </a:prstGeom>
        </p:spPr>
        <p:txBody>
          <a:bodyPr wrap="square" lIns="365760" tIns="365760" rIns="365760" bIns="365760">
            <a:spAutoFit/>
          </a:bodyPr>
          <a:lstStyle>
            <a:lvl1pPr marL="0" indent="0">
              <a:buNone/>
              <a:tabLst/>
              <a:defRPr lang="en-US" sz="3200" dirty="0"/>
            </a:lvl1pPr>
            <a:lvl2pPr marL="461963" indent="-231775">
              <a:tabLst/>
              <a:defRPr lang="en-US" sz="2400" dirty="0"/>
            </a:lvl2pPr>
            <a:lvl3pPr marL="461963" indent="-231775">
              <a:tabLst/>
              <a:defRPr lang="en-US" sz="1800" dirty="0"/>
            </a:lvl3pPr>
            <a:lvl4pPr marL="461963" indent="-231775">
              <a:tabLst/>
              <a:defRPr lang="en-US" sz="1200" dirty="0"/>
            </a:lvl4pPr>
            <a:lvl5pPr marL="461963" indent="-231775">
              <a:tabLst/>
              <a:defRPr lang="en-US" sz="12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8" name="Text Placeholder 13">
            <a:extLst>
              <a:ext uri="{FF2B5EF4-FFF2-40B4-BE49-F238E27FC236}">
                <a16:creationId xmlns:a16="http://schemas.microsoft.com/office/drawing/2014/main" id="{3F09E665-6DA1-6A4E-ACE4-DA4B580D6E3B}"/>
              </a:ext>
            </a:extLst>
          </p:cNvPr>
          <p:cNvSpPr>
            <a:spLocks noGrp="1"/>
          </p:cNvSpPr>
          <p:nvPr>
            <p:ph type="body" sz="quarter" idx="25" hasCustomPrompt="1"/>
          </p:nvPr>
        </p:nvSpPr>
        <p:spPr>
          <a:xfrm>
            <a:off x="22402800" y="5671167"/>
            <a:ext cx="10058400" cy="2523768"/>
          </a:xfrm>
          <a:prstGeom prst="rect">
            <a:avLst/>
          </a:prstGeom>
        </p:spPr>
        <p:txBody>
          <a:bodyPr wrap="square" lIns="365760" tIns="365760" rIns="365760" bIns="365760">
            <a:spAutoFit/>
          </a:bodyPr>
          <a:lstStyle>
            <a:lvl1pPr marL="0" indent="0">
              <a:buNone/>
              <a:tabLst/>
              <a:defRPr lang="en-US" sz="3200" dirty="0"/>
            </a:lvl1pPr>
            <a:lvl2pPr marL="461963" indent="-231775">
              <a:tabLst/>
              <a:defRPr lang="en-US" sz="2400" dirty="0"/>
            </a:lvl2pPr>
            <a:lvl3pPr marL="461963" indent="-231775">
              <a:tabLst/>
              <a:defRPr lang="en-US" sz="1800" dirty="0"/>
            </a:lvl3pPr>
            <a:lvl4pPr marL="461963" indent="-231775">
              <a:tabLst/>
              <a:defRPr lang="en-US" sz="1200" dirty="0"/>
            </a:lvl4pPr>
            <a:lvl5pPr marL="461963" indent="-231775">
              <a:tabLst/>
              <a:defRPr lang="en-US" sz="12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9" name="Text Placeholder 13">
            <a:extLst>
              <a:ext uri="{FF2B5EF4-FFF2-40B4-BE49-F238E27FC236}">
                <a16:creationId xmlns:a16="http://schemas.microsoft.com/office/drawing/2014/main" id="{A73D55F4-EA3C-CB4B-B623-F9FB1411F615}"/>
              </a:ext>
            </a:extLst>
          </p:cNvPr>
          <p:cNvSpPr>
            <a:spLocks noGrp="1"/>
          </p:cNvSpPr>
          <p:nvPr>
            <p:ph type="body" sz="quarter" idx="26" hasCustomPrompt="1"/>
          </p:nvPr>
        </p:nvSpPr>
        <p:spPr>
          <a:xfrm>
            <a:off x="33375600" y="5703005"/>
            <a:ext cx="10058400" cy="2523768"/>
          </a:xfrm>
          <a:prstGeom prst="rect">
            <a:avLst/>
          </a:prstGeom>
        </p:spPr>
        <p:txBody>
          <a:bodyPr wrap="square" lIns="365760" tIns="365760" rIns="365760" bIns="365760">
            <a:spAutoFit/>
          </a:bodyPr>
          <a:lstStyle>
            <a:lvl1pPr marL="0" indent="0">
              <a:buNone/>
              <a:tabLst/>
              <a:defRPr lang="en-US" sz="3200" dirty="0"/>
            </a:lvl1pPr>
            <a:lvl2pPr marL="461963" indent="-231775">
              <a:tabLst/>
              <a:defRPr lang="en-US" sz="2400" dirty="0"/>
            </a:lvl2pPr>
            <a:lvl3pPr marL="461963" indent="-231775">
              <a:tabLst/>
              <a:defRPr lang="en-US" sz="1800" dirty="0"/>
            </a:lvl3pPr>
            <a:lvl4pPr marL="461963" indent="-231775">
              <a:tabLst/>
              <a:defRPr lang="en-US" sz="1200" dirty="0"/>
            </a:lvl4pPr>
            <a:lvl5pPr marL="461963" indent="-231775">
              <a:tabLst/>
              <a:defRPr lang="en-US" sz="12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0" name="Text Placeholder 13">
            <a:extLst>
              <a:ext uri="{FF2B5EF4-FFF2-40B4-BE49-F238E27FC236}">
                <a16:creationId xmlns:a16="http://schemas.microsoft.com/office/drawing/2014/main" id="{901D1A8D-240B-ED4E-BD04-4E9EB9663055}"/>
              </a:ext>
            </a:extLst>
          </p:cNvPr>
          <p:cNvSpPr>
            <a:spLocks noGrp="1"/>
          </p:cNvSpPr>
          <p:nvPr>
            <p:ph type="body" sz="quarter" idx="27" hasCustomPrompt="1"/>
          </p:nvPr>
        </p:nvSpPr>
        <p:spPr>
          <a:xfrm>
            <a:off x="33375600" y="20473588"/>
            <a:ext cx="10058400" cy="2523768"/>
          </a:xfrm>
          <a:prstGeom prst="rect">
            <a:avLst/>
          </a:prstGeom>
        </p:spPr>
        <p:txBody>
          <a:bodyPr wrap="square" lIns="365760" tIns="365760" rIns="365760" bIns="365760">
            <a:spAutoFit/>
          </a:bodyPr>
          <a:lstStyle>
            <a:lvl1pPr marL="0" indent="0">
              <a:buNone/>
              <a:tabLst/>
              <a:defRPr lang="en-US" sz="3200" dirty="0"/>
            </a:lvl1pPr>
            <a:lvl2pPr marL="461963" indent="-231775">
              <a:tabLst/>
              <a:defRPr lang="en-US" sz="2400" dirty="0"/>
            </a:lvl2pPr>
            <a:lvl3pPr marL="461963" indent="-231775">
              <a:tabLst/>
              <a:defRPr lang="en-US" sz="1800" dirty="0"/>
            </a:lvl3pPr>
            <a:lvl4pPr marL="461963" indent="-231775">
              <a:tabLst/>
              <a:defRPr lang="en-US" sz="1200" dirty="0"/>
            </a:lvl4pPr>
            <a:lvl5pPr marL="461963" indent="-231775">
              <a:tabLst/>
              <a:defRPr lang="en-US" sz="12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13">
            <a:extLst>
              <a:ext uri="{FF2B5EF4-FFF2-40B4-BE49-F238E27FC236}">
                <a16:creationId xmlns:a16="http://schemas.microsoft.com/office/drawing/2014/main" id="{2D400D92-52AF-2641-BAD0-BCC05B329A1C}"/>
              </a:ext>
            </a:extLst>
          </p:cNvPr>
          <p:cNvSpPr>
            <a:spLocks noGrp="1"/>
          </p:cNvSpPr>
          <p:nvPr>
            <p:ph type="body" sz="quarter" idx="28" hasCustomPrompt="1"/>
          </p:nvPr>
        </p:nvSpPr>
        <p:spPr>
          <a:xfrm>
            <a:off x="33375600" y="29362052"/>
            <a:ext cx="10058400" cy="2523768"/>
          </a:xfrm>
          <a:prstGeom prst="rect">
            <a:avLst/>
          </a:prstGeom>
        </p:spPr>
        <p:txBody>
          <a:bodyPr wrap="square" lIns="365760" tIns="365760" rIns="365760" bIns="365760">
            <a:spAutoFit/>
          </a:bodyPr>
          <a:lstStyle>
            <a:lvl1pPr marL="0" indent="0">
              <a:buNone/>
              <a:tabLst/>
              <a:defRPr lang="en-US" sz="3200" dirty="0"/>
            </a:lvl1pPr>
            <a:lvl2pPr marL="461963" indent="-231775">
              <a:tabLst/>
              <a:defRPr lang="en-US" sz="2400" dirty="0"/>
            </a:lvl2pPr>
            <a:lvl3pPr marL="461963" indent="-231775">
              <a:tabLst/>
              <a:defRPr lang="en-US" sz="1800" dirty="0"/>
            </a:lvl3pPr>
            <a:lvl4pPr marL="461963" indent="-231775">
              <a:tabLst/>
              <a:defRPr lang="en-US" sz="1200" dirty="0"/>
            </a:lvl4pPr>
            <a:lvl5pPr marL="461963" indent="-231775">
              <a:tabLst/>
              <a:defRPr lang="en-US" sz="12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7582369"/>
      </p:ext>
    </p:extLst>
  </p:cSld>
  <p:clrMapOvr>
    <a:masterClrMapping/>
  </p:clrMapOvr>
  <p:extLst>
    <p:ext uri="{DCECCB84-F9BA-43D5-87BE-67443E8EF086}">
      <p15:sldGuideLst xmlns:p15="http://schemas.microsoft.com/office/powerpoint/2012/main">
        <p15:guide id="1" orient="horz" pos="20208" userDrawn="1">
          <p15:clr>
            <a:srgbClr val="FBAE40"/>
          </p15:clr>
        </p15:guide>
        <p15:guide id="2" pos="288" userDrawn="1">
          <p15:clr>
            <a:srgbClr val="FBAE40"/>
          </p15:clr>
        </p15:guide>
        <p15:guide id="3" pos="6624" userDrawn="1">
          <p15:clr>
            <a:srgbClr val="FBAE40"/>
          </p15:clr>
        </p15:guide>
        <p15:guide id="4" pos="7200" userDrawn="1">
          <p15:clr>
            <a:srgbClr val="FBAE40"/>
          </p15:clr>
        </p15:guide>
        <p15:guide id="5" pos="13536" userDrawn="1">
          <p15:clr>
            <a:srgbClr val="FBAE40"/>
          </p15:clr>
        </p15:guide>
        <p15:guide id="6" pos="14112" userDrawn="1">
          <p15:clr>
            <a:srgbClr val="FBAE40"/>
          </p15:clr>
        </p15:guide>
        <p15:guide id="7" pos="20448" userDrawn="1">
          <p15:clr>
            <a:srgbClr val="FBAE40"/>
          </p15:clr>
        </p15:guide>
        <p15:guide id="8" pos="21024" userDrawn="1">
          <p15:clr>
            <a:srgbClr val="FBAE40"/>
          </p15:clr>
        </p15:guide>
        <p15:guide id="9" pos="27360" userDrawn="1">
          <p15:clr>
            <a:srgbClr val="FBAE40"/>
          </p15:clr>
        </p15:guide>
        <p15:guide id="10" orient="horz" pos="292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27F5C-A66B-54F5-5EA1-F14F74EDF379}"/>
              </a:ext>
            </a:extLst>
          </p:cNvPr>
          <p:cNvSpPr>
            <a:spLocks noGrp="1"/>
          </p:cNvSpPr>
          <p:nvPr>
            <p:ph type="title"/>
          </p:nvPr>
        </p:nvSpPr>
        <p:spPr>
          <a:xfrm>
            <a:off x="3022600" y="2193925"/>
            <a:ext cx="14157325" cy="7681913"/>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89F80E5-6508-78C3-7410-5E38A3B742A7}"/>
              </a:ext>
            </a:extLst>
          </p:cNvPr>
          <p:cNvSpPr>
            <a:spLocks noGrp="1"/>
          </p:cNvSpPr>
          <p:nvPr>
            <p:ph type="pic" idx="1"/>
          </p:nvPr>
        </p:nvSpPr>
        <p:spPr>
          <a:xfrm>
            <a:off x="18659475" y="4740275"/>
            <a:ext cx="22220238" cy="233934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5F6C654-2822-B407-156D-957C64CD387D}"/>
              </a:ext>
            </a:extLst>
          </p:cNvPr>
          <p:cNvSpPr>
            <a:spLocks noGrp="1"/>
          </p:cNvSpPr>
          <p:nvPr>
            <p:ph type="body" sz="half" idx="2"/>
          </p:nvPr>
        </p:nvSpPr>
        <p:spPr>
          <a:xfrm>
            <a:off x="3022600" y="9875838"/>
            <a:ext cx="14157325" cy="1829593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CA562C-5EBE-682E-46E1-E9FF2BB497F1}"/>
              </a:ext>
            </a:extLst>
          </p:cNvPr>
          <p:cNvSpPr>
            <a:spLocks noGrp="1"/>
          </p:cNvSpPr>
          <p:nvPr>
            <p:ph type="dt" sz="half" idx="10"/>
          </p:nvPr>
        </p:nvSpPr>
        <p:spPr>
          <a:xfrm>
            <a:off x="3017838" y="30510163"/>
            <a:ext cx="9875837" cy="1752600"/>
          </a:xfrm>
          <a:prstGeom prst="rect">
            <a:avLst/>
          </a:prstGeom>
        </p:spPr>
        <p:txBody>
          <a:bodyPr/>
          <a:lstStyle/>
          <a:p>
            <a:fld id="{737FFF42-098D-4B54-9547-4DADA4F4635D}" type="datetimeFigureOut">
              <a:rPr lang="en-US" smtClean="0"/>
              <a:t>10/23/2024</a:t>
            </a:fld>
            <a:endParaRPr lang="en-US"/>
          </a:p>
        </p:txBody>
      </p:sp>
      <p:sp>
        <p:nvSpPr>
          <p:cNvPr id="6" name="Footer Placeholder 5">
            <a:extLst>
              <a:ext uri="{FF2B5EF4-FFF2-40B4-BE49-F238E27FC236}">
                <a16:creationId xmlns:a16="http://schemas.microsoft.com/office/drawing/2014/main" id="{F33A97D6-5E04-1458-E0D9-839573305FAE}"/>
              </a:ext>
            </a:extLst>
          </p:cNvPr>
          <p:cNvSpPr>
            <a:spLocks noGrp="1"/>
          </p:cNvSpPr>
          <p:nvPr>
            <p:ph type="ftr" sz="quarter" idx="11"/>
          </p:nvPr>
        </p:nvSpPr>
        <p:spPr>
          <a:xfrm>
            <a:off x="14538325" y="30510163"/>
            <a:ext cx="14814550" cy="1752600"/>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7BBA0F0-E7E1-31DE-C942-1926F6AA857E}"/>
              </a:ext>
            </a:extLst>
          </p:cNvPr>
          <p:cNvSpPr>
            <a:spLocks noGrp="1"/>
          </p:cNvSpPr>
          <p:nvPr>
            <p:ph type="sldNum" sz="quarter" idx="12"/>
          </p:nvPr>
        </p:nvSpPr>
        <p:spPr>
          <a:xfrm>
            <a:off x="30997525" y="30510163"/>
            <a:ext cx="9875838" cy="1752600"/>
          </a:xfrm>
          <a:prstGeom prst="rect">
            <a:avLst/>
          </a:prstGeom>
        </p:spPr>
        <p:txBody>
          <a:bodyPr/>
          <a:lstStyle/>
          <a:p>
            <a:fld id="{39CF27A1-8DFA-4458-A5AA-EA08FBC4CCB9}" type="slidenum">
              <a:rPr lang="en-US" smtClean="0"/>
              <a:t>‹#›</a:t>
            </a:fld>
            <a:endParaRPr lang="en-US"/>
          </a:p>
        </p:txBody>
      </p:sp>
    </p:spTree>
    <p:extLst>
      <p:ext uri="{BB962C8B-B14F-4D97-AF65-F5344CB8AC3E}">
        <p14:creationId xmlns:p14="http://schemas.microsoft.com/office/powerpoint/2010/main" val="4241905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52CF4-9EBB-7F3F-5FB4-9345339B6DCC}"/>
              </a:ext>
            </a:extLst>
          </p:cNvPr>
          <p:cNvSpPr>
            <a:spLocks noGrp="1"/>
          </p:cNvSpPr>
          <p:nvPr>
            <p:ph type="title"/>
          </p:nvPr>
        </p:nvSpPr>
        <p:spPr>
          <a:xfrm>
            <a:off x="3017838" y="1752600"/>
            <a:ext cx="37855525" cy="6362700"/>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3269D2A-2AF1-B89F-1E59-805E5A1DF207}"/>
              </a:ext>
            </a:extLst>
          </p:cNvPr>
          <p:cNvSpPr>
            <a:spLocks noGrp="1"/>
          </p:cNvSpPr>
          <p:nvPr>
            <p:ph type="body" orient="vert" idx="1"/>
          </p:nvPr>
        </p:nvSpPr>
        <p:spPr>
          <a:xfrm>
            <a:off x="3017838" y="8763000"/>
            <a:ext cx="37855525" cy="208867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57092E-82C8-099F-CC83-3C9D284F72AA}"/>
              </a:ext>
            </a:extLst>
          </p:cNvPr>
          <p:cNvSpPr>
            <a:spLocks noGrp="1"/>
          </p:cNvSpPr>
          <p:nvPr>
            <p:ph type="dt" sz="half" idx="10"/>
          </p:nvPr>
        </p:nvSpPr>
        <p:spPr>
          <a:xfrm>
            <a:off x="3017838" y="30510163"/>
            <a:ext cx="9875837" cy="1752600"/>
          </a:xfrm>
          <a:prstGeom prst="rect">
            <a:avLst/>
          </a:prstGeom>
        </p:spPr>
        <p:txBody>
          <a:bodyPr/>
          <a:lstStyle/>
          <a:p>
            <a:fld id="{737FFF42-098D-4B54-9547-4DADA4F4635D}" type="datetimeFigureOut">
              <a:rPr lang="en-US" smtClean="0"/>
              <a:t>10/23/2024</a:t>
            </a:fld>
            <a:endParaRPr lang="en-US"/>
          </a:p>
        </p:txBody>
      </p:sp>
      <p:sp>
        <p:nvSpPr>
          <p:cNvPr id="5" name="Footer Placeholder 4">
            <a:extLst>
              <a:ext uri="{FF2B5EF4-FFF2-40B4-BE49-F238E27FC236}">
                <a16:creationId xmlns:a16="http://schemas.microsoft.com/office/drawing/2014/main" id="{54AE8B61-CAE6-1EB3-9DF8-BC648D9DE254}"/>
              </a:ext>
            </a:extLst>
          </p:cNvPr>
          <p:cNvSpPr>
            <a:spLocks noGrp="1"/>
          </p:cNvSpPr>
          <p:nvPr>
            <p:ph type="ftr" sz="quarter" idx="11"/>
          </p:nvPr>
        </p:nvSpPr>
        <p:spPr>
          <a:xfrm>
            <a:off x="14538325" y="30510163"/>
            <a:ext cx="14814550" cy="1752600"/>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5ADF9FB-CE22-E2C7-F571-239E2B278394}"/>
              </a:ext>
            </a:extLst>
          </p:cNvPr>
          <p:cNvSpPr>
            <a:spLocks noGrp="1"/>
          </p:cNvSpPr>
          <p:nvPr>
            <p:ph type="sldNum" sz="quarter" idx="12"/>
          </p:nvPr>
        </p:nvSpPr>
        <p:spPr>
          <a:xfrm>
            <a:off x="30997525" y="30510163"/>
            <a:ext cx="9875838" cy="1752600"/>
          </a:xfrm>
          <a:prstGeom prst="rect">
            <a:avLst/>
          </a:prstGeom>
        </p:spPr>
        <p:txBody>
          <a:bodyPr/>
          <a:lstStyle/>
          <a:p>
            <a:fld id="{39CF27A1-8DFA-4458-A5AA-EA08FBC4CCB9}" type="slidenum">
              <a:rPr lang="en-US" smtClean="0"/>
              <a:t>‹#›</a:t>
            </a:fld>
            <a:endParaRPr lang="en-US"/>
          </a:p>
        </p:txBody>
      </p:sp>
    </p:spTree>
    <p:extLst>
      <p:ext uri="{BB962C8B-B14F-4D97-AF65-F5344CB8AC3E}">
        <p14:creationId xmlns:p14="http://schemas.microsoft.com/office/powerpoint/2010/main" val="24169119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9669EA5-E42D-0067-E089-2D2B8DABEEBD}"/>
              </a:ext>
            </a:extLst>
          </p:cNvPr>
          <p:cNvSpPr>
            <a:spLocks noGrp="1"/>
          </p:cNvSpPr>
          <p:nvPr>
            <p:ph type="title" orient="vert"/>
          </p:nvPr>
        </p:nvSpPr>
        <p:spPr>
          <a:xfrm>
            <a:off x="31410275" y="1752600"/>
            <a:ext cx="9463088" cy="278971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B39A0A-C6E7-3AE0-B5CF-C1171FF167B6}"/>
              </a:ext>
            </a:extLst>
          </p:cNvPr>
          <p:cNvSpPr>
            <a:spLocks noGrp="1"/>
          </p:cNvSpPr>
          <p:nvPr>
            <p:ph type="body" orient="vert" idx="1"/>
          </p:nvPr>
        </p:nvSpPr>
        <p:spPr>
          <a:xfrm>
            <a:off x="3017838" y="1752600"/>
            <a:ext cx="28240037" cy="278971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1C8BA2-720F-4A8A-F1B3-A90FC156C8C6}"/>
              </a:ext>
            </a:extLst>
          </p:cNvPr>
          <p:cNvSpPr>
            <a:spLocks noGrp="1"/>
          </p:cNvSpPr>
          <p:nvPr>
            <p:ph type="dt" sz="half" idx="10"/>
          </p:nvPr>
        </p:nvSpPr>
        <p:spPr>
          <a:xfrm>
            <a:off x="3017838" y="30510163"/>
            <a:ext cx="9875837" cy="1752600"/>
          </a:xfrm>
          <a:prstGeom prst="rect">
            <a:avLst/>
          </a:prstGeom>
        </p:spPr>
        <p:txBody>
          <a:bodyPr/>
          <a:lstStyle/>
          <a:p>
            <a:fld id="{737FFF42-098D-4B54-9547-4DADA4F4635D}" type="datetimeFigureOut">
              <a:rPr lang="en-US" smtClean="0"/>
              <a:t>10/23/2024</a:t>
            </a:fld>
            <a:endParaRPr lang="en-US"/>
          </a:p>
        </p:txBody>
      </p:sp>
      <p:sp>
        <p:nvSpPr>
          <p:cNvPr id="5" name="Footer Placeholder 4">
            <a:extLst>
              <a:ext uri="{FF2B5EF4-FFF2-40B4-BE49-F238E27FC236}">
                <a16:creationId xmlns:a16="http://schemas.microsoft.com/office/drawing/2014/main" id="{2B6F83F2-C485-1B08-0620-6DAE3A5C7C55}"/>
              </a:ext>
            </a:extLst>
          </p:cNvPr>
          <p:cNvSpPr>
            <a:spLocks noGrp="1"/>
          </p:cNvSpPr>
          <p:nvPr>
            <p:ph type="ftr" sz="quarter" idx="11"/>
          </p:nvPr>
        </p:nvSpPr>
        <p:spPr>
          <a:xfrm>
            <a:off x="14538325" y="30510163"/>
            <a:ext cx="14814550" cy="1752600"/>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09B4F1-C982-16D0-0444-B8C2559CE6B2}"/>
              </a:ext>
            </a:extLst>
          </p:cNvPr>
          <p:cNvSpPr>
            <a:spLocks noGrp="1"/>
          </p:cNvSpPr>
          <p:nvPr>
            <p:ph type="sldNum" sz="quarter" idx="12"/>
          </p:nvPr>
        </p:nvSpPr>
        <p:spPr>
          <a:xfrm>
            <a:off x="30997525" y="30510163"/>
            <a:ext cx="9875838" cy="1752600"/>
          </a:xfrm>
          <a:prstGeom prst="rect">
            <a:avLst/>
          </a:prstGeom>
        </p:spPr>
        <p:txBody>
          <a:bodyPr/>
          <a:lstStyle/>
          <a:p>
            <a:fld id="{39CF27A1-8DFA-4458-A5AA-EA08FBC4CCB9}" type="slidenum">
              <a:rPr lang="en-US" smtClean="0"/>
              <a:t>‹#›</a:t>
            </a:fld>
            <a:endParaRPr lang="en-US"/>
          </a:p>
        </p:txBody>
      </p:sp>
    </p:spTree>
    <p:extLst>
      <p:ext uri="{BB962C8B-B14F-4D97-AF65-F5344CB8AC3E}">
        <p14:creationId xmlns:p14="http://schemas.microsoft.com/office/powerpoint/2010/main" val="5347422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Without Guides">
    <p:spTree>
      <p:nvGrpSpPr>
        <p:cNvPr id="1" name=""/>
        <p:cNvGrpSpPr/>
        <p:nvPr/>
      </p:nvGrpSpPr>
      <p:grpSpPr>
        <a:xfrm>
          <a:off x="0" y="0"/>
          <a:ext cx="0" cy="0"/>
          <a:chOff x="0" y="0"/>
          <a:chExt cx="0" cy="0"/>
        </a:xfrm>
      </p:grpSpPr>
    </p:spTree>
    <p:extLst>
      <p:ext uri="{BB962C8B-B14F-4D97-AF65-F5344CB8AC3E}">
        <p14:creationId xmlns:p14="http://schemas.microsoft.com/office/powerpoint/2010/main" val="788282303"/>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A97C4-8B1A-89BA-8C29-B86999F2FED4}"/>
              </a:ext>
            </a:extLst>
          </p:cNvPr>
          <p:cNvSpPr>
            <a:spLocks noGrp="1"/>
          </p:cNvSpPr>
          <p:nvPr>
            <p:ph type="ctrTitle"/>
          </p:nvPr>
        </p:nvSpPr>
        <p:spPr>
          <a:xfrm>
            <a:off x="5486400" y="5387975"/>
            <a:ext cx="32918400" cy="11460163"/>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98E1C02-08DD-1C2B-F248-73E357A6FADB}"/>
              </a:ext>
            </a:extLst>
          </p:cNvPr>
          <p:cNvSpPr>
            <a:spLocks noGrp="1"/>
          </p:cNvSpPr>
          <p:nvPr>
            <p:ph type="subTitle" idx="1"/>
          </p:nvPr>
        </p:nvSpPr>
        <p:spPr>
          <a:xfrm>
            <a:off x="5486400" y="17289463"/>
            <a:ext cx="32918400" cy="794861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C87FAA-BD9B-2B45-DB05-7B2B85EA95B0}"/>
              </a:ext>
            </a:extLst>
          </p:cNvPr>
          <p:cNvSpPr>
            <a:spLocks noGrp="1"/>
          </p:cNvSpPr>
          <p:nvPr>
            <p:ph type="dt" sz="half" idx="10"/>
          </p:nvPr>
        </p:nvSpPr>
        <p:spPr>
          <a:xfrm>
            <a:off x="3017838" y="30510163"/>
            <a:ext cx="9875837" cy="1752600"/>
          </a:xfrm>
          <a:prstGeom prst="rect">
            <a:avLst/>
          </a:prstGeom>
        </p:spPr>
        <p:txBody>
          <a:bodyPr/>
          <a:lstStyle/>
          <a:p>
            <a:fld id="{737FFF42-098D-4B54-9547-4DADA4F4635D}" type="datetimeFigureOut">
              <a:rPr lang="en-US" smtClean="0"/>
              <a:t>10/23/2024</a:t>
            </a:fld>
            <a:endParaRPr lang="en-US"/>
          </a:p>
        </p:txBody>
      </p:sp>
      <p:sp>
        <p:nvSpPr>
          <p:cNvPr id="5" name="Footer Placeholder 4">
            <a:extLst>
              <a:ext uri="{FF2B5EF4-FFF2-40B4-BE49-F238E27FC236}">
                <a16:creationId xmlns:a16="http://schemas.microsoft.com/office/drawing/2014/main" id="{89C6653C-CAE6-E732-2086-E6E31C09F8BF}"/>
              </a:ext>
            </a:extLst>
          </p:cNvPr>
          <p:cNvSpPr>
            <a:spLocks noGrp="1"/>
          </p:cNvSpPr>
          <p:nvPr>
            <p:ph type="ftr" sz="quarter" idx="11"/>
          </p:nvPr>
        </p:nvSpPr>
        <p:spPr>
          <a:xfrm>
            <a:off x="14538325" y="30510163"/>
            <a:ext cx="14814550" cy="1752600"/>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8C1D403-CB7E-9156-B074-308BF253BFEA}"/>
              </a:ext>
            </a:extLst>
          </p:cNvPr>
          <p:cNvSpPr>
            <a:spLocks noGrp="1"/>
          </p:cNvSpPr>
          <p:nvPr>
            <p:ph type="sldNum" sz="quarter" idx="12"/>
          </p:nvPr>
        </p:nvSpPr>
        <p:spPr>
          <a:xfrm>
            <a:off x="30997525" y="30510163"/>
            <a:ext cx="9875838" cy="1752600"/>
          </a:xfrm>
          <a:prstGeom prst="rect">
            <a:avLst/>
          </a:prstGeom>
        </p:spPr>
        <p:txBody>
          <a:bodyPr/>
          <a:lstStyle/>
          <a:p>
            <a:fld id="{39CF27A1-8DFA-4458-A5AA-EA08FBC4CCB9}" type="slidenum">
              <a:rPr lang="en-US" smtClean="0"/>
              <a:t>‹#›</a:t>
            </a:fld>
            <a:endParaRPr lang="en-US"/>
          </a:p>
        </p:txBody>
      </p:sp>
    </p:spTree>
    <p:extLst>
      <p:ext uri="{BB962C8B-B14F-4D97-AF65-F5344CB8AC3E}">
        <p14:creationId xmlns:p14="http://schemas.microsoft.com/office/powerpoint/2010/main" val="2637122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157BC-D63C-42FC-A0B7-50B908B64438}"/>
              </a:ext>
            </a:extLst>
          </p:cNvPr>
          <p:cNvSpPr>
            <a:spLocks noGrp="1"/>
          </p:cNvSpPr>
          <p:nvPr>
            <p:ph type="title"/>
          </p:nvPr>
        </p:nvSpPr>
        <p:spPr>
          <a:xfrm>
            <a:off x="3017838" y="1752600"/>
            <a:ext cx="37855525" cy="63627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F22B98B-5243-01F6-FE0A-5A9B37017EF0}"/>
              </a:ext>
            </a:extLst>
          </p:cNvPr>
          <p:cNvSpPr>
            <a:spLocks noGrp="1"/>
          </p:cNvSpPr>
          <p:nvPr>
            <p:ph idx="1"/>
          </p:nvPr>
        </p:nvSpPr>
        <p:spPr>
          <a:xfrm>
            <a:off x="3017838" y="8763000"/>
            <a:ext cx="37855525" cy="208867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9FF8D9-705D-8108-676D-900DEFABE004}"/>
              </a:ext>
            </a:extLst>
          </p:cNvPr>
          <p:cNvSpPr>
            <a:spLocks noGrp="1"/>
          </p:cNvSpPr>
          <p:nvPr>
            <p:ph type="dt" sz="half" idx="10"/>
          </p:nvPr>
        </p:nvSpPr>
        <p:spPr>
          <a:xfrm>
            <a:off x="3017838" y="30510163"/>
            <a:ext cx="9875837" cy="1752600"/>
          </a:xfrm>
          <a:prstGeom prst="rect">
            <a:avLst/>
          </a:prstGeom>
        </p:spPr>
        <p:txBody>
          <a:bodyPr/>
          <a:lstStyle/>
          <a:p>
            <a:fld id="{737FFF42-098D-4B54-9547-4DADA4F4635D}" type="datetimeFigureOut">
              <a:rPr lang="en-US" smtClean="0"/>
              <a:t>10/23/2024</a:t>
            </a:fld>
            <a:endParaRPr lang="en-US"/>
          </a:p>
        </p:txBody>
      </p:sp>
      <p:sp>
        <p:nvSpPr>
          <p:cNvPr id="5" name="Footer Placeholder 4">
            <a:extLst>
              <a:ext uri="{FF2B5EF4-FFF2-40B4-BE49-F238E27FC236}">
                <a16:creationId xmlns:a16="http://schemas.microsoft.com/office/drawing/2014/main" id="{730547E8-11C8-A40A-DD2F-F6A894089AC8}"/>
              </a:ext>
            </a:extLst>
          </p:cNvPr>
          <p:cNvSpPr>
            <a:spLocks noGrp="1"/>
          </p:cNvSpPr>
          <p:nvPr>
            <p:ph type="ftr" sz="quarter" idx="11"/>
          </p:nvPr>
        </p:nvSpPr>
        <p:spPr>
          <a:xfrm>
            <a:off x="14538325" y="30510163"/>
            <a:ext cx="14814550" cy="1752600"/>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1D6BF3F-404D-D0E8-617F-EB07251D4AFF}"/>
              </a:ext>
            </a:extLst>
          </p:cNvPr>
          <p:cNvSpPr>
            <a:spLocks noGrp="1"/>
          </p:cNvSpPr>
          <p:nvPr>
            <p:ph type="sldNum" sz="quarter" idx="12"/>
          </p:nvPr>
        </p:nvSpPr>
        <p:spPr>
          <a:xfrm>
            <a:off x="30997525" y="30510163"/>
            <a:ext cx="9875838" cy="1752600"/>
          </a:xfrm>
          <a:prstGeom prst="rect">
            <a:avLst/>
          </a:prstGeom>
        </p:spPr>
        <p:txBody>
          <a:bodyPr/>
          <a:lstStyle/>
          <a:p>
            <a:fld id="{39CF27A1-8DFA-4458-A5AA-EA08FBC4CCB9}" type="slidenum">
              <a:rPr lang="en-US" smtClean="0"/>
              <a:t>‹#›</a:t>
            </a:fld>
            <a:endParaRPr lang="en-US"/>
          </a:p>
        </p:txBody>
      </p:sp>
    </p:spTree>
    <p:extLst>
      <p:ext uri="{BB962C8B-B14F-4D97-AF65-F5344CB8AC3E}">
        <p14:creationId xmlns:p14="http://schemas.microsoft.com/office/powerpoint/2010/main" val="1174452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3775E-F3F7-D954-CB70-ED3B6C98BC3E}"/>
              </a:ext>
            </a:extLst>
          </p:cNvPr>
          <p:cNvSpPr>
            <a:spLocks noGrp="1"/>
          </p:cNvSpPr>
          <p:nvPr>
            <p:ph type="title"/>
          </p:nvPr>
        </p:nvSpPr>
        <p:spPr>
          <a:xfrm>
            <a:off x="2994025" y="8207375"/>
            <a:ext cx="37857113" cy="13692188"/>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8E60A26-2992-39A6-6B9F-4567AB7EEDD4}"/>
              </a:ext>
            </a:extLst>
          </p:cNvPr>
          <p:cNvSpPr>
            <a:spLocks noGrp="1"/>
          </p:cNvSpPr>
          <p:nvPr>
            <p:ph type="body" idx="1"/>
          </p:nvPr>
        </p:nvSpPr>
        <p:spPr>
          <a:xfrm>
            <a:off x="2994025" y="22029738"/>
            <a:ext cx="37857113" cy="7200900"/>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19749B-A090-E7B5-84B9-9261B2066674}"/>
              </a:ext>
            </a:extLst>
          </p:cNvPr>
          <p:cNvSpPr>
            <a:spLocks noGrp="1"/>
          </p:cNvSpPr>
          <p:nvPr>
            <p:ph type="dt" sz="half" idx="10"/>
          </p:nvPr>
        </p:nvSpPr>
        <p:spPr>
          <a:xfrm>
            <a:off x="3017838" y="30510163"/>
            <a:ext cx="9875837" cy="1752600"/>
          </a:xfrm>
          <a:prstGeom prst="rect">
            <a:avLst/>
          </a:prstGeom>
        </p:spPr>
        <p:txBody>
          <a:bodyPr/>
          <a:lstStyle/>
          <a:p>
            <a:fld id="{737FFF42-098D-4B54-9547-4DADA4F4635D}" type="datetimeFigureOut">
              <a:rPr lang="en-US" smtClean="0"/>
              <a:t>10/23/2024</a:t>
            </a:fld>
            <a:endParaRPr lang="en-US"/>
          </a:p>
        </p:txBody>
      </p:sp>
      <p:sp>
        <p:nvSpPr>
          <p:cNvPr id="5" name="Footer Placeholder 4">
            <a:extLst>
              <a:ext uri="{FF2B5EF4-FFF2-40B4-BE49-F238E27FC236}">
                <a16:creationId xmlns:a16="http://schemas.microsoft.com/office/drawing/2014/main" id="{90369A19-8E90-FA85-0AB7-7890BDCFF5D3}"/>
              </a:ext>
            </a:extLst>
          </p:cNvPr>
          <p:cNvSpPr>
            <a:spLocks noGrp="1"/>
          </p:cNvSpPr>
          <p:nvPr>
            <p:ph type="ftr" sz="quarter" idx="11"/>
          </p:nvPr>
        </p:nvSpPr>
        <p:spPr>
          <a:xfrm>
            <a:off x="14538325" y="30510163"/>
            <a:ext cx="14814550" cy="1752600"/>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B06A8F2-AFA0-BD93-54B3-CCF38C23FE12}"/>
              </a:ext>
            </a:extLst>
          </p:cNvPr>
          <p:cNvSpPr>
            <a:spLocks noGrp="1"/>
          </p:cNvSpPr>
          <p:nvPr>
            <p:ph type="sldNum" sz="quarter" idx="12"/>
          </p:nvPr>
        </p:nvSpPr>
        <p:spPr>
          <a:xfrm>
            <a:off x="30997525" y="30510163"/>
            <a:ext cx="9875838" cy="1752600"/>
          </a:xfrm>
          <a:prstGeom prst="rect">
            <a:avLst/>
          </a:prstGeom>
        </p:spPr>
        <p:txBody>
          <a:bodyPr/>
          <a:lstStyle/>
          <a:p>
            <a:fld id="{39CF27A1-8DFA-4458-A5AA-EA08FBC4CCB9}" type="slidenum">
              <a:rPr lang="en-US" smtClean="0"/>
              <a:t>‹#›</a:t>
            </a:fld>
            <a:endParaRPr lang="en-US"/>
          </a:p>
        </p:txBody>
      </p:sp>
    </p:spTree>
    <p:extLst>
      <p:ext uri="{BB962C8B-B14F-4D97-AF65-F5344CB8AC3E}">
        <p14:creationId xmlns:p14="http://schemas.microsoft.com/office/powerpoint/2010/main" val="1928814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9FEEF-B0D2-FF0F-14E6-DD6272194A27}"/>
              </a:ext>
            </a:extLst>
          </p:cNvPr>
          <p:cNvSpPr>
            <a:spLocks noGrp="1"/>
          </p:cNvSpPr>
          <p:nvPr>
            <p:ph type="title"/>
          </p:nvPr>
        </p:nvSpPr>
        <p:spPr>
          <a:xfrm>
            <a:off x="3017838" y="1752600"/>
            <a:ext cx="37855525" cy="63627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026BA39-2921-FDF4-8D4D-1CE257C093C1}"/>
              </a:ext>
            </a:extLst>
          </p:cNvPr>
          <p:cNvSpPr>
            <a:spLocks noGrp="1"/>
          </p:cNvSpPr>
          <p:nvPr>
            <p:ph sz="half" idx="1"/>
          </p:nvPr>
        </p:nvSpPr>
        <p:spPr>
          <a:xfrm>
            <a:off x="3017838" y="8763000"/>
            <a:ext cx="18851562" cy="208867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1AB69D3-21E1-6DC0-79B3-94153E9E3830}"/>
              </a:ext>
            </a:extLst>
          </p:cNvPr>
          <p:cNvSpPr>
            <a:spLocks noGrp="1"/>
          </p:cNvSpPr>
          <p:nvPr>
            <p:ph sz="half" idx="2"/>
          </p:nvPr>
        </p:nvSpPr>
        <p:spPr>
          <a:xfrm>
            <a:off x="22021800" y="8763000"/>
            <a:ext cx="18851563" cy="208867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D318E85-3C08-B68E-A13B-3F6FF2783AE9}"/>
              </a:ext>
            </a:extLst>
          </p:cNvPr>
          <p:cNvSpPr>
            <a:spLocks noGrp="1"/>
          </p:cNvSpPr>
          <p:nvPr>
            <p:ph type="dt" sz="half" idx="10"/>
          </p:nvPr>
        </p:nvSpPr>
        <p:spPr>
          <a:xfrm>
            <a:off x="3017838" y="30510163"/>
            <a:ext cx="9875837" cy="1752600"/>
          </a:xfrm>
          <a:prstGeom prst="rect">
            <a:avLst/>
          </a:prstGeom>
        </p:spPr>
        <p:txBody>
          <a:bodyPr/>
          <a:lstStyle/>
          <a:p>
            <a:fld id="{737FFF42-098D-4B54-9547-4DADA4F4635D}" type="datetimeFigureOut">
              <a:rPr lang="en-US" smtClean="0"/>
              <a:t>10/23/2024</a:t>
            </a:fld>
            <a:endParaRPr lang="en-US"/>
          </a:p>
        </p:txBody>
      </p:sp>
      <p:sp>
        <p:nvSpPr>
          <p:cNvPr id="6" name="Footer Placeholder 5">
            <a:extLst>
              <a:ext uri="{FF2B5EF4-FFF2-40B4-BE49-F238E27FC236}">
                <a16:creationId xmlns:a16="http://schemas.microsoft.com/office/drawing/2014/main" id="{D8AF34C7-6198-58E6-B027-0BE0D704EB8E}"/>
              </a:ext>
            </a:extLst>
          </p:cNvPr>
          <p:cNvSpPr>
            <a:spLocks noGrp="1"/>
          </p:cNvSpPr>
          <p:nvPr>
            <p:ph type="ftr" sz="quarter" idx="11"/>
          </p:nvPr>
        </p:nvSpPr>
        <p:spPr>
          <a:xfrm>
            <a:off x="14538325" y="30510163"/>
            <a:ext cx="14814550" cy="1752600"/>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626709F-84EA-7391-AB0F-6AC0E81DFDE3}"/>
              </a:ext>
            </a:extLst>
          </p:cNvPr>
          <p:cNvSpPr>
            <a:spLocks noGrp="1"/>
          </p:cNvSpPr>
          <p:nvPr>
            <p:ph type="sldNum" sz="quarter" idx="12"/>
          </p:nvPr>
        </p:nvSpPr>
        <p:spPr>
          <a:xfrm>
            <a:off x="30997525" y="30510163"/>
            <a:ext cx="9875838" cy="1752600"/>
          </a:xfrm>
          <a:prstGeom prst="rect">
            <a:avLst/>
          </a:prstGeom>
        </p:spPr>
        <p:txBody>
          <a:bodyPr/>
          <a:lstStyle/>
          <a:p>
            <a:fld id="{39CF27A1-8DFA-4458-A5AA-EA08FBC4CCB9}" type="slidenum">
              <a:rPr lang="en-US" smtClean="0"/>
              <a:t>‹#›</a:t>
            </a:fld>
            <a:endParaRPr lang="en-US"/>
          </a:p>
        </p:txBody>
      </p:sp>
    </p:spTree>
    <p:extLst>
      <p:ext uri="{BB962C8B-B14F-4D97-AF65-F5344CB8AC3E}">
        <p14:creationId xmlns:p14="http://schemas.microsoft.com/office/powerpoint/2010/main" val="4103398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4B071-BC32-8846-BABF-F05790803D6A}"/>
              </a:ext>
            </a:extLst>
          </p:cNvPr>
          <p:cNvSpPr>
            <a:spLocks noGrp="1"/>
          </p:cNvSpPr>
          <p:nvPr>
            <p:ph type="title"/>
          </p:nvPr>
        </p:nvSpPr>
        <p:spPr>
          <a:xfrm>
            <a:off x="3022600" y="1752600"/>
            <a:ext cx="37857113" cy="63627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07EBC8C-97B8-E570-E161-7B1594592D41}"/>
              </a:ext>
            </a:extLst>
          </p:cNvPr>
          <p:cNvSpPr>
            <a:spLocks noGrp="1"/>
          </p:cNvSpPr>
          <p:nvPr>
            <p:ph type="body" idx="1"/>
          </p:nvPr>
        </p:nvSpPr>
        <p:spPr>
          <a:xfrm>
            <a:off x="3022600" y="8069263"/>
            <a:ext cx="18568988" cy="39544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AB9C81-4AF1-1D21-1E3E-0E1B3FCC9F15}"/>
              </a:ext>
            </a:extLst>
          </p:cNvPr>
          <p:cNvSpPr>
            <a:spLocks noGrp="1"/>
          </p:cNvSpPr>
          <p:nvPr>
            <p:ph sz="half" idx="2"/>
          </p:nvPr>
        </p:nvSpPr>
        <p:spPr>
          <a:xfrm>
            <a:off x="3022600" y="12023725"/>
            <a:ext cx="18568988" cy="17686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8069DE9-7C5C-7955-F4C9-D72F71BFE0CA}"/>
              </a:ext>
            </a:extLst>
          </p:cNvPr>
          <p:cNvSpPr>
            <a:spLocks noGrp="1"/>
          </p:cNvSpPr>
          <p:nvPr>
            <p:ph type="body" sz="quarter" idx="3"/>
          </p:nvPr>
        </p:nvSpPr>
        <p:spPr>
          <a:xfrm>
            <a:off x="22220238" y="8069263"/>
            <a:ext cx="18659475" cy="39544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7051DBF-3C22-565E-B8DB-560D4CF0B5FC}"/>
              </a:ext>
            </a:extLst>
          </p:cNvPr>
          <p:cNvSpPr>
            <a:spLocks noGrp="1"/>
          </p:cNvSpPr>
          <p:nvPr>
            <p:ph sz="quarter" idx="4"/>
          </p:nvPr>
        </p:nvSpPr>
        <p:spPr>
          <a:xfrm>
            <a:off x="22220238" y="12023725"/>
            <a:ext cx="18659475" cy="17686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60C8A1B-C810-C610-AE7C-AC71D7E2E620}"/>
              </a:ext>
            </a:extLst>
          </p:cNvPr>
          <p:cNvSpPr>
            <a:spLocks noGrp="1"/>
          </p:cNvSpPr>
          <p:nvPr>
            <p:ph type="dt" sz="half" idx="10"/>
          </p:nvPr>
        </p:nvSpPr>
        <p:spPr>
          <a:xfrm>
            <a:off x="3017838" y="30510163"/>
            <a:ext cx="9875837" cy="1752600"/>
          </a:xfrm>
          <a:prstGeom prst="rect">
            <a:avLst/>
          </a:prstGeom>
        </p:spPr>
        <p:txBody>
          <a:bodyPr/>
          <a:lstStyle/>
          <a:p>
            <a:fld id="{737FFF42-098D-4B54-9547-4DADA4F4635D}" type="datetimeFigureOut">
              <a:rPr lang="en-US" smtClean="0"/>
              <a:t>10/23/2024</a:t>
            </a:fld>
            <a:endParaRPr lang="en-US"/>
          </a:p>
        </p:txBody>
      </p:sp>
      <p:sp>
        <p:nvSpPr>
          <p:cNvPr id="8" name="Footer Placeholder 7">
            <a:extLst>
              <a:ext uri="{FF2B5EF4-FFF2-40B4-BE49-F238E27FC236}">
                <a16:creationId xmlns:a16="http://schemas.microsoft.com/office/drawing/2014/main" id="{56A7096B-87C8-FA6C-4172-AAEFA53C3A79}"/>
              </a:ext>
            </a:extLst>
          </p:cNvPr>
          <p:cNvSpPr>
            <a:spLocks noGrp="1"/>
          </p:cNvSpPr>
          <p:nvPr>
            <p:ph type="ftr" sz="quarter" idx="11"/>
          </p:nvPr>
        </p:nvSpPr>
        <p:spPr>
          <a:xfrm>
            <a:off x="14538325" y="30510163"/>
            <a:ext cx="14814550" cy="1752600"/>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97099816-B059-BA9B-8681-94082BF69555}"/>
              </a:ext>
            </a:extLst>
          </p:cNvPr>
          <p:cNvSpPr>
            <a:spLocks noGrp="1"/>
          </p:cNvSpPr>
          <p:nvPr>
            <p:ph type="sldNum" sz="quarter" idx="12"/>
          </p:nvPr>
        </p:nvSpPr>
        <p:spPr>
          <a:xfrm>
            <a:off x="30997525" y="30510163"/>
            <a:ext cx="9875838" cy="1752600"/>
          </a:xfrm>
          <a:prstGeom prst="rect">
            <a:avLst/>
          </a:prstGeom>
        </p:spPr>
        <p:txBody>
          <a:bodyPr/>
          <a:lstStyle/>
          <a:p>
            <a:fld id="{39CF27A1-8DFA-4458-A5AA-EA08FBC4CCB9}" type="slidenum">
              <a:rPr lang="en-US" smtClean="0"/>
              <a:t>‹#›</a:t>
            </a:fld>
            <a:endParaRPr lang="en-US"/>
          </a:p>
        </p:txBody>
      </p:sp>
    </p:spTree>
    <p:extLst>
      <p:ext uri="{BB962C8B-B14F-4D97-AF65-F5344CB8AC3E}">
        <p14:creationId xmlns:p14="http://schemas.microsoft.com/office/powerpoint/2010/main" val="40137876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32801-CC88-ECD5-7621-8565B4AEDECD}"/>
              </a:ext>
            </a:extLst>
          </p:cNvPr>
          <p:cNvSpPr>
            <a:spLocks noGrp="1"/>
          </p:cNvSpPr>
          <p:nvPr>
            <p:ph type="title"/>
          </p:nvPr>
        </p:nvSpPr>
        <p:spPr>
          <a:xfrm>
            <a:off x="3017838" y="1752600"/>
            <a:ext cx="37855525" cy="6362700"/>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B442D09B-856E-00FD-EA4C-362D2AB0EE54}"/>
              </a:ext>
            </a:extLst>
          </p:cNvPr>
          <p:cNvSpPr>
            <a:spLocks noGrp="1"/>
          </p:cNvSpPr>
          <p:nvPr>
            <p:ph type="dt" sz="half" idx="10"/>
          </p:nvPr>
        </p:nvSpPr>
        <p:spPr>
          <a:xfrm>
            <a:off x="3017838" y="30510163"/>
            <a:ext cx="9875837" cy="1752600"/>
          </a:xfrm>
          <a:prstGeom prst="rect">
            <a:avLst/>
          </a:prstGeom>
        </p:spPr>
        <p:txBody>
          <a:bodyPr/>
          <a:lstStyle/>
          <a:p>
            <a:fld id="{737FFF42-098D-4B54-9547-4DADA4F4635D}" type="datetimeFigureOut">
              <a:rPr lang="en-US" smtClean="0"/>
              <a:t>10/23/2024</a:t>
            </a:fld>
            <a:endParaRPr lang="en-US"/>
          </a:p>
        </p:txBody>
      </p:sp>
      <p:sp>
        <p:nvSpPr>
          <p:cNvPr id="4" name="Footer Placeholder 3">
            <a:extLst>
              <a:ext uri="{FF2B5EF4-FFF2-40B4-BE49-F238E27FC236}">
                <a16:creationId xmlns:a16="http://schemas.microsoft.com/office/drawing/2014/main" id="{0EF542C5-BB9C-CB47-F86F-2FE8D1E33FED}"/>
              </a:ext>
            </a:extLst>
          </p:cNvPr>
          <p:cNvSpPr>
            <a:spLocks noGrp="1"/>
          </p:cNvSpPr>
          <p:nvPr>
            <p:ph type="ftr" sz="quarter" idx="11"/>
          </p:nvPr>
        </p:nvSpPr>
        <p:spPr>
          <a:xfrm>
            <a:off x="14538325" y="30510163"/>
            <a:ext cx="14814550" cy="1752600"/>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685504C-66BB-ADB6-3EAD-E1401F9FEFBA}"/>
              </a:ext>
            </a:extLst>
          </p:cNvPr>
          <p:cNvSpPr>
            <a:spLocks noGrp="1"/>
          </p:cNvSpPr>
          <p:nvPr>
            <p:ph type="sldNum" sz="quarter" idx="12"/>
          </p:nvPr>
        </p:nvSpPr>
        <p:spPr>
          <a:xfrm>
            <a:off x="30997525" y="30510163"/>
            <a:ext cx="9875838" cy="1752600"/>
          </a:xfrm>
          <a:prstGeom prst="rect">
            <a:avLst/>
          </a:prstGeom>
        </p:spPr>
        <p:txBody>
          <a:bodyPr/>
          <a:lstStyle/>
          <a:p>
            <a:fld id="{39CF27A1-8DFA-4458-A5AA-EA08FBC4CCB9}" type="slidenum">
              <a:rPr lang="en-US" smtClean="0"/>
              <a:t>‹#›</a:t>
            </a:fld>
            <a:endParaRPr lang="en-US"/>
          </a:p>
        </p:txBody>
      </p:sp>
    </p:spTree>
    <p:extLst>
      <p:ext uri="{BB962C8B-B14F-4D97-AF65-F5344CB8AC3E}">
        <p14:creationId xmlns:p14="http://schemas.microsoft.com/office/powerpoint/2010/main" val="3325359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6E3C30C-8834-F847-A728-0BEB28E264E4}"/>
              </a:ext>
            </a:extLst>
          </p:cNvPr>
          <p:cNvSpPr>
            <a:spLocks noGrp="1"/>
          </p:cNvSpPr>
          <p:nvPr>
            <p:ph type="dt" sz="half" idx="10"/>
          </p:nvPr>
        </p:nvSpPr>
        <p:spPr>
          <a:xfrm>
            <a:off x="3017838" y="30510163"/>
            <a:ext cx="9875837" cy="1752600"/>
          </a:xfrm>
          <a:prstGeom prst="rect">
            <a:avLst/>
          </a:prstGeom>
        </p:spPr>
        <p:txBody>
          <a:bodyPr/>
          <a:lstStyle/>
          <a:p>
            <a:fld id="{737FFF42-098D-4B54-9547-4DADA4F4635D}" type="datetimeFigureOut">
              <a:rPr lang="en-US" smtClean="0"/>
              <a:t>10/23/2024</a:t>
            </a:fld>
            <a:endParaRPr lang="en-US"/>
          </a:p>
        </p:txBody>
      </p:sp>
      <p:sp>
        <p:nvSpPr>
          <p:cNvPr id="3" name="Footer Placeholder 2">
            <a:extLst>
              <a:ext uri="{FF2B5EF4-FFF2-40B4-BE49-F238E27FC236}">
                <a16:creationId xmlns:a16="http://schemas.microsoft.com/office/drawing/2014/main" id="{EAC08990-5E92-F0C7-C46A-BAD360E4E112}"/>
              </a:ext>
            </a:extLst>
          </p:cNvPr>
          <p:cNvSpPr>
            <a:spLocks noGrp="1"/>
          </p:cNvSpPr>
          <p:nvPr>
            <p:ph type="ftr" sz="quarter" idx="11"/>
          </p:nvPr>
        </p:nvSpPr>
        <p:spPr>
          <a:xfrm>
            <a:off x="14538325" y="30510163"/>
            <a:ext cx="14814550" cy="1752600"/>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BAAA510-0CF3-D38A-0996-046CC0171A40}"/>
              </a:ext>
            </a:extLst>
          </p:cNvPr>
          <p:cNvSpPr>
            <a:spLocks noGrp="1"/>
          </p:cNvSpPr>
          <p:nvPr>
            <p:ph type="sldNum" sz="quarter" idx="12"/>
          </p:nvPr>
        </p:nvSpPr>
        <p:spPr>
          <a:xfrm>
            <a:off x="30997525" y="30510163"/>
            <a:ext cx="9875838" cy="1752600"/>
          </a:xfrm>
          <a:prstGeom prst="rect">
            <a:avLst/>
          </a:prstGeom>
        </p:spPr>
        <p:txBody>
          <a:bodyPr/>
          <a:lstStyle/>
          <a:p>
            <a:fld id="{39CF27A1-8DFA-4458-A5AA-EA08FBC4CCB9}" type="slidenum">
              <a:rPr lang="en-US" smtClean="0"/>
              <a:t>‹#›</a:t>
            </a:fld>
            <a:endParaRPr lang="en-US"/>
          </a:p>
        </p:txBody>
      </p:sp>
    </p:spTree>
    <p:extLst>
      <p:ext uri="{BB962C8B-B14F-4D97-AF65-F5344CB8AC3E}">
        <p14:creationId xmlns:p14="http://schemas.microsoft.com/office/powerpoint/2010/main" val="3503133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9D22D-7353-261A-87CB-AE35FF261061}"/>
              </a:ext>
            </a:extLst>
          </p:cNvPr>
          <p:cNvSpPr>
            <a:spLocks noGrp="1"/>
          </p:cNvSpPr>
          <p:nvPr>
            <p:ph type="title"/>
          </p:nvPr>
        </p:nvSpPr>
        <p:spPr>
          <a:xfrm>
            <a:off x="3022600" y="2193925"/>
            <a:ext cx="14157325" cy="7681913"/>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6F7EE29-5619-CA24-B562-731437B10A5F}"/>
              </a:ext>
            </a:extLst>
          </p:cNvPr>
          <p:cNvSpPr>
            <a:spLocks noGrp="1"/>
          </p:cNvSpPr>
          <p:nvPr>
            <p:ph idx="1"/>
          </p:nvPr>
        </p:nvSpPr>
        <p:spPr>
          <a:xfrm>
            <a:off x="18659475" y="4740275"/>
            <a:ext cx="22220238" cy="2339340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74BCC98-4751-265D-4E74-E11A77323C78}"/>
              </a:ext>
            </a:extLst>
          </p:cNvPr>
          <p:cNvSpPr>
            <a:spLocks noGrp="1"/>
          </p:cNvSpPr>
          <p:nvPr>
            <p:ph type="body" sz="half" idx="2"/>
          </p:nvPr>
        </p:nvSpPr>
        <p:spPr>
          <a:xfrm>
            <a:off x="3022600" y="9875838"/>
            <a:ext cx="14157325" cy="1829593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3CEB09-C09C-B682-F538-21CE67F5ABAF}"/>
              </a:ext>
            </a:extLst>
          </p:cNvPr>
          <p:cNvSpPr>
            <a:spLocks noGrp="1"/>
          </p:cNvSpPr>
          <p:nvPr>
            <p:ph type="dt" sz="half" idx="10"/>
          </p:nvPr>
        </p:nvSpPr>
        <p:spPr>
          <a:xfrm>
            <a:off x="3017838" y="30510163"/>
            <a:ext cx="9875837" cy="1752600"/>
          </a:xfrm>
          <a:prstGeom prst="rect">
            <a:avLst/>
          </a:prstGeom>
        </p:spPr>
        <p:txBody>
          <a:bodyPr/>
          <a:lstStyle/>
          <a:p>
            <a:fld id="{737FFF42-098D-4B54-9547-4DADA4F4635D}" type="datetimeFigureOut">
              <a:rPr lang="en-US" smtClean="0"/>
              <a:t>10/23/2024</a:t>
            </a:fld>
            <a:endParaRPr lang="en-US"/>
          </a:p>
        </p:txBody>
      </p:sp>
      <p:sp>
        <p:nvSpPr>
          <p:cNvPr id="6" name="Footer Placeholder 5">
            <a:extLst>
              <a:ext uri="{FF2B5EF4-FFF2-40B4-BE49-F238E27FC236}">
                <a16:creationId xmlns:a16="http://schemas.microsoft.com/office/drawing/2014/main" id="{60D7D5FE-A1D1-362C-6C5C-99C9641F4D02}"/>
              </a:ext>
            </a:extLst>
          </p:cNvPr>
          <p:cNvSpPr>
            <a:spLocks noGrp="1"/>
          </p:cNvSpPr>
          <p:nvPr>
            <p:ph type="ftr" sz="quarter" idx="11"/>
          </p:nvPr>
        </p:nvSpPr>
        <p:spPr>
          <a:xfrm>
            <a:off x="14538325" y="30510163"/>
            <a:ext cx="14814550" cy="1752600"/>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92E7ADB-62A4-7BE3-4747-D2E15B4AD7B1}"/>
              </a:ext>
            </a:extLst>
          </p:cNvPr>
          <p:cNvSpPr>
            <a:spLocks noGrp="1"/>
          </p:cNvSpPr>
          <p:nvPr>
            <p:ph type="sldNum" sz="quarter" idx="12"/>
          </p:nvPr>
        </p:nvSpPr>
        <p:spPr>
          <a:xfrm>
            <a:off x="30997525" y="30510163"/>
            <a:ext cx="9875838" cy="1752600"/>
          </a:xfrm>
          <a:prstGeom prst="rect">
            <a:avLst/>
          </a:prstGeom>
        </p:spPr>
        <p:txBody>
          <a:bodyPr/>
          <a:lstStyle/>
          <a:p>
            <a:fld id="{39CF27A1-8DFA-4458-A5AA-EA08FBC4CCB9}" type="slidenum">
              <a:rPr lang="en-US" smtClean="0"/>
              <a:t>‹#›</a:t>
            </a:fld>
            <a:endParaRPr lang="en-US"/>
          </a:p>
        </p:txBody>
      </p:sp>
    </p:spTree>
    <p:extLst>
      <p:ext uri="{BB962C8B-B14F-4D97-AF65-F5344CB8AC3E}">
        <p14:creationId xmlns:p14="http://schemas.microsoft.com/office/powerpoint/2010/main" val="2502103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s://www.posterpresentations.com/how-to-change-the-research-poster-template-colors.html" TargetMode="External"/><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20000"/>
                <a:lumOff val="80000"/>
              </a:schemeClr>
            </a:gs>
            <a:gs pos="99000">
              <a:schemeClr val="accent1">
                <a:lumMod val="20000"/>
                <a:lumOff val="80000"/>
              </a:schemeClr>
            </a:gs>
          </a:gsLst>
          <a:lin ang="5400000" scaled="1"/>
          <a:tileRect/>
        </a:gradFill>
        <a:effectLst/>
      </p:bgPr>
    </p:bg>
    <p:spTree>
      <p:nvGrpSpPr>
        <p:cNvPr id="1" name=""/>
        <p:cNvGrpSpPr/>
        <p:nvPr/>
      </p:nvGrpSpPr>
      <p:grpSpPr>
        <a:xfrm>
          <a:off x="0" y="0"/>
          <a:ext cx="0" cy="0"/>
          <a:chOff x="0" y="0"/>
          <a:chExt cx="0" cy="0"/>
        </a:xfrm>
      </p:grpSpPr>
      <p:sp>
        <p:nvSpPr>
          <p:cNvPr id="10" name="Rectangle 36">
            <a:extLst>
              <a:ext uri="{FF2B5EF4-FFF2-40B4-BE49-F238E27FC236}">
                <a16:creationId xmlns:a16="http://schemas.microsoft.com/office/drawing/2014/main" id="{B82F2237-BAB6-704C-82F3-FA64CC22DF29}"/>
              </a:ext>
            </a:extLst>
          </p:cNvPr>
          <p:cNvSpPr>
            <a:spLocks noChangeArrowheads="1"/>
          </p:cNvSpPr>
          <p:nvPr userDrawn="1"/>
        </p:nvSpPr>
        <p:spPr bwMode="auto">
          <a:xfrm>
            <a:off x="0" y="14098"/>
            <a:ext cx="43891200" cy="4172264"/>
          </a:xfrm>
          <a:prstGeom prst="rect">
            <a:avLst/>
          </a:prstGeom>
          <a:solidFill>
            <a:schemeClr val="accent1"/>
          </a:solidFill>
          <a:ln w="9525">
            <a:noFill/>
            <a:miter lim="800000"/>
            <a:headEnd/>
            <a:tailEnd/>
          </a:ln>
          <a:effectLst/>
        </p:spPr>
        <p:txBody>
          <a:bodyPr wrap="none" lIns="162554" tIns="81277" rIns="162554" bIns="81277" anchor="ctr"/>
          <a:lstStyle/>
          <a:p>
            <a:pPr>
              <a:defRPr/>
            </a:pPr>
            <a:endParaRPr lang="en-US" sz="8736" dirty="0"/>
          </a:p>
        </p:txBody>
      </p:sp>
      <p:sp>
        <p:nvSpPr>
          <p:cNvPr id="12" name="Text Box 14">
            <a:extLst>
              <a:ext uri="{FF2B5EF4-FFF2-40B4-BE49-F238E27FC236}">
                <a16:creationId xmlns:a16="http://schemas.microsoft.com/office/drawing/2014/main" id="{4FAAEDB7-9BBE-8D43-950B-E1D906765494}"/>
              </a:ext>
            </a:extLst>
          </p:cNvPr>
          <p:cNvSpPr txBox="1">
            <a:spLocks noChangeArrowheads="1"/>
          </p:cNvSpPr>
          <p:nvPr userDrawn="1"/>
        </p:nvSpPr>
        <p:spPr bwMode="auto">
          <a:xfrm>
            <a:off x="640080" y="32214790"/>
            <a:ext cx="5182176" cy="523644"/>
          </a:xfrm>
          <a:prstGeom prst="rect">
            <a:avLst/>
          </a:prstGeom>
          <a:noFill/>
          <a:ln w="9525">
            <a:noFill/>
            <a:miter lim="800000"/>
            <a:headEnd/>
            <a:tailEnd/>
          </a:ln>
          <a:effectLst/>
        </p:spPr>
        <p:txBody>
          <a:bodyPr wrap="square" lIns="162246" tIns="81109" rIns="162246" bIns="81109">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TEMPLATE © 2019</a:t>
            </a:r>
          </a:p>
          <a:p>
            <a:pPr eaLnBrk="0" hangingPunct="0">
              <a:lnSpc>
                <a:spcPct val="65000"/>
              </a:lnSpc>
              <a:spcBef>
                <a:spcPct val="50000"/>
              </a:spcBef>
              <a:defRPr/>
            </a:pPr>
            <a:r>
              <a:rPr lang="en-US" sz="1600" b="1" dirty="0">
                <a:solidFill>
                  <a:schemeClr val="bg1">
                    <a:lumMod val="75000"/>
                  </a:schemeClr>
                </a:solidFill>
                <a:latin typeface="Arial" charset="0"/>
              </a:rPr>
              <a:t>www.PosterPresentations.com</a:t>
            </a:r>
          </a:p>
        </p:txBody>
      </p:sp>
      <p:cxnSp>
        <p:nvCxnSpPr>
          <p:cNvPr id="34" name="Straight Connector 33">
            <a:extLst>
              <a:ext uri="{FF2B5EF4-FFF2-40B4-BE49-F238E27FC236}">
                <a16:creationId xmlns:a16="http://schemas.microsoft.com/office/drawing/2014/main" id="{457BE808-A53B-994E-80E2-9E761219D543}"/>
              </a:ext>
            </a:extLst>
          </p:cNvPr>
          <p:cNvCxnSpPr>
            <a:cxnSpLocks/>
          </p:cNvCxnSpPr>
          <p:nvPr userDrawn="1"/>
        </p:nvCxnSpPr>
        <p:spPr>
          <a:xfrm>
            <a:off x="0" y="4169847"/>
            <a:ext cx="43891200"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Rounded Rectangle 12">
            <a:extLst>
              <a:ext uri="{FF2B5EF4-FFF2-40B4-BE49-F238E27FC236}">
                <a16:creationId xmlns:a16="http://schemas.microsoft.com/office/drawing/2014/main" id="{42071E14-BFBA-5041-9B7B-1EAD5CCACC7D}"/>
              </a:ext>
            </a:extLst>
          </p:cNvPr>
          <p:cNvSpPr/>
          <p:nvPr userDrawn="1"/>
        </p:nvSpPr>
        <p:spPr>
          <a:xfrm>
            <a:off x="457198" y="4643562"/>
            <a:ext cx="10058400" cy="27432649"/>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36"/>
          </a:p>
        </p:txBody>
      </p:sp>
      <p:sp>
        <p:nvSpPr>
          <p:cNvPr id="18" name="Rounded Rectangle 17">
            <a:extLst>
              <a:ext uri="{FF2B5EF4-FFF2-40B4-BE49-F238E27FC236}">
                <a16:creationId xmlns:a16="http://schemas.microsoft.com/office/drawing/2014/main" id="{4128F8C5-8AC2-BE40-A83F-D9C512F88994}"/>
              </a:ext>
            </a:extLst>
          </p:cNvPr>
          <p:cNvSpPr/>
          <p:nvPr userDrawn="1"/>
        </p:nvSpPr>
        <p:spPr>
          <a:xfrm>
            <a:off x="33375600" y="4643562"/>
            <a:ext cx="10058400" cy="27432649"/>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36"/>
          </a:p>
        </p:txBody>
      </p:sp>
      <p:sp>
        <p:nvSpPr>
          <p:cNvPr id="19" name="Rounded Rectangle 18">
            <a:extLst>
              <a:ext uri="{FF2B5EF4-FFF2-40B4-BE49-F238E27FC236}">
                <a16:creationId xmlns:a16="http://schemas.microsoft.com/office/drawing/2014/main" id="{B721DE94-4EEC-9240-AF22-5C3C7AAC4669}"/>
              </a:ext>
            </a:extLst>
          </p:cNvPr>
          <p:cNvSpPr/>
          <p:nvPr userDrawn="1"/>
        </p:nvSpPr>
        <p:spPr>
          <a:xfrm>
            <a:off x="11427882" y="4643562"/>
            <a:ext cx="10061575" cy="27432649"/>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36"/>
          </a:p>
        </p:txBody>
      </p:sp>
      <p:sp>
        <p:nvSpPr>
          <p:cNvPr id="20" name="Rounded Rectangle 19">
            <a:extLst>
              <a:ext uri="{FF2B5EF4-FFF2-40B4-BE49-F238E27FC236}">
                <a16:creationId xmlns:a16="http://schemas.microsoft.com/office/drawing/2014/main" id="{681182F3-81E6-0A46-A2C3-461A26B01FE5}"/>
              </a:ext>
            </a:extLst>
          </p:cNvPr>
          <p:cNvSpPr/>
          <p:nvPr userDrawn="1"/>
        </p:nvSpPr>
        <p:spPr>
          <a:xfrm>
            <a:off x="22401741" y="4643562"/>
            <a:ext cx="10061575" cy="27432649"/>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36"/>
          </a:p>
        </p:txBody>
      </p:sp>
      <p:graphicFrame>
        <p:nvGraphicFramePr>
          <p:cNvPr id="11" name="Table 10">
            <a:extLst>
              <a:ext uri="{FF2B5EF4-FFF2-40B4-BE49-F238E27FC236}">
                <a16:creationId xmlns:a16="http://schemas.microsoft.com/office/drawing/2014/main" id="{DE37045F-60FA-B54F-B9F4-EBEC7F8172D6}"/>
              </a:ext>
            </a:extLst>
          </p:cNvPr>
          <p:cNvGraphicFramePr>
            <a:graphicFrameLocks noGrp="1"/>
          </p:cNvGraphicFramePr>
          <p:nvPr userDrawn="1">
            <p:extLst>
              <p:ext uri="{D42A27DB-BD31-4B8C-83A1-F6EECF244321}">
                <p14:modId xmlns:p14="http://schemas.microsoft.com/office/powerpoint/2010/main" val="1694054245"/>
              </p:ext>
            </p:extLst>
          </p:nvPr>
        </p:nvGraphicFramePr>
        <p:xfrm>
          <a:off x="-10611120" y="14098"/>
          <a:ext cx="9776869" cy="32679220"/>
        </p:xfrm>
        <a:graphic>
          <a:graphicData uri="http://schemas.openxmlformats.org/drawingml/2006/table">
            <a:tbl>
              <a:tblPr firstRow="1" bandRow="1">
                <a:tableStyleId>{5C22544A-7EE6-4342-B048-85BDC9FD1C3A}</a:tableStyleId>
              </a:tblPr>
              <a:tblGrid>
                <a:gridCol w="4192245">
                  <a:extLst>
                    <a:ext uri="{9D8B030D-6E8A-4147-A177-3AD203B41FA5}">
                      <a16:colId xmlns:a16="http://schemas.microsoft.com/office/drawing/2014/main" val="20000"/>
                    </a:ext>
                  </a:extLst>
                </a:gridCol>
                <a:gridCol w="5584624">
                  <a:extLst>
                    <a:ext uri="{9D8B030D-6E8A-4147-A177-3AD203B41FA5}">
                      <a16:colId xmlns:a16="http://schemas.microsoft.com/office/drawing/2014/main" val="20001"/>
                    </a:ext>
                  </a:extLst>
                </a:gridCol>
              </a:tblGrid>
              <a:tr h="1329113">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3600" b="0" spc="600" dirty="0">
                          <a:solidFill>
                            <a:srgbClr val="1F3A4E"/>
                          </a:solidFill>
                          <a:latin typeface="Arial Black" panose="020B0A04020102020204" pitchFamily="34" charset="0"/>
                        </a:rPr>
                        <a:t>QUICK START GUIDE</a:t>
                      </a:r>
                      <a:br>
                        <a:rPr lang="en-US" sz="3600" b="0" spc="600" dirty="0">
                          <a:solidFill>
                            <a:srgbClr val="1F3A4E"/>
                          </a:solidFill>
                          <a:latin typeface="Arial Black" panose="020B0A04020102020204" pitchFamily="34" charset="0"/>
                        </a:rPr>
                      </a:br>
                      <a:r>
                        <a:rPr lang="en-US" sz="2800" b="1" spc="0" dirty="0">
                          <a:solidFill>
                            <a:srgbClr val="FF0000"/>
                          </a:solidFill>
                          <a:latin typeface="Trebuchet MS" pitchFamily="34" charset="0"/>
                        </a:rPr>
                        <a:t>(THIS SIDEBAR WILL NOT PRINT)</a:t>
                      </a:r>
                      <a:endParaRPr lang="en-US" sz="3600" b="1" spc="600" dirty="0">
                        <a:solidFill>
                          <a:schemeClr val="bg1"/>
                        </a:solidFill>
                        <a:latin typeface="Trebuchet MS" pitchFamily="34" charset="0"/>
                      </a:endParaRPr>
                    </a:p>
                  </a:txBody>
                  <a:tcPr marL="182880" marT="137160">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4206624">
                <a:tc gridSpan="2">
                  <a:txBody>
                    <a:bodyPr/>
                    <a:lstStyle/>
                    <a:p>
                      <a:pPr defTabSz="3765639"/>
                      <a:r>
                        <a:rPr lang="en-US" sz="2000" i="0" dirty="0">
                          <a:solidFill>
                            <a:srgbClr val="D9D9D9"/>
                          </a:solidFill>
                          <a:latin typeface="Arial"/>
                          <a:cs typeface="Arial"/>
                        </a:rPr>
                        <a:t>This PowerPoint template produces a </a:t>
                      </a:r>
                      <a:r>
                        <a:rPr lang="en-US" sz="2000" i="0" dirty="0">
                          <a:solidFill>
                            <a:srgbClr val="FFC000"/>
                          </a:solidFill>
                          <a:latin typeface="Arial"/>
                          <a:cs typeface="Arial"/>
                        </a:rPr>
                        <a:t>36"x48" </a:t>
                      </a:r>
                      <a:r>
                        <a:rPr lang="en-US" sz="2000" i="0" dirty="0">
                          <a:solidFill>
                            <a:srgbClr val="D9D9D9"/>
                          </a:solidFill>
                          <a:latin typeface="Arial"/>
                          <a:cs typeface="Arial"/>
                        </a:rPr>
                        <a:t>presentation poster. You can use it to create your research poster by placing your title, subtitle, text, tables, charts and photos. </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We provide a series of online tutorials that will guide you through the poster design process and answer your poster production questions. For complete template tutorials,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the  </a:t>
                      </a:r>
                      <a:r>
                        <a:rPr lang="en-US" sz="2000" i="0" dirty="0">
                          <a:solidFill>
                            <a:srgbClr val="FFC000"/>
                          </a:solidFill>
                          <a:latin typeface="Arial"/>
                          <a:cs typeface="Arial"/>
                        </a:rPr>
                        <a:t>HELP DESK</a:t>
                      </a:r>
                      <a:r>
                        <a:rPr lang="en-US" sz="2000" i="0" baseline="0" dirty="0">
                          <a:solidFill>
                            <a:srgbClr val="D9D9D9"/>
                          </a:solidFill>
                          <a:latin typeface="Arial"/>
                          <a:cs typeface="Arial"/>
                        </a:rPr>
                        <a:t> </a:t>
                      </a:r>
                      <a:r>
                        <a:rPr lang="en-US" sz="2000" i="0" dirty="0">
                          <a:solidFill>
                            <a:srgbClr val="D9D9D9"/>
                          </a:solidFill>
                          <a:latin typeface="Arial"/>
                          <a:cs typeface="Arial"/>
                        </a:rPr>
                        <a:t>tab.</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To print your poster using our same-day professional printing service,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a:t>
                      </a:r>
                      <a:r>
                        <a:rPr lang="en-US" sz="2000" i="0" dirty="0">
                          <a:solidFill>
                            <a:srgbClr val="FFC000"/>
                          </a:solidFill>
                          <a:latin typeface="Arial"/>
                          <a:cs typeface="Arial"/>
                        </a:rPr>
                        <a:t>Order your poster</a:t>
                      </a:r>
                      <a:r>
                        <a:rPr lang="en-US" sz="2000" i="0" dirty="0">
                          <a:solidFill>
                            <a:srgbClr val="D9D9D9"/>
                          </a:solidFill>
                          <a:latin typeface="Arial"/>
                          <a:cs typeface="Arial"/>
                        </a:rPr>
                        <a:t>".</a:t>
                      </a:r>
                      <a:endParaRPr lang="en-US" sz="2000" b="1" dirty="0">
                        <a:solidFill>
                          <a:srgbClr val="D9D9D9"/>
                        </a:solidFill>
                        <a:latin typeface="Arial"/>
                        <a:cs typeface="Arial"/>
                      </a:endParaRPr>
                    </a:p>
                  </a:txBody>
                  <a:tcPr marL="182880" marT="137160">
                    <a:solidFill>
                      <a:srgbClr val="010101"/>
                    </a:solidFill>
                  </a:tcPr>
                </a:tc>
                <a:tc hMerge="1">
                  <a:txBody>
                    <a:bodyPr/>
                    <a:lstStyle/>
                    <a:p>
                      <a:pPr marL="0" indent="0" algn="l" defTabSz="114300"/>
                      <a:endParaRPr lang="en-US" sz="2400" b="0" baseline="0" dirty="0">
                        <a:solidFill>
                          <a:srgbClr val="FFC000"/>
                        </a:solidFill>
                        <a:latin typeface="Arial" panose="020B0604020202020204" pitchFamily="34" charset="0"/>
                        <a:cs typeface="Arial" panose="020B0604020202020204" pitchFamily="34" charset="0"/>
                      </a:endParaRPr>
                    </a:p>
                  </a:txBody>
                  <a:tcPr>
                    <a:solidFill>
                      <a:schemeClr val="tx1">
                        <a:lumMod val="95000"/>
                        <a:lumOff val="5000"/>
                      </a:schemeClr>
                    </a:solidFill>
                  </a:tcPr>
                </a:tc>
                <a:extLst>
                  <a:ext uri="{0D108BD9-81ED-4DB2-BD59-A6C34878D82A}">
                    <a16:rowId xmlns:a16="http://schemas.microsoft.com/office/drawing/2014/main" val="677555919"/>
                  </a:ext>
                </a:extLst>
              </a:tr>
              <a:tr h="4572417">
                <a:tc>
                  <a:txBody>
                    <a:bodyPr/>
                    <a:lstStyle/>
                    <a:p>
                      <a:pPr algn="ctr"/>
                      <a:endParaRPr lang="en-US" sz="2000" dirty="0">
                        <a:solidFill>
                          <a:srgbClr val="1F3A4E"/>
                        </a:solidFill>
                      </a:endParaRPr>
                    </a:p>
                    <a:p>
                      <a:pPr algn="ctr"/>
                      <a:endParaRPr lang="en-US" sz="2000" dirty="0">
                        <a:solidFill>
                          <a:srgbClr val="1F3A4E"/>
                        </a:solidFill>
                      </a:endParaRPr>
                    </a:p>
                    <a:p>
                      <a:pPr algn="ctr"/>
                      <a:r>
                        <a:rPr lang="en-US" sz="2000" dirty="0">
                          <a:solidFill>
                            <a:schemeClr val="bg1"/>
                          </a:solidFill>
                          <a:latin typeface="Arial" panose="020B0604020202020204" pitchFamily="34" charset="0"/>
                          <a:cs typeface="Arial" panose="020B0604020202020204" pitchFamily="34" charset="0"/>
                        </a:rPr>
                        <a:t>This is a template for a </a:t>
                      </a:r>
                    </a:p>
                    <a:p>
                      <a:pPr algn="ctr"/>
                      <a:r>
                        <a:rPr lang="en-US" sz="2000" dirty="0">
                          <a:solidFill>
                            <a:schemeClr val="bg1"/>
                          </a:solidFill>
                          <a:latin typeface="Arial" panose="020B0604020202020204" pitchFamily="34" charset="0"/>
                          <a:cs typeface="Arial" panose="020B0604020202020204" pitchFamily="34" charset="0"/>
                        </a:rPr>
                        <a:t>presentation poster</a:t>
                      </a:r>
                      <a:br>
                        <a:rPr lang="en-US" sz="2000" dirty="0">
                          <a:solidFill>
                            <a:schemeClr val="bg1"/>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36 inches tall</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by</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48 inches wide</a:t>
                      </a:r>
                      <a:br>
                        <a:rPr lang="en-US" sz="2000" dirty="0">
                          <a:solidFill>
                            <a:schemeClr val="bg1"/>
                          </a:solidFill>
                          <a:latin typeface="Arial" panose="020B0604020202020204" pitchFamily="34" charset="0"/>
                          <a:cs typeface="Arial" panose="020B0604020202020204" pitchFamily="34" charset="0"/>
                        </a:rPr>
                      </a:br>
                      <a:endParaRPr lang="en-US" sz="2000" dirty="0">
                        <a:solidFill>
                          <a:srgbClr val="1F3A4E"/>
                        </a:solidFill>
                      </a:endParaRPr>
                    </a:p>
                  </a:txBody>
                  <a:tcPr>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Important: Check the template size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This template can also be printed at the following sizes without distortion and without any additional formatting:</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30 tall x 40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42 tall x 56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48 tall x 64 wide</a:t>
                      </a:r>
                    </a:p>
                  </a:txBody>
                  <a:tcPr marL="182880" marT="137160">
                    <a:solidFill>
                      <a:srgbClr val="010101"/>
                    </a:solidFill>
                  </a:tcPr>
                </a:tc>
                <a:extLst>
                  <a:ext uri="{0D108BD9-81ED-4DB2-BD59-A6C34878D82A}">
                    <a16:rowId xmlns:a16="http://schemas.microsoft.com/office/drawing/2014/main" val="10008"/>
                  </a:ext>
                </a:extLst>
              </a:tr>
              <a:tr h="4288692">
                <a:tc>
                  <a:txBody>
                    <a:bodyPr/>
                    <a:lstStyle/>
                    <a:p>
                      <a:endParaRPr lang="en-US" sz="2000" dirty="0">
                        <a:solidFill>
                          <a:srgbClr val="1F3A4E"/>
                        </a:solidFill>
                      </a:endParaRPr>
                    </a:p>
                  </a:txBody>
                  <a:tcPr>
                    <a:blipFill rotWithShape="1">
                      <a:blip r:embed="rId3"/>
                      <a:stretch>
                        <a:fillRect/>
                      </a:stretch>
                    </a:blipFill>
                  </a:tcPr>
                </a:tc>
                <a:tc>
                  <a:txBody>
                    <a:bodyPr/>
                    <a:lstStyle/>
                    <a:p>
                      <a:pPr algn="l"/>
                      <a:r>
                        <a:rPr lang="en-US" sz="2400" b="1" baseline="0" dirty="0">
                          <a:solidFill>
                            <a:srgbClr val="FFC000"/>
                          </a:solidFill>
                          <a:latin typeface="Arial" panose="020B0604020202020204" pitchFamily="34" charset="0"/>
                          <a:cs typeface="Arial" panose="020B0604020202020204" pitchFamily="34" charset="0"/>
                        </a:rPr>
                        <a:t>How to </a:t>
                      </a:r>
                      <a:r>
                        <a:rPr lang="en-US" sz="4000" b="1" baseline="0" dirty="0">
                          <a:solidFill>
                            <a:srgbClr val="FFC000"/>
                          </a:solidFill>
                          <a:latin typeface="Arial" panose="020B0604020202020204" pitchFamily="34" charset="0"/>
                          <a:cs typeface="Arial" panose="020B0604020202020204" pitchFamily="34" charset="0"/>
                        </a:rPr>
                        <a:t>Zoom in </a:t>
                      </a:r>
                      <a:r>
                        <a:rPr lang="en-US" sz="2400" b="1" baseline="0" dirty="0">
                          <a:solidFill>
                            <a:srgbClr val="FFC000"/>
                          </a:solidFill>
                          <a:latin typeface="Arial" panose="020B0604020202020204" pitchFamily="34" charset="0"/>
                          <a:cs typeface="Arial" panose="020B0604020202020204" pitchFamily="34" charset="0"/>
                        </a:rPr>
                        <a:t>and </a:t>
                      </a:r>
                      <a:r>
                        <a:rPr lang="en-US" sz="1800" b="1" baseline="0" dirty="0">
                          <a:solidFill>
                            <a:srgbClr val="FFC000"/>
                          </a:solidFill>
                          <a:latin typeface="Arial" panose="020B0604020202020204" pitchFamily="34" charset="0"/>
                          <a:cs typeface="Arial" panose="020B0604020202020204" pitchFamily="34" charset="0"/>
                        </a:rPr>
                        <a:t>out</a:t>
                      </a:r>
                      <a:endParaRPr lang="en-US" sz="2400" b="1" baseline="0" dirty="0">
                        <a:solidFill>
                          <a:srgbClr val="FFC000"/>
                        </a:solidFill>
                        <a:latin typeface="Arial" panose="020B0604020202020204" pitchFamily="34" charset="0"/>
                        <a:cs typeface="Arial" panose="020B0604020202020204" pitchFamily="34" charset="0"/>
                      </a:endParaRPr>
                    </a:p>
                    <a:p>
                      <a:pPr algn="l"/>
                      <a:r>
                        <a:rPr lang="en-US" sz="20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1. </a:t>
                      </a:r>
                      <a:r>
                        <a:rPr lang="en-US" sz="20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2. </a:t>
                      </a:r>
                      <a:r>
                        <a:rPr lang="en-US" sz="20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p>
                  </a:txBody>
                  <a:tcPr marL="182880" marT="137160">
                    <a:solidFill>
                      <a:srgbClr val="010101"/>
                    </a:solidFill>
                  </a:tcPr>
                </a:tc>
                <a:extLst>
                  <a:ext uri="{0D108BD9-81ED-4DB2-BD59-A6C34878D82A}">
                    <a16:rowId xmlns:a16="http://schemas.microsoft.com/office/drawing/2014/main" val="10001"/>
                  </a:ext>
                </a:extLst>
              </a:tr>
              <a:tr h="1800526">
                <a:tc gridSpan="2">
                  <a:txBody>
                    <a:bodyPr/>
                    <a:lstStyle/>
                    <a:p>
                      <a:pPr marL="0" marR="0" lvl="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Ruler and Guides</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p>
                  </a:txBody>
                  <a:tcPr>
                    <a:solidFill>
                      <a:srgbClr val="010101"/>
                    </a:solidFill>
                  </a:tcPr>
                </a:tc>
                <a:tc hMerge="1">
                  <a:txBody>
                    <a:bodyPr/>
                    <a:lstStyle/>
                    <a:p>
                      <a:endParaRPr lang="en-US" sz="2400" b="0" baseline="0" dirty="0">
                        <a:solidFill>
                          <a:schemeClr val="bg1"/>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a16="http://schemas.microsoft.com/office/drawing/2014/main" val="10002"/>
                  </a:ext>
                </a:extLst>
              </a:tr>
              <a:tr h="3824339">
                <a:tc>
                  <a:txBody>
                    <a:bodyPr/>
                    <a:lstStyle/>
                    <a:p>
                      <a:endParaRPr lang="en-US" sz="2000" dirty="0">
                        <a:solidFill>
                          <a:srgbClr val="1F3A4E"/>
                        </a:solidFill>
                      </a:endParaRPr>
                    </a:p>
                  </a:txBody>
                  <a:tcPr>
                    <a:blipFill rotWithShape="1">
                      <a:blip r:embed="rId4"/>
                      <a:stretch>
                        <a:fillRect/>
                      </a:stretch>
                    </a:blipFill>
                  </a:tcPr>
                </a:tc>
                <a:tc>
                  <a:txBody>
                    <a:bodyPr/>
                    <a:lstStyle/>
                    <a:p>
                      <a:pPr marL="0" lvl="1" indent="0" algn="l" defTabSz="114300"/>
                      <a:r>
                        <a:rPr lang="en-US" sz="2400" b="1" baseline="0" dirty="0">
                          <a:solidFill>
                            <a:srgbClr val="FFC000"/>
                          </a:solidFill>
                          <a:latin typeface="Arial" panose="020B0604020202020204" pitchFamily="34" charset="0"/>
                          <a:cs typeface="Arial" panose="020B0604020202020204" pitchFamily="34" charset="0"/>
                        </a:rPr>
                        <a:t>Headers and text containers</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Included in this template are commonly used section headers such as Abstract, Objectives, Methods, Results, etc.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Click inside a section header to add its text.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p>
                  </a:txBody>
                  <a:tcPr marL="182880" marT="137160">
                    <a:solidFill>
                      <a:srgbClr val="010101"/>
                    </a:solidFill>
                  </a:tcPr>
                </a:tc>
                <a:extLst>
                  <a:ext uri="{0D108BD9-81ED-4DB2-BD59-A6C34878D82A}">
                    <a16:rowId xmlns:a16="http://schemas.microsoft.com/office/drawing/2014/main" val="10003"/>
                  </a:ext>
                </a:extLst>
              </a:tr>
              <a:tr h="3519135">
                <a:tc gridSpan="2">
                  <a:txBody>
                    <a:bodyPr/>
                    <a:lstStyle/>
                    <a:p>
                      <a:r>
                        <a:rPr lang="en-US" sz="2400" b="1" dirty="0">
                          <a:solidFill>
                            <a:srgbClr val="FFC000"/>
                          </a:solidFill>
                          <a:latin typeface="Arial" panose="020B0604020202020204" pitchFamily="34" charset="0"/>
                          <a:cs typeface="Arial" panose="020B0604020202020204" pitchFamily="34" charset="0"/>
                        </a:rPr>
                        <a:t>Adding content to the poster</a:t>
                      </a:r>
                    </a:p>
                    <a:p>
                      <a:r>
                        <a:rPr lang="en-US" sz="20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p>
                    <a:p>
                      <a:pPr marL="342900" indent="-342900">
                        <a:buFontTx/>
                        <a:buChar char="-"/>
                      </a:pPr>
                      <a:r>
                        <a:rPr lang="en-US" sz="20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2000" dirty="0">
                        <a:solidFill>
                          <a:srgbClr val="D9D9D9"/>
                        </a:solidFill>
                        <a:latin typeface="Arial" panose="020B0604020202020204" pitchFamily="34" charset="0"/>
                        <a:cs typeface="Arial" panose="020B0604020202020204" pitchFamily="34" charset="0"/>
                      </a:endParaRPr>
                    </a:p>
                  </a:txBody>
                  <a:tcPr>
                    <a:solidFill>
                      <a:srgbClr val="010101"/>
                    </a:solidFill>
                  </a:tcPr>
                </a:tc>
                <a:tc hMerge="1">
                  <a:txBody>
                    <a:bodyPr/>
                    <a:lstStyle/>
                    <a:p>
                      <a:endParaRPr lang="en-US" sz="2400" dirty="0">
                        <a:solidFill>
                          <a:schemeClr val="bg1"/>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4"/>
                  </a:ext>
                </a:extLst>
              </a:tr>
              <a:tr h="237765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panose="020B0604020202020204" pitchFamily="34" charset="0"/>
                          <a:cs typeface="Arial" panose="020B0604020202020204" pitchFamily="34" charset="0"/>
                        </a:rPr>
                        <a:t>Photos</a:t>
                      </a:r>
                    </a:p>
                    <a:p>
                      <a:pPr marL="0" marR="0" lvl="0" indent="0" algn="l" defTabSz="9779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D9D9D9"/>
                          </a:solidFill>
                          <a:effectLst/>
                          <a:uLnTx/>
                          <a:uFillTx/>
                          <a:latin typeface="Arial"/>
                          <a:ea typeface="+mn-ea"/>
                          <a:cs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p>
                  </a:txBody>
                  <a:tcPr marL="182880" marT="137160">
                    <a:solidFill>
                      <a:srgbClr val="010101"/>
                    </a:solid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2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293170">
                <a:tc gridSpan="2">
                  <a:txBody>
                    <a:bodyPr/>
                    <a:lstStyle/>
                    <a:p>
                      <a:endParaRPr lang="en-US" sz="2000" dirty="0">
                        <a:solidFill>
                          <a:schemeClr val="bg1"/>
                        </a:solidFill>
                        <a:latin typeface="Arial" panose="020B0604020202020204" pitchFamily="34" charset="0"/>
                        <a:cs typeface="Arial" panose="020B0604020202020204" pitchFamily="34" charset="0"/>
                      </a:endParaRPr>
                    </a:p>
                  </a:txBody>
                  <a:tcPr marL="182880" marT="137160">
                    <a:blipFill rotWithShape="1">
                      <a:blip r:embed="rId5"/>
                      <a:stretch>
                        <a:fillRect/>
                      </a:stretch>
                    </a:blipFill>
                  </a:tcPr>
                </a:tc>
                <a:tc hMerge="1">
                  <a:txBody>
                    <a:bodyPr/>
                    <a:lstStyle/>
                    <a:p>
                      <a:endParaRPr lang="en-US" sz="2400" dirty="0">
                        <a:solidFill>
                          <a:srgbClr val="1F3A4E"/>
                        </a:solidFill>
                      </a:endParaRPr>
                    </a:p>
                  </a:txBody>
                  <a:tcPr/>
                </a:tc>
                <a:extLst>
                  <a:ext uri="{0D108BD9-81ED-4DB2-BD59-A6C34878D82A}">
                    <a16:rowId xmlns:a16="http://schemas.microsoft.com/office/drawing/2014/main" val="10006"/>
                  </a:ext>
                </a:extLst>
              </a:tr>
              <a:tr h="128027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a:cs typeface="Arial"/>
                        </a:rPr>
                        <a:t>Quality check your graphics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000" noProof="0" dirty="0">
                          <a:solidFill>
                            <a:srgbClr val="D9D9D9"/>
                          </a:solidFill>
                          <a:latin typeface="Arial"/>
                          <a:cs typeface="Arial"/>
                        </a:rPr>
                        <a:t>Zoom in and look at your images at 100%-200% magnification. If they look clear, they will print well. </a:t>
                      </a:r>
                    </a:p>
                  </a:txBody>
                  <a:tcPr marL="182880" marT="137160">
                    <a:solidFill>
                      <a:srgbClr val="010101"/>
                    </a:solidFill>
                  </a:tcPr>
                </a:tc>
                <a:tc hMerge="1">
                  <a:txBody>
                    <a:bodyPr/>
                    <a:lstStyle/>
                    <a:p>
                      <a:endParaRPr lang="en-US" sz="2400" dirty="0">
                        <a:solidFill>
                          <a:srgbClr val="1F3A4E"/>
                        </a:solidFill>
                      </a:endParaRPr>
                    </a:p>
                  </a:txBody>
                  <a:tcPr>
                    <a:solidFill>
                      <a:schemeClr val="tx1">
                        <a:lumMod val="95000"/>
                        <a:lumOff val="5000"/>
                      </a:schemeClr>
                    </a:solidFill>
                  </a:tcPr>
                </a:tc>
                <a:extLst>
                  <a:ext uri="{0D108BD9-81ED-4DB2-BD59-A6C34878D82A}">
                    <a16:rowId xmlns:a16="http://schemas.microsoft.com/office/drawing/2014/main" val="10007"/>
                  </a:ext>
                </a:extLst>
              </a:tr>
              <a:tr h="3187270">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000" noProof="0" dirty="0">
                        <a:solidFill>
                          <a:schemeClr val="bg1"/>
                        </a:solidFill>
                        <a:latin typeface="Arial"/>
                        <a:cs typeface="Arial"/>
                      </a:endParaRPr>
                    </a:p>
                  </a:txBody>
                  <a:tcPr marL="182880" marT="137160">
                    <a:blipFill rotWithShape="1">
                      <a:blip r:embed="rId6"/>
                      <a:stretch>
                        <a:fillRect/>
                      </a:stretch>
                    </a:blipFill>
                  </a:tcPr>
                </a:tc>
                <a:tc hMerge="1">
                  <a:txBody>
                    <a:bodyPr/>
                    <a:lstStyle/>
                    <a:p>
                      <a:endParaRPr lang="en-US"/>
                    </a:p>
                  </a:txBody>
                  <a:tcPr/>
                </a:tc>
                <a:extLst>
                  <a:ext uri="{0D108BD9-81ED-4DB2-BD59-A6C34878D82A}">
                    <a16:rowId xmlns:a16="http://schemas.microsoft.com/office/drawing/2014/main" val="10010"/>
                  </a:ext>
                </a:extLst>
              </a:tr>
            </a:tbl>
          </a:graphicData>
        </a:graphic>
      </p:graphicFrame>
      <p:graphicFrame>
        <p:nvGraphicFramePr>
          <p:cNvPr id="15" name="Table 14">
            <a:extLst>
              <a:ext uri="{FF2B5EF4-FFF2-40B4-BE49-F238E27FC236}">
                <a16:creationId xmlns:a16="http://schemas.microsoft.com/office/drawing/2014/main" id="{D12C2650-43B9-B245-8FE3-21F2B87DBA6E}"/>
              </a:ext>
            </a:extLst>
          </p:cNvPr>
          <p:cNvGraphicFramePr>
            <a:graphicFrameLocks noGrp="1"/>
          </p:cNvGraphicFramePr>
          <p:nvPr userDrawn="1">
            <p:extLst>
              <p:ext uri="{D42A27DB-BD31-4B8C-83A1-F6EECF244321}">
                <p14:modId xmlns:p14="http://schemas.microsoft.com/office/powerpoint/2010/main" val="2429028199"/>
              </p:ext>
            </p:extLst>
          </p:nvPr>
        </p:nvGraphicFramePr>
        <p:xfrm>
          <a:off x="44695229" y="-84749"/>
          <a:ext cx="9430188" cy="33075070"/>
        </p:xfrm>
        <a:graphic>
          <a:graphicData uri="http://schemas.openxmlformats.org/drawingml/2006/table">
            <a:tbl>
              <a:tblPr firstRow="1" bandRow="1">
                <a:tableStyleId>{5C22544A-7EE6-4342-B048-85BDC9FD1C3A}</a:tableStyleId>
              </a:tblPr>
              <a:tblGrid>
                <a:gridCol w="3343835">
                  <a:extLst>
                    <a:ext uri="{9D8B030D-6E8A-4147-A177-3AD203B41FA5}">
                      <a16:colId xmlns:a16="http://schemas.microsoft.com/office/drawing/2014/main" val="20000"/>
                    </a:ext>
                  </a:extLst>
                </a:gridCol>
                <a:gridCol w="1381559">
                  <a:extLst>
                    <a:ext uri="{9D8B030D-6E8A-4147-A177-3AD203B41FA5}">
                      <a16:colId xmlns:a16="http://schemas.microsoft.com/office/drawing/2014/main" val="997673227"/>
                    </a:ext>
                  </a:extLst>
                </a:gridCol>
                <a:gridCol w="4704794">
                  <a:extLst>
                    <a:ext uri="{9D8B030D-6E8A-4147-A177-3AD203B41FA5}">
                      <a16:colId xmlns:a16="http://schemas.microsoft.com/office/drawing/2014/main" val="4164475170"/>
                    </a:ext>
                  </a:extLst>
                </a:gridCol>
              </a:tblGrid>
              <a:tr h="1756432">
                <a:tc gridSpan="3">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4000" b="0" spc="600" dirty="0">
                          <a:solidFill>
                            <a:srgbClr val="1F3A4E"/>
                          </a:solidFill>
                          <a:latin typeface="Arial Black" panose="020B0A04020102020204" pitchFamily="34" charset="0"/>
                        </a:rPr>
                        <a:t>QUICK START GUIDE</a:t>
                      </a:r>
                      <a:br>
                        <a:rPr lang="en-US" sz="4000" b="0" spc="600" dirty="0">
                          <a:solidFill>
                            <a:srgbClr val="1F3A4E"/>
                          </a:solidFill>
                          <a:latin typeface="Arial Black" panose="020B0A04020102020204" pitchFamily="34" charset="0"/>
                        </a:rPr>
                      </a:br>
                      <a:r>
                        <a:rPr lang="en-US" sz="3200" b="1" spc="0" dirty="0">
                          <a:solidFill>
                            <a:srgbClr val="FF0000"/>
                          </a:solidFill>
                          <a:latin typeface="Trebuchet MS" pitchFamily="34" charset="0"/>
                        </a:rPr>
                        <a:t>(THIS SIDEBAR WILL NOT PRINT)</a:t>
                      </a:r>
                      <a:endParaRPr lang="en-US" sz="4000" b="1" spc="600" dirty="0">
                        <a:solidFill>
                          <a:schemeClr val="bg1"/>
                        </a:solidFill>
                        <a:latin typeface="Trebuchet MS" pitchFamily="34" charset="0"/>
                      </a:endParaRPr>
                    </a:p>
                  </a:txBody>
                  <a:tcPr marL="182880" marT="137160">
                    <a:solidFill>
                      <a:srgbClr val="FFC0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563101">
                <a:tc gridSpan="3">
                  <a:txBody>
                    <a:bodyPr/>
                    <a:lstStyle/>
                    <a:p>
                      <a:pPr algn="l"/>
                      <a:r>
                        <a:rPr lang="en-US" sz="2800" b="1" baseline="0" dirty="0">
                          <a:solidFill>
                            <a:srgbClr val="FFC000"/>
                          </a:solidFill>
                          <a:latin typeface="Arial" panose="020B0604020202020204" pitchFamily="34" charset="0"/>
                          <a:cs typeface="Arial" panose="020B0604020202020204" pitchFamily="34" charset="0"/>
                        </a:rPr>
                        <a:t>How to change the template colors</a:t>
                      </a: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change the overall template color theme by clicking on the COLORS dropdown menu under the DESIGN tab. You can see a tutorial here: </a:t>
                      </a:r>
                      <a:r>
                        <a:rPr lang="en-US" sz="2400" dirty="0">
                          <a:solidFill>
                            <a:srgbClr val="FFC000"/>
                          </a:solidFill>
                          <a:hlinkClick r:id="rId7">
                            <a:extLst>
                              <a:ext uri="{A12FA001-AC4F-418D-AE19-62706E023703}">
                                <ahyp:hlinkClr xmlns:ahyp="http://schemas.microsoft.com/office/drawing/2018/hyperlinkcolor" val="tx"/>
                              </a:ext>
                            </a:extLst>
                          </a:hlinkClick>
                        </a:rPr>
                        <a:t>https://www.posterpresentations.com/how-to-change-the-research-poster-template-colors.html</a:t>
                      </a:r>
                      <a:endParaRPr lang="en-US" sz="2400" dirty="0">
                        <a:solidFill>
                          <a:srgbClr val="FFC000"/>
                        </a:solidFill>
                      </a:endParaRP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also manually change the color of individual elements by going to VIEW &gt; SLIDE MASTER. On the left side of your screen select the background master where you can change the template background, column sizes, etc. </a:t>
                      </a: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After you finish working on the SLIDE MASTER, it is important that you go to VIEW &gt; NORMAL to continue working on your poster. </a:t>
                      </a: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8"/>
                      <a:stretch>
                        <a:fillRect/>
                      </a:stretch>
                    </a:blipFill>
                  </a:tcPr>
                </a:tc>
                <a:tc hMerge="1">
                  <a:txBody>
                    <a:bodyPr/>
                    <a:lstStyle/>
                    <a:p>
                      <a:endParaRPr lang="en-US"/>
                    </a:p>
                  </a:txBody>
                  <a:tcPr/>
                </a:tc>
                <a:extLst>
                  <a:ext uri="{0D108BD9-81ED-4DB2-BD59-A6C34878D82A}">
                    <a16:rowId xmlns:a16="http://schemas.microsoft.com/office/drawing/2014/main" val="10001"/>
                  </a:ext>
                </a:extLst>
              </a:tr>
              <a:tr h="3667719">
                <a:tc gridSpan="3">
                  <a:txBody>
                    <a:bodyPr/>
                    <a:lstStyle/>
                    <a:p>
                      <a:r>
                        <a:rPr lang="en-US" sz="2800" b="1" dirty="0">
                          <a:solidFill>
                            <a:srgbClr val="FFC000"/>
                          </a:solidFill>
                          <a:latin typeface="Arial" panose="020B0604020202020204" pitchFamily="34" charset="0"/>
                          <a:cs typeface="Arial" panose="020B0604020202020204" pitchFamily="34" charset="0"/>
                        </a:rPr>
                        <a:t>How to change the column layout configuration</a:t>
                      </a:r>
                    </a:p>
                    <a:p>
                      <a:r>
                        <a:rPr lang="en-US" sz="24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p>
                    <a:p>
                      <a:pPr marL="0" marR="0" indent="0" algn="l" defTabSz="3765366" rtl="0" eaLnBrk="1" fontAlgn="auto" latinLnBrk="0" hangingPunct="1">
                        <a:lnSpc>
                          <a:spcPct val="100000"/>
                        </a:lnSpc>
                        <a:spcBef>
                          <a:spcPts val="0"/>
                        </a:spcBef>
                        <a:spcAft>
                          <a:spcPts val="0"/>
                        </a:spcAft>
                        <a:buClrTx/>
                        <a:buSzTx/>
                        <a:buFontTx/>
                        <a:buNone/>
                        <a:tabLst/>
                        <a:defRPr/>
                      </a:pPr>
                      <a:r>
                        <a:rPr lang="en-US" sz="2400" dirty="0">
                          <a:solidFill>
                            <a:srgbClr val="D9D9D9"/>
                          </a:solidFill>
                          <a:latin typeface="Arial" panose="020B0604020202020204" pitchFamily="34" charset="0"/>
                          <a:cs typeface="Arial" panose="020B0604020202020204" pitchFamily="34" charset="0"/>
                        </a:rPr>
                        <a:t>You can see a tutorial here: </a:t>
                      </a:r>
                      <a:r>
                        <a:rPr lang="en-US" sz="2400" u="sng" dirty="0">
                          <a:solidFill>
                            <a:srgbClr val="FFC000"/>
                          </a:solidFill>
                          <a:latin typeface="Arial" panose="020B0604020202020204" pitchFamily="34" charset="0"/>
                          <a:cs typeface="Arial" panose="020B0604020202020204" pitchFamily="34" charset="0"/>
                        </a:rPr>
                        <a:t>https://</a:t>
                      </a:r>
                      <a:r>
                        <a:rPr lang="en-US" sz="2400" u="sng" dirty="0" err="1">
                          <a:solidFill>
                            <a:srgbClr val="FFC000"/>
                          </a:solidFill>
                          <a:latin typeface="Arial" panose="020B0604020202020204" pitchFamily="34" charset="0"/>
                          <a:cs typeface="Arial" panose="020B0604020202020204" pitchFamily="34" charset="0"/>
                        </a:rPr>
                        <a:t>www.posterpresentations.com</a:t>
                      </a:r>
                      <a:r>
                        <a:rPr lang="en-US" sz="2400" u="sng" dirty="0">
                          <a:solidFill>
                            <a:srgbClr val="FFC000"/>
                          </a:solidFill>
                          <a:latin typeface="Arial" panose="020B0604020202020204" pitchFamily="34" charset="0"/>
                          <a:cs typeface="Arial" panose="020B0604020202020204" pitchFamily="34" charset="0"/>
                        </a:rPr>
                        <a:t>/how-to-change-the-column-</a:t>
                      </a:r>
                      <a:r>
                        <a:rPr lang="en-US" sz="2400" u="sng" dirty="0" err="1">
                          <a:solidFill>
                            <a:srgbClr val="FFC000"/>
                          </a:solidFill>
                          <a:latin typeface="Arial" panose="020B0604020202020204" pitchFamily="34" charset="0"/>
                          <a:cs typeface="Arial" panose="020B0604020202020204" pitchFamily="34" charset="0"/>
                        </a:rPr>
                        <a:t>configuration.html</a:t>
                      </a:r>
                      <a:endParaRPr lang="en-US" u="sng" dirty="0">
                        <a:solidFill>
                          <a:srgbClr val="FFC000"/>
                        </a:solidFill>
                      </a:endParaRP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9"/>
                      <a:stretch>
                        <a:fillRect/>
                      </a:stretch>
                    </a:blipFill>
                  </a:tcPr>
                </a:tc>
                <a:tc hMerge="1">
                  <a:txBody>
                    <a:bodyPr/>
                    <a:lstStyle/>
                    <a:p>
                      <a:endParaRPr lang="en-US" dirty="0"/>
                    </a:p>
                  </a:txBody>
                  <a:tcPr marL="182880" marT="137160">
                    <a:solidFill>
                      <a:srgbClr val="010101"/>
                    </a:solidFill>
                  </a:tcPr>
                </a:tc>
                <a:extLst>
                  <a:ext uri="{0D108BD9-81ED-4DB2-BD59-A6C34878D82A}">
                    <a16:rowId xmlns:a16="http://schemas.microsoft.com/office/drawing/2014/main" val="10004"/>
                  </a:ext>
                </a:extLst>
              </a:tr>
              <a:tr h="5177074">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blipFill dpi="0" rotWithShape="1">
                      <a:blip r:embed="rId10">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row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8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panose="020B0604020202020204" pitchFamily="34" charset="0"/>
                          <a:cs typeface="Arial" panose="020B0604020202020204" pitchFamily="34" charset="0"/>
                        </a:rPr>
                        <a:t>The Quick Start</a:t>
                      </a:r>
                      <a:r>
                        <a:rPr lang="en-US" sz="2400" baseline="0" noProof="0" dirty="0">
                          <a:solidFill>
                            <a:srgbClr val="D9D9D9"/>
                          </a:solidFill>
                          <a:latin typeface="Arial" panose="020B0604020202020204" pitchFamily="34" charset="0"/>
                          <a:cs typeface="Arial" panose="020B0604020202020204" pitchFamily="34" charset="0"/>
                        </a:rPr>
                        <a:t> Guides</a:t>
                      </a:r>
                      <a:r>
                        <a:rPr lang="en-US" sz="2400" noProof="0" dirty="0">
                          <a:solidFill>
                            <a:srgbClr val="D9D9D9"/>
                          </a:solidFill>
                          <a:latin typeface="Arial" panose="020B0604020202020204" pitchFamily="34" charset="0"/>
                          <a:cs typeface="Arial" panose="020B0604020202020204" pitchFamily="34" charset="0"/>
                        </a:rPr>
                        <a:t> </a:t>
                      </a:r>
                      <a:r>
                        <a:rPr lang="en-US" sz="2400" u="sng" noProof="0" dirty="0">
                          <a:solidFill>
                            <a:srgbClr val="D9D9D9"/>
                          </a:solidFill>
                          <a:latin typeface="Arial" panose="020B0604020202020204" pitchFamily="34" charset="0"/>
                          <a:cs typeface="Arial" panose="020B0604020202020204" pitchFamily="34" charset="0"/>
                        </a:rPr>
                        <a:t>are outside the template’s printable area</a:t>
                      </a:r>
                      <a:r>
                        <a:rPr lang="en-US" sz="2400" noProof="0" dirty="0">
                          <a:solidFill>
                            <a:srgbClr val="D9D9D9"/>
                          </a:solidFill>
                          <a:latin typeface="Arial" panose="020B0604020202020204" pitchFamily="34" charset="0"/>
                          <a:cs typeface="Arial" panose="020B0604020202020204" pitchFamily="34" charset="0"/>
                        </a:rPr>
                        <a:t> and they will not be on the printed poster</a:t>
                      </a:r>
                      <a:r>
                        <a:rPr lang="en-US" sz="2400" baseline="0" noProof="0" dirty="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To hide the guides click on the </a:t>
                      </a:r>
                      <a:r>
                        <a:rPr lang="en-US" sz="2400" b="1" baseline="0" noProof="0" dirty="0">
                          <a:solidFill>
                            <a:srgbClr val="D9D9D9"/>
                          </a:solidFill>
                          <a:latin typeface="Arial" panose="020B0604020202020204" pitchFamily="34" charset="0"/>
                          <a:cs typeface="Arial" panose="020B0604020202020204" pitchFamily="34" charset="0"/>
                        </a:rPr>
                        <a:t>Home</a:t>
                      </a:r>
                      <a:r>
                        <a:rPr lang="en-US" sz="24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2400" b="1"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2400" b="1" baseline="0" noProof="0" dirty="0">
                          <a:solidFill>
                            <a:srgbClr val="D9D9D9"/>
                          </a:solidFill>
                          <a:latin typeface="Arial" panose="020B0604020202020204" pitchFamily="34" charset="0"/>
                          <a:cs typeface="Arial" panose="020B0604020202020204" pitchFamily="34" charset="0"/>
                        </a:rPr>
                        <a:t>Without Guides </a:t>
                      </a:r>
                      <a:r>
                        <a:rPr lang="en-US" sz="2400" b="0"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a:t>
                      </a:r>
                      <a:endParaRPr lang="en-US" sz="240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5"/>
                  </a:ext>
                </a:extLst>
              </a:tr>
              <a:tr h="288832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766341567"/>
                  </a:ext>
                </a:extLst>
              </a:tr>
              <a:tr h="3781426">
                <a:tc gridSpan="2">
                  <a:txBody>
                    <a:bodyPr/>
                    <a:lstStyle/>
                    <a:p>
                      <a:r>
                        <a:rPr lang="en-US" sz="2800" b="1" dirty="0">
                          <a:solidFill>
                            <a:srgbClr val="FFC000"/>
                          </a:solidFill>
                          <a:latin typeface="Arial" panose="020B0604020202020204" pitchFamily="34" charset="0"/>
                          <a:cs typeface="Arial" panose="020B0604020202020204" pitchFamily="34" charset="0"/>
                        </a:rPr>
                        <a:t>How to</a:t>
                      </a:r>
                      <a:r>
                        <a:rPr lang="en-US" sz="2800" b="1" baseline="0" dirty="0">
                          <a:solidFill>
                            <a:srgbClr val="FFC000"/>
                          </a:solidFill>
                          <a:latin typeface="Arial" panose="020B0604020202020204" pitchFamily="34" charset="0"/>
                          <a:cs typeface="Arial" panose="020B0604020202020204" pitchFamily="34" charset="0"/>
                        </a:rPr>
                        <a:t> preview your poster prior to printing</a:t>
                      </a:r>
                      <a:endParaRPr lang="en-US" sz="2800" b="1" dirty="0">
                        <a:solidFill>
                          <a:srgbClr val="FFC000"/>
                        </a:solidFill>
                        <a:latin typeface="Arial" panose="020B0604020202020204" pitchFamily="34" charset="0"/>
                        <a:cs typeface="Arial" panose="020B0604020202020204" pitchFamily="34" charset="0"/>
                      </a:endParaRPr>
                    </a:p>
                    <a:p>
                      <a:r>
                        <a:rPr lang="en-US" sz="2400" dirty="0">
                          <a:solidFill>
                            <a:srgbClr val="D9D9D9"/>
                          </a:solidFill>
                          <a:latin typeface="Arial" panose="020B0604020202020204" pitchFamily="34" charset="0"/>
                          <a:cs typeface="Arial" panose="020B0604020202020204" pitchFamily="34" charset="0"/>
                        </a:rPr>
                        <a:t>You can preview your poster at any time by pressing the </a:t>
                      </a:r>
                      <a:r>
                        <a:rPr lang="en-US" sz="2400" dirty="0">
                          <a:solidFill>
                            <a:srgbClr val="FFC000"/>
                          </a:solidFill>
                          <a:latin typeface="Arial" panose="020B0604020202020204" pitchFamily="34" charset="0"/>
                          <a:cs typeface="Arial" panose="020B0604020202020204" pitchFamily="34" charset="0"/>
                        </a:rPr>
                        <a:t>F5 key</a:t>
                      </a:r>
                      <a:r>
                        <a:rPr lang="en-US" sz="24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2400" dirty="0">
                          <a:solidFill>
                            <a:srgbClr val="FFC000"/>
                          </a:solidFill>
                          <a:latin typeface="Arial" panose="020B0604020202020204" pitchFamily="34" charset="0"/>
                          <a:cs typeface="Arial" panose="020B0604020202020204" pitchFamily="34" charset="0"/>
                        </a:rPr>
                        <a:t>ESC key </a:t>
                      </a:r>
                      <a:r>
                        <a:rPr lang="en-US" sz="2400" dirty="0">
                          <a:solidFill>
                            <a:srgbClr val="D9D9D9"/>
                          </a:solidFill>
                          <a:latin typeface="Arial" panose="020B0604020202020204" pitchFamily="34" charset="0"/>
                          <a:cs typeface="Arial" panose="020B0604020202020204" pitchFamily="34" charset="0"/>
                        </a:rPr>
                        <a:t>to exit Preview.</a:t>
                      </a:r>
                    </a:p>
                  </a:txBody>
                  <a:tcPr marL="182880" marT="137160">
                    <a:solidFill>
                      <a:srgbClr val="010101"/>
                    </a:solidFill>
                  </a:tcPr>
                </a:tc>
                <a:tc hMerge="1">
                  <a:txBody>
                    <a:bodyPr/>
                    <a:lstStyle/>
                    <a:p>
                      <a:endParaRPr lang="en-US"/>
                    </a:p>
                  </a:txBody>
                  <a:tcPr/>
                </a:tc>
                <a:tc>
                  <a:txBody>
                    <a:bodyPr/>
                    <a:lstStyle/>
                    <a:p>
                      <a:pPr algn="ctr"/>
                      <a:r>
                        <a:rPr lang="en-US" sz="11500" b="1" dirty="0">
                          <a:solidFill>
                            <a:srgbClr val="D9D9D9"/>
                          </a:solidFill>
                          <a:latin typeface="Arial" panose="020B0604020202020204" pitchFamily="34" charset="0"/>
                          <a:cs typeface="Arial" panose="020B0604020202020204" pitchFamily="34" charset="0"/>
                        </a:rPr>
                        <a:t>F5</a:t>
                      </a:r>
                      <a:r>
                        <a:rPr lang="en-US" sz="2400" baseline="0" dirty="0">
                          <a:solidFill>
                            <a:srgbClr val="D9D9D9"/>
                          </a:solidFill>
                          <a:latin typeface="Arial" panose="020B0604020202020204" pitchFamily="34" charset="0"/>
                          <a:cs typeface="Arial" panose="020B0604020202020204" pitchFamily="34" charset="0"/>
                        </a:rPr>
                        <a:t> </a:t>
                      </a:r>
                      <a:endParaRPr lang="en-US" dirty="0"/>
                    </a:p>
                  </a:txBody>
                  <a:tcPr marL="182880" marT="137160" anchor="ctr">
                    <a:solidFill>
                      <a:schemeClr val="tx1">
                        <a:lumMod val="95000"/>
                        <a:lumOff val="5000"/>
                      </a:schemeClr>
                    </a:solidFill>
                  </a:tcPr>
                </a:tc>
                <a:extLst>
                  <a:ext uri="{0D108BD9-81ED-4DB2-BD59-A6C34878D82A}">
                    <a16:rowId xmlns:a16="http://schemas.microsoft.com/office/drawing/2014/main" val="10006"/>
                  </a:ext>
                </a:extLst>
              </a:tr>
              <a:tr h="5674009">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800" b="1" noProof="0" dirty="0">
                          <a:solidFill>
                            <a:srgbClr val="FFC000"/>
                          </a:solidFill>
                          <a:latin typeface="Arial"/>
                          <a:cs typeface="Arial"/>
                        </a:rPr>
                        <a:t>How to 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When you are ready to have your poster printed go online to </a:t>
                      </a:r>
                      <a:r>
                        <a:rPr lang="en-US" sz="2400" noProof="0" dirty="0" err="1">
                          <a:solidFill>
                            <a:srgbClr val="FFC000"/>
                          </a:solidFill>
                          <a:latin typeface="Arial"/>
                          <a:cs typeface="Arial"/>
                        </a:rPr>
                        <a:t>PosterPresentations.com</a:t>
                      </a:r>
                      <a:r>
                        <a:rPr lang="en-US" sz="2400" noProof="0" dirty="0">
                          <a:solidFill>
                            <a:srgbClr val="D9D9D9"/>
                          </a:solidFill>
                          <a:latin typeface="Arial"/>
                          <a:cs typeface="Arial"/>
                        </a:rPr>
                        <a:t> and click on the "</a:t>
                      </a:r>
                      <a:r>
                        <a:rPr lang="en-US" sz="2400" noProof="0" dirty="0">
                          <a:solidFill>
                            <a:srgbClr val="FFC000"/>
                          </a:solidFill>
                          <a:latin typeface="Arial"/>
                          <a:cs typeface="Arial"/>
                        </a:rPr>
                        <a:t>Order Your Poster</a:t>
                      </a:r>
                      <a:r>
                        <a:rPr lang="en-US" sz="2400" noProof="0" dirty="0">
                          <a:solidFill>
                            <a:srgbClr val="D9D9D9"/>
                          </a:solidFill>
                          <a:latin typeface="Arial"/>
                          <a:cs typeface="Arial"/>
                        </a:rPr>
                        <a:t>" button. You can have your poster printed on professional papers, fabric for easy traveling and a variety of other materials. </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If you submit a PowerPoint document, you will be receiving a PDF proof for your approval prior to printing. If your order is placed and paid for before noon (Pacific time) Monday-Friday, your order will ship out that same day. FedEx Next day, Second day, Third day, and Free Ground services are offered. </a:t>
                      </a:r>
                    </a:p>
                    <a:p>
                      <a:pPr marL="0" marR="0" lvl="0" indent="0" algn="l" defTabSz="114300" rtl="0" eaLnBrk="1" fontAlgn="auto" latinLnBrk="0" hangingPunct="1">
                        <a:lnSpc>
                          <a:spcPct val="100000"/>
                        </a:lnSpc>
                        <a:spcBef>
                          <a:spcPts val="0"/>
                        </a:spcBef>
                        <a:spcAft>
                          <a:spcPts val="0"/>
                        </a:spcAft>
                        <a:buClrTx/>
                        <a:buSzTx/>
                        <a:buFontTx/>
                        <a:buNone/>
                        <a:tabLst/>
                        <a:defRPr/>
                      </a:pPr>
                      <a:br>
                        <a:rPr lang="en-US" sz="2400" noProof="0" dirty="0">
                          <a:solidFill>
                            <a:srgbClr val="D9D9D9"/>
                          </a:solidFill>
                          <a:latin typeface="Arial"/>
                          <a:cs typeface="Arial"/>
                        </a:rPr>
                      </a:br>
                      <a:r>
                        <a:rPr lang="en-US" sz="2400" noProof="0" dirty="0">
                          <a:solidFill>
                            <a:srgbClr val="D9D9D9"/>
                          </a:solidFill>
                          <a:latin typeface="Arial"/>
                          <a:cs typeface="Arial"/>
                        </a:rPr>
                        <a:t>Go to </a:t>
                      </a:r>
                      <a:r>
                        <a:rPr lang="en-US" sz="2400" noProof="0" dirty="0" err="1">
                          <a:solidFill>
                            <a:srgbClr val="FFC000"/>
                          </a:solidFill>
                          <a:latin typeface="Arial"/>
                          <a:cs typeface="Arial"/>
                        </a:rPr>
                        <a:t>PosterPresentations.com</a:t>
                      </a:r>
                      <a:r>
                        <a:rPr lang="en-US" sz="2400" noProof="0" dirty="0">
                          <a:solidFill>
                            <a:srgbClr val="D9D9D9"/>
                          </a:solidFill>
                          <a:latin typeface="Arial"/>
                          <a:cs typeface="Arial"/>
                        </a:rPr>
                        <a:t> for more information.</a:t>
                      </a:r>
                    </a:p>
                  </a:txBody>
                  <a:tcPr marL="182880" marT="137160">
                    <a:solidFill>
                      <a:srgbClr val="01010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1354778">
                <a:tc gridSpan="3">
                  <a:txBody>
                    <a:bodyPr/>
                    <a:lstStyle/>
                    <a:p>
                      <a:endParaRPr lang="en-US" sz="2400" dirty="0">
                        <a:solidFill>
                          <a:srgbClr val="1F3A4E"/>
                        </a:solidFill>
                      </a:endParaRPr>
                    </a:p>
                  </a:txBody>
                  <a:tcPr marL="182880" marT="137160">
                    <a:blipFill dpi="0" rotWithShape="1">
                      <a:blip r:embed="rId11">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3212204">
                <a:tc>
                  <a:txBody>
                    <a:bodyPr/>
                    <a:lstStyle/>
                    <a:p>
                      <a:pPr>
                        <a:lnSpc>
                          <a:spcPts val="2600"/>
                        </a:lnSpc>
                      </a:pPr>
                      <a:r>
                        <a:rPr lang="en-US" sz="2000" dirty="0">
                          <a:solidFill>
                            <a:schemeClr val="bg1">
                              <a:lumMod val="85000"/>
                            </a:schemeClr>
                          </a:solidFill>
                          <a:latin typeface="Arial"/>
                          <a:cs typeface="Arial"/>
                        </a:rPr>
                        <a:t>© 2019</a:t>
                      </a:r>
                      <a:r>
                        <a:rPr lang="en-US" sz="2000" baseline="0" dirty="0">
                          <a:solidFill>
                            <a:schemeClr val="bg1">
                              <a:lumMod val="85000"/>
                            </a:schemeClr>
                          </a:solidFill>
                          <a:latin typeface="Arial"/>
                          <a:cs typeface="Arial"/>
                        </a:rPr>
                        <a:t> </a:t>
                      </a:r>
                      <a:r>
                        <a:rPr lang="en-US" sz="2000" dirty="0" err="1">
                          <a:solidFill>
                            <a:schemeClr val="bg1">
                              <a:lumMod val="85000"/>
                            </a:schemeClr>
                          </a:solidFill>
                          <a:latin typeface="Arial"/>
                          <a:cs typeface="Arial"/>
                        </a:rPr>
                        <a:t>PosterPresentations.com</a:t>
                      </a:r>
                      <a:br>
                        <a:rPr lang="en-US" sz="2000" dirty="0">
                          <a:solidFill>
                            <a:schemeClr val="bg1">
                              <a:lumMod val="85000"/>
                            </a:schemeClr>
                          </a:solidFill>
                          <a:latin typeface="Arial"/>
                          <a:cs typeface="Arial"/>
                        </a:rPr>
                      </a:br>
                      <a:r>
                        <a:rPr lang="en-US" sz="2000" dirty="0">
                          <a:solidFill>
                            <a:schemeClr val="bg1">
                              <a:lumMod val="85000"/>
                            </a:schemeClr>
                          </a:solidFill>
                          <a:latin typeface="Arial"/>
                          <a:cs typeface="Arial"/>
                        </a:rPr>
                        <a:t>2117 Fourth Street ,</a:t>
                      </a:r>
                      <a:r>
                        <a:rPr lang="en-US" sz="2000" baseline="0" dirty="0">
                          <a:solidFill>
                            <a:schemeClr val="bg1">
                              <a:lumMod val="85000"/>
                            </a:schemeClr>
                          </a:solidFill>
                          <a:latin typeface="Arial"/>
                          <a:cs typeface="Arial"/>
                        </a:rPr>
                        <a:t> STE C        </a:t>
                      </a:r>
                    </a:p>
                    <a:p>
                      <a:pPr>
                        <a:lnSpc>
                          <a:spcPts val="2600"/>
                        </a:lnSpc>
                      </a:pPr>
                      <a:r>
                        <a:rPr lang="en-US" sz="2000" baseline="0" dirty="0">
                          <a:solidFill>
                            <a:schemeClr val="bg1">
                              <a:lumMod val="85000"/>
                            </a:schemeClr>
                          </a:solidFill>
                          <a:latin typeface="Arial"/>
                          <a:cs typeface="Arial"/>
                        </a:rPr>
                        <a:t>Berkeley CA 94710 USA</a:t>
                      </a:r>
                      <a:endParaRPr lang="en-US" sz="2000" dirty="0">
                        <a:solidFill>
                          <a:schemeClr val="bg1">
                            <a:lumMod val="85000"/>
                          </a:schemeClr>
                        </a:solidFill>
                        <a:latin typeface="Arial"/>
                        <a:cs typeface="Arial"/>
                      </a:endParaRPr>
                    </a:p>
                  </a:txBody>
                  <a:tcPr marL="182880" marT="137160">
                    <a:solidFill>
                      <a:srgbClr val="010101"/>
                    </a:solidFill>
                  </a:tcPr>
                </a:tc>
                <a:tc gridSpan="2">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dirty="0">
                          <a:solidFill>
                            <a:srgbClr val="D0D0D0"/>
                          </a:solidFill>
                          <a:latin typeface="Arial"/>
                          <a:cs typeface="Arial"/>
                        </a:rPr>
                        <a:t>For complete tutorials</a:t>
                      </a:r>
                      <a:r>
                        <a:rPr lang="en-US" sz="2400" b="1" baseline="0" dirty="0">
                          <a:solidFill>
                            <a:srgbClr val="D0D0D0"/>
                          </a:solidFill>
                          <a:latin typeface="Arial"/>
                          <a:cs typeface="Arial"/>
                        </a:rPr>
                        <a:t> visit:</a:t>
                      </a:r>
                    </a:p>
                    <a:p>
                      <a:pPr marL="0" marR="0" indent="0" algn="l" defTabSz="4388900" rtl="0" eaLnBrk="1" fontAlgn="auto" latinLnBrk="0" hangingPunct="1">
                        <a:lnSpc>
                          <a:spcPct val="100000"/>
                        </a:lnSpc>
                        <a:spcBef>
                          <a:spcPts val="0"/>
                        </a:spcBef>
                        <a:spcAft>
                          <a:spcPts val="0"/>
                        </a:spcAft>
                        <a:buClrTx/>
                        <a:buSzTx/>
                        <a:buFontTx/>
                        <a:buNone/>
                        <a:tabLst/>
                        <a:defRPr/>
                      </a:pPr>
                      <a:r>
                        <a:rPr lang="en-US" sz="1800" b="1" dirty="0">
                          <a:solidFill>
                            <a:srgbClr val="FFC000"/>
                          </a:solidFill>
                          <a:latin typeface="Arial"/>
                          <a:cs typeface="Arial"/>
                        </a:rPr>
                        <a:t>https://</a:t>
                      </a:r>
                      <a:r>
                        <a:rPr lang="en-US" sz="1800" b="1" dirty="0" err="1">
                          <a:solidFill>
                            <a:srgbClr val="FFC000"/>
                          </a:solidFill>
                          <a:latin typeface="Arial"/>
                          <a:cs typeface="Arial"/>
                        </a:rPr>
                        <a:t>www.posterpresentations.com</a:t>
                      </a:r>
                      <a:r>
                        <a:rPr lang="en-US" sz="1800" b="1" dirty="0">
                          <a:solidFill>
                            <a:srgbClr val="FFC000"/>
                          </a:solidFill>
                          <a:latin typeface="Arial"/>
                          <a:cs typeface="Arial"/>
                        </a:rPr>
                        <a:t>/</a:t>
                      </a:r>
                      <a:r>
                        <a:rPr lang="en-US" sz="1800" b="1" dirty="0" err="1">
                          <a:solidFill>
                            <a:srgbClr val="FFC000"/>
                          </a:solidFill>
                          <a:latin typeface="Arial"/>
                          <a:cs typeface="Arial"/>
                        </a:rPr>
                        <a:t>helpdesk.html</a:t>
                      </a:r>
                      <a:endParaRPr lang="en-US" sz="1800" dirty="0">
                        <a:solidFill>
                          <a:schemeClr val="bg1">
                            <a:lumMod val="85000"/>
                          </a:schemeClr>
                        </a:solidFill>
                        <a:latin typeface="Arial"/>
                        <a:cs typeface="Arial"/>
                      </a:endParaRPr>
                    </a:p>
                  </a:txBody>
                  <a:tcPr marL="182880" marT="137160">
                    <a:solidFill>
                      <a:srgbClr val="010101"/>
                    </a:solidFill>
                  </a:tcPr>
                </a:tc>
                <a:tc hMerge="1">
                  <a:txBody>
                    <a:bodyPr/>
                    <a:lstStyle/>
                    <a:p>
                      <a:endParaRPr lang="en-US"/>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941000801"/>
      </p:ext>
    </p:extLst>
  </p:cSld>
  <p:clrMap bg1="lt1" tx1="dk1" bg2="lt2" tx2="dk2" accent1="accent1" accent2="accent2" accent3="accent3" accent4="accent4" accent5="accent5" accent6="accent6" hlink="hlink" folHlink="folHlink"/>
  <p:sldLayoutIdLst>
    <p:sldLayoutId id="2147483654" r:id="rId1"/>
  </p:sldLayoutIdLst>
  <p:txStyles>
    <p:titleStyle>
      <a:lvl1pPr algn="ctr" defTabSz="7802411" rtl="0" eaLnBrk="1" latinLnBrk="0" hangingPunct="1">
        <a:spcBef>
          <a:spcPct val="0"/>
        </a:spcBef>
        <a:buNone/>
        <a:defRPr sz="15645" kern="1200">
          <a:solidFill>
            <a:schemeClr val="bg1"/>
          </a:solidFill>
          <a:latin typeface="Trebuchet MS" pitchFamily="34" charset="0"/>
          <a:ea typeface="+mj-ea"/>
          <a:cs typeface="+mj-cs"/>
        </a:defRPr>
      </a:lvl1pPr>
    </p:titleStyle>
    <p:bodyStyle>
      <a:lvl1pPr marL="1354653" indent="-1354653" algn="l" defTabSz="7802411" rtl="0" eaLnBrk="1" latinLnBrk="0" hangingPunct="1">
        <a:spcBef>
          <a:spcPct val="20000"/>
        </a:spcBef>
        <a:buFont typeface="Arial" pitchFamily="34" charset="0"/>
        <a:buChar char="•"/>
        <a:tabLst/>
        <a:defRPr sz="8533" kern="1200">
          <a:solidFill>
            <a:schemeClr val="tx1"/>
          </a:solidFill>
          <a:latin typeface="+mn-lt"/>
          <a:ea typeface="+mn-ea"/>
          <a:cs typeface="+mn-cs"/>
        </a:defRPr>
      </a:lvl1pPr>
      <a:lvl2pPr marL="1354653" indent="-1354653" algn="l" defTabSz="7802411" rtl="0" eaLnBrk="1" latinLnBrk="0" hangingPunct="1">
        <a:spcBef>
          <a:spcPct val="20000"/>
        </a:spcBef>
        <a:buFont typeface="Arial" pitchFamily="34" charset="0"/>
        <a:buChar char="–"/>
        <a:tabLst/>
        <a:defRPr sz="7110" kern="1200">
          <a:solidFill>
            <a:schemeClr val="tx1"/>
          </a:solidFill>
          <a:latin typeface="+mn-lt"/>
          <a:ea typeface="+mn-ea"/>
          <a:cs typeface="+mn-cs"/>
        </a:defRPr>
      </a:lvl2pPr>
      <a:lvl3pPr marL="1354653" indent="-1354653" algn="l" defTabSz="7802411" rtl="0" eaLnBrk="1" latinLnBrk="0" hangingPunct="1">
        <a:spcBef>
          <a:spcPct val="20000"/>
        </a:spcBef>
        <a:buFont typeface="Arial" pitchFamily="34" charset="0"/>
        <a:buChar char="•"/>
        <a:tabLst/>
        <a:defRPr sz="5690" kern="1200">
          <a:solidFill>
            <a:schemeClr val="tx1"/>
          </a:solidFill>
          <a:latin typeface="+mn-lt"/>
          <a:ea typeface="+mn-ea"/>
          <a:cs typeface="+mn-cs"/>
        </a:defRPr>
      </a:lvl3pPr>
      <a:lvl4pPr marL="1354653" indent="-1354653" algn="l" defTabSz="7802411" rtl="0" eaLnBrk="1" latinLnBrk="0" hangingPunct="1">
        <a:spcBef>
          <a:spcPct val="20000"/>
        </a:spcBef>
        <a:buFont typeface="Arial" pitchFamily="34" charset="0"/>
        <a:buChar char="–"/>
        <a:tabLst/>
        <a:defRPr sz="4267" kern="1200">
          <a:solidFill>
            <a:schemeClr val="tx1"/>
          </a:solidFill>
          <a:latin typeface="+mn-lt"/>
          <a:ea typeface="+mn-ea"/>
          <a:cs typeface="+mn-cs"/>
        </a:defRPr>
      </a:lvl4pPr>
      <a:lvl5pPr marL="1354653" indent="-1354653" algn="l" defTabSz="7802411" rtl="0" eaLnBrk="1" latinLnBrk="0" hangingPunct="1">
        <a:spcBef>
          <a:spcPct val="20000"/>
        </a:spcBef>
        <a:buFont typeface="Arial" pitchFamily="34" charset="0"/>
        <a:buChar char="»"/>
        <a:tabLst/>
        <a:defRPr sz="4267" kern="1200">
          <a:solidFill>
            <a:schemeClr val="tx1"/>
          </a:solidFill>
          <a:latin typeface="+mn-lt"/>
          <a:ea typeface="+mn-ea"/>
          <a:cs typeface="+mn-cs"/>
        </a:defRPr>
      </a:lvl5pPr>
      <a:lvl6pPr marL="21456635"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6pPr>
      <a:lvl7pPr marL="25357837"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7pPr>
      <a:lvl8pPr marL="29259046"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8pPr>
      <a:lvl9pPr marL="33160251"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9pPr>
    </p:bodyStyle>
    <p:otherStyle>
      <a:defPPr>
        <a:defRPr lang="en-US"/>
      </a:defPPr>
      <a:lvl1pPr marL="0" algn="l" defTabSz="7802411" rtl="0" eaLnBrk="1" latinLnBrk="0" hangingPunct="1">
        <a:defRPr sz="15288" kern="1200">
          <a:solidFill>
            <a:schemeClr val="tx1"/>
          </a:solidFill>
          <a:latin typeface="+mn-lt"/>
          <a:ea typeface="+mn-ea"/>
          <a:cs typeface="+mn-cs"/>
        </a:defRPr>
      </a:lvl1pPr>
      <a:lvl2pPr marL="3901210" algn="l" defTabSz="7802411" rtl="0" eaLnBrk="1" latinLnBrk="0" hangingPunct="1">
        <a:defRPr sz="15288" kern="1200">
          <a:solidFill>
            <a:schemeClr val="tx1"/>
          </a:solidFill>
          <a:latin typeface="+mn-lt"/>
          <a:ea typeface="+mn-ea"/>
          <a:cs typeface="+mn-cs"/>
        </a:defRPr>
      </a:lvl2pPr>
      <a:lvl3pPr marL="7802411" algn="l" defTabSz="7802411" rtl="0" eaLnBrk="1" latinLnBrk="0" hangingPunct="1">
        <a:defRPr sz="15288" kern="1200">
          <a:solidFill>
            <a:schemeClr val="tx1"/>
          </a:solidFill>
          <a:latin typeface="+mn-lt"/>
          <a:ea typeface="+mn-ea"/>
          <a:cs typeface="+mn-cs"/>
        </a:defRPr>
      </a:lvl3pPr>
      <a:lvl4pPr marL="11703619" algn="l" defTabSz="7802411" rtl="0" eaLnBrk="1" latinLnBrk="0" hangingPunct="1">
        <a:defRPr sz="15288" kern="1200">
          <a:solidFill>
            <a:schemeClr val="tx1"/>
          </a:solidFill>
          <a:latin typeface="+mn-lt"/>
          <a:ea typeface="+mn-ea"/>
          <a:cs typeface="+mn-cs"/>
        </a:defRPr>
      </a:lvl4pPr>
      <a:lvl5pPr marL="15604826" algn="l" defTabSz="7802411" rtl="0" eaLnBrk="1" latinLnBrk="0" hangingPunct="1">
        <a:defRPr sz="15288" kern="1200">
          <a:solidFill>
            <a:schemeClr val="tx1"/>
          </a:solidFill>
          <a:latin typeface="+mn-lt"/>
          <a:ea typeface="+mn-ea"/>
          <a:cs typeface="+mn-cs"/>
        </a:defRPr>
      </a:lvl5pPr>
      <a:lvl6pPr marL="19506030" algn="l" defTabSz="7802411" rtl="0" eaLnBrk="1" latinLnBrk="0" hangingPunct="1">
        <a:defRPr sz="15288" kern="1200">
          <a:solidFill>
            <a:schemeClr val="tx1"/>
          </a:solidFill>
          <a:latin typeface="+mn-lt"/>
          <a:ea typeface="+mn-ea"/>
          <a:cs typeface="+mn-cs"/>
        </a:defRPr>
      </a:lvl6pPr>
      <a:lvl7pPr marL="23407240" algn="l" defTabSz="7802411" rtl="0" eaLnBrk="1" latinLnBrk="0" hangingPunct="1">
        <a:defRPr sz="15288" kern="1200">
          <a:solidFill>
            <a:schemeClr val="tx1"/>
          </a:solidFill>
          <a:latin typeface="+mn-lt"/>
          <a:ea typeface="+mn-ea"/>
          <a:cs typeface="+mn-cs"/>
        </a:defRPr>
      </a:lvl7pPr>
      <a:lvl8pPr marL="27308442" algn="l" defTabSz="7802411" rtl="0" eaLnBrk="1" latinLnBrk="0" hangingPunct="1">
        <a:defRPr sz="15288" kern="1200">
          <a:solidFill>
            <a:schemeClr val="tx1"/>
          </a:solidFill>
          <a:latin typeface="+mn-lt"/>
          <a:ea typeface="+mn-ea"/>
          <a:cs typeface="+mn-cs"/>
        </a:defRPr>
      </a:lvl8pPr>
      <a:lvl9pPr marL="31209651" algn="l" defTabSz="7802411" rtl="0" eaLnBrk="1" latinLnBrk="0" hangingPunct="1">
        <a:defRPr sz="15288"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4747620"/>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20000"/>
                <a:lumOff val="80000"/>
              </a:schemeClr>
            </a:gs>
            <a:gs pos="99000">
              <a:schemeClr val="accent1">
                <a:lumMod val="20000"/>
                <a:lumOff val="80000"/>
              </a:schemeClr>
            </a:gs>
          </a:gsLst>
          <a:lin ang="5400000" scaled="1"/>
          <a:tileRect/>
        </a:gradFill>
        <a:effectLst/>
      </p:bgPr>
    </p:bg>
    <p:spTree>
      <p:nvGrpSpPr>
        <p:cNvPr id="1" name=""/>
        <p:cNvGrpSpPr/>
        <p:nvPr/>
      </p:nvGrpSpPr>
      <p:grpSpPr>
        <a:xfrm>
          <a:off x="0" y="0"/>
          <a:ext cx="0" cy="0"/>
          <a:chOff x="0" y="0"/>
          <a:chExt cx="0" cy="0"/>
        </a:xfrm>
      </p:grpSpPr>
      <p:sp>
        <p:nvSpPr>
          <p:cNvPr id="10" name="Rectangle 36">
            <a:extLst>
              <a:ext uri="{FF2B5EF4-FFF2-40B4-BE49-F238E27FC236}">
                <a16:creationId xmlns:a16="http://schemas.microsoft.com/office/drawing/2014/main" id="{B82F2237-BAB6-704C-82F3-FA64CC22DF29}"/>
              </a:ext>
            </a:extLst>
          </p:cNvPr>
          <p:cNvSpPr>
            <a:spLocks noChangeArrowheads="1"/>
          </p:cNvSpPr>
          <p:nvPr userDrawn="1"/>
        </p:nvSpPr>
        <p:spPr bwMode="auto">
          <a:xfrm>
            <a:off x="0" y="14098"/>
            <a:ext cx="43891200" cy="4172264"/>
          </a:xfrm>
          <a:prstGeom prst="rect">
            <a:avLst/>
          </a:prstGeom>
          <a:solidFill>
            <a:schemeClr val="accent1"/>
          </a:solidFill>
          <a:ln w="9525">
            <a:noFill/>
            <a:miter lim="800000"/>
            <a:headEnd/>
            <a:tailEnd/>
          </a:ln>
          <a:effectLst/>
        </p:spPr>
        <p:txBody>
          <a:bodyPr wrap="none" lIns="162554" tIns="81277" rIns="162554" bIns="81277" anchor="ctr"/>
          <a:lstStyle/>
          <a:p>
            <a:pPr>
              <a:defRPr/>
            </a:pPr>
            <a:endParaRPr lang="en-US" sz="8736" dirty="0"/>
          </a:p>
        </p:txBody>
      </p:sp>
      <p:sp>
        <p:nvSpPr>
          <p:cNvPr id="12" name="Text Box 14">
            <a:extLst>
              <a:ext uri="{FF2B5EF4-FFF2-40B4-BE49-F238E27FC236}">
                <a16:creationId xmlns:a16="http://schemas.microsoft.com/office/drawing/2014/main" id="{4FAAEDB7-9BBE-8D43-950B-E1D906765494}"/>
              </a:ext>
            </a:extLst>
          </p:cNvPr>
          <p:cNvSpPr txBox="1">
            <a:spLocks noChangeArrowheads="1"/>
          </p:cNvSpPr>
          <p:nvPr userDrawn="1"/>
        </p:nvSpPr>
        <p:spPr bwMode="auto">
          <a:xfrm>
            <a:off x="640080" y="32214790"/>
            <a:ext cx="5182176" cy="523644"/>
          </a:xfrm>
          <a:prstGeom prst="rect">
            <a:avLst/>
          </a:prstGeom>
          <a:noFill/>
          <a:ln w="9525">
            <a:noFill/>
            <a:miter lim="800000"/>
            <a:headEnd/>
            <a:tailEnd/>
          </a:ln>
          <a:effectLst/>
        </p:spPr>
        <p:txBody>
          <a:bodyPr wrap="square" lIns="162246" tIns="81109" rIns="162246" bIns="81109">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TEMPLATE © 2019</a:t>
            </a:r>
          </a:p>
          <a:p>
            <a:pPr eaLnBrk="0" hangingPunct="0">
              <a:lnSpc>
                <a:spcPct val="65000"/>
              </a:lnSpc>
              <a:spcBef>
                <a:spcPct val="50000"/>
              </a:spcBef>
              <a:defRPr/>
            </a:pPr>
            <a:r>
              <a:rPr lang="en-US" sz="1600" b="1" dirty="0">
                <a:solidFill>
                  <a:schemeClr val="bg1">
                    <a:lumMod val="75000"/>
                  </a:schemeClr>
                </a:solidFill>
                <a:latin typeface="Arial" charset="0"/>
              </a:rPr>
              <a:t>www.PosterPresentations.com</a:t>
            </a:r>
          </a:p>
        </p:txBody>
      </p:sp>
      <p:cxnSp>
        <p:nvCxnSpPr>
          <p:cNvPr id="34" name="Straight Connector 33">
            <a:extLst>
              <a:ext uri="{FF2B5EF4-FFF2-40B4-BE49-F238E27FC236}">
                <a16:creationId xmlns:a16="http://schemas.microsoft.com/office/drawing/2014/main" id="{457BE808-A53B-994E-80E2-9E761219D543}"/>
              </a:ext>
            </a:extLst>
          </p:cNvPr>
          <p:cNvCxnSpPr>
            <a:cxnSpLocks/>
          </p:cNvCxnSpPr>
          <p:nvPr userDrawn="1"/>
        </p:nvCxnSpPr>
        <p:spPr>
          <a:xfrm>
            <a:off x="0" y="4169847"/>
            <a:ext cx="43891200"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Rounded Rectangle 12">
            <a:extLst>
              <a:ext uri="{FF2B5EF4-FFF2-40B4-BE49-F238E27FC236}">
                <a16:creationId xmlns:a16="http://schemas.microsoft.com/office/drawing/2014/main" id="{42071E14-BFBA-5041-9B7B-1EAD5CCACC7D}"/>
              </a:ext>
            </a:extLst>
          </p:cNvPr>
          <p:cNvSpPr/>
          <p:nvPr userDrawn="1"/>
        </p:nvSpPr>
        <p:spPr>
          <a:xfrm>
            <a:off x="457198" y="4643562"/>
            <a:ext cx="10058400" cy="27432649"/>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36"/>
          </a:p>
        </p:txBody>
      </p:sp>
      <p:sp>
        <p:nvSpPr>
          <p:cNvPr id="18" name="Rounded Rectangle 17">
            <a:extLst>
              <a:ext uri="{FF2B5EF4-FFF2-40B4-BE49-F238E27FC236}">
                <a16:creationId xmlns:a16="http://schemas.microsoft.com/office/drawing/2014/main" id="{4128F8C5-8AC2-BE40-A83F-D9C512F88994}"/>
              </a:ext>
            </a:extLst>
          </p:cNvPr>
          <p:cNvSpPr/>
          <p:nvPr userDrawn="1"/>
        </p:nvSpPr>
        <p:spPr>
          <a:xfrm>
            <a:off x="33375600" y="4643562"/>
            <a:ext cx="10058400" cy="27432649"/>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36"/>
          </a:p>
        </p:txBody>
      </p:sp>
      <p:sp>
        <p:nvSpPr>
          <p:cNvPr id="19" name="Rounded Rectangle 18">
            <a:extLst>
              <a:ext uri="{FF2B5EF4-FFF2-40B4-BE49-F238E27FC236}">
                <a16:creationId xmlns:a16="http://schemas.microsoft.com/office/drawing/2014/main" id="{B721DE94-4EEC-9240-AF22-5C3C7AAC4669}"/>
              </a:ext>
            </a:extLst>
          </p:cNvPr>
          <p:cNvSpPr/>
          <p:nvPr userDrawn="1"/>
        </p:nvSpPr>
        <p:spPr>
          <a:xfrm>
            <a:off x="11427882" y="4643562"/>
            <a:ext cx="10061575" cy="27432649"/>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36"/>
          </a:p>
        </p:txBody>
      </p:sp>
      <p:sp>
        <p:nvSpPr>
          <p:cNvPr id="20" name="Rounded Rectangle 19">
            <a:extLst>
              <a:ext uri="{FF2B5EF4-FFF2-40B4-BE49-F238E27FC236}">
                <a16:creationId xmlns:a16="http://schemas.microsoft.com/office/drawing/2014/main" id="{681182F3-81E6-0A46-A2C3-461A26B01FE5}"/>
              </a:ext>
            </a:extLst>
          </p:cNvPr>
          <p:cNvSpPr/>
          <p:nvPr userDrawn="1"/>
        </p:nvSpPr>
        <p:spPr>
          <a:xfrm>
            <a:off x="22401741" y="4643562"/>
            <a:ext cx="10061575" cy="27432649"/>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36"/>
          </a:p>
        </p:txBody>
      </p:sp>
    </p:spTree>
    <p:extLst>
      <p:ext uri="{BB962C8B-B14F-4D97-AF65-F5344CB8AC3E}">
        <p14:creationId xmlns:p14="http://schemas.microsoft.com/office/powerpoint/2010/main" val="2324832553"/>
      </p:ext>
    </p:extLst>
  </p:cSld>
  <p:clrMap bg1="lt1" tx1="dk1" bg2="lt2" tx2="dk2" accent1="accent1" accent2="accent2" accent3="accent3" accent4="accent4" accent5="accent5" accent6="accent6" hlink="hlink" folHlink="folHlink"/>
  <p:sldLayoutIdLst>
    <p:sldLayoutId id="2147483656" r:id="rId1"/>
  </p:sldLayoutIdLst>
  <p:txStyles>
    <p:titleStyle>
      <a:lvl1pPr algn="ctr" defTabSz="7802411" rtl="0" eaLnBrk="1" latinLnBrk="0" hangingPunct="1">
        <a:spcBef>
          <a:spcPct val="0"/>
        </a:spcBef>
        <a:buNone/>
        <a:defRPr sz="15645" kern="1200">
          <a:solidFill>
            <a:schemeClr val="bg1"/>
          </a:solidFill>
          <a:latin typeface="Trebuchet MS" pitchFamily="34" charset="0"/>
          <a:ea typeface="+mj-ea"/>
          <a:cs typeface="+mj-cs"/>
        </a:defRPr>
      </a:lvl1pPr>
    </p:titleStyle>
    <p:bodyStyle>
      <a:lvl1pPr marL="1354653" indent="-1354653" algn="l" defTabSz="7802411" rtl="0" eaLnBrk="1" latinLnBrk="0" hangingPunct="1">
        <a:spcBef>
          <a:spcPct val="20000"/>
        </a:spcBef>
        <a:buFont typeface="Arial" pitchFamily="34" charset="0"/>
        <a:buChar char="•"/>
        <a:tabLst/>
        <a:defRPr sz="8533" kern="1200">
          <a:solidFill>
            <a:schemeClr val="tx1"/>
          </a:solidFill>
          <a:latin typeface="+mn-lt"/>
          <a:ea typeface="+mn-ea"/>
          <a:cs typeface="+mn-cs"/>
        </a:defRPr>
      </a:lvl1pPr>
      <a:lvl2pPr marL="1354653" indent="-1354653" algn="l" defTabSz="7802411" rtl="0" eaLnBrk="1" latinLnBrk="0" hangingPunct="1">
        <a:spcBef>
          <a:spcPct val="20000"/>
        </a:spcBef>
        <a:buFont typeface="Arial" pitchFamily="34" charset="0"/>
        <a:buChar char="–"/>
        <a:tabLst/>
        <a:defRPr sz="7110" kern="1200">
          <a:solidFill>
            <a:schemeClr val="tx1"/>
          </a:solidFill>
          <a:latin typeface="+mn-lt"/>
          <a:ea typeface="+mn-ea"/>
          <a:cs typeface="+mn-cs"/>
        </a:defRPr>
      </a:lvl2pPr>
      <a:lvl3pPr marL="1354653" indent="-1354653" algn="l" defTabSz="7802411" rtl="0" eaLnBrk="1" latinLnBrk="0" hangingPunct="1">
        <a:spcBef>
          <a:spcPct val="20000"/>
        </a:spcBef>
        <a:buFont typeface="Arial" pitchFamily="34" charset="0"/>
        <a:buChar char="•"/>
        <a:tabLst/>
        <a:defRPr sz="5690" kern="1200">
          <a:solidFill>
            <a:schemeClr val="tx1"/>
          </a:solidFill>
          <a:latin typeface="+mn-lt"/>
          <a:ea typeface="+mn-ea"/>
          <a:cs typeface="+mn-cs"/>
        </a:defRPr>
      </a:lvl3pPr>
      <a:lvl4pPr marL="1354653" indent="-1354653" algn="l" defTabSz="7802411" rtl="0" eaLnBrk="1" latinLnBrk="0" hangingPunct="1">
        <a:spcBef>
          <a:spcPct val="20000"/>
        </a:spcBef>
        <a:buFont typeface="Arial" pitchFamily="34" charset="0"/>
        <a:buChar char="–"/>
        <a:tabLst/>
        <a:defRPr sz="4267" kern="1200">
          <a:solidFill>
            <a:schemeClr val="tx1"/>
          </a:solidFill>
          <a:latin typeface="+mn-lt"/>
          <a:ea typeface="+mn-ea"/>
          <a:cs typeface="+mn-cs"/>
        </a:defRPr>
      </a:lvl4pPr>
      <a:lvl5pPr marL="1354653" indent="-1354653" algn="l" defTabSz="7802411" rtl="0" eaLnBrk="1" latinLnBrk="0" hangingPunct="1">
        <a:spcBef>
          <a:spcPct val="20000"/>
        </a:spcBef>
        <a:buFont typeface="Arial" pitchFamily="34" charset="0"/>
        <a:buChar char="»"/>
        <a:tabLst/>
        <a:defRPr sz="4267" kern="1200">
          <a:solidFill>
            <a:schemeClr val="tx1"/>
          </a:solidFill>
          <a:latin typeface="+mn-lt"/>
          <a:ea typeface="+mn-ea"/>
          <a:cs typeface="+mn-cs"/>
        </a:defRPr>
      </a:lvl5pPr>
      <a:lvl6pPr marL="21456635"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6pPr>
      <a:lvl7pPr marL="25357837"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7pPr>
      <a:lvl8pPr marL="29259046"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8pPr>
      <a:lvl9pPr marL="33160251"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9pPr>
    </p:bodyStyle>
    <p:otherStyle>
      <a:defPPr>
        <a:defRPr lang="en-US"/>
      </a:defPPr>
      <a:lvl1pPr marL="0" algn="l" defTabSz="7802411" rtl="0" eaLnBrk="1" latinLnBrk="0" hangingPunct="1">
        <a:defRPr sz="15288" kern="1200">
          <a:solidFill>
            <a:schemeClr val="tx1"/>
          </a:solidFill>
          <a:latin typeface="+mn-lt"/>
          <a:ea typeface="+mn-ea"/>
          <a:cs typeface="+mn-cs"/>
        </a:defRPr>
      </a:lvl1pPr>
      <a:lvl2pPr marL="3901210" algn="l" defTabSz="7802411" rtl="0" eaLnBrk="1" latinLnBrk="0" hangingPunct="1">
        <a:defRPr sz="15288" kern="1200">
          <a:solidFill>
            <a:schemeClr val="tx1"/>
          </a:solidFill>
          <a:latin typeface="+mn-lt"/>
          <a:ea typeface="+mn-ea"/>
          <a:cs typeface="+mn-cs"/>
        </a:defRPr>
      </a:lvl2pPr>
      <a:lvl3pPr marL="7802411" algn="l" defTabSz="7802411" rtl="0" eaLnBrk="1" latinLnBrk="0" hangingPunct="1">
        <a:defRPr sz="15288" kern="1200">
          <a:solidFill>
            <a:schemeClr val="tx1"/>
          </a:solidFill>
          <a:latin typeface="+mn-lt"/>
          <a:ea typeface="+mn-ea"/>
          <a:cs typeface="+mn-cs"/>
        </a:defRPr>
      </a:lvl3pPr>
      <a:lvl4pPr marL="11703619" algn="l" defTabSz="7802411" rtl="0" eaLnBrk="1" latinLnBrk="0" hangingPunct="1">
        <a:defRPr sz="15288" kern="1200">
          <a:solidFill>
            <a:schemeClr val="tx1"/>
          </a:solidFill>
          <a:latin typeface="+mn-lt"/>
          <a:ea typeface="+mn-ea"/>
          <a:cs typeface="+mn-cs"/>
        </a:defRPr>
      </a:lvl4pPr>
      <a:lvl5pPr marL="15604826" algn="l" defTabSz="7802411" rtl="0" eaLnBrk="1" latinLnBrk="0" hangingPunct="1">
        <a:defRPr sz="15288" kern="1200">
          <a:solidFill>
            <a:schemeClr val="tx1"/>
          </a:solidFill>
          <a:latin typeface="+mn-lt"/>
          <a:ea typeface="+mn-ea"/>
          <a:cs typeface="+mn-cs"/>
        </a:defRPr>
      </a:lvl5pPr>
      <a:lvl6pPr marL="19506030" algn="l" defTabSz="7802411" rtl="0" eaLnBrk="1" latinLnBrk="0" hangingPunct="1">
        <a:defRPr sz="15288" kern="1200">
          <a:solidFill>
            <a:schemeClr val="tx1"/>
          </a:solidFill>
          <a:latin typeface="+mn-lt"/>
          <a:ea typeface="+mn-ea"/>
          <a:cs typeface="+mn-cs"/>
        </a:defRPr>
      </a:lvl6pPr>
      <a:lvl7pPr marL="23407240" algn="l" defTabSz="7802411" rtl="0" eaLnBrk="1" latinLnBrk="0" hangingPunct="1">
        <a:defRPr sz="15288" kern="1200">
          <a:solidFill>
            <a:schemeClr val="tx1"/>
          </a:solidFill>
          <a:latin typeface="+mn-lt"/>
          <a:ea typeface="+mn-ea"/>
          <a:cs typeface="+mn-cs"/>
        </a:defRPr>
      </a:lvl7pPr>
      <a:lvl8pPr marL="27308442" algn="l" defTabSz="7802411" rtl="0" eaLnBrk="1" latinLnBrk="0" hangingPunct="1">
        <a:defRPr sz="15288" kern="1200">
          <a:solidFill>
            <a:schemeClr val="tx1"/>
          </a:solidFill>
          <a:latin typeface="+mn-lt"/>
          <a:ea typeface="+mn-ea"/>
          <a:cs typeface="+mn-cs"/>
        </a:defRPr>
      </a:lvl8pPr>
      <a:lvl9pPr marL="31209651" algn="l" defTabSz="7802411" rtl="0" eaLnBrk="1" latinLnBrk="0" hangingPunct="1">
        <a:defRPr sz="15288"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18" Type="http://schemas.openxmlformats.org/officeDocument/2006/relationships/image" Target="../media/image24.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17" Type="http://schemas.openxmlformats.org/officeDocument/2006/relationships/image" Target="../media/image23.png"/><Relationship Id="rId2" Type="http://schemas.openxmlformats.org/officeDocument/2006/relationships/notesSlide" Target="../notesSlides/notesSlide1.xml"/><Relationship Id="rId16" Type="http://schemas.openxmlformats.org/officeDocument/2006/relationships/image" Target="../media/image22.svg"/><Relationship Id="rId1" Type="http://schemas.openxmlformats.org/officeDocument/2006/relationships/slideLayout" Target="../slideLayouts/slideLayout8.xml"/><Relationship Id="rId6" Type="http://schemas.openxmlformats.org/officeDocument/2006/relationships/image" Target="../media/image12.jfif"/><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svg"/><Relationship Id="rId19" Type="http://schemas.openxmlformats.org/officeDocument/2006/relationships/image" Target="../media/image25.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67D569D-97C5-2E8F-4C18-F935A11DA45B}"/>
              </a:ext>
            </a:extLst>
          </p:cNvPr>
          <p:cNvSpPr/>
          <p:nvPr/>
        </p:nvSpPr>
        <p:spPr>
          <a:xfrm>
            <a:off x="48126" y="4928667"/>
            <a:ext cx="43891200" cy="2790169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A8C16B4-4FBD-E1A2-46C9-5914E13F4D20}"/>
              </a:ext>
            </a:extLst>
          </p:cNvPr>
          <p:cNvSpPr/>
          <p:nvPr/>
        </p:nvSpPr>
        <p:spPr>
          <a:xfrm>
            <a:off x="518008" y="6900244"/>
            <a:ext cx="10119245" cy="25428911"/>
          </a:xfrm>
          <a:prstGeom prst="rect">
            <a:avLst/>
          </a:prstGeom>
          <a:solidFill>
            <a:schemeClr val="accent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A48F1C5-972C-3F23-F58B-A68E792B043B}"/>
              </a:ext>
            </a:extLst>
          </p:cNvPr>
          <p:cNvSpPr/>
          <p:nvPr/>
        </p:nvSpPr>
        <p:spPr>
          <a:xfrm>
            <a:off x="33253947" y="6900244"/>
            <a:ext cx="10119245" cy="25428911"/>
          </a:xfrm>
          <a:prstGeom prst="rect">
            <a:avLst/>
          </a:prstGeom>
          <a:solidFill>
            <a:schemeClr val="accent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9DC145D-D4BA-4A0D-93B8-44986C00152D}"/>
              </a:ext>
            </a:extLst>
          </p:cNvPr>
          <p:cNvSpPr/>
          <p:nvPr/>
        </p:nvSpPr>
        <p:spPr>
          <a:xfrm>
            <a:off x="11447036" y="6900244"/>
            <a:ext cx="21096399" cy="25428911"/>
          </a:xfrm>
          <a:prstGeom prst="rect">
            <a:avLst/>
          </a:prstGeom>
          <a:solidFill>
            <a:schemeClr val="accent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06550CE-635C-B4BB-A4DE-50CCE6C79E8A}"/>
              </a:ext>
            </a:extLst>
          </p:cNvPr>
          <p:cNvSpPr/>
          <p:nvPr/>
        </p:nvSpPr>
        <p:spPr>
          <a:xfrm>
            <a:off x="774106" y="7204469"/>
            <a:ext cx="9601200" cy="24780240"/>
          </a:xfrm>
          <a:prstGeom prst="rect">
            <a:avLst/>
          </a:prstGeom>
          <a:solidFill>
            <a:srgbClr val="C4A32A"/>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91F2B20-62B5-D101-29D6-A2BE1D96561E}"/>
              </a:ext>
            </a:extLst>
          </p:cNvPr>
          <p:cNvSpPr/>
          <p:nvPr/>
        </p:nvSpPr>
        <p:spPr>
          <a:xfrm>
            <a:off x="922770" y="7391455"/>
            <a:ext cx="9144000" cy="2432304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85CA890F-9101-2148-CA13-A7C39EF79202}"/>
              </a:ext>
            </a:extLst>
          </p:cNvPr>
          <p:cNvSpPr/>
          <p:nvPr/>
        </p:nvSpPr>
        <p:spPr>
          <a:xfrm>
            <a:off x="48126" y="0"/>
            <a:ext cx="43891200" cy="6208295"/>
          </a:xfrm>
          <a:prstGeom prst="rect">
            <a:avLst/>
          </a:prstGeom>
          <a:solidFill>
            <a:schemeClr val="accent1">
              <a:lumMod val="75000"/>
            </a:schemeClr>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205DA750-820D-F65B-3A0E-3712A0F990DF}"/>
              </a:ext>
            </a:extLst>
          </p:cNvPr>
          <p:cNvSpPr txBox="1">
            <a:spLocks/>
          </p:cNvSpPr>
          <p:nvPr/>
        </p:nvSpPr>
        <p:spPr>
          <a:xfrm>
            <a:off x="7821374" y="1640249"/>
            <a:ext cx="34893991" cy="1415772"/>
          </a:xfrm>
          <a:prstGeom prst="rect">
            <a:avLst/>
          </a:prstGeom>
        </p:spPr>
        <p:txBody>
          <a:bodyPr/>
          <a:lstStyle>
            <a:defPPr>
              <a:defRPr lang="en-US"/>
            </a:defPPr>
            <a:lvl1pPr marL="0" algn="l" defTabSz="2821185" rtl="0" eaLnBrk="1" latinLnBrk="0" hangingPunct="1">
              <a:defRPr sz="5528" kern="1200">
                <a:solidFill>
                  <a:schemeClr val="tx1"/>
                </a:solidFill>
                <a:latin typeface="+mn-lt"/>
                <a:ea typeface="+mn-ea"/>
                <a:cs typeface="+mn-cs"/>
              </a:defRPr>
            </a:lvl1pPr>
            <a:lvl2pPr marL="1410593" algn="l" defTabSz="2821185" rtl="0" eaLnBrk="1" latinLnBrk="0" hangingPunct="1">
              <a:defRPr sz="5528" kern="1200">
                <a:solidFill>
                  <a:schemeClr val="tx1"/>
                </a:solidFill>
                <a:latin typeface="+mn-lt"/>
                <a:ea typeface="+mn-ea"/>
                <a:cs typeface="+mn-cs"/>
              </a:defRPr>
            </a:lvl2pPr>
            <a:lvl3pPr marL="2821185" algn="l" defTabSz="2821185" rtl="0" eaLnBrk="1" latinLnBrk="0" hangingPunct="1">
              <a:defRPr sz="5528" kern="1200">
                <a:solidFill>
                  <a:schemeClr val="tx1"/>
                </a:solidFill>
                <a:latin typeface="+mn-lt"/>
                <a:ea typeface="+mn-ea"/>
                <a:cs typeface="+mn-cs"/>
              </a:defRPr>
            </a:lvl3pPr>
            <a:lvl4pPr marL="4231778" algn="l" defTabSz="2821185" rtl="0" eaLnBrk="1" latinLnBrk="0" hangingPunct="1">
              <a:defRPr sz="5528" kern="1200">
                <a:solidFill>
                  <a:schemeClr val="tx1"/>
                </a:solidFill>
                <a:latin typeface="+mn-lt"/>
                <a:ea typeface="+mn-ea"/>
                <a:cs typeface="+mn-cs"/>
              </a:defRPr>
            </a:lvl4pPr>
            <a:lvl5pPr marL="5642370" algn="l" defTabSz="2821185" rtl="0" eaLnBrk="1" latinLnBrk="0" hangingPunct="1">
              <a:defRPr sz="5528" kern="1200">
                <a:solidFill>
                  <a:schemeClr val="tx1"/>
                </a:solidFill>
                <a:latin typeface="+mn-lt"/>
                <a:ea typeface="+mn-ea"/>
                <a:cs typeface="+mn-cs"/>
              </a:defRPr>
            </a:lvl5pPr>
            <a:lvl6pPr marL="7052964" algn="l" defTabSz="2821185" rtl="0" eaLnBrk="1" latinLnBrk="0" hangingPunct="1">
              <a:defRPr sz="5528" kern="1200">
                <a:solidFill>
                  <a:schemeClr val="tx1"/>
                </a:solidFill>
                <a:latin typeface="+mn-lt"/>
                <a:ea typeface="+mn-ea"/>
                <a:cs typeface="+mn-cs"/>
              </a:defRPr>
            </a:lvl6pPr>
            <a:lvl7pPr marL="8463557" algn="l" defTabSz="2821185" rtl="0" eaLnBrk="1" latinLnBrk="0" hangingPunct="1">
              <a:defRPr sz="5528" kern="1200">
                <a:solidFill>
                  <a:schemeClr val="tx1"/>
                </a:solidFill>
                <a:latin typeface="+mn-lt"/>
                <a:ea typeface="+mn-ea"/>
                <a:cs typeface="+mn-cs"/>
              </a:defRPr>
            </a:lvl7pPr>
            <a:lvl8pPr marL="9874149" algn="l" defTabSz="2821185" rtl="0" eaLnBrk="1" latinLnBrk="0" hangingPunct="1">
              <a:defRPr sz="5528" kern="1200">
                <a:solidFill>
                  <a:schemeClr val="tx1"/>
                </a:solidFill>
                <a:latin typeface="+mn-lt"/>
                <a:ea typeface="+mn-ea"/>
                <a:cs typeface="+mn-cs"/>
              </a:defRPr>
            </a:lvl8pPr>
            <a:lvl9pPr marL="11284742" algn="l" defTabSz="2821185" rtl="0" eaLnBrk="1" latinLnBrk="0" hangingPunct="1">
              <a:defRPr sz="5528" kern="1200">
                <a:solidFill>
                  <a:schemeClr val="tx1"/>
                </a:solidFill>
                <a:latin typeface="+mn-lt"/>
                <a:ea typeface="+mn-ea"/>
                <a:cs typeface="+mn-cs"/>
              </a:defRPr>
            </a:lvl9pPr>
          </a:lstStyle>
          <a:p>
            <a:r>
              <a:rPr lang="en-US" sz="9000" i="1" dirty="0">
                <a:solidFill>
                  <a:schemeClr val="bg1"/>
                </a:solidFill>
                <a:latin typeface="Cambria" panose="02040503050406030204" pitchFamily="18" charset="0"/>
                <a:ea typeface="Cambria" panose="02040503050406030204" pitchFamily="18" charset="0"/>
              </a:rPr>
              <a:t>Changes to the </a:t>
            </a:r>
          </a:p>
          <a:p>
            <a:r>
              <a:rPr lang="en-US" sz="12000" dirty="0">
                <a:solidFill>
                  <a:schemeClr val="bg1"/>
                </a:solidFill>
                <a:latin typeface="Cambria" panose="02040503050406030204" pitchFamily="18" charset="0"/>
                <a:ea typeface="Cambria" panose="02040503050406030204" pitchFamily="18" charset="0"/>
              </a:rPr>
              <a:t>English Comprehension Level (</a:t>
            </a:r>
            <a:r>
              <a:rPr lang="en-US" sz="12000" dirty="0">
                <a:solidFill>
                  <a:srgbClr val="C4A32A"/>
                </a:solidFill>
                <a:latin typeface="Cambria" panose="02040503050406030204" pitchFamily="18" charset="0"/>
                <a:ea typeface="Cambria" panose="02040503050406030204" pitchFamily="18" charset="0"/>
              </a:rPr>
              <a:t>ECL</a:t>
            </a:r>
            <a:r>
              <a:rPr lang="en-US" sz="12000" dirty="0">
                <a:solidFill>
                  <a:schemeClr val="bg1"/>
                </a:solidFill>
                <a:latin typeface="Cambria" panose="02040503050406030204" pitchFamily="18" charset="0"/>
                <a:ea typeface="Cambria" panose="02040503050406030204" pitchFamily="18" charset="0"/>
              </a:rPr>
              <a:t>) Test</a:t>
            </a:r>
          </a:p>
        </p:txBody>
      </p:sp>
      <p:grpSp>
        <p:nvGrpSpPr>
          <p:cNvPr id="18" name="Group 17">
            <a:extLst>
              <a:ext uri="{FF2B5EF4-FFF2-40B4-BE49-F238E27FC236}">
                <a16:creationId xmlns:a16="http://schemas.microsoft.com/office/drawing/2014/main" id="{76A6124E-DE09-5F67-EE95-8D3495C60AFE}"/>
              </a:ext>
            </a:extLst>
          </p:cNvPr>
          <p:cNvGrpSpPr/>
          <p:nvPr/>
        </p:nvGrpSpPr>
        <p:grpSpPr>
          <a:xfrm>
            <a:off x="1694470" y="850810"/>
            <a:ext cx="4480560" cy="4480560"/>
            <a:chOff x="2391173" y="1100586"/>
            <a:chExt cx="4206240" cy="4206240"/>
          </a:xfrm>
        </p:grpSpPr>
        <p:sp>
          <p:nvSpPr>
            <p:cNvPr id="17" name="Oval 16">
              <a:extLst>
                <a:ext uri="{FF2B5EF4-FFF2-40B4-BE49-F238E27FC236}">
                  <a16:creationId xmlns:a16="http://schemas.microsoft.com/office/drawing/2014/main" id="{A3212E59-9FAB-37C2-EBFB-C3142ADD952B}"/>
                </a:ext>
              </a:extLst>
            </p:cNvPr>
            <p:cNvSpPr/>
            <p:nvPr/>
          </p:nvSpPr>
          <p:spPr>
            <a:xfrm>
              <a:off x="2391173" y="1100586"/>
              <a:ext cx="4206240" cy="4206240"/>
            </a:xfrm>
            <a:prstGeom prst="ellipse">
              <a:avLst/>
            </a:prstGeom>
            <a:solidFill>
              <a:srgbClr val="C4A32A"/>
            </a:solidFill>
            <a:ln>
              <a:noFill/>
            </a:ln>
            <a:effectLst>
              <a:outerShdw blurRad="50800" dist="38100" dir="2700000" algn="tl"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B71F26FA-6595-D50E-2D83-7644236D49E9}"/>
                </a:ext>
              </a:extLst>
            </p:cNvPr>
            <p:cNvSpPr/>
            <p:nvPr userDrawn="1"/>
          </p:nvSpPr>
          <p:spPr>
            <a:xfrm>
              <a:off x="2560407" y="1279627"/>
              <a:ext cx="3840480" cy="3840480"/>
            </a:xfrm>
            <a:prstGeom prst="ellipse">
              <a:avLst/>
            </a:prstGeom>
            <a:solidFill>
              <a:schemeClr val="bg1"/>
            </a:solidFill>
            <a:ln>
              <a:noFill/>
            </a:ln>
            <a:effectLst>
              <a:outerShdw blurRad="50800" dist="38100" dir="2700000" algn="tl"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89B8233-F04B-5406-ADBF-5A3212AF132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354739" y="1717872"/>
              <a:ext cx="2279108" cy="2772550"/>
            </a:xfrm>
            <a:prstGeom prst="rect">
              <a:avLst/>
            </a:prstGeom>
            <a:effectLst>
              <a:outerShdw blurRad="50800" dist="38100" dir="2700000" algn="tl" rotWithShape="0">
                <a:srgbClr val="204559">
                  <a:alpha val="40000"/>
                </a:srgbClr>
              </a:outerShdw>
            </a:effectLst>
          </p:spPr>
        </p:pic>
      </p:grpSp>
      <p:sp>
        <p:nvSpPr>
          <p:cNvPr id="19" name="Rectangle 18">
            <a:extLst>
              <a:ext uri="{FF2B5EF4-FFF2-40B4-BE49-F238E27FC236}">
                <a16:creationId xmlns:a16="http://schemas.microsoft.com/office/drawing/2014/main" id="{5B4FB029-E51E-40D6-9071-FAD1580155E8}"/>
              </a:ext>
            </a:extLst>
          </p:cNvPr>
          <p:cNvSpPr/>
          <p:nvPr/>
        </p:nvSpPr>
        <p:spPr>
          <a:xfrm>
            <a:off x="33506169" y="7297452"/>
            <a:ext cx="9578267" cy="24898073"/>
          </a:xfrm>
          <a:prstGeom prst="rect">
            <a:avLst/>
          </a:prstGeom>
          <a:solidFill>
            <a:srgbClr val="C4A32A"/>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35A5358-709A-57AD-C7CE-710C5FDBE279}"/>
              </a:ext>
            </a:extLst>
          </p:cNvPr>
          <p:cNvSpPr/>
          <p:nvPr/>
        </p:nvSpPr>
        <p:spPr>
          <a:xfrm>
            <a:off x="33721995" y="7486960"/>
            <a:ext cx="9070280" cy="2449775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F7B7640-2870-AA13-B79F-E9E36F96E75E}"/>
              </a:ext>
            </a:extLst>
          </p:cNvPr>
          <p:cNvSpPr/>
          <p:nvPr/>
        </p:nvSpPr>
        <p:spPr>
          <a:xfrm>
            <a:off x="11834415" y="7297451"/>
            <a:ext cx="20313963" cy="24731837"/>
          </a:xfrm>
          <a:prstGeom prst="rect">
            <a:avLst/>
          </a:prstGeom>
          <a:solidFill>
            <a:srgbClr val="C4A32A"/>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2DBFF0E2-39EF-F16C-9AEF-0CBED604DF75}"/>
              </a:ext>
            </a:extLst>
          </p:cNvPr>
          <p:cNvSpPr/>
          <p:nvPr/>
        </p:nvSpPr>
        <p:spPr>
          <a:xfrm>
            <a:off x="12146850" y="7486959"/>
            <a:ext cx="19794345" cy="2432304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23" name="Text Placeholder 4">
            <a:extLst>
              <a:ext uri="{FF2B5EF4-FFF2-40B4-BE49-F238E27FC236}">
                <a16:creationId xmlns:a16="http://schemas.microsoft.com/office/drawing/2014/main" id="{6B099F40-3E8A-E8F3-0F5B-6ADD746B6A51}"/>
              </a:ext>
            </a:extLst>
          </p:cNvPr>
          <p:cNvSpPr txBox="1">
            <a:spLocks/>
          </p:cNvSpPr>
          <p:nvPr/>
        </p:nvSpPr>
        <p:spPr>
          <a:xfrm>
            <a:off x="1486788" y="9209435"/>
            <a:ext cx="8294118" cy="35241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0" indent="-571500"/>
            <a:r>
              <a:rPr lang="en-US" sz="4200" dirty="0">
                <a:solidFill>
                  <a:schemeClr val="tx2">
                    <a:lumMod val="50000"/>
                  </a:schemeClr>
                </a:solidFill>
                <a:latin typeface="Calibri" panose="020F0502020204030204" pitchFamily="34" charset="0"/>
                <a:ea typeface="Calibri" panose="020F0502020204030204" pitchFamily="34" charset="0"/>
                <a:cs typeface="Calibri" panose="020F0502020204030204" pitchFamily="34" charset="0"/>
              </a:rPr>
              <a:t>Official English language proficiency test for US Department of Defense. </a:t>
            </a:r>
          </a:p>
          <a:p>
            <a:pPr marL="571500" indent="-571500"/>
            <a:r>
              <a:rPr lang="en-US" sz="4200" dirty="0">
                <a:solidFill>
                  <a:schemeClr val="tx2">
                    <a:lumMod val="50000"/>
                  </a:schemeClr>
                </a:solidFill>
                <a:latin typeface="Calibri" panose="020F0502020204030204" pitchFamily="34" charset="0"/>
                <a:cs typeface="Calibri" panose="020F0502020204030204" pitchFamily="34" charset="0"/>
              </a:rPr>
              <a:t>Norm-referenced reading and listening multiple-choice test scored on a scale 0-100. </a:t>
            </a:r>
          </a:p>
          <a:p>
            <a:pPr marL="0" indent="0">
              <a:buNone/>
            </a:pPr>
            <a:endParaRPr lang="en-US" sz="6000" dirty="0">
              <a:solidFill>
                <a:schemeClr val="tx2">
                  <a:lumMod val="50000"/>
                </a:schemeClr>
              </a:solidFill>
              <a:latin typeface="Abadi" panose="020B0604020104020204" pitchFamily="34" charset="0"/>
              <a:ea typeface="Calibri" panose="020F0502020204030204" pitchFamily="34" charset="0"/>
              <a:cs typeface="Times New Roman" panose="02020603050405020304" pitchFamily="18" charset="0"/>
            </a:endParaRPr>
          </a:p>
          <a:p>
            <a:endParaRPr lang="en-US" sz="6000" dirty="0">
              <a:solidFill>
                <a:schemeClr val="tx2">
                  <a:lumMod val="50000"/>
                </a:schemeClr>
              </a:solidFill>
            </a:endParaRPr>
          </a:p>
        </p:txBody>
      </p:sp>
      <p:sp>
        <p:nvSpPr>
          <p:cNvPr id="24" name="Text Placeholder 5">
            <a:extLst>
              <a:ext uri="{FF2B5EF4-FFF2-40B4-BE49-F238E27FC236}">
                <a16:creationId xmlns:a16="http://schemas.microsoft.com/office/drawing/2014/main" id="{3ECE6983-CCC8-3DFC-4064-8D66BCA1C942}"/>
              </a:ext>
            </a:extLst>
          </p:cNvPr>
          <p:cNvSpPr txBox="1">
            <a:spLocks/>
          </p:cNvSpPr>
          <p:nvPr/>
        </p:nvSpPr>
        <p:spPr>
          <a:xfrm>
            <a:off x="1418205" y="14043395"/>
            <a:ext cx="8626216" cy="10100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6500" b="1" cap="all" dirty="0">
                <a:solidFill>
                  <a:schemeClr val="accent1">
                    <a:lumMod val="50000"/>
                  </a:schemeClr>
                </a:solidFill>
                <a:latin typeface="Cambria" panose="02040503050406030204" pitchFamily="18" charset="0"/>
                <a:ea typeface="Cambria" panose="02040503050406030204" pitchFamily="18" charset="0"/>
              </a:rPr>
              <a:t>Who Takes the ECL?</a:t>
            </a:r>
          </a:p>
        </p:txBody>
      </p:sp>
      <p:sp>
        <p:nvSpPr>
          <p:cNvPr id="25" name="Text Placeholder 12">
            <a:extLst>
              <a:ext uri="{FF2B5EF4-FFF2-40B4-BE49-F238E27FC236}">
                <a16:creationId xmlns:a16="http://schemas.microsoft.com/office/drawing/2014/main" id="{9CD6F5BB-3DAB-E0F5-1CB8-4B6E511ED73B}"/>
              </a:ext>
            </a:extLst>
          </p:cNvPr>
          <p:cNvSpPr txBox="1">
            <a:spLocks/>
          </p:cNvSpPr>
          <p:nvPr/>
        </p:nvSpPr>
        <p:spPr>
          <a:xfrm>
            <a:off x="1486788" y="15169516"/>
            <a:ext cx="8557634" cy="31363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0" indent="-571500"/>
            <a:r>
              <a:rPr lang="en-US" sz="4200" dirty="0">
                <a:latin typeface="Calibri" panose="020F0502020204030204" pitchFamily="34" charset="0"/>
                <a:cs typeface="Calibri" panose="020F0502020204030204" pitchFamily="34" charset="0"/>
              </a:rPr>
              <a:t>Candidates for:</a:t>
            </a:r>
          </a:p>
          <a:p>
            <a:pPr lvl="1">
              <a:buFont typeface="Calibri" panose="020F0502020204030204" pitchFamily="34" charset="0"/>
              <a:buChar char="—"/>
            </a:pPr>
            <a:r>
              <a:rPr lang="en-US" sz="3800" dirty="0">
                <a:latin typeface="Calibri" panose="020F0502020204030204" pitchFamily="34" charset="0"/>
                <a:ea typeface="Calibri"/>
                <a:cs typeface="Calibri" panose="020F0502020204030204" pitchFamily="34" charset="0"/>
              </a:rPr>
              <a:t>Security Cooperation training </a:t>
            </a:r>
          </a:p>
          <a:p>
            <a:pPr lvl="1">
              <a:buFont typeface="Calibri" panose="020F0502020204030204" pitchFamily="34" charset="0"/>
              <a:buChar char="—"/>
            </a:pPr>
            <a:r>
              <a:rPr lang="en-US" sz="3800" dirty="0">
                <a:latin typeface="Calibri" panose="020F0502020204030204" pitchFamily="34" charset="0"/>
                <a:ea typeface="Calibri"/>
                <a:cs typeface="Calibri" panose="020F0502020204030204" pitchFamily="34" charset="0"/>
              </a:rPr>
              <a:t>Military accessions </a:t>
            </a:r>
          </a:p>
          <a:p>
            <a:pPr lvl="1">
              <a:buFont typeface="Calibri" panose="020F0502020204030204" pitchFamily="34" charset="0"/>
              <a:buChar char="—"/>
            </a:pPr>
            <a:r>
              <a:rPr lang="en-US" sz="3800" dirty="0">
                <a:latin typeface="Calibri" panose="020F0502020204030204" pitchFamily="34" charset="0"/>
                <a:ea typeface="Calibri"/>
                <a:cs typeface="Calibri" panose="020F0502020204030204" pitchFamily="34" charset="0"/>
              </a:rPr>
              <a:t>US-sponsored exercises</a:t>
            </a:r>
            <a:endParaRPr lang="en-US" sz="3800" dirty="0">
              <a:latin typeface="Calibri" panose="020F0502020204030204" pitchFamily="34" charset="0"/>
              <a:cs typeface="Calibri" panose="020F0502020204030204" pitchFamily="34" charset="0"/>
            </a:endParaRPr>
          </a:p>
          <a:p>
            <a:pPr marL="571500" indent="-571500"/>
            <a:r>
              <a:rPr lang="en-US" sz="4200" dirty="0">
                <a:latin typeface="Calibri" panose="020F0502020204030204" pitchFamily="34" charset="0"/>
                <a:cs typeface="Calibri" panose="020F0502020204030204" pitchFamily="34" charset="0"/>
              </a:rPr>
              <a:t>Most candidates take the ECL in-country and go directly to their Follow-on-Training.</a:t>
            </a:r>
            <a:endParaRPr lang="en-US" sz="4400" dirty="0">
              <a:latin typeface="Calibri" panose="020F0502020204030204" pitchFamily="34" charset="0"/>
              <a:cs typeface="Calibri" panose="020F0502020204030204" pitchFamily="34" charset="0"/>
            </a:endParaRPr>
          </a:p>
          <a:p>
            <a:endParaRPr lang="en-US" sz="4000" dirty="0">
              <a:latin typeface="Calibri" panose="020F0502020204030204" pitchFamily="34" charset="0"/>
              <a:cs typeface="Calibri" panose="020F0502020204030204" pitchFamily="34" charset="0"/>
            </a:endParaRPr>
          </a:p>
        </p:txBody>
      </p:sp>
      <p:sp>
        <p:nvSpPr>
          <p:cNvPr id="27" name="TextBox 26">
            <a:extLst>
              <a:ext uri="{FF2B5EF4-FFF2-40B4-BE49-F238E27FC236}">
                <a16:creationId xmlns:a16="http://schemas.microsoft.com/office/drawing/2014/main" id="{0606BB65-23C1-E02F-579E-FDAD13F8E2B5}"/>
              </a:ext>
            </a:extLst>
          </p:cNvPr>
          <p:cNvSpPr txBox="1"/>
          <p:nvPr/>
        </p:nvSpPr>
        <p:spPr>
          <a:xfrm>
            <a:off x="1451195" y="7949245"/>
            <a:ext cx="8329712" cy="1092607"/>
          </a:xfrm>
          <a:prstGeom prst="rect">
            <a:avLst/>
          </a:prstGeom>
          <a:noFill/>
        </p:spPr>
        <p:txBody>
          <a:bodyPr wrap="square" rtlCol="0">
            <a:spAutoFit/>
          </a:bodyPr>
          <a:lstStyle/>
          <a:p>
            <a:r>
              <a:rPr lang="en-US" sz="6500" b="1" cap="all" dirty="0">
                <a:solidFill>
                  <a:schemeClr val="accent1">
                    <a:lumMod val="50000"/>
                  </a:schemeClr>
                </a:solidFill>
                <a:latin typeface="Cambria" panose="02040503050406030204" pitchFamily="18" charset="0"/>
                <a:ea typeface="Cambria" panose="02040503050406030204" pitchFamily="18" charset="0"/>
              </a:rPr>
              <a:t>What is the ECL?</a:t>
            </a:r>
          </a:p>
        </p:txBody>
      </p:sp>
      <p:sp>
        <p:nvSpPr>
          <p:cNvPr id="28" name="Text Placeholder 5">
            <a:extLst>
              <a:ext uri="{FF2B5EF4-FFF2-40B4-BE49-F238E27FC236}">
                <a16:creationId xmlns:a16="http://schemas.microsoft.com/office/drawing/2014/main" id="{0AFEFDB6-3EE9-448D-1CE6-FF20D87F4A91}"/>
              </a:ext>
            </a:extLst>
          </p:cNvPr>
          <p:cNvSpPr txBox="1">
            <a:spLocks/>
          </p:cNvSpPr>
          <p:nvPr/>
        </p:nvSpPr>
        <p:spPr>
          <a:xfrm>
            <a:off x="1486788" y="20625648"/>
            <a:ext cx="8557633" cy="10100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6500" b="1" cap="all" dirty="0">
                <a:solidFill>
                  <a:schemeClr val="accent1">
                    <a:lumMod val="50000"/>
                  </a:schemeClr>
                </a:solidFill>
                <a:latin typeface="Cambria" panose="02040503050406030204" pitchFamily="18" charset="0"/>
                <a:ea typeface="Cambria" panose="02040503050406030204" pitchFamily="18" charset="0"/>
              </a:rPr>
              <a:t>How &amp; where?</a:t>
            </a:r>
          </a:p>
        </p:txBody>
      </p:sp>
      <p:sp>
        <p:nvSpPr>
          <p:cNvPr id="29" name="Text Placeholder 12">
            <a:extLst>
              <a:ext uri="{FF2B5EF4-FFF2-40B4-BE49-F238E27FC236}">
                <a16:creationId xmlns:a16="http://schemas.microsoft.com/office/drawing/2014/main" id="{74292E5A-2D96-DCC3-0900-8AF8E76DF337}"/>
              </a:ext>
            </a:extLst>
          </p:cNvPr>
          <p:cNvSpPr txBox="1">
            <a:spLocks/>
          </p:cNvSpPr>
          <p:nvPr/>
        </p:nvSpPr>
        <p:spPr>
          <a:xfrm>
            <a:off x="1451195" y="21787804"/>
            <a:ext cx="8294118" cy="34349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0" indent="-571500"/>
            <a:r>
              <a:rPr lang="en-US" sz="4200" dirty="0">
                <a:latin typeface="Calibri" panose="020F0502020204030204" pitchFamily="34" charset="0"/>
                <a:cs typeface="Calibri" panose="020F0502020204030204" pitchFamily="34" charset="0"/>
              </a:rPr>
              <a:t>Available in 2 modes of delivery:</a:t>
            </a:r>
          </a:p>
          <a:p>
            <a:pPr lvl="1">
              <a:buFont typeface="Calibri" panose="020F0502020204030204" pitchFamily="34" charset="0"/>
              <a:buChar char="—"/>
            </a:pPr>
            <a:r>
              <a:rPr lang="en-US" sz="3800" dirty="0">
                <a:latin typeface="Calibri" panose="020F0502020204030204" pitchFamily="34" charset="0"/>
                <a:cs typeface="Calibri" panose="020F0502020204030204" pitchFamily="34" charset="0"/>
              </a:rPr>
              <a:t>Computer Adaptive (CAT)</a:t>
            </a:r>
          </a:p>
          <a:p>
            <a:pPr lvl="1">
              <a:buFont typeface="Calibri" panose="020F0502020204030204" pitchFamily="34" charset="0"/>
              <a:buChar char="—"/>
            </a:pPr>
            <a:r>
              <a:rPr lang="en-US" sz="3800" dirty="0">
                <a:latin typeface="Calibri" panose="020F0502020204030204" pitchFamily="34" charset="0"/>
                <a:cs typeface="Calibri" panose="020F0502020204030204" pitchFamily="34" charset="0"/>
              </a:rPr>
              <a:t>Paper &amp; Pencil (PP)</a:t>
            </a:r>
          </a:p>
          <a:p>
            <a:pPr lvl="1">
              <a:buFont typeface="Calibri" panose="020F0502020204030204" pitchFamily="34" charset="0"/>
              <a:buChar char="—"/>
            </a:pPr>
            <a:endParaRPr lang="en-US" dirty="0">
              <a:latin typeface="Calibri" panose="020F0502020204030204" pitchFamily="34" charset="0"/>
              <a:cs typeface="Calibri" panose="020F0502020204030204" pitchFamily="34" charset="0"/>
            </a:endParaRPr>
          </a:p>
          <a:p>
            <a:r>
              <a:rPr lang="en-US" sz="4400" dirty="0">
                <a:latin typeface="Calibri" panose="020F0502020204030204" pitchFamily="34" charset="0"/>
                <a:cs typeface="Calibri" panose="020F0502020204030204" pitchFamily="34" charset="0"/>
              </a:rPr>
              <a:t>   Available worldwide:</a:t>
            </a:r>
          </a:p>
          <a:p>
            <a:endParaRPr lang="en-US" sz="4000" dirty="0">
              <a:latin typeface="Calibri" panose="020F0502020204030204" pitchFamily="34" charset="0"/>
              <a:cs typeface="Calibri" panose="020F0502020204030204" pitchFamily="34" charset="0"/>
            </a:endParaRPr>
          </a:p>
        </p:txBody>
      </p:sp>
      <p:grpSp>
        <p:nvGrpSpPr>
          <p:cNvPr id="119" name="Group 118">
            <a:extLst>
              <a:ext uri="{FF2B5EF4-FFF2-40B4-BE49-F238E27FC236}">
                <a16:creationId xmlns:a16="http://schemas.microsoft.com/office/drawing/2014/main" id="{5C7AEB52-9746-4E80-E22A-FD1C6942F5E4}"/>
              </a:ext>
            </a:extLst>
          </p:cNvPr>
          <p:cNvGrpSpPr/>
          <p:nvPr/>
        </p:nvGrpSpPr>
        <p:grpSpPr>
          <a:xfrm>
            <a:off x="33798021" y="7949245"/>
            <a:ext cx="8946963" cy="4467550"/>
            <a:chOff x="33899765" y="7949245"/>
            <a:chExt cx="8946963" cy="4467550"/>
          </a:xfrm>
        </p:grpSpPr>
        <p:sp>
          <p:nvSpPr>
            <p:cNvPr id="30" name="Text Placeholder 6">
              <a:extLst>
                <a:ext uri="{FF2B5EF4-FFF2-40B4-BE49-F238E27FC236}">
                  <a16:creationId xmlns:a16="http://schemas.microsoft.com/office/drawing/2014/main" id="{8A19A437-04D4-5F45-A616-3A5D998A1D8E}"/>
                </a:ext>
              </a:extLst>
            </p:cNvPr>
            <p:cNvSpPr txBox="1">
              <a:spLocks/>
            </p:cNvSpPr>
            <p:nvPr/>
          </p:nvSpPr>
          <p:spPr>
            <a:xfrm>
              <a:off x="33899765" y="7949245"/>
              <a:ext cx="8803785" cy="10926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6500" b="1" cap="all" dirty="0">
                  <a:solidFill>
                    <a:schemeClr val="accent1">
                      <a:lumMod val="50000"/>
                    </a:schemeClr>
                  </a:solidFill>
                  <a:latin typeface="Cambria" panose="02040503050406030204" pitchFamily="18" charset="0"/>
                  <a:ea typeface="Cambria" panose="02040503050406030204" pitchFamily="18" charset="0"/>
                </a:rPr>
                <a:t> Why Change?</a:t>
              </a:r>
            </a:p>
          </p:txBody>
        </p:sp>
        <p:sp>
          <p:nvSpPr>
            <p:cNvPr id="31" name="Text Placeholder 13">
              <a:extLst>
                <a:ext uri="{FF2B5EF4-FFF2-40B4-BE49-F238E27FC236}">
                  <a16:creationId xmlns:a16="http://schemas.microsoft.com/office/drawing/2014/main" id="{A24D8D8C-BE60-804E-9306-8CEF739EA2BB}"/>
                </a:ext>
              </a:extLst>
            </p:cNvPr>
            <p:cNvSpPr txBox="1">
              <a:spLocks/>
            </p:cNvSpPr>
            <p:nvPr/>
          </p:nvSpPr>
          <p:spPr>
            <a:xfrm>
              <a:off x="34042943" y="9041852"/>
              <a:ext cx="8803785" cy="33749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0" indent="-571500"/>
              <a:r>
                <a:rPr lang="en-US" sz="4200" dirty="0">
                  <a:solidFill>
                    <a:srgbClr val="203864"/>
                  </a:solidFill>
                  <a:latin typeface="Calibri" panose="020F0502020204030204" pitchFamily="34" charset="0"/>
                  <a:ea typeface="Calibri" panose="020F0502020204030204" pitchFamily="34" charset="0"/>
                  <a:cs typeface="Calibri" panose="020F0502020204030204" pitchFamily="34" charset="0"/>
                </a:rPr>
                <a:t>Improve test reliability.</a:t>
              </a:r>
            </a:p>
            <a:p>
              <a:pPr marL="571500" indent="-571500"/>
              <a:r>
                <a:rPr lang="en-US" sz="4200" dirty="0">
                  <a:solidFill>
                    <a:srgbClr val="203864"/>
                  </a:solidFill>
                  <a:latin typeface="Calibri" panose="020F0502020204030204" pitchFamily="34" charset="0"/>
                  <a:ea typeface="Calibri" panose="020F0502020204030204" pitchFamily="34" charset="0"/>
                  <a:cs typeface="Calibri" panose="020F0502020204030204" pitchFamily="34" charset="0"/>
                </a:rPr>
                <a:t>Improve content validity by aligning listening and reading items with the ILR descriptors, thus improving the ECL’s ability to prescreen for the OPI.</a:t>
              </a:r>
              <a:endParaRPr lang="en-US" sz="4200" dirty="0">
                <a:solidFill>
                  <a:srgbClr val="203864"/>
                </a:solidFill>
                <a:latin typeface="Abadi" panose="020B0604020104020204" pitchFamily="34" charset="0"/>
                <a:ea typeface="Calibri" panose="020F0502020204030204" pitchFamily="34" charset="0"/>
                <a:cs typeface="Times New Roman" panose="02020603050405020304" pitchFamily="18" charset="0"/>
              </a:endParaRPr>
            </a:p>
          </p:txBody>
        </p:sp>
      </p:grpSp>
      <p:grpSp>
        <p:nvGrpSpPr>
          <p:cNvPr id="120" name="Group 119">
            <a:extLst>
              <a:ext uri="{FF2B5EF4-FFF2-40B4-BE49-F238E27FC236}">
                <a16:creationId xmlns:a16="http://schemas.microsoft.com/office/drawing/2014/main" id="{C6AB3D12-F5C5-5D91-17DA-C5CD11B01030}"/>
              </a:ext>
            </a:extLst>
          </p:cNvPr>
          <p:cNvGrpSpPr/>
          <p:nvPr/>
        </p:nvGrpSpPr>
        <p:grpSpPr>
          <a:xfrm>
            <a:off x="33788019" y="12482491"/>
            <a:ext cx="8855221" cy="6576834"/>
            <a:chOff x="33899765" y="12780862"/>
            <a:chExt cx="8855221" cy="5153534"/>
          </a:xfrm>
        </p:grpSpPr>
        <p:sp>
          <p:nvSpPr>
            <p:cNvPr id="33" name="Text Placeholder 8">
              <a:extLst>
                <a:ext uri="{FF2B5EF4-FFF2-40B4-BE49-F238E27FC236}">
                  <a16:creationId xmlns:a16="http://schemas.microsoft.com/office/drawing/2014/main" id="{638A7ED0-9D2F-CC39-22DA-2C6885C0541C}"/>
                </a:ext>
              </a:extLst>
            </p:cNvPr>
            <p:cNvSpPr txBox="1">
              <a:spLocks/>
            </p:cNvSpPr>
            <p:nvPr/>
          </p:nvSpPr>
          <p:spPr>
            <a:xfrm>
              <a:off x="33899765" y="12780862"/>
              <a:ext cx="8789346" cy="10156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6500" b="1" dirty="0">
                  <a:solidFill>
                    <a:schemeClr val="accent1">
                      <a:lumMod val="50000"/>
                    </a:schemeClr>
                  </a:solidFill>
                  <a:latin typeface="Cambria" panose="02040503050406030204" pitchFamily="18" charset="0"/>
                  <a:ea typeface="Cambria" panose="02040503050406030204" pitchFamily="18" charset="0"/>
                </a:rPr>
                <a:t> CONTENT CHANGES</a:t>
              </a:r>
            </a:p>
          </p:txBody>
        </p:sp>
        <p:sp>
          <p:nvSpPr>
            <p:cNvPr id="35" name="Text Placeholder 13">
              <a:extLst>
                <a:ext uri="{FF2B5EF4-FFF2-40B4-BE49-F238E27FC236}">
                  <a16:creationId xmlns:a16="http://schemas.microsoft.com/office/drawing/2014/main" id="{90BB6DC0-3CF1-7BB9-06CD-C733F6EA166B}"/>
                </a:ext>
              </a:extLst>
            </p:cNvPr>
            <p:cNvSpPr txBox="1">
              <a:spLocks/>
            </p:cNvSpPr>
            <p:nvPr/>
          </p:nvSpPr>
          <p:spPr>
            <a:xfrm>
              <a:off x="34040431" y="13737079"/>
              <a:ext cx="8714555" cy="419731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0" indent="-571500"/>
              <a:r>
                <a:rPr lang="en-US" sz="4200" dirty="0">
                  <a:solidFill>
                    <a:srgbClr val="203864"/>
                  </a:solidFill>
                  <a:latin typeface="Calibri" panose="020F0502020204030204" pitchFamily="34" charset="0"/>
                  <a:ea typeface="Calibri" panose="020F0502020204030204" pitchFamily="34" charset="0"/>
                  <a:cs typeface="Calibri" panose="020F0502020204030204" pitchFamily="34" charset="0"/>
                </a:rPr>
                <a:t>Introduce new listening and reading comprehension items aligned with the ILR scale. </a:t>
              </a:r>
            </a:p>
            <a:p>
              <a:pPr marL="571500" indent="-571500"/>
              <a:r>
                <a:rPr lang="en-US" sz="4200" dirty="0">
                  <a:solidFill>
                    <a:srgbClr val="203864"/>
                  </a:solidFill>
                  <a:latin typeface="Calibri" panose="020F0502020204030204" pitchFamily="34" charset="0"/>
                  <a:ea typeface="Calibri" panose="020F0502020204030204" pitchFamily="34" charset="0"/>
                  <a:cs typeface="Calibri" panose="020F0502020204030204" pitchFamily="34" charset="0"/>
                </a:rPr>
                <a:t>Replace 25% of discrete point vocabulary and grammar items with ILR-aligned items.</a:t>
              </a:r>
            </a:p>
            <a:p>
              <a:pPr marL="571500" indent="-571500"/>
              <a:r>
                <a:rPr lang="en-US" sz="4200" dirty="0">
                  <a:solidFill>
                    <a:srgbClr val="203864"/>
                  </a:solidFill>
                  <a:latin typeface="Calibri" panose="020F0502020204030204" pitchFamily="34" charset="0"/>
                  <a:ea typeface="Calibri" panose="020F0502020204030204" pitchFamily="34" charset="0"/>
                  <a:cs typeface="Calibri" panose="020F0502020204030204" pitchFamily="34" charset="0"/>
                </a:rPr>
                <a:t>Map current grammar and vocabulary categories to ILR levels.</a:t>
              </a:r>
            </a:p>
            <a:p>
              <a:pPr marL="571500" indent="-571500"/>
              <a:endParaRPr lang="en-US" sz="4200" dirty="0">
                <a:solidFill>
                  <a:srgbClr val="203864"/>
                </a:solidFill>
                <a:latin typeface="Calibri" panose="020F0502020204030204" pitchFamily="34" charset="0"/>
                <a:ea typeface="Calibri" panose="020F0502020204030204" pitchFamily="34" charset="0"/>
                <a:cs typeface="Calibri" panose="020F0502020204030204" pitchFamily="34" charset="0"/>
              </a:endParaRPr>
            </a:p>
          </p:txBody>
        </p:sp>
      </p:grpSp>
      <p:grpSp>
        <p:nvGrpSpPr>
          <p:cNvPr id="121" name="Group 120">
            <a:extLst>
              <a:ext uri="{FF2B5EF4-FFF2-40B4-BE49-F238E27FC236}">
                <a16:creationId xmlns:a16="http://schemas.microsoft.com/office/drawing/2014/main" id="{B1E21CB3-D219-FA63-3600-D0D93EBB4F3A}"/>
              </a:ext>
            </a:extLst>
          </p:cNvPr>
          <p:cNvGrpSpPr/>
          <p:nvPr/>
        </p:nvGrpSpPr>
        <p:grpSpPr>
          <a:xfrm>
            <a:off x="33954718" y="25479184"/>
            <a:ext cx="9028755" cy="4450086"/>
            <a:chOff x="33660356" y="19670649"/>
            <a:chExt cx="9028755" cy="2958067"/>
          </a:xfrm>
        </p:grpSpPr>
        <p:sp>
          <p:nvSpPr>
            <p:cNvPr id="38" name="Text Placeholder 8">
              <a:extLst>
                <a:ext uri="{FF2B5EF4-FFF2-40B4-BE49-F238E27FC236}">
                  <a16:creationId xmlns:a16="http://schemas.microsoft.com/office/drawing/2014/main" id="{9E3C9FDA-8A1A-5A04-1A4D-00BBA61DE141}"/>
                </a:ext>
              </a:extLst>
            </p:cNvPr>
            <p:cNvSpPr txBox="1">
              <a:spLocks/>
            </p:cNvSpPr>
            <p:nvPr/>
          </p:nvSpPr>
          <p:spPr>
            <a:xfrm>
              <a:off x="33899765" y="19670649"/>
              <a:ext cx="8789346" cy="1823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6500" b="1" dirty="0">
                  <a:solidFill>
                    <a:schemeClr val="accent1">
                      <a:lumMod val="50000"/>
                    </a:schemeClr>
                  </a:solidFill>
                  <a:latin typeface="Cambria" panose="02040503050406030204" pitchFamily="18" charset="0"/>
                  <a:ea typeface="Cambria" panose="02040503050406030204" pitchFamily="18" charset="0"/>
                </a:rPr>
                <a:t>MOVING TO ECL 3.0</a:t>
              </a:r>
            </a:p>
          </p:txBody>
        </p:sp>
        <p:sp>
          <p:nvSpPr>
            <p:cNvPr id="39" name="Text Placeholder 13">
              <a:extLst>
                <a:ext uri="{FF2B5EF4-FFF2-40B4-BE49-F238E27FC236}">
                  <a16:creationId xmlns:a16="http://schemas.microsoft.com/office/drawing/2014/main" id="{B88A9E6E-2DBB-970D-DB5D-9F7967654AA5}"/>
                </a:ext>
              </a:extLst>
            </p:cNvPr>
            <p:cNvSpPr txBox="1">
              <a:spLocks/>
            </p:cNvSpPr>
            <p:nvPr/>
          </p:nvSpPr>
          <p:spPr>
            <a:xfrm>
              <a:off x="33660356" y="20520453"/>
              <a:ext cx="8709312" cy="21082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0" indent="-571500"/>
              <a:r>
                <a:rPr lang="en-US" sz="4200" dirty="0">
                  <a:solidFill>
                    <a:srgbClr val="203864"/>
                  </a:solidFill>
                  <a:latin typeface="Calibri" panose="020F0502020204030204" pitchFamily="34" charset="0"/>
                  <a:ea typeface="Calibri" panose="020F0502020204030204" pitchFamily="34" charset="0"/>
                  <a:cs typeface="Calibri" panose="020F0502020204030204" pitchFamily="34" charset="0"/>
                </a:rPr>
                <a:t>Continue working with </a:t>
              </a:r>
              <a:r>
                <a:rPr lang="en-US" sz="4200" dirty="0" err="1">
                  <a:solidFill>
                    <a:srgbClr val="203864"/>
                  </a:solidFill>
                  <a:latin typeface="Calibri" panose="020F0502020204030204" pitchFamily="34" charset="0"/>
                  <a:ea typeface="Calibri" panose="020F0502020204030204" pitchFamily="34" charset="0"/>
                  <a:cs typeface="Calibri" panose="020F0502020204030204" pitchFamily="34" charset="0"/>
                </a:rPr>
                <a:t>HumRRO</a:t>
              </a:r>
              <a:r>
                <a:rPr lang="en-US" sz="4200" dirty="0">
                  <a:solidFill>
                    <a:srgbClr val="203864"/>
                  </a:solidFill>
                  <a:latin typeface="Calibri" panose="020F0502020204030204" pitchFamily="34" charset="0"/>
                  <a:ea typeface="Calibri" panose="020F0502020204030204" pitchFamily="34" charset="0"/>
                  <a:cs typeface="Calibri" panose="020F0502020204030204" pitchFamily="34" charset="0"/>
                </a:rPr>
                <a:t> and  A9.</a:t>
              </a:r>
            </a:p>
            <a:p>
              <a:pPr marL="571500" indent="-571500"/>
              <a:r>
                <a:rPr lang="en-US" sz="4200" dirty="0">
                  <a:solidFill>
                    <a:srgbClr val="203864"/>
                  </a:solidFill>
                  <a:latin typeface="Calibri" panose="020F0502020204030204" pitchFamily="34" charset="0"/>
                  <a:ea typeface="Calibri" panose="020F0502020204030204" pitchFamily="34" charset="0"/>
                  <a:cs typeface="Calibri" panose="020F0502020204030204" pitchFamily="34" charset="0"/>
                </a:rPr>
                <a:t>Consult Drs. Ray Clifford, Troy Cox and Matthew Wilcox (BYU).</a:t>
              </a:r>
            </a:p>
          </p:txBody>
        </p:sp>
      </p:grpSp>
      <p:sp>
        <p:nvSpPr>
          <p:cNvPr id="73" name="TextBox 72">
            <a:extLst>
              <a:ext uri="{FF2B5EF4-FFF2-40B4-BE49-F238E27FC236}">
                <a16:creationId xmlns:a16="http://schemas.microsoft.com/office/drawing/2014/main" id="{C30FDB38-8CE6-BB6C-4504-E5D249536B29}"/>
              </a:ext>
            </a:extLst>
          </p:cNvPr>
          <p:cNvSpPr txBox="1"/>
          <p:nvPr/>
        </p:nvSpPr>
        <p:spPr>
          <a:xfrm>
            <a:off x="21044609" y="7391455"/>
            <a:ext cx="1915616" cy="2400657"/>
          </a:xfrm>
          <a:prstGeom prst="rect">
            <a:avLst/>
          </a:prstGeom>
          <a:noFill/>
        </p:spPr>
        <p:txBody>
          <a:bodyPr wrap="square" rtlCol="0">
            <a:spAutoFit/>
          </a:bodyPr>
          <a:lstStyle/>
          <a:p>
            <a:r>
              <a:rPr lang="en-US" sz="15000" b="1" dirty="0">
                <a:solidFill>
                  <a:srgbClr val="C4A32A"/>
                </a:solidFill>
                <a:latin typeface="Cambria" panose="02040503050406030204" pitchFamily="18" charset="0"/>
                <a:ea typeface="Cambria" panose="02040503050406030204" pitchFamily="18" charset="0"/>
                <a:cs typeface="Calibri" panose="020F0502020204030204" pitchFamily="34" charset="0"/>
              </a:rPr>
              <a:t>→</a:t>
            </a:r>
            <a:endParaRPr lang="en-US" sz="15000" dirty="0"/>
          </a:p>
        </p:txBody>
      </p:sp>
      <p:sp>
        <p:nvSpPr>
          <p:cNvPr id="74" name="TextBox 73">
            <a:extLst>
              <a:ext uri="{FF2B5EF4-FFF2-40B4-BE49-F238E27FC236}">
                <a16:creationId xmlns:a16="http://schemas.microsoft.com/office/drawing/2014/main" id="{E2D374F3-9AEC-759C-AFA1-B26EEDE64A18}"/>
              </a:ext>
            </a:extLst>
          </p:cNvPr>
          <p:cNvSpPr txBox="1"/>
          <p:nvPr/>
        </p:nvSpPr>
        <p:spPr>
          <a:xfrm>
            <a:off x="13840776" y="7848544"/>
            <a:ext cx="4502655" cy="1631216"/>
          </a:xfrm>
          <a:prstGeom prst="rect">
            <a:avLst/>
          </a:prstGeom>
          <a:noFill/>
        </p:spPr>
        <p:txBody>
          <a:bodyPr wrap="square" rtlCol="0">
            <a:spAutoFit/>
          </a:bodyPr>
          <a:lstStyle/>
          <a:p>
            <a:pPr algn="ctr"/>
            <a:r>
              <a:rPr lang="en-US" sz="10000" b="1" dirty="0">
                <a:solidFill>
                  <a:schemeClr val="tx2">
                    <a:lumMod val="90000"/>
                    <a:lumOff val="10000"/>
                  </a:schemeClr>
                </a:solidFill>
                <a:latin typeface="Cambria" panose="02040503050406030204" pitchFamily="18" charset="0"/>
                <a:ea typeface="Cambria" panose="02040503050406030204" pitchFamily="18" charset="0"/>
              </a:rPr>
              <a:t>ECL 1.0</a:t>
            </a:r>
            <a:endParaRPr lang="en-US" sz="10000" dirty="0"/>
          </a:p>
        </p:txBody>
      </p:sp>
      <p:sp>
        <p:nvSpPr>
          <p:cNvPr id="75" name="TextBox 74">
            <a:extLst>
              <a:ext uri="{FF2B5EF4-FFF2-40B4-BE49-F238E27FC236}">
                <a16:creationId xmlns:a16="http://schemas.microsoft.com/office/drawing/2014/main" id="{D0CF7D7B-6614-8E75-D0B2-4CB82DCAF141}"/>
              </a:ext>
            </a:extLst>
          </p:cNvPr>
          <p:cNvSpPr txBox="1"/>
          <p:nvPr/>
        </p:nvSpPr>
        <p:spPr>
          <a:xfrm>
            <a:off x="25661403" y="7848544"/>
            <a:ext cx="4502655" cy="1631216"/>
          </a:xfrm>
          <a:prstGeom prst="rect">
            <a:avLst/>
          </a:prstGeom>
          <a:noFill/>
        </p:spPr>
        <p:txBody>
          <a:bodyPr wrap="square" rtlCol="0">
            <a:spAutoFit/>
          </a:bodyPr>
          <a:lstStyle/>
          <a:p>
            <a:pPr algn="ctr"/>
            <a:r>
              <a:rPr lang="en-US" sz="10000" b="1" dirty="0">
                <a:solidFill>
                  <a:schemeClr val="tx2">
                    <a:lumMod val="90000"/>
                    <a:lumOff val="10000"/>
                  </a:schemeClr>
                </a:solidFill>
                <a:latin typeface="Cambria" panose="02040503050406030204" pitchFamily="18" charset="0"/>
                <a:ea typeface="Cambria" panose="02040503050406030204" pitchFamily="18" charset="0"/>
              </a:rPr>
              <a:t>ECL 2.0</a:t>
            </a:r>
            <a:endParaRPr lang="en-US" sz="10000" dirty="0"/>
          </a:p>
        </p:txBody>
      </p:sp>
      <p:grpSp>
        <p:nvGrpSpPr>
          <p:cNvPr id="80" name="Group 79">
            <a:extLst>
              <a:ext uri="{FF2B5EF4-FFF2-40B4-BE49-F238E27FC236}">
                <a16:creationId xmlns:a16="http://schemas.microsoft.com/office/drawing/2014/main" id="{BE8E53A2-255D-EA1B-DDD4-B4210A48E23B}"/>
              </a:ext>
            </a:extLst>
          </p:cNvPr>
          <p:cNvGrpSpPr/>
          <p:nvPr/>
        </p:nvGrpSpPr>
        <p:grpSpPr>
          <a:xfrm>
            <a:off x="13019502" y="9372720"/>
            <a:ext cx="6748036" cy="1881675"/>
            <a:chOff x="13019502" y="9209435"/>
            <a:chExt cx="6748036" cy="1881675"/>
          </a:xfrm>
        </p:grpSpPr>
        <p:sp>
          <p:nvSpPr>
            <p:cNvPr id="76" name="Rectangle 75">
              <a:extLst>
                <a:ext uri="{FF2B5EF4-FFF2-40B4-BE49-F238E27FC236}">
                  <a16:creationId xmlns:a16="http://schemas.microsoft.com/office/drawing/2014/main" id="{CE34B16C-95AD-8EDC-33D8-E637925A3364}"/>
                </a:ext>
              </a:extLst>
            </p:cNvPr>
            <p:cNvSpPr/>
            <p:nvPr/>
          </p:nvSpPr>
          <p:spPr>
            <a:xfrm>
              <a:off x="13066295" y="9209435"/>
              <a:ext cx="6519205" cy="1182597"/>
            </a:xfrm>
            <a:prstGeom prst="rect">
              <a:avLst/>
            </a:prstGeom>
            <a:solidFill>
              <a:srgbClr val="C4A3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528160DD-D4AF-7101-E025-776C923666AF}"/>
                </a:ext>
              </a:extLst>
            </p:cNvPr>
            <p:cNvSpPr/>
            <p:nvPr/>
          </p:nvSpPr>
          <p:spPr>
            <a:xfrm>
              <a:off x="13080809" y="9302840"/>
              <a:ext cx="6413401" cy="109461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F40EB1F7-0DCB-1F2E-8A43-27EC7A8BF3D8}"/>
                </a:ext>
              </a:extLst>
            </p:cNvPr>
            <p:cNvSpPr/>
            <p:nvPr/>
          </p:nvSpPr>
          <p:spPr>
            <a:xfrm>
              <a:off x="13019502" y="9399679"/>
              <a:ext cx="6748036" cy="169143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1" name="Group 80">
            <a:extLst>
              <a:ext uri="{FF2B5EF4-FFF2-40B4-BE49-F238E27FC236}">
                <a16:creationId xmlns:a16="http://schemas.microsoft.com/office/drawing/2014/main" id="{90B02C39-AB92-41C5-FC1D-B3871B00A106}"/>
              </a:ext>
            </a:extLst>
          </p:cNvPr>
          <p:cNvGrpSpPr/>
          <p:nvPr/>
        </p:nvGrpSpPr>
        <p:grpSpPr>
          <a:xfrm>
            <a:off x="24237296" y="9379042"/>
            <a:ext cx="6748036" cy="1881675"/>
            <a:chOff x="13019502" y="9209435"/>
            <a:chExt cx="6748036" cy="1881675"/>
          </a:xfrm>
        </p:grpSpPr>
        <p:sp>
          <p:nvSpPr>
            <p:cNvPr id="82" name="Rectangle 81">
              <a:extLst>
                <a:ext uri="{FF2B5EF4-FFF2-40B4-BE49-F238E27FC236}">
                  <a16:creationId xmlns:a16="http://schemas.microsoft.com/office/drawing/2014/main" id="{DC36D222-7FB0-C911-BFB5-C7047CB58379}"/>
                </a:ext>
              </a:extLst>
            </p:cNvPr>
            <p:cNvSpPr/>
            <p:nvPr/>
          </p:nvSpPr>
          <p:spPr>
            <a:xfrm>
              <a:off x="13066295" y="9209435"/>
              <a:ext cx="6519205" cy="1182597"/>
            </a:xfrm>
            <a:prstGeom prst="rect">
              <a:avLst/>
            </a:prstGeom>
            <a:solidFill>
              <a:srgbClr val="C4A3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5B217016-E79C-4D54-9242-944C9313D4D0}"/>
                </a:ext>
              </a:extLst>
            </p:cNvPr>
            <p:cNvSpPr/>
            <p:nvPr/>
          </p:nvSpPr>
          <p:spPr>
            <a:xfrm>
              <a:off x="13173797" y="9302840"/>
              <a:ext cx="6413401" cy="109461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214192BC-800B-E6F4-54EE-C739F6BC40CB}"/>
                </a:ext>
              </a:extLst>
            </p:cNvPr>
            <p:cNvSpPr/>
            <p:nvPr/>
          </p:nvSpPr>
          <p:spPr>
            <a:xfrm>
              <a:off x="13019502" y="9399679"/>
              <a:ext cx="6748036" cy="169143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1" name="Rectangle: Rounded Corners 100">
            <a:extLst>
              <a:ext uri="{FF2B5EF4-FFF2-40B4-BE49-F238E27FC236}">
                <a16:creationId xmlns:a16="http://schemas.microsoft.com/office/drawing/2014/main" id="{2E26DA30-AD57-009D-E386-D38B378CFBDA}"/>
              </a:ext>
            </a:extLst>
          </p:cNvPr>
          <p:cNvSpPr/>
          <p:nvPr/>
        </p:nvSpPr>
        <p:spPr>
          <a:xfrm>
            <a:off x="13066295" y="9792112"/>
            <a:ext cx="17722485" cy="1700193"/>
          </a:xfrm>
          <a:prstGeom prst="round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TextBox 84">
            <a:extLst>
              <a:ext uri="{FF2B5EF4-FFF2-40B4-BE49-F238E27FC236}">
                <a16:creationId xmlns:a16="http://schemas.microsoft.com/office/drawing/2014/main" id="{6197F355-3A8E-E511-34BD-488BAC363C45}"/>
              </a:ext>
            </a:extLst>
          </p:cNvPr>
          <p:cNvSpPr txBox="1"/>
          <p:nvPr/>
        </p:nvSpPr>
        <p:spPr>
          <a:xfrm>
            <a:off x="13284115" y="10015291"/>
            <a:ext cx="5365956" cy="1200329"/>
          </a:xfrm>
          <a:prstGeom prst="rect">
            <a:avLst/>
          </a:prstGeom>
          <a:noFill/>
        </p:spPr>
        <p:txBody>
          <a:bodyPr wrap="square" rtlCol="0">
            <a:spAutoFit/>
          </a:bodyPr>
          <a:lstStyle/>
          <a:p>
            <a:r>
              <a:rPr lang="en-US" sz="3600" dirty="0">
                <a:solidFill>
                  <a:schemeClr val="accent1">
                    <a:lumMod val="50000"/>
                  </a:schemeClr>
                </a:solidFill>
                <a:latin typeface="Calibri" panose="020F0502020204030204" pitchFamily="34" charset="0"/>
                <a:cs typeface="Calibri" panose="020F0502020204030204" pitchFamily="34" charset="0"/>
              </a:rPr>
              <a:t>Rasch Algorithm</a:t>
            </a:r>
          </a:p>
          <a:p>
            <a:r>
              <a:rPr lang="en-US" sz="3600" dirty="0">
                <a:solidFill>
                  <a:schemeClr val="accent1">
                    <a:lumMod val="50000"/>
                  </a:schemeClr>
                </a:solidFill>
                <a:latin typeface="Calibri" panose="020F0502020204030204" pitchFamily="34" charset="0"/>
                <a:cs typeface="Calibri" panose="020F0502020204030204" pitchFamily="34" charset="0"/>
              </a:rPr>
              <a:t>(Difficulty)</a:t>
            </a:r>
          </a:p>
        </p:txBody>
      </p:sp>
      <p:sp>
        <p:nvSpPr>
          <p:cNvPr id="86" name="TextBox 85">
            <a:extLst>
              <a:ext uri="{FF2B5EF4-FFF2-40B4-BE49-F238E27FC236}">
                <a16:creationId xmlns:a16="http://schemas.microsoft.com/office/drawing/2014/main" id="{DF46F97A-1953-6D7E-2633-889ACC24F553}"/>
              </a:ext>
            </a:extLst>
          </p:cNvPr>
          <p:cNvSpPr txBox="1"/>
          <p:nvPr/>
        </p:nvSpPr>
        <p:spPr>
          <a:xfrm>
            <a:off x="24530707" y="10007960"/>
            <a:ext cx="5877712" cy="1200329"/>
          </a:xfrm>
          <a:prstGeom prst="rect">
            <a:avLst/>
          </a:prstGeom>
          <a:noFill/>
        </p:spPr>
        <p:txBody>
          <a:bodyPr wrap="square" rtlCol="0">
            <a:spAutoFit/>
          </a:bodyPr>
          <a:lstStyle/>
          <a:p>
            <a:r>
              <a:rPr lang="en-US" sz="3600" dirty="0">
                <a:solidFill>
                  <a:schemeClr val="tx2">
                    <a:lumMod val="90000"/>
                    <a:lumOff val="10000"/>
                  </a:schemeClr>
                </a:solidFill>
                <a:latin typeface="Calibri" panose="020F0502020204030204" pitchFamily="34" charset="0"/>
                <a:cs typeface="Calibri" panose="020F0502020204030204" pitchFamily="34" charset="0"/>
              </a:rPr>
              <a:t>2PL Algorithm</a:t>
            </a:r>
          </a:p>
          <a:p>
            <a:r>
              <a:rPr lang="en-US" sz="3600" dirty="0">
                <a:solidFill>
                  <a:schemeClr val="tx2">
                    <a:lumMod val="90000"/>
                    <a:lumOff val="10000"/>
                  </a:schemeClr>
                </a:solidFill>
                <a:latin typeface="Calibri" panose="020F0502020204030204" pitchFamily="34" charset="0"/>
                <a:cs typeface="Calibri" panose="020F0502020204030204" pitchFamily="34" charset="0"/>
              </a:rPr>
              <a:t>(Discrimination + Difficulty)</a:t>
            </a:r>
          </a:p>
        </p:txBody>
      </p:sp>
      <p:sp>
        <p:nvSpPr>
          <p:cNvPr id="102" name="Rectangle: Rounded Corners 101">
            <a:extLst>
              <a:ext uri="{FF2B5EF4-FFF2-40B4-BE49-F238E27FC236}">
                <a16:creationId xmlns:a16="http://schemas.microsoft.com/office/drawing/2014/main" id="{464FF850-356C-FF83-9C80-B51A72A6F668}"/>
              </a:ext>
            </a:extLst>
          </p:cNvPr>
          <p:cNvSpPr/>
          <p:nvPr/>
        </p:nvSpPr>
        <p:spPr>
          <a:xfrm>
            <a:off x="13072496" y="11770116"/>
            <a:ext cx="17722485" cy="1700193"/>
          </a:xfrm>
          <a:prstGeom prst="round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extBox 86">
            <a:extLst>
              <a:ext uri="{FF2B5EF4-FFF2-40B4-BE49-F238E27FC236}">
                <a16:creationId xmlns:a16="http://schemas.microsoft.com/office/drawing/2014/main" id="{8C904D60-BB41-BE34-DD59-9D2C27A6D114}"/>
              </a:ext>
            </a:extLst>
          </p:cNvPr>
          <p:cNvSpPr txBox="1"/>
          <p:nvPr/>
        </p:nvSpPr>
        <p:spPr>
          <a:xfrm>
            <a:off x="13284115" y="12223135"/>
            <a:ext cx="5365956" cy="646331"/>
          </a:xfrm>
          <a:prstGeom prst="rect">
            <a:avLst/>
          </a:prstGeom>
          <a:noFill/>
        </p:spPr>
        <p:txBody>
          <a:bodyPr wrap="square" rtlCol="0">
            <a:spAutoFit/>
          </a:bodyPr>
          <a:lstStyle/>
          <a:p>
            <a:r>
              <a:rPr lang="en-US" sz="3600" dirty="0">
                <a:solidFill>
                  <a:schemeClr val="tx2">
                    <a:lumMod val="90000"/>
                    <a:lumOff val="10000"/>
                  </a:schemeClr>
                </a:solidFill>
                <a:latin typeface="Calibri" panose="020F0502020204030204" pitchFamily="34" charset="0"/>
                <a:cs typeface="Calibri" panose="020F0502020204030204" pitchFamily="34" charset="0"/>
              </a:rPr>
              <a:t>SEM greater than 5</a:t>
            </a:r>
          </a:p>
        </p:txBody>
      </p:sp>
      <p:sp>
        <p:nvSpPr>
          <p:cNvPr id="88" name="TextBox 87">
            <a:extLst>
              <a:ext uri="{FF2B5EF4-FFF2-40B4-BE49-F238E27FC236}">
                <a16:creationId xmlns:a16="http://schemas.microsoft.com/office/drawing/2014/main" id="{85D9AA1D-0598-BDFF-FECD-12FD270E8A4B}"/>
              </a:ext>
            </a:extLst>
          </p:cNvPr>
          <p:cNvSpPr txBox="1"/>
          <p:nvPr/>
        </p:nvSpPr>
        <p:spPr>
          <a:xfrm>
            <a:off x="24530707" y="12223135"/>
            <a:ext cx="5365956" cy="646331"/>
          </a:xfrm>
          <a:prstGeom prst="rect">
            <a:avLst/>
          </a:prstGeom>
          <a:noFill/>
        </p:spPr>
        <p:txBody>
          <a:bodyPr wrap="square" rtlCol="0">
            <a:spAutoFit/>
          </a:bodyPr>
          <a:lstStyle/>
          <a:p>
            <a:r>
              <a:rPr lang="en-US" sz="3600" dirty="0">
                <a:solidFill>
                  <a:schemeClr val="tx2">
                    <a:lumMod val="90000"/>
                    <a:lumOff val="10000"/>
                  </a:schemeClr>
                </a:solidFill>
                <a:latin typeface="Calibri" panose="020F0502020204030204" pitchFamily="34" charset="0"/>
                <a:cs typeface="Calibri" panose="020F0502020204030204" pitchFamily="34" charset="0"/>
              </a:rPr>
              <a:t>SEM less than 2</a:t>
            </a:r>
          </a:p>
        </p:txBody>
      </p:sp>
      <p:sp>
        <p:nvSpPr>
          <p:cNvPr id="103" name="Rectangle: Rounded Corners 102">
            <a:extLst>
              <a:ext uri="{FF2B5EF4-FFF2-40B4-BE49-F238E27FC236}">
                <a16:creationId xmlns:a16="http://schemas.microsoft.com/office/drawing/2014/main" id="{78750178-2824-B015-48AF-B225029874BB}"/>
              </a:ext>
            </a:extLst>
          </p:cNvPr>
          <p:cNvSpPr/>
          <p:nvPr/>
        </p:nvSpPr>
        <p:spPr>
          <a:xfrm>
            <a:off x="13084357" y="15766204"/>
            <a:ext cx="17722485" cy="1700193"/>
          </a:xfrm>
          <a:prstGeom prst="round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Rounded Corners 103">
            <a:extLst>
              <a:ext uri="{FF2B5EF4-FFF2-40B4-BE49-F238E27FC236}">
                <a16:creationId xmlns:a16="http://schemas.microsoft.com/office/drawing/2014/main" id="{AB32F26F-673C-1BA9-DA93-5745170396D2}"/>
              </a:ext>
            </a:extLst>
          </p:cNvPr>
          <p:cNvSpPr/>
          <p:nvPr/>
        </p:nvSpPr>
        <p:spPr>
          <a:xfrm>
            <a:off x="13066294" y="17762449"/>
            <a:ext cx="17722485" cy="1700193"/>
          </a:xfrm>
          <a:prstGeom prst="round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Rounded Corners 104">
            <a:extLst>
              <a:ext uri="{FF2B5EF4-FFF2-40B4-BE49-F238E27FC236}">
                <a16:creationId xmlns:a16="http://schemas.microsoft.com/office/drawing/2014/main" id="{C374C3CE-BB54-61D7-7969-965211ED3CEB}"/>
              </a:ext>
            </a:extLst>
          </p:cNvPr>
          <p:cNvSpPr/>
          <p:nvPr/>
        </p:nvSpPr>
        <p:spPr>
          <a:xfrm>
            <a:off x="13069593" y="13768132"/>
            <a:ext cx="17722485" cy="1700193"/>
          </a:xfrm>
          <a:prstGeom prst="round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Rounded Corners 105">
            <a:extLst>
              <a:ext uri="{FF2B5EF4-FFF2-40B4-BE49-F238E27FC236}">
                <a16:creationId xmlns:a16="http://schemas.microsoft.com/office/drawing/2014/main" id="{5C182679-1AF3-6428-77AB-A37AA4B70AB7}"/>
              </a:ext>
            </a:extLst>
          </p:cNvPr>
          <p:cNvSpPr/>
          <p:nvPr/>
        </p:nvSpPr>
        <p:spPr>
          <a:xfrm>
            <a:off x="13066295" y="19758695"/>
            <a:ext cx="17722485" cy="1700193"/>
          </a:xfrm>
          <a:prstGeom prst="round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Rounded Corners 106">
            <a:extLst>
              <a:ext uri="{FF2B5EF4-FFF2-40B4-BE49-F238E27FC236}">
                <a16:creationId xmlns:a16="http://schemas.microsoft.com/office/drawing/2014/main" id="{2F9835E3-080C-1EBD-C8CE-DC3FAC3CD7F1}"/>
              </a:ext>
            </a:extLst>
          </p:cNvPr>
          <p:cNvSpPr/>
          <p:nvPr/>
        </p:nvSpPr>
        <p:spPr>
          <a:xfrm>
            <a:off x="13066293" y="21745135"/>
            <a:ext cx="17722485" cy="1700193"/>
          </a:xfrm>
          <a:prstGeom prst="round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TextBox 88">
            <a:extLst>
              <a:ext uri="{FF2B5EF4-FFF2-40B4-BE49-F238E27FC236}">
                <a16:creationId xmlns:a16="http://schemas.microsoft.com/office/drawing/2014/main" id="{5ECB8126-B696-2C81-008E-6633DFDBAA2F}"/>
              </a:ext>
            </a:extLst>
          </p:cNvPr>
          <p:cNvSpPr txBox="1"/>
          <p:nvPr/>
        </p:nvSpPr>
        <p:spPr>
          <a:xfrm>
            <a:off x="13284115" y="14204357"/>
            <a:ext cx="5365956" cy="646331"/>
          </a:xfrm>
          <a:prstGeom prst="rect">
            <a:avLst/>
          </a:prstGeom>
          <a:noFill/>
        </p:spPr>
        <p:txBody>
          <a:bodyPr wrap="square" rtlCol="0">
            <a:spAutoFit/>
          </a:bodyPr>
          <a:lstStyle/>
          <a:p>
            <a:r>
              <a:rPr lang="en-US" sz="3600" dirty="0">
                <a:solidFill>
                  <a:schemeClr val="tx2">
                    <a:lumMod val="90000"/>
                    <a:lumOff val="10000"/>
                  </a:schemeClr>
                </a:solidFill>
                <a:latin typeface="Calibri" panose="020F0502020204030204" pitchFamily="34" charset="0"/>
                <a:cs typeface="Calibri" panose="020F0502020204030204" pitchFamily="34" charset="0"/>
              </a:rPr>
              <a:t>Combined Score</a:t>
            </a:r>
          </a:p>
        </p:txBody>
      </p:sp>
      <p:sp>
        <p:nvSpPr>
          <p:cNvPr id="90" name="TextBox 89">
            <a:extLst>
              <a:ext uri="{FF2B5EF4-FFF2-40B4-BE49-F238E27FC236}">
                <a16:creationId xmlns:a16="http://schemas.microsoft.com/office/drawing/2014/main" id="{5737C459-4109-FD70-39D7-468278B06238}"/>
              </a:ext>
            </a:extLst>
          </p:cNvPr>
          <p:cNvSpPr txBox="1"/>
          <p:nvPr/>
        </p:nvSpPr>
        <p:spPr>
          <a:xfrm>
            <a:off x="24530707" y="13988137"/>
            <a:ext cx="6112694" cy="1200329"/>
          </a:xfrm>
          <a:prstGeom prst="rect">
            <a:avLst/>
          </a:prstGeom>
          <a:noFill/>
        </p:spPr>
        <p:txBody>
          <a:bodyPr wrap="square" rtlCol="0">
            <a:spAutoFit/>
          </a:bodyPr>
          <a:lstStyle/>
          <a:p>
            <a:r>
              <a:rPr lang="en-US" sz="3600" dirty="0">
                <a:solidFill>
                  <a:schemeClr val="tx2">
                    <a:lumMod val="90000"/>
                    <a:lumOff val="10000"/>
                  </a:schemeClr>
                </a:solidFill>
                <a:latin typeface="Calibri" panose="020F0502020204030204" pitchFamily="34" charset="0"/>
                <a:cs typeface="Calibri" panose="020F0502020204030204" pitchFamily="34" charset="0"/>
              </a:rPr>
              <a:t>Combined Score + Separate Reading &amp; Listening Scores</a:t>
            </a:r>
          </a:p>
        </p:txBody>
      </p:sp>
      <p:sp>
        <p:nvSpPr>
          <p:cNvPr id="91" name="TextBox 90">
            <a:extLst>
              <a:ext uri="{FF2B5EF4-FFF2-40B4-BE49-F238E27FC236}">
                <a16:creationId xmlns:a16="http://schemas.microsoft.com/office/drawing/2014/main" id="{EFFBD246-7805-9382-CAC9-6427E6EB45E7}"/>
              </a:ext>
            </a:extLst>
          </p:cNvPr>
          <p:cNvSpPr txBox="1"/>
          <p:nvPr/>
        </p:nvSpPr>
        <p:spPr>
          <a:xfrm>
            <a:off x="13284115" y="15729967"/>
            <a:ext cx="5365956" cy="1754326"/>
          </a:xfrm>
          <a:prstGeom prst="rect">
            <a:avLst/>
          </a:prstGeom>
          <a:noFill/>
        </p:spPr>
        <p:txBody>
          <a:bodyPr wrap="square" rtlCol="0">
            <a:spAutoFit/>
          </a:bodyPr>
          <a:lstStyle/>
          <a:p>
            <a:r>
              <a:rPr lang="en-US" sz="3600" dirty="0">
                <a:solidFill>
                  <a:schemeClr val="tx2">
                    <a:lumMod val="90000"/>
                    <a:lumOff val="10000"/>
                  </a:schemeClr>
                </a:solidFill>
                <a:latin typeface="Calibri" panose="020F0502020204030204" pitchFamily="34" charset="0"/>
                <a:cs typeface="Calibri" panose="020F0502020204030204" pitchFamily="34" charset="0"/>
              </a:rPr>
              <a:t>Stand-alone Test</a:t>
            </a:r>
          </a:p>
          <a:p>
            <a:r>
              <a:rPr lang="en-US" sz="3600" dirty="0">
                <a:solidFill>
                  <a:schemeClr val="tx2">
                    <a:lumMod val="90000"/>
                    <a:lumOff val="10000"/>
                  </a:schemeClr>
                </a:solidFill>
                <a:latin typeface="Calibri" panose="020F0502020204030204" pitchFamily="34" charset="0"/>
                <a:cs typeface="Calibri" panose="020F0502020204030204" pitchFamily="34" charset="0"/>
              </a:rPr>
              <a:t>DLIELC campus only</a:t>
            </a:r>
          </a:p>
          <a:p>
            <a:r>
              <a:rPr lang="en-US" sz="3600" dirty="0">
                <a:solidFill>
                  <a:schemeClr val="tx2">
                    <a:lumMod val="90000"/>
                    <a:lumOff val="10000"/>
                  </a:schemeClr>
                </a:solidFill>
                <a:latin typeface="Calibri" panose="020F0502020204030204" pitchFamily="34" charset="0"/>
                <a:cs typeface="Calibri" panose="020F0502020204030204" pitchFamily="34" charset="0"/>
              </a:rPr>
              <a:t>200+ responses</a:t>
            </a:r>
          </a:p>
        </p:txBody>
      </p:sp>
      <p:sp>
        <p:nvSpPr>
          <p:cNvPr id="92" name="TextBox 91">
            <a:extLst>
              <a:ext uri="{FF2B5EF4-FFF2-40B4-BE49-F238E27FC236}">
                <a16:creationId xmlns:a16="http://schemas.microsoft.com/office/drawing/2014/main" id="{D91109EA-2D30-5101-822B-8586024B25C0}"/>
              </a:ext>
            </a:extLst>
          </p:cNvPr>
          <p:cNvSpPr txBox="1"/>
          <p:nvPr/>
        </p:nvSpPr>
        <p:spPr>
          <a:xfrm>
            <a:off x="24530708" y="15758994"/>
            <a:ext cx="6112694" cy="1754326"/>
          </a:xfrm>
          <a:prstGeom prst="rect">
            <a:avLst/>
          </a:prstGeom>
          <a:noFill/>
        </p:spPr>
        <p:txBody>
          <a:bodyPr wrap="square" rtlCol="0">
            <a:spAutoFit/>
          </a:bodyPr>
          <a:lstStyle/>
          <a:p>
            <a:r>
              <a:rPr lang="en-US" sz="3600" dirty="0">
                <a:solidFill>
                  <a:schemeClr val="tx2">
                    <a:lumMod val="90000"/>
                    <a:lumOff val="10000"/>
                  </a:schemeClr>
                </a:solidFill>
                <a:latin typeface="Calibri" panose="020F0502020204030204" pitchFamily="34" charset="0"/>
                <a:cs typeface="Calibri" panose="020F0502020204030204" pitchFamily="34" charset="0"/>
              </a:rPr>
              <a:t>Dynamic Seeding</a:t>
            </a:r>
          </a:p>
          <a:p>
            <a:r>
              <a:rPr lang="en-US" sz="3600" dirty="0">
                <a:solidFill>
                  <a:schemeClr val="tx2">
                    <a:lumMod val="90000"/>
                    <a:lumOff val="10000"/>
                  </a:schemeClr>
                </a:solidFill>
                <a:latin typeface="Calibri" panose="020F0502020204030204" pitchFamily="34" charset="0"/>
                <a:cs typeface="Calibri" panose="020F0502020204030204" pitchFamily="34" charset="0"/>
              </a:rPr>
              <a:t>All CAT ECL sites worldwide</a:t>
            </a:r>
          </a:p>
          <a:p>
            <a:r>
              <a:rPr lang="en-US" sz="3600" dirty="0">
                <a:solidFill>
                  <a:schemeClr val="tx2">
                    <a:lumMod val="90000"/>
                    <a:lumOff val="10000"/>
                  </a:schemeClr>
                </a:solidFill>
                <a:latin typeface="Calibri" panose="020F0502020204030204" pitchFamily="34" charset="0"/>
                <a:cs typeface="Calibri" panose="020F0502020204030204" pitchFamily="34" charset="0"/>
              </a:rPr>
              <a:t># responses TBD</a:t>
            </a:r>
          </a:p>
        </p:txBody>
      </p:sp>
      <p:sp>
        <p:nvSpPr>
          <p:cNvPr id="93" name="TextBox 92">
            <a:extLst>
              <a:ext uri="{FF2B5EF4-FFF2-40B4-BE49-F238E27FC236}">
                <a16:creationId xmlns:a16="http://schemas.microsoft.com/office/drawing/2014/main" id="{CDBB962A-717F-6092-0274-14B5B45EB356}"/>
              </a:ext>
            </a:extLst>
          </p:cNvPr>
          <p:cNvSpPr txBox="1"/>
          <p:nvPr/>
        </p:nvSpPr>
        <p:spPr>
          <a:xfrm>
            <a:off x="13362586" y="17992793"/>
            <a:ext cx="5365956" cy="1754326"/>
          </a:xfrm>
          <a:prstGeom prst="rect">
            <a:avLst/>
          </a:prstGeom>
          <a:noFill/>
        </p:spPr>
        <p:txBody>
          <a:bodyPr wrap="square" rtlCol="0">
            <a:spAutoFit/>
          </a:bodyPr>
          <a:lstStyle/>
          <a:p>
            <a:r>
              <a:rPr lang="en-US" sz="3600" dirty="0">
                <a:solidFill>
                  <a:schemeClr val="tx2">
                    <a:lumMod val="90000"/>
                    <a:lumOff val="10000"/>
                  </a:schemeClr>
                </a:solidFill>
                <a:latin typeface="Calibri" panose="020F0502020204030204" pitchFamily="34" charset="0"/>
                <a:cs typeface="Calibri" panose="020F0502020204030204" pitchFamily="34" charset="0"/>
              </a:rPr>
              <a:t>Variable length</a:t>
            </a:r>
          </a:p>
          <a:p>
            <a:r>
              <a:rPr lang="en-US" sz="3600" dirty="0">
                <a:solidFill>
                  <a:schemeClr val="tx2">
                    <a:lumMod val="90000"/>
                    <a:lumOff val="10000"/>
                  </a:schemeClr>
                </a:solidFill>
                <a:latin typeface="Calibri" panose="020F0502020204030204" pitchFamily="34" charset="0"/>
                <a:cs typeface="Calibri" panose="020F0502020204030204" pitchFamily="34" charset="0"/>
              </a:rPr>
              <a:t>Max 45 min</a:t>
            </a:r>
          </a:p>
          <a:p>
            <a:endParaRPr lang="en-US" sz="3600" dirty="0">
              <a:solidFill>
                <a:schemeClr val="tx2">
                  <a:lumMod val="90000"/>
                  <a:lumOff val="10000"/>
                </a:schemeClr>
              </a:solidFill>
              <a:latin typeface="Calibri" panose="020F0502020204030204" pitchFamily="34" charset="0"/>
              <a:cs typeface="Calibri" panose="020F0502020204030204" pitchFamily="34" charset="0"/>
            </a:endParaRPr>
          </a:p>
        </p:txBody>
      </p:sp>
      <p:sp>
        <p:nvSpPr>
          <p:cNvPr id="94" name="TextBox 93">
            <a:extLst>
              <a:ext uri="{FF2B5EF4-FFF2-40B4-BE49-F238E27FC236}">
                <a16:creationId xmlns:a16="http://schemas.microsoft.com/office/drawing/2014/main" id="{0C7B0306-8F65-E675-D1C5-E6E05D1A598B}"/>
              </a:ext>
            </a:extLst>
          </p:cNvPr>
          <p:cNvSpPr txBox="1"/>
          <p:nvPr/>
        </p:nvSpPr>
        <p:spPr>
          <a:xfrm>
            <a:off x="24518275" y="17725540"/>
            <a:ext cx="7292800" cy="2308324"/>
          </a:xfrm>
          <a:prstGeom prst="rect">
            <a:avLst/>
          </a:prstGeom>
          <a:noFill/>
        </p:spPr>
        <p:txBody>
          <a:bodyPr wrap="square" rtlCol="0">
            <a:spAutoFit/>
          </a:bodyPr>
          <a:lstStyle/>
          <a:p>
            <a:r>
              <a:rPr lang="en-US" sz="3600" dirty="0">
                <a:solidFill>
                  <a:schemeClr val="tx2">
                    <a:lumMod val="90000"/>
                    <a:lumOff val="10000"/>
                  </a:schemeClr>
                </a:solidFill>
                <a:latin typeface="Calibri" panose="020F0502020204030204" pitchFamily="34" charset="0"/>
                <a:cs typeface="Calibri" panose="020F0502020204030204" pitchFamily="34" charset="0"/>
              </a:rPr>
              <a:t>Fixed length (20L/20R </a:t>
            </a:r>
            <a:r>
              <a:rPr lang="en-US" sz="3600" dirty="0" err="1">
                <a:solidFill>
                  <a:schemeClr val="tx2">
                    <a:lumMod val="90000"/>
                    <a:lumOff val="10000"/>
                  </a:schemeClr>
                </a:solidFill>
                <a:latin typeface="Calibri" panose="020F0502020204030204" pitchFamily="34" charset="0"/>
                <a:cs typeface="Calibri" panose="020F0502020204030204" pitchFamily="34" charset="0"/>
              </a:rPr>
              <a:t>Opernl</a:t>
            </a:r>
            <a:r>
              <a:rPr lang="en-US" sz="3600" dirty="0">
                <a:solidFill>
                  <a:schemeClr val="tx2">
                    <a:lumMod val="90000"/>
                    <a:lumOff val="10000"/>
                  </a:schemeClr>
                </a:solidFill>
                <a:latin typeface="Calibri" panose="020F0502020204030204" pitchFamily="34" charset="0"/>
                <a:cs typeface="Calibri" panose="020F0502020204030204" pitchFamily="34" charset="0"/>
              </a:rPr>
              <a:t> </a:t>
            </a:r>
          </a:p>
          <a:p>
            <a:r>
              <a:rPr lang="en-US" sz="3600" dirty="0">
                <a:solidFill>
                  <a:schemeClr val="tx2">
                    <a:lumMod val="90000"/>
                    <a:lumOff val="10000"/>
                  </a:schemeClr>
                </a:solidFill>
                <a:latin typeface="Calibri" panose="020F0502020204030204" pitchFamily="34" charset="0"/>
                <a:cs typeface="Calibri" panose="020F0502020204030204" pitchFamily="34" charset="0"/>
              </a:rPr>
              <a:t>+ 6L/6R Seeded = 26L/26R)</a:t>
            </a:r>
          </a:p>
          <a:p>
            <a:r>
              <a:rPr lang="en-US" sz="3600" dirty="0">
                <a:solidFill>
                  <a:schemeClr val="tx2">
                    <a:lumMod val="90000"/>
                    <a:lumOff val="10000"/>
                  </a:schemeClr>
                </a:solidFill>
                <a:latin typeface="Calibri" panose="020F0502020204030204" pitchFamily="34" charset="0"/>
                <a:cs typeface="Calibri" panose="020F0502020204030204" pitchFamily="34" charset="0"/>
              </a:rPr>
              <a:t>Max 60 min</a:t>
            </a:r>
          </a:p>
          <a:p>
            <a:endParaRPr lang="en-US" sz="3600" dirty="0">
              <a:solidFill>
                <a:schemeClr val="tx2">
                  <a:lumMod val="90000"/>
                  <a:lumOff val="10000"/>
                </a:schemeClr>
              </a:solidFill>
              <a:latin typeface="Calibri" panose="020F0502020204030204" pitchFamily="34" charset="0"/>
              <a:cs typeface="Calibri" panose="020F0502020204030204" pitchFamily="34" charset="0"/>
            </a:endParaRPr>
          </a:p>
        </p:txBody>
      </p:sp>
      <p:sp>
        <p:nvSpPr>
          <p:cNvPr id="95" name="TextBox 94">
            <a:extLst>
              <a:ext uri="{FF2B5EF4-FFF2-40B4-BE49-F238E27FC236}">
                <a16:creationId xmlns:a16="http://schemas.microsoft.com/office/drawing/2014/main" id="{B278D3D5-467D-D6CD-F6DD-22DD97D148DB}"/>
              </a:ext>
            </a:extLst>
          </p:cNvPr>
          <p:cNvSpPr txBox="1"/>
          <p:nvPr/>
        </p:nvSpPr>
        <p:spPr>
          <a:xfrm>
            <a:off x="13284115" y="20020184"/>
            <a:ext cx="6963714" cy="1200329"/>
          </a:xfrm>
          <a:prstGeom prst="rect">
            <a:avLst/>
          </a:prstGeom>
          <a:noFill/>
        </p:spPr>
        <p:txBody>
          <a:bodyPr wrap="square" rtlCol="0">
            <a:spAutoFit/>
          </a:bodyPr>
          <a:lstStyle/>
          <a:p>
            <a:r>
              <a:rPr lang="en-US" sz="3600" dirty="0">
                <a:solidFill>
                  <a:schemeClr val="tx2">
                    <a:lumMod val="90000"/>
                    <a:lumOff val="10000"/>
                  </a:schemeClr>
                </a:solidFill>
                <a:latin typeface="Calibri" panose="020F0502020204030204" pitchFamily="34" charset="0"/>
                <a:cs typeface="Calibri" panose="020F0502020204030204" pitchFamily="34" charset="0"/>
              </a:rPr>
              <a:t>64 L/36 R items</a:t>
            </a:r>
            <a:br>
              <a:rPr lang="en-US" sz="3600" dirty="0">
                <a:solidFill>
                  <a:schemeClr val="tx2">
                    <a:lumMod val="90000"/>
                    <a:lumOff val="10000"/>
                  </a:schemeClr>
                </a:solidFill>
                <a:latin typeface="Calibri" panose="020F0502020204030204" pitchFamily="34" charset="0"/>
                <a:cs typeface="Calibri" panose="020F0502020204030204" pitchFamily="34" charset="0"/>
              </a:rPr>
            </a:br>
            <a:r>
              <a:rPr lang="en-US" sz="3600" dirty="0">
                <a:solidFill>
                  <a:schemeClr val="tx2">
                    <a:lumMod val="90000"/>
                    <a:lumOff val="10000"/>
                  </a:schemeClr>
                </a:solidFill>
                <a:latin typeface="Calibri" panose="020F0502020204030204" pitchFamily="34" charset="0"/>
                <a:cs typeface="Calibri" panose="020F0502020204030204" pitchFamily="34" charset="0"/>
              </a:rPr>
              <a:t>(Both PP ECL &amp; ALCPT)</a:t>
            </a:r>
          </a:p>
        </p:txBody>
      </p:sp>
      <p:sp>
        <p:nvSpPr>
          <p:cNvPr id="96" name="TextBox 95">
            <a:extLst>
              <a:ext uri="{FF2B5EF4-FFF2-40B4-BE49-F238E27FC236}">
                <a16:creationId xmlns:a16="http://schemas.microsoft.com/office/drawing/2014/main" id="{9D663A42-B21A-BA6D-7695-DFF659360385}"/>
              </a:ext>
            </a:extLst>
          </p:cNvPr>
          <p:cNvSpPr txBox="1"/>
          <p:nvPr/>
        </p:nvSpPr>
        <p:spPr>
          <a:xfrm>
            <a:off x="24530707" y="19995064"/>
            <a:ext cx="6272587" cy="1200329"/>
          </a:xfrm>
          <a:prstGeom prst="rect">
            <a:avLst/>
          </a:prstGeom>
          <a:noFill/>
        </p:spPr>
        <p:txBody>
          <a:bodyPr wrap="square" rtlCol="0">
            <a:spAutoFit/>
          </a:bodyPr>
          <a:lstStyle/>
          <a:p>
            <a:r>
              <a:rPr lang="en-US" sz="3600" dirty="0">
                <a:solidFill>
                  <a:schemeClr val="tx2">
                    <a:lumMod val="90000"/>
                    <a:lumOff val="10000"/>
                  </a:schemeClr>
                </a:solidFill>
                <a:latin typeface="Calibri" panose="020F0502020204030204" pitchFamily="34" charset="0"/>
                <a:cs typeface="Calibri" panose="020F0502020204030204" pitchFamily="34" charset="0"/>
              </a:rPr>
              <a:t>50 L/50 R items</a:t>
            </a:r>
          </a:p>
          <a:p>
            <a:r>
              <a:rPr lang="en-US" sz="3600" dirty="0">
                <a:solidFill>
                  <a:schemeClr val="tx2">
                    <a:lumMod val="90000"/>
                    <a:lumOff val="10000"/>
                  </a:schemeClr>
                </a:solidFill>
                <a:latin typeface="Calibri" panose="020F0502020204030204" pitchFamily="34" charset="0"/>
                <a:cs typeface="Calibri" panose="020F0502020204030204" pitchFamily="34" charset="0"/>
              </a:rPr>
              <a:t>(Both PP ECL &amp; ALCPT)</a:t>
            </a:r>
          </a:p>
        </p:txBody>
      </p:sp>
      <p:sp>
        <p:nvSpPr>
          <p:cNvPr id="99" name="TextBox 98">
            <a:extLst>
              <a:ext uri="{FF2B5EF4-FFF2-40B4-BE49-F238E27FC236}">
                <a16:creationId xmlns:a16="http://schemas.microsoft.com/office/drawing/2014/main" id="{F56A91BB-5EA8-7CCD-4D50-62BF3915C31A}"/>
              </a:ext>
            </a:extLst>
          </p:cNvPr>
          <p:cNvSpPr txBox="1"/>
          <p:nvPr/>
        </p:nvSpPr>
        <p:spPr>
          <a:xfrm>
            <a:off x="13284115" y="21714322"/>
            <a:ext cx="5785154" cy="1754326"/>
          </a:xfrm>
          <a:prstGeom prst="rect">
            <a:avLst/>
          </a:prstGeom>
          <a:noFill/>
        </p:spPr>
        <p:txBody>
          <a:bodyPr wrap="square" rtlCol="0">
            <a:spAutoFit/>
          </a:bodyPr>
          <a:lstStyle/>
          <a:p>
            <a:r>
              <a:rPr lang="en-US" sz="3600" dirty="0">
                <a:solidFill>
                  <a:schemeClr val="tx2">
                    <a:lumMod val="90000"/>
                    <a:lumOff val="10000"/>
                  </a:schemeClr>
                </a:solidFill>
                <a:latin typeface="Calibri" panose="020F0502020204030204" pitchFamily="34" charset="0"/>
                <a:cs typeface="Calibri" panose="020F0502020204030204" pitchFamily="34" charset="0"/>
              </a:rPr>
              <a:t>Manual</a:t>
            </a:r>
          </a:p>
          <a:p>
            <a:r>
              <a:rPr lang="en-US" sz="3600" dirty="0">
                <a:solidFill>
                  <a:schemeClr val="tx2">
                    <a:lumMod val="90000"/>
                    <a:lumOff val="10000"/>
                  </a:schemeClr>
                </a:solidFill>
                <a:latin typeface="Calibri" panose="020F0502020204030204" pitchFamily="34" charset="0"/>
                <a:cs typeface="Calibri" panose="020F0502020204030204" pitchFamily="34" charset="0"/>
              </a:rPr>
              <a:t>16 pools: 800+ items each</a:t>
            </a:r>
          </a:p>
          <a:p>
            <a:r>
              <a:rPr lang="en-US" sz="3600" dirty="0">
                <a:solidFill>
                  <a:schemeClr val="tx2">
                    <a:lumMod val="90000"/>
                    <a:lumOff val="10000"/>
                  </a:schemeClr>
                </a:solidFill>
                <a:latin typeface="Calibri" panose="020F0502020204030204" pitchFamily="34" charset="0"/>
                <a:cs typeface="Calibri" panose="020F0502020204030204" pitchFamily="34" charset="0"/>
              </a:rPr>
              <a:t>Underexposed items</a:t>
            </a:r>
          </a:p>
        </p:txBody>
      </p:sp>
      <p:sp>
        <p:nvSpPr>
          <p:cNvPr id="100" name="TextBox 99">
            <a:extLst>
              <a:ext uri="{FF2B5EF4-FFF2-40B4-BE49-F238E27FC236}">
                <a16:creationId xmlns:a16="http://schemas.microsoft.com/office/drawing/2014/main" id="{BD78D5FA-FF42-6E6C-AC1F-B943C9916308}"/>
              </a:ext>
            </a:extLst>
          </p:cNvPr>
          <p:cNvSpPr txBox="1"/>
          <p:nvPr/>
        </p:nvSpPr>
        <p:spPr>
          <a:xfrm>
            <a:off x="24530707" y="21719540"/>
            <a:ext cx="5785154" cy="1754326"/>
          </a:xfrm>
          <a:prstGeom prst="rect">
            <a:avLst/>
          </a:prstGeom>
          <a:noFill/>
        </p:spPr>
        <p:txBody>
          <a:bodyPr wrap="square" rtlCol="0">
            <a:spAutoFit/>
          </a:bodyPr>
          <a:lstStyle/>
          <a:p>
            <a:r>
              <a:rPr lang="en-US" sz="3600" dirty="0">
                <a:solidFill>
                  <a:schemeClr val="tx2">
                    <a:lumMod val="90000"/>
                    <a:lumOff val="10000"/>
                  </a:schemeClr>
                </a:solidFill>
                <a:latin typeface="Calibri" panose="020F0502020204030204" pitchFamily="34" charset="0"/>
                <a:cs typeface="Calibri" panose="020F0502020204030204" pitchFamily="34" charset="0"/>
              </a:rPr>
              <a:t>Automatic</a:t>
            </a:r>
          </a:p>
          <a:p>
            <a:r>
              <a:rPr lang="en-US" sz="3600" dirty="0">
                <a:solidFill>
                  <a:schemeClr val="tx2">
                    <a:lumMod val="90000"/>
                    <a:lumOff val="10000"/>
                  </a:schemeClr>
                </a:solidFill>
                <a:latin typeface="Calibri" panose="020F0502020204030204" pitchFamily="34" charset="0"/>
                <a:cs typeface="Calibri" panose="020F0502020204030204" pitchFamily="34" charset="0"/>
              </a:rPr>
              <a:t>12 pools: 460 items each</a:t>
            </a:r>
          </a:p>
          <a:p>
            <a:r>
              <a:rPr lang="en-US" sz="3600" dirty="0">
                <a:solidFill>
                  <a:schemeClr val="tx2">
                    <a:lumMod val="90000"/>
                    <a:lumOff val="10000"/>
                  </a:schemeClr>
                </a:solidFill>
                <a:latin typeface="Calibri" panose="020F0502020204030204" pitchFamily="34" charset="0"/>
                <a:cs typeface="Calibri" panose="020F0502020204030204" pitchFamily="34" charset="0"/>
              </a:rPr>
              <a:t>Item exposure parameter</a:t>
            </a:r>
          </a:p>
        </p:txBody>
      </p:sp>
      <p:sp>
        <p:nvSpPr>
          <p:cNvPr id="108" name="Text Placeholder 6">
            <a:extLst>
              <a:ext uri="{FF2B5EF4-FFF2-40B4-BE49-F238E27FC236}">
                <a16:creationId xmlns:a16="http://schemas.microsoft.com/office/drawing/2014/main" id="{00505110-158A-E6C5-FD36-7D48C09464C0}"/>
              </a:ext>
            </a:extLst>
          </p:cNvPr>
          <p:cNvSpPr txBox="1">
            <a:spLocks/>
          </p:cNvSpPr>
          <p:nvPr/>
        </p:nvSpPr>
        <p:spPr>
          <a:xfrm>
            <a:off x="12327095" y="24102096"/>
            <a:ext cx="19200879" cy="20081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400" b="1" cap="all" dirty="0">
                <a:solidFill>
                  <a:schemeClr val="accent1">
                    <a:lumMod val="50000"/>
                  </a:schemeClr>
                </a:solidFill>
                <a:latin typeface="Cambria" panose="02040503050406030204" pitchFamily="18" charset="0"/>
                <a:ea typeface="Cambria" panose="02040503050406030204" pitchFamily="18" charset="0"/>
              </a:rPr>
              <a:t>New item pools parallel in </a:t>
            </a:r>
            <a:r>
              <a:rPr lang="en-US" sz="4400" b="1" i="1" cap="all" dirty="0">
                <a:solidFill>
                  <a:srgbClr val="C4A32A"/>
                </a:solidFill>
                <a:latin typeface="Cambria" panose="02040503050406030204" pitchFamily="18" charset="0"/>
                <a:ea typeface="Cambria" panose="02040503050406030204" pitchFamily="18" charset="0"/>
              </a:rPr>
              <a:t>difficulty</a:t>
            </a:r>
            <a:r>
              <a:rPr lang="en-US" sz="4400" b="1" cap="all" dirty="0">
                <a:solidFill>
                  <a:schemeClr val="accent1">
                    <a:lumMod val="50000"/>
                  </a:schemeClr>
                </a:solidFill>
                <a:latin typeface="Cambria" panose="02040503050406030204" pitchFamily="18" charset="0"/>
                <a:ea typeface="Cambria" panose="02040503050406030204" pitchFamily="18" charset="0"/>
              </a:rPr>
              <a:t> (TCC) and </a:t>
            </a:r>
            <a:r>
              <a:rPr lang="en-US" sz="4400" b="1" i="1" cap="all" dirty="0">
                <a:solidFill>
                  <a:srgbClr val="C4A32A"/>
                </a:solidFill>
                <a:latin typeface="Cambria" panose="02040503050406030204" pitchFamily="18" charset="0"/>
                <a:ea typeface="Cambria" panose="02040503050406030204" pitchFamily="18" charset="0"/>
              </a:rPr>
              <a:t>precision </a:t>
            </a:r>
            <a:r>
              <a:rPr lang="en-US" sz="4400" b="1" cap="all" dirty="0">
                <a:solidFill>
                  <a:schemeClr val="accent1">
                    <a:lumMod val="50000"/>
                  </a:schemeClr>
                </a:solidFill>
                <a:latin typeface="Cambria" panose="02040503050406030204" pitchFamily="18" charset="0"/>
                <a:ea typeface="Cambria" panose="02040503050406030204" pitchFamily="18" charset="0"/>
              </a:rPr>
              <a:t>(</a:t>
            </a:r>
            <a:r>
              <a:rPr lang="en-US" sz="4400" b="1" cap="all" dirty="0" err="1">
                <a:solidFill>
                  <a:schemeClr val="accent1">
                    <a:lumMod val="50000"/>
                  </a:schemeClr>
                </a:solidFill>
                <a:latin typeface="Cambria" panose="02040503050406030204" pitchFamily="18" charset="0"/>
                <a:ea typeface="Cambria" panose="02040503050406030204" pitchFamily="18" charset="0"/>
              </a:rPr>
              <a:t>tif</a:t>
            </a:r>
            <a:r>
              <a:rPr lang="en-US" sz="4400" b="1" cap="all" dirty="0">
                <a:solidFill>
                  <a:schemeClr val="accent1">
                    <a:lumMod val="50000"/>
                  </a:schemeClr>
                </a:solidFill>
                <a:latin typeface="Cambria" panose="02040503050406030204" pitchFamily="18" charset="0"/>
                <a:ea typeface="Cambria" panose="02040503050406030204" pitchFamily="18" charset="0"/>
              </a:rPr>
              <a:t>) </a:t>
            </a:r>
          </a:p>
        </p:txBody>
      </p:sp>
      <p:pic>
        <p:nvPicPr>
          <p:cNvPr id="109" name="Picture 108" descr="Chart, line chart&#10;&#10;Description automatically generated">
            <a:extLst>
              <a:ext uri="{FF2B5EF4-FFF2-40B4-BE49-F238E27FC236}">
                <a16:creationId xmlns:a16="http://schemas.microsoft.com/office/drawing/2014/main" id="{6A80E50C-CF89-E529-42FF-650C42AA18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97876" y="25165645"/>
            <a:ext cx="7986674" cy="6400800"/>
          </a:xfrm>
          <a:prstGeom prst="rect">
            <a:avLst/>
          </a:prstGeom>
          <a:effectLst>
            <a:outerShdw blurRad="50800" dist="38100" dir="2700000" algn="tl" rotWithShape="0">
              <a:prstClr val="black">
                <a:alpha val="40000"/>
              </a:prstClr>
            </a:outerShdw>
          </a:effectLst>
        </p:spPr>
      </p:pic>
      <p:pic>
        <p:nvPicPr>
          <p:cNvPr id="110" name="Picture 109" descr="Chart, line chart&#10;&#10;Description automatically generated">
            <a:extLst>
              <a:ext uri="{FF2B5EF4-FFF2-40B4-BE49-F238E27FC236}">
                <a16:creationId xmlns:a16="http://schemas.microsoft.com/office/drawing/2014/main" id="{996B904E-C522-317F-D0E8-6C66D0C10FCC}"/>
              </a:ext>
            </a:extLst>
          </p:cNvPr>
          <p:cNvPicPr>
            <a:picLocks/>
          </p:cNvPicPr>
          <p:nvPr/>
        </p:nvPicPr>
        <p:blipFill>
          <a:blip r:embed="rId5">
            <a:extLst>
              <a:ext uri="{28A0092B-C50C-407E-A947-70E740481C1C}">
                <a14:useLocalDpi xmlns:a14="http://schemas.microsoft.com/office/drawing/2010/main" val="0"/>
              </a:ext>
            </a:extLst>
          </a:blip>
          <a:stretch>
            <a:fillRect/>
          </a:stretch>
        </p:blipFill>
        <p:spPr>
          <a:xfrm>
            <a:off x="22150045" y="25165645"/>
            <a:ext cx="7982712" cy="6400800"/>
          </a:xfrm>
          <a:prstGeom prst="rect">
            <a:avLst/>
          </a:prstGeom>
          <a:effectLst>
            <a:outerShdw blurRad="50800" dist="38100" dir="2700000" algn="tl" rotWithShape="0">
              <a:prstClr val="black">
                <a:alpha val="40000"/>
              </a:prstClr>
            </a:outerShdw>
          </a:effectLst>
        </p:spPr>
      </p:pic>
      <p:grpSp>
        <p:nvGrpSpPr>
          <p:cNvPr id="122" name="Group 121">
            <a:extLst>
              <a:ext uri="{FF2B5EF4-FFF2-40B4-BE49-F238E27FC236}">
                <a16:creationId xmlns:a16="http://schemas.microsoft.com/office/drawing/2014/main" id="{BE90F3A6-45A1-9292-9B91-255FD4A2030D}"/>
              </a:ext>
            </a:extLst>
          </p:cNvPr>
          <p:cNvGrpSpPr/>
          <p:nvPr/>
        </p:nvGrpSpPr>
        <p:grpSpPr>
          <a:xfrm>
            <a:off x="33815336" y="19139743"/>
            <a:ext cx="9096904" cy="6291700"/>
            <a:chOff x="33899765" y="22608151"/>
            <a:chExt cx="9096904" cy="5085712"/>
          </a:xfrm>
        </p:grpSpPr>
        <p:sp>
          <p:nvSpPr>
            <p:cNvPr id="111" name="Text Placeholder 8">
              <a:extLst>
                <a:ext uri="{FF2B5EF4-FFF2-40B4-BE49-F238E27FC236}">
                  <a16:creationId xmlns:a16="http://schemas.microsoft.com/office/drawing/2014/main" id="{1B00A604-065F-3271-4BC9-C45C009BD9F2}"/>
                </a:ext>
              </a:extLst>
            </p:cNvPr>
            <p:cNvSpPr txBox="1">
              <a:spLocks/>
            </p:cNvSpPr>
            <p:nvPr/>
          </p:nvSpPr>
          <p:spPr>
            <a:xfrm>
              <a:off x="33899765" y="22608151"/>
              <a:ext cx="9096904" cy="15587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6500" b="1" dirty="0">
                  <a:solidFill>
                    <a:schemeClr val="accent1">
                      <a:lumMod val="50000"/>
                    </a:schemeClr>
                  </a:solidFill>
                  <a:latin typeface="Cambria" panose="02040503050406030204" pitchFamily="18" charset="0"/>
                  <a:ea typeface="Cambria" panose="02040503050406030204" pitchFamily="18" charset="0"/>
                </a:rPr>
                <a:t>ACKNOWLEDGEMENTS</a:t>
              </a:r>
            </a:p>
          </p:txBody>
        </p:sp>
        <p:sp>
          <p:nvSpPr>
            <p:cNvPr id="114" name="Text Placeholder 13">
              <a:extLst>
                <a:ext uri="{FF2B5EF4-FFF2-40B4-BE49-F238E27FC236}">
                  <a16:creationId xmlns:a16="http://schemas.microsoft.com/office/drawing/2014/main" id="{DA9BDCBE-59CC-C615-78CB-74A2F86ABA20}"/>
                </a:ext>
              </a:extLst>
            </p:cNvPr>
            <p:cNvSpPr txBox="1">
              <a:spLocks/>
            </p:cNvSpPr>
            <p:nvPr/>
          </p:nvSpPr>
          <p:spPr>
            <a:xfrm>
              <a:off x="33979799" y="23708973"/>
              <a:ext cx="8709312" cy="39848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200" dirty="0">
                  <a:solidFill>
                    <a:srgbClr val="203864"/>
                  </a:solidFill>
                  <a:latin typeface="Calibri" panose="020F0502020204030204" pitchFamily="34" charset="0"/>
                  <a:ea typeface="Calibri" panose="020F0502020204030204" pitchFamily="34" charset="0"/>
                  <a:cs typeface="Calibri" panose="020F0502020204030204" pitchFamily="34" charset="0"/>
                </a:rPr>
                <a:t>These improvements would have been impossible without:</a:t>
              </a:r>
            </a:p>
            <a:p>
              <a:pPr marL="571500" indent="-571500"/>
              <a:r>
                <a:rPr lang="en-US" sz="4200" dirty="0">
                  <a:solidFill>
                    <a:srgbClr val="203864"/>
                  </a:solidFill>
                  <a:latin typeface="Calibri" panose="020F0502020204030204" pitchFamily="34" charset="0"/>
                  <a:ea typeface="Calibri" panose="020F0502020204030204" pitchFamily="34" charset="0"/>
                  <a:cs typeface="Calibri" panose="020F0502020204030204" pitchFamily="34" charset="0"/>
                </a:rPr>
                <a:t>The psychometric support of </a:t>
              </a:r>
              <a:r>
                <a:rPr lang="en-US" sz="4200" dirty="0" err="1">
                  <a:solidFill>
                    <a:srgbClr val="203864"/>
                  </a:solidFill>
                  <a:latin typeface="Calibri" panose="020F0502020204030204" pitchFamily="34" charset="0"/>
                  <a:ea typeface="Calibri" panose="020F0502020204030204" pitchFamily="34" charset="0"/>
                  <a:cs typeface="Calibri" panose="020F0502020204030204" pitchFamily="34" charset="0"/>
                </a:rPr>
                <a:t>HumRRO</a:t>
              </a:r>
              <a:r>
                <a:rPr lang="en-US" sz="4200" dirty="0">
                  <a:solidFill>
                    <a:srgbClr val="203864"/>
                  </a:solidFill>
                  <a:latin typeface="Calibri" panose="020F0502020204030204" pitchFamily="34" charset="0"/>
                  <a:ea typeface="Calibri" panose="020F0502020204030204" pitchFamily="34" charset="0"/>
                  <a:cs typeface="Calibri" panose="020F0502020204030204" pitchFamily="34" charset="0"/>
                </a:rPr>
                <a:t> (Alexandria, VA).</a:t>
              </a:r>
            </a:p>
            <a:p>
              <a:pPr marL="571500" indent="-571500"/>
              <a:r>
                <a:rPr lang="en-US" sz="4200" dirty="0">
                  <a:solidFill>
                    <a:srgbClr val="203864"/>
                  </a:solidFill>
                  <a:latin typeface="Calibri" panose="020F0502020204030204" pitchFamily="34" charset="0"/>
                  <a:ea typeface="Calibri" panose="020F0502020204030204" pitchFamily="34" charset="0"/>
                  <a:cs typeface="Calibri" panose="020F0502020204030204" pitchFamily="34" charset="0"/>
                </a:rPr>
                <a:t>The knowledge acquired during the LTS and ALTS at PLTCE (George Marshall Center).</a:t>
              </a:r>
            </a:p>
          </p:txBody>
        </p:sp>
      </p:grpSp>
      <p:grpSp>
        <p:nvGrpSpPr>
          <p:cNvPr id="123" name="Group 122">
            <a:extLst>
              <a:ext uri="{FF2B5EF4-FFF2-40B4-BE49-F238E27FC236}">
                <a16:creationId xmlns:a16="http://schemas.microsoft.com/office/drawing/2014/main" id="{D253FA64-010F-6608-70DD-F3621C6ED72B}"/>
              </a:ext>
            </a:extLst>
          </p:cNvPr>
          <p:cNvGrpSpPr/>
          <p:nvPr/>
        </p:nvGrpSpPr>
        <p:grpSpPr>
          <a:xfrm>
            <a:off x="34091672" y="29696941"/>
            <a:ext cx="8789346" cy="1558507"/>
            <a:chOff x="33899765" y="29190693"/>
            <a:chExt cx="8789346" cy="1558507"/>
          </a:xfrm>
        </p:grpSpPr>
        <p:sp>
          <p:nvSpPr>
            <p:cNvPr id="117" name="Text Placeholder 8">
              <a:extLst>
                <a:ext uri="{FF2B5EF4-FFF2-40B4-BE49-F238E27FC236}">
                  <a16:creationId xmlns:a16="http://schemas.microsoft.com/office/drawing/2014/main" id="{1D2EDDE1-83E9-59E1-FA36-9DB6386B3AE6}"/>
                </a:ext>
              </a:extLst>
            </p:cNvPr>
            <p:cNvSpPr txBox="1">
              <a:spLocks/>
            </p:cNvSpPr>
            <p:nvPr/>
          </p:nvSpPr>
          <p:spPr>
            <a:xfrm>
              <a:off x="33899765" y="29190693"/>
              <a:ext cx="8789346" cy="10156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6500" b="1" dirty="0">
                  <a:solidFill>
                    <a:schemeClr val="accent1">
                      <a:lumMod val="50000"/>
                    </a:schemeClr>
                  </a:solidFill>
                  <a:latin typeface="Cambria" panose="02040503050406030204" pitchFamily="18" charset="0"/>
                  <a:ea typeface="Cambria" panose="02040503050406030204" pitchFamily="18" charset="0"/>
                </a:rPr>
                <a:t> CONTACT</a:t>
              </a:r>
            </a:p>
          </p:txBody>
        </p:sp>
        <p:sp>
          <p:nvSpPr>
            <p:cNvPr id="118" name="Text Placeholder 13">
              <a:extLst>
                <a:ext uri="{FF2B5EF4-FFF2-40B4-BE49-F238E27FC236}">
                  <a16:creationId xmlns:a16="http://schemas.microsoft.com/office/drawing/2014/main" id="{691F0CBA-02CF-71A4-1303-C1B410D668B9}"/>
                </a:ext>
              </a:extLst>
            </p:cNvPr>
            <p:cNvSpPr txBox="1">
              <a:spLocks/>
            </p:cNvSpPr>
            <p:nvPr/>
          </p:nvSpPr>
          <p:spPr>
            <a:xfrm>
              <a:off x="34002220" y="30194731"/>
              <a:ext cx="8290330" cy="5544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200" dirty="0">
                  <a:solidFill>
                    <a:srgbClr val="203864"/>
                  </a:solidFill>
                  <a:latin typeface="Calibri" panose="020F0502020204030204" pitchFamily="34" charset="0"/>
                  <a:ea typeface="Calibri" panose="020F0502020204030204" pitchFamily="34" charset="0"/>
                  <a:cs typeface="Calibri" panose="020F0502020204030204" pitchFamily="34" charset="0"/>
                </a:rPr>
                <a:t> DLI.Testing@us.af.mil</a:t>
              </a:r>
            </a:p>
          </p:txBody>
        </p:sp>
      </p:grpSp>
      <p:grpSp>
        <p:nvGrpSpPr>
          <p:cNvPr id="141" name="Group 140">
            <a:extLst>
              <a:ext uri="{FF2B5EF4-FFF2-40B4-BE49-F238E27FC236}">
                <a16:creationId xmlns:a16="http://schemas.microsoft.com/office/drawing/2014/main" id="{2ECAD2D6-77B9-15BF-7705-C43C2BEEB54F}"/>
              </a:ext>
            </a:extLst>
          </p:cNvPr>
          <p:cNvGrpSpPr/>
          <p:nvPr/>
        </p:nvGrpSpPr>
        <p:grpSpPr>
          <a:xfrm>
            <a:off x="20162595" y="9714043"/>
            <a:ext cx="3657600" cy="1854150"/>
            <a:chOff x="20162595" y="9759013"/>
            <a:chExt cx="3657600" cy="1854150"/>
          </a:xfrm>
        </p:grpSpPr>
        <p:grpSp>
          <p:nvGrpSpPr>
            <p:cNvPr id="45" name="Group 44">
              <a:extLst>
                <a:ext uri="{FF2B5EF4-FFF2-40B4-BE49-F238E27FC236}">
                  <a16:creationId xmlns:a16="http://schemas.microsoft.com/office/drawing/2014/main" id="{AFC8A286-1AAC-35F3-4639-9B7E248A52C6}"/>
                </a:ext>
              </a:extLst>
            </p:cNvPr>
            <p:cNvGrpSpPr/>
            <p:nvPr/>
          </p:nvGrpSpPr>
          <p:grpSpPr>
            <a:xfrm>
              <a:off x="20162595" y="9759013"/>
              <a:ext cx="3657600" cy="1828800"/>
              <a:chOff x="19404280" y="13806926"/>
              <a:chExt cx="3657600" cy="1828800"/>
            </a:xfrm>
          </p:grpSpPr>
          <p:sp>
            <p:nvSpPr>
              <p:cNvPr id="44" name="Flowchart: Preparation 43">
                <a:extLst>
                  <a:ext uri="{FF2B5EF4-FFF2-40B4-BE49-F238E27FC236}">
                    <a16:creationId xmlns:a16="http://schemas.microsoft.com/office/drawing/2014/main" id="{2D95BF2D-89EB-CD72-8A44-7A9D0F7C5A59}"/>
                  </a:ext>
                </a:extLst>
              </p:cNvPr>
              <p:cNvSpPr/>
              <p:nvPr/>
            </p:nvSpPr>
            <p:spPr>
              <a:xfrm>
                <a:off x="19404280" y="13806926"/>
                <a:ext cx="3657600" cy="1828800"/>
              </a:xfrm>
              <a:prstGeom prst="flowChartPreparation">
                <a:avLst/>
              </a:prstGeom>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3" name="Picture 42" descr="Diagram, icon&#10;&#10;Description automatically generated">
                <a:extLst>
                  <a:ext uri="{FF2B5EF4-FFF2-40B4-BE49-F238E27FC236}">
                    <a16:creationId xmlns:a16="http://schemas.microsoft.com/office/drawing/2014/main" id="{988915A3-3A39-68B2-D667-10C3D43ACCBD}"/>
                  </a:ext>
                </a:extLst>
              </p:cNvPr>
              <p:cNvPicPr>
                <a:picLocks/>
              </p:cNvPicPr>
              <p:nvPr/>
            </p:nvPicPr>
            <p:blipFill rotWithShape="1">
              <a:blip r:embed="rId6" cstate="print">
                <a:extLst>
                  <a:ext uri="{28A0092B-C50C-407E-A947-70E740481C1C}">
                    <a14:useLocalDpi xmlns:a14="http://schemas.microsoft.com/office/drawing/2010/main" val="0"/>
                  </a:ext>
                </a:extLst>
              </a:blip>
              <a:srcRect l="9494" t="8545" r="8613" b="15286"/>
              <a:stretch/>
            </p:blipFill>
            <p:spPr>
              <a:xfrm>
                <a:off x="20561445" y="13894188"/>
                <a:ext cx="1371600" cy="1371600"/>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sp>
          <p:nvSpPr>
            <p:cNvPr id="128" name="TextBox 127">
              <a:extLst>
                <a:ext uri="{FF2B5EF4-FFF2-40B4-BE49-F238E27FC236}">
                  <a16:creationId xmlns:a16="http://schemas.microsoft.com/office/drawing/2014/main" id="{C18F5DE2-E8DE-7469-5F3D-EAAE0EBD9B57}"/>
                </a:ext>
              </a:extLst>
            </p:cNvPr>
            <p:cNvSpPr txBox="1"/>
            <p:nvPr/>
          </p:nvSpPr>
          <p:spPr>
            <a:xfrm>
              <a:off x="21110544" y="11151498"/>
              <a:ext cx="1784781" cy="461665"/>
            </a:xfrm>
            <a:prstGeom prst="rect">
              <a:avLst/>
            </a:prstGeom>
            <a:noFill/>
          </p:spPr>
          <p:txBody>
            <a:bodyPr wrap="square" rtlCol="0">
              <a:spAutoFit/>
            </a:bodyPr>
            <a:lstStyle/>
            <a:p>
              <a:r>
                <a:rPr lang="en-US" sz="2400" b="1" i="1" dirty="0">
                  <a:solidFill>
                    <a:schemeClr val="bg1"/>
                  </a:solidFill>
                  <a:latin typeface="Calibri" panose="020F0502020204030204" pitchFamily="34" charset="0"/>
                  <a:cs typeface="Calibri" panose="020F0502020204030204" pitchFamily="34" charset="0"/>
                </a:rPr>
                <a:t>ALGORITHM</a:t>
              </a:r>
            </a:p>
          </p:txBody>
        </p:sp>
      </p:grpSp>
      <p:grpSp>
        <p:nvGrpSpPr>
          <p:cNvPr id="140" name="Group 139">
            <a:extLst>
              <a:ext uri="{FF2B5EF4-FFF2-40B4-BE49-F238E27FC236}">
                <a16:creationId xmlns:a16="http://schemas.microsoft.com/office/drawing/2014/main" id="{B425B948-6DD4-6946-DC7F-074BD85F6167}"/>
              </a:ext>
            </a:extLst>
          </p:cNvPr>
          <p:cNvGrpSpPr/>
          <p:nvPr/>
        </p:nvGrpSpPr>
        <p:grpSpPr>
          <a:xfrm>
            <a:off x="20162595" y="11695893"/>
            <a:ext cx="3657600" cy="1868388"/>
            <a:chOff x="20162595" y="11740863"/>
            <a:chExt cx="3657600" cy="1868388"/>
          </a:xfrm>
        </p:grpSpPr>
        <p:grpSp>
          <p:nvGrpSpPr>
            <p:cNvPr id="52" name="Group 51">
              <a:extLst>
                <a:ext uri="{FF2B5EF4-FFF2-40B4-BE49-F238E27FC236}">
                  <a16:creationId xmlns:a16="http://schemas.microsoft.com/office/drawing/2014/main" id="{F5BD84BC-79DE-DB74-76A8-C4A2DCE02B09}"/>
                </a:ext>
              </a:extLst>
            </p:cNvPr>
            <p:cNvGrpSpPr/>
            <p:nvPr/>
          </p:nvGrpSpPr>
          <p:grpSpPr>
            <a:xfrm>
              <a:off x="20162595" y="11740863"/>
              <a:ext cx="3657600" cy="1828800"/>
              <a:chOff x="19888200" y="12354165"/>
              <a:chExt cx="3657600" cy="1828800"/>
            </a:xfrm>
          </p:grpSpPr>
          <p:sp>
            <p:nvSpPr>
              <p:cNvPr id="47" name="Flowchart: Preparation 46">
                <a:extLst>
                  <a:ext uri="{FF2B5EF4-FFF2-40B4-BE49-F238E27FC236}">
                    <a16:creationId xmlns:a16="http://schemas.microsoft.com/office/drawing/2014/main" id="{8879C8FB-411E-1516-5EC1-84693C48422D}"/>
                  </a:ext>
                </a:extLst>
              </p:cNvPr>
              <p:cNvSpPr/>
              <p:nvPr/>
            </p:nvSpPr>
            <p:spPr>
              <a:xfrm>
                <a:off x="19888200" y="12354165"/>
                <a:ext cx="3657600" cy="1828800"/>
              </a:xfrm>
              <a:prstGeom prst="flowChartPreparation">
                <a:avLst/>
              </a:prstGeom>
              <a:solidFill>
                <a:srgbClr val="C4A32A"/>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99C5C974-AE63-610B-6F64-3B8D0E581318}"/>
                  </a:ext>
                </a:extLst>
              </p:cNvPr>
              <p:cNvSpPr/>
              <p:nvPr/>
            </p:nvSpPr>
            <p:spPr>
              <a:xfrm>
                <a:off x="21045154" y="12456274"/>
                <a:ext cx="1371600" cy="13716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0" name="Graphic 49" descr="Bullseye with solid fill">
                <a:extLst>
                  <a:ext uri="{FF2B5EF4-FFF2-40B4-BE49-F238E27FC236}">
                    <a16:creationId xmlns:a16="http://schemas.microsoft.com/office/drawing/2014/main" id="{DEE87DBF-0351-4A6A-474E-12EA1E33073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090874" y="12501994"/>
                <a:ext cx="1280160" cy="1280160"/>
              </a:xfrm>
              <a:prstGeom prst="rect">
                <a:avLst/>
              </a:prstGeom>
            </p:spPr>
          </p:pic>
        </p:grpSp>
        <p:sp>
          <p:nvSpPr>
            <p:cNvPr id="129" name="TextBox 128">
              <a:extLst>
                <a:ext uri="{FF2B5EF4-FFF2-40B4-BE49-F238E27FC236}">
                  <a16:creationId xmlns:a16="http://schemas.microsoft.com/office/drawing/2014/main" id="{E51A4A9F-7F67-6A22-84A8-A3B220BE8562}"/>
                </a:ext>
              </a:extLst>
            </p:cNvPr>
            <p:cNvSpPr txBox="1"/>
            <p:nvPr/>
          </p:nvSpPr>
          <p:spPr>
            <a:xfrm>
              <a:off x="20799517" y="13147586"/>
              <a:ext cx="2489010" cy="461665"/>
            </a:xfrm>
            <a:prstGeom prst="rect">
              <a:avLst/>
            </a:prstGeom>
            <a:noFill/>
          </p:spPr>
          <p:txBody>
            <a:bodyPr wrap="square" rtlCol="0">
              <a:spAutoFit/>
            </a:bodyPr>
            <a:lstStyle/>
            <a:p>
              <a:r>
                <a:rPr lang="en-US" sz="2400" b="1" i="1" dirty="0">
                  <a:solidFill>
                    <a:schemeClr val="bg1"/>
                  </a:solidFill>
                  <a:latin typeface="Calibri" panose="020F0502020204030204" pitchFamily="34" charset="0"/>
                  <a:cs typeface="Calibri" panose="020F0502020204030204" pitchFamily="34" charset="0"/>
                </a:rPr>
                <a:t>SCORE PRECISION</a:t>
              </a:r>
            </a:p>
          </p:txBody>
        </p:sp>
      </p:grpSp>
      <p:grpSp>
        <p:nvGrpSpPr>
          <p:cNvPr id="139" name="Group 138">
            <a:extLst>
              <a:ext uri="{FF2B5EF4-FFF2-40B4-BE49-F238E27FC236}">
                <a16:creationId xmlns:a16="http://schemas.microsoft.com/office/drawing/2014/main" id="{6E09D016-A742-00E0-949D-D9A51E5AC713}"/>
              </a:ext>
            </a:extLst>
          </p:cNvPr>
          <p:cNvGrpSpPr/>
          <p:nvPr/>
        </p:nvGrpSpPr>
        <p:grpSpPr>
          <a:xfrm>
            <a:off x="20173617" y="13702795"/>
            <a:ext cx="3657600" cy="1867481"/>
            <a:chOff x="20173617" y="13747765"/>
            <a:chExt cx="3657600" cy="1867481"/>
          </a:xfrm>
        </p:grpSpPr>
        <p:grpSp>
          <p:nvGrpSpPr>
            <p:cNvPr id="53" name="Group 52">
              <a:extLst>
                <a:ext uri="{FF2B5EF4-FFF2-40B4-BE49-F238E27FC236}">
                  <a16:creationId xmlns:a16="http://schemas.microsoft.com/office/drawing/2014/main" id="{49EF23BA-522D-83CD-4D43-94B0FBFDC8BA}"/>
                </a:ext>
              </a:extLst>
            </p:cNvPr>
            <p:cNvGrpSpPr/>
            <p:nvPr/>
          </p:nvGrpSpPr>
          <p:grpSpPr>
            <a:xfrm>
              <a:off x="20173617" y="13747765"/>
              <a:ext cx="3657600" cy="1828800"/>
              <a:chOff x="19888200" y="12416795"/>
              <a:chExt cx="3657600" cy="1828800"/>
            </a:xfrm>
          </p:grpSpPr>
          <p:sp>
            <p:nvSpPr>
              <p:cNvPr id="54" name="Flowchart: Preparation 53">
                <a:extLst>
                  <a:ext uri="{FF2B5EF4-FFF2-40B4-BE49-F238E27FC236}">
                    <a16:creationId xmlns:a16="http://schemas.microsoft.com/office/drawing/2014/main" id="{DF2042AD-1D51-A207-2C23-54FD426CB719}"/>
                  </a:ext>
                </a:extLst>
              </p:cNvPr>
              <p:cNvSpPr/>
              <p:nvPr/>
            </p:nvSpPr>
            <p:spPr>
              <a:xfrm>
                <a:off x="19888200" y="12416795"/>
                <a:ext cx="3657600" cy="1828800"/>
              </a:xfrm>
              <a:prstGeom prst="flowChartPreparation">
                <a:avLst/>
              </a:prstGeom>
              <a:solidFill>
                <a:schemeClr val="accent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3C2D23C7-A9A3-0714-8B54-50FFAC3BBE8E}"/>
                  </a:ext>
                </a:extLst>
              </p:cNvPr>
              <p:cNvSpPr/>
              <p:nvPr/>
            </p:nvSpPr>
            <p:spPr>
              <a:xfrm>
                <a:off x="21034132" y="12520166"/>
                <a:ext cx="1371600" cy="13716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6" name="Graphic 55" descr="Presentation with checklist with solid fill">
                <a:extLst>
                  <a:ext uri="{FF2B5EF4-FFF2-40B4-BE49-F238E27FC236}">
                    <a16:creationId xmlns:a16="http://schemas.microsoft.com/office/drawing/2014/main" id="{3B42B996-8E78-404E-765F-19CFA891A946}"/>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21142168" y="12653122"/>
                <a:ext cx="1188720" cy="1188720"/>
              </a:xfrm>
              <a:prstGeom prst="rect">
                <a:avLst/>
              </a:prstGeom>
            </p:spPr>
          </p:pic>
        </p:grpSp>
        <p:sp>
          <p:nvSpPr>
            <p:cNvPr id="130" name="TextBox 129">
              <a:extLst>
                <a:ext uri="{FF2B5EF4-FFF2-40B4-BE49-F238E27FC236}">
                  <a16:creationId xmlns:a16="http://schemas.microsoft.com/office/drawing/2014/main" id="{0833B402-F9A8-1789-12F5-9CFBCF6C9C84}"/>
                </a:ext>
              </a:extLst>
            </p:cNvPr>
            <p:cNvSpPr txBox="1"/>
            <p:nvPr/>
          </p:nvSpPr>
          <p:spPr>
            <a:xfrm>
              <a:off x="20815587" y="15153581"/>
              <a:ext cx="2527989" cy="461665"/>
            </a:xfrm>
            <a:prstGeom prst="rect">
              <a:avLst/>
            </a:prstGeom>
            <a:noFill/>
          </p:spPr>
          <p:txBody>
            <a:bodyPr wrap="square" rtlCol="0">
              <a:spAutoFit/>
            </a:bodyPr>
            <a:lstStyle/>
            <a:p>
              <a:r>
                <a:rPr lang="en-US" sz="2300" b="1" i="1" dirty="0">
                  <a:solidFill>
                    <a:schemeClr val="bg1"/>
                  </a:solidFill>
                  <a:latin typeface="Calibri" panose="020F0502020204030204" pitchFamily="34" charset="0"/>
                  <a:cs typeface="Calibri" panose="020F0502020204030204" pitchFamily="34" charset="0"/>
                </a:rPr>
                <a:t>SCORE REPORTING</a:t>
              </a:r>
            </a:p>
          </p:txBody>
        </p:sp>
      </p:grpSp>
      <p:grpSp>
        <p:nvGrpSpPr>
          <p:cNvPr id="138" name="Group 137">
            <a:extLst>
              <a:ext uri="{FF2B5EF4-FFF2-40B4-BE49-F238E27FC236}">
                <a16:creationId xmlns:a16="http://schemas.microsoft.com/office/drawing/2014/main" id="{36FD56F3-A02D-8D89-8F44-42FCA1012748}"/>
              </a:ext>
            </a:extLst>
          </p:cNvPr>
          <p:cNvGrpSpPr/>
          <p:nvPr/>
        </p:nvGrpSpPr>
        <p:grpSpPr>
          <a:xfrm>
            <a:off x="20150162" y="15682181"/>
            <a:ext cx="3657600" cy="1894684"/>
            <a:chOff x="20150162" y="15742141"/>
            <a:chExt cx="3657600" cy="1894684"/>
          </a:xfrm>
        </p:grpSpPr>
        <p:grpSp>
          <p:nvGrpSpPr>
            <p:cNvPr id="57" name="Group 56">
              <a:extLst>
                <a:ext uri="{FF2B5EF4-FFF2-40B4-BE49-F238E27FC236}">
                  <a16:creationId xmlns:a16="http://schemas.microsoft.com/office/drawing/2014/main" id="{49292074-22E1-C2D2-D1CD-D7003E81B532}"/>
                </a:ext>
              </a:extLst>
            </p:cNvPr>
            <p:cNvGrpSpPr/>
            <p:nvPr/>
          </p:nvGrpSpPr>
          <p:grpSpPr>
            <a:xfrm>
              <a:off x="20150162" y="15742141"/>
              <a:ext cx="3657600" cy="1828800"/>
              <a:chOff x="19888200" y="12416795"/>
              <a:chExt cx="4114800" cy="2032000"/>
            </a:xfrm>
          </p:grpSpPr>
          <p:sp>
            <p:nvSpPr>
              <p:cNvPr id="58" name="Flowchart: Preparation 57">
                <a:extLst>
                  <a:ext uri="{FF2B5EF4-FFF2-40B4-BE49-F238E27FC236}">
                    <a16:creationId xmlns:a16="http://schemas.microsoft.com/office/drawing/2014/main" id="{F3B70C8B-E325-AA60-DC7A-9971836AA0EB}"/>
                  </a:ext>
                </a:extLst>
              </p:cNvPr>
              <p:cNvSpPr/>
              <p:nvPr/>
            </p:nvSpPr>
            <p:spPr>
              <a:xfrm>
                <a:off x="19888200" y="12416795"/>
                <a:ext cx="4114800" cy="2032000"/>
              </a:xfrm>
              <a:prstGeom prst="flowChartPreparation">
                <a:avLst/>
              </a:prstGeom>
              <a:solidFill>
                <a:srgbClr val="C4A32A"/>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3E7386E1-419E-B707-30AF-E3E8D51D836A}"/>
                  </a:ext>
                </a:extLst>
              </p:cNvPr>
              <p:cNvSpPr/>
              <p:nvPr/>
            </p:nvSpPr>
            <p:spPr>
              <a:xfrm>
                <a:off x="21185897" y="12538373"/>
                <a:ext cx="1543050" cy="15240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0" name="Graphic 59" descr="Search Inventory with solid fill">
                <a:extLst>
                  <a:ext uri="{FF2B5EF4-FFF2-40B4-BE49-F238E27FC236}">
                    <a16:creationId xmlns:a16="http://schemas.microsoft.com/office/drawing/2014/main" id="{9B62A95B-396E-D360-3E56-B98BB74B6D56}"/>
                  </a:ext>
                </a:extLst>
              </p:cNvPr>
              <p:cNvPicPr>
                <a:picLocks/>
              </p:cNvPicPr>
              <p:nvPr/>
            </p:nvPicPr>
            <p:blipFill>
              <a:blip r:embed="rId11">
                <a:extLst>
                  <a:ext uri="{96DAC541-7B7A-43D3-8B79-37D633B846F1}">
                    <asvg:svgBlip xmlns:asvg="http://schemas.microsoft.com/office/drawing/2016/SVG/main" r:embed="rId12"/>
                  </a:ext>
                </a:extLst>
              </a:blip>
              <a:srcRect/>
              <a:stretch/>
            </p:blipFill>
            <p:spPr>
              <a:xfrm>
                <a:off x="21277338" y="12572933"/>
                <a:ext cx="1337310" cy="1320800"/>
              </a:xfrm>
              <a:prstGeom prst="rect">
                <a:avLst/>
              </a:prstGeom>
            </p:spPr>
          </p:pic>
        </p:grpSp>
        <p:sp>
          <p:nvSpPr>
            <p:cNvPr id="131" name="TextBox 130">
              <a:extLst>
                <a:ext uri="{FF2B5EF4-FFF2-40B4-BE49-F238E27FC236}">
                  <a16:creationId xmlns:a16="http://schemas.microsoft.com/office/drawing/2014/main" id="{8B07CF74-4F04-C0E5-1727-2841A154EFBF}"/>
                </a:ext>
              </a:extLst>
            </p:cNvPr>
            <p:cNvSpPr txBox="1"/>
            <p:nvPr/>
          </p:nvSpPr>
          <p:spPr>
            <a:xfrm>
              <a:off x="20770198" y="17175160"/>
              <a:ext cx="2527989" cy="461665"/>
            </a:xfrm>
            <a:prstGeom prst="rect">
              <a:avLst/>
            </a:prstGeom>
            <a:noFill/>
          </p:spPr>
          <p:txBody>
            <a:bodyPr wrap="square" rtlCol="0">
              <a:spAutoFit/>
            </a:bodyPr>
            <a:lstStyle/>
            <a:p>
              <a:pPr algn="ctr"/>
              <a:r>
                <a:rPr lang="en-US" sz="2300" b="1" i="1" dirty="0">
                  <a:solidFill>
                    <a:schemeClr val="bg1"/>
                  </a:solidFill>
                  <a:latin typeface="Calibri" panose="020F0502020204030204" pitchFamily="34" charset="0"/>
                  <a:cs typeface="Calibri" panose="020F0502020204030204" pitchFamily="34" charset="0"/>
                </a:rPr>
                <a:t>ITEM TRIALING</a:t>
              </a:r>
            </a:p>
          </p:txBody>
        </p:sp>
      </p:grpSp>
      <p:grpSp>
        <p:nvGrpSpPr>
          <p:cNvPr id="137" name="Group 136">
            <a:extLst>
              <a:ext uri="{FF2B5EF4-FFF2-40B4-BE49-F238E27FC236}">
                <a16:creationId xmlns:a16="http://schemas.microsoft.com/office/drawing/2014/main" id="{983E8B19-588A-A29A-4AB0-362B9C793AB3}"/>
              </a:ext>
            </a:extLst>
          </p:cNvPr>
          <p:cNvGrpSpPr/>
          <p:nvPr/>
        </p:nvGrpSpPr>
        <p:grpSpPr>
          <a:xfrm>
            <a:off x="20150162" y="17658170"/>
            <a:ext cx="3657600" cy="1862821"/>
            <a:chOff x="20215222" y="17749043"/>
            <a:chExt cx="3657600" cy="1862821"/>
          </a:xfrm>
        </p:grpSpPr>
        <p:grpSp>
          <p:nvGrpSpPr>
            <p:cNvPr id="61" name="Group 60">
              <a:extLst>
                <a:ext uri="{FF2B5EF4-FFF2-40B4-BE49-F238E27FC236}">
                  <a16:creationId xmlns:a16="http://schemas.microsoft.com/office/drawing/2014/main" id="{6BC9E3DD-3AC9-0F09-14C9-733C044BF13D}"/>
                </a:ext>
              </a:extLst>
            </p:cNvPr>
            <p:cNvGrpSpPr/>
            <p:nvPr/>
          </p:nvGrpSpPr>
          <p:grpSpPr>
            <a:xfrm>
              <a:off x="20215222" y="17749043"/>
              <a:ext cx="3657600" cy="1828800"/>
              <a:chOff x="19888200" y="12416795"/>
              <a:chExt cx="4114800" cy="2032000"/>
            </a:xfrm>
          </p:grpSpPr>
          <p:sp>
            <p:nvSpPr>
              <p:cNvPr id="62" name="Flowchart: Preparation 61">
                <a:extLst>
                  <a:ext uri="{FF2B5EF4-FFF2-40B4-BE49-F238E27FC236}">
                    <a16:creationId xmlns:a16="http://schemas.microsoft.com/office/drawing/2014/main" id="{1AC540DE-1347-C9D9-BC4D-4F315C4FC29D}"/>
                  </a:ext>
                </a:extLst>
              </p:cNvPr>
              <p:cNvSpPr/>
              <p:nvPr/>
            </p:nvSpPr>
            <p:spPr>
              <a:xfrm>
                <a:off x="19888200" y="12416795"/>
                <a:ext cx="4114800" cy="2032000"/>
              </a:xfrm>
              <a:prstGeom prst="flowChartPreparation">
                <a:avLst/>
              </a:prstGeom>
              <a:solidFill>
                <a:schemeClr val="accent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A99A4DA4-81B0-3D7E-8E94-95ABE2EBC092}"/>
                  </a:ext>
                </a:extLst>
              </p:cNvPr>
              <p:cNvSpPr/>
              <p:nvPr/>
            </p:nvSpPr>
            <p:spPr>
              <a:xfrm>
                <a:off x="21175962" y="12517635"/>
                <a:ext cx="1543050" cy="15240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4" name="Graphic 63" descr="Laptop with solid fill">
                <a:extLst>
                  <a:ext uri="{FF2B5EF4-FFF2-40B4-BE49-F238E27FC236}">
                    <a16:creationId xmlns:a16="http://schemas.microsoft.com/office/drawing/2014/main" id="{E2473DFA-3454-47BA-21AE-2333F000D85C}"/>
                  </a:ext>
                </a:extLst>
              </p:cNvPr>
              <p:cNvPicPr>
                <a:picLocks/>
              </p:cNvPicPr>
              <p:nvPr/>
            </p:nvPicPr>
            <p:blipFill>
              <a:blip r:embed="rId13">
                <a:extLst>
                  <a:ext uri="{96DAC541-7B7A-43D3-8B79-37D633B846F1}">
                    <asvg:svgBlip xmlns:asvg="http://schemas.microsoft.com/office/drawing/2016/SVG/main" r:embed="rId14"/>
                  </a:ext>
                </a:extLst>
              </a:blip>
              <a:srcRect/>
              <a:stretch/>
            </p:blipFill>
            <p:spPr>
              <a:xfrm>
                <a:off x="21278219" y="12573155"/>
                <a:ext cx="1337310" cy="1320800"/>
              </a:xfrm>
              <a:prstGeom prst="rect">
                <a:avLst/>
              </a:prstGeom>
            </p:spPr>
          </p:pic>
        </p:grpSp>
        <p:sp>
          <p:nvSpPr>
            <p:cNvPr id="132" name="TextBox 131">
              <a:extLst>
                <a:ext uri="{FF2B5EF4-FFF2-40B4-BE49-F238E27FC236}">
                  <a16:creationId xmlns:a16="http://schemas.microsoft.com/office/drawing/2014/main" id="{B81C1009-D601-3D4F-59EC-435B73A27D7F}"/>
                </a:ext>
              </a:extLst>
            </p:cNvPr>
            <p:cNvSpPr txBox="1"/>
            <p:nvPr/>
          </p:nvSpPr>
          <p:spPr>
            <a:xfrm>
              <a:off x="20770198" y="19150199"/>
              <a:ext cx="2527989" cy="461665"/>
            </a:xfrm>
            <a:prstGeom prst="rect">
              <a:avLst/>
            </a:prstGeom>
            <a:noFill/>
          </p:spPr>
          <p:txBody>
            <a:bodyPr wrap="square" rtlCol="0">
              <a:spAutoFit/>
            </a:bodyPr>
            <a:lstStyle/>
            <a:p>
              <a:pPr algn="ctr"/>
              <a:r>
                <a:rPr lang="en-US" sz="2300" b="1" i="1" dirty="0">
                  <a:solidFill>
                    <a:schemeClr val="bg1"/>
                  </a:solidFill>
                  <a:latin typeface="Calibri" panose="020F0502020204030204" pitchFamily="34" charset="0"/>
                  <a:cs typeface="Calibri" panose="020F0502020204030204" pitchFamily="34" charset="0"/>
                </a:rPr>
                <a:t>CAT VERSION</a:t>
              </a:r>
            </a:p>
          </p:txBody>
        </p:sp>
      </p:grpSp>
      <p:grpSp>
        <p:nvGrpSpPr>
          <p:cNvPr id="135" name="Group 134">
            <a:extLst>
              <a:ext uri="{FF2B5EF4-FFF2-40B4-BE49-F238E27FC236}">
                <a16:creationId xmlns:a16="http://schemas.microsoft.com/office/drawing/2014/main" id="{07D96B48-CD86-75B9-98DC-35DC6878BF4D}"/>
              </a:ext>
            </a:extLst>
          </p:cNvPr>
          <p:cNvGrpSpPr/>
          <p:nvPr/>
        </p:nvGrpSpPr>
        <p:grpSpPr>
          <a:xfrm>
            <a:off x="20150162" y="19670933"/>
            <a:ext cx="3657600" cy="1916616"/>
            <a:chOff x="20215222" y="19730893"/>
            <a:chExt cx="3657600" cy="1916616"/>
          </a:xfrm>
        </p:grpSpPr>
        <p:grpSp>
          <p:nvGrpSpPr>
            <p:cNvPr id="65" name="Group 64">
              <a:extLst>
                <a:ext uri="{FF2B5EF4-FFF2-40B4-BE49-F238E27FC236}">
                  <a16:creationId xmlns:a16="http://schemas.microsoft.com/office/drawing/2014/main" id="{7593E300-3649-782D-14FE-890C7E33BE80}"/>
                </a:ext>
              </a:extLst>
            </p:cNvPr>
            <p:cNvGrpSpPr/>
            <p:nvPr/>
          </p:nvGrpSpPr>
          <p:grpSpPr>
            <a:xfrm>
              <a:off x="20215222" y="19730893"/>
              <a:ext cx="3657600" cy="1828800"/>
              <a:chOff x="19888200" y="12416795"/>
              <a:chExt cx="4114800" cy="2032000"/>
            </a:xfrm>
          </p:grpSpPr>
          <p:sp>
            <p:nvSpPr>
              <p:cNvPr id="66" name="Flowchart: Preparation 65">
                <a:extLst>
                  <a:ext uri="{FF2B5EF4-FFF2-40B4-BE49-F238E27FC236}">
                    <a16:creationId xmlns:a16="http://schemas.microsoft.com/office/drawing/2014/main" id="{3727B306-ED59-EDB6-A5BB-A880A3C60226}"/>
                  </a:ext>
                </a:extLst>
              </p:cNvPr>
              <p:cNvSpPr/>
              <p:nvPr/>
            </p:nvSpPr>
            <p:spPr>
              <a:xfrm>
                <a:off x="19888200" y="12416795"/>
                <a:ext cx="4114800" cy="2032000"/>
              </a:xfrm>
              <a:prstGeom prst="flowChartPreparation">
                <a:avLst/>
              </a:prstGeom>
              <a:solidFill>
                <a:srgbClr val="C4A32A"/>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A949FF2D-1082-D3B1-44CF-9C98DE2694CC}"/>
                  </a:ext>
                </a:extLst>
              </p:cNvPr>
              <p:cNvSpPr/>
              <p:nvPr/>
            </p:nvSpPr>
            <p:spPr>
              <a:xfrm>
                <a:off x="21171805" y="12566208"/>
                <a:ext cx="1543050" cy="15240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Graphic 67" descr="Document with solid fill">
                <a:extLst>
                  <a:ext uri="{FF2B5EF4-FFF2-40B4-BE49-F238E27FC236}">
                    <a16:creationId xmlns:a16="http://schemas.microsoft.com/office/drawing/2014/main" id="{5F2E3DEA-1B48-CD3D-CE58-FB483E7927A5}"/>
                  </a:ext>
                </a:extLst>
              </p:cNvPr>
              <p:cNvPicPr>
                <a:picLocks/>
              </p:cNvPicPr>
              <p:nvPr/>
            </p:nvPicPr>
            <p:blipFill>
              <a:blip r:embed="rId15">
                <a:extLst>
                  <a:ext uri="{96DAC541-7B7A-43D3-8B79-37D633B846F1}">
                    <asvg:svgBlip xmlns:asvg="http://schemas.microsoft.com/office/drawing/2016/SVG/main" r:embed="rId16"/>
                  </a:ext>
                </a:extLst>
              </a:blip>
              <a:srcRect/>
              <a:stretch/>
            </p:blipFill>
            <p:spPr>
              <a:xfrm>
                <a:off x="21298115" y="12669646"/>
                <a:ext cx="1337310" cy="1320800"/>
              </a:xfrm>
              <a:prstGeom prst="rect">
                <a:avLst/>
              </a:prstGeom>
            </p:spPr>
          </p:pic>
        </p:grpSp>
        <p:sp>
          <p:nvSpPr>
            <p:cNvPr id="133" name="TextBox 132">
              <a:extLst>
                <a:ext uri="{FF2B5EF4-FFF2-40B4-BE49-F238E27FC236}">
                  <a16:creationId xmlns:a16="http://schemas.microsoft.com/office/drawing/2014/main" id="{1C77DD1E-BC39-007C-CF03-C4EE967C38F4}"/>
                </a:ext>
              </a:extLst>
            </p:cNvPr>
            <p:cNvSpPr txBox="1"/>
            <p:nvPr/>
          </p:nvSpPr>
          <p:spPr>
            <a:xfrm>
              <a:off x="20778009" y="21185844"/>
              <a:ext cx="2527989" cy="461665"/>
            </a:xfrm>
            <a:prstGeom prst="rect">
              <a:avLst/>
            </a:prstGeom>
            <a:noFill/>
          </p:spPr>
          <p:txBody>
            <a:bodyPr wrap="square" rtlCol="0">
              <a:spAutoFit/>
            </a:bodyPr>
            <a:lstStyle/>
            <a:p>
              <a:pPr algn="ctr"/>
              <a:r>
                <a:rPr lang="en-US" sz="2300" b="1" i="1" dirty="0">
                  <a:solidFill>
                    <a:schemeClr val="bg1"/>
                  </a:solidFill>
                  <a:latin typeface="Calibri" panose="020F0502020204030204" pitchFamily="34" charset="0"/>
                  <a:cs typeface="Calibri" panose="020F0502020204030204" pitchFamily="34" charset="0"/>
                </a:rPr>
                <a:t>PP VERSION</a:t>
              </a:r>
            </a:p>
          </p:txBody>
        </p:sp>
      </p:grpSp>
      <p:grpSp>
        <p:nvGrpSpPr>
          <p:cNvPr id="136" name="Group 135">
            <a:extLst>
              <a:ext uri="{FF2B5EF4-FFF2-40B4-BE49-F238E27FC236}">
                <a16:creationId xmlns:a16="http://schemas.microsoft.com/office/drawing/2014/main" id="{31611D71-356F-93BD-345C-9B5C52BF8853}"/>
              </a:ext>
            </a:extLst>
          </p:cNvPr>
          <p:cNvGrpSpPr/>
          <p:nvPr/>
        </p:nvGrpSpPr>
        <p:grpSpPr>
          <a:xfrm>
            <a:off x="20153268" y="21660417"/>
            <a:ext cx="3657600" cy="1828800"/>
            <a:chOff x="20215222" y="21719748"/>
            <a:chExt cx="3657600" cy="1828800"/>
          </a:xfrm>
        </p:grpSpPr>
        <p:grpSp>
          <p:nvGrpSpPr>
            <p:cNvPr id="69" name="Group 68">
              <a:extLst>
                <a:ext uri="{FF2B5EF4-FFF2-40B4-BE49-F238E27FC236}">
                  <a16:creationId xmlns:a16="http://schemas.microsoft.com/office/drawing/2014/main" id="{705ACD6E-8B40-27EE-2ADD-21348CAA4D3D}"/>
                </a:ext>
              </a:extLst>
            </p:cNvPr>
            <p:cNvGrpSpPr/>
            <p:nvPr/>
          </p:nvGrpSpPr>
          <p:grpSpPr>
            <a:xfrm>
              <a:off x="20215222" y="21719748"/>
              <a:ext cx="3657600" cy="1828800"/>
              <a:chOff x="19888200" y="12416795"/>
              <a:chExt cx="4114800" cy="2032000"/>
            </a:xfrm>
          </p:grpSpPr>
          <p:sp>
            <p:nvSpPr>
              <p:cNvPr id="70" name="Flowchart: Preparation 69">
                <a:extLst>
                  <a:ext uri="{FF2B5EF4-FFF2-40B4-BE49-F238E27FC236}">
                    <a16:creationId xmlns:a16="http://schemas.microsoft.com/office/drawing/2014/main" id="{E2664F68-357A-343D-A914-CAAF37DC0476}"/>
                  </a:ext>
                </a:extLst>
              </p:cNvPr>
              <p:cNvSpPr/>
              <p:nvPr/>
            </p:nvSpPr>
            <p:spPr>
              <a:xfrm>
                <a:off x="19888200" y="12416795"/>
                <a:ext cx="4114800" cy="2032000"/>
              </a:xfrm>
              <a:prstGeom prst="flowChartPreparation">
                <a:avLst/>
              </a:prstGeom>
              <a:solidFill>
                <a:schemeClr val="accent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1A7C2D29-14C8-5B17-0B9D-41891ED9A161}"/>
                  </a:ext>
                </a:extLst>
              </p:cNvPr>
              <p:cNvSpPr/>
              <p:nvPr/>
            </p:nvSpPr>
            <p:spPr>
              <a:xfrm>
                <a:off x="21214080" y="12529595"/>
                <a:ext cx="1543050" cy="15240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2" name="Graphic 71" descr="Building Brick Wall with solid fill">
                <a:extLst>
                  <a:ext uri="{FF2B5EF4-FFF2-40B4-BE49-F238E27FC236}">
                    <a16:creationId xmlns:a16="http://schemas.microsoft.com/office/drawing/2014/main" id="{DFCF8BDA-0FC9-A97F-D0C7-39557C2D5E7F}"/>
                  </a:ext>
                </a:extLst>
              </p:cNvPr>
              <p:cNvPicPr>
                <a:picLocks/>
              </p:cNvPicPr>
              <p:nvPr/>
            </p:nvPicPr>
            <p:blipFill>
              <a:blip r:embed="rId17">
                <a:extLst>
                  <a:ext uri="{96DAC541-7B7A-43D3-8B79-37D633B846F1}">
                    <asvg:svgBlip xmlns:asvg="http://schemas.microsoft.com/office/drawing/2016/SVG/main" r:embed="rId18"/>
                  </a:ext>
                </a:extLst>
              </a:blip>
              <a:srcRect/>
              <a:stretch/>
            </p:blipFill>
            <p:spPr>
              <a:xfrm>
                <a:off x="21276945" y="12650202"/>
                <a:ext cx="1337310" cy="1320800"/>
              </a:xfrm>
              <a:prstGeom prst="rect">
                <a:avLst/>
              </a:prstGeom>
            </p:spPr>
          </p:pic>
        </p:grpSp>
        <p:sp>
          <p:nvSpPr>
            <p:cNvPr id="134" name="TextBox 133">
              <a:extLst>
                <a:ext uri="{FF2B5EF4-FFF2-40B4-BE49-F238E27FC236}">
                  <a16:creationId xmlns:a16="http://schemas.microsoft.com/office/drawing/2014/main" id="{CAACDB0D-380A-455A-EF78-AEDD0DF49D2F}"/>
                </a:ext>
              </a:extLst>
            </p:cNvPr>
            <p:cNvSpPr txBox="1"/>
            <p:nvPr/>
          </p:nvSpPr>
          <p:spPr>
            <a:xfrm>
              <a:off x="20309783" y="23066996"/>
              <a:ext cx="3559933" cy="446276"/>
            </a:xfrm>
            <a:prstGeom prst="rect">
              <a:avLst/>
            </a:prstGeom>
            <a:noFill/>
          </p:spPr>
          <p:txBody>
            <a:bodyPr wrap="square" rtlCol="0">
              <a:spAutoFit/>
            </a:bodyPr>
            <a:lstStyle/>
            <a:p>
              <a:pPr algn="ctr"/>
              <a:r>
                <a:rPr lang="en-US" sz="2300" i="1" dirty="0">
                  <a:solidFill>
                    <a:schemeClr val="bg1"/>
                  </a:solidFill>
                  <a:latin typeface="Calibri" panose="020F0502020204030204" pitchFamily="34" charset="0"/>
                  <a:cs typeface="Calibri" panose="020F0502020204030204" pitchFamily="34" charset="0"/>
                </a:rPr>
                <a:t>CAT POOL ASSEMBLY</a:t>
              </a:r>
            </a:p>
          </p:txBody>
        </p:sp>
      </p:grpSp>
      <p:sp>
        <p:nvSpPr>
          <p:cNvPr id="142" name="Rectangle: Rounded Corners 141">
            <a:extLst>
              <a:ext uri="{FF2B5EF4-FFF2-40B4-BE49-F238E27FC236}">
                <a16:creationId xmlns:a16="http://schemas.microsoft.com/office/drawing/2014/main" id="{7859A255-F9A7-5447-8B7E-55829D9B611B}"/>
              </a:ext>
            </a:extLst>
          </p:cNvPr>
          <p:cNvSpPr/>
          <p:nvPr/>
        </p:nvSpPr>
        <p:spPr>
          <a:xfrm>
            <a:off x="36917208" y="2151615"/>
            <a:ext cx="6180803" cy="2747372"/>
          </a:xfrm>
          <a:prstGeom prst="roundRect">
            <a:avLst/>
          </a:prstGeom>
          <a:solidFill>
            <a:srgbClr val="C4A32A"/>
          </a:solidFill>
          <a:ln>
            <a:solidFill>
              <a:srgbClr val="C4A32A"/>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Rounded Corners 142">
            <a:extLst>
              <a:ext uri="{FF2B5EF4-FFF2-40B4-BE49-F238E27FC236}">
                <a16:creationId xmlns:a16="http://schemas.microsoft.com/office/drawing/2014/main" id="{B50A25F3-7D9F-9110-7C2D-73C82ADBE23C}"/>
              </a:ext>
            </a:extLst>
          </p:cNvPr>
          <p:cNvSpPr/>
          <p:nvPr/>
        </p:nvSpPr>
        <p:spPr>
          <a:xfrm>
            <a:off x="37098239" y="2314899"/>
            <a:ext cx="5850304" cy="2453560"/>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1">
            <a:extLst>
              <a:ext uri="{FF2B5EF4-FFF2-40B4-BE49-F238E27FC236}">
                <a16:creationId xmlns:a16="http://schemas.microsoft.com/office/drawing/2014/main" id="{6980A682-380D-1C7A-B850-407D8FFF0932}"/>
              </a:ext>
            </a:extLst>
          </p:cNvPr>
          <p:cNvSpPr txBox="1">
            <a:spLocks/>
          </p:cNvSpPr>
          <p:nvPr/>
        </p:nvSpPr>
        <p:spPr>
          <a:xfrm>
            <a:off x="37316617" y="2528993"/>
            <a:ext cx="6197246" cy="1986638"/>
          </a:xfrm>
          <a:prstGeom prst="rect">
            <a:avLst/>
          </a:prstGeom>
        </p:spPr>
        <p:txBody>
          <a:bodyPr/>
          <a:lstStyle>
            <a:defPPr>
              <a:defRPr lang="en-US"/>
            </a:defPPr>
            <a:lvl1pPr marL="0" algn="l" defTabSz="2821185" rtl="0" eaLnBrk="1" latinLnBrk="0" hangingPunct="1">
              <a:defRPr sz="5528" kern="1200">
                <a:solidFill>
                  <a:schemeClr val="tx1"/>
                </a:solidFill>
                <a:latin typeface="+mn-lt"/>
                <a:ea typeface="+mn-ea"/>
                <a:cs typeface="+mn-cs"/>
              </a:defRPr>
            </a:lvl1pPr>
            <a:lvl2pPr marL="1410593" algn="l" defTabSz="2821185" rtl="0" eaLnBrk="1" latinLnBrk="0" hangingPunct="1">
              <a:defRPr sz="5528" kern="1200">
                <a:solidFill>
                  <a:schemeClr val="tx1"/>
                </a:solidFill>
                <a:latin typeface="+mn-lt"/>
                <a:ea typeface="+mn-ea"/>
                <a:cs typeface="+mn-cs"/>
              </a:defRPr>
            </a:lvl2pPr>
            <a:lvl3pPr marL="2821185" algn="l" defTabSz="2821185" rtl="0" eaLnBrk="1" latinLnBrk="0" hangingPunct="1">
              <a:defRPr sz="5528" kern="1200">
                <a:solidFill>
                  <a:schemeClr val="tx1"/>
                </a:solidFill>
                <a:latin typeface="+mn-lt"/>
                <a:ea typeface="+mn-ea"/>
                <a:cs typeface="+mn-cs"/>
              </a:defRPr>
            </a:lvl3pPr>
            <a:lvl4pPr marL="4231778" algn="l" defTabSz="2821185" rtl="0" eaLnBrk="1" latinLnBrk="0" hangingPunct="1">
              <a:defRPr sz="5528" kern="1200">
                <a:solidFill>
                  <a:schemeClr val="tx1"/>
                </a:solidFill>
                <a:latin typeface="+mn-lt"/>
                <a:ea typeface="+mn-ea"/>
                <a:cs typeface="+mn-cs"/>
              </a:defRPr>
            </a:lvl4pPr>
            <a:lvl5pPr marL="5642370" algn="l" defTabSz="2821185" rtl="0" eaLnBrk="1" latinLnBrk="0" hangingPunct="1">
              <a:defRPr sz="5528" kern="1200">
                <a:solidFill>
                  <a:schemeClr val="tx1"/>
                </a:solidFill>
                <a:latin typeface="+mn-lt"/>
                <a:ea typeface="+mn-ea"/>
                <a:cs typeface="+mn-cs"/>
              </a:defRPr>
            </a:lvl5pPr>
            <a:lvl6pPr marL="7052964" algn="l" defTabSz="2821185" rtl="0" eaLnBrk="1" latinLnBrk="0" hangingPunct="1">
              <a:defRPr sz="5528" kern="1200">
                <a:solidFill>
                  <a:schemeClr val="tx1"/>
                </a:solidFill>
                <a:latin typeface="+mn-lt"/>
                <a:ea typeface="+mn-ea"/>
                <a:cs typeface="+mn-cs"/>
              </a:defRPr>
            </a:lvl6pPr>
            <a:lvl7pPr marL="8463557" algn="l" defTabSz="2821185" rtl="0" eaLnBrk="1" latinLnBrk="0" hangingPunct="1">
              <a:defRPr sz="5528" kern="1200">
                <a:solidFill>
                  <a:schemeClr val="tx1"/>
                </a:solidFill>
                <a:latin typeface="+mn-lt"/>
                <a:ea typeface="+mn-ea"/>
                <a:cs typeface="+mn-cs"/>
              </a:defRPr>
            </a:lvl7pPr>
            <a:lvl8pPr marL="9874149" algn="l" defTabSz="2821185" rtl="0" eaLnBrk="1" latinLnBrk="0" hangingPunct="1">
              <a:defRPr sz="5528" kern="1200">
                <a:solidFill>
                  <a:schemeClr val="tx1"/>
                </a:solidFill>
                <a:latin typeface="+mn-lt"/>
                <a:ea typeface="+mn-ea"/>
                <a:cs typeface="+mn-cs"/>
              </a:defRPr>
            </a:lvl8pPr>
            <a:lvl9pPr marL="11284742" algn="l" defTabSz="2821185" rtl="0" eaLnBrk="1" latinLnBrk="0" hangingPunct="1">
              <a:defRPr sz="5528" kern="1200">
                <a:solidFill>
                  <a:schemeClr val="tx1"/>
                </a:solidFill>
                <a:latin typeface="+mn-lt"/>
                <a:ea typeface="+mn-ea"/>
                <a:cs typeface="+mn-cs"/>
              </a:defRPr>
            </a:lvl9pPr>
          </a:lstStyle>
          <a:p>
            <a:r>
              <a:rPr lang="en-US" sz="4000" i="1" dirty="0" err="1">
                <a:solidFill>
                  <a:schemeClr val="tx2">
                    <a:lumMod val="90000"/>
                    <a:lumOff val="10000"/>
                  </a:schemeClr>
                </a:solidFill>
                <a:latin typeface="Calibri" panose="020F0502020204030204" pitchFamily="34" charset="0"/>
                <a:cs typeface="Calibri" panose="020F0502020204030204" pitchFamily="34" charset="0"/>
              </a:rPr>
              <a:t>Petia</a:t>
            </a:r>
            <a:r>
              <a:rPr lang="en-US" sz="4000" i="1" dirty="0">
                <a:solidFill>
                  <a:schemeClr val="tx2">
                    <a:lumMod val="90000"/>
                    <a:lumOff val="10000"/>
                  </a:schemeClr>
                </a:solidFill>
                <a:latin typeface="Calibri" panose="020F0502020204030204" pitchFamily="34" charset="0"/>
                <a:cs typeface="Calibri" panose="020F0502020204030204" pitchFamily="34" charset="0"/>
              </a:rPr>
              <a:t> </a:t>
            </a:r>
            <a:r>
              <a:rPr lang="en-US" sz="4000" i="1" dirty="0" err="1">
                <a:solidFill>
                  <a:schemeClr val="tx2">
                    <a:lumMod val="90000"/>
                    <a:lumOff val="10000"/>
                  </a:schemeClr>
                </a:solidFill>
                <a:latin typeface="Calibri" panose="020F0502020204030204" pitchFamily="34" charset="0"/>
                <a:cs typeface="Calibri" panose="020F0502020204030204" pitchFamily="34" charset="0"/>
              </a:rPr>
              <a:t>Alexieva</a:t>
            </a:r>
            <a:r>
              <a:rPr lang="en-US" sz="4000" i="1" dirty="0">
                <a:solidFill>
                  <a:schemeClr val="tx2">
                    <a:lumMod val="90000"/>
                    <a:lumOff val="10000"/>
                  </a:schemeClr>
                </a:solidFill>
                <a:latin typeface="Calibri" panose="020F0502020204030204" pitchFamily="34" charset="0"/>
                <a:cs typeface="Calibri" panose="020F0502020204030204" pitchFamily="34" charset="0"/>
              </a:rPr>
              <a:t>, Ph.D.</a:t>
            </a:r>
          </a:p>
          <a:p>
            <a:r>
              <a:rPr lang="en-US" sz="4000" i="1" dirty="0">
                <a:solidFill>
                  <a:schemeClr val="tx2">
                    <a:lumMod val="90000"/>
                    <a:lumOff val="10000"/>
                  </a:schemeClr>
                </a:solidFill>
                <a:latin typeface="Calibri" panose="020F0502020204030204" pitchFamily="34" charset="0"/>
                <a:cs typeface="Calibri" panose="020F0502020204030204" pitchFamily="34" charset="0"/>
              </a:rPr>
              <a:t>ECL Program Manager</a:t>
            </a:r>
          </a:p>
          <a:p>
            <a:r>
              <a:rPr lang="en-US" sz="4000" i="1" dirty="0">
                <a:solidFill>
                  <a:schemeClr val="tx2">
                    <a:lumMod val="90000"/>
                    <a:lumOff val="10000"/>
                  </a:schemeClr>
                </a:solidFill>
                <a:latin typeface="Calibri" panose="020F0502020204030204" pitchFamily="34" charset="0"/>
                <a:cs typeface="Calibri" panose="020F0502020204030204" pitchFamily="34" charset="0"/>
              </a:rPr>
              <a:t>DLIELC, San Antonio (USA)</a:t>
            </a:r>
          </a:p>
          <a:p>
            <a:endParaRPr lang="en-US" sz="4200" i="1" dirty="0">
              <a:solidFill>
                <a:schemeClr val="tx2">
                  <a:lumMod val="90000"/>
                  <a:lumOff val="10000"/>
                </a:schemeClr>
              </a:solidFill>
              <a:latin typeface="Calibri" panose="020F0502020204030204" pitchFamily="34" charset="0"/>
              <a:cs typeface="Calibri" panose="020F0502020204030204" pitchFamily="34" charset="0"/>
            </a:endParaRPr>
          </a:p>
        </p:txBody>
      </p:sp>
      <p:pic>
        <p:nvPicPr>
          <p:cNvPr id="32" name="Picture 31">
            <a:extLst>
              <a:ext uri="{FF2B5EF4-FFF2-40B4-BE49-F238E27FC236}">
                <a16:creationId xmlns:a16="http://schemas.microsoft.com/office/drawing/2014/main" id="{1F2E206C-3B02-FA6A-6B6D-8D540E14B5A6}"/>
              </a:ext>
            </a:extLst>
          </p:cNvPr>
          <p:cNvPicPr>
            <a:picLocks noChangeAspect="1"/>
          </p:cNvPicPr>
          <p:nvPr/>
        </p:nvPicPr>
        <p:blipFill>
          <a:blip r:embed="rId19"/>
          <a:stretch>
            <a:fillRect/>
          </a:stretch>
        </p:blipFill>
        <p:spPr>
          <a:xfrm>
            <a:off x="1098925" y="24839357"/>
            <a:ext cx="8758182" cy="6416092"/>
          </a:xfrm>
          <a:prstGeom prst="rect">
            <a:avLst/>
          </a:prstGeom>
        </p:spPr>
      </p:pic>
    </p:spTree>
    <p:extLst>
      <p:ext uri="{BB962C8B-B14F-4D97-AF65-F5344CB8AC3E}">
        <p14:creationId xmlns:p14="http://schemas.microsoft.com/office/powerpoint/2010/main" val="2487096929"/>
      </p:ext>
    </p:extLst>
  </p:cSld>
  <p:clrMapOvr>
    <a:masterClrMapping/>
  </p:clrMapOvr>
</p:sld>
</file>

<file path=ppt/theme/theme1.xml><?xml version="1.0" encoding="utf-8"?>
<a:theme xmlns:a="http://schemas.openxmlformats.org/drawingml/2006/main" name="With Gu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sterPresentations.com-36x48-Template-V001" id="{2709450C-FB62-A044-B777-6465EEDF651E}" vid="{FA1BCBBE-DDC6-9342-80DD-73272B52D67C}"/>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Without Gu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sterPresentations.com-36x48-Template-V001" id="{2709450C-FB62-A044-B777-6465EEDF651E}" vid="{917552B4-2336-2548-AC25-7992FF197E9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8331b18d-2d87-48ef-a35f-ac8818ebf9b4}" enabled="0" method="" siteId="{8331b18d-2d87-48ef-a35f-ac8818ebf9b4}" removed="1"/>
</clbl:labelList>
</file>

<file path=docProps/app.xml><?xml version="1.0" encoding="utf-8"?>
<Properties xmlns="http://schemas.openxmlformats.org/officeDocument/2006/extended-properties" xmlns:vt="http://schemas.openxmlformats.org/officeDocument/2006/docPropsVTypes">
  <Template/>
  <TotalTime>4630</TotalTime>
  <Words>407</Words>
  <Application>Microsoft Office PowerPoint</Application>
  <PresentationFormat>Custom</PresentationFormat>
  <Paragraphs>76</Paragraphs>
  <Slides>1</Slides>
  <Notes>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vt:i4>
      </vt:variant>
    </vt:vector>
  </HeadingPairs>
  <TitlesOfParts>
    <vt:vector size="11" baseType="lpstr">
      <vt:lpstr>Abadi</vt:lpstr>
      <vt:lpstr>Arial</vt:lpstr>
      <vt:lpstr>Arial Black</vt:lpstr>
      <vt:lpstr>Arial Narrow</vt:lpstr>
      <vt:lpstr>Calibri</vt:lpstr>
      <vt:lpstr>Cambria</vt:lpstr>
      <vt:lpstr>Trebuchet MS</vt:lpstr>
      <vt:lpstr>With Guides</vt:lpstr>
      <vt:lpstr>Custom Design</vt:lpstr>
      <vt:lpstr>Without Guides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Argyris Kotoulas</dc:creator>
  <dc:description>This template is the property of PosterPresentations.com. Call us if you need help with this poster template._x000d_
1-866-649-3004           _x000d_
 (c)PosterPresentations.com</dc:description>
  <cp:lastModifiedBy>ALEXIEVA, PETIA D CIV USAF AETC 332 TRS/DLIELC/ETF</cp:lastModifiedBy>
  <cp:revision>37</cp:revision>
  <cp:lastPrinted>2024-08-23T19:23:53Z</cp:lastPrinted>
  <dcterms:created xsi:type="dcterms:W3CDTF">2019-01-07T21:49:45Z</dcterms:created>
  <dcterms:modified xsi:type="dcterms:W3CDTF">2024-10-23T14:11:09Z</dcterms:modified>
</cp:coreProperties>
</file>