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74" r:id="rId4"/>
  </p:sldMasterIdLst>
  <p:notesMasterIdLst>
    <p:notesMasterId r:id="rId26"/>
  </p:notesMasterIdLst>
  <p:sldIdLst>
    <p:sldId id="269" r:id="rId5"/>
    <p:sldId id="309" r:id="rId6"/>
    <p:sldId id="310" r:id="rId7"/>
    <p:sldId id="313" r:id="rId8"/>
    <p:sldId id="330" r:id="rId9"/>
    <p:sldId id="327" r:id="rId10"/>
    <p:sldId id="317" r:id="rId11"/>
    <p:sldId id="311" r:id="rId12"/>
    <p:sldId id="316" r:id="rId13"/>
    <p:sldId id="312" r:id="rId14"/>
    <p:sldId id="334" r:id="rId15"/>
    <p:sldId id="318" r:id="rId16"/>
    <p:sldId id="314" r:id="rId17"/>
    <p:sldId id="326" r:id="rId18"/>
    <p:sldId id="319" r:id="rId19"/>
    <p:sldId id="324" r:id="rId20"/>
    <p:sldId id="329" r:id="rId21"/>
    <p:sldId id="325" r:id="rId22"/>
    <p:sldId id="328" r:id="rId23"/>
    <p:sldId id="331" r:id="rId24"/>
    <p:sldId id="333" r:id="rId25"/>
  </p:sldIdLst>
  <p:sldSz cx="12192000" cy="6858000"/>
  <p:notesSz cx="7010400" cy="92964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2D05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CFAA7F3-A16B-4E53-A6B3-3188F28940E1}" v="173" dt="2025-05-18T16:12:48.76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7292A2E-F333-43FB-9621-5CBBE7FDCDCB}" styleName="Light Style 2 - Accent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125E5076-3810-47DD-B79F-674D7AD40C01}" styleName="Dark Style 1 - Accent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E8034E78-7F5D-4C2E-B375-FC64B27BC917}" styleName="Dark Style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0"/>
    <p:restoredTop sz="84318" autoAdjust="0"/>
  </p:normalViewPr>
  <p:slideViewPr>
    <p:cSldViewPr snapToGrid="0">
      <p:cViewPr varScale="1">
        <p:scale>
          <a:sx n="96" d="100"/>
          <a:sy n="96" d="100"/>
        </p:scale>
        <p:origin x="1116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37C34DC-9C1A-4ECB-8242-6F98758B9EA7}" type="doc">
      <dgm:prSet loTypeId="urn:microsoft.com/office/officeart/2008/layout/LinedList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F5B31C8F-2C5F-47BC-A84C-2D1A49F94BDB}">
      <dgm:prSet/>
      <dgm:spPr/>
      <dgm:t>
        <a:bodyPr/>
        <a:lstStyle/>
        <a:p>
          <a:r>
            <a:rPr lang="fr-CA"/>
            <a:t>Response by DND:</a:t>
          </a:r>
          <a:endParaRPr lang="en-US"/>
        </a:p>
      </dgm:t>
    </dgm:pt>
    <dgm:pt modelId="{F53CFEE4-78BF-4D4E-B43B-5B9D5BA83F70}" type="parTrans" cxnId="{0EBF9DA0-5F91-41D5-938E-CE7B29550BB7}">
      <dgm:prSet/>
      <dgm:spPr/>
      <dgm:t>
        <a:bodyPr/>
        <a:lstStyle/>
        <a:p>
          <a:endParaRPr lang="en-US"/>
        </a:p>
      </dgm:t>
    </dgm:pt>
    <dgm:pt modelId="{453C4332-B0F7-4E05-B40A-1109AB794BAD}" type="sibTrans" cxnId="{0EBF9DA0-5F91-41D5-938E-CE7B29550BB7}">
      <dgm:prSet/>
      <dgm:spPr/>
      <dgm:t>
        <a:bodyPr/>
        <a:lstStyle/>
        <a:p>
          <a:endParaRPr lang="en-US"/>
        </a:p>
      </dgm:t>
    </dgm:pt>
    <dgm:pt modelId="{23E023EB-B27C-48D3-81D6-F15B2E97606E}">
      <dgm:prSet/>
      <dgm:spPr/>
      <dgm:t>
        <a:bodyPr/>
        <a:lstStyle/>
        <a:p>
          <a:r>
            <a:rPr lang="fr-CA"/>
            <a:t>Review of the training model</a:t>
          </a:r>
          <a:endParaRPr lang="en-US"/>
        </a:p>
      </dgm:t>
    </dgm:pt>
    <dgm:pt modelId="{F8F2918E-4FCD-42B1-9C75-D1D5EA4FC32B}" type="parTrans" cxnId="{F315BB51-706D-4AB2-86A8-B6FAC5A03633}">
      <dgm:prSet/>
      <dgm:spPr/>
      <dgm:t>
        <a:bodyPr/>
        <a:lstStyle/>
        <a:p>
          <a:endParaRPr lang="en-US"/>
        </a:p>
      </dgm:t>
    </dgm:pt>
    <dgm:pt modelId="{EF178169-2380-4FCB-9587-3612E5F37353}" type="sibTrans" cxnId="{F315BB51-706D-4AB2-86A8-B6FAC5A03633}">
      <dgm:prSet/>
      <dgm:spPr/>
      <dgm:t>
        <a:bodyPr/>
        <a:lstStyle/>
        <a:p>
          <a:endParaRPr lang="en-US"/>
        </a:p>
      </dgm:t>
    </dgm:pt>
    <dgm:pt modelId="{2CD7CFF8-C744-4DD1-B9B6-7B94444CF687}">
      <dgm:prSet/>
      <dgm:spPr/>
      <dgm:t>
        <a:bodyPr/>
        <a:lstStyle/>
        <a:p>
          <a:r>
            <a:rPr lang="fr-CA"/>
            <a:t>Moving toward decentralized training</a:t>
          </a:r>
          <a:endParaRPr lang="en-US"/>
        </a:p>
      </dgm:t>
    </dgm:pt>
    <dgm:pt modelId="{D51A3AE9-7682-462E-AC09-8224C3C78CE0}" type="parTrans" cxnId="{7E0A0317-A6EF-4607-AFAF-D122EB250D49}">
      <dgm:prSet/>
      <dgm:spPr/>
      <dgm:t>
        <a:bodyPr/>
        <a:lstStyle/>
        <a:p>
          <a:endParaRPr lang="en-US"/>
        </a:p>
      </dgm:t>
    </dgm:pt>
    <dgm:pt modelId="{D21CE657-18A7-43D9-9D70-2870B83EC192}" type="sibTrans" cxnId="{7E0A0317-A6EF-4607-AFAF-D122EB250D49}">
      <dgm:prSet/>
      <dgm:spPr/>
      <dgm:t>
        <a:bodyPr/>
        <a:lstStyle/>
        <a:p>
          <a:endParaRPr lang="en-US"/>
        </a:p>
      </dgm:t>
    </dgm:pt>
    <dgm:pt modelId="{1E50BFFF-C0F7-4A8B-98C5-010A1AC09B7D}">
      <dgm:prSet/>
      <dgm:spPr/>
      <dgm:t>
        <a:bodyPr/>
        <a:lstStyle/>
        <a:p>
          <a:r>
            <a:rPr lang="fr-CA"/>
            <a:t>Integration of language learning into operational schedules</a:t>
          </a:r>
          <a:endParaRPr lang="en-US"/>
        </a:p>
      </dgm:t>
    </dgm:pt>
    <dgm:pt modelId="{7DD844AD-785B-4FEF-8508-6F423F4A665D}" type="parTrans" cxnId="{9C5F0DD1-69EB-456A-B178-A5FAD6467DF1}">
      <dgm:prSet/>
      <dgm:spPr/>
      <dgm:t>
        <a:bodyPr/>
        <a:lstStyle/>
        <a:p>
          <a:endParaRPr lang="en-US"/>
        </a:p>
      </dgm:t>
    </dgm:pt>
    <dgm:pt modelId="{2066F496-A72F-4C6A-A193-7949E06B01B6}" type="sibTrans" cxnId="{9C5F0DD1-69EB-456A-B178-A5FAD6467DF1}">
      <dgm:prSet/>
      <dgm:spPr/>
      <dgm:t>
        <a:bodyPr/>
        <a:lstStyle/>
        <a:p>
          <a:endParaRPr lang="en-US"/>
        </a:p>
      </dgm:t>
    </dgm:pt>
    <dgm:pt modelId="{640319C0-F0B5-4221-87C9-0176DC102D0C}">
      <dgm:prSet/>
      <dgm:spPr/>
      <dgm:t>
        <a:bodyPr/>
        <a:lstStyle/>
        <a:p>
          <a:r>
            <a:rPr lang="fr-CA"/>
            <a:t>Use of technology and blended learning</a:t>
          </a:r>
          <a:endParaRPr lang="en-US"/>
        </a:p>
      </dgm:t>
    </dgm:pt>
    <dgm:pt modelId="{B5EB60E3-5E3C-4B0B-B4B8-9BA41FE67533}" type="parTrans" cxnId="{C1CD17FA-688E-4DDA-BE5C-B59AEF9F13D0}">
      <dgm:prSet/>
      <dgm:spPr/>
      <dgm:t>
        <a:bodyPr/>
        <a:lstStyle/>
        <a:p>
          <a:endParaRPr lang="en-US"/>
        </a:p>
      </dgm:t>
    </dgm:pt>
    <dgm:pt modelId="{2C5D7537-F839-41D0-A676-0DD65223F635}" type="sibTrans" cxnId="{C1CD17FA-688E-4DDA-BE5C-B59AEF9F13D0}">
      <dgm:prSet/>
      <dgm:spPr/>
      <dgm:t>
        <a:bodyPr/>
        <a:lstStyle/>
        <a:p>
          <a:endParaRPr lang="en-US"/>
        </a:p>
      </dgm:t>
    </dgm:pt>
    <dgm:pt modelId="{370E7BB6-23DB-42D4-9545-1B7A64F784F9}">
      <dgm:prSet/>
      <dgm:spPr/>
      <dgm:t>
        <a:bodyPr/>
        <a:lstStyle/>
        <a:p>
          <a:r>
            <a:rPr lang="fr-CA" dirty="0"/>
            <a:t>Need for </a:t>
          </a:r>
          <a:r>
            <a:rPr lang="fr-CA" dirty="0" err="1"/>
            <a:t>core</a:t>
          </a:r>
          <a:r>
            <a:rPr lang="fr-CA" dirty="0"/>
            <a:t> </a:t>
          </a:r>
          <a:r>
            <a:rPr lang="fr-CA" dirty="0" err="1"/>
            <a:t>military</a:t>
          </a:r>
          <a:r>
            <a:rPr lang="fr-CA" dirty="0"/>
            <a:t> </a:t>
          </a:r>
          <a:r>
            <a:rPr lang="fr-CA" dirty="0" err="1"/>
            <a:t>common</a:t>
          </a:r>
          <a:r>
            <a:rPr lang="fr-CA" dirty="0"/>
            <a:t> </a:t>
          </a:r>
          <a:r>
            <a:rPr lang="fr-CA" dirty="0" err="1"/>
            <a:t>language</a:t>
          </a:r>
          <a:endParaRPr lang="en-US" dirty="0"/>
        </a:p>
      </dgm:t>
    </dgm:pt>
    <dgm:pt modelId="{B4F1ED3D-9C4E-446E-AFE0-1EFF15D9952C}" type="parTrans" cxnId="{5C759D31-63A0-484B-8749-F7B1828C68DA}">
      <dgm:prSet/>
      <dgm:spPr/>
      <dgm:t>
        <a:bodyPr/>
        <a:lstStyle/>
        <a:p>
          <a:endParaRPr lang="en-US"/>
        </a:p>
      </dgm:t>
    </dgm:pt>
    <dgm:pt modelId="{00B72802-D128-4608-B7E3-8E63AC17DA9C}" type="sibTrans" cxnId="{5C759D31-63A0-484B-8749-F7B1828C68DA}">
      <dgm:prSet/>
      <dgm:spPr/>
      <dgm:t>
        <a:bodyPr/>
        <a:lstStyle/>
        <a:p>
          <a:endParaRPr lang="en-US"/>
        </a:p>
      </dgm:t>
    </dgm:pt>
    <dgm:pt modelId="{0C490C36-202E-40E5-A4C5-57C6775F394A}">
      <dgm:prSet/>
      <dgm:spPr/>
      <dgm:t>
        <a:bodyPr/>
        <a:lstStyle/>
        <a:p>
          <a:r>
            <a:rPr lang="fr-CA"/>
            <a:t>Standardization required due to decentralization</a:t>
          </a:r>
          <a:endParaRPr lang="en-US"/>
        </a:p>
      </dgm:t>
    </dgm:pt>
    <dgm:pt modelId="{B2F8A6A0-9968-46E9-AF6D-93EE96A5DE58}" type="parTrans" cxnId="{5F63684B-D240-4AD7-B083-F2E73CCD7A66}">
      <dgm:prSet/>
      <dgm:spPr/>
      <dgm:t>
        <a:bodyPr/>
        <a:lstStyle/>
        <a:p>
          <a:endParaRPr lang="en-US"/>
        </a:p>
      </dgm:t>
    </dgm:pt>
    <dgm:pt modelId="{675853A5-EF00-4D24-82B3-722182BC9A50}" type="sibTrans" cxnId="{5F63684B-D240-4AD7-B083-F2E73CCD7A66}">
      <dgm:prSet/>
      <dgm:spPr/>
      <dgm:t>
        <a:bodyPr/>
        <a:lstStyle/>
        <a:p>
          <a:endParaRPr lang="en-US"/>
        </a:p>
      </dgm:t>
    </dgm:pt>
    <dgm:pt modelId="{86C73D91-16AB-4768-BC4C-6B78E1E3A499}" type="pres">
      <dgm:prSet presAssocID="{837C34DC-9C1A-4ECB-8242-6F98758B9EA7}" presName="vert0" presStyleCnt="0">
        <dgm:presLayoutVars>
          <dgm:dir/>
          <dgm:animOne val="branch"/>
          <dgm:animLvl val="lvl"/>
        </dgm:presLayoutVars>
      </dgm:prSet>
      <dgm:spPr/>
      <dgm:t>
        <a:bodyPr/>
        <a:lstStyle/>
        <a:p>
          <a:endParaRPr lang="en-US"/>
        </a:p>
      </dgm:t>
    </dgm:pt>
    <dgm:pt modelId="{1B1B1B8D-1E2E-48BC-A17F-70EA196407D4}" type="pres">
      <dgm:prSet presAssocID="{F5B31C8F-2C5F-47BC-A84C-2D1A49F94BDB}" presName="thickLine" presStyleLbl="alignNode1" presStyleIdx="0" presStyleCnt="7"/>
      <dgm:spPr/>
    </dgm:pt>
    <dgm:pt modelId="{C73B3180-9CC0-4999-9C51-FD05056DE4C1}" type="pres">
      <dgm:prSet presAssocID="{F5B31C8F-2C5F-47BC-A84C-2D1A49F94BDB}" presName="horz1" presStyleCnt="0"/>
      <dgm:spPr/>
    </dgm:pt>
    <dgm:pt modelId="{A207E298-D42A-4D18-9695-CF7509E9A456}" type="pres">
      <dgm:prSet presAssocID="{F5B31C8F-2C5F-47BC-A84C-2D1A49F94BDB}" presName="tx1" presStyleLbl="revTx" presStyleIdx="0" presStyleCnt="7"/>
      <dgm:spPr/>
      <dgm:t>
        <a:bodyPr/>
        <a:lstStyle/>
        <a:p>
          <a:endParaRPr lang="en-US"/>
        </a:p>
      </dgm:t>
    </dgm:pt>
    <dgm:pt modelId="{15ABF974-B50E-46E2-B993-A7759DFFCC55}" type="pres">
      <dgm:prSet presAssocID="{F5B31C8F-2C5F-47BC-A84C-2D1A49F94BDB}" presName="vert1" presStyleCnt="0"/>
      <dgm:spPr/>
    </dgm:pt>
    <dgm:pt modelId="{36111448-09BA-486F-B4E6-0026C36DEA1A}" type="pres">
      <dgm:prSet presAssocID="{23E023EB-B27C-48D3-81D6-F15B2E97606E}" presName="thickLine" presStyleLbl="alignNode1" presStyleIdx="1" presStyleCnt="7"/>
      <dgm:spPr/>
    </dgm:pt>
    <dgm:pt modelId="{46C016D8-C357-4E78-B34B-9E70331115EB}" type="pres">
      <dgm:prSet presAssocID="{23E023EB-B27C-48D3-81D6-F15B2E97606E}" presName="horz1" presStyleCnt="0"/>
      <dgm:spPr/>
    </dgm:pt>
    <dgm:pt modelId="{B7462635-C479-4949-B2A3-A06402A148E4}" type="pres">
      <dgm:prSet presAssocID="{23E023EB-B27C-48D3-81D6-F15B2E97606E}" presName="tx1" presStyleLbl="revTx" presStyleIdx="1" presStyleCnt="7"/>
      <dgm:spPr/>
      <dgm:t>
        <a:bodyPr/>
        <a:lstStyle/>
        <a:p>
          <a:endParaRPr lang="en-US"/>
        </a:p>
      </dgm:t>
    </dgm:pt>
    <dgm:pt modelId="{81D67B8A-3CA6-4E44-B933-16D62F2BF1A3}" type="pres">
      <dgm:prSet presAssocID="{23E023EB-B27C-48D3-81D6-F15B2E97606E}" presName="vert1" presStyleCnt="0"/>
      <dgm:spPr/>
    </dgm:pt>
    <dgm:pt modelId="{1B1E8239-8341-4990-84E5-77E21635D527}" type="pres">
      <dgm:prSet presAssocID="{2CD7CFF8-C744-4DD1-B9B6-7B94444CF687}" presName="thickLine" presStyleLbl="alignNode1" presStyleIdx="2" presStyleCnt="7"/>
      <dgm:spPr/>
    </dgm:pt>
    <dgm:pt modelId="{7749DFF0-F1DE-463F-A2B6-9524F39B9E94}" type="pres">
      <dgm:prSet presAssocID="{2CD7CFF8-C744-4DD1-B9B6-7B94444CF687}" presName="horz1" presStyleCnt="0"/>
      <dgm:spPr/>
    </dgm:pt>
    <dgm:pt modelId="{A3D3369B-D933-4B4C-A2B4-A27D640C56E6}" type="pres">
      <dgm:prSet presAssocID="{2CD7CFF8-C744-4DD1-B9B6-7B94444CF687}" presName="tx1" presStyleLbl="revTx" presStyleIdx="2" presStyleCnt="7"/>
      <dgm:spPr/>
      <dgm:t>
        <a:bodyPr/>
        <a:lstStyle/>
        <a:p>
          <a:endParaRPr lang="en-US"/>
        </a:p>
      </dgm:t>
    </dgm:pt>
    <dgm:pt modelId="{E73C2800-1FED-4013-835A-1A54A2572295}" type="pres">
      <dgm:prSet presAssocID="{2CD7CFF8-C744-4DD1-B9B6-7B94444CF687}" presName="vert1" presStyleCnt="0"/>
      <dgm:spPr/>
    </dgm:pt>
    <dgm:pt modelId="{D824D5BE-8D55-4390-9AAF-3880BBE32F2C}" type="pres">
      <dgm:prSet presAssocID="{1E50BFFF-C0F7-4A8B-98C5-010A1AC09B7D}" presName="thickLine" presStyleLbl="alignNode1" presStyleIdx="3" presStyleCnt="7"/>
      <dgm:spPr/>
    </dgm:pt>
    <dgm:pt modelId="{3C31FA8E-B07B-4862-96C8-853ED5B2EA64}" type="pres">
      <dgm:prSet presAssocID="{1E50BFFF-C0F7-4A8B-98C5-010A1AC09B7D}" presName="horz1" presStyleCnt="0"/>
      <dgm:spPr/>
    </dgm:pt>
    <dgm:pt modelId="{1F77714A-0C40-479E-9B05-A6A06965C374}" type="pres">
      <dgm:prSet presAssocID="{1E50BFFF-C0F7-4A8B-98C5-010A1AC09B7D}" presName="tx1" presStyleLbl="revTx" presStyleIdx="3" presStyleCnt="7"/>
      <dgm:spPr/>
      <dgm:t>
        <a:bodyPr/>
        <a:lstStyle/>
        <a:p>
          <a:endParaRPr lang="en-US"/>
        </a:p>
      </dgm:t>
    </dgm:pt>
    <dgm:pt modelId="{66C5D659-58C8-4643-A714-1BFB49E9DB33}" type="pres">
      <dgm:prSet presAssocID="{1E50BFFF-C0F7-4A8B-98C5-010A1AC09B7D}" presName="vert1" presStyleCnt="0"/>
      <dgm:spPr/>
    </dgm:pt>
    <dgm:pt modelId="{94A4F8A3-B992-4D46-B203-79C836135327}" type="pres">
      <dgm:prSet presAssocID="{640319C0-F0B5-4221-87C9-0176DC102D0C}" presName="thickLine" presStyleLbl="alignNode1" presStyleIdx="4" presStyleCnt="7"/>
      <dgm:spPr/>
    </dgm:pt>
    <dgm:pt modelId="{A760D991-31EC-48F7-A8FB-8E01800D5760}" type="pres">
      <dgm:prSet presAssocID="{640319C0-F0B5-4221-87C9-0176DC102D0C}" presName="horz1" presStyleCnt="0"/>
      <dgm:spPr/>
    </dgm:pt>
    <dgm:pt modelId="{04B8FE49-02C8-4B07-8E47-AF3ECB183C1E}" type="pres">
      <dgm:prSet presAssocID="{640319C0-F0B5-4221-87C9-0176DC102D0C}" presName="tx1" presStyleLbl="revTx" presStyleIdx="4" presStyleCnt="7"/>
      <dgm:spPr/>
      <dgm:t>
        <a:bodyPr/>
        <a:lstStyle/>
        <a:p>
          <a:endParaRPr lang="en-US"/>
        </a:p>
      </dgm:t>
    </dgm:pt>
    <dgm:pt modelId="{DEDD5282-AA9B-48D8-BFDC-5673234ABC6B}" type="pres">
      <dgm:prSet presAssocID="{640319C0-F0B5-4221-87C9-0176DC102D0C}" presName="vert1" presStyleCnt="0"/>
      <dgm:spPr/>
    </dgm:pt>
    <dgm:pt modelId="{81AE996F-C47A-4EB3-93EF-9ADDF12C2963}" type="pres">
      <dgm:prSet presAssocID="{370E7BB6-23DB-42D4-9545-1B7A64F784F9}" presName="thickLine" presStyleLbl="alignNode1" presStyleIdx="5" presStyleCnt="7"/>
      <dgm:spPr/>
    </dgm:pt>
    <dgm:pt modelId="{F1816B03-2169-4789-945C-6FA0581A7428}" type="pres">
      <dgm:prSet presAssocID="{370E7BB6-23DB-42D4-9545-1B7A64F784F9}" presName="horz1" presStyleCnt="0"/>
      <dgm:spPr/>
    </dgm:pt>
    <dgm:pt modelId="{B05351F6-2FB8-4030-B7E1-C4F79F15D6C4}" type="pres">
      <dgm:prSet presAssocID="{370E7BB6-23DB-42D4-9545-1B7A64F784F9}" presName="tx1" presStyleLbl="revTx" presStyleIdx="5" presStyleCnt="7"/>
      <dgm:spPr/>
      <dgm:t>
        <a:bodyPr/>
        <a:lstStyle/>
        <a:p>
          <a:endParaRPr lang="en-US"/>
        </a:p>
      </dgm:t>
    </dgm:pt>
    <dgm:pt modelId="{E69FA6CA-2F54-4BBC-A6DE-DC46979E4D7B}" type="pres">
      <dgm:prSet presAssocID="{370E7BB6-23DB-42D4-9545-1B7A64F784F9}" presName="vert1" presStyleCnt="0"/>
      <dgm:spPr/>
    </dgm:pt>
    <dgm:pt modelId="{F5C67C0A-449C-4593-BC93-98E112E09817}" type="pres">
      <dgm:prSet presAssocID="{0C490C36-202E-40E5-A4C5-57C6775F394A}" presName="thickLine" presStyleLbl="alignNode1" presStyleIdx="6" presStyleCnt="7"/>
      <dgm:spPr/>
    </dgm:pt>
    <dgm:pt modelId="{7A9464FE-D490-4736-9507-657C7564C6C7}" type="pres">
      <dgm:prSet presAssocID="{0C490C36-202E-40E5-A4C5-57C6775F394A}" presName="horz1" presStyleCnt="0"/>
      <dgm:spPr/>
    </dgm:pt>
    <dgm:pt modelId="{FE08647E-E9B8-4A81-AF9C-C3531581ACFC}" type="pres">
      <dgm:prSet presAssocID="{0C490C36-202E-40E5-A4C5-57C6775F394A}" presName="tx1" presStyleLbl="revTx" presStyleIdx="6" presStyleCnt="7"/>
      <dgm:spPr/>
      <dgm:t>
        <a:bodyPr/>
        <a:lstStyle/>
        <a:p>
          <a:endParaRPr lang="en-US"/>
        </a:p>
      </dgm:t>
    </dgm:pt>
    <dgm:pt modelId="{8515F6A2-191C-4ECD-A17F-B50D89F1F6A2}" type="pres">
      <dgm:prSet presAssocID="{0C490C36-202E-40E5-A4C5-57C6775F394A}" presName="vert1" presStyleCnt="0"/>
      <dgm:spPr/>
    </dgm:pt>
  </dgm:ptLst>
  <dgm:cxnLst>
    <dgm:cxn modelId="{21FF5944-F418-4D4F-92DD-3ED53C8EB48A}" type="presOf" srcId="{0C490C36-202E-40E5-A4C5-57C6775F394A}" destId="{FE08647E-E9B8-4A81-AF9C-C3531581ACFC}" srcOrd="0" destOrd="0" presId="urn:microsoft.com/office/officeart/2008/layout/LinedList"/>
    <dgm:cxn modelId="{9C5F0DD1-69EB-456A-B178-A5FAD6467DF1}" srcId="{837C34DC-9C1A-4ECB-8242-6F98758B9EA7}" destId="{1E50BFFF-C0F7-4A8B-98C5-010A1AC09B7D}" srcOrd="3" destOrd="0" parTransId="{7DD844AD-785B-4FEF-8508-6F423F4A665D}" sibTransId="{2066F496-A72F-4C6A-A193-7949E06B01B6}"/>
    <dgm:cxn modelId="{D258B28C-B228-44E6-85D8-85C2F78DA7F0}" type="presOf" srcId="{2CD7CFF8-C744-4DD1-B9B6-7B94444CF687}" destId="{A3D3369B-D933-4B4C-A2B4-A27D640C56E6}" srcOrd="0" destOrd="0" presId="urn:microsoft.com/office/officeart/2008/layout/LinedList"/>
    <dgm:cxn modelId="{77D4057D-147D-4BBB-97D8-15296A3055BC}" type="presOf" srcId="{370E7BB6-23DB-42D4-9545-1B7A64F784F9}" destId="{B05351F6-2FB8-4030-B7E1-C4F79F15D6C4}" srcOrd="0" destOrd="0" presId="urn:microsoft.com/office/officeart/2008/layout/LinedList"/>
    <dgm:cxn modelId="{03CBE16D-5AD4-431E-AB26-6D84930F5ED9}" type="presOf" srcId="{F5B31C8F-2C5F-47BC-A84C-2D1A49F94BDB}" destId="{A207E298-D42A-4D18-9695-CF7509E9A456}" srcOrd="0" destOrd="0" presId="urn:microsoft.com/office/officeart/2008/layout/LinedList"/>
    <dgm:cxn modelId="{5F63684B-D240-4AD7-B083-F2E73CCD7A66}" srcId="{837C34DC-9C1A-4ECB-8242-6F98758B9EA7}" destId="{0C490C36-202E-40E5-A4C5-57C6775F394A}" srcOrd="6" destOrd="0" parTransId="{B2F8A6A0-9968-46E9-AF6D-93EE96A5DE58}" sibTransId="{675853A5-EF00-4D24-82B3-722182BC9A50}"/>
    <dgm:cxn modelId="{0EBF9DA0-5F91-41D5-938E-CE7B29550BB7}" srcId="{837C34DC-9C1A-4ECB-8242-6F98758B9EA7}" destId="{F5B31C8F-2C5F-47BC-A84C-2D1A49F94BDB}" srcOrd="0" destOrd="0" parTransId="{F53CFEE4-78BF-4D4E-B43B-5B9D5BA83F70}" sibTransId="{453C4332-B0F7-4E05-B40A-1109AB794BAD}"/>
    <dgm:cxn modelId="{AEC53FF0-ABF1-4234-B18C-3C625074B88E}" type="presOf" srcId="{23E023EB-B27C-48D3-81D6-F15B2E97606E}" destId="{B7462635-C479-4949-B2A3-A06402A148E4}" srcOrd="0" destOrd="0" presId="urn:microsoft.com/office/officeart/2008/layout/LinedList"/>
    <dgm:cxn modelId="{5C759D31-63A0-484B-8749-F7B1828C68DA}" srcId="{837C34DC-9C1A-4ECB-8242-6F98758B9EA7}" destId="{370E7BB6-23DB-42D4-9545-1B7A64F784F9}" srcOrd="5" destOrd="0" parTransId="{B4F1ED3D-9C4E-446E-AFE0-1EFF15D9952C}" sibTransId="{00B72802-D128-4608-B7E3-8E63AC17DA9C}"/>
    <dgm:cxn modelId="{818BADF9-E46A-4C75-8360-4E4F2B4B32A2}" type="presOf" srcId="{837C34DC-9C1A-4ECB-8242-6F98758B9EA7}" destId="{86C73D91-16AB-4768-BC4C-6B78E1E3A499}" srcOrd="0" destOrd="0" presId="urn:microsoft.com/office/officeart/2008/layout/LinedList"/>
    <dgm:cxn modelId="{7E0A0317-A6EF-4607-AFAF-D122EB250D49}" srcId="{837C34DC-9C1A-4ECB-8242-6F98758B9EA7}" destId="{2CD7CFF8-C744-4DD1-B9B6-7B94444CF687}" srcOrd="2" destOrd="0" parTransId="{D51A3AE9-7682-462E-AC09-8224C3C78CE0}" sibTransId="{D21CE657-18A7-43D9-9D70-2870B83EC192}"/>
    <dgm:cxn modelId="{C1CD17FA-688E-4DDA-BE5C-B59AEF9F13D0}" srcId="{837C34DC-9C1A-4ECB-8242-6F98758B9EA7}" destId="{640319C0-F0B5-4221-87C9-0176DC102D0C}" srcOrd="4" destOrd="0" parTransId="{B5EB60E3-5E3C-4B0B-B4B8-9BA41FE67533}" sibTransId="{2C5D7537-F839-41D0-A676-0DD65223F635}"/>
    <dgm:cxn modelId="{F315BB51-706D-4AB2-86A8-B6FAC5A03633}" srcId="{837C34DC-9C1A-4ECB-8242-6F98758B9EA7}" destId="{23E023EB-B27C-48D3-81D6-F15B2E97606E}" srcOrd="1" destOrd="0" parTransId="{F8F2918E-4FCD-42B1-9C75-D1D5EA4FC32B}" sibTransId="{EF178169-2380-4FCB-9587-3612E5F37353}"/>
    <dgm:cxn modelId="{6DD21B54-434A-4B44-9C55-4A8C2B508EBD}" type="presOf" srcId="{640319C0-F0B5-4221-87C9-0176DC102D0C}" destId="{04B8FE49-02C8-4B07-8E47-AF3ECB183C1E}" srcOrd="0" destOrd="0" presId="urn:microsoft.com/office/officeart/2008/layout/LinedList"/>
    <dgm:cxn modelId="{E2D42B8E-6D61-4F57-B077-5EAF96E5702F}" type="presOf" srcId="{1E50BFFF-C0F7-4A8B-98C5-010A1AC09B7D}" destId="{1F77714A-0C40-479E-9B05-A6A06965C374}" srcOrd="0" destOrd="0" presId="urn:microsoft.com/office/officeart/2008/layout/LinedList"/>
    <dgm:cxn modelId="{0D6A4EF3-D472-49F7-BF16-16843B888866}" type="presParOf" srcId="{86C73D91-16AB-4768-BC4C-6B78E1E3A499}" destId="{1B1B1B8D-1E2E-48BC-A17F-70EA196407D4}" srcOrd="0" destOrd="0" presId="urn:microsoft.com/office/officeart/2008/layout/LinedList"/>
    <dgm:cxn modelId="{E989C985-0E07-4D6A-A0AB-2099133C7459}" type="presParOf" srcId="{86C73D91-16AB-4768-BC4C-6B78E1E3A499}" destId="{C73B3180-9CC0-4999-9C51-FD05056DE4C1}" srcOrd="1" destOrd="0" presId="urn:microsoft.com/office/officeart/2008/layout/LinedList"/>
    <dgm:cxn modelId="{631A6299-8409-4489-855E-686FFBEAEDCD}" type="presParOf" srcId="{C73B3180-9CC0-4999-9C51-FD05056DE4C1}" destId="{A207E298-D42A-4D18-9695-CF7509E9A456}" srcOrd="0" destOrd="0" presId="urn:microsoft.com/office/officeart/2008/layout/LinedList"/>
    <dgm:cxn modelId="{16B544A2-30B8-4A54-A2EE-EBA2C10D75E4}" type="presParOf" srcId="{C73B3180-9CC0-4999-9C51-FD05056DE4C1}" destId="{15ABF974-B50E-46E2-B993-A7759DFFCC55}" srcOrd="1" destOrd="0" presId="urn:microsoft.com/office/officeart/2008/layout/LinedList"/>
    <dgm:cxn modelId="{8BDEFE60-A603-48B1-9BB0-8938627EB7A5}" type="presParOf" srcId="{86C73D91-16AB-4768-BC4C-6B78E1E3A499}" destId="{36111448-09BA-486F-B4E6-0026C36DEA1A}" srcOrd="2" destOrd="0" presId="urn:microsoft.com/office/officeart/2008/layout/LinedList"/>
    <dgm:cxn modelId="{160FA9E0-3B31-48A8-8848-B5698880DA29}" type="presParOf" srcId="{86C73D91-16AB-4768-BC4C-6B78E1E3A499}" destId="{46C016D8-C357-4E78-B34B-9E70331115EB}" srcOrd="3" destOrd="0" presId="urn:microsoft.com/office/officeart/2008/layout/LinedList"/>
    <dgm:cxn modelId="{AD387495-2B62-4685-9598-CAFCAD244E2A}" type="presParOf" srcId="{46C016D8-C357-4E78-B34B-9E70331115EB}" destId="{B7462635-C479-4949-B2A3-A06402A148E4}" srcOrd="0" destOrd="0" presId="urn:microsoft.com/office/officeart/2008/layout/LinedList"/>
    <dgm:cxn modelId="{58827583-CC6B-461C-9C80-1F46591E4367}" type="presParOf" srcId="{46C016D8-C357-4E78-B34B-9E70331115EB}" destId="{81D67B8A-3CA6-4E44-B933-16D62F2BF1A3}" srcOrd="1" destOrd="0" presId="urn:microsoft.com/office/officeart/2008/layout/LinedList"/>
    <dgm:cxn modelId="{308D5B70-B0DE-4A97-BFB9-AF454019282B}" type="presParOf" srcId="{86C73D91-16AB-4768-BC4C-6B78E1E3A499}" destId="{1B1E8239-8341-4990-84E5-77E21635D527}" srcOrd="4" destOrd="0" presId="urn:microsoft.com/office/officeart/2008/layout/LinedList"/>
    <dgm:cxn modelId="{9DCE5C41-57AC-4643-84C5-1747A9887E75}" type="presParOf" srcId="{86C73D91-16AB-4768-BC4C-6B78E1E3A499}" destId="{7749DFF0-F1DE-463F-A2B6-9524F39B9E94}" srcOrd="5" destOrd="0" presId="urn:microsoft.com/office/officeart/2008/layout/LinedList"/>
    <dgm:cxn modelId="{2F7DB33A-6A24-4CD2-86A4-958D85ACACE9}" type="presParOf" srcId="{7749DFF0-F1DE-463F-A2B6-9524F39B9E94}" destId="{A3D3369B-D933-4B4C-A2B4-A27D640C56E6}" srcOrd="0" destOrd="0" presId="urn:microsoft.com/office/officeart/2008/layout/LinedList"/>
    <dgm:cxn modelId="{2AF6F34E-48BA-43BE-B261-ADF6220A17F4}" type="presParOf" srcId="{7749DFF0-F1DE-463F-A2B6-9524F39B9E94}" destId="{E73C2800-1FED-4013-835A-1A54A2572295}" srcOrd="1" destOrd="0" presId="urn:microsoft.com/office/officeart/2008/layout/LinedList"/>
    <dgm:cxn modelId="{BEEE825F-3117-4C21-B51D-517487EE60E8}" type="presParOf" srcId="{86C73D91-16AB-4768-BC4C-6B78E1E3A499}" destId="{D824D5BE-8D55-4390-9AAF-3880BBE32F2C}" srcOrd="6" destOrd="0" presId="urn:microsoft.com/office/officeart/2008/layout/LinedList"/>
    <dgm:cxn modelId="{CF2A93A3-2358-44CA-906B-CBD3B5741E26}" type="presParOf" srcId="{86C73D91-16AB-4768-BC4C-6B78E1E3A499}" destId="{3C31FA8E-B07B-4862-96C8-853ED5B2EA64}" srcOrd="7" destOrd="0" presId="urn:microsoft.com/office/officeart/2008/layout/LinedList"/>
    <dgm:cxn modelId="{67A0BC47-3DFD-45CD-AF22-6068F35F0816}" type="presParOf" srcId="{3C31FA8E-B07B-4862-96C8-853ED5B2EA64}" destId="{1F77714A-0C40-479E-9B05-A6A06965C374}" srcOrd="0" destOrd="0" presId="urn:microsoft.com/office/officeart/2008/layout/LinedList"/>
    <dgm:cxn modelId="{28916625-CF24-4B12-9363-3180EE804802}" type="presParOf" srcId="{3C31FA8E-B07B-4862-96C8-853ED5B2EA64}" destId="{66C5D659-58C8-4643-A714-1BFB49E9DB33}" srcOrd="1" destOrd="0" presId="urn:microsoft.com/office/officeart/2008/layout/LinedList"/>
    <dgm:cxn modelId="{DAD99BA2-6249-4E04-86A8-C18D480C5474}" type="presParOf" srcId="{86C73D91-16AB-4768-BC4C-6B78E1E3A499}" destId="{94A4F8A3-B992-4D46-B203-79C836135327}" srcOrd="8" destOrd="0" presId="urn:microsoft.com/office/officeart/2008/layout/LinedList"/>
    <dgm:cxn modelId="{AFD87B78-3D27-4784-9AA8-A8C388DA66ED}" type="presParOf" srcId="{86C73D91-16AB-4768-BC4C-6B78E1E3A499}" destId="{A760D991-31EC-48F7-A8FB-8E01800D5760}" srcOrd="9" destOrd="0" presId="urn:microsoft.com/office/officeart/2008/layout/LinedList"/>
    <dgm:cxn modelId="{F2288AE8-B731-4DFB-AD49-DE9B17B270D1}" type="presParOf" srcId="{A760D991-31EC-48F7-A8FB-8E01800D5760}" destId="{04B8FE49-02C8-4B07-8E47-AF3ECB183C1E}" srcOrd="0" destOrd="0" presId="urn:microsoft.com/office/officeart/2008/layout/LinedList"/>
    <dgm:cxn modelId="{602D3543-860A-4F27-ADAD-6A57433E99DA}" type="presParOf" srcId="{A760D991-31EC-48F7-A8FB-8E01800D5760}" destId="{DEDD5282-AA9B-48D8-BFDC-5673234ABC6B}" srcOrd="1" destOrd="0" presId="urn:microsoft.com/office/officeart/2008/layout/LinedList"/>
    <dgm:cxn modelId="{D1ABBAB2-A89D-4663-A7F4-773A29B2A67B}" type="presParOf" srcId="{86C73D91-16AB-4768-BC4C-6B78E1E3A499}" destId="{81AE996F-C47A-4EB3-93EF-9ADDF12C2963}" srcOrd="10" destOrd="0" presId="urn:microsoft.com/office/officeart/2008/layout/LinedList"/>
    <dgm:cxn modelId="{838D3267-31D2-40E6-917A-1C70EB8A3FEE}" type="presParOf" srcId="{86C73D91-16AB-4768-BC4C-6B78E1E3A499}" destId="{F1816B03-2169-4789-945C-6FA0581A7428}" srcOrd="11" destOrd="0" presId="urn:microsoft.com/office/officeart/2008/layout/LinedList"/>
    <dgm:cxn modelId="{5D8CE60C-826B-4AAF-84F5-1200685359D1}" type="presParOf" srcId="{F1816B03-2169-4789-945C-6FA0581A7428}" destId="{B05351F6-2FB8-4030-B7E1-C4F79F15D6C4}" srcOrd="0" destOrd="0" presId="urn:microsoft.com/office/officeart/2008/layout/LinedList"/>
    <dgm:cxn modelId="{9058FB2B-7C04-4BE0-A8CD-D6B71681865C}" type="presParOf" srcId="{F1816B03-2169-4789-945C-6FA0581A7428}" destId="{E69FA6CA-2F54-4BBC-A6DE-DC46979E4D7B}" srcOrd="1" destOrd="0" presId="urn:microsoft.com/office/officeart/2008/layout/LinedList"/>
    <dgm:cxn modelId="{1E2E1DC5-151A-4173-8CF6-CF440845C07A}" type="presParOf" srcId="{86C73D91-16AB-4768-BC4C-6B78E1E3A499}" destId="{F5C67C0A-449C-4593-BC93-98E112E09817}" srcOrd="12" destOrd="0" presId="urn:microsoft.com/office/officeart/2008/layout/LinedList"/>
    <dgm:cxn modelId="{43EB12DF-B191-4F8B-B143-6B4F2B3E49C6}" type="presParOf" srcId="{86C73D91-16AB-4768-BC4C-6B78E1E3A499}" destId="{7A9464FE-D490-4736-9507-657C7564C6C7}" srcOrd="13" destOrd="0" presId="urn:microsoft.com/office/officeart/2008/layout/LinedList"/>
    <dgm:cxn modelId="{615E3845-0A4B-4C40-A75F-9A22FFDEB0D4}" type="presParOf" srcId="{7A9464FE-D490-4736-9507-657C7564C6C7}" destId="{FE08647E-E9B8-4A81-AF9C-C3531581ACFC}" srcOrd="0" destOrd="0" presId="urn:microsoft.com/office/officeart/2008/layout/LinedList"/>
    <dgm:cxn modelId="{448DA901-4AC8-4D58-B8CF-DC35BD1A2D41}" type="presParOf" srcId="{7A9464FE-D490-4736-9507-657C7564C6C7}" destId="{8515F6A2-191C-4ECD-A17F-B50D89F1F6A2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3AE2E8A-D026-47EC-B8D9-CFF64F676AD4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CA"/>
        </a:p>
      </dgm:t>
    </dgm:pt>
    <dgm:pt modelId="{1DA14C20-DD4F-44D0-884E-77BD14906B28}">
      <dgm:prSet phldrT="[Texte]"/>
      <dgm:spPr>
        <a:solidFill>
          <a:schemeClr val="accent1">
            <a:lumMod val="50000"/>
          </a:schemeClr>
        </a:solidFill>
      </dgm:spPr>
      <dgm:t>
        <a:bodyPr/>
        <a:lstStyle/>
        <a:p>
          <a:r>
            <a:rPr lang="fr-CA"/>
            <a:t>Canadian Defence Academy</a:t>
          </a:r>
        </a:p>
      </dgm:t>
    </dgm:pt>
    <dgm:pt modelId="{4AD76BED-F90E-4F60-9EFF-ED2A3AAF6F2B}" type="parTrans" cxnId="{C4FCAAE1-B2D6-427C-B960-C5E6D90FC171}">
      <dgm:prSet/>
      <dgm:spPr/>
      <dgm:t>
        <a:bodyPr/>
        <a:lstStyle/>
        <a:p>
          <a:endParaRPr lang="fr-CA"/>
        </a:p>
      </dgm:t>
    </dgm:pt>
    <dgm:pt modelId="{CB602BEF-2CE4-420B-811C-F1F1EA4D95FC}" type="sibTrans" cxnId="{C4FCAAE1-B2D6-427C-B960-C5E6D90FC171}">
      <dgm:prSet/>
      <dgm:spPr/>
      <dgm:t>
        <a:bodyPr/>
        <a:lstStyle/>
        <a:p>
          <a:endParaRPr lang="fr-CA"/>
        </a:p>
      </dgm:t>
    </dgm:pt>
    <dgm:pt modelId="{404ADE64-FB94-440B-A43F-7B2F09E72816}">
      <dgm:prSet phldrT="[Texte]"/>
      <dgm:spPr>
        <a:solidFill>
          <a:schemeClr val="accent1">
            <a:lumMod val="50000"/>
          </a:schemeClr>
        </a:solidFill>
      </dgm:spPr>
      <dgm:t>
        <a:bodyPr/>
        <a:lstStyle/>
        <a:p>
          <a:r>
            <a:rPr lang="fr-CA"/>
            <a:t>Canadian     Army</a:t>
          </a:r>
        </a:p>
      </dgm:t>
    </dgm:pt>
    <dgm:pt modelId="{EFDD5B76-2BDA-4417-BFE0-7F572FA5C572}" type="parTrans" cxnId="{70005D96-276B-45FF-8664-F646A33C9880}">
      <dgm:prSet/>
      <dgm:spPr/>
      <dgm:t>
        <a:bodyPr/>
        <a:lstStyle/>
        <a:p>
          <a:endParaRPr lang="fr-CA"/>
        </a:p>
      </dgm:t>
    </dgm:pt>
    <dgm:pt modelId="{7DBB5D1B-367E-4465-8722-AF278A20295C}" type="sibTrans" cxnId="{70005D96-276B-45FF-8664-F646A33C9880}">
      <dgm:prSet/>
      <dgm:spPr/>
      <dgm:t>
        <a:bodyPr/>
        <a:lstStyle/>
        <a:p>
          <a:endParaRPr lang="fr-CA"/>
        </a:p>
      </dgm:t>
    </dgm:pt>
    <dgm:pt modelId="{309A7932-3A7F-4804-8AC1-C8A7024C7F6E}">
      <dgm:prSet phldrT="[Texte]"/>
      <dgm:spPr>
        <a:solidFill>
          <a:schemeClr val="accent1">
            <a:lumMod val="50000"/>
          </a:schemeClr>
        </a:solidFill>
      </dgm:spPr>
      <dgm:t>
        <a:bodyPr/>
        <a:lstStyle/>
        <a:p>
          <a:r>
            <a:rPr lang="fr-CA"/>
            <a:t>Royal Canadian Navy</a:t>
          </a:r>
        </a:p>
      </dgm:t>
    </dgm:pt>
    <dgm:pt modelId="{35D437FE-E748-4E7B-A120-DF79822EF3C5}" type="parTrans" cxnId="{80D1604E-CF90-4428-BF6F-429E928F5011}">
      <dgm:prSet/>
      <dgm:spPr/>
      <dgm:t>
        <a:bodyPr/>
        <a:lstStyle/>
        <a:p>
          <a:endParaRPr lang="fr-CA"/>
        </a:p>
      </dgm:t>
    </dgm:pt>
    <dgm:pt modelId="{05D44C5C-41D8-4689-97ED-5850C888AE6E}" type="sibTrans" cxnId="{80D1604E-CF90-4428-BF6F-429E928F5011}">
      <dgm:prSet/>
      <dgm:spPr/>
      <dgm:t>
        <a:bodyPr/>
        <a:lstStyle/>
        <a:p>
          <a:endParaRPr lang="fr-CA"/>
        </a:p>
      </dgm:t>
    </dgm:pt>
    <dgm:pt modelId="{64BB26FC-EEF3-4BAD-AD0E-779476347F74}">
      <dgm:prSet phldrT="[Texte]"/>
      <dgm:spPr>
        <a:solidFill>
          <a:schemeClr val="accent1">
            <a:lumMod val="50000"/>
          </a:schemeClr>
        </a:solidFill>
      </dgm:spPr>
      <dgm:t>
        <a:bodyPr/>
        <a:lstStyle/>
        <a:p>
          <a:r>
            <a:rPr lang="fr-CA"/>
            <a:t>Royal Canadian Air Force</a:t>
          </a:r>
        </a:p>
      </dgm:t>
    </dgm:pt>
    <dgm:pt modelId="{9B5275F5-B318-4829-A924-767287FFD86F}" type="sibTrans" cxnId="{99E1CC64-4D99-4DC7-8636-7D8E75BBF153}">
      <dgm:prSet/>
      <dgm:spPr/>
      <dgm:t>
        <a:bodyPr/>
        <a:lstStyle/>
        <a:p>
          <a:endParaRPr lang="fr-CA"/>
        </a:p>
      </dgm:t>
    </dgm:pt>
    <dgm:pt modelId="{5180AE1A-A077-40D9-AE9B-9507D8976071}" type="parTrans" cxnId="{99E1CC64-4D99-4DC7-8636-7D8E75BBF153}">
      <dgm:prSet/>
      <dgm:spPr/>
      <dgm:t>
        <a:bodyPr/>
        <a:lstStyle/>
        <a:p>
          <a:endParaRPr lang="fr-CA"/>
        </a:p>
      </dgm:t>
    </dgm:pt>
    <dgm:pt modelId="{9A1E9CC7-6C1C-4544-B456-5FD7DF131021}">
      <dgm:prSet/>
      <dgm:spPr>
        <a:solidFill>
          <a:schemeClr val="accent1">
            <a:lumMod val="50000"/>
          </a:schemeClr>
        </a:solidFill>
      </dgm:spPr>
      <dgm:t>
        <a:bodyPr/>
        <a:lstStyle/>
        <a:p>
          <a:r>
            <a:rPr lang="fr-CA"/>
            <a:t>Canadian Forces Language School</a:t>
          </a:r>
        </a:p>
      </dgm:t>
    </dgm:pt>
    <dgm:pt modelId="{F8969B17-6F55-4C2D-A942-60E2F685EF4C}" type="sibTrans" cxnId="{F82ADBE9-49D0-4979-BA44-05AA4A5940B6}">
      <dgm:prSet/>
      <dgm:spPr/>
      <dgm:t>
        <a:bodyPr/>
        <a:lstStyle/>
        <a:p>
          <a:endParaRPr lang="fr-CA"/>
        </a:p>
      </dgm:t>
    </dgm:pt>
    <dgm:pt modelId="{D4CF68BC-BB85-42A9-972F-39C515F07C32}" type="parTrans" cxnId="{F82ADBE9-49D0-4979-BA44-05AA4A5940B6}">
      <dgm:prSet/>
      <dgm:spPr/>
      <dgm:t>
        <a:bodyPr/>
        <a:lstStyle/>
        <a:p>
          <a:endParaRPr lang="fr-CA"/>
        </a:p>
      </dgm:t>
    </dgm:pt>
    <dgm:pt modelId="{EADAB622-71DE-408B-9465-045F991F57A4}">
      <dgm:prSet/>
      <dgm:spPr>
        <a:solidFill>
          <a:schemeClr val="accent1">
            <a:lumMod val="50000"/>
          </a:schemeClr>
        </a:solidFill>
      </dgm:spPr>
      <dgm:t>
        <a:bodyPr/>
        <a:lstStyle/>
        <a:p>
          <a:r>
            <a:rPr lang="fr-CA"/>
            <a:t>Royal Military College of Canada</a:t>
          </a:r>
        </a:p>
      </dgm:t>
    </dgm:pt>
    <dgm:pt modelId="{F37BC33F-61D6-410C-89D5-90825822FB38}" type="sibTrans" cxnId="{9255FD8C-2426-4ACC-9C23-C5C65B919629}">
      <dgm:prSet/>
      <dgm:spPr/>
      <dgm:t>
        <a:bodyPr/>
        <a:lstStyle/>
        <a:p>
          <a:endParaRPr lang="fr-CA"/>
        </a:p>
      </dgm:t>
    </dgm:pt>
    <dgm:pt modelId="{A771B107-6E03-40C0-A0FB-3F54F5B1CC96}" type="parTrans" cxnId="{9255FD8C-2426-4ACC-9C23-C5C65B919629}">
      <dgm:prSet/>
      <dgm:spPr/>
      <dgm:t>
        <a:bodyPr/>
        <a:lstStyle/>
        <a:p>
          <a:endParaRPr lang="fr-CA"/>
        </a:p>
      </dgm:t>
    </dgm:pt>
    <dgm:pt modelId="{AB3DA8E2-4897-4926-98A8-9A05EF97EC05}">
      <dgm:prSet/>
      <dgm:spPr>
        <a:solidFill>
          <a:schemeClr val="accent1">
            <a:lumMod val="50000"/>
          </a:schemeClr>
        </a:solidFill>
      </dgm:spPr>
      <dgm:t>
        <a:bodyPr/>
        <a:lstStyle/>
        <a:p>
          <a:r>
            <a:rPr lang="fr-CA"/>
            <a:t>Collège militaire royal de       Saint-Jean</a:t>
          </a:r>
        </a:p>
      </dgm:t>
    </dgm:pt>
    <dgm:pt modelId="{5152B277-A3EF-4A3A-9D70-D9D450931748}" type="sibTrans" cxnId="{0CD84011-F169-4A5F-A378-6C1CDE5D8D86}">
      <dgm:prSet/>
      <dgm:spPr/>
      <dgm:t>
        <a:bodyPr/>
        <a:lstStyle/>
        <a:p>
          <a:endParaRPr lang="fr-CA"/>
        </a:p>
      </dgm:t>
    </dgm:pt>
    <dgm:pt modelId="{6D77CA56-8349-4D2C-A464-04446ECD6ADE}" type="parTrans" cxnId="{0CD84011-F169-4A5F-A378-6C1CDE5D8D86}">
      <dgm:prSet/>
      <dgm:spPr/>
      <dgm:t>
        <a:bodyPr/>
        <a:lstStyle/>
        <a:p>
          <a:endParaRPr lang="fr-CA"/>
        </a:p>
      </dgm:t>
    </dgm:pt>
    <dgm:pt modelId="{FA5F7B9F-F39C-4113-8B1B-2459E6361C50}">
      <dgm:prSet/>
      <dgm:spPr>
        <a:solidFill>
          <a:schemeClr val="accent1">
            <a:lumMod val="50000"/>
          </a:schemeClr>
        </a:solidFill>
      </dgm:spPr>
      <dgm:t>
        <a:bodyPr/>
        <a:lstStyle/>
        <a:p>
          <a:r>
            <a:rPr lang="fr-CA"/>
            <a:t>15 Delivery Centers</a:t>
          </a:r>
        </a:p>
      </dgm:t>
    </dgm:pt>
    <dgm:pt modelId="{055022CC-0557-4541-AAE6-AFC6251186DC}" type="parTrans" cxnId="{62D7EBA6-AF22-41DD-83CE-74EF24A202BA}">
      <dgm:prSet/>
      <dgm:spPr/>
      <dgm:t>
        <a:bodyPr/>
        <a:lstStyle/>
        <a:p>
          <a:endParaRPr lang="fr-CA"/>
        </a:p>
      </dgm:t>
    </dgm:pt>
    <dgm:pt modelId="{7698A3D4-1C43-438A-AF05-5523EFA077F0}" type="sibTrans" cxnId="{62D7EBA6-AF22-41DD-83CE-74EF24A202BA}">
      <dgm:prSet/>
      <dgm:spPr/>
      <dgm:t>
        <a:bodyPr/>
        <a:lstStyle/>
        <a:p>
          <a:endParaRPr lang="fr-CA"/>
        </a:p>
      </dgm:t>
    </dgm:pt>
    <dgm:pt modelId="{77C9C01E-C1FE-4A35-9312-3F9D74B95FF4}">
      <dgm:prSet/>
      <dgm:spPr>
        <a:solidFill>
          <a:schemeClr val="accent1">
            <a:lumMod val="50000"/>
          </a:schemeClr>
        </a:solidFill>
      </dgm:spPr>
      <dgm:t>
        <a:bodyPr/>
        <a:lstStyle/>
        <a:p>
          <a:r>
            <a:rPr lang="fr-CA"/>
            <a:t>4 Delivery Centers</a:t>
          </a:r>
        </a:p>
      </dgm:t>
    </dgm:pt>
    <dgm:pt modelId="{09DFD076-F9F0-4B1D-802B-9375F2A07A5F}" type="parTrans" cxnId="{61DF35F9-746C-4FA8-A1C0-84CD34490827}">
      <dgm:prSet/>
      <dgm:spPr/>
      <dgm:t>
        <a:bodyPr/>
        <a:lstStyle/>
        <a:p>
          <a:endParaRPr lang="fr-CA"/>
        </a:p>
      </dgm:t>
    </dgm:pt>
    <dgm:pt modelId="{2C4F43EA-6248-45A8-B5A1-84C5E7A184D2}" type="sibTrans" cxnId="{61DF35F9-746C-4FA8-A1C0-84CD34490827}">
      <dgm:prSet/>
      <dgm:spPr/>
      <dgm:t>
        <a:bodyPr/>
        <a:lstStyle/>
        <a:p>
          <a:endParaRPr lang="fr-CA"/>
        </a:p>
      </dgm:t>
    </dgm:pt>
    <dgm:pt modelId="{FEA99916-D461-4A71-A783-5E04BFADE253}">
      <dgm:prSet/>
      <dgm:spPr>
        <a:solidFill>
          <a:schemeClr val="accent1">
            <a:lumMod val="50000"/>
          </a:schemeClr>
        </a:solidFill>
      </dgm:spPr>
      <dgm:t>
        <a:bodyPr/>
        <a:lstStyle/>
        <a:p>
          <a:r>
            <a:rPr lang="fr-CA"/>
            <a:t>8 Delivery Centers</a:t>
          </a:r>
        </a:p>
      </dgm:t>
    </dgm:pt>
    <dgm:pt modelId="{3F10EF46-F4D7-4C48-B895-626A23F1285C}" type="parTrans" cxnId="{CA9F6F72-3FEF-4CF8-B22A-FBC2786A915D}">
      <dgm:prSet/>
      <dgm:spPr/>
      <dgm:t>
        <a:bodyPr/>
        <a:lstStyle/>
        <a:p>
          <a:endParaRPr lang="fr-CA"/>
        </a:p>
      </dgm:t>
    </dgm:pt>
    <dgm:pt modelId="{CF835AEF-3070-4FFE-8026-A98D5FCB8870}" type="sibTrans" cxnId="{CA9F6F72-3FEF-4CF8-B22A-FBC2786A915D}">
      <dgm:prSet/>
      <dgm:spPr/>
      <dgm:t>
        <a:bodyPr/>
        <a:lstStyle/>
        <a:p>
          <a:endParaRPr lang="fr-CA"/>
        </a:p>
      </dgm:t>
    </dgm:pt>
    <dgm:pt modelId="{1FD50420-6A5D-4ED6-AB8B-F1432A6CC4C9}">
      <dgm:prSet/>
      <dgm:spPr>
        <a:solidFill>
          <a:schemeClr val="accent1">
            <a:lumMod val="50000"/>
          </a:schemeClr>
        </a:solidFill>
      </dgm:spPr>
      <dgm:t>
        <a:bodyPr/>
        <a:lstStyle/>
        <a:p>
          <a:r>
            <a:rPr lang="fr-CA"/>
            <a:t>3 Delivery Centers</a:t>
          </a:r>
        </a:p>
      </dgm:t>
    </dgm:pt>
    <dgm:pt modelId="{31673BD2-C7A1-4533-B293-9EFFCFF33D5E}" type="parTrans" cxnId="{796838E1-FEBE-4C45-B125-721866F4446B}">
      <dgm:prSet/>
      <dgm:spPr/>
      <dgm:t>
        <a:bodyPr/>
        <a:lstStyle/>
        <a:p>
          <a:endParaRPr lang="fr-CA"/>
        </a:p>
      </dgm:t>
    </dgm:pt>
    <dgm:pt modelId="{48BDABA0-7D7B-4EDF-B80C-EE65AC631FBA}" type="sibTrans" cxnId="{796838E1-FEBE-4C45-B125-721866F4446B}">
      <dgm:prSet/>
      <dgm:spPr/>
      <dgm:t>
        <a:bodyPr/>
        <a:lstStyle/>
        <a:p>
          <a:endParaRPr lang="fr-CA"/>
        </a:p>
      </dgm:t>
    </dgm:pt>
    <dgm:pt modelId="{1938B709-CD05-4D57-ADAA-6AAB5B0CB73B}" type="pres">
      <dgm:prSet presAssocID="{53AE2E8A-D026-47EC-B8D9-CFF64F676AD4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EDC7B04D-404C-446D-84CF-2BB7A133670C}" type="pres">
      <dgm:prSet presAssocID="{1DA14C20-DD4F-44D0-884E-77BD14906B28}" presName="hierRoot1" presStyleCnt="0">
        <dgm:presLayoutVars>
          <dgm:hierBranch val="init"/>
        </dgm:presLayoutVars>
      </dgm:prSet>
      <dgm:spPr/>
    </dgm:pt>
    <dgm:pt modelId="{7C721EF3-66D6-4ABA-A61B-862940165781}" type="pres">
      <dgm:prSet presAssocID="{1DA14C20-DD4F-44D0-884E-77BD14906B28}" presName="rootComposite1" presStyleCnt="0"/>
      <dgm:spPr/>
    </dgm:pt>
    <dgm:pt modelId="{8E9D2F51-9D55-4E7B-8472-ADB768095669}" type="pres">
      <dgm:prSet presAssocID="{1DA14C20-DD4F-44D0-884E-77BD14906B28}" presName="rootText1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B2B653AB-33C6-454D-9B40-D033E63776A0}" type="pres">
      <dgm:prSet presAssocID="{1DA14C20-DD4F-44D0-884E-77BD14906B28}" presName="rootConnector1" presStyleLbl="node1" presStyleIdx="0" presStyleCnt="0"/>
      <dgm:spPr/>
      <dgm:t>
        <a:bodyPr/>
        <a:lstStyle/>
        <a:p>
          <a:endParaRPr lang="en-US"/>
        </a:p>
      </dgm:t>
    </dgm:pt>
    <dgm:pt modelId="{50627543-E169-4D69-9840-A6CC865F3FB3}" type="pres">
      <dgm:prSet presAssocID="{1DA14C20-DD4F-44D0-884E-77BD14906B28}" presName="hierChild2" presStyleCnt="0"/>
      <dgm:spPr/>
    </dgm:pt>
    <dgm:pt modelId="{7F0CDBB0-0788-4BE7-9A52-EA9046D67D91}" type="pres">
      <dgm:prSet presAssocID="{EFDD5B76-2BDA-4417-BFE0-7F572FA5C572}" presName="Name37" presStyleLbl="parChTrans1D2" presStyleIdx="0" presStyleCnt="6"/>
      <dgm:spPr/>
      <dgm:t>
        <a:bodyPr/>
        <a:lstStyle/>
        <a:p>
          <a:endParaRPr lang="en-US"/>
        </a:p>
      </dgm:t>
    </dgm:pt>
    <dgm:pt modelId="{9AA2B351-758A-4386-8A3C-45ADB5C61158}" type="pres">
      <dgm:prSet presAssocID="{404ADE64-FB94-440B-A43F-7B2F09E72816}" presName="hierRoot2" presStyleCnt="0">
        <dgm:presLayoutVars>
          <dgm:hierBranch val="init"/>
        </dgm:presLayoutVars>
      </dgm:prSet>
      <dgm:spPr/>
    </dgm:pt>
    <dgm:pt modelId="{0115262E-DCD3-43F3-9004-EF529E5F93EB}" type="pres">
      <dgm:prSet presAssocID="{404ADE64-FB94-440B-A43F-7B2F09E72816}" presName="rootComposite" presStyleCnt="0"/>
      <dgm:spPr/>
    </dgm:pt>
    <dgm:pt modelId="{067881A6-A868-4B16-8960-AE4586A94AF0}" type="pres">
      <dgm:prSet presAssocID="{404ADE64-FB94-440B-A43F-7B2F09E72816}" presName="rootText" presStyleLbl="node2" presStyleIdx="0" presStyleCnt="6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3BA5E061-3543-4182-B455-D6E8A78755F7}" type="pres">
      <dgm:prSet presAssocID="{404ADE64-FB94-440B-A43F-7B2F09E72816}" presName="rootConnector" presStyleLbl="node2" presStyleIdx="0" presStyleCnt="6"/>
      <dgm:spPr/>
      <dgm:t>
        <a:bodyPr/>
        <a:lstStyle/>
        <a:p>
          <a:endParaRPr lang="en-US"/>
        </a:p>
      </dgm:t>
    </dgm:pt>
    <dgm:pt modelId="{702D3580-34F0-465D-97BA-5F72D61773E2}" type="pres">
      <dgm:prSet presAssocID="{404ADE64-FB94-440B-A43F-7B2F09E72816}" presName="hierChild4" presStyleCnt="0"/>
      <dgm:spPr/>
    </dgm:pt>
    <dgm:pt modelId="{C08C0FC5-6266-45D1-B35D-F18F961B21DE}" type="pres">
      <dgm:prSet presAssocID="{055022CC-0557-4541-AAE6-AFC6251186DC}" presName="Name37" presStyleLbl="parChTrans1D3" presStyleIdx="0" presStyleCnt="4"/>
      <dgm:spPr/>
      <dgm:t>
        <a:bodyPr/>
        <a:lstStyle/>
        <a:p>
          <a:endParaRPr lang="en-US"/>
        </a:p>
      </dgm:t>
    </dgm:pt>
    <dgm:pt modelId="{7BD3DBC4-C0B1-40EE-9E2A-A27DEDA50DB7}" type="pres">
      <dgm:prSet presAssocID="{FA5F7B9F-F39C-4113-8B1B-2459E6361C50}" presName="hierRoot2" presStyleCnt="0">
        <dgm:presLayoutVars>
          <dgm:hierBranch val="init"/>
        </dgm:presLayoutVars>
      </dgm:prSet>
      <dgm:spPr/>
    </dgm:pt>
    <dgm:pt modelId="{48E34576-D1DD-425B-B947-AB5D1BDB5419}" type="pres">
      <dgm:prSet presAssocID="{FA5F7B9F-F39C-4113-8B1B-2459E6361C50}" presName="rootComposite" presStyleCnt="0"/>
      <dgm:spPr/>
    </dgm:pt>
    <dgm:pt modelId="{DBA6415F-C832-47EC-A9E6-A5C7279F831B}" type="pres">
      <dgm:prSet presAssocID="{FA5F7B9F-F39C-4113-8B1B-2459E6361C50}" presName="rootText" presStyleLbl="node3" presStyleIdx="0" presStyleCnt="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A40ED1D2-C4FD-42AE-9053-85E77CE31E6B}" type="pres">
      <dgm:prSet presAssocID="{FA5F7B9F-F39C-4113-8B1B-2459E6361C50}" presName="rootConnector" presStyleLbl="node3" presStyleIdx="0" presStyleCnt="4"/>
      <dgm:spPr/>
      <dgm:t>
        <a:bodyPr/>
        <a:lstStyle/>
        <a:p>
          <a:endParaRPr lang="en-US"/>
        </a:p>
      </dgm:t>
    </dgm:pt>
    <dgm:pt modelId="{8CBC75CD-8DFB-49EF-B39C-7A1FC1B54057}" type="pres">
      <dgm:prSet presAssocID="{FA5F7B9F-F39C-4113-8B1B-2459E6361C50}" presName="hierChild4" presStyleCnt="0"/>
      <dgm:spPr/>
    </dgm:pt>
    <dgm:pt modelId="{0854432F-216F-4E09-8722-C43AA8B6F6F2}" type="pres">
      <dgm:prSet presAssocID="{FA5F7B9F-F39C-4113-8B1B-2459E6361C50}" presName="hierChild5" presStyleCnt="0"/>
      <dgm:spPr/>
    </dgm:pt>
    <dgm:pt modelId="{20A4DDAE-4938-42FE-9E82-0C436A7C71B5}" type="pres">
      <dgm:prSet presAssocID="{404ADE64-FB94-440B-A43F-7B2F09E72816}" presName="hierChild5" presStyleCnt="0"/>
      <dgm:spPr/>
    </dgm:pt>
    <dgm:pt modelId="{BE1E2EC3-CBC7-4F3C-AAF2-BDBB772A683D}" type="pres">
      <dgm:prSet presAssocID="{35D437FE-E748-4E7B-A120-DF79822EF3C5}" presName="Name37" presStyleLbl="parChTrans1D2" presStyleIdx="1" presStyleCnt="6"/>
      <dgm:spPr/>
      <dgm:t>
        <a:bodyPr/>
        <a:lstStyle/>
        <a:p>
          <a:endParaRPr lang="en-US"/>
        </a:p>
      </dgm:t>
    </dgm:pt>
    <dgm:pt modelId="{1F402187-D1BB-4754-B404-B362AD780F8D}" type="pres">
      <dgm:prSet presAssocID="{309A7932-3A7F-4804-8AC1-C8A7024C7F6E}" presName="hierRoot2" presStyleCnt="0">
        <dgm:presLayoutVars>
          <dgm:hierBranch val="init"/>
        </dgm:presLayoutVars>
      </dgm:prSet>
      <dgm:spPr/>
    </dgm:pt>
    <dgm:pt modelId="{1549310F-5D65-4450-B89B-BCDA7C1086CE}" type="pres">
      <dgm:prSet presAssocID="{309A7932-3A7F-4804-8AC1-C8A7024C7F6E}" presName="rootComposite" presStyleCnt="0"/>
      <dgm:spPr/>
    </dgm:pt>
    <dgm:pt modelId="{1FE3E207-6C07-4FC9-9B87-1DA5BBA534DC}" type="pres">
      <dgm:prSet presAssocID="{309A7932-3A7F-4804-8AC1-C8A7024C7F6E}" presName="rootText" presStyleLbl="node2" presStyleIdx="1" presStyleCnt="6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4ACA9079-7FAB-46EE-BEB6-5705DA006F50}" type="pres">
      <dgm:prSet presAssocID="{309A7932-3A7F-4804-8AC1-C8A7024C7F6E}" presName="rootConnector" presStyleLbl="node2" presStyleIdx="1" presStyleCnt="6"/>
      <dgm:spPr/>
      <dgm:t>
        <a:bodyPr/>
        <a:lstStyle/>
        <a:p>
          <a:endParaRPr lang="en-US"/>
        </a:p>
      </dgm:t>
    </dgm:pt>
    <dgm:pt modelId="{B509845F-68F7-446F-B9F1-A37031A6B4E6}" type="pres">
      <dgm:prSet presAssocID="{309A7932-3A7F-4804-8AC1-C8A7024C7F6E}" presName="hierChild4" presStyleCnt="0"/>
      <dgm:spPr/>
    </dgm:pt>
    <dgm:pt modelId="{873B78D6-AD31-4D89-A03B-67DF544344EE}" type="pres">
      <dgm:prSet presAssocID="{09DFD076-F9F0-4B1D-802B-9375F2A07A5F}" presName="Name37" presStyleLbl="parChTrans1D3" presStyleIdx="1" presStyleCnt="4"/>
      <dgm:spPr/>
      <dgm:t>
        <a:bodyPr/>
        <a:lstStyle/>
        <a:p>
          <a:endParaRPr lang="en-US"/>
        </a:p>
      </dgm:t>
    </dgm:pt>
    <dgm:pt modelId="{B6D8D713-6167-4D3B-9080-3F042A7F321E}" type="pres">
      <dgm:prSet presAssocID="{77C9C01E-C1FE-4A35-9312-3F9D74B95FF4}" presName="hierRoot2" presStyleCnt="0">
        <dgm:presLayoutVars>
          <dgm:hierBranch val="init"/>
        </dgm:presLayoutVars>
      </dgm:prSet>
      <dgm:spPr/>
    </dgm:pt>
    <dgm:pt modelId="{CB8DBF12-B67E-4CFA-AC75-7742591C1777}" type="pres">
      <dgm:prSet presAssocID="{77C9C01E-C1FE-4A35-9312-3F9D74B95FF4}" presName="rootComposite" presStyleCnt="0"/>
      <dgm:spPr/>
    </dgm:pt>
    <dgm:pt modelId="{A952FDD4-EBDB-4677-89CC-61049081AE08}" type="pres">
      <dgm:prSet presAssocID="{77C9C01E-C1FE-4A35-9312-3F9D74B95FF4}" presName="rootText" presStyleLbl="node3" presStyleIdx="1" presStyleCnt="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F9AB9899-1AFC-49AA-8E18-EFC12FDF51D2}" type="pres">
      <dgm:prSet presAssocID="{77C9C01E-C1FE-4A35-9312-3F9D74B95FF4}" presName="rootConnector" presStyleLbl="node3" presStyleIdx="1" presStyleCnt="4"/>
      <dgm:spPr/>
      <dgm:t>
        <a:bodyPr/>
        <a:lstStyle/>
        <a:p>
          <a:endParaRPr lang="en-US"/>
        </a:p>
      </dgm:t>
    </dgm:pt>
    <dgm:pt modelId="{68143C10-54BA-478C-A72A-019EA6031A00}" type="pres">
      <dgm:prSet presAssocID="{77C9C01E-C1FE-4A35-9312-3F9D74B95FF4}" presName="hierChild4" presStyleCnt="0"/>
      <dgm:spPr/>
    </dgm:pt>
    <dgm:pt modelId="{4084B9D6-8D9C-46BD-ACFB-2EE9BA6A2D4D}" type="pres">
      <dgm:prSet presAssocID="{77C9C01E-C1FE-4A35-9312-3F9D74B95FF4}" presName="hierChild5" presStyleCnt="0"/>
      <dgm:spPr/>
    </dgm:pt>
    <dgm:pt modelId="{C628D365-6C5E-48C2-A9A4-C3CD0BBF5AF9}" type="pres">
      <dgm:prSet presAssocID="{309A7932-3A7F-4804-8AC1-C8A7024C7F6E}" presName="hierChild5" presStyleCnt="0"/>
      <dgm:spPr/>
    </dgm:pt>
    <dgm:pt modelId="{45BE9298-B168-4438-B65E-B2CD7B7DBDB3}" type="pres">
      <dgm:prSet presAssocID="{5180AE1A-A077-40D9-AE9B-9507D8976071}" presName="Name37" presStyleLbl="parChTrans1D2" presStyleIdx="2" presStyleCnt="6"/>
      <dgm:spPr/>
      <dgm:t>
        <a:bodyPr/>
        <a:lstStyle/>
        <a:p>
          <a:endParaRPr lang="en-US"/>
        </a:p>
      </dgm:t>
    </dgm:pt>
    <dgm:pt modelId="{F5106A5B-5F52-4BE6-AF79-46E1812392F3}" type="pres">
      <dgm:prSet presAssocID="{64BB26FC-EEF3-4BAD-AD0E-779476347F74}" presName="hierRoot2" presStyleCnt="0">
        <dgm:presLayoutVars>
          <dgm:hierBranch val="init"/>
        </dgm:presLayoutVars>
      </dgm:prSet>
      <dgm:spPr/>
    </dgm:pt>
    <dgm:pt modelId="{D07F5197-B44A-4E80-9077-B1E912F10260}" type="pres">
      <dgm:prSet presAssocID="{64BB26FC-EEF3-4BAD-AD0E-779476347F74}" presName="rootComposite" presStyleCnt="0"/>
      <dgm:spPr/>
    </dgm:pt>
    <dgm:pt modelId="{DAC917EF-1F06-4130-8108-0887BE68F71F}" type="pres">
      <dgm:prSet presAssocID="{64BB26FC-EEF3-4BAD-AD0E-779476347F74}" presName="rootText" presStyleLbl="node2" presStyleIdx="2" presStyleCnt="6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173E7E6E-EC75-443B-B3DD-5646CE5D0DAB}" type="pres">
      <dgm:prSet presAssocID="{64BB26FC-EEF3-4BAD-AD0E-779476347F74}" presName="rootConnector" presStyleLbl="node2" presStyleIdx="2" presStyleCnt="6"/>
      <dgm:spPr/>
      <dgm:t>
        <a:bodyPr/>
        <a:lstStyle/>
        <a:p>
          <a:endParaRPr lang="en-US"/>
        </a:p>
      </dgm:t>
    </dgm:pt>
    <dgm:pt modelId="{1D2A0B3A-AA12-4C10-8C00-5818C28278EF}" type="pres">
      <dgm:prSet presAssocID="{64BB26FC-EEF3-4BAD-AD0E-779476347F74}" presName="hierChild4" presStyleCnt="0"/>
      <dgm:spPr/>
    </dgm:pt>
    <dgm:pt modelId="{BE232447-E504-4BA0-8F5E-A402C3C4786E}" type="pres">
      <dgm:prSet presAssocID="{3F10EF46-F4D7-4C48-B895-626A23F1285C}" presName="Name37" presStyleLbl="parChTrans1D3" presStyleIdx="2" presStyleCnt="4"/>
      <dgm:spPr/>
      <dgm:t>
        <a:bodyPr/>
        <a:lstStyle/>
        <a:p>
          <a:endParaRPr lang="en-US"/>
        </a:p>
      </dgm:t>
    </dgm:pt>
    <dgm:pt modelId="{FE5BD6C4-785A-40F1-B64F-0BFF725452A9}" type="pres">
      <dgm:prSet presAssocID="{FEA99916-D461-4A71-A783-5E04BFADE253}" presName="hierRoot2" presStyleCnt="0">
        <dgm:presLayoutVars>
          <dgm:hierBranch val="init"/>
        </dgm:presLayoutVars>
      </dgm:prSet>
      <dgm:spPr/>
    </dgm:pt>
    <dgm:pt modelId="{C9C68463-C83B-475E-99BF-AB00A65DEA53}" type="pres">
      <dgm:prSet presAssocID="{FEA99916-D461-4A71-A783-5E04BFADE253}" presName="rootComposite" presStyleCnt="0"/>
      <dgm:spPr/>
    </dgm:pt>
    <dgm:pt modelId="{5770DA82-CC82-4B4F-975E-FE80839518C0}" type="pres">
      <dgm:prSet presAssocID="{FEA99916-D461-4A71-A783-5E04BFADE253}" presName="rootText" presStyleLbl="node3" presStyleIdx="2" presStyleCnt="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2CF7F328-CE2D-4E2A-B53C-E1D6E2357480}" type="pres">
      <dgm:prSet presAssocID="{FEA99916-D461-4A71-A783-5E04BFADE253}" presName="rootConnector" presStyleLbl="node3" presStyleIdx="2" presStyleCnt="4"/>
      <dgm:spPr/>
      <dgm:t>
        <a:bodyPr/>
        <a:lstStyle/>
        <a:p>
          <a:endParaRPr lang="en-US"/>
        </a:p>
      </dgm:t>
    </dgm:pt>
    <dgm:pt modelId="{87EBB08B-1BEB-4ED1-AABD-47A9D29D0568}" type="pres">
      <dgm:prSet presAssocID="{FEA99916-D461-4A71-A783-5E04BFADE253}" presName="hierChild4" presStyleCnt="0"/>
      <dgm:spPr/>
    </dgm:pt>
    <dgm:pt modelId="{2461243D-E672-4492-B42A-72F319D6D705}" type="pres">
      <dgm:prSet presAssocID="{FEA99916-D461-4A71-A783-5E04BFADE253}" presName="hierChild5" presStyleCnt="0"/>
      <dgm:spPr/>
    </dgm:pt>
    <dgm:pt modelId="{32B4314F-D922-4F7D-B6C2-33EDCA524366}" type="pres">
      <dgm:prSet presAssocID="{64BB26FC-EEF3-4BAD-AD0E-779476347F74}" presName="hierChild5" presStyleCnt="0"/>
      <dgm:spPr/>
    </dgm:pt>
    <dgm:pt modelId="{4BB3A5AC-94E8-42D0-8E4A-C04AFEFF19F0}" type="pres">
      <dgm:prSet presAssocID="{D4CF68BC-BB85-42A9-972F-39C515F07C32}" presName="Name37" presStyleLbl="parChTrans1D2" presStyleIdx="3" presStyleCnt="6"/>
      <dgm:spPr/>
      <dgm:t>
        <a:bodyPr/>
        <a:lstStyle/>
        <a:p>
          <a:endParaRPr lang="en-US"/>
        </a:p>
      </dgm:t>
    </dgm:pt>
    <dgm:pt modelId="{E9F31A99-09F3-4975-83F4-FBA3593E0DF1}" type="pres">
      <dgm:prSet presAssocID="{9A1E9CC7-6C1C-4544-B456-5FD7DF131021}" presName="hierRoot2" presStyleCnt="0">
        <dgm:presLayoutVars>
          <dgm:hierBranch val="init"/>
        </dgm:presLayoutVars>
      </dgm:prSet>
      <dgm:spPr/>
    </dgm:pt>
    <dgm:pt modelId="{2DA51DB6-7B3D-4732-A25C-0BEB387C5CCA}" type="pres">
      <dgm:prSet presAssocID="{9A1E9CC7-6C1C-4544-B456-5FD7DF131021}" presName="rootComposite" presStyleCnt="0"/>
      <dgm:spPr/>
    </dgm:pt>
    <dgm:pt modelId="{E947C1E4-E05C-451F-945C-AE78F65875A6}" type="pres">
      <dgm:prSet presAssocID="{9A1E9CC7-6C1C-4544-B456-5FD7DF131021}" presName="rootText" presStyleLbl="node2" presStyleIdx="3" presStyleCnt="6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5EDC090C-D50F-4347-A379-BD63C62449DD}" type="pres">
      <dgm:prSet presAssocID="{9A1E9CC7-6C1C-4544-B456-5FD7DF131021}" presName="rootConnector" presStyleLbl="node2" presStyleIdx="3" presStyleCnt="6"/>
      <dgm:spPr/>
      <dgm:t>
        <a:bodyPr/>
        <a:lstStyle/>
        <a:p>
          <a:endParaRPr lang="en-US"/>
        </a:p>
      </dgm:t>
    </dgm:pt>
    <dgm:pt modelId="{D316470A-C814-41BF-9BCB-F13A32851B84}" type="pres">
      <dgm:prSet presAssocID="{9A1E9CC7-6C1C-4544-B456-5FD7DF131021}" presName="hierChild4" presStyleCnt="0"/>
      <dgm:spPr/>
    </dgm:pt>
    <dgm:pt modelId="{AD3BBF7C-00BB-4CC8-867B-8342F6CD25D9}" type="pres">
      <dgm:prSet presAssocID="{31673BD2-C7A1-4533-B293-9EFFCFF33D5E}" presName="Name37" presStyleLbl="parChTrans1D3" presStyleIdx="3" presStyleCnt="4"/>
      <dgm:spPr/>
      <dgm:t>
        <a:bodyPr/>
        <a:lstStyle/>
        <a:p>
          <a:endParaRPr lang="en-US"/>
        </a:p>
      </dgm:t>
    </dgm:pt>
    <dgm:pt modelId="{9EFCB6DF-B823-433B-855E-4362868A4CDD}" type="pres">
      <dgm:prSet presAssocID="{1FD50420-6A5D-4ED6-AB8B-F1432A6CC4C9}" presName="hierRoot2" presStyleCnt="0">
        <dgm:presLayoutVars>
          <dgm:hierBranch val="init"/>
        </dgm:presLayoutVars>
      </dgm:prSet>
      <dgm:spPr/>
    </dgm:pt>
    <dgm:pt modelId="{E4D10E07-2A82-4694-94C8-2CD2F0B1FDE8}" type="pres">
      <dgm:prSet presAssocID="{1FD50420-6A5D-4ED6-AB8B-F1432A6CC4C9}" presName="rootComposite" presStyleCnt="0"/>
      <dgm:spPr/>
    </dgm:pt>
    <dgm:pt modelId="{068C3121-B612-47B7-8B28-6F56C6670596}" type="pres">
      <dgm:prSet presAssocID="{1FD50420-6A5D-4ED6-AB8B-F1432A6CC4C9}" presName="rootText" presStyleLbl="node3" presStyleIdx="3" presStyleCnt="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808675DD-F0FD-4FEF-AB27-F2CF8A3ADDD6}" type="pres">
      <dgm:prSet presAssocID="{1FD50420-6A5D-4ED6-AB8B-F1432A6CC4C9}" presName="rootConnector" presStyleLbl="node3" presStyleIdx="3" presStyleCnt="4"/>
      <dgm:spPr/>
      <dgm:t>
        <a:bodyPr/>
        <a:lstStyle/>
        <a:p>
          <a:endParaRPr lang="en-US"/>
        </a:p>
      </dgm:t>
    </dgm:pt>
    <dgm:pt modelId="{BB2278DF-C6EF-4AB7-ACA8-60B7F30C3F0B}" type="pres">
      <dgm:prSet presAssocID="{1FD50420-6A5D-4ED6-AB8B-F1432A6CC4C9}" presName="hierChild4" presStyleCnt="0"/>
      <dgm:spPr/>
    </dgm:pt>
    <dgm:pt modelId="{6846B931-6CDE-4CB8-AFEE-63045C6A8344}" type="pres">
      <dgm:prSet presAssocID="{1FD50420-6A5D-4ED6-AB8B-F1432A6CC4C9}" presName="hierChild5" presStyleCnt="0"/>
      <dgm:spPr/>
    </dgm:pt>
    <dgm:pt modelId="{D7E12B22-25B9-447B-9582-DE92C9FB3663}" type="pres">
      <dgm:prSet presAssocID="{9A1E9CC7-6C1C-4544-B456-5FD7DF131021}" presName="hierChild5" presStyleCnt="0"/>
      <dgm:spPr/>
    </dgm:pt>
    <dgm:pt modelId="{38FF4841-0D0F-4F3C-9C04-9670DA53F4FF}" type="pres">
      <dgm:prSet presAssocID="{A771B107-6E03-40C0-A0FB-3F54F5B1CC96}" presName="Name37" presStyleLbl="parChTrans1D2" presStyleIdx="4" presStyleCnt="6"/>
      <dgm:spPr/>
      <dgm:t>
        <a:bodyPr/>
        <a:lstStyle/>
        <a:p>
          <a:endParaRPr lang="en-US"/>
        </a:p>
      </dgm:t>
    </dgm:pt>
    <dgm:pt modelId="{C6721D9F-B9B6-4C9D-A531-9D31118CC718}" type="pres">
      <dgm:prSet presAssocID="{EADAB622-71DE-408B-9465-045F991F57A4}" presName="hierRoot2" presStyleCnt="0">
        <dgm:presLayoutVars>
          <dgm:hierBranch val="init"/>
        </dgm:presLayoutVars>
      </dgm:prSet>
      <dgm:spPr/>
    </dgm:pt>
    <dgm:pt modelId="{9A252421-AB97-42CD-8189-6D8DDA304186}" type="pres">
      <dgm:prSet presAssocID="{EADAB622-71DE-408B-9465-045F991F57A4}" presName="rootComposite" presStyleCnt="0"/>
      <dgm:spPr/>
    </dgm:pt>
    <dgm:pt modelId="{0467A5AD-FEF3-4F54-9DD2-B89F08FD79E1}" type="pres">
      <dgm:prSet presAssocID="{EADAB622-71DE-408B-9465-045F991F57A4}" presName="rootText" presStyleLbl="node2" presStyleIdx="4" presStyleCnt="6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D2BA47FB-5665-4A44-B07C-4226F5963AEC}" type="pres">
      <dgm:prSet presAssocID="{EADAB622-71DE-408B-9465-045F991F57A4}" presName="rootConnector" presStyleLbl="node2" presStyleIdx="4" presStyleCnt="6"/>
      <dgm:spPr/>
      <dgm:t>
        <a:bodyPr/>
        <a:lstStyle/>
        <a:p>
          <a:endParaRPr lang="en-US"/>
        </a:p>
      </dgm:t>
    </dgm:pt>
    <dgm:pt modelId="{41C5C7ED-8D36-454C-B1D8-D0A22F98BB8D}" type="pres">
      <dgm:prSet presAssocID="{EADAB622-71DE-408B-9465-045F991F57A4}" presName="hierChild4" presStyleCnt="0"/>
      <dgm:spPr/>
    </dgm:pt>
    <dgm:pt modelId="{6AD5CFC3-C372-4817-AD33-BBE804C30B71}" type="pres">
      <dgm:prSet presAssocID="{EADAB622-71DE-408B-9465-045F991F57A4}" presName="hierChild5" presStyleCnt="0"/>
      <dgm:spPr/>
    </dgm:pt>
    <dgm:pt modelId="{E546B6AC-D6EF-4FCD-B7B0-68100BF17085}" type="pres">
      <dgm:prSet presAssocID="{6D77CA56-8349-4D2C-A464-04446ECD6ADE}" presName="Name37" presStyleLbl="parChTrans1D2" presStyleIdx="5" presStyleCnt="6"/>
      <dgm:spPr/>
      <dgm:t>
        <a:bodyPr/>
        <a:lstStyle/>
        <a:p>
          <a:endParaRPr lang="en-US"/>
        </a:p>
      </dgm:t>
    </dgm:pt>
    <dgm:pt modelId="{44B4AB68-6059-45F3-8115-7AC2D65A4746}" type="pres">
      <dgm:prSet presAssocID="{AB3DA8E2-4897-4926-98A8-9A05EF97EC05}" presName="hierRoot2" presStyleCnt="0">
        <dgm:presLayoutVars>
          <dgm:hierBranch val="init"/>
        </dgm:presLayoutVars>
      </dgm:prSet>
      <dgm:spPr/>
    </dgm:pt>
    <dgm:pt modelId="{E1156611-1B45-4DB8-8DAE-85BA61F5570E}" type="pres">
      <dgm:prSet presAssocID="{AB3DA8E2-4897-4926-98A8-9A05EF97EC05}" presName="rootComposite" presStyleCnt="0"/>
      <dgm:spPr/>
    </dgm:pt>
    <dgm:pt modelId="{344063F1-B0CE-4E51-A189-CE8B6512CF5D}" type="pres">
      <dgm:prSet presAssocID="{AB3DA8E2-4897-4926-98A8-9A05EF97EC05}" presName="rootText" presStyleLbl="node2" presStyleIdx="5" presStyleCnt="6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689A1EFB-7439-46A3-9E3C-5948D53A8959}" type="pres">
      <dgm:prSet presAssocID="{AB3DA8E2-4897-4926-98A8-9A05EF97EC05}" presName="rootConnector" presStyleLbl="node2" presStyleIdx="5" presStyleCnt="6"/>
      <dgm:spPr/>
      <dgm:t>
        <a:bodyPr/>
        <a:lstStyle/>
        <a:p>
          <a:endParaRPr lang="en-US"/>
        </a:p>
      </dgm:t>
    </dgm:pt>
    <dgm:pt modelId="{89E9DB50-51DF-4088-8F0E-7723011FC2C2}" type="pres">
      <dgm:prSet presAssocID="{AB3DA8E2-4897-4926-98A8-9A05EF97EC05}" presName="hierChild4" presStyleCnt="0"/>
      <dgm:spPr/>
    </dgm:pt>
    <dgm:pt modelId="{09DA0EDA-829F-4620-B152-B930C57C9786}" type="pres">
      <dgm:prSet presAssocID="{AB3DA8E2-4897-4926-98A8-9A05EF97EC05}" presName="hierChild5" presStyleCnt="0"/>
      <dgm:spPr/>
    </dgm:pt>
    <dgm:pt modelId="{7DC3F287-321E-4181-B56D-8A0EFAB8EEF9}" type="pres">
      <dgm:prSet presAssocID="{1DA14C20-DD4F-44D0-884E-77BD14906B28}" presName="hierChild3" presStyleCnt="0"/>
      <dgm:spPr/>
    </dgm:pt>
  </dgm:ptLst>
  <dgm:cxnLst>
    <dgm:cxn modelId="{9255FD8C-2426-4ACC-9C23-C5C65B919629}" srcId="{1DA14C20-DD4F-44D0-884E-77BD14906B28}" destId="{EADAB622-71DE-408B-9465-045F991F57A4}" srcOrd="4" destOrd="0" parTransId="{A771B107-6E03-40C0-A0FB-3F54F5B1CC96}" sibTransId="{F37BC33F-61D6-410C-89D5-90825822FB38}"/>
    <dgm:cxn modelId="{1DCC953B-0B17-4FC0-90AC-8CDA8C93B363}" type="presOf" srcId="{EFDD5B76-2BDA-4417-BFE0-7F572FA5C572}" destId="{7F0CDBB0-0788-4BE7-9A52-EA9046D67D91}" srcOrd="0" destOrd="0" presId="urn:microsoft.com/office/officeart/2005/8/layout/orgChart1"/>
    <dgm:cxn modelId="{024958A6-64F7-4A18-AF98-2A0C23091ED9}" type="presOf" srcId="{404ADE64-FB94-440B-A43F-7B2F09E72816}" destId="{067881A6-A868-4B16-8960-AE4586A94AF0}" srcOrd="0" destOrd="0" presId="urn:microsoft.com/office/officeart/2005/8/layout/orgChart1"/>
    <dgm:cxn modelId="{087501FD-E849-414E-BEB2-A9F1A0C3D738}" type="presOf" srcId="{31673BD2-C7A1-4533-B293-9EFFCFF33D5E}" destId="{AD3BBF7C-00BB-4CC8-867B-8342F6CD25D9}" srcOrd="0" destOrd="0" presId="urn:microsoft.com/office/officeart/2005/8/layout/orgChart1"/>
    <dgm:cxn modelId="{80D1604E-CF90-4428-BF6F-429E928F5011}" srcId="{1DA14C20-DD4F-44D0-884E-77BD14906B28}" destId="{309A7932-3A7F-4804-8AC1-C8A7024C7F6E}" srcOrd="1" destOrd="0" parTransId="{35D437FE-E748-4E7B-A120-DF79822EF3C5}" sibTransId="{05D44C5C-41D8-4689-97ED-5850C888AE6E}"/>
    <dgm:cxn modelId="{34399702-E2D0-417C-A003-A9E852C21EEC}" type="presOf" srcId="{EADAB622-71DE-408B-9465-045F991F57A4}" destId="{0467A5AD-FEF3-4F54-9DD2-B89F08FD79E1}" srcOrd="0" destOrd="0" presId="urn:microsoft.com/office/officeart/2005/8/layout/orgChart1"/>
    <dgm:cxn modelId="{796838E1-FEBE-4C45-B125-721866F4446B}" srcId="{9A1E9CC7-6C1C-4544-B456-5FD7DF131021}" destId="{1FD50420-6A5D-4ED6-AB8B-F1432A6CC4C9}" srcOrd="0" destOrd="0" parTransId="{31673BD2-C7A1-4533-B293-9EFFCFF33D5E}" sibTransId="{48BDABA0-7D7B-4EDF-B80C-EE65AC631FBA}"/>
    <dgm:cxn modelId="{55BE3CFA-09A5-4144-81EE-10962E598421}" type="presOf" srcId="{1FD50420-6A5D-4ED6-AB8B-F1432A6CC4C9}" destId="{808675DD-F0FD-4FEF-AB27-F2CF8A3ADDD6}" srcOrd="1" destOrd="0" presId="urn:microsoft.com/office/officeart/2005/8/layout/orgChart1"/>
    <dgm:cxn modelId="{568EF5C4-3297-4DCD-8019-5D0848E5AA5C}" type="presOf" srcId="{3F10EF46-F4D7-4C48-B895-626A23F1285C}" destId="{BE232447-E504-4BA0-8F5E-A402C3C4786E}" srcOrd="0" destOrd="0" presId="urn:microsoft.com/office/officeart/2005/8/layout/orgChart1"/>
    <dgm:cxn modelId="{0CD84011-F169-4A5F-A378-6C1CDE5D8D86}" srcId="{1DA14C20-DD4F-44D0-884E-77BD14906B28}" destId="{AB3DA8E2-4897-4926-98A8-9A05EF97EC05}" srcOrd="5" destOrd="0" parTransId="{6D77CA56-8349-4D2C-A464-04446ECD6ADE}" sibTransId="{5152B277-A3EF-4A3A-9D70-D9D450931748}"/>
    <dgm:cxn modelId="{FE41996F-8744-4090-A6F5-6C70537EBE95}" type="presOf" srcId="{35D437FE-E748-4E7B-A120-DF79822EF3C5}" destId="{BE1E2EC3-CBC7-4F3C-AAF2-BDBB772A683D}" srcOrd="0" destOrd="0" presId="urn:microsoft.com/office/officeart/2005/8/layout/orgChart1"/>
    <dgm:cxn modelId="{DD718F8F-0739-431C-9CDC-06A3144633B6}" type="presOf" srcId="{AB3DA8E2-4897-4926-98A8-9A05EF97EC05}" destId="{344063F1-B0CE-4E51-A189-CE8B6512CF5D}" srcOrd="0" destOrd="0" presId="urn:microsoft.com/office/officeart/2005/8/layout/orgChart1"/>
    <dgm:cxn modelId="{99E1CC64-4D99-4DC7-8636-7D8E75BBF153}" srcId="{1DA14C20-DD4F-44D0-884E-77BD14906B28}" destId="{64BB26FC-EEF3-4BAD-AD0E-779476347F74}" srcOrd="2" destOrd="0" parTransId="{5180AE1A-A077-40D9-AE9B-9507D8976071}" sibTransId="{9B5275F5-B318-4829-A924-767287FFD86F}"/>
    <dgm:cxn modelId="{F82ADBE9-49D0-4979-BA44-05AA4A5940B6}" srcId="{1DA14C20-DD4F-44D0-884E-77BD14906B28}" destId="{9A1E9CC7-6C1C-4544-B456-5FD7DF131021}" srcOrd="3" destOrd="0" parTransId="{D4CF68BC-BB85-42A9-972F-39C515F07C32}" sibTransId="{F8969B17-6F55-4C2D-A942-60E2F685EF4C}"/>
    <dgm:cxn modelId="{4A1DFC75-0284-4673-A73A-EF4DB852057B}" type="presOf" srcId="{EADAB622-71DE-408B-9465-045F991F57A4}" destId="{D2BA47FB-5665-4A44-B07C-4226F5963AEC}" srcOrd="1" destOrd="0" presId="urn:microsoft.com/office/officeart/2005/8/layout/orgChart1"/>
    <dgm:cxn modelId="{4F5D5DEC-4C68-4EB7-BDE4-F1ECBB569B6B}" type="presOf" srcId="{64BB26FC-EEF3-4BAD-AD0E-779476347F74}" destId="{173E7E6E-EC75-443B-B3DD-5646CE5D0DAB}" srcOrd="1" destOrd="0" presId="urn:microsoft.com/office/officeart/2005/8/layout/orgChart1"/>
    <dgm:cxn modelId="{EF951E11-989D-4C19-8826-8B1E8B872373}" type="presOf" srcId="{309A7932-3A7F-4804-8AC1-C8A7024C7F6E}" destId="{4ACA9079-7FAB-46EE-BEB6-5705DA006F50}" srcOrd="1" destOrd="0" presId="urn:microsoft.com/office/officeart/2005/8/layout/orgChart1"/>
    <dgm:cxn modelId="{5CFAA371-45E6-42DC-8002-ACD62C4A89F7}" type="presOf" srcId="{A771B107-6E03-40C0-A0FB-3F54F5B1CC96}" destId="{38FF4841-0D0F-4F3C-9C04-9670DA53F4FF}" srcOrd="0" destOrd="0" presId="urn:microsoft.com/office/officeart/2005/8/layout/orgChart1"/>
    <dgm:cxn modelId="{61DF35F9-746C-4FA8-A1C0-84CD34490827}" srcId="{309A7932-3A7F-4804-8AC1-C8A7024C7F6E}" destId="{77C9C01E-C1FE-4A35-9312-3F9D74B95FF4}" srcOrd="0" destOrd="0" parTransId="{09DFD076-F9F0-4B1D-802B-9375F2A07A5F}" sibTransId="{2C4F43EA-6248-45A8-B5A1-84C5E7A184D2}"/>
    <dgm:cxn modelId="{35A24681-B844-4D77-AD4F-FC8DD520B8FD}" type="presOf" srcId="{D4CF68BC-BB85-42A9-972F-39C515F07C32}" destId="{4BB3A5AC-94E8-42D0-8E4A-C04AFEFF19F0}" srcOrd="0" destOrd="0" presId="urn:microsoft.com/office/officeart/2005/8/layout/orgChart1"/>
    <dgm:cxn modelId="{A73E4E0D-809E-4886-A182-DB2542055545}" type="presOf" srcId="{64BB26FC-EEF3-4BAD-AD0E-779476347F74}" destId="{DAC917EF-1F06-4130-8108-0887BE68F71F}" srcOrd="0" destOrd="0" presId="urn:microsoft.com/office/officeart/2005/8/layout/orgChart1"/>
    <dgm:cxn modelId="{76F01095-DE8E-4743-B819-21B910378EB6}" type="presOf" srcId="{1DA14C20-DD4F-44D0-884E-77BD14906B28}" destId="{B2B653AB-33C6-454D-9B40-D033E63776A0}" srcOrd="1" destOrd="0" presId="urn:microsoft.com/office/officeart/2005/8/layout/orgChart1"/>
    <dgm:cxn modelId="{70005D96-276B-45FF-8664-F646A33C9880}" srcId="{1DA14C20-DD4F-44D0-884E-77BD14906B28}" destId="{404ADE64-FB94-440B-A43F-7B2F09E72816}" srcOrd="0" destOrd="0" parTransId="{EFDD5B76-2BDA-4417-BFE0-7F572FA5C572}" sibTransId="{7DBB5D1B-367E-4465-8722-AF278A20295C}"/>
    <dgm:cxn modelId="{2F16D3A2-CE5C-433C-9A45-58B275C63F7A}" type="presOf" srcId="{9A1E9CC7-6C1C-4544-B456-5FD7DF131021}" destId="{E947C1E4-E05C-451F-945C-AE78F65875A6}" srcOrd="0" destOrd="0" presId="urn:microsoft.com/office/officeart/2005/8/layout/orgChart1"/>
    <dgm:cxn modelId="{9A74D983-EE84-4583-9E8E-8181F8192B6C}" type="presOf" srcId="{77C9C01E-C1FE-4A35-9312-3F9D74B95FF4}" destId="{F9AB9899-1AFC-49AA-8E18-EFC12FDF51D2}" srcOrd="1" destOrd="0" presId="urn:microsoft.com/office/officeart/2005/8/layout/orgChart1"/>
    <dgm:cxn modelId="{9E21C8B9-5A1E-4DAB-ACD7-38D40E4E4D2C}" type="presOf" srcId="{9A1E9CC7-6C1C-4544-B456-5FD7DF131021}" destId="{5EDC090C-D50F-4347-A379-BD63C62449DD}" srcOrd="1" destOrd="0" presId="urn:microsoft.com/office/officeart/2005/8/layout/orgChart1"/>
    <dgm:cxn modelId="{CC967C56-BE33-49B6-AA19-21C948F0313E}" type="presOf" srcId="{FA5F7B9F-F39C-4113-8B1B-2459E6361C50}" destId="{DBA6415F-C832-47EC-A9E6-A5C7279F831B}" srcOrd="0" destOrd="0" presId="urn:microsoft.com/office/officeart/2005/8/layout/orgChart1"/>
    <dgm:cxn modelId="{DF103BAB-8C1A-40E7-8F64-5ED312370D6A}" type="presOf" srcId="{1DA14C20-DD4F-44D0-884E-77BD14906B28}" destId="{8E9D2F51-9D55-4E7B-8472-ADB768095669}" srcOrd="0" destOrd="0" presId="urn:microsoft.com/office/officeart/2005/8/layout/orgChart1"/>
    <dgm:cxn modelId="{EBC7026A-6C0A-48CB-A796-E4B44C619778}" type="presOf" srcId="{5180AE1A-A077-40D9-AE9B-9507D8976071}" destId="{45BE9298-B168-4438-B65E-B2CD7B7DBDB3}" srcOrd="0" destOrd="0" presId="urn:microsoft.com/office/officeart/2005/8/layout/orgChart1"/>
    <dgm:cxn modelId="{C35D66BE-42F3-4048-A350-82C9FE6951D7}" type="presOf" srcId="{FEA99916-D461-4A71-A783-5E04BFADE253}" destId="{5770DA82-CC82-4B4F-975E-FE80839518C0}" srcOrd="0" destOrd="0" presId="urn:microsoft.com/office/officeart/2005/8/layout/orgChart1"/>
    <dgm:cxn modelId="{C4FCAAE1-B2D6-427C-B960-C5E6D90FC171}" srcId="{53AE2E8A-D026-47EC-B8D9-CFF64F676AD4}" destId="{1DA14C20-DD4F-44D0-884E-77BD14906B28}" srcOrd="0" destOrd="0" parTransId="{4AD76BED-F90E-4F60-9EFF-ED2A3AAF6F2B}" sibTransId="{CB602BEF-2CE4-420B-811C-F1F1EA4D95FC}"/>
    <dgm:cxn modelId="{5765DFBC-A669-4E4C-81DD-BF30D16CB525}" type="presOf" srcId="{FEA99916-D461-4A71-A783-5E04BFADE253}" destId="{2CF7F328-CE2D-4E2A-B53C-E1D6E2357480}" srcOrd="1" destOrd="0" presId="urn:microsoft.com/office/officeart/2005/8/layout/orgChart1"/>
    <dgm:cxn modelId="{62D7EBA6-AF22-41DD-83CE-74EF24A202BA}" srcId="{404ADE64-FB94-440B-A43F-7B2F09E72816}" destId="{FA5F7B9F-F39C-4113-8B1B-2459E6361C50}" srcOrd="0" destOrd="0" parTransId="{055022CC-0557-4541-AAE6-AFC6251186DC}" sibTransId="{7698A3D4-1C43-438A-AF05-5523EFA077F0}"/>
    <dgm:cxn modelId="{73FDD656-7968-400F-A6FF-6FB7D0C5EE69}" type="presOf" srcId="{404ADE64-FB94-440B-A43F-7B2F09E72816}" destId="{3BA5E061-3543-4182-B455-D6E8A78755F7}" srcOrd="1" destOrd="0" presId="urn:microsoft.com/office/officeart/2005/8/layout/orgChart1"/>
    <dgm:cxn modelId="{65A5F4CC-8000-4A27-B00C-31EB266B2ACE}" type="presOf" srcId="{6D77CA56-8349-4D2C-A464-04446ECD6ADE}" destId="{E546B6AC-D6EF-4FCD-B7B0-68100BF17085}" srcOrd="0" destOrd="0" presId="urn:microsoft.com/office/officeart/2005/8/layout/orgChart1"/>
    <dgm:cxn modelId="{1CCC73AD-AA2F-4A60-8667-6DBCC9F30025}" type="presOf" srcId="{FA5F7B9F-F39C-4113-8B1B-2459E6361C50}" destId="{A40ED1D2-C4FD-42AE-9053-85E77CE31E6B}" srcOrd="1" destOrd="0" presId="urn:microsoft.com/office/officeart/2005/8/layout/orgChart1"/>
    <dgm:cxn modelId="{F8D817A0-D7B7-4A80-A5C8-61A692038709}" type="presOf" srcId="{53AE2E8A-D026-47EC-B8D9-CFF64F676AD4}" destId="{1938B709-CD05-4D57-ADAA-6AAB5B0CB73B}" srcOrd="0" destOrd="0" presId="urn:microsoft.com/office/officeart/2005/8/layout/orgChart1"/>
    <dgm:cxn modelId="{1F9AA754-C44F-4DB8-ABBB-80C5AE6A20BB}" type="presOf" srcId="{309A7932-3A7F-4804-8AC1-C8A7024C7F6E}" destId="{1FE3E207-6C07-4FC9-9B87-1DA5BBA534DC}" srcOrd="0" destOrd="0" presId="urn:microsoft.com/office/officeart/2005/8/layout/orgChart1"/>
    <dgm:cxn modelId="{DE3C7205-3AAA-4684-B22B-9AEC4A1A73EE}" type="presOf" srcId="{1FD50420-6A5D-4ED6-AB8B-F1432A6CC4C9}" destId="{068C3121-B612-47B7-8B28-6F56C6670596}" srcOrd="0" destOrd="0" presId="urn:microsoft.com/office/officeart/2005/8/layout/orgChart1"/>
    <dgm:cxn modelId="{A3EED32C-8504-401A-B44A-B69886080BB8}" type="presOf" srcId="{055022CC-0557-4541-AAE6-AFC6251186DC}" destId="{C08C0FC5-6266-45D1-B35D-F18F961B21DE}" srcOrd="0" destOrd="0" presId="urn:microsoft.com/office/officeart/2005/8/layout/orgChart1"/>
    <dgm:cxn modelId="{CAFFA6B3-6BEA-4F2A-876C-A26CF7427F70}" type="presOf" srcId="{AB3DA8E2-4897-4926-98A8-9A05EF97EC05}" destId="{689A1EFB-7439-46A3-9E3C-5948D53A8959}" srcOrd="1" destOrd="0" presId="urn:microsoft.com/office/officeart/2005/8/layout/orgChart1"/>
    <dgm:cxn modelId="{F4D77085-1D55-41B3-8830-7A3C9C358F63}" type="presOf" srcId="{77C9C01E-C1FE-4A35-9312-3F9D74B95FF4}" destId="{A952FDD4-EBDB-4677-89CC-61049081AE08}" srcOrd="0" destOrd="0" presId="urn:microsoft.com/office/officeart/2005/8/layout/orgChart1"/>
    <dgm:cxn modelId="{CA9F6F72-3FEF-4CF8-B22A-FBC2786A915D}" srcId="{64BB26FC-EEF3-4BAD-AD0E-779476347F74}" destId="{FEA99916-D461-4A71-A783-5E04BFADE253}" srcOrd="0" destOrd="0" parTransId="{3F10EF46-F4D7-4C48-B895-626A23F1285C}" sibTransId="{CF835AEF-3070-4FFE-8026-A98D5FCB8870}"/>
    <dgm:cxn modelId="{F87E2A1E-C7A5-4756-8CFA-9AC1A59AF7A3}" type="presOf" srcId="{09DFD076-F9F0-4B1D-802B-9375F2A07A5F}" destId="{873B78D6-AD31-4D89-A03B-67DF544344EE}" srcOrd="0" destOrd="0" presId="urn:microsoft.com/office/officeart/2005/8/layout/orgChart1"/>
    <dgm:cxn modelId="{1A171413-ACC2-429E-9E40-0041E11079E3}" type="presParOf" srcId="{1938B709-CD05-4D57-ADAA-6AAB5B0CB73B}" destId="{EDC7B04D-404C-446D-84CF-2BB7A133670C}" srcOrd="0" destOrd="0" presId="urn:microsoft.com/office/officeart/2005/8/layout/orgChart1"/>
    <dgm:cxn modelId="{A714D28A-A4D5-4FFB-9A84-E312CAD253DA}" type="presParOf" srcId="{EDC7B04D-404C-446D-84CF-2BB7A133670C}" destId="{7C721EF3-66D6-4ABA-A61B-862940165781}" srcOrd="0" destOrd="0" presId="urn:microsoft.com/office/officeart/2005/8/layout/orgChart1"/>
    <dgm:cxn modelId="{2AE639FC-F82E-49D0-857F-AF903A6330BD}" type="presParOf" srcId="{7C721EF3-66D6-4ABA-A61B-862940165781}" destId="{8E9D2F51-9D55-4E7B-8472-ADB768095669}" srcOrd="0" destOrd="0" presId="urn:microsoft.com/office/officeart/2005/8/layout/orgChart1"/>
    <dgm:cxn modelId="{3459BDBB-76FA-474B-8305-01EB8B84CDB1}" type="presParOf" srcId="{7C721EF3-66D6-4ABA-A61B-862940165781}" destId="{B2B653AB-33C6-454D-9B40-D033E63776A0}" srcOrd="1" destOrd="0" presId="urn:microsoft.com/office/officeart/2005/8/layout/orgChart1"/>
    <dgm:cxn modelId="{8A8DAF85-5E42-4FC9-8576-A9281D1A075D}" type="presParOf" srcId="{EDC7B04D-404C-446D-84CF-2BB7A133670C}" destId="{50627543-E169-4D69-9840-A6CC865F3FB3}" srcOrd="1" destOrd="0" presId="urn:microsoft.com/office/officeart/2005/8/layout/orgChart1"/>
    <dgm:cxn modelId="{BB74F393-5076-4BE5-9297-F9B1C195123D}" type="presParOf" srcId="{50627543-E169-4D69-9840-A6CC865F3FB3}" destId="{7F0CDBB0-0788-4BE7-9A52-EA9046D67D91}" srcOrd="0" destOrd="0" presId="urn:microsoft.com/office/officeart/2005/8/layout/orgChart1"/>
    <dgm:cxn modelId="{2288E0E7-4E56-4DE0-A806-E00C514456BD}" type="presParOf" srcId="{50627543-E169-4D69-9840-A6CC865F3FB3}" destId="{9AA2B351-758A-4386-8A3C-45ADB5C61158}" srcOrd="1" destOrd="0" presId="urn:microsoft.com/office/officeart/2005/8/layout/orgChart1"/>
    <dgm:cxn modelId="{2121DB8A-DA71-46CC-BF2C-1478E0579D7C}" type="presParOf" srcId="{9AA2B351-758A-4386-8A3C-45ADB5C61158}" destId="{0115262E-DCD3-43F3-9004-EF529E5F93EB}" srcOrd="0" destOrd="0" presId="urn:microsoft.com/office/officeart/2005/8/layout/orgChart1"/>
    <dgm:cxn modelId="{FFA3FD42-B743-4830-A843-904C3F450189}" type="presParOf" srcId="{0115262E-DCD3-43F3-9004-EF529E5F93EB}" destId="{067881A6-A868-4B16-8960-AE4586A94AF0}" srcOrd="0" destOrd="0" presId="urn:microsoft.com/office/officeart/2005/8/layout/orgChart1"/>
    <dgm:cxn modelId="{2286A8D4-DF35-4926-BC43-50D1FD6B1A83}" type="presParOf" srcId="{0115262E-DCD3-43F3-9004-EF529E5F93EB}" destId="{3BA5E061-3543-4182-B455-D6E8A78755F7}" srcOrd="1" destOrd="0" presId="urn:microsoft.com/office/officeart/2005/8/layout/orgChart1"/>
    <dgm:cxn modelId="{B47A7C9A-A47C-46FB-BB2F-DA7B73E47A78}" type="presParOf" srcId="{9AA2B351-758A-4386-8A3C-45ADB5C61158}" destId="{702D3580-34F0-465D-97BA-5F72D61773E2}" srcOrd="1" destOrd="0" presId="urn:microsoft.com/office/officeart/2005/8/layout/orgChart1"/>
    <dgm:cxn modelId="{6F02172A-A0EB-430C-9447-438A43074B1C}" type="presParOf" srcId="{702D3580-34F0-465D-97BA-5F72D61773E2}" destId="{C08C0FC5-6266-45D1-B35D-F18F961B21DE}" srcOrd="0" destOrd="0" presId="urn:microsoft.com/office/officeart/2005/8/layout/orgChart1"/>
    <dgm:cxn modelId="{40F9629F-4531-489C-BA60-CFEC41DC3666}" type="presParOf" srcId="{702D3580-34F0-465D-97BA-5F72D61773E2}" destId="{7BD3DBC4-C0B1-40EE-9E2A-A27DEDA50DB7}" srcOrd="1" destOrd="0" presId="urn:microsoft.com/office/officeart/2005/8/layout/orgChart1"/>
    <dgm:cxn modelId="{90511ED9-FE64-40B1-9CC7-AAD03CD9D952}" type="presParOf" srcId="{7BD3DBC4-C0B1-40EE-9E2A-A27DEDA50DB7}" destId="{48E34576-D1DD-425B-B947-AB5D1BDB5419}" srcOrd="0" destOrd="0" presId="urn:microsoft.com/office/officeart/2005/8/layout/orgChart1"/>
    <dgm:cxn modelId="{219F229B-A8CC-4F19-B737-56D499F5EE51}" type="presParOf" srcId="{48E34576-D1DD-425B-B947-AB5D1BDB5419}" destId="{DBA6415F-C832-47EC-A9E6-A5C7279F831B}" srcOrd="0" destOrd="0" presId="urn:microsoft.com/office/officeart/2005/8/layout/orgChart1"/>
    <dgm:cxn modelId="{81170A69-B488-480B-963D-BB901C34014F}" type="presParOf" srcId="{48E34576-D1DD-425B-B947-AB5D1BDB5419}" destId="{A40ED1D2-C4FD-42AE-9053-85E77CE31E6B}" srcOrd="1" destOrd="0" presId="urn:microsoft.com/office/officeart/2005/8/layout/orgChart1"/>
    <dgm:cxn modelId="{F8FDD37A-8709-41A0-8225-F3F84A375843}" type="presParOf" srcId="{7BD3DBC4-C0B1-40EE-9E2A-A27DEDA50DB7}" destId="{8CBC75CD-8DFB-49EF-B39C-7A1FC1B54057}" srcOrd="1" destOrd="0" presId="urn:microsoft.com/office/officeart/2005/8/layout/orgChart1"/>
    <dgm:cxn modelId="{8449A56F-2786-4A0F-BD39-885EB1BD4A68}" type="presParOf" srcId="{7BD3DBC4-C0B1-40EE-9E2A-A27DEDA50DB7}" destId="{0854432F-216F-4E09-8722-C43AA8B6F6F2}" srcOrd="2" destOrd="0" presId="urn:microsoft.com/office/officeart/2005/8/layout/orgChart1"/>
    <dgm:cxn modelId="{48C9E7A5-C920-4EBE-B306-28C54EA45329}" type="presParOf" srcId="{9AA2B351-758A-4386-8A3C-45ADB5C61158}" destId="{20A4DDAE-4938-42FE-9E82-0C436A7C71B5}" srcOrd="2" destOrd="0" presId="urn:microsoft.com/office/officeart/2005/8/layout/orgChart1"/>
    <dgm:cxn modelId="{A49EF6E2-120E-4E15-9807-DCB341324B92}" type="presParOf" srcId="{50627543-E169-4D69-9840-A6CC865F3FB3}" destId="{BE1E2EC3-CBC7-4F3C-AAF2-BDBB772A683D}" srcOrd="2" destOrd="0" presId="urn:microsoft.com/office/officeart/2005/8/layout/orgChart1"/>
    <dgm:cxn modelId="{7775379C-E50D-44EF-B9FD-103276956BCA}" type="presParOf" srcId="{50627543-E169-4D69-9840-A6CC865F3FB3}" destId="{1F402187-D1BB-4754-B404-B362AD780F8D}" srcOrd="3" destOrd="0" presId="urn:microsoft.com/office/officeart/2005/8/layout/orgChart1"/>
    <dgm:cxn modelId="{9DF494F2-C4FD-414B-ABBE-6140B8B5BBB8}" type="presParOf" srcId="{1F402187-D1BB-4754-B404-B362AD780F8D}" destId="{1549310F-5D65-4450-B89B-BCDA7C1086CE}" srcOrd="0" destOrd="0" presId="urn:microsoft.com/office/officeart/2005/8/layout/orgChart1"/>
    <dgm:cxn modelId="{E2835B67-6BDB-425F-9466-3FFF2BC7534C}" type="presParOf" srcId="{1549310F-5D65-4450-B89B-BCDA7C1086CE}" destId="{1FE3E207-6C07-4FC9-9B87-1DA5BBA534DC}" srcOrd="0" destOrd="0" presId="urn:microsoft.com/office/officeart/2005/8/layout/orgChart1"/>
    <dgm:cxn modelId="{C8208720-E418-4582-A70C-14CE2FF77007}" type="presParOf" srcId="{1549310F-5D65-4450-B89B-BCDA7C1086CE}" destId="{4ACA9079-7FAB-46EE-BEB6-5705DA006F50}" srcOrd="1" destOrd="0" presId="urn:microsoft.com/office/officeart/2005/8/layout/orgChart1"/>
    <dgm:cxn modelId="{BDE712F1-FC17-4E61-9945-FE1F2779AC73}" type="presParOf" srcId="{1F402187-D1BB-4754-B404-B362AD780F8D}" destId="{B509845F-68F7-446F-B9F1-A37031A6B4E6}" srcOrd="1" destOrd="0" presId="urn:microsoft.com/office/officeart/2005/8/layout/orgChart1"/>
    <dgm:cxn modelId="{CFBFB7D5-0BC7-4A25-BC28-260AC09C4C32}" type="presParOf" srcId="{B509845F-68F7-446F-B9F1-A37031A6B4E6}" destId="{873B78D6-AD31-4D89-A03B-67DF544344EE}" srcOrd="0" destOrd="0" presId="urn:microsoft.com/office/officeart/2005/8/layout/orgChart1"/>
    <dgm:cxn modelId="{B2D10331-E1F0-47D2-BC78-2B5953E21D35}" type="presParOf" srcId="{B509845F-68F7-446F-B9F1-A37031A6B4E6}" destId="{B6D8D713-6167-4D3B-9080-3F042A7F321E}" srcOrd="1" destOrd="0" presId="urn:microsoft.com/office/officeart/2005/8/layout/orgChart1"/>
    <dgm:cxn modelId="{D91ED077-7529-4F09-9F48-702DB6AC359D}" type="presParOf" srcId="{B6D8D713-6167-4D3B-9080-3F042A7F321E}" destId="{CB8DBF12-B67E-4CFA-AC75-7742591C1777}" srcOrd="0" destOrd="0" presId="urn:microsoft.com/office/officeart/2005/8/layout/orgChart1"/>
    <dgm:cxn modelId="{9B56892E-E6EC-41F9-8086-89C76AFBB0D5}" type="presParOf" srcId="{CB8DBF12-B67E-4CFA-AC75-7742591C1777}" destId="{A952FDD4-EBDB-4677-89CC-61049081AE08}" srcOrd="0" destOrd="0" presId="urn:microsoft.com/office/officeart/2005/8/layout/orgChart1"/>
    <dgm:cxn modelId="{31C922C9-BBBE-47AC-9D15-76BFF4959613}" type="presParOf" srcId="{CB8DBF12-B67E-4CFA-AC75-7742591C1777}" destId="{F9AB9899-1AFC-49AA-8E18-EFC12FDF51D2}" srcOrd="1" destOrd="0" presId="urn:microsoft.com/office/officeart/2005/8/layout/orgChart1"/>
    <dgm:cxn modelId="{E53055C7-C3B1-4468-B7A4-10BFB214C673}" type="presParOf" srcId="{B6D8D713-6167-4D3B-9080-3F042A7F321E}" destId="{68143C10-54BA-478C-A72A-019EA6031A00}" srcOrd="1" destOrd="0" presId="urn:microsoft.com/office/officeart/2005/8/layout/orgChart1"/>
    <dgm:cxn modelId="{D6120D60-ECBF-47BA-A95B-57E0BD32EA50}" type="presParOf" srcId="{B6D8D713-6167-4D3B-9080-3F042A7F321E}" destId="{4084B9D6-8D9C-46BD-ACFB-2EE9BA6A2D4D}" srcOrd="2" destOrd="0" presId="urn:microsoft.com/office/officeart/2005/8/layout/orgChart1"/>
    <dgm:cxn modelId="{B139E7F7-E1DB-4B0D-9B7E-94DD99AEDC69}" type="presParOf" srcId="{1F402187-D1BB-4754-B404-B362AD780F8D}" destId="{C628D365-6C5E-48C2-A9A4-C3CD0BBF5AF9}" srcOrd="2" destOrd="0" presId="urn:microsoft.com/office/officeart/2005/8/layout/orgChart1"/>
    <dgm:cxn modelId="{5061829D-BCDE-4892-8668-70AC8CE42B1E}" type="presParOf" srcId="{50627543-E169-4D69-9840-A6CC865F3FB3}" destId="{45BE9298-B168-4438-B65E-B2CD7B7DBDB3}" srcOrd="4" destOrd="0" presId="urn:microsoft.com/office/officeart/2005/8/layout/orgChart1"/>
    <dgm:cxn modelId="{6D77552F-1B89-4D39-91D6-54C6B8E8375A}" type="presParOf" srcId="{50627543-E169-4D69-9840-A6CC865F3FB3}" destId="{F5106A5B-5F52-4BE6-AF79-46E1812392F3}" srcOrd="5" destOrd="0" presId="urn:microsoft.com/office/officeart/2005/8/layout/orgChart1"/>
    <dgm:cxn modelId="{0F9652B2-CD93-4773-AE78-316227CB2378}" type="presParOf" srcId="{F5106A5B-5F52-4BE6-AF79-46E1812392F3}" destId="{D07F5197-B44A-4E80-9077-B1E912F10260}" srcOrd="0" destOrd="0" presId="urn:microsoft.com/office/officeart/2005/8/layout/orgChart1"/>
    <dgm:cxn modelId="{FFE15165-E83D-4769-A4FB-55855E6A6ADB}" type="presParOf" srcId="{D07F5197-B44A-4E80-9077-B1E912F10260}" destId="{DAC917EF-1F06-4130-8108-0887BE68F71F}" srcOrd="0" destOrd="0" presId="urn:microsoft.com/office/officeart/2005/8/layout/orgChart1"/>
    <dgm:cxn modelId="{8CFA45DB-80AA-4997-8AF6-B11BBFEFB1C9}" type="presParOf" srcId="{D07F5197-B44A-4E80-9077-B1E912F10260}" destId="{173E7E6E-EC75-443B-B3DD-5646CE5D0DAB}" srcOrd="1" destOrd="0" presId="urn:microsoft.com/office/officeart/2005/8/layout/orgChart1"/>
    <dgm:cxn modelId="{C57FD392-DAF3-4125-AAC4-A4E44F366670}" type="presParOf" srcId="{F5106A5B-5F52-4BE6-AF79-46E1812392F3}" destId="{1D2A0B3A-AA12-4C10-8C00-5818C28278EF}" srcOrd="1" destOrd="0" presId="urn:microsoft.com/office/officeart/2005/8/layout/orgChart1"/>
    <dgm:cxn modelId="{0BD361CB-D9B5-4367-AB27-FE33C1E9A4CD}" type="presParOf" srcId="{1D2A0B3A-AA12-4C10-8C00-5818C28278EF}" destId="{BE232447-E504-4BA0-8F5E-A402C3C4786E}" srcOrd="0" destOrd="0" presId="urn:microsoft.com/office/officeart/2005/8/layout/orgChart1"/>
    <dgm:cxn modelId="{B09A440B-97B6-4A45-ABAC-C7CA4FD5B24D}" type="presParOf" srcId="{1D2A0B3A-AA12-4C10-8C00-5818C28278EF}" destId="{FE5BD6C4-785A-40F1-B64F-0BFF725452A9}" srcOrd="1" destOrd="0" presId="urn:microsoft.com/office/officeart/2005/8/layout/orgChart1"/>
    <dgm:cxn modelId="{38C4445D-038A-49E2-8F0C-F9E73DE66886}" type="presParOf" srcId="{FE5BD6C4-785A-40F1-B64F-0BFF725452A9}" destId="{C9C68463-C83B-475E-99BF-AB00A65DEA53}" srcOrd="0" destOrd="0" presId="urn:microsoft.com/office/officeart/2005/8/layout/orgChart1"/>
    <dgm:cxn modelId="{89F902C4-6F01-4086-A7C7-73602A6C0992}" type="presParOf" srcId="{C9C68463-C83B-475E-99BF-AB00A65DEA53}" destId="{5770DA82-CC82-4B4F-975E-FE80839518C0}" srcOrd="0" destOrd="0" presId="urn:microsoft.com/office/officeart/2005/8/layout/orgChart1"/>
    <dgm:cxn modelId="{BCD19E10-F34D-466E-AD30-D45BE60776C9}" type="presParOf" srcId="{C9C68463-C83B-475E-99BF-AB00A65DEA53}" destId="{2CF7F328-CE2D-4E2A-B53C-E1D6E2357480}" srcOrd="1" destOrd="0" presId="urn:microsoft.com/office/officeart/2005/8/layout/orgChart1"/>
    <dgm:cxn modelId="{790D510B-0D3E-4E5B-8E15-6B4FA19108B4}" type="presParOf" srcId="{FE5BD6C4-785A-40F1-B64F-0BFF725452A9}" destId="{87EBB08B-1BEB-4ED1-AABD-47A9D29D0568}" srcOrd="1" destOrd="0" presId="urn:microsoft.com/office/officeart/2005/8/layout/orgChart1"/>
    <dgm:cxn modelId="{9CF4F5E6-AB0E-4730-BFB3-6046EA3148D6}" type="presParOf" srcId="{FE5BD6C4-785A-40F1-B64F-0BFF725452A9}" destId="{2461243D-E672-4492-B42A-72F319D6D705}" srcOrd="2" destOrd="0" presId="urn:microsoft.com/office/officeart/2005/8/layout/orgChart1"/>
    <dgm:cxn modelId="{5A309DDF-3D74-4535-A180-12A207FE2BC0}" type="presParOf" srcId="{F5106A5B-5F52-4BE6-AF79-46E1812392F3}" destId="{32B4314F-D922-4F7D-B6C2-33EDCA524366}" srcOrd="2" destOrd="0" presId="urn:microsoft.com/office/officeart/2005/8/layout/orgChart1"/>
    <dgm:cxn modelId="{1318DB03-04B1-464C-A294-57736553D917}" type="presParOf" srcId="{50627543-E169-4D69-9840-A6CC865F3FB3}" destId="{4BB3A5AC-94E8-42D0-8E4A-C04AFEFF19F0}" srcOrd="6" destOrd="0" presId="urn:microsoft.com/office/officeart/2005/8/layout/orgChart1"/>
    <dgm:cxn modelId="{D38D4C90-3DCA-450B-86D7-377537BA896F}" type="presParOf" srcId="{50627543-E169-4D69-9840-A6CC865F3FB3}" destId="{E9F31A99-09F3-4975-83F4-FBA3593E0DF1}" srcOrd="7" destOrd="0" presId="urn:microsoft.com/office/officeart/2005/8/layout/orgChart1"/>
    <dgm:cxn modelId="{8C0A1523-F1B3-4C1E-9966-3C0842263286}" type="presParOf" srcId="{E9F31A99-09F3-4975-83F4-FBA3593E0DF1}" destId="{2DA51DB6-7B3D-4732-A25C-0BEB387C5CCA}" srcOrd="0" destOrd="0" presId="urn:microsoft.com/office/officeart/2005/8/layout/orgChart1"/>
    <dgm:cxn modelId="{5C2E5F6A-2875-4A1E-AE23-FA11F674BD68}" type="presParOf" srcId="{2DA51DB6-7B3D-4732-A25C-0BEB387C5CCA}" destId="{E947C1E4-E05C-451F-945C-AE78F65875A6}" srcOrd="0" destOrd="0" presId="urn:microsoft.com/office/officeart/2005/8/layout/orgChart1"/>
    <dgm:cxn modelId="{72C26AB3-6007-4FF1-AA44-27186ECD76D1}" type="presParOf" srcId="{2DA51DB6-7B3D-4732-A25C-0BEB387C5CCA}" destId="{5EDC090C-D50F-4347-A379-BD63C62449DD}" srcOrd="1" destOrd="0" presId="urn:microsoft.com/office/officeart/2005/8/layout/orgChart1"/>
    <dgm:cxn modelId="{51643FFD-E8EA-4FA2-8F4A-499345922BF1}" type="presParOf" srcId="{E9F31A99-09F3-4975-83F4-FBA3593E0DF1}" destId="{D316470A-C814-41BF-9BCB-F13A32851B84}" srcOrd="1" destOrd="0" presId="urn:microsoft.com/office/officeart/2005/8/layout/orgChart1"/>
    <dgm:cxn modelId="{64B105A7-5177-4A89-9AD5-16B45320934A}" type="presParOf" srcId="{D316470A-C814-41BF-9BCB-F13A32851B84}" destId="{AD3BBF7C-00BB-4CC8-867B-8342F6CD25D9}" srcOrd="0" destOrd="0" presId="urn:microsoft.com/office/officeart/2005/8/layout/orgChart1"/>
    <dgm:cxn modelId="{E5B9A3BB-49A5-4120-8594-346617B8443F}" type="presParOf" srcId="{D316470A-C814-41BF-9BCB-F13A32851B84}" destId="{9EFCB6DF-B823-433B-855E-4362868A4CDD}" srcOrd="1" destOrd="0" presId="urn:microsoft.com/office/officeart/2005/8/layout/orgChart1"/>
    <dgm:cxn modelId="{D4FD4B17-DDF2-454D-A41A-613B1B0ED729}" type="presParOf" srcId="{9EFCB6DF-B823-433B-855E-4362868A4CDD}" destId="{E4D10E07-2A82-4694-94C8-2CD2F0B1FDE8}" srcOrd="0" destOrd="0" presId="urn:microsoft.com/office/officeart/2005/8/layout/orgChart1"/>
    <dgm:cxn modelId="{4688F2E2-4971-42CA-9D3F-7E09FF089375}" type="presParOf" srcId="{E4D10E07-2A82-4694-94C8-2CD2F0B1FDE8}" destId="{068C3121-B612-47B7-8B28-6F56C6670596}" srcOrd="0" destOrd="0" presId="urn:microsoft.com/office/officeart/2005/8/layout/orgChart1"/>
    <dgm:cxn modelId="{75B5920F-0E54-4BD1-835A-B7820B754CD2}" type="presParOf" srcId="{E4D10E07-2A82-4694-94C8-2CD2F0B1FDE8}" destId="{808675DD-F0FD-4FEF-AB27-F2CF8A3ADDD6}" srcOrd="1" destOrd="0" presId="urn:microsoft.com/office/officeart/2005/8/layout/orgChart1"/>
    <dgm:cxn modelId="{1306CC30-3634-49A5-A28A-89C8A1D1603E}" type="presParOf" srcId="{9EFCB6DF-B823-433B-855E-4362868A4CDD}" destId="{BB2278DF-C6EF-4AB7-ACA8-60B7F30C3F0B}" srcOrd="1" destOrd="0" presId="urn:microsoft.com/office/officeart/2005/8/layout/orgChart1"/>
    <dgm:cxn modelId="{E154D255-0137-48BE-B0EA-18417F2204DC}" type="presParOf" srcId="{9EFCB6DF-B823-433B-855E-4362868A4CDD}" destId="{6846B931-6CDE-4CB8-AFEE-63045C6A8344}" srcOrd="2" destOrd="0" presId="urn:microsoft.com/office/officeart/2005/8/layout/orgChart1"/>
    <dgm:cxn modelId="{02D6F6A1-8877-4A18-A0D2-DB903F1A0FFC}" type="presParOf" srcId="{E9F31A99-09F3-4975-83F4-FBA3593E0DF1}" destId="{D7E12B22-25B9-447B-9582-DE92C9FB3663}" srcOrd="2" destOrd="0" presId="urn:microsoft.com/office/officeart/2005/8/layout/orgChart1"/>
    <dgm:cxn modelId="{B7942E73-A954-4141-BB04-822232C61052}" type="presParOf" srcId="{50627543-E169-4D69-9840-A6CC865F3FB3}" destId="{38FF4841-0D0F-4F3C-9C04-9670DA53F4FF}" srcOrd="8" destOrd="0" presId="urn:microsoft.com/office/officeart/2005/8/layout/orgChart1"/>
    <dgm:cxn modelId="{57CC90A3-399B-461B-B8F5-35F29536F0BA}" type="presParOf" srcId="{50627543-E169-4D69-9840-A6CC865F3FB3}" destId="{C6721D9F-B9B6-4C9D-A531-9D31118CC718}" srcOrd="9" destOrd="0" presId="urn:microsoft.com/office/officeart/2005/8/layout/orgChart1"/>
    <dgm:cxn modelId="{28111D2B-996E-4414-AD73-BC3045B86A26}" type="presParOf" srcId="{C6721D9F-B9B6-4C9D-A531-9D31118CC718}" destId="{9A252421-AB97-42CD-8189-6D8DDA304186}" srcOrd="0" destOrd="0" presId="urn:microsoft.com/office/officeart/2005/8/layout/orgChart1"/>
    <dgm:cxn modelId="{4746B29B-EEEE-4B89-917A-744B76F308D1}" type="presParOf" srcId="{9A252421-AB97-42CD-8189-6D8DDA304186}" destId="{0467A5AD-FEF3-4F54-9DD2-B89F08FD79E1}" srcOrd="0" destOrd="0" presId="urn:microsoft.com/office/officeart/2005/8/layout/orgChart1"/>
    <dgm:cxn modelId="{730B9DE0-E2EB-4FD5-9017-A9337D9CA92A}" type="presParOf" srcId="{9A252421-AB97-42CD-8189-6D8DDA304186}" destId="{D2BA47FB-5665-4A44-B07C-4226F5963AEC}" srcOrd="1" destOrd="0" presId="urn:microsoft.com/office/officeart/2005/8/layout/orgChart1"/>
    <dgm:cxn modelId="{D6FD69E6-C91F-47FB-8E1C-1DCF737E8BC9}" type="presParOf" srcId="{C6721D9F-B9B6-4C9D-A531-9D31118CC718}" destId="{41C5C7ED-8D36-454C-B1D8-D0A22F98BB8D}" srcOrd="1" destOrd="0" presId="urn:microsoft.com/office/officeart/2005/8/layout/orgChart1"/>
    <dgm:cxn modelId="{9DD77D2B-AF35-4A11-BA15-D5A1FC1BBB58}" type="presParOf" srcId="{C6721D9F-B9B6-4C9D-A531-9D31118CC718}" destId="{6AD5CFC3-C372-4817-AD33-BBE804C30B71}" srcOrd="2" destOrd="0" presId="urn:microsoft.com/office/officeart/2005/8/layout/orgChart1"/>
    <dgm:cxn modelId="{0F886D87-F15F-40BE-8CCC-120F1E6E8DFF}" type="presParOf" srcId="{50627543-E169-4D69-9840-A6CC865F3FB3}" destId="{E546B6AC-D6EF-4FCD-B7B0-68100BF17085}" srcOrd="10" destOrd="0" presId="urn:microsoft.com/office/officeart/2005/8/layout/orgChart1"/>
    <dgm:cxn modelId="{92E60450-0A35-4106-AF1F-B8A827881DF9}" type="presParOf" srcId="{50627543-E169-4D69-9840-A6CC865F3FB3}" destId="{44B4AB68-6059-45F3-8115-7AC2D65A4746}" srcOrd="11" destOrd="0" presId="urn:microsoft.com/office/officeart/2005/8/layout/orgChart1"/>
    <dgm:cxn modelId="{49946DAE-0A20-45B2-88C2-775D024873ED}" type="presParOf" srcId="{44B4AB68-6059-45F3-8115-7AC2D65A4746}" destId="{E1156611-1B45-4DB8-8DAE-85BA61F5570E}" srcOrd="0" destOrd="0" presId="urn:microsoft.com/office/officeart/2005/8/layout/orgChart1"/>
    <dgm:cxn modelId="{5D46A6E8-C283-4F6F-8C36-36C841F12F7A}" type="presParOf" srcId="{E1156611-1B45-4DB8-8DAE-85BA61F5570E}" destId="{344063F1-B0CE-4E51-A189-CE8B6512CF5D}" srcOrd="0" destOrd="0" presId="urn:microsoft.com/office/officeart/2005/8/layout/orgChart1"/>
    <dgm:cxn modelId="{2DECE6E2-398C-4A8D-B1A2-07F6B684EE34}" type="presParOf" srcId="{E1156611-1B45-4DB8-8DAE-85BA61F5570E}" destId="{689A1EFB-7439-46A3-9E3C-5948D53A8959}" srcOrd="1" destOrd="0" presId="urn:microsoft.com/office/officeart/2005/8/layout/orgChart1"/>
    <dgm:cxn modelId="{60A28947-7D24-4F79-B53E-DA1CFC510954}" type="presParOf" srcId="{44B4AB68-6059-45F3-8115-7AC2D65A4746}" destId="{89E9DB50-51DF-4088-8F0E-7723011FC2C2}" srcOrd="1" destOrd="0" presId="urn:microsoft.com/office/officeart/2005/8/layout/orgChart1"/>
    <dgm:cxn modelId="{ACD077FE-76E6-4AC7-AE1B-A89B421B85D9}" type="presParOf" srcId="{44B4AB68-6059-45F3-8115-7AC2D65A4746}" destId="{09DA0EDA-829F-4620-B152-B930C57C9786}" srcOrd="2" destOrd="0" presId="urn:microsoft.com/office/officeart/2005/8/layout/orgChart1"/>
    <dgm:cxn modelId="{4B54221A-8DF6-4FF2-B57A-96449C48CD26}" type="presParOf" srcId="{EDC7B04D-404C-446D-84CF-2BB7A133670C}" destId="{7DC3F287-321E-4181-B56D-8A0EFAB8EEF9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EEDAF0FF-BC45-4113-91B7-1ECBEB863EAC}" type="doc">
      <dgm:prSet loTypeId="urn:microsoft.com/office/officeart/2008/layout/LinedList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B7646048-3A7C-4419-BDA3-1189FAB91EF0}">
      <dgm:prSet/>
      <dgm:spPr/>
      <dgm:t>
        <a:bodyPr/>
        <a:lstStyle/>
        <a:p>
          <a:r>
            <a:rPr lang="en-US" dirty="0"/>
            <a:t>Canadian Forces Individual Training and Education System</a:t>
          </a:r>
        </a:p>
      </dgm:t>
    </dgm:pt>
    <dgm:pt modelId="{6CC07147-15F8-4B58-8238-DA4902EFAD0F}" type="parTrans" cxnId="{1B87FA0E-3C97-4B24-B16C-B19209441E77}">
      <dgm:prSet/>
      <dgm:spPr/>
      <dgm:t>
        <a:bodyPr/>
        <a:lstStyle/>
        <a:p>
          <a:endParaRPr lang="en-US"/>
        </a:p>
      </dgm:t>
    </dgm:pt>
    <dgm:pt modelId="{8814949F-A582-431F-8F23-2A560ED61211}" type="sibTrans" cxnId="{1B87FA0E-3C97-4B24-B16C-B19209441E77}">
      <dgm:prSet/>
      <dgm:spPr/>
      <dgm:t>
        <a:bodyPr/>
        <a:lstStyle/>
        <a:p>
          <a:endParaRPr lang="en-US"/>
        </a:p>
      </dgm:t>
    </dgm:pt>
    <dgm:pt modelId="{E1EF7E4F-72D6-4E0D-BAD9-F316F856AD50}">
      <dgm:prSet/>
      <dgm:spPr/>
      <dgm:t>
        <a:bodyPr/>
        <a:lstStyle/>
        <a:p>
          <a:r>
            <a:rPr lang="fr-CA" dirty="0"/>
            <a:t>Qualification Standard</a:t>
          </a:r>
          <a:endParaRPr lang="en-US" dirty="0"/>
        </a:p>
      </dgm:t>
    </dgm:pt>
    <dgm:pt modelId="{F4D82D05-76B0-4117-94BB-7D10689E9EC0}" type="parTrans" cxnId="{0733E6FD-1178-448A-A730-1F0C071EF130}">
      <dgm:prSet/>
      <dgm:spPr/>
      <dgm:t>
        <a:bodyPr/>
        <a:lstStyle/>
        <a:p>
          <a:endParaRPr lang="en-US"/>
        </a:p>
      </dgm:t>
    </dgm:pt>
    <dgm:pt modelId="{B8D8C5BE-90B6-4779-AF79-0916017FF854}" type="sibTrans" cxnId="{0733E6FD-1178-448A-A730-1F0C071EF130}">
      <dgm:prSet/>
      <dgm:spPr/>
      <dgm:t>
        <a:bodyPr/>
        <a:lstStyle/>
        <a:p>
          <a:endParaRPr lang="en-US"/>
        </a:p>
      </dgm:t>
    </dgm:pt>
    <dgm:pt modelId="{CEEBA0DE-AEB7-4FFF-AC8A-1E6A5C40794B}">
      <dgm:prSet/>
      <dgm:spPr/>
      <dgm:t>
        <a:bodyPr/>
        <a:lstStyle/>
        <a:p>
          <a:r>
            <a:rPr lang="fr-CA" dirty="0"/>
            <a:t>Training Plan</a:t>
          </a:r>
          <a:endParaRPr lang="en-US" dirty="0"/>
        </a:p>
      </dgm:t>
    </dgm:pt>
    <dgm:pt modelId="{C12A1F1B-8A2B-4917-A6E5-7F5509FB0C6F}" type="parTrans" cxnId="{F8534D4A-F3E3-44A7-ADBE-6A158242BA4E}">
      <dgm:prSet/>
      <dgm:spPr/>
      <dgm:t>
        <a:bodyPr/>
        <a:lstStyle/>
        <a:p>
          <a:endParaRPr lang="en-US"/>
        </a:p>
      </dgm:t>
    </dgm:pt>
    <dgm:pt modelId="{8B7525E0-259A-4289-9134-3979BC05AB26}" type="sibTrans" cxnId="{F8534D4A-F3E3-44A7-ADBE-6A158242BA4E}">
      <dgm:prSet/>
      <dgm:spPr/>
      <dgm:t>
        <a:bodyPr/>
        <a:lstStyle/>
        <a:p>
          <a:endParaRPr lang="en-US"/>
        </a:p>
      </dgm:t>
    </dgm:pt>
    <dgm:pt modelId="{9AB85436-506D-400E-87BD-4E87B7E79CEA}">
      <dgm:prSet/>
      <dgm:spPr/>
      <dgm:t>
        <a:bodyPr/>
        <a:lstStyle/>
        <a:p>
          <a:r>
            <a:rPr lang="fr-CA" dirty="0" err="1"/>
            <a:t>Military</a:t>
          </a:r>
          <a:r>
            <a:rPr lang="fr-CA" dirty="0"/>
            <a:t> Second Language Training Programme</a:t>
          </a:r>
          <a:endParaRPr lang="en-US" dirty="0"/>
        </a:p>
      </dgm:t>
    </dgm:pt>
    <dgm:pt modelId="{A31B2951-F955-4000-8D3A-FAC5ABE5CF41}" type="parTrans" cxnId="{EBE90025-C0E6-4BD2-A6F5-A623B8AB8442}">
      <dgm:prSet/>
      <dgm:spPr/>
      <dgm:t>
        <a:bodyPr/>
        <a:lstStyle/>
        <a:p>
          <a:endParaRPr lang="en-US"/>
        </a:p>
      </dgm:t>
    </dgm:pt>
    <dgm:pt modelId="{DF6D335C-44AE-423D-93E9-DAD762258BF4}" type="sibTrans" cxnId="{EBE90025-C0E6-4BD2-A6F5-A623B8AB8442}">
      <dgm:prSet/>
      <dgm:spPr/>
      <dgm:t>
        <a:bodyPr/>
        <a:lstStyle/>
        <a:p>
          <a:endParaRPr lang="en-US"/>
        </a:p>
      </dgm:t>
    </dgm:pt>
    <dgm:pt modelId="{F28D68FE-2C6A-4F99-8818-62CACB8A1E3B}">
      <dgm:prSet/>
      <dgm:spPr/>
      <dgm:t>
        <a:bodyPr/>
        <a:lstStyle/>
        <a:p>
          <a:r>
            <a:rPr lang="fr-CA" dirty="0"/>
            <a:t>Curricula and Tests</a:t>
          </a:r>
          <a:endParaRPr lang="en-US" dirty="0"/>
        </a:p>
      </dgm:t>
    </dgm:pt>
    <dgm:pt modelId="{52F3D348-ABDF-44E4-B0AF-E7B14D43F724}" type="parTrans" cxnId="{7C7E2DDF-32B9-4D3A-9415-952CF6BB8F72}">
      <dgm:prSet/>
      <dgm:spPr/>
      <dgm:t>
        <a:bodyPr/>
        <a:lstStyle/>
        <a:p>
          <a:endParaRPr lang="en-US"/>
        </a:p>
      </dgm:t>
    </dgm:pt>
    <dgm:pt modelId="{01512ED8-94B6-450A-83D0-0A70279B9405}" type="sibTrans" cxnId="{7C7E2DDF-32B9-4D3A-9415-952CF6BB8F72}">
      <dgm:prSet/>
      <dgm:spPr/>
      <dgm:t>
        <a:bodyPr/>
        <a:lstStyle/>
        <a:p>
          <a:endParaRPr lang="en-US"/>
        </a:p>
      </dgm:t>
    </dgm:pt>
    <dgm:pt modelId="{66408DE7-5F1E-4E3F-82A6-5AA6FFAB8981}" type="pres">
      <dgm:prSet presAssocID="{EEDAF0FF-BC45-4113-91B7-1ECBEB863EAC}" presName="vert0" presStyleCnt="0">
        <dgm:presLayoutVars>
          <dgm:dir/>
          <dgm:animOne val="branch"/>
          <dgm:animLvl val="lvl"/>
        </dgm:presLayoutVars>
      </dgm:prSet>
      <dgm:spPr/>
      <dgm:t>
        <a:bodyPr/>
        <a:lstStyle/>
        <a:p>
          <a:endParaRPr lang="en-US"/>
        </a:p>
      </dgm:t>
    </dgm:pt>
    <dgm:pt modelId="{E37A4701-6E29-478C-95D1-B9563F0E2D16}" type="pres">
      <dgm:prSet presAssocID="{B7646048-3A7C-4419-BDA3-1189FAB91EF0}" presName="thickLine" presStyleLbl="alignNode1" presStyleIdx="0" presStyleCnt="5"/>
      <dgm:spPr/>
    </dgm:pt>
    <dgm:pt modelId="{76900760-9926-461B-ADB3-5800148D97D2}" type="pres">
      <dgm:prSet presAssocID="{B7646048-3A7C-4419-BDA3-1189FAB91EF0}" presName="horz1" presStyleCnt="0"/>
      <dgm:spPr/>
    </dgm:pt>
    <dgm:pt modelId="{8FEFE5E2-C441-4F5D-8BD7-EBDF4F64AECE}" type="pres">
      <dgm:prSet presAssocID="{B7646048-3A7C-4419-BDA3-1189FAB91EF0}" presName="tx1" presStyleLbl="revTx" presStyleIdx="0" presStyleCnt="5"/>
      <dgm:spPr/>
      <dgm:t>
        <a:bodyPr/>
        <a:lstStyle/>
        <a:p>
          <a:endParaRPr lang="en-US"/>
        </a:p>
      </dgm:t>
    </dgm:pt>
    <dgm:pt modelId="{A2BD9F31-6F87-4971-B51E-B4E4E453758D}" type="pres">
      <dgm:prSet presAssocID="{B7646048-3A7C-4419-BDA3-1189FAB91EF0}" presName="vert1" presStyleCnt="0"/>
      <dgm:spPr/>
    </dgm:pt>
    <dgm:pt modelId="{A7B473BD-374A-47DF-8A24-FA119916292B}" type="pres">
      <dgm:prSet presAssocID="{E1EF7E4F-72D6-4E0D-BAD9-F316F856AD50}" presName="thickLine" presStyleLbl="alignNode1" presStyleIdx="1" presStyleCnt="5"/>
      <dgm:spPr/>
    </dgm:pt>
    <dgm:pt modelId="{7A657576-A9BC-4012-878C-6878DE983273}" type="pres">
      <dgm:prSet presAssocID="{E1EF7E4F-72D6-4E0D-BAD9-F316F856AD50}" presName="horz1" presStyleCnt="0"/>
      <dgm:spPr/>
    </dgm:pt>
    <dgm:pt modelId="{6AC327B9-360B-4F23-AB95-2A0DB448BC15}" type="pres">
      <dgm:prSet presAssocID="{E1EF7E4F-72D6-4E0D-BAD9-F316F856AD50}" presName="tx1" presStyleLbl="revTx" presStyleIdx="1" presStyleCnt="5"/>
      <dgm:spPr/>
      <dgm:t>
        <a:bodyPr/>
        <a:lstStyle/>
        <a:p>
          <a:endParaRPr lang="en-US"/>
        </a:p>
      </dgm:t>
    </dgm:pt>
    <dgm:pt modelId="{041CAFE5-CC49-4B5B-8969-895364FB2F14}" type="pres">
      <dgm:prSet presAssocID="{E1EF7E4F-72D6-4E0D-BAD9-F316F856AD50}" presName="vert1" presStyleCnt="0"/>
      <dgm:spPr/>
    </dgm:pt>
    <dgm:pt modelId="{A9843DEC-C7FC-4A4A-A668-68F8972CDC70}" type="pres">
      <dgm:prSet presAssocID="{CEEBA0DE-AEB7-4FFF-AC8A-1E6A5C40794B}" presName="thickLine" presStyleLbl="alignNode1" presStyleIdx="2" presStyleCnt="5"/>
      <dgm:spPr/>
    </dgm:pt>
    <dgm:pt modelId="{4D850050-4B43-43EF-A116-0A49E2B8B94A}" type="pres">
      <dgm:prSet presAssocID="{CEEBA0DE-AEB7-4FFF-AC8A-1E6A5C40794B}" presName="horz1" presStyleCnt="0"/>
      <dgm:spPr/>
    </dgm:pt>
    <dgm:pt modelId="{23F3D5AD-0F2B-4219-97AB-C78532DA2B1D}" type="pres">
      <dgm:prSet presAssocID="{CEEBA0DE-AEB7-4FFF-AC8A-1E6A5C40794B}" presName="tx1" presStyleLbl="revTx" presStyleIdx="2" presStyleCnt="5"/>
      <dgm:spPr/>
      <dgm:t>
        <a:bodyPr/>
        <a:lstStyle/>
        <a:p>
          <a:endParaRPr lang="en-US"/>
        </a:p>
      </dgm:t>
    </dgm:pt>
    <dgm:pt modelId="{A6F6B7F3-84DA-4EA6-9F68-326160A0A858}" type="pres">
      <dgm:prSet presAssocID="{CEEBA0DE-AEB7-4FFF-AC8A-1E6A5C40794B}" presName="vert1" presStyleCnt="0"/>
      <dgm:spPr/>
    </dgm:pt>
    <dgm:pt modelId="{2C162BC8-F089-4F08-8409-EB263810C451}" type="pres">
      <dgm:prSet presAssocID="{9AB85436-506D-400E-87BD-4E87B7E79CEA}" presName="thickLine" presStyleLbl="alignNode1" presStyleIdx="3" presStyleCnt="5"/>
      <dgm:spPr/>
    </dgm:pt>
    <dgm:pt modelId="{8A04C9B5-5535-4631-827F-3A48B08BA455}" type="pres">
      <dgm:prSet presAssocID="{9AB85436-506D-400E-87BD-4E87B7E79CEA}" presName="horz1" presStyleCnt="0"/>
      <dgm:spPr/>
    </dgm:pt>
    <dgm:pt modelId="{5C4B1B8A-3AF9-4C79-B675-81CC97CE1AF0}" type="pres">
      <dgm:prSet presAssocID="{9AB85436-506D-400E-87BD-4E87B7E79CEA}" presName="tx1" presStyleLbl="revTx" presStyleIdx="3" presStyleCnt="5"/>
      <dgm:spPr/>
      <dgm:t>
        <a:bodyPr/>
        <a:lstStyle/>
        <a:p>
          <a:endParaRPr lang="en-US"/>
        </a:p>
      </dgm:t>
    </dgm:pt>
    <dgm:pt modelId="{F67D5A17-DB49-42F6-8AAD-2E1F07C29A90}" type="pres">
      <dgm:prSet presAssocID="{9AB85436-506D-400E-87BD-4E87B7E79CEA}" presName="vert1" presStyleCnt="0"/>
      <dgm:spPr/>
    </dgm:pt>
    <dgm:pt modelId="{AF3A8EFC-D6DF-4DD7-B12E-2472B1EC7586}" type="pres">
      <dgm:prSet presAssocID="{F28D68FE-2C6A-4F99-8818-62CACB8A1E3B}" presName="thickLine" presStyleLbl="alignNode1" presStyleIdx="4" presStyleCnt="5"/>
      <dgm:spPr/>
    </dgm:pt>
    <dgm:pt modelId="{865A9A80-8BDA-41A5-B04E-A8079E06EF09}" type="pres">
      <dgm:prSet presAssocID="{F28D68FE-2C6A-4F99-8818-62CACB8A1E3B}" presName="horz1" presStyleCnt="0"/>
      <dgm:spPr/>
    </dgm:pt>
    <dgm:pt modelId="{DB0A63CD-5257-4439-BBBF-23E8D1008DBA}" type="pres">
      <dgm:prSet presAssocID="{F28D68FE-2C6A-4F99-8818-62CACB8A1E3B}" presName="tx1" presStyleLbl="revTx" presStyleIdx="4" presStyleCnt="5"/>
      <dgm:spPr/>
      <dgm:t>
        <a:bodyPr/>
        <a:lstStyle/>
        <a:p>
          <a:endParaRPr lang="en-US"/>
        </a:p>
      </dgm:t>
    </dgm:pt>
    <dgm:pt modelId="{4BF77663-2C8D-4ABB-AD47-A2A70A3837F6}" type="pres">
      <dgm:prSet presAssocID="{F28D68FE-2C6A-4F99-8818-62CACB8A1E3B}" presName="vert1" presStyleCnt="0"/>
      <dgm:spPr/>
    </dgm:pt>
  </dgm:ptLst>
  <dgm:cxnLst>
    <dgm:cxn modelId="{F8534D4A-F3E3-44A7-ADBE-6A158242BA4E}" srcId="{EEDAF0FF-BC45-4113-91B7-1ECBEB863EAC}" destId="{CEEBA0DE-AEB7-4FFF-AC8A-1E6A5C40794B}" srcOrd="2" destOrd="0" parTransId="{C12A1F1B-8A2B-4917-A6E5-7F5509FB0C6F}" sibTransId="{8B7525E0-259A-4289-9134-3979BC05AB26}"/>
    <dgm:cxn modelId="{3DDA946C-CFE2-466B-80A4-4C133BDBE1AE}" type="presOf" srcId="{B7646048-3A7C-4419-BDA3-1189FAB91EF0}" destId="{8FEFE5E2-C441-4F5D-8BD7-EBDF4F64AECE}" srcOrd="0" destOrd="0" presId="urn:microsoft.com/office/officeart/2008/layout/LinedList"/>
    <dgm:cxn modelId="{0DD5D7DA-1195-4446-BF14-9A58D7248F3E}" type="presOf" srcId="{F28D68FE-2C6A-4F99-8818-62CACB8A1E3B}" destId="{DB0A63CD-5257-4439-BBBF-23E8D1008DBA}" srcOrd="0" destOrd="0" presId="urn:microsoft.com/office/officeart/2008/layout/LinedList"/>
    <dgm:cxn modelId="{A79B8EBE-BE57-4369-90FC-17DBA0B0C735}" type="presOf" srcId="{9AB85436-506D-400E-87BD-4E87B7E79CEA}" destId="{5C4B1B8A-3AF9-4C79-B675-81CC97CE1AF0}" srcOrd="0" destOrd="0" presId="urn:microsoft.com/office/officeart/2008/layout/LinedList"/>
    <dgm:cxn modelId="{0733E6FD-1178-448A-A730-1F0C071EF130}" srcId="{EEDAF0FF-BC45-4113-91B7-1ECBEB863EAC}" destId="{E1EF7E4F-72D6-4E0D-BAD9-F316F856AD50}" srcOrd="1" destOrd="0" parTransId="{F4D82D05-76B0-4117-94BB-7D10689E9EC0}" sibTransId="{B8D8C5BE-90B6-4779-AF79-0916017FF854}"/>
    <dgm:cxn modelId="{EBE90025-C0E6-4BD2-A6F5-A623B8AB8442}" srcId="{EEDAF0FF-BC45-4113-91B7-1ECBEB863EAC}" destId="{9AB85436-506D-400E-87BD-4E87B7E79CEA}" srcOrd="3" destOrd="0" parTransId="{A31B2951-F955-4000-8D3A-FAC5ABE5CF41}" sibTransId="{DF6D335C-44AE-423D-93E9-DAD762258BF4}"/>
    <dgm:cxn modelId="{7C7E2DDF-32B9-4D3A-9415-952CF6BB8F72}" srcId="{EEDAF0FF-BC45-4113-91B7-1ECBEB863EAC}" destId="{F28D68FE-2C6A-4F99-8818-62CACB8A1E3B}" srcOrd="4" destOrd="0" parTransId="{52F3D348-ABDF-44E4-B0AF-E7B14D43F724}" sibTransId="{01512ED8-94B6-450A-83D0-0A70279B9405}"/>
    <dgm:cxn modelId="{4B59B1DF-571E-44B4-80B3-0BBA28F18ADA}" type="presOf" srcId="{CEEBA0DE-AEB7-4FFF-AC8A-1E6A5C40794B}" destId="{23F3D5AD-0F2B-4219-97AB-C78532DA2B1D}" srcOrd="0" destOrd="0" presId="urn:microsoft.com/office/officeart/2008/layout/LinedList"/>
    <dgm:cxn modelId="{1B87FA0E-3C97-4B24-B16C-B19209441E77}" srcId="{EEDAF0FF-BC45-4113-91B7-1ECBEB863EAC}" destId="{B7646048-3A7C-4419-BDA3-1189FAB91EF0}" srcOrd="0" destOrd="0" parTransId="{6CC07147-15F8-4B58-8238-DA4902EFAD0F}" sibTransId="{8814949F-A582-431F-8F23-2A560ED61211}"/>
    <dgm:cxn modelId="{DB5852F1-1B3F-4766-A9B5-5B835C6B8BCE}" type="presOf" srcId="{EEDAF0FF-BC45-4113-91B7-1ECBEB863EAC}" destId="{66408DE7-5F1E-4E3F-82A6-5AA6FFAB8981}" srcOrd="0" destOrd="0" presId="urn:microsoft.com/office/officeart/2008/layout/LinedList"/>
    <dgm:cxn modelId="{F407CB9A-6EBA-4ACE-927D-AC8EAEA5CA73}" type="presOf" srcId="{E1EF7E4F-72D6-4E0D-BAD9-F316F856AD50}" destId="{6AC327B9-360B-4F23-AB95-2A0DB448BC15}" srcOrd="0" destOrd="0" presId="urn:microsoft.com/office/officeart/2008/layout/LinedList"/>
    <dgm:cxn modelId="{02E56215-35BE-44F6-BB33-4E7B8C7F8DA2}" type="presParOf" srcId="{66408DE7-5F1E-4E3F-82A6-5AA6FFAB8981}" destId="{E37A4701-6E29-478C-95D1-B9563F0E2D16}" srcOrd="0" destOrd="0" presId="urn:microsoft.com/office/officeart/2008/layout/LinedList"/>
    <dgm:cxn modelId="{FACFAFA9-A057-47C4-BF15-8CE122C46022}" type="presParOf" srcId="{66408DE7-5F1E-4E3F-82A6-5AA6FFAB8981}" destId="{76900760-9926-461B-ADB3-5800148D97D2}" srcOrd="1" destOrd="0" presId="urn:microsoft.com/office/officeart/2008/layout/LinedList"/>
    <dgm:cxn modelId="{D029F328-3716-4224-BE3D-3314E7CF0811}" type="presParOf" srcId="{76900760-9926-461B-ADB3-5800148D97D2}" destId="{8FEFE5E2-C441-4F5D-8BD7-EBDF4F64AECE}" srcOrd="0" destOrd="0" presId="urn:microsoft.com/office/officeart/2008/layout/LinedList"/>
    <dgm:cxn modelId="{9CCDD05A-D91A-460B-ACFD-F9C6AD1E3E59}" type="presParOf" srcId="{76900760-9926-461B-ADB3-5800148D97D2}" destId="{A2BD9F31-6F87-4971-B51E-B4E4E453758D}" srcOrd="1" destOrd="0" presId="urn:microsoft.com/office/officeart/2008/layout/LinedList"/>
    <dgm:cxn modelId="{AE2FD649-7381-4617-9ADA-D8D75AC03555}" type="presParOf" srcId="{66408DE7-5F1E-4E3F-82A6-5AA6FFAB8981}" destId="{A7B473BD-374A-47DF-8A24-FA119916292B}" srcOrd="2" destOrd="0" presId="urn:microsoft.com/office/officeart/2008/layout/LinedList"/>
    <dgm:cxn modelId="{4EF0FB03-5F81-4FEA-AFE2-2C8838851955}" type="presParOf" srcId="{66408DE7-5F1E-4E3F-82A6-5AA6FFAB8981}" destId="{7A657576-A9BC-4012-878C-6878DE983273}" srcOrd="3" destOrd="0" presId="urn:microsoft.com/office/officeart/2008/layout/LinedList"/>
    <dgm:cxn modelId="{3B952EF0-6775-4146-AE04-2616F95AEBE2}" type="presParOf" srcId="{7A657576-A9BC-4012-878C-6878DE983273}" destId="{6AC327B9-360B-4F23-AB95-2A0DB448BC15}" srcOrd="0" destOrd="0" presId="urn:microsoft.com/office/officeart/2008/layout/LinedList"/>
    <dgm:cxn modelId="{D7D5A6A4-9D85-4F6A-8ADC-A667DC059F90}" type="presParOf" srcId="{7A657576-A9BC-4012-878C-6878DE983273}" destId="{041CAFE5-CC49-4B5B-8969-895364FB2F14}" srcOrd="1" destOrd="0" presId="urn:microsoft.com/office/officeart/2008/layout/LinedList"/>
    <dgm:cxn modelId="{9CEA3E54-1B1B-4E73-B9AF-F24227FBCBD9}" type="presParOf" srcId="{66408DE7-5F1E-4E3F-82A6-5AA6FFAB8981}" destId="{A9843DEC-C7FC-4A4A-A668-68F8972CDC70}" srcOrd="4" destOrd="0" presId="urn:microsoft.com/office/officeart/2008/layout/LinedList"/>
    <dgm:cxn modelId="{4BDF9061-CDFD-43E1-B6F6-47B462E01DAB}" type="presParOf" srcId="{66408DE7-5F1E-4E3F-82A6-5AA6FFAB8981}" destId="{4D850050-4B43-43EF-A116-0A49E2B8B94A}" srcOrd="5" destOrd="0" presId="urn:microsoft.com/office/officeart/2008/layout/LinedList"/>
    <dgm:cxn modelId="{7140EE9E-6AF9-4234-9B17-65BB0AF34AE4}" type="presParOf" srcId="{4D850050-4B43-43EF-A116-0A49E2B8B94A}" destId="{23F3D5AD-0F2B-4219-97AB-C78532DA2B1D}" srcOrd="0" destOrd="0" presId="urn:microsoft.com/office/officeart/2008/layout/LinedList"/>
    <dgm:cxn modelId="{2F3BEB5F-CC21-4D5A-B206-FE2B70EB4060}" type="presParOf" srcId="{4D850050-4B43-43EF-A116-0A49E2B8B94A}" destId="{A6F6B7F3-84DA-4EA6-9F68-326160A0A858}" srcOrd="1" destOrd="0" presId="urn:microsoft.com/office/officeart/2008/layout/LinedList"/>
    <dgm:cxn modelId="{538B7A16-E003-458A-8F67-52C1DFDA9621}" type="presParOf" srcId="{66408DE7-5F1E-4E3F-82A6-5AA6FFAB8981}" destId="{2C162BC8-F089-4F08-8409-EB263810C451}" srcOrd="6" destOrd="0" presId="urn:microsoft.com/office/officeart/2008/layout/LinedList"/>
    <dgm:cxn modelId="{D03F9B5D-0237-4DE1-9EA9-90CF9E4590E5}" type="presParOf" srcId="{66408DE7-5F1E-4E3F-82A6-5AA6FFAB8981}" destId="{8A04C9B5-5535-4631-827F-3A48B08BA455}" srcOrd="7" destOrd="0" presId="urn:microsoft.com/office/officeart/2008/layout/LinedList"/>
    <dgm:cxn modelId="{6C1A0EB3-31DF-4C5A-8CF9-469441C8C671}" type="presParOf" srcId="{8A04C9B5-5535-4631-827F-3A48B08BA455}" destId="{5C4B1B8A-3AF9-4C79-B675-81CC97CE1AF0}" srcOrd="0" destOrd="0" presId="urn:microsoft.com/office/officeart/2008/layout/LinedList"/>
    <dgm:cxn modelId="{0A1DB866-4F11-4A59-A398-DE71B7A84A68}" type="presParOf" srcId="{8A04C9B5-5535-4631-827F-3A48B08BA455}" destId="{F67D5A17-DB49-42F6-8AAD-2E1F07C29A90}" srcOrd="1" destOrd="0" presId="urn:microsoft.com/office/officeart/2008/layout/LinedList"/>
    <dgm:cxn modelId="{C082D097-F844-438A-8A27-AD11F40A12A7}" type="presParOf" srcId="{66408DE7-5F1E-4E3F-82A6-5AA6FFAB8981}" destId="{AF3A8EFC-D6DF-4DD7-B12E-2472B1EC7586}" srcOrd="8" destOrd="0" presId="urn:microsoft.com/office/officeart/2008/layout/LinedList"/>
    <dgm:cxn modelId="{7AC2D350-C48E-4468-80F7-FD6836B88A9A}" type="presParOf" srcId="{66408DE7-5F1E-4E3F-82A6-5AA6FFAB8981}" destId="{865A9A80-8BDA-41A5-B04E-A8079E06EF09}" srcOrd="9" destOrd="0" presId="urn:microsoft.com/office/officeart/2008/layout/LinedList"/>
    <dgm:cxn modelId="{858CE8E0-BFEB-47BB-A59D-967E38819831}" type="presParOf" srcId="{865A9A80-8BDA-41A5-B04E-A8079E06EF09}" destId="{DB0A63CD-5257-4439-BBBF-23E8D1008DBA}" srcOrd="0" destOrd="0" presId="urn:microsoft.com/office/officeart/2008/layout/LinedList"/>
    <dgm:cxn modelId="{E4CA7D4B-53C4-4A3F-BCE4-957E1F52BE5F}" type="presParOf" srcId="{865A9A80-8BDA-41A5-B04E-A8079E06EF09}" destId="{4BF77663-2C8D-4ABB-AD47-A2A70A3837F6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61A94C14-D282-47CB-A062-D1EC9CF23656}" type="doc">
      <dgm:prSet loTypeId="urn:microsoft.com/office/officeart/2016/7/layout/RepeatingBendingProcessNew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21AB03C3-2E7E-4996-9E78-595DDE2110E6}">
      <dgm:prSet/>
      <dgm:spPr/>
      <dgm:t>
        <a:bodyPr/>
        <a:lstStyle/>
        <a:p>
          <a:r>
            <a:rPr lang="fr-CA" dirty="0"/>
            <a:t>ANALYSIS: </a:t>
          </a:r>
        </a:p>
        <a:p>
          <a:r>
            <a:rPr lang="fr-CA" dirty="0"/>
            <a:t>Analyse </a:t>
          </a:r>
          <a:r>
            <a:rPr lang="en-CA" dirty="0"/>
            <a:t>CAF members’ tasks to determine which ones involve a language component and to prioritize and organize tasks selected for instruction. </a:t>
          </a:r>
          <a:endParaRPr lang="en-US" dirty="0"/>
        </a:p>
      </dgm:t>
    </dgm:pt>
    <dgm:pt modelId="{F385FF1D-C991-4FBA-A087-6E59F03CF935}" type="parTrans" cxnId="{2C1AD18A-9D29-4E0E-B9E2-0DF4862A27BD}">
      <dgm:prSet/>
      <dgm:spPr/>
      <dgm:t>
        <a:bodyPr/>
        <a:lstStyle/>
        <a:p>
          <a:endParaRPr lang="en-US"/>
        </a:p>
      </dgm:t>
    </dgm:pt>
    <dgm:pt modelId="{E75B7171-3084-47DA-AEB4-C4D85DC8E2CD}" type="sibTrans" cxnId="{2C1AD18A-9D29-4E0E-B9E2-0DF4862A27BD}">
      <dgm:prSet/>
      <dgm:spPr/>
      <dgm:t>
        <a:bodyPr/>
        <a:lstStyle/>
        <a:p>
          <a:endParaRPr lang="en-US"/>
        </a:p>
      </dgm:t>
    </dgm:pt>
    <dgm:pt modelId="{54A2F128-91C4-40F5-8F14-1D9B5100DFDE}">
      <dgm:prSet/>
      <dgm:spPr/>
      <dgm:t>
        <a:bodyPr/>
        <a:lstStyle/>
        <a:p>
          <a:r>
            <a:rPr lang="en-CA" dirty="0"/>
            <a:t>DESIGN: </a:t>
          </a:r>
        </a:p>
        <a:p>
          <a:r>
            <a:rPr lang="en-CA" dirty="0"/>
            <a:t>Define the characteristics of the student population, specifying the enabling objectives and teaching points, developing tests, and writing the Training Plan.</a:t>
          </a:r>
          <a:endParaRPr lang="en-US" dirty="0"/>
        </a:p>
      </dgm:t>
    </dgm:pt>
    <dgm:pt modelId="{EC90042B-EBBE-428F-988B-9877144C1464}" type="parTrans" cxnId="{4CE89979-89F2-4119-9BE3-07F5B724C911}">
      <dgm:prSet/>
      <dgm:spPr/>
      <dgm:t>
        <a:bodyPr/>
        <a:lstStyle/>
        <a:p>
          <a:endParaRPr lang="en-US"/>
        </a:p>
      </dgm:t>
    </dgm:pt>
    <dgm:pt modelId="{EF577E51-52D7-4F74-AF96-64E01EE98A65}" type="sibTrans" cxnId="{4CE89979-89F2-4119-9BE3-07F5B724C911}">
      <dgm:prSet/>
      <dgm:spPr/>
      <dgm:t>
        <a:bodyPr/>
        <a:lstStyle/>
        <a:p>
          <a:endParaRPr lang="en-US"/>
        </a:p>
      </dgm:t>
    </dgm:pt>
    <dgm:pt modelId="{7959E04F-06F2-42CA-914F-9779E390A149}">
      <dgm:prSet/>
      <dgm:spPr/>
      <dgm:t>
        <a:bodyPr/>
        <a:lstStyle/>
        <a:p>
          <a:r>
            <a:rPr lang="en-CA" dirty="0"/>
            <a:t>DEVELOPMENT:</a:t>
          </a:r>
        </a:p>
        <a:p>
          <a:r>
            <a:rPr lang="en-CA" dirty="0"/>
            <a:t> Produce instructional and learning materials in accordance with the decisions made at the design phase.</a:t>
          </a:r>
          <a:endParaRPr lang="en-US" dirty="0"/>
        </a:p>
      </dgm:t>
    </dgm:pt>
    <dgm:pt modelId="{FB7E0341-F768-4E32-BF07-AAB18C311844}" type="parTrans" cxnId="{3FE1A957-5DBE-467B-9649-122E02F48013}">
      <dgm:prSet/>
      <dgm:spPr/>
      <dgm:t>
        <a:bodyPr/>
        <a:lstStyle/>
        <a:p>
          <a:endParaRPr lang="en-US"/>
        </a:p>
      </dgm:t>
    </dgm:pt>
    <dgm:pt modelId="{0F0F7A1E-958A-4891-B7C8-51E05EE92724}" type="sibTrans" cxnId="{3FE1A957-5DBE-467B-9649-122E02F48013}">
      <dgm:prSet/>
      <dgm:spPr/>
      <dgm:t>
        <a:bodyPr/>
        <a:lstStyle/>
        <a:p>
          <a:endParaRPr lang="en-US"/>
        </a:p>
      </dgm:t>
    </dgm:pt>
    <dgm:pt modelId="{C50334F6-D31A-4044-9E11-6E2D4AA4662A}">
      <dgm:prSet/>
      <dgm:spPr/>
      <dgm:t>
        <a:bodyPr/>
        <a:lstStyle/>
        <a:p>
          <a:r>
            <a:rPr lang="en-CA" dirty="0"/>
            <a:t>CONDUCT:  </a:t>
          </a:r>
        </a:p>
        <a:p>
          <a:r>
            <a:rPr lang="en-CA" dirty="0"/>
            <a:t>Implement the TP and the accompanying curriculum by monitoring learning and instruction and by taking corrective action as required.</a:t>
          </a:r>
          <a:endParaRPr lang="en-US" dirty="0"/>
        </a:p>
      </dgm:t>
    </dgm:pt>
    <dgm:pt modelId="{34BB7485-D1F8-42FC-92DF-64F3BC1A1DC5}" type="parTrans" cxnId="{F83633A1-74EA-4AC2-A703-7D6796E8DA11}">
      <dgm:prSet/>
      <dgm:spPr/>
      <dgm:t>
        <a:bodyPr/>
        <a:lstStyle/>
        <a:p>
          <a:endParaRPr lang="en-US"/>
        </a:p>
      </dgm:t>
    </dgm:pt>
    <dgm:pt modelId="{675FDF34-F72A-4945-BF50-458A773F630E}" type="sibTrans" cxnId="{F83633A1-74EA-4AC2-A703-7D6796E8DA11}">
      <dgm:prSet/>
      <dgm:spPr/>
      <dgm:t>
        <a:bodyPr/>
        <a:lstStyle/>
        <a:p>
          <a:endParaRPr lang="en-US"/>
        </a:p>
      </dgm:t>
    </dgm:pt>
    <dgm:pt modelId="{ADB0704E-0886-4BD3-BC7C-7CB6A856D356}">
      <dgm:prSet/>
      <dgm:spPr/>
      <dgm:t>
        <a:bodyPr/>
        <a:lstStyle/>
        <a:p>
          <a:r>
            <a:rPr lang="en-CA" dirty="0"/>
            <a:t>EVALUATION:</a:t>
          </a:r>
        </a:p>
        <a:p>
          <a:r>
            <a:rPr lang="en-CA" dirty="0"/>
            <a:t>Ensure the efficiency and effectiveness of the training. Course content and delivery is evaluated through feedback.</a:t>
          </a:r>
          <a:endParaRPr lang="en-US" dirty="0"/>
        </a:p>
      </dgm:t>
    </dgm:pt>
    <dgm:pt modelId="{447199AA-0E1C-447A-8D23-7205C0DC9551}" type="parTrans" cxnId="{86EF517B-4EE6-4CBB-B437-F28C29CFDA1D}">
      <dgm:prSet/>
      <dgm:spPr/>
      <dgm:t>
        <a:bodyPr/>
        <a:lstStyle/>
        <a:p>
          <a:endParaRPr lang="en-US"/>
        </a:p>
      </dgm:t>
    </dgm:pt>
    <dgm:pt modelId="{5F32DF21-5F7B-4EA7-BBD0-4052819920E0}" type="sibTrans" cxnId="{86EF517B-4EE6-4CBB-B437-F28C29CFDA1D}">
      <dgm:prSet/>
      <dgm:spPr/>
      <dgm:t>
        <a:bodyPr/>
        <a:lstStyle/>
        <a:p>
          <a:endParaRPr lang="en-US"/>
        </a:p>
      </dgm:t>
    </dgm:pt>
    <dgm:pt modelId="{32CFB2B4-E486-42FE-A568-E6625136BCBA}">
      <dgm:prSet/>
      <dgm:spPr/>
      <dgm:t>
        <a:bodyPr/>
        <a:lstStyle/>
        <a:p>
          <a:r>
            <a:rPr lang="en-CA" dirty="0"/>
            <a:t>VALIDATION: </a:t>
          </a:r>
        </a:p>
        <a:p>
          <a:r>
            <a:rPr lang="en-CA" dirty="0" err="1"/>
            <a:t>Verifiy</a:t>
          </a:r>
          <a:r>
            <a:rPr lang="en-CA" dirty="0"/>
            <a:t> that the programme has adequately prepared CAF members to perform their tasks in their second language.</a:t>
          </a:r>
          <a:endParaRPr lang="en-US" dirty="0"/>
        </a:p>
      </dgm:t>
    </dgm:pt>
    <dgm:pt modelId="{6FB59B79-70B6-492E-B459-645B347B306C}" type="parTrans" cxnId="{DF8B7A50-6455-4678-9F10-74727413BD00}">
      <dgm:prSet/>
      <dgm:spPr/>
      <dgm:t>
        <a:bodyPr/>
        <a:lstStyle/>
        <a:p>
          <a:endParaRPr lang="en-US"/>
        </a:p>
      </dgm:t>
    </dgm:pt>
    <dgm:pt modelId="{841F742F-7A57-42BC-8D1E-4980515FC830}" type="sibTrans" cxnId="{DF8B7A50-6455-4678-9F10-74727413BD00}">
      <dgm:prSet/>
      <dgm:spPr/>
      <dgm:t>
        <a:bodyPr/>
        <a:lstStyle/>
        <a:p>
          <a:endParaRPr lang="en-US"/>
        </a:p>
      </dgm:t>
    </dgm:pt>
    <dgm:pt modelId="{5D5D28E3-0AB3-4DE3-ADA7-6A4C3097BA9F}" type="pres">
      <dgm:prSet presAssocID="{61A94C14-D282-47CB-A062-D1EC9CF23656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F4A74E14-AA5C-4C00-A206-6FF75315C855}" type="pres">
      <dgm:prSet presAssocID="{21AB03C3-2E7E-4996-9E78-595DDE2110E6}" presName="node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177E520-DF3A-4337-87AB-E58509D8CD97}" type="pres">
      <dgm:prSet presAssocID="{E75B7171-3084-47DA-AEB4-C4D85DC8E2CD}" presName="sibTrans" presStyleLbl="sibTrans1D1" presStyleIdx="0" presStyleCnt="5"/>
      <dgm:spPr/>
      <dgm:t>
        <a:bodyPr/>
        <a:lstStyle/>
        <a:p>
          <a:endParaRPr lang="en-US"/>
        </a:p>
      </dgm:t>
    </dgm:pt>
    <dgm:pt modelId="{CA8D74BD-F9E5-43C5-BC05-52F3E5F1ED36}" type="pres">
      <dgm:prSet presAssocID="{E75B7171-3084-47DA-AEB4-C4D85DC8E2CD}" presName="connectorText" presStyleLbl="sibTrans1D1" presStyleIdx="0" presStyleCnt="5"/>
      <dgm:spPr/>
      <dgm:t>
        <a:bodyPr/>
        <a:lstStyle/>
        <a:p>
          <a:endParaRPr lang="en-US"/>
        </a:p>
      </dgm:t>
    </dgm:pt>
    <dgm:pt modelId="{88B731FD-5FF1-467C-8A61-C7B4A607F6A3}" type="pres">
      <dgm:prSet presAssocID="{54A2F128-91C4-40F5-8F14-1D9B5100DFDE}" presName="node" presStyleLbl="node1" presStyleIdx="1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BD03985-144D-40B2-92FE-86C523A0FB6F}" type="pres">
      <dgm:prSet presAssocID="{EF577E51-52D7-4F74-AF96-64E01EE98A65}" presName="sibTrans" presStyleLbl="sibTrans1D1" presStyleIdx="1" presStyleCnt="5"/>
      <dgm:spPr/>
      <dgm:t>
        <a:bodyPr/>
        <a:lstStyle/>
        <a:p>
          <a:endParaRPr lang="en-US"/>
        </a:p>
      </dgm:t>
    </dgm:pt>
    <dgm:pt modelId="{11488C60-04B4-4AC1-AF13-0B70B7A48A22}" type="pres">
      <dgm:prSet presAssocID="{EF577E51-52D7-4F74-AF96-64E01EE98A65}" presName="connectorText" presStyleLbl="sibTrans1D1" presStyleIdx="1" presStyleCnt="5"/>
      <dgm:spPr/>
      <dgm:t>
        <a:bodyPr/>
        <a:lstStyle/>
        <a:p>
          <a:endParaRPr lang="en-US"/>
        </a:p>
      </dgm:t>
    </dgm:pt>
    <dgm:pt modelId="{DB0693B1-71F5-44C6-AC82-CABA3457EF70}" type="pres">
      <dgm:prSet presAssocID="{7959E04F-06F2-42CA-914F-9779E390A149}" presName="node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BAE1F0A-47E3-4BC8-A36F-620851A1FB16}" type="pres">
      <dgm:prSet presAssocID="{0F0F7A1E-958A-4891-B7C8-51E05EE92724}" presName="sibTrans" presStyleLbl="sibTrans1D1" presStyleIdx="2" presStyleCnt="5"/>
      <dgm:spPr/>
      <dgm:t>
        <a:bodyPr/>
        <a:lstStyle/>
        <a:p>
          <a:endParaRPr lang="en-US"/>
        </a:p>
      </dgm:t>
    </dgm:pt>
    <dgm:pt modelId="{ED32C489-AC9F-4DB1-8EE3-D1A4E78CF083}" type="pres">
      <dgm:prSet presAssocID="{0F0F7A1E-958A-4891-B7C8-51E05EE92724}" presName="connectorText" presStyleLbl="sibTrans1D1" presStyleIdx="2" presStyleCnt="5"/>
      <dgm:spPr/>
      <dgm:t>
        <a:bodyPr/>
        <a:lstStyle/>
        <a:p>
          <a:endParaRPr lang="en-US"/>
        </a:p>
      </dgm:t>
    </dgm:pt>
    <dgm:pt modelId="{963BA7A7-5D03-4740-B459-3FFA28415A28}" type="pres">
      <dgm:prSet presAssocID="{C50334F6-D31A-4044-9E11-6E2D4AA4662A}" presName="node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23224F4-B54E-4999-885E-3F0FD1ACD32C}" type="pres">
      <dgm:prSet presAssocID="{675FDF34-F72A-4945-BF50-458A773F630E}" presName="sibTrans" presStyleLbl="sibTrans1D1" presStyleIdx="3" presStyleCnt="5"/>
      <dgm:spPr/>
      <dgm:t>
        <a:bodyPr/>
        <a:lstStyle/>
        <a:p>
          <a:endParaRPr lang="en-US"/>
        </a:p>
      </dgm:t>
    </dgm:pt>
    <dgm:pt modelId="{F9AF6B47-6C79-415D-9427-54357BC9758C}" type="pres">
      <dgm:prSet presAssocID="{675FDF34-F72A-4945-BF50-458A773F630E}" presName="connectorText" presStyleLbl="sibTrans1D1" presStyleIdx="3" presStyleCnt="5"/>
      <dgm:spPr/>
      <dgm:t>
        <a:bodyPr/>
        <a:lstStyle/>
        <a:p>
          <a:endParaRPr lang="en-US"/>
        </a:p>
      </dgm:t>
    </dgm:pt>
    <dgm:pt modelId="{B8AFE602-2B00-4720-8BD2-34E97E1DF972}" type="pres">
      <dgm:prSet presAssocID="{ADB0704E-0886-4BD3-BC7C-7CB6A856D356}" presName="node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F3FEC07-66F6-4528-A3F4-0B03400AAD6E}" type="pres">
      <dgm:prSet presAssocID="{5F32DF21-5F7B-4EA7-BBD0-4052819920E0}" presName="sibTrans" presStyleLbl="sibTrans1D1" presStyleIdx="4" presStyleCnt="5"/>
      <dgm:spPr/>
      <dgm:t>
        <a:bodyPr/>
        <a:lstStyle/>
        <a:p>
          <a:endParaRPr lang="en-US"/>
        </a:p>
      </dgm:t>
    </dgm:pt>
    <dgm:pt modelId="{5C145E90-2C61-46A5-9F0C-2FCD274B0ECF}" type="pres">
      <dgm:prSet presAssocID="{5F32DF21-5F7B-4EA7-BBD0-4052819920E0}" presName="connectorText" presStyleLbl="sibTrans1D1" presStyleIdx="4" presStyleCnt="5"/>
      <dgm:spPr/>
      <dgm:t>
        <a:bodyPr/>
        <a:lstStyle/>
        <a:p>
          <a:endParaRPr lang="en-US"/>
        </a:p>
      </dgm:t>
    </dgm:pt>
    <dgm:pt modelId="{C505321B-42FC-4CFE-BBB9-DC358154524D}" type="pres">
      <dgm:prSet presAssocID="{32CFB2B4-E486-42FE-A568-E6625136BCBA}" presName="node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E79567A6-0BC0-4A1A-9140-492AA79A544A}" type="presOf" srcId="{32CFB2B4-E486-42FE-A568-E6625136BCBA}" destId="{C505321B-42FC-4CFE-BBB9-DC358154524D}" srcOrd="0" destOrd="0" presId="urn:microsoft.com/office/officeart/2016/7/layout/RepeatingBendingProcessNew"/>
    <dgm:cxn modelId="{9636A8E2-C760-4891-A067-099777745596}" type="presOf" srcId="{EF577E51-52D7-4F74-AF96-64E01EE98A65}" destId="{1BD03985-144D-40B2-92FE-86C523A0FB6F}" srcOrd="0" destOrd="0" presId="urn:microsoft.com/office/officeart/2016/7/layout/RepeatingBendingProcessNew"/>
    <dgm:cxn modelId="{67693792-BB12-4E88-BB7E-CA1BC758984A}" type="presOf" srcId="{7959E04F-06F2-42CA-914F-9779E390A149}" destId="{DB0693B1-71F5-44C6-AC82-CABA3457EF70}" srcOrd="0" destOrd="0" presId="urn:microsoft.com/office/officeart/2016/7/layout/RepeatingBendingProcessNew"/>
    <dgm:cxn modelId="{FF32A11D-29A8-4B2B-8E10-7DE47B14D469}" type="presOf" srcId="{E75B7171-3084-47DA-AEB4-C4D85DC8E2CD}" destId="{CA8D74BD-F9E5-43C5-BC05-52F3E5F1ED36}" srcOrd="1" destOrd="0" presId="urn:microsoft.com/office/officeart/2016/7/layout/RepeatingBendingProcessNew"/>
    <dgm:cxn modelId="{362649E5-33EE-47B6-B92C-BEE491507842}" type="presOf" srcId="{675FDF34-F72A-4945-BF50-458A773F630E}" destId="{023224F4-B54E-4999-885E-3F0FD1ACD32C}" srcOrd="0" destOrd="0" presId="urn:microsoft.com/office/officeart/2016/7/layout/RepeatingBendingProcessNew"/>
    <dgm:cxn modelId="{3FE1A957-5DBE-467B-9649-122E02F48013}" srcId="{61A94C14-D282-47CB-A062-D1EC9CF23656}" destId="{7959E04F-06F2-42CA-914F-9779E390A149}" srcOrd="2" destOrd="0" parTransId="{FB7E0341-F768-4E32-BF07-AAB18C311844}" sibTransId="{0F0F7A1E-958A-4891-B7C8-51E05EE92724}"/>
    <dgm:cxn modelId="{4850EF33-5FB8-48E2-BFA1-014225613BF8}" type="presOf" srcId="{0F0F7A1E-958A-4891-B7C8-51E05EE92724}" destId="{ED32C489-AC9F-4DB1-8EE3-D1A4E78CF083}" srcOrd="1" destOrd="0" presId="urn:microsoft.com/office/officeart/2016/7/layout/RepeatingBendingProcessNew"/>
    <dgm:cxn modelId="{04D3DD7F-A7F1-4ED6-9B2E-6C2B14637ABD}" type="presOf" srcId="{54A2F128-91C4-40F5-8F14-1D9B5100DFDE}" destId="{88B731FD-5FF1-467C-8A61-C7B4A607F6A3}" srcOrd="0" destOrd="0" presId="urn:microsoft.com/office/officeart/2016/7/layout/RepeatingBendingProcessNew"/>
    <dgm:cxn modelId="{697E13AE-1CA7-4F10-9022-E8361166A3AB}" type="presOf" srcId="{0F0F7A1E-958A-4891-B7C8-51E05EE92724}" destId="{BBAE1F0A-47E3-4BC8-A36F-620851A1FB16}" srcOrd="0" destOrd="0" presId="urn:microsoft.com/office/officeart/2016/7/layout/RepeatingBendingProcessNew"/>
    <dgm:cxn modelId="{6FEB7248-90EB-48AB-A263-79A90A49BE88}" type="presOf" srcId="{C50334F6-D31A-4044-9E11-6E2D4AA4662A}" destId="{963BA7A7-5D03-4740-B459-3FFA28415A28}" srcOrd="0" destOrd="0" presId="urn:microsoft.com/office/officeart/2016/7/layout/RepeatingBendingProcessNew"/>
    <dgm:cxn modelId="{718BF173-065A-4EE4-AF91-D99550BF96DF}" type="presOf" srcId="{5F32DF21-5F7B-4EA7-BBD0-4052819920E0}" destId="{DF3FEC07-66F6-4528-A3F4-0B03400AAD6E}" srcOrd="0" destOrd="0" presId="urn:microsoft.com/office/officeart/2016/7/layout/RepeatingBendingProcessNew"/>
    <dgm:cxn modelId="{2D4F9142-10FC-4BD7-A6DD-C201B0FC3C88}" type="presOf" srcId="{5F32DF21-5F7B-4EA7-BBD0-4052819920E0}" destId="{5C145E90-2C61-46A5-9F0C-2FCD274B0ECF}" srcOrd="1" destOrd="0" presId="urn:microsoft.com/office/officeart/2016/7/layout/RepeatingBendingProcessNew"/>
    <dgm:cxn modelId="{2C02A7D0-AC08-4C04-A842-4729211EDAD7}" type="presOf" srcId="{EF577E51-52D7-4F74-AF96-64E01EE98A65}" destId="{11488C60-04B4-4AC1-AF13-0B70B7A48A22}" srcOrd="1" destOrd="0" presId="urn:microsoft.com/office/officeart/2016/7/layout/RepeatingBendingProcessNew"/>
    <dgm:cxn modelId="{4CE89979-89F2-4119-9BE3-07F5B724C911}" srcId="{61A94C14-D282-47CB-A062-D1EC9CF23656}" destId="{54A2F128-91C4-40F5-8F14-1D9B5100DFDE}" srcOrd="1" destOrd="0" parTransId="{EC90042B-EBBE-428F-988B-9877144C1464}" sibTransId="{EF577E51-52D7-4F74-AF96-64E01EE98A65}"/>
    <dgm:cxn modelId="{E8EA1E3B-B413-4753-80F5-80D5785438AA}" type="presOf" srcId="{ADB0704E-0886-4BD3-BC7C-7CB6A856D356}" destId="{B8AFE602-2B00-4720-8BD2-34E97E1DF972}" srcOrd="0" destOrd="0" presId="urn:microsoft.com/office/officeart/2016/7/layout/RepeatingBendingProcessNew"/>
    <dgm:cxn modelId="{2C1AD18A-9D29-4E0E-B9E2-0DF4862A27BD}" srcId="{61A94C14-D282-47CB-A062-D1EC9CF23656}" destId="{21AB03C3-2E7E-4996-9E78-595DDE2110E6}" srcOrd="0" destOrd="0" parTransId="{F385FF1D-C991-4FBA-A087-6E59F03CF935}" sibTransId="{E75B7171-3084-47DA-AEB4-C4D85DC8E2CD}"/>
    <dgm:cxn modelId="{A217E58E-BE6D-47B7-AE4D-6ECF0620DB4E}" type="presOf" srcId="{675FDF34-F72A-4945-BF50-458A773F630E}" destId="{F9AF6B47-6C79-415D-9427-54357BC9758C}" srcOrd="1" destOrd="0" presId="urn:microsoft.com/office/officeart/2016/7/layout/RepeatingBendingProcessNew"/>
    <dgm:cxn modelId="{86EF517B-4EE6-4CBB-B437-F28C29CFDA1D}" srcId="{61A94C14-D282-47CB-A062-D1EC9CF23656}" destId="{ADB0704E-0886-4BD3-BC7C-7CB6A856D356}" srcOrd="4" destOrd="0" parTransId="{447199AA-0E1C-447A-8D23-7205C0DC9551}" sibTransId="{5F32DF21-5F7B-4EA7-BBD0-4052819920E0}"/>
    <dgm:cxn modelId="{F83633A1-74EA-4AC2-A703-7D6796E8DA11}" srcId="{61A94C14-D282-47CB-A062-D1EC9CF23656}" destId="{C50334F6-D31A-4044-9E11-6E2D4AA4662A}" srcOrd="3" destOrd="0" parTransId="{34BB7485-D1F8-42FC-92DF-64F3BC1A1DC5}" sibTransId="{675FDF34-F72A-4945-BF50-458A773F630E}"/>
    <dgm:cxn modelId="{B56FDB67-4955-4624-AE97-54FAB918F8EE}" type="presOf" srcId="{21AB03C3-2E7E-4996-9E78-595DDE2110E6}" destId="{F4A74E14-AA5C-4C00-A206-6FF75315C855}" srcOrd="0" destOrd="0" presId="urn:microsoft.com/office/officeart/2016/7/layout/RepeatingBendingProcessNew"/>
    <dgm:cxn modelId="{C1E3924B-9096-4777-9761-D335523B084A}" type="presOf" srcId="{E75B7171-3084-47DA-AEB4-C4D85DC8E2CD}" destId="{6177E520-DF3A-4337-87AB-E58509D8CD97}" srcOrd="0" destOrd="0" presId="urn:microsoft.com/office/officeart/2016/7/layout/RepeatingBendingProcessNew"/>
    <dgm:cxn modelId="{DF8B7A50-6455-4678-9F10-74727413BD00}" srcId="{61A94C14-D282-47CB-A062-D1EC9CF23656}" destId="{32CFB2B4-E486-42FE-A568-E6625136BCBA}" srcOrd="5" destOrd="0" parTransId="{6FB59B79-70B6-492E-B459-645B347B306C}" sibTransId="{841F742F-7A57-42BC-8D1E-4980515FC830}"/>
    <dgm:cxn modelId="{BAE7F566-488D-4526-B3A7-A552F6A959B9}" type="presOf" srcId="{61A94C14-D282-47CB-A062-D1EC9CF23656}" destId="{5D5D28E3-0AB3-4DE3-ADA7-6A4C3097BA9F}" srcOrd="0" destOrd="0" presId="urn:microsoft.com/office/officeart/2016/7/layout/RepeatingBendingProcessNew"/>
    <dgm:cxn modelId="{1938A293-1EF6-415B-9D76-759E26FA57C8}" type="presParOf" srcId="{5D5D28E3-0AB3-4DE3-ADA7-6A4C3097BA9F}" destId="{F4A74E14-AA5C-4C00-A206-6FF75315C855}" srcOrd="0" destOrd="0" presId="urn:microsoft.com/office/officeart/2016/7/layout/RepeatingBendingProcessNew"/>
    <dgm:cxn modelId="{0B8C91D9-6EE1-4777-9797-85E41DEC39A1}" type="presParOf" srcId="{5D5D28E3-0AB3-4DE3-ADA7-6A4C3097BA9F}" destId="{6177E520-DF3A-4337-87AB-E58509D8CD97}" srcOrd="1" destOrd="0" presId="urn:microsoft.com/office/officeart/2016/7/layout/RepeatingBendingProcessNew"/>
    <dgm:cxn modelId="{F1950C72-C6AE-4D1B-9FA8-CBAC08F7B52F}" type="presParOf" srcId="{6177E520-DF3A-4337-87AB-E58509D8CD97}" destId="{CA8D74BD-F9E5-43C5-BC05-52F3E5F1ED36}" srcOrd="0" destOrd="0" presId="urn:microsoft.com/office/officeart/2016/7/layout/RepeatingBendingProcessNew"/>
    <dgm:cxn modelId="{587049E8-AD4A-4D1F-BB07-D014A23B05ED}" type="presParOf" srcId="{5D5D28E3-0AB3-4DE3-ADA7-6A4C3097BA9F}" destId="{88B731FD-5FF1-467C-8A61-C7B4A607F6A3}" srcOrd="2" destOrd="0" presId="urn:microsoft.com/office/officeart/2016/7/layout/RepeatingBendingProcessNew"/>
    <dgm:cxn modelId="{5510C918-6EF2-44DA-82C7-5C8258C551F7}" type="presParOf" srcId="{5D5D28E3-0AB3-4DE3-ADA7-6A4C3097BA9F}" destId="{1BD03985-144D-40B2-92FE-86C523A0FB6F}" srcOrd="3" destOrd="0" presId="urn:microsoft.com/office/officeart/2016/7/layout/RepeatingBendingProcessNew"/>
    <dgm:cxn modelId="{C2517CFB-0940-4E05-AFF3-2484D6682B07}" type="presParOf" srcId="{1BD03985-144D-40B2-92FE-86C523A0FB6F}" destId="{11488C60-04B4-4AC1-AF13-0B70B7A48A22}" srcOrd="0" destOrd="0" presId="urn:microsoft.com/office/officeart/2016/7/layout/RepeatingBendingProcessNew"/>
    <dgm:cxn modelId="{702FC279-E4F7-46EE-86D7-F45A546DE050}" type="presParOf" srcId="{5D5D28E3-0AB3-4DE3-ADA7-6A4C3097BA9F}" destId="{DB0693B1-71F5-44C6-AC82-CABA3457EF70}" srcOrd="4" destOrd="0" presId="urn:microsoft.com/office/officeart/2016/7/layout/RepeatingBendingProcessNew"/>
    <dgm:cxn modelId="{E66865EC-19F1-4AEB-8F91-F6124D20A0AC}" type="presParOf" srcId="{5D5D28E3-0AB3-4DE3-ADA7-6A4C3097BA9F}" destId="{BBAE1F0A-47E3-4BC8-A36F-620851A1FB16}" srcOrd="5" destOrd="0" presId="urn:microsoft.com/office/officeart/2016/7/layout/RepeatingBendingProcessNew"/>
    <dgm:cxn modelId="{67129477-05D8-4FCC-8298-CA229D72E91C}" type="presParOf" srcId="{BBAE1F0A-47E3-4BC8-A36F-620851A1FB16}" destId="{ED32C489-AC9F-4DB1-8EE3-D1A4E78CF083}" srcOrd="0" destOrd="0" presId="urn:microsoft.com/office/officeart/2016/7/layout/RepeatingBendingProcessNew"/>
    <dgm:cxn modelId="{CFDCC3D8-C091-4C52-888C-8BF46C9D885F}" type="presParOf" srcId="{5D5D28E3-0AB3-4DE3-ADA7-6A4C3097BA9F}" destId="{963BA7A7-5D03-4740-B459-3FFA28415A28}" srcOrd="6" destOrd="0" presId="urn:microsoft.com/office/officeart/2016/7/layout/RepeatingBendingProcessNew"/>
    <dgm:cxn modelId="{EE84E1FC-4775-4CAE-BC97-63FB9A6981C3}" type="presParOf" srcId="{5D5D28E3-0AB3-4DE3-ADA7-6A4C3097BA9F}" destId="{023224F4-B54E-4999-885E-3F0FD1ACD32C}" srcOrd="7" destOrd="0" presId="urn:microsoft.com/office/officeart/2016/7/layout/RepeatingBendingProcessNew"/>
    <dgm:cxn modelId="{743080EB-9AE1-4D51-BECA-BCF609D97CA2}" type="presParOf" srcId="{023224F4-B54E-4999-885E-3F0FD1ACD32C}" destId="{F9AF6B47-6C79-415D-9427-54357BC9758C}" srcOrd="0" destOrd="0" presId="urn:microsoft.com/office/officeart/2016/7/layout/RepeatingBendingProcessNew"/>
    <dgm:cxn modelId="{F09F50CE-C745-4D10-BB93-6AE4DB875952}" type="presParOf" srcId="{5D5D28E3-0AB3-4DE3-ADA7-6A4C3097BA9F}" destId="{B8AFE602-2B00-4720-8BD2-34E97E1DF972}" srcOrd="8" destOrd="0" presId="urn:microsoft.com/office/officeart/2016/7/layout/RepeatingBendingProcessNew"/>
    <dgm:cxn modelId="{974E2DC6-1922-4713-906C-E5D2633BF179}" type="presParOf" srcId="{5D5D28E3-0AB3-4DE3-ADA7-6A4C3097BA9F}" destId="{DF3FEC07-66F6-4528-A3F4-0B03400AAD6E}" srcOrd="9" destOrd="0" presId="urn:microsoft.com/office/officeart/2016/7/layout/RepeatingBendingProcessNew"/>
    <dgm:cxn modelId="{75588144-9212-4A5A-8906-90320AEB2EBE}" type="presParOf" srcId="{DF3FEC07-66F6-4528-A3F4-0B03400AAD6E}" destId="{5C145E90-2C61-46A5-9F0C-2FCD274B0ECF}" srcOrd="0" destOrd="0" presId="urn:microsoft.com/office/officeart/2016/7/layout/RepeatingBendingProcessNew"/>
    <dgm:cxn modelId="{B6C5A9BF-646D-4707-A213-3E30491A772F}" type="presParOf" srcId="{5D5D28E3-0AB3-4DE3-ADA7-6A4C3097BA9F}" destId="{C505321B-42FC-4CFE-BBB9-DC358154524D}" srcOrd="10" destOrd="0" presId="urn:microsoft.com/office/officeart/2016/7/layout/RepeatingBendingProcessNew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B1B1B8D-1E2E-48BC-A17F-70EA196407D4}">
      <dsp:nvSpPr>
        <dsp:cNvPr id="0" name=""/>
        <dsp:cNvSpPr/>
      </dsp:nvSpPr>
      <dsp:spPr>
        <a:xfrm>
          <a:off x="0" y="457"/>
          <a:ext cx="10178321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207E298-D42A-4D18-9695-CF7509E9A456}">
      <dsp:nvSpPr>
        <dsp:cNvPr id="0" name=""/>
        <dsp:cNvSpPr/>
      </dsp:nvSpPr>
      <dsp:spPr>
        <a:xfrm>
          <a:off x="0" y="457"/>
          <a:ext cx="10178321" cy="53531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CA" sz="2400" kern="1200"/>
            <a:t>Response by DND:</a:t>
          </a:r>
          <a:endParaRPr lang="en-US" sz="2400" kern="1200"/>
        </a:p>
      </dsp:txBody>
      <dsp:txXfrm>
        <a:off x="0" y="457"/>
        <a:ext cx="10178321" cy="535317"/>
      </dsp:txXfrm>
    </dsp:sp>
    <dsp:sp modelId="{36111448-09BA-486F-B4E6-0026C36DEA1A}">
      <dsp:nvSpPr>
        <dsp:cNvPr id="0" name=""/>
        <dsp:cNvSpPr/>
      </dsp:nvSpPr>
      <dsp:spPr>
        <a:xfrm>
          <a:off x="0" y="535775"/>
          <a:ext cx="10178321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7462635-C479-4949-B2A3-A06402A148E4}">
      <dsp:nvSpPr>
        <dsp:cNvPr id="0" name=""/>
        <dsp:cNvSpPr/>
      </dsp:nvSpPr>
      <dsp:spPr>
        <a:xfrm>
          <a:off x="0" y="535775"/>
          <a:ext cx="10178321" cy="53531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CA" sz="2400" kern="1200"/>
            <a:t>Review of the training model</a:t>
          </a:r>
          <a:endParaRPr lang="en-US" sz="2400" kern="1200"/>
        </a:p>
      </dsp:txBody>
      <dsp:txXfrm>
        <a:off x="0" y="535775"/>
        <a:ext cx="10178321" cy="535317"/>
      </dsp:txXfrm>
    </dsp:sp>
    <dsp:sp modelId="{1B1E8239-8341-4990-84E5-77E21635D527}">
      <dsp:nvSpPr>
        <dsp:cNvPr id="0" name=""/>
        <dsp:cNvSpPr/>
      </dsp:nvSpPr>
      <dsp:spPr>
        <a:xfrm>
          <a:off x="0" y="1071092"/>
          <a:ext cx="10178321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3D3369B-D933-4B4C-A2B4-A27D640C56E6}">
      <dsp:nvSpPr>
        <dsp:cNvPr id="0" name=""/>
        <dsp:cNvSpPr/>
      </dsp:nvSpPr>
      <dsp:spPr>
        <a:xfrm>
          <a:off x="0" y="1071092"/>
          <a:ext cx="10178321" cy="53531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CA" sz="2400" kern="1200"/>
            <a:t>Moving toward decentralized training</a:t>
          </a:r>
          <a:endParaRPr lang="en-US" sz="2400" kern="1200"/>
        </a:p>
      </dsp:txBody>
      <dsp:txXfrm>
        <a:off x="0" y="1071092"/>
        <a:ext cx="10178321" cy="535317"/>
      </dsp:txXfrm>
    </dsp:sp>
    <dsp:sp modelId="{D824D5BE-8D55-4390-9AAF-3880BBE32F2C}">
      <dsp:nvSpPr>
        <dsp:cNvPr id="0" name=""/>
        <dsp:cNvSpPr/>
      </dsp:nvSpPr>
      <dsp:spPr>
        <a:xfrm>
          <a:off x="0" y="1606410"/>
          <a:ext cx="10178321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F77714A-0C40-479E-9B05-A6A06965C374}">
      <dsp:nvSpPr>
        <dsp:cNvPr id="0" name=""/>
        <dsp:cNvSpPr/>
      </dsp:nvSpPr>
      <dsp:spPr>
        <a:xfrm>
          <a:off x="0" y="1606410"/>
          <a:ext cx="10178321" cy="53531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CA" sz="2400" kern="1200"/>
            <a:t>Integration of language learning into operational schedules</a:t>
          </a:r>
          <a:endParaRPr lang="en-US" sz="2400" kern="1200"/>
        </a:p>
      </dsp:txBody>
      <dsp:txXfrm>
        <a:off x="0" y="1606410"/>
        <a:ext cx="10178321" cy="535317"/>
      </dsp:txXfrm>
    </dsp:sp>
    <dsp:sp modelId="{94A4F8A3-B992-4D46-B203-79C836135327}">
      <dsp:nvSpPr>
        <dsp:cNvPr id="0" name=""/>
        <dsp:cNvSpPr/>
      </dsp:nvSpPr>
      <dsp:spPr>
        <a:xfrm>
          <a:off x="0" y="2141727"/>
          <a:ext cx="10178321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4B8FE49-02C8-4B07-8E47-AF3ECB183C1E}">
      <dsp:nvSpPr>
        <dsp:cNvPr id="0" name=""/>
        <dsp:cNvSpPr/>
      </dsp:nvSpPr>
      <dsp:spPr>
        <a:xfrm>
          <a:off x="0" y="2141727"/>
          <a:ext cx="10178321" cy="53531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CA" sz="2400" kern="1200"/>
            <a:t>Use of technology and blended learning</a:t>
          </a:r>
          <a:endParaRPr lang="en-US" sz="2400" kern="1200"/>
        </a:p>
      </dsp:txBody>
      <dsp:txXfrm>
        <a:off x="0" y="2141727"/>
        <a:ext cx="10178321" cy="535317"/>
      </dsp:txXfrm>
    </dsp:sp>
    <dsp:sp modelId="{81AE996F-C47A-4EB3-93EF-9ADDF12C2963}">
      <dsp:nvSpPr>
        <dsp:cNvPr id="0" name=""/>
        <dsp:cNvSpPr/>
      </dsp:nvSpPr>
      <dsp:spPr>
        <a:xfrm>
          <a:off x="0" y="2677045"/>
          <a:ext cx="10178321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05351F6-2FB8-4030-B7E1-C4F79F15D6C4}">
      <dsp:nvSpPr>
        <dsp:cNvPr id="0" name=""/>
        <dsp:cNvSpPr/>
      </dsp:nvSpPr>
      <dsp:spPr>
        <a:xfrm>
          <a:off x="0" y="2677045"/>
          <a:ext cx="10178321" cy="53531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CA" sz="2400" kern="1200" dirty="0"/>
            <a:t>Need for </a:t>
          </a:r>
          <a:r>
            <a:rPr lang="fr-CA" sz="2400" kern="1200" dirty="0" err="1"/>
            <a:t>core</a:t>
          </a:r>
          <a:r>
            <a:rPr lang="fr-CA" sz="2400" kern="1200" dirty="0"/>
            <a:t> </a:t>
          </a:r>
          <a:r>
            <a:rPr lang="fr-CA" sz="2400" kern="1200" dirty="0" err="1"/>
            <a:t>military</a:t>
          </a:r>
          <a:r>
            <a:rPr lang="fr-CA" sz="2400" kern="1200" dirty="0"/>
            <a:t> </a:t>
          </a:r>
          <a:r>
            <a:rPr lang="fr-CA" sz="2400" kern="1200" dirty="0" err="1"/>
            <a:t>common</a:t>
          </a:r>
          <a:r>
            <a:rPr lang="fr-CA" sz="2400" kern="1200" dirty="0"/>
            <a:t> </a:t>
          </a:r>
          <a:r>
            <a:rPr lang="fr-CA" sz="2400" kern="1200" dirty="0" err="1"/>
            <a:t>language</a:t>
          </a:r>
          <a:endParaRPr lang="en-US" sz="2400" kern="1200" dirty="0"/>
        </a:p>
      </dsp:txBody>
      <dsp:txXfrm>
        <a:off x="0" y="2677045"/>
        <a:ext cx="10178321" cy="535317"/>
      </dsp:txXfrm>
    </dsp:sp>
    <dsp:sp modelId="{F5C67C0A-449C-4593-BC93-98E112E09817}">
      <dsp:nvSpPr>
        <dsp:cNvPr id="0" name=""/>
        <dsp:cNvSpPr/>
      </dsp:nvSpPr>
      <dsp:spPr>
        <a:xfrm>
          <a:off x="0" y="3212362"/>
          <a:ext cx="10178321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E08647E-E9B8-4A81-AF9C-C3531581ACFC}">
      <dsp:nvSpPr>
        <dsp:cNvPr id="0" name=""/>
        <dsp:cNvSpPr/>
      </dsp:nvSpPr>
      <dsp:spPr>
        <a:xfrm>
          <a:off x="0" y="3212362"/>
          <a:ext cx="10178321" cy="53531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CA" sz="2400" kern="1200"/>
            <a:t>Standardization required due to decentralization</a:t>
          </a:r>
          <a:endParaRPr lang="en-US" sz="2400" kern="1200"/>
        </a:p>
      </dsp:txBody>
      <dsp:txXfrm>
        <a:off x="0" y="3212362"/>
        <a:ext cx="10178321" cy="53531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546B6AC-D6EF-4FCD-B7B0-68100BF17085}">
      <dsp:nvSpPr>
        <dsp:cNvPr id="0" name=""/>
        <dsp:cNvSpPr/>
      </dsp:nvSpPr>
      <dsp:spPr>
        <a:xfrm>
          <a:off x="5190528" y="2030030"/>
          <a:ext cx="4451462" cy="30902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54513"/>
              </a:lnTo>
              <a:lnTo>
                <a:pt x="4451462" y="154513"/>
              </a:lnTo>
              <a:lnTo>
                <a:pt x="4451462" y="309027"/>
              </a:lnTo>
            </a:path>
          </a:pathLst>
        </a:custGeom>
        <a:noFill/>
        <a:ln w="12700" cap="flat" cmpd="sng" algn="in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8FF4841-0D0F-4F3C-9C04-9670DA53F4FF}">
      <dsp:nvSpPr>
        <dsp:cNvPr id="0" name=""/>
        <dsp:cNvSpPr/>
      </dsp:nvSpPr>
      <dsp:spPr>
        <a:xfrm>
          <a:off x="5190528" y="2030030"/>
          <a:ext cx="2670877" cy="30902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54513"/>
              </a:lnTo>
              <a:lnTo>
                <a:pt x="2670877" y="154513"/>
              </a:lnTo>
              <a:lnTo>
                <a:pt x="2670877" y="309027"/>
              </a:lnTo>
            </a:path>
          </a:pathLst>
        </a:custGeom>
        <a:noFill/>
        <a:ln w="12700" cap="flat" cmpd="sng" algn="in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D3BBF7C-00BB-4CC8-867B-8342F6CD25D9}">
      <dsp:nvSpPr>
        <dsp:cNvPr id="0" name=""/>
        <dsp:cNvSpPr/>
      </dsp:nvSpPr>
      <dsp:spPr>
        <a:xfrm>
          <a:off x="5492197" y="3074836"/>
          <a:ext cx="220733" cy="67691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76916"/>
              </a:lnTo>
              <a:lnTo>
                <a:pt x="220733" y="676916"/>
              </a:lnTo>
            </a:path>
          </a:pathLst>
        </a:custGeom>
        <a:noFill/>
        <a:ln w="12700" cap="flat" cmpd="sng" algn="in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BB3A5AC-94E8-42D0-8E4A-C04AFEFF19F0}">
      <dsp:nvSpPr>
        <dsp:cNvPr id="0" name=""/>
        <dsp:cNvSpPr/>
      </dsp:nvSpPr>
      <dsp:spPr>
        <a:xfrm>
          <a:off x="5190528" y="2030030"/>
          <a:ext cx="890292" cy="30902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54513"/>
              </a:lnTo>
              <a:lnTo>
                <a:pt x="890292" y="154513"/>
              </a:lnTo>
              <a:lnTo>
                <a:pt x="890292" y="309027"/>
              </a:lnTo>
            </a:path>
          </a:pathLst>
        </a:custGeom>
        <a:noFill/>
        <a:ln w="12700" cap="flat" cmpd="sng" algn="in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E232447-E504-4BA0-8F5E-A402C3C4786E}">
      <dsp:nvSpPr>
        <dsp:cNvPr id="0" name=""/>
        <dsp:cNvSpPr/>
      </dsp:nvSpPr>
      <dsp:spPr>
        <a:xfrm>
          <a:off x="3711612" y="3074836"/>
          <a:ext cx="220733" cy="67691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76916"/>
              </a:lnTo>
              <a:lnTo>
                <a:pt x="220733" y="676916"/>
              </a:lnTo>
            </a:path>
          </a:pathLst>
        </a:custGeom>
        <a:noFill/>
        <a:ln w="12700" cap="flat" cmpd="sng" algn="in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5BE9298-B168-4438-B65E-B2CD7B7DBDB3}">
      <dsp:nvSpPr>
        <dsp:cNvPr id="0" name=""/>
        <dsp:cNvSpPr/>
      </dsp:nvSpPr>
      <dsp:spPr>
        <a:xfrm>
          <a:off x="4300235" y="2030030"/>
          <a:ext cx="890292" cy="309027"/>
        </a:xfrm>
        <a:custGeom>
          <a:avLst/>
          <a:gdLst/>
          <a:ahLst/>
          <a:cxnLst/>
          <a:rect l="0" t="0" r="0" b="0"/>
          <a:pathLst>
            <a:path>
              <a:moveTo>
                <a:pt x="890292" y="0"/>
              </a:moveTo>
              <a:lnTo>
                <a:pt x="890292" y="154513"/>
              </a:lnTo>
              <a:lnTo>
                <a:pt x="0" y="154513"/>
              </a:lnTo>
              <a:lnTo>
                <a:pt x="0" y="309027"/>
              </a:lnTo>
            </a:path>
          </a:pathLst>
        </a:custGeom>
        <a:noFill/>
        <a:ln w="12700" cap="flat" cmpd="sng" algn="in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73B78D6-AD31-4D89-A03B-67DF544344EE}">
      <dsp:nvSpPr>
        <dsp:cNvPr id="0" name=""/>
        <dsp:cNvSpPr/>
      </dsp:nvSpPr>
      <dsp:spPr>
        <a:xfrm>
          <a:off x="1931027" y="3074836"/>
          <a:ext cx="220733" cy="67691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76916"/>
              </a:lnTo>
              <a:lnTo>
                <a:pt x="220733" y="676916"/>
              </a:lnTo>
            </a:path>
          </a:pathLst>
        </a:custGeom>
        <a:noFill/>
        <a:ln w="12700" cap="flat" cmpd="sng" algn="in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E1E2EC3-CBC7-4F3C-AAF2-BDBB772A683D}">
      <dsp:nvSpPr>
        <dsp:cNvPr id="0" name=""/>
        <dsp:cNvSpPr/>
      </dsp:nvSpPr>
      <dsp:spPr>
        <a:xfrm>
          <a:off x="2519650" y="2030030"/>
          <a:ext cx="2670877" cy="309027"/>
        </a:xfrm>
        <a:custGeom>
          <a:avLst/>
          <a:gdLst/>
          <a:ahLst/>
          <a:cxnLst/>
          <a:rect l="0" t="0" r="0" b="0"/>
          <a:pathLst>
            <a:path>
              <a:moveTo>
                <a:pt x="2670877" y="0"/>
              </a:moveTo>
              <a:lnTo>
                <a:pt x="2670877" y="154513"/>
              </a:lnTo>
              <a:lnTo>
                <a:pt x="0" y="154513"/>
              </a:lnTo>
              <a:lnTo>
                <a:pt x="0" y="309027"/>
              </a:lnTo>
            </a:path>
          </a:pathLst>
        </a:custGeom>
        <a:noFill/>
        <a:ln w="12700" cap="flat" cmpd="sng" algn="in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08C0FC5-6266-45D1-B35D-F18F961B21DE}">
      <dsp:nvSpPr>
        <dsp:cNvPr id="0" name=""/>
        <dsp:cNvSpPr/>
      </dsp:nvSpPr>
      <dsp:spPr>
        <a:xfrm>
          <a:off x="150442" y="3074836"/>
          <a:ext cx="220733" cy="67691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76916"/>
              </a:lnTo>
              <a:lnTo>
                <a:pt x="220733" y="676916"/>
              </a:lnTo>
            </a:path>
          </a:pathLst>
        </a:custGeom>
        <a:noFill/>
        <a:ln w="12700" cap="flat" cmpd="sng" algn="in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F0CDBB0-0788-4BE7-9A52-EA9046D67D91}">
      <dsp:nvSpPr>
        <dsp:cNvPr id="0" name=""/>
        <dsp:cNvSpPr/>
      </dsp:nvSpPr>
      <dsp:spPr>
        <a:xfrm>
          <a:off x="739065" y="2030030"/>
          <a:ext cx="4451462" cy="309027"/>
        </a:xfrm>
        <a:custGeom>
          <a:avLst/>
          <a:gdLst/>
          <a:ahLst/>
          <a:cxnLst/>
          <a:rect l="0" t="0" r="0" b="0"/>
          <a:pathLst>
            <a:path>
              <a:moveTo>
                <a:pt x="4451462" y="0"/>
              </a:moveTo>
              <a:lnTo>
                <a:pt x="4451462" y="154513"/>
              </a:lnTo>
              <a:lnTo>
                <a:pt x="0" y="154513"/>
              </a:lnTo>
              <a:lnTo>
                <a:pt x="0" y="309027"/>
              </a:lnTo>
            </a:path>
          </a:pathLst>
        </a:custGeom>
        <a:noFill/>
        <a:ln w="12700" cap="flat" cmpd="sng" algn="in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E9D2F51-9D55-4E7B-8472-ADB768095669}">
      <dsp:nvSpPr>
        <dsp:cNvPr id="0" name=""/>
        <dsp:cNvSpPr/>
      </dsp:nvSpPr>
      <dsp:spPr>
        <a:xfrm>
          <a:off x="4454749" y="1294251"/>
          <a:ext cx="1471557" cy="735778"/>
        </a:xfrm>
        <a:prstGeom prst="rect">
          <a:avLst/>
        </a:prstGeom>
        <a:solidFill>
          <a:schemeClr val="accent1">
            <a:lumMod val="50000"/>
          </a:schemeClr>
        </a:solid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CA" sz="1300" kern="1200"/>
            <a:t>Canadian Defence Academy</a:t>
          </a:r>
        </a:p>
      </dsp:txBody>
      <dsp:txXfrm>
        <a:off x="4454749" y="1294251"/>
        <a:ext cx="1471557" cy="735778"/>
      </dsp:txXfrm>
    </dsp:sp>
    <dsp:sp modelId="{067881A6-A868-4B16-8960-AE4586A94AF0}">
      <dsp:nvSpPr>
        <dsp:cNvPr id="0" name=""/>
        <dsp:cNvSpPr/>
      </dsp:nvSpPr>
      <dsp:spPr>
        <a:xfrm>
          <a:off x="3286" y="2339058"/>
          <a:ext cx="1471557" cy="735778"/>
        </a:xfrm>
        <a:prstGeom prst="rect">
          <a:avLst/>
        </a:prstGeom>
        <a:solidFill>
          <a:schemeClr val="accent1">
            <a:lumMod val="50000"/>
          </a:schemeClr>
        </a:solid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CA" sz="1300" kern="1200"/>
            <a:t>Canadian     Army</a:t>
          </a:r>
        </a:p>
      </dsp:txBody>
      <dsp:txXfrm>
        <a:off x="3286" y="2339058"/>
        <a:ext cx="1471557" cy="735778"/>
      </dsp:txXfrm>
    </dsp:sp>
    <dsp:sp modelId="{DBA6415F-C832-47EC-A9E6-A5C7279F831B}">
      <dsp:nvSpPr>
        <dsp:cNvPr id="0" name=""/>
        <dsp:cNvSpPr/>
      </dsp:nvSpPr>
      <dsp:spPr>
        <a:xfrm>
          <a:off x="371176" y="3383864"/>
          <a:ext cx="1471557" cy="735778"/>
        </a:xfrm>
        <a:prstGeom prst="rect">
          <a:avLst/>
        </a:prstGeom>
        <a:solidFill>
          <a:schemeClr val="accent1">
            <a:lumMod val="50000"/>
          </a:schemeClr>
        </a:solid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CA" sz="1300" kern="1200"/>
            <a:t>15 Delivery Centers</a:t>
          </a:r>
        </a:p>
      </dsp:txBody>
      <dsp:txXfrm>
        <a:off x="371176" y="3383864"/>
        <a:ext cx="1471557" cy="735778"/>
      </dsp:txXfrm>
    </dsp:sp>
    <dsp:sp modelId="{1FE3E207-6C07-4FC9-9B87-1DA5BBA534DC}">
      <dsp:nvSpPr>
        <dsp:cNvPr id="0" name=""/>
        <dsp:cNvSpPr/>
      </dsp:nvSpPr>
      <dsp:spPr>
        <a:xfrm>
          <a:off x="1783871" y="2339058"/>
          <a:ext cx="1471557" cy="735778"/>
        </a:xfrm>
        <a:prstGeom prst="rect">
          <a:avLst/>
        </a:prstGeom>
        <a:solidFill>
          <a:schemeClr val="accent1">
            <a:lumMod val="50000"/>
          </a:schemeClr>
        </a:solid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CA" sz="1300" kern="1200"/>
            <a:t>Royal Canadian Navy</a:t>
          </a:r>
        </a:p>
      </dsp:txBody>
      <dsp:txXfrm>
        <a:off x="1783871" y="2339058"/>
        <a:ext cx="1471557" cy="735778"/>
      </dsp:txXfrm>
    </dsp:sp>
    <dsp:sp modelId="{A952FDD4-EBDB-4677-89CC-61049081AE08}">
      <dsp:nvSpPr>
        <dsp:cNvPr id="0" name=""/>
        <dsp:cNvSpPr/>
      </dsp:nvSpPr>
      <dsp:spPr>
        <a:xfrm>
          <a:off x="2151761" y="3383864"/>
          <a:ext cx="1471557" cy="735778"/>
        </a:xfrm>
        <a:prstGeom prst="rect">
          <a:avLst/>
        </a:prstGeom>
        <a:solidFill>
          <a:schemeClr val="accent1">
            <a:lumMod val="50000"/>
          </a:schemeClr>
        </a:solid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CA" sz="1300" kern="1200"/>
            <a:t>4 Delivery Centers</a:t>
          </a:r>
        </a:p>
      </dsp:txBody>
      <dsp:txXfrm>
        <a:off x="2151761" y="3383864"/>
        <a:ext cx="1471557" cy="735778"/>
      </dsp:txXfrm>
    </dsp:sp>
    <dsp:sp modelId="{DAC917EF-1F06-4130-8108-0887BE68F71F}">
      <dsp:nvSpPr>
        <dsp:cNvPr id="0" name=""/>
        <dsp:cNvSpPr/>
      </dsp:nvSpPr>
      <dsp:spPr>
        <a:xfrm>
          <a:off x="3564457" y="2339058"/>
          <a:ext cx="1471557" cy="735778"/>
        </a:xfrm>
        <a:prstGeom prst="rect">
          <a:avLst/>
        </a:prstGeom>
        <a:solidFill>
          <a:schemeClr val="accent1">
            <a:lumMod val="50000"/>
          </a:schemeClr>
        </a:solid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CA" sz="1300" kern="1200"/>
            <a:t>Royal Canadian Air Force</a:t>
          </a:r>
        </a:p>
      </dsp:txBody>
      <dsp:txXfrm>
        <a:off x="3564457" y="2339058"/>
        <a:ext cx="1471557" cy="735778"/>
      </dsp:txXfrm>
    </dsp:sp>
    <dsp:sp modelId="{5770DA82-CC82-4B4F-975E-FE80839518C0}">
      <dsp:nvSpPr>
        <dsp:cNvPr id="0" name=""/>
        <dsp:cNvSpPr/>
      </dsp:nvSpPr>
      <dsp:spPr>
        <a:xfrm>
          <a:off x="3932346" y="3383864"/>
          <a:ext cx="1471557" cy="735778"/>
        </a:xfrm>
        <a:prstGeom prst="rect">
          <a:avLst/>
        </a:prstGeom>
        <a:solidFill>
          <a:schemeClr val="accent1">
            <a:lumMod val="50000"/>
          </a:schemeClr>
        </a:solid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CA" sz="1300" kern="1200"/>
            <a:t>8 Delivery Centers</a:t>
          </a:r>
        </a:p>
      </dsp:txBody>
      <dsp:txXfrm>
        <a:off x="3932346" y="3383864"/>
        <a:ext cx="1471557" cy="735778"/>
      </dsp:txXfrm>
    </dsp:sp>
    <dsp:sp modelId="{E947C1E4-E05C-451F-945C-AE78F65875A6}">
      <dsp:nvSpPr>
        <dsp:cNvPr id="0" name=""/>
        <dsp:cNvSpPr/>
      </dsp:nvSpPr>
      <dsp:spPr>
        <a:xfrm>
          <a:off x="5345042" y="2339058"/>
          <a:ext cx="1471557" cy="735778"/>
        </a:xfrm>
        <a:prstGeom prst="rect">
          <a:avLst/>
        </a:prstGeom>
        <a:solidFill>
          <a:schemeClr val="accent1">
            <a:lumMod val="50000"/>
          </a:schemeClr>
        </a:solid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CA" sz="1300" kern="1200"/>
            <a:t>Canadian Forces Language School</a:t>
          </a:r>
        </a:p>
      </dsp:txBody>
      <dsp:txXfrm>
        <a:off x="5345042" y="2339058"/>
        <a:ext cx="1471557" cy="735778"/>
      </dsp:txXfrm>
    </dsp:sp>
    <dsp:sp modelId="{068C3121-B612-47B7-8B28-6F56C6670596}">
      <dsp:nvSpPr>
        <dsp:cNvPr id="0" name=""/>
        <dsp:cNvSpPr/>
      </dsp:nvSpPr>
      <dsp:spPr>
        <a:xfrm>
          <a:off x="5712931" y="3383864"/>
          <a:ext cx="1471557" cy="735778"/>
        </a:xfrm>
        <a:prstGeom prst="rect">
          <a:avLst/>
        </a:prstGeom>
        <a:solidFill>
          <a:schemeClr val="accent1">
            <a:lumMod val="50000"/>
          </a:schemeClr>
        </a:solid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CA" sz="1300" kern="1200"/>
            <a:t>3 Delivery Centers</a:t>
          </a:r>
        </a:p>
      </dsp:txBody>
      <dsp:txXfrm>
        <a:off x="5712931" y="3383864"/>
        <a:ext cx="1471557" cy="735778"/>
      </dsp:txXfrm>
    </dsp:sp>
    <dsp:sp modelId="{0467A5AD-FEF3-4F54-9DD2-B89F08FD79E1}">
      <dsp:nvSpPr>
        <dsp:cNvPr id="0" name=""/>
        <dsp:cNvSpPr/>
      </dsp:nvSpPr>
      <dsp:spPr>
        <a:xfrm>
          <a:off x="7125627" y="2339058"/>
          <a:ext cx="1471557" cy="735778"/>
        </a:xfrm>
        <a:prstGeom prst="rect">
          <a:avLst/>
        </a:prstGeom>
        <a:solidFill>
          <a:schemeClr val="accent1">
            <a:lumMod val="50000"/>
          </a:schemeClr>
        </a:solid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CA" sz="1300" kern="1200"/>
            <a:t>Royal Military College of Canada</a:t>
          </a:r>
        </a:p>
      </dsp:txBody>
      <dsp:txXfrm>
        <a:off x="7125627" y="2339058"/>
        <a:ext cx="1471557" cy="735778"/>
      </dsp:txXfrm>
    </dsp:sp>
    <dsp:sp modelId="{344063F1-B0CE-4E51-A189-CE8B6512CF5D}">
      <dsp:nvSpPr>
        <dsp:cNvPr id="0" name=""/>
        <dsp:cNvSpPr/>
      </dsp:nvSpPr>
      <dsp:spPr>
        <a:xfrm>
          <a:off x="8906212" y="2339058"/>
          <a:ext cx="1471557" cy="735778"/>
        </a:xfrm>
        <a:prstGeom prst="rect">
          <a:avLst/>
        </a:prstGeom>
        <a:solidFill>
          <a:schemeClr val="accent1">
            <a:lumMod val="50000"/>
          </a:schemeClr>
        </a:solid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CA" sz="1300" kern="1200"/>
            <a:t>Collège militaire royal de       Saint-Jean</a:t>
          </a:r>
        </a:p>
      </dsp:txBody>
      <dsp:txXfrm>
        <a:off x="8906212" y="2339058"/>
        <a:ext cx="1471557" cy="735778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37A4701-6E29-478C-95D1-B9563F0E2D16}">
      <dsp:nvSpPr>
        <dsp:cNvPr id="0" name=""/>
        <dsp:cNvSpPr/>
      </dsp:nvSpPr>
      <dsp:spPr>
        <a:xfrm>
          <a:off x="0" y="652"/>
          <a:ext cx="6254749" cy="0"/>
        </a:xfrm>
        <a:prstGeom prst="lin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FEFE5E2-C441-4F5D-8BD7-EBDF4F64AECE}">
      <dsp:nvSpPr>
        <dsp:cNvPr id="0" name=""/>
        <dsp:cNvSpPr/>
      </dsp:nvSpPr>
      <dsp:spPr>
        <a:xfrm>
          <a:off x="0" y="652"/>
          <a:ext cx="6254749" cy="106881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0490" tIns="110490" rIns="110490" bIns="110490" numCol="1" spcCol="1270" anchor="t" anchorCtr="0">
          <a:noAutofit/>
        </a:bodyPr>
        <a:lstStyle/>
        <a:p>
          <a:pPr lvl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900" kern="1200" dirty="0"/>
            <a:t>Canadian Forces Individual Training and Education System</a:t>
          </a:r>
        </a:p>
      </dsp:txBody>
      <dsp:txXfrm>
        <a:off x="0" y="652"/>
        <a:ext cx="6254749" cy="1068812"/>
      </dsp:txXfrm>
    </dsp:sp>
    <dsp:sp modelId="{A7B473BD-374A-47DF-8A24-FA119916292B}">
      <dsp:nvSpPr>
        <dsp:cNvPr id="0" name=""/>
        <dsp:cNvSpPr/>
      </dsp:nvSpPr>
      <dsp:spPr>
        <a:xfrm>
          <a:off x="0" y="1069465"/>
          <a:ext cx="6254749" cy="0"/>
        </a:xfrm>
        <a:prstGeom prst="line">
          <a:avLst/>
        </a:prstGeom>
        <a:solidFill>
          <a:schemeClr val="accent5">
            <a:hueOff val="-3038037"/>
            <a:satOff val="-207"/>
            <a:lumOff val="490"/>
            <a:alphaOff val="0"/>
          </a:schemeClr>
        </a:solidFill>
        <a:ln w="12700" cap="flat" cmpd="sng" algn="in">
          <a:solidFill>
            <a:schemeClr val="accent5">
              <a:hueOff val="-3038037"/>
              <a:satOff val="-207"/>
              <a:lumOff val="49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AC327B9-360B-4F23-AB95-2A0DB448BC15}">
      <dsp:nvSpPr>
        <dsp:cNvPr id="0" name=""/>
        <dsp:cNvSpPr/>
      </dsp:nvSpPr>
      <dsp:spPr>
        <a:xfrm>
          <a:off x="0" y="1069465"/>
          <a:ext cx="6254749" cy="106881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0490" tIns="110490" rIns="110490" bIns="110490" numCol="1" spcCol="1270" anchor="t" anchorCtr="0">
          <a:noAutofit/>
        </a:bodyPr>
        <a:lstStyle/>
        <a:p>
          <a:pPr lvl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CA" sz="2900" kern="1200" dirty="0"/>
            <a:t>Qualification Standard</a:t>
          </a:r>
          <a:endParaRPr lang="en-US" sz="2900" kern="1200" dirty="0"/>
        </a:p>
      </dsp:txBody>
      <dsp:txXfrm>
        <a:off x="0" y="1069465"/>
        <a:ext cx="6254749" cy="1068812"/>
      </dsp:txXfrm>
    </dsp:sp>
    <dsp:sp modelId="{A9843DEC-C7FC-4A4A-A668-68F8972CDC70}">
      <dsp:nvSpPr>
        <dsp:cNvPr id="0" name=""/>
        <dsp:cNvSpPr/>
      </dsp:nvSpPr>
      <dsp:spPr>
        <a:xfrm>
          <a:off x="0" y="2138278"/>
          <a:ext cx="6254749" cy="0"/>
        </a:xfrm>
        <a:prstGeom prst="line">
          <a:avLst/>
        </a:prstGeom>
        <a:solidFill>
          <a:schemeClr val="accent5">
            <a:hueOff val="-6076075"/>
            <a:satOff val="-413"/>
            <a:lumOff val="981"/>
            <a:alphaOff val="0"/>
          </a:schemeClr>
        </a:solidFill>
        <a:ln w="12700" cap="flat" cmpd="sng" algn="in">
          <a:solidFill>
            <a:schemeClr val="accent5">
              <a:hueOff val="-6076075"/>
              <a:satOff val="-413"/>
              <a:lumOff val="981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3F3D5AD-0F2B-4219-97AB-C78532DA2B1D}">
      <dsp:nvSpPr>
        <dsp:cNvPr id="0" name=""/>
        <dsp:cNvSpPr/>
      </dsp:nvSpPr>
      <dsp:spPr>
        <a:xfrm>
          <a:off x="0" y="2138278"/>
          <a:ext cx="6254749" cy="106881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0490" tIns="110490" rIns="110490" bIns="110490" numCol="1" spcCol="1270" anchor="t" anchorCtr="0">
          <a:noAutofit/>
        </a:bodyPr>
        <a:lstStyle/>
        <a:p>
          <a:pPr lvl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CA" sz="2900" kern="1200" dirty="0"/>
            <a:t>Training Plan</a:t>
          </a:r>
          <a:endParaRPr lang="en-US" sz="2900" kern="1200" dirty="0"/>
        </a:p>
      </dsp:txBody>
      <dsp:txXfrm>
        <a:off x="0" y="2138278"/>
        <a:ext cx="6254749" cy="1068812"/>
      </dsp:txXfrm>
    </dsp:sp>
    <dsp:sp modelId="{2C162BC8-F089-4F08-8409-EB263810C451}">
      <dsp:nvSpPr>
        <dsp:cNvPr id="0" name=""/>
        <dsp:cNvSpPr/>
      </dsp:nvSpPr>
      <dsp:spPr>
        <a:xfrm>
          <a:off x="0" y="3207090"/>
          <a:ext cx="6254749" cy="0"/>
        </a:xfrm>
        <a:prstGeom prst="line">
          <a:avLst/>
        </a:prstGeom>
        <a:solidFill>
          <a:schemeClr val="accent5">
            <a:hueOff val="-9114112"/>
            <a:satOff val="-620"/>
            <a:lumOff val="1471"/>
            <a:alphaOff val="0"/>
          </a:schemeClr>
        </a:solidFill>
        <a:ln w="12700" cap="flat" cmpd="sng" algn="in">
          <a:solidFill>
            <a:schemeClr val="accent5">
              <a:hueOff val="-9114112"/>
              <a:satOff val="-620"/>
              <a:lumOff val="1471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C4B1B8A-3AF9-4C79-B675-81CC97CE1AF0}">
      <dsp:nvSpPr>
        <dsp:cNvPr id="0" name=""/>
        <dsp:cNvSpPr/>
      </dsp:nvSpPr>
      <dsp:spPr>
        <a:xfrm>
          <a:off x="0" y="3207090"/>
          <a:ext cx="6254749" cy="106881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0490" tIns="110490" rIns="110490" bIns="110490" numCol="1" spcCol="1270" anchor="t" anchorCtr="0">
          <a:noAutofit/>
        </a:bodyPr>
        <a:lstStyle/>
        <a:p>
          <a:pPr lvl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CA" sz="2900" kern="1200" dirty="0" err="1"/>
            <a:t>Military</a:t>
          </a:r>
          <a:r>
            <a:rPr lang="fr-CA" sz="2900" kern="1200" dirty="0"/>
            <a:t> Second Language Training Programme</a:t>
          </a:r>
          <a:endParaRPr lang="en-US" sz="2900" kern="1200" dirty="0"/>
        </a:p>
      </dsp:txBody>
      <dsp:txXfrm>
        <a:off x="0" y="3207090"/>
        <a:ext cx="6254749" cy="1068812"/>
      </dsp:txXfrm>
    </dsp:sp>
    <dsp:sp modelId="{AF3A8EFC-D6DF-4DD7-B12E-2472B1EC7586}">
      <dsp:nvSpPr>
        <dsp:cNvPr id="0" name=""/>
        <dsp:cNvSpPr/>
      </dsp:nvSpPr>
      <dsp:spPr>
        <a:xfrm>
          <a:off x="0" y="4275903"/>
          <a:ext cx="6254749" cy="0"/>
        </a:xfrm>
        <a:prstGeom prst="line">
          <a:avLst/>
        </a:prstGeom>
        <a:solidFill>
          <a:schemeClr val="accent5">
            <a:hueOff val="-12152150"/>
            <a:satOff val="-826"/>
            <a:lumOff val="1961"/>
            <a:alphaOff val="0"/>
          </a:schemeClr>
        </a:solidFill>
        <a:ln w="12700" cap="flat" cmpd="sng" algn="in">
          <a:solidFill>
            <a:schemeClr val="accent5">
              <a:hueOff val="-12152150"/>
              <a:satOff val="-826"/>
              <a:lumOff val="1961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B0A63CD-5257-4439-BBBF-23E8D1008DBA}">
      <dsp:nvSpPr>
        <dsp:cNvPr id="0" name=""/>
        <dsp:cNvSpPr/>
      </dsp:nvSpPr>
      <dsp:spPr>
        <a:xfrm>
          <a:off x="0" y="4275903"/>
          <a:ext cx="6254749" cy="106881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0490" tIns="110490" rIns="110490" bIns="110490" numCol="1" spcCol="1270" anchor="t" anchorCtr="0">
          <a:noAutofit/>
        </a:bodyPr>
        <a:lstStyle/>
        <a:p>
          <a:pPr lvl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CA" sz="2900" kern="1200" dirty="0"/>
            <a:t>Curricula and Tests</a:t>
          </a:r>
          <a:endParaRPr lang="en-US" sz="2900" kern="1200" dirty="0"/>
        </a:p>
      </dsp:txBody>
      <dsp:txXfrm>
        <a:off x="0" y="4275903"/>
        <a:ext cx="6254749" cy="1068812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177E520-DF3A-4337-87AB-E58509D8CD97}">
      <dsp:nvSpPr>
        <dsp:cNvPr id="0" name=""/>
        <dsp:cNvSpPr/>
      </dsp:nvSpPr>
      <dsp:spPr>
        <a:xfrm>
          <a:off x="2943204" y="1005435"/>
          <a:ext cx="644956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644956" y="45720"/>
              </a:lnTo>
            </a:path>
          </a:pathLst>
        </a:custGeom>
        <a:noFill/>
        <a:ln w="6350" cap="flat" cmpd="sng" algn="in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3248793" y="1047778"/>
        <a:ext cx="33777" cy="6755"/>
      </dsp:txXfrm>
    </dsp:sp>
    <dsp:sp modelId="{F4A74E14-AA5C-4C00-A206-6FF75315C855}">
      <dsp:nvSpPr>
        <dsp:cNvPr id="0" name=""/>
        <dsp:cNvSpPr/>
      </dsp:nvSpPr>
      <dsp:spPr>
        <a:xfrm>
          <a:off x="7802" y="169995"/>
          <a:ext cx="2937201" cy="176232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3925" tIns="151075" rIns="143925" bIns="151075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CA" sz="1400" kern="1200" dirty="0"/>
            <a:t>ANALYSIS: 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CA" sz="1400" kern="1200" dirty="0"/>
            <a:t>Analyse </a:t>
          </a:r>
          <a:r>
            <a:rPr lang="en-CA" sz="1400" kern="1200" dirty="0"/>
            <a:t>CAF members’ tasks to determine which ones involve a language component and to prioritize and organize tasks selected for instruction. </a:t>
          </a:r>
          <a:endParaRPr lang="en-US" sz="1400" kern="1200" dirty="0"/>
        </a:p>
      </dsp:txBody>
      <dsp:txXfrm>
        <a:off x="7802" y="169995"/>
        <a:ext cx="2937201" cy="1762320"/>
      </dsp:txXfrm>
    </dsp:sp>
    <dsp:sp modelId="{1BD03985-144D-40B2-92FE-86C523A0FB6F}">
      <dsp:nvSpPr>
        <dsp:cNvPr id="0" name=""/>
        <dsp:cNvSpPr/>
      </dsp:nvSpPr>
      <dsp:spPr>
        <a:xfrm>
          <a:off x="6555961" y="1005435"/>
          <a:ext cx="644956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644956" y="45720"/>
              </a:lnTo>
            </a:path>
          </a:pathLst>
        </a:custGeom>
        <a:noFill/>
        <a:ln w="6350" cap="flat" cmpd="sng" algn="in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6861550" y="1047778"/>
        <a:ext cx="33777" cy="6755"/>
      </dsp:txXfrm>
    </dsp:sp>
    <dsp:sp modelId="{88B731FD-5FF1-467C-8A61-C7B4A607F6A3}">
      <dsp:nvSpPr>
        <dsp:cNvPr id="0" name=""/>
        <dsp:cNvSpPr/>
      </dsp:nvSpPr>
      <dsp:spPr>
        <a:xfrm>
          <a:off x="3620560" y="169995"/>
          <a:ext cx="2937201" cy="176232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3925" tIns="151075" rIns="143925" bIns="151075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CA" sz="1400" kern="1200" dirty="0"/>
            <a:t>DESIGN: 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CA" sz="1400" kern="1200" dirty="0"/>
            <a:t>Define the characteristics of the student population, specifying the enabling objectives and teaching points, developing tests, and writing the Training Plan.</a:t>
          </a:r>
          <a:endParaRPr lang="en-US" sz="1400" kern="1200" dirty="0"/>
        </a:p>
      </dsp:txBody>
      <dsp:txXfrm>
        <a:off x="3620560" y="169995"/>
        <a:ext cx="2937201" cy="1762320"/>
      </dsp:txXfrm>
    </dsp:sp>
    <dsp:sp modelId="{BBAE1F0A-47E3-4BC8-A36F-620851A1FB16}">
      <dsp:nvSpPr>
        <dsp:cNvPr id="0" name=""/>
        <dsp:cNvSpPr/>
      </dsp:nvSpPr>
      <dsp:spPr>
        <a:xfrm>
          <a:off x="1476403" y="1930516"/>
          <a:ext cx="7225515" cy="644956"/>
        </a:xfrm>
        <a:custGeom>
          <a:avLst/>
          <a:gdLst/>
          <a:ahLst/>
          <a:cxnLst/>
          <a:rect l="0" t="0" r="0" b="0"/>
          <a:pathLst>
            <a:path>
              <a:moveTo>
                <a:pt x="7225515" y="0"/>
              </a:moveTo>
              <a:lnTo>
                <a:pt x="7225515" y="339578"/>
              </a:lnTo>
              <a:lnTo>
                <a:pt x="0" y="339578"/>
              </a:lnTo>
              <a:lnTo>
                <a:pt x="0" y="644956"/>
              </a:lnTo>
            </a:path>
          </a:pathLst>
        </a:custGeom>
        <a:noFill/>
        <a:ln w="6350" cap="flat" cmpd="sng" algn="in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4907735" y="2249616"/>
        <a:ext cx="362851" cy="6755"/>
      </dsp:txXfrm>
    </dsp:sp>
    <dsp:sp modelId="{DB0693B1-71F5-44C6-AC82-CABA3457EF70}">
      <dsp:nvSpPr>
        <dsp:cNvPr id="0" name=""/>
        <dsp:cNvSpPr/>
      </dsp:nvSpPr>
      <dsp:spPr>
        <a:xfrm>
          <a:off x="7233317" y="169995"/>
          <a:ext cx="2937201" cy="176232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3925" tIns="151075" rIns="143925" bIns="151075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CA" sz="1400" kern="1200" dirty="0"/>
            <a:t>DEVELOPMENT: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CA" sz="1400" kern="1200" dirty="0"/>
            <a:t> Produce instructional and learning materials in accordance with the decisions made at the design phase.</a:t>
          </a:r>
          <a:endParaRPr lang="en-US" sz="1400" kern="1200" dirty="0"/>
        </a:p>
      </dsp:txBody>
      <dsp:txXfrm>
        <a:off x="7233317" y="169995"/>
        <a:ext cx="2937201" cy="1762320"/>
      </dsp:txXfrm>
    </dsp:sp>
    <dsp:sp modelId="{023224F4-B54E-4999-885E-3F0FD1ACD32C}">
      <dsp:nvSpPr>
        <dsp:cNvPr id="0" name=""/>
        <dsp:cNvSpPr/>
      </dsp:nvSpPr>
      <dsp:spPr>
        <a:xfrm>
          <a:off x="2943204" y="3443313"/>
          <a:ext cx="644956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644956" y="45720"/>
              </a:lnTo>
            </a:path>
          </a:pathLst>
        </a:custGeom>
        <a:noFill/>
        <a:ln w="6350" cap="flat" cmpd="sng" algn="in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3248793" y="3485655"/>
        <a:ext cx="33777" cy="6755"/>
      </dsp:txXfrm>
    </dsp:sp>
    <dsp:sp modelId="{963BA7A7-5D03-4740-B459-3FFA28415A28}">
      <dsp:nvSpPr>
        <dsp:cNvPr id="0" name=""/>
        <dsp:cNvSpPr/>
      </dsp:nvSpPr>
      <dsp:spPr>
        <a:xfrm>
          <a:off x="7802" y="2607872"/>
          <a:ext cx="2937201" cy="176232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3925" tIns="151075" rIns="143925" bIns="151075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CA" sz="1400" kern="1200" dirty="0"/>
            <a:t>CONDUCT:  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CA" sz="1400" kern="1200" dirty="0"/>
            <a:t>Implement the TP and the accompanying curriculum by monitoring learning and instruction and by taking corrective action as required.</a:t>
          </a:r>
          <a:endParaRPr lang="en-US" sz="1400" kern="1200" dirty="0"/>
        </a:p>
      </dsp:txBody>
      <dsp:txXfrm>
        <a:off x="7802" y="2607872"/>
        <a:ext cx="2937201" cy="1762320"/>
      </dsp:txXfrm>
    </dsp:sp>
    <dsp:sp modelId="{DF3FEC07-66F6-4528-A3F4-0B03400AAD6E}">
      <dsp:nvSpPr>
        <dsp:cNvPr id="0" name=""/>
        <dsp:cNvSpPr/>
      </dsp:nvSpPr>
      <dsp:spPr>
        <a:xfrm>
          <a:off x="6555961" y="3443313"/>
          <a:ext cx="644956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644956" y="45720"/>
              </a:lnTo>
            </a:path>
          </a:pathLst>
        </a:custGeom>
        <a:noFill/>
        <a:ln w="6350" cap="flat" cmpd="sng" algn="in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6861550" y="3485655"/>
        <a:ext cx="33777" cy="6755"/>
      </dsp:txXfrm>
    </dsp:sp>
    <dsp:sp modelId="{B8AFE602-2B00-4720-8BD2-34E97E1DF972}">
      <dsp:nvSpPr>
        <dsp:cNvPr id="0" name=""/>
        <dsp:cNvSpPr/>
      </dsp:nvSpPr>
      <dsp:spPr>
        <a:xfrm>
          <a:off x="3620560" y="2607872"/>
          <a:ext cx="2937201" cy="176232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3925" tIns="151075" rIns="143925" bIns="151075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CA" sz="1400" kern="1200" dirty="0"/>
            <a:t>EVALUATION: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CA" sz="1400" kern="1200" dirty="0"/>
            <a:t>Ensure the efficiency and effectiveness of the training. Course content and delivery is evaluated through feedback.</a:t>
          </a:r>
          <a:endParaRPr lang="en-US" sz="1400" kern="1200" dirty="0"/>
        </a:p>
      </dsp:txBody>
      <dsp:txXfrm>
        <a:off x="3620560" y="2607872"/>
        <a:ext cx="2937201" cy="1762320"/>
      </dsp:txXfrm>
    </dsp:sp>
    <dsp:sp modelId="{C505321B-42FC-4CFE-BBB9-DC358154524D}">
      <dsp:nvSpPr>
        <dsp:cNvPr id="0" name=""/>
        <dsp:cNvSpPr/>
      </dsp:nvSpPr>
      <dsp:spPr>
        <a:xfrm>
          <a:off x="7233317" y="2607872"/>
          <a:ext cx="2937201" cy="176232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3925" tIns="151075" rIns="143925" bIns="151075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CA" sz="1400" kern="1200" dirty="0"/>
            <a:t>VALIDATION: 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CA" sz="1400" kern="1200" dirty="0" err="1"/>
            <a:t>Verifiy</a:t>
          </a:r>
          <a:r>
            <a:rPr lang="en-CA" sz="1400" kern="1200" dirty="0"/>
            <a:t> that the programme has adequately prepared CAF members to perform their tasks in their second language.</a:t>
          </a:r>
          <a:endParaRPr lang="en-US" sz="1400" kern="1200" dirty="0"/>
        </a:p>
      </dsp:txBody>
      <dsp:txXfrm>
        <a:off x="7233317" y="2607872"/>
        <a:ext cx="2937201" cy="176232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16/7/layout/RepeatingBendingProcessNew">
  <dgm:title val="Repeating Bending Process New"/>
  <dgm:desc val=""/>
  <dgm:catLst>
    <dgm:cat type="process" pri="5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bkpt" val="endCnv"/>
        </dgm:alg>
      </dgm:if>
      <dgm:else name="Name3">
        <dgm:alg type="snake">
          <dgm:param type="grDir" val="tR"/>
          <dgm:param type="flowDir" val="row"/>
          <dgm:param type="contDir" val="same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23"/>
      <dgm:constr type="sp" refType="w" refFor="ch" refForName="sibTrans" op="equ"/>
      <dgm:constr type="userB" for="des" forName="connectorText" refType="sp"/>
      <dgm:constr type="primFontSz" for="ch" ptType="node" op="equ" val="65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 fact="0.6"/>
          <dgm:constr type="tMarg" refType="h" fact="0.243"/>
          <dgm:constr type="bMarg" refType="h" fact="0.243"/>
          <dgm:constr type="lMarg" refType="w" fact="0.1389"/>
          <dgm:constr type="rMarg" refType="w" fact="0.1389"/>
        </dgm:constrLst>
        <dgm:ruleLst>
          <dgm:rule type="primFontSz" val="12" fact="NaN" max="NaN"/>
        </dgm:ruleLst>
      </dgm:layoutNode>
      <dgm:forEach name="sibTransForEach" axis="followSib" ptType="sibTrans" cnt="1">
        <dgm:layoutNode name="sibTrans">
          <dgm:choose name="Name4">
            <dgm:if name="Name5" axis="self" func="var" arg="dir" op="equ" val="norm">
              <dgm:alg type="conn">
                <dgm:param type="connRout" val="bend"/>
                <dgm:param type="dim" val="1D"/>
                <dgm:param type="begPts" val="midR bCtr"/>
                <dgm:param type="endPts" val="midL tCtr"/>
              </dgm:alg>
            </dgm:if>
            <dgm:else name="Name6">
              <dgm:alg type="conn">
                <dgm:param type="connRout" val="bend"/>
                <dgm:param type="dim" val="1D"/>
                <dgm:param type="begPts" val="midL bCtr"/>
                <dgm:param type="endPts" val="midR tCt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 val="-0.05"/>
            <dgm:constr type="endPad" val="0.9"/>
            <dgm:constr type="userA" for="ch" ref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userA"/>
              <dgm:constr type="userB"/>
              <dgm:constr type="w" refType="userA" fact="0.05"/>
              <dgm:constr type="h" refType="userB" fact="0.01"/>
              <dgm:constr type="lMarg" val="1"/>
              <dgm:constr type="rMarg" val="1"/>
              <dgm:constr type="tMarg"/>
              <dgm:constr type="bMarg"/>
            </dgm:constrLst>
            <dgm:ruleLst>
              <dgm:rule type="w" val="NaN" fact="0.6" max="NaN"/>
              <dgm:rule type="h" val="NaN" fact="0.6" max="NaN"/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A427FA8A-16F0-4143-AB32-0CAA6342790F}" type="datetimeFigureOut">
              <a:rPr lang="en-CA" smtClean="0"/>
              <a:t>2025-05-28</a:t>
            </a:fld>
            <a:endParaRPr lang="en-C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C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F76B0337-FFBE-47AF-9C10-1B3FFAE8D9F6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3367806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6B0337-FFBE-47AF-9C10-1B3FFAE8D9F6}" type="slidenum">
              <a:rPr lang="en-CA" smtClean="0"/>
              <a:t>1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85151910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A06A33-185D-0C18-F9BC-8E8F952505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4DD6E984-B82B-53F3-3BA4-DB409957D79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F1BD0B68-E944-B069-4A2F-83F76A9D75C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CA" b="0" i="0" u="none" dirty="0">
              <a:solidFill>
                <a:srgbClr val="333333"/>
              </a:solidFill>
              <a:effectLst/>
              <a:latin typeface="Noto Sans" panose="020B0502040504020204" pitchFamily="34" charset="0"/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6DF19AD-B549-6FA9-572A-E2362AEA460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76B0337-FFBE-47AF-9C10-1B3FFAE8D9F6}" type="slidenum">
              <a:rPr lang="en-CA" smtClean="0"/>
              <a:t>10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90615346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76B0337-FFBE-47AF-9C10-1B3FFAE8D9F6}" type="slidenum">
              <a:rPr lang="en-CA" smtClean="0"/>
              <a:t>11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16019170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8CCD82-E820-291D-F1E0-7C4AEFDF09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EFC450FD-20B8-84C1-EF67-CE6E3644F6A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92946F22-E055-BB5A-AF71-0267DB3F136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A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581D082A-9D1B-D598-1169-DE407031551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76B0337-FFBE-47AF-9C10-1B3FFAE8D9F6}" type="slidenum">
              <a:rPr lang="en-CA" smtClean="0"/>
              <a:t>12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12435699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2F4A99-FF9A-9F6F-34A8-ED2350E01B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FC2B7F64-FB8B-0BA5-5287-BD31E33C16C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9942EEE3-4F6D-EFAD-EA16-327C96E2856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None/>
            </a:pPr>
            <a:endParaRPr lang="en-CA" b="0" i="0" u="none" dirty="0">
              <a:solidFill>
                <a:srgbClr val="333333"/>
              </a:solidFill>
              <a:effectLst/>
              <a:latin typeface="Noto Sans" panose="020B0502040504020204" pitchFamily="34" charset="0"/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714EC449-593B-7B61-46D3-82E2789E536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76B0337-FFBE-47AF-9C10-1B3FFAE8D9F6}" type="slidenum">
              <a:rPr lang="en-CA" smtClean="0"/>
              <a:t>13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57306446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617220" indent="-342900" algn="l">
              <a:spcAft>
                <a:spcPts val="600"/>
              </a:spcAft>
              <a:tabLst>
                <a:tab pos="342900" algn="l"/>
                <a:tab pos="685800" algn="l"/>
                <a:tab pos="617220" algn="l"/>
              </a:tabLst>
            </a:pPr>
            <a:r>
              <a:rPr lang="en-CA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  <a:endParaRPr lang="fr-CA" sz="18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fr-CA" sz="1800" dirty="0">
              <a:effectLst/>
              <a:latin typeface="Times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76B0337-FFBE-47AF-9C10-1B3FFAE8D9F6}" type="slidenum">
              <a:rPr lang="en-CA" smtClean="0"/>
              <a:t>14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5757569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76B0337-FFBE-47AF-9C10-1B3FFAE8D9F6}" type="slidenum">
              <a:rPr lang="en-CA" smtClean="0"/>
              <a:t>15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18274220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76B0337-FFBE-47AF-9C10-1B3FFAE8D9F6}" type="slidenum">
              <a:rPr lang="en-CA" smtClean="0"/>
              <a:t>16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92791177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76B0337-FFBE-47AF-9C10-1B3FFAE8D9F6}" type="slidenum">
              <a:rPr lang="en-CA" smtClean="0"/>
              <a:t>17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34186150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None/>
            </a:pPr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76B0337-FFBE-47AF-9C10-1B3FFAE8D9F6}" type="slidenum">
              <a:rPr lang="en-CA" smtClean="0"/>
              <a:t>18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05820956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None/>
            </a:pPr>
            <a:r>
              <a:rPr lang="en-CA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76B0337-FFBE-47AF-9C10-1B3FFAE8D9F6}" type="slidenum">
              <a:rPr lang="en-CA" smtClean="0"/>
              <a:t>19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22144072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CA" b="0" i="0" u="none" dirty="0">
              <a:solidFill>
                <a:srgbClr val="333333"/>
              </a:solidFill>
              <a:effectLst/>
              <a:latin typeface="Noto Sans" panose="020B0502040504020204" pitchFamily="34" charset="0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76B0337-FFBE-47AF-9C10-1B3FFAE8D9F6}" type="slidenum">
              <a:rPr lang="en-CA" smtClean="0"/>
              <a:t>2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73060717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2E5DB4-ABBD-85BC-AA5E-C49B696DDF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F42E4A4C-9A0F-F909-61C6-9A37F5896AF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13E89EB0-AB37-AB54-A5D2-EDDFDFEEA3B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A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D5C39DD9-BEB9-11E4-A917-4E6DF8E5FEA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76B0337-FFBE-47AF-9C10-1B3FFAE8D9F6}" type="slidenum">
              <a:rPr lang="en-CA" smtClean="0"/>
              <a:t>20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74391428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CA" sz="1800" kern="1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76B0337-FFBE-47AF-9C10-1B3FFAE8D9F6}" type="slidenum">
              <a:rPr lang="en-CA" smtClean="0"/>
              <a:t>21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58185393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8A4FCB-7AC5-9A36-F4A7-3B525DB499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3AF41E97-A074-AEBE-2373-9B8E1D7CCE5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F484CD47-D9DA-98C7-BE26-7960FC2C081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CA" b="0" i="0" u="none" dirty="0">
              <a:solidFill>
                <a:srgbClr val="333333"/>
              </a:solidFill>
              <a:effectLst/>
              <a:latin typeface="Noto Sans" panose="020B0502040504020204" pitchFamily="34" charset="0"/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2472296A-1F6D-DDAA-F79E-A51414FA451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76B0337-FFBE-47AF-9C10-1B3FFAE8D9F6}" type="slidenum">
              <a:rPr lang="en-CA" smtClean="0"/>
              <a:t>3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40650873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05B541-583C-E08C-650A-0AC8893667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30DF8F55-A676-8FFD-D642-723DB864CA3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1E142C05-D8CF-6DB1-E909-68B9A71B475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CA" b="0" i="0" u="none" dirty="0">
              <a:solidFill>
                <a:srgbClr val="333333"/>
              </a:solidFill>
              <a:effectLst/>
              <a:latin typeface="Noto Sans" panose="020B0502040504020204" pitchFamily="34" charset="0"/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A72F214-DF88-D518-CD85-C2063AE7035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76B0337-FFBE-47AF-9C10-1B3FFAE8D9F6}" type="slidenum">
              <a:rPr lang="en-CA" smtClean="0"/>
              <a:t>4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70871396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76B0337-FFBE-47AF-9C10-1B3FFAE8D9F6}" type="slidenum">
              <a:rPr lang="en-CA" smtClean="0"/>
              <a:t>5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10197234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76B0337-FFBE-47AF-9C10-1B3FFAE8D9F6}" type="slidenum">
              <a:rPr lang="en-CA" smtClean="0"/>
              <a:t>6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8295230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76B0337-FFBE-47AF-9C10-1B3FFAE8D9F6}" type="slidenum">
              <a:rPr lang="en-CA" smtClean="0"/>
              <a:t>7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30712988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2B3B62-7114-F32C-A37B-D32F3EBA1D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5597FACB-4487-4CFF-C3BE-7B297A16B51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1CDF6AE4-E68E-8200-B3AD-617D8C4E563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CA" b="0" i="0" u="none" dirty="0">
              <a:solidFill>
                <a:srgbClr val="333333"/>
              </a:solidFill>
              <a:effectLst/>
              <a:latin typeface="Noto Sans" panose="020B0502040504020204" pitchFamily="34" charset="0"/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F6EE8262-7DC5-4F2D-D5A4-CE5CAECDFDD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76B0337-FFBE-47AF-9C10-1B3FFAE8D9F6}" type="slidenum">
              <a:rPr lang="en-CA" smtClean="0"/>
              <a:t>8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5268674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EB408E-15D9-DF90-3CDC-3EDD910A40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96B628A5-B3D6-A10B-2651-A95DF0A17B1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1638C71D-5B0D-EDB1-E994-2F807969A3A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CA" b="0" i="0" u="none" dirty="0">
              <a:solidFill>
                <a:srgbClr val="333333"/>
              </a:solidFill>
              <a:effectLst/>
              <a:latin typeface="Noto Sans" panose="020B0502040504020204" pitchFamily="34" charset="0"/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6A61A563-4331-4378-6F71-BAAB57E124C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76B0337-FFBE-47AF-9C10-1B3FFAE8D9F6}" type="slidenum">
              <a:rPr lang="en-CA" smtClean="0"/>
              <a:t>9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428490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 title="scalloped circle"/>
          <p:cNvSpPr/>
          <p:nvPr/>
        </p:nvSpPr>
        <p:spPr bwMode="auto">
          <a:xfrm>
            <a:off x="3557016" y="630936"/>
            <a:ext cx="5235575" cy="5229225"/>
          </a:xfrm>
          <a:custGeom>
            <a:avLst/>
            <a:gdLst/>
            <a:ahLst/>
            <a:cxnLst/>
            <a:rect l="0" t="0" r="r" b="b"/>
            <a:pathLst>
              <a:path w="3298" h="3294">
                <a:moveTo>
                  <a:pt x="1649" y="0"/>
                </a:moveTo>
                <a:lnTo>
                  <a:pt x="1681" y="3"/>
                </a:lnTo>
                <a:lnTo>
                  <a:pt x="1712" y="11"/>
                </a:lnTo>
                <a:lnTo>
                  <a:pt x="1742" y="23"/>
                </a:lnTo>
                <a:lnTo>
                  <a:pt x="1773" y="38"/>
                </a:lnTo>
                <a:lnTo>
                  <a:pt x="1802" y="55"/>
                </a:lnTo>
                <a:lnTo>
                  <a:pt x="1832" y="73"/>
                </a:lnTo>
                <a:lnTo>
                  <a:pt x="1862" y="89"/>
                </a:lnTo>
                <a:lnTo>
                  <a:pt x="1892" y="105"/>
                </a:lnTo>
                <a:lnTo>
                  <a:pt x="1921" y="117"/>
                </a:lnTo>
                <a:lnTo>
                  <a:pt x="1953" y="125"/>
                </a:lnTo>
                <a:lnTo>
                  <a:pt x="1984" y="129"/>
                </a:lnTo>
                <a:lnTo>
                  <a:pt x="2017" y="129"/>
                </a:lnTo>
                <a:lnTo>
                  <a:pt x="2051" y="127"/>
                </a:lnTo>
                <a:lnTo>
                  <a:pt x="2085" y="123"/>
                </a:lnTo>
                <a:lnTo>
                  <a:pt x="2119" y="118"/>
                </a:lnTo>
                <a:lnTo>
                  <a:pt x="2153" y="114"/>
                </a:lnTo>
                <a:lnTo>
                  <a:pt x="2187" y="111"/>
                </a:lnTo>
                <a:lnTo>
                  <a:pt x="2219" y="112"/>
                </a:lnTo>
                <a:lnTo>
                  <a:pt x="2250" y="116"/>
                </a:lnTo>
                <a:lnTo>
                  <a:pt x="2280" y="125"/>
                </a:lnTo>
                <a:lnTo>
                  <a:pt x="2305" y="138"/>
                </a:lnTo>
                <a:lnTo>
                  <a:pt x="2329" y="155"/>
                </a:lnTo>
                <a:lnTo>
                  <a:pt x="2350" y="175"/>
                </a:lnTo>
                <a:lnTo>
                  <a:pt x="2371" y="198"/>
                </a:lnTo>
                <a:lnTo>
                  <a:pt x="2390" y="222"/>
                </a:lnTo>
                <a:lnTo>
                  <a:pt x="2409" y="247"/>
                </a:lnTo>
                <a:lnTo>
                  <a:pt x="2428" y="272"/>
                </a:lnTo>
                <a:lnTo>
                  <a:pt x="2447" y="296"/>
                </a:lnTo>
                <a:lnTo>
                  <a:pt x="2467" y="319"/>
                </a:lnTo>
                <a:lnTo>
                  <a:pt x="2490" y="339"/>
                </a:lnTo>
                <a:lnTo>
                  <a:pt x="2512" y="357"/>
                </a:lnTo>
                <a:lnTo>
                  <a:pt x="2537" y="371"/>
                </a:lnTo>
                <a:lnTo>
                  <a:pt x="2564" y="383"/>
                </a:lnTo>
                <a:lnTo>
                  <a:pt x="2593" y="393"/>
                </a:lnTo>
                <a:lnTo>
                  <a:pt x="2623" y="402"/>
                </a:lnTo>
                <a:lnTo>
                  <a:pt x="2653" y="410"/>
                </a:lnTo>
                <a:lnTo>
                  <a:pt x="2684" y="418"/>
                </a:lnTo>
                <a:lnTo>
                  <a:pt x="2713" y="427"/>
                </a:lnTo>
                <a:lnTo>
                  <a:pt x="2742" y="437"/>
                </a:lnTo>
                <a:lnTo>
                  <a:pt x="2769" y="449"/>
                </a:lnTo>
                <a:lnTo>
                  <a:pt x="2793" y="464"/>
                </a:lnTo>
                <a:lnTo>
                  <a:pt x="2815" y="482"/>
                </a:lnTo>
                <a:lnTo>
                  <a:pt x="2833" y="504"/>
                </a:lnTo>
                <a:lnTo>
                  <a:pt x="2848" y="528"/>
                </a:lnTo>
                <a:lnTo>
                  <a:pt x="2860" y="555"/>
                </a:lnTo>
                <a:lnTo>
                  <a:pt x="2870" y="584"/>
                </a:lnTo>
                <a:lnTo>
                  <a:pt x="2879" y="613"/>
                </a:lnTo>
                <a:lnTo>
                  <a:pt x="2887" y="644"/>
                </a:lnTo>
                <a:lnTo>
                  <a:pt x="2895" y="674"/>
                </a:lnTo>
                <a:lnTo>
                  <a:pt x="2904" y="704"/>
                </a:lnTo>
                <a:lnTo>
                  <a:pt x="2914" y="733"/>
                </a:lnTo>
                <a:lnTo>
                  <a:pt x="2926" y="760"/>
                </a:lnTo>
                <a:lnTo>
                  <a:pt x="2940" y="785"/>
                </a:lnTo>
                <a:lnTo>
                  <a:pt x="2958" y="807"/>
                </a:lnTo>
                <a:lnTo>
                  <a:pt x="2978" y="830"/>
                </a:lnTo>
                <a:lnTo>
                  <a:pt x="3001" y="850"/>
                </a:lnTo>
                <a:lnTo>
                  <a:pt x="3025" y="869"/>
                </a:lnTo>
                <a:lnTo>
                  <a:pt x="3051" y="888"/>
                </a:lnTo>
                <a:lnTo>
                  <a:pt x="3076" y="907"/>
                </a:lnTo>
                <a:lnTo>
                  <a:pt x="3100" y="926"/>
                </a:lnTo>
                <a:lnTo>
                  <a:pt x="3123" y="947"/>
                </a:lnTo>
                <a:lnTo>
                  <a:pt x="3143" y="968"/>
                </a:lnTo>
                <a:lnTo>
                  <a:pt x="3160" y="992"/>
                </a:lnTo>
                <a:lnTo>
                  <a:pt x="3173" y="1017"/>
                </a:lnTo>
                <a:lnTo>
                  <a:pt x="3182" y="1047"/>
                </a:lnTo>
                <a:lnTo>
                  <a:pt x="3186" y="1078"/>
                </a:lnTo>
                <a:lnTo>
                  <a:pt x="3187" y="1110"/>
                </a:lnTo>
                <a:lnTo>
                  <a:pt x="3184" y="1144"/>
                </a:lnTo>
                <a:lnTo>
                  <a:pt x="3180" y="1178"/>
                </a:lnTo>
                <a:lnTo>
                  <a:pt x="3175" y="1212"/>
                </a:lnTo>
                <a:lnTo>
                  <a:pt x="3171" y="1246"/>
                </a:lnTo>
                <a:lnTo>
                  <a:pt x="3169" y="1280"/>
                </a:lnTo>
                <a:lnTo>
                  <a:pt x="3169" y="1313"/>
                </a:lnTo>
                <a:lnTo>
                  <a:pt x="3173" y="1344"/>
                </a:lnTo>
                <a:lnTo>
                  <a:pt x="3181" y="1375"/>
                </a:lnTo>
                <a:lnTo>
                  <a:pt x="3193" y="1404"/>
                </a:lnTo>
                <a:lnTo>
                  <a:pt x="3209" y="1434"/>
                </a:lnTo>
                <a:lnTo>
                  <a:pt x="3225" y="1464"/>
                </a:lnTo>
                <a:lnTo>
                  <a:pt x="3243" y="1494"/>
                </a:lnTo>
                <a:lnTo>
                  <a:pt x="3260" y="1523"/>
                </a:lnTo>
                <a:lnTo>
                  <a:pt x="3275" y="1554"/>
                </a:lnTo>
                <a:lnTo>
                  <a:pt x="3287" y="1584"/>
                </a:lnTo>
                <a:lnTo>
                  <a:pt x="3295" y="1615"/>
                </a:lnTo>
                <a:lnTo>
                  <a:pt x="3298" y="1647"/>
                </a:lnTo>
                <a:lnTo>
                  <a:pt x="3295" y="1679"/>
                </a:lnTo>
                <a:lnTo>
                  <a:pt x="3287" y="1710"/>
                </a:lnTo>
                <a:lnTo>
                  <a:pt x="3275" y="1740"/>
                </a:lnTo>
                <a:lnTo>
                  <a:pt x="3260" y="1771"/>
                </a:lnTo>
                <a:lnTo>
                  <a:pt x="3243" y="1800"/>
                </a:lnTo>
                <a:lnTo>
                  <a:pt x="3225" y="1830"/>
                </a:lnTo>
                <a:lnTo>
                  <a:pt x="3209" y="1860"/>
                </a:lnTo>
                <a:lnTo>
                  <a:pt x="3193" y="1890"/>
                </a:lnTo>
                <a:lnTo>
                  <a:pt x="3181" y="1919"/>
                </a:lnTo>
                <a:lnTo>
                  <a:pt x="3173" y="1950"/>
                </a:lnTo>
                <a:lnTo>
                  <a:pt x="3169" y="1981"/>
                </a:lnTo>
                <a:lnTo>
                  <a:pt x="3169" y="2014"/>
                </a:lnTo>
                <a:lnTo>
                  <a:pt x="3171" y="2048"/>
                </a:lnTo>
                <a:lnTo>
                  <a:pt x="3175" y="2082"/>
                </a:lnTo>
                <a:lnTo>
                  <a:pt x="3180" y="2116"/>
                </a:lnTo>
                <a:lnTo>
                  <a:pt x="3184" y="2150"/>
                </a:lnTo>
                <a:lnTo>
                  <a:pt x="3187" y="2184"/>
                </a:lnTo>
                <a:lnTo>
                  <a:pt x="3186" y="2216"/>
                </a:lnTo>
                <a:lnTo>
                  <a:pt x="3182" y="2247"/>
                </a:lnTo>
                <a:lnTo>
                  <a:pt x="3173" y="2277"/>
                </a:lnTo>
                <a:lnTo>
                  <a:pt x="3160" y="2302"/>
                </a:lnTo>
                <a:lnTo>
                  <a:pt x="3143" y="2326"/>
                </a:lnTo>
                <a:lnTo>
                  <a:pt x="3123" y="2347"/>
                </a:lnTo>
                <a:lnTo>
                  <a:pt x="3100" y="2368"/>
                </a:lnTo>
                <a:lnTo>
                  <a:pt x="3076" y="2387"/>
                </a:lnTo>
                <a:lnTo>
                  <a:pt x="3051" y="2406"/>
                </a:lnTo>
                <a:lnTo>
                  <a:pt x="3025" y="2425"/>
                </a:lnTo>
                <a:lnTo>
                  <a:pt x="3001" y="2444"/>
                </a:lnTo>
                <a:lnTo>
                  <a:pt x="2978" y="2464"/>
                </a:lnTo>
                <a:lnTo>
                  <a:pt x="2958" y="2487"/>
                </a:lnTo>
                <a:lnTo>
                  <a:pt x="2940" y="2509"/>
                </a:lnTo>
                <a:lnTo>
                  <a:pt x="2926" y="2534"/>
                </a:lnTo>
                <a:lnTo>
                  <a:pt x="2914" y="2561"/>
                </a:lnTo>
                <a:lnTo>
                  <a:pt x="2904" y="2590"/>
                </a:lnTo>
                <a:lnTo>
                  <a:pt x="2895" y="2620"/>
                </a:lnTo>
                <a:lnTo>
                  <a:pt x="2887" y="2650"/>
                </a:lnTo>
                <a:lnTo>
                  <a:pt x="2879" y="2681"/>
                </a:lnTo>
                <a:lnTo>
                  <a:pt x="2870" y="2710"/>
                </a:lnTo>
                <a:lnTo>
                  <a:pt x="2860" y="2739"/>
                </a:lnTo>
                <a:lnTo>
                  <a:pt x="2848" y="2766"/>
                </a:lnTo>
                <a:lnTo>
                  <a:pt x="2833" y="2790"/>
                </a:lnTo>
                <a:lnTo>
                  <a:pt x="2815" y="2812"/>
                </a:lnTo>
                <a:lnTo>
                  <a:pt x="2793" y="2830"/>
                </a:lnTo>
                <a:lnTo>
                  <a:pt x="2769" y="2845"/>
                </a:lnTo>
                <a:lnTo>
                  <a:pt x="2742" y="2857"/>
                </a:lnTo>
                <a:lnTo>
                  <a:pt x="2713" y="2867"/>
                </a:lnTo>
                <a:lnTo>
                  <a:pt x="2684" y="2876"/>
                </a:lnTo>
                <a:lnTo>
                  <a:pt x="2653" y="2884"/>
                </a:lnTo>
                <a:lnTo>
                  <a:pt x="2623" y="2892"/>
                </a:lnTo>
                <a:lnTo>
                  <a:pt x="2593" y="2901"/>
                </a:lnTo>
                <a:lnTo>
                  <a:pt x="2564" y="2911"/>
                </a:lnTo>
                <a:lnTo>
                  <a:pt x="2537" y="2923"/>
                </a:lnTo>
                <a:lnTo>
                  <a:pt x="2512" y="2937"/>
                </a:lnTo>
                <a:lnTo>
                  <a:pt x="2490" y="2955"/>
                </a:lnTo>
                <a:lnTo>
                  <a:pt x="2467" y="2975"/>
                </a:lnTo>
                <a:lnTo>
                  <a:pt x="2447" y="2998"/>
                </a:lnTo>
                <a:lnTo>
                  <a:pt x="2428" y="3022"/>
                </a:lnTo>
                <a:lnTo>
                  <a:pt x="2409" y="3047"/>
                </a:lnTo>
                <a:lnTo>
                  <a:pt x="2390" y="3072"/>
                </a:lnTo>
                <a:lnTo>
                  <a:pt x="2371" y="3096"/>
                </a:lnTo>
                <a:lnTo>
                  <a:pt x="2350" y="3119"/>
                </a:lnTo>
                <a:lnTo>
                  <a:pt x="2329" y="3139"/>
                </a:lnTo>
                <a:lnTo>
                  <a:pt x="2305" y="3156"/>
                </a:lnTo>
                <a:lnTo>
                  <a:pt x="2280" y="3169"/>
                </a:lnTo>
                <a:lnTo>
                  <a:pt x="2250" y="3178"/>
                </a:lnTo>
                <a:lnTo>
                  <a:pt x="2219" y="3182"/>
                </a:lnTo>
                <a:lnTo>
                  <a:pt x="2187" y="3183"/>
                </a:lnTo>
                <a:lnTo>
                  <a:pt x="2153" y="3180"/>
                </a:lnTo>
                <a:lnTo>
                  <a:pt x="2119" y="3176"/>
                </a:lnTo>
                <a:lnTo>
                  <a:pt x="2085" y="3171"/>
                </a:lnTo>
                <a:lnTo>
                  <a:pt x="2051" y="3167"/>
                </a:lnTo>
                <a:lnTo>
                  <a:pt x="2017" y="3165"/>
                </a:lnTo>
                <a:lnTo>
                  <a:pt x="1984" y="3165"/>
                </a:lnTo>
                <a:lnTo>
                  <a:pt x="1953" y="3169"/>
                </a:lnTo>
                <a:lnTo>
                  <a:pt x="1921" y="3177"/>
                </a:lnTo>
                <a:lnTo>
                  <a:pt x="1892" y="3189"/>
                </a:lnTo>
                <a:lnTo>
                  <a:pt x="1862" y="3205"/>
                </a:lnTo>
                <a:lnTo>
                  <a:pt x="1832" y="3221"/>
                </a:lnTo>
                <a:lnTo>
                  <a:pt x="1802" y="3239"/>
                </a:lnTo>
                <a:lnTo>
                  <a:pt x="1773" y="3256"/>
                </a:lnTo>
                <a:lnTo>
                  <a:pt x="1742" y="3271"/>
                </a:lnTo>
                <a:lnTo>
                  <a:pt x="1712" y="3283"/>
                </a:lnTo>
                <a:lnTo>
                  <a:pt x="1681" y="3291"/>
                </a:lnTo>
                <a:lnTo>
                  <a:pt x="1649" y="3294"/>
                </a:lnTo>
                <a:lnTo>
                  <a:pt x="1617" y="3291"/>
                </a:lnTo>
                <a:lnTo>
                  <a:pt x="1586" y="3283"/>
                </a:lnTo>
                <a:lnTo>
                  <a:pt x="1556" y="3271"/>
                </a:lnTo>
                <a:lnTo>
                  <a:pt x="1525" y="3256"/>
                </a:lnTo>
                <a:lnTo>
                  <a:pt x="1496" y="3239"/>
                </a:lnTo>
                <a:lnTo>
                  <a:pt x="1466" y="3221"/>
                </a:lnTo>
                <a:lnTo>
                  <a:pt x="1436" y="3205"/>
                </a:lnTo>
                <a:lnTo>
                  <a:pt x="1406" y="3189"/>
                </a:lnTo>
                <a:lnTo>
                  <a:pt x="1376" y="3177"/>
                </a:lnTo>
                <a:lnTo>
                  <a:pt x="1345" y="3169"/>
                </a:lnTo>
                <a:lnTo>
                  <a:pt x="1314" y="3165"/>
                </a:lnTo>
                <a:lnTo>
                  <a:pt x="1281" y="3165"/>
                </a:lnTo>
                <a:lnTo>
                  <a:pt x="1247" y="3167"/>
                </a:lnTo>
                <a:lnTo>
                  <a:pt x="1213" y="3171"/>
                </a:lnTo>
                <a:lnTo>
                  <a:pt x="1179" y="3176"/>
                </a:lnTo>
                <a:lnTo>
                  <a:pt x="1145" y="3180"/>
                </a:lnTo>
                <a:lnTo>
                  <a:pt x="1111" y="3183"/>
                </a:lnTo>
                <a:lnTo>
                  <a:pt x="1079" y="3182"/>
                </a:lnTo>
                <a:lnTo>
                  <a:pt x="1048" y="3178"/>
                </a:lnTo>
                <a:lnTo>
                  <a:pt x="1018" y="3169"/>
                </a:lnTo>
                <a:lnTo>
                  <a:pt x="993" y="3156"/>
                </a:lnTo>
                <a:lnTo>
                  <a:pt x="969" y="3139"/>
                </a:lnTo>
                <a:lnTo>
                  <a:pt x="948" y="3119"/>
                </a:lnTo>
                <a:lnTo>
                  <a:pt x="927" y="3096"/>
                </a:lnTo>
                <a:lnTo>
                  <a:pt x="908" y="3072"/>
                </a:lnTo>
                <a:lnTo>
                  <a:pt x="889" y="3047"/>
                </a:lnTo>
                <a:lnTo>
                  <a:pt x="870" y="3022"/>
                </a:lnTo>
                <a:lnTo>
                  <a:pt x="851" y="2998"/>
                </a:lnTo>
                <a:lnTo>
                  <a:pt x="831" y="2975"/>
                </a:lnTo>
                <a:lnTo>
                  <a:pt x="808" y="2955"/>
                </a:lnTo>
                <a:lnTo>
                  <a:pt x="786" y="2937"/>
                </a:lnTo>
                <a:lnTo>
                  <a:pt x="761" y="2923"/>
                </a:lnTo>
                <a:lnTo>
                  <a:pt x="734" y="2911"/>
                </a:lnTo>
                <a:lnTo>
                  <a:pt x="705" y="2901"/>
                </a:lnTo>
                <a:lnTo>
                  <a:pt x="675" y="2892"/>
                </a:lnTo>
                <a:lnTo>
                  <a:pt x="645" y="2884"/>
                </a:lnTo>
                <a:lnTo>
                  <a:pt x="614" y="2876"/>
                </a:lnTo>
                <a:lnTo>
                  <a:pt x="585" y="2867"/>
                </a:lnTo>
                <a:lnTo>
                  <a:pt x="556" y="2857"/>
                </a:lnTo>
                <a:lnTo>
                  <a:pt x="529" y="2845"/>
                </a:lnTo>
                <a:lnTo>
                  <a:pt x="505" y="2830"/>
                </a:lnTo>
                <a:lnTo>
                  <a:pt x="483" y="2812"/>
                </a:lnTo>
                <a:lnTo>
                  <a:pt x="465" y="2790"/>
                </a:lnTo>
                <a:lnTo>
                  <a:pt x="450" y="2766"/>
                </a:lnTo>
                <a:lnTo>
                  <a:pt x="438" y="2739"/>
                </a:lnTo>
                <a:lnTo>
                  <a:pt x="428" y="2710"/>
                </a:lnTo>
                <a:lnTo>
                  <a:pt x="419" y="2681"/>
                </a:lnTo>
                <a:lnTo>
                  <a:pt x="411" y="2650"/>
                </a:lnTo>
                <a:lnTo>
                  <a:pt x="403" y="2620"/>
                </a:lnTo>
                <a:lnTo>
                  <a:pt x="394" y="2590"/>
                </a:lnTo>
                <a:lnTo>
                  <a:pt x="384" y="2561"/>
                </a:lnTo>
                <a:lnTo>
                  <a:pt x="372" y="2534"/>
                </a:lnTo>
                <a:lnTo>
                  <a:pt x="358" y="2509"/>
                </a:lnTo>
                <a:lnTo>
                  <a:pt x="340" y="2487"/>
                </a:lnTo>
                <a:lnTo>
                  <a:pt x="320" y="2464"/>
                </a:lnTo>
                <a:lnTo>
                  <a:pt x="297" y="2444"/>
                </a:lnTo>
                <a:lnTo>
                  <a:pt x="272" y="2425"/>
                </a:lnTo>
                <a:lnTo>
                  <a:pt x="247" y="2406"/>
                </a:lnTo>
                <a:lnTo>
                  <a:pt x="222" y="2387"/>
                </a:lnTo>
                <a:lnTo>
                  <a:pt x="198" y="2368"/>
                </a:lnTo>
                <a:lnTo>
                  <a:pt x="175" y="2347"/>
                </a:lnTo>
                <a:lnTo>
                  <a:pt x="155" y="2326"/>
                </a:lnTo>
                <a:lnTo>
                  <a:pt x="138" y="2302"/>
                </a:lnTo>
                <a:lnTo>
                  <a:pt x="125" y="2277"/>
                </a:lnTo>
                <a:lnTo>
                  <a:pt x="116" y="2247"/>
                </a:lnTo>
                <a:lnTo>
                  <a:pt x="112" y="2216"/>
                </a:lnTo>
                <a:lnTo>
                  <a:pt x="111" y="2184"/>
                </a:lnTo>
                <a:lnTo>
                  <a:pt x="114" y="2150"/>
                </a:lnTo>
                <a:lnTo>
                  <a:pt x="118" y="2116"/>
                </a:lnTo>
                <a:lnTo>
                  <a:pt x="123" y="2082"/>
                </a:lnTo>
                <a:lnTo>
                  <a:pt x="127" y="2048"/>
                </a:lnTo>
                <a:lnTo>
                  <a:pt x="129" y="2014"/>
                </a:lnTo>
                <a:lnTo>
                  <a:pt x="129" y="1981"/>
                </a:lnTo>
                <a:lnTo>
                  <a:pt x="125" y="1950"/>
                </a:lnTo>
                <a:lnTo>
                  <a:pt x="117" y="1919"/>
                </a:lnTo>
                <a:lnTo>
                  <a:pt x="105" y="1890"/>
                </a:lnTo>
                <a:lnTo>
                  <a:pt x="90" y="1860"/>
                </a:lnTo>
                <a:lnTo>
                  <a:pt x="73" y="1830"/>
                </a:lnTo>
                <a:lnTo>
                  <a:pt x="55" y="1800"/>
                </a:lnTo>
                <a:lnTo>
                  <a:pt x="38" y="1771"/>
                </a:lnTo>
                <a:lnTo>
                  <a:pt x="23" y="1740"/>
                </a:lnTo>
                <a:lnTo>
                  <a:pt x="11" y="1710"/>
                </a:lnTo>
                <a:lnTo>
                  <a:pt x="3" y="1679"/>
                </a:lnTo>
                <a:lnTo>
                  <a:pt x="0" y="1647"/>
                </a:lnTo>
                <a:lnTo>
                  <a:pt x="3" y="1615"/>
                </a:lnTo>
                <a:lnTo>
                  <a:pt x="11" y="1584"/>
                </a:lnTo>
                <a:lnTo>
                  <a:pt x="23" y="1554"/>
                </a:lnTo>
                <a:lnTo>
                  <a:pt x="38" y="1523"/>
                </a:lnTo>
                <a:lnTo>
                  <a:pt x="55" y="1494"/>
                </a:lnTo>
                <a:lnTo>
                  <a:pt x="73" y="1464"/>
                </a:lnTo>
                <a:lnTo>
                  <a:pt x="90" y="1434"/>
                </a:lnTo>
                <a:lnTo>
                  <a:pt x="105" y="1404"/>
                </a:lnTo>
                <a:lnTo>
                  <a:pt x="117" y="1375"/>
                </a:lnTo>
                <a:lnTo>
                  <a:pt x="125" y="1344"/>
                </a:lnTo>
                <a:lnTo>
                  <a:pt x="129" y="1313"/>
                </a:lnTo>
                <a:lnTo>
                  <a:pt x="129" y="1280"/>
                </a:lnTo>
                <a:lnTo>
                  <a:pt x="127" y="1246"/>
                </a:lnTo>
                <a:lnTo>
                  <a:pt x="123" y="1212"/>
                </a:lnTo>
                <a:lnTo>
                  <a:pt x="118" y="1178"/>
                </a:lnTo>
                <a:lnTo>
                  <a:pt x="114" y="1144"/>
                </a:lnTo>
                <a:lnTo>
                  <a:pt x="111" y="1110"/>
                </a:lnTo>
                <a:lnTo>
                  <a:pt x="112" y="1078"/>
                </a:lnTo>
                <a:lnTo>
                  <a:pt x="116" y="1047"/>
                </a:lnTo>
                <a:lnTo>
                  <a:pt x="125" y="1017"/>
                </a:lnTo>
                <a:lnTo>
                  <a:pt x="138" y="992"/>
                </a:lnTo>
                <a:lnTo>
                  <a:pt x="155" y="968"/>
                </a:lnTo>
                <a:lnTo>
                  <a:pt x="175" y="947"/>
                </a:lnTo>
                <a:lnTo>
                  <a:pt x="198" y="926"/>
                </a:lnTo>
                <a:lnTo>
                  <a:pt x="222" y="907"/>
                </a:lnTo>
                <a:lnTo>
                  <a:pt x="247" y="888"/>
                </a:lnTo>
                <a:lnTo>
                  <a:pt x="272" y="869"/>
                </a:lnTo>
                <a:lnTo>
                  <a:pt x="297" y="850"/>
                </a:lnTo>
                <a:lnTo>
                  <a:pt x="320" y="830"/>
                </a:lnTo>
                <a:lnTo>
                  <a:pt x="340" y="807"/>
                </a:lnTo>
                <a:lnTo>
                  <a:pt x="358" y="785"/>
                </a:lnTo>
                <a:lnTo>
                  <a:pt x="372" y="760"/>
                </a:lnTo>
                <a:lnTo>
                  <a:pt x="384" y="733"/>
                </a:lnTo>
                <a:lnTo>
                  <a:pt x="394" y="704"/>
                </a:lnTo>
                <a:lnTo>
                  <a:pt x="403" y="674"/>
                </a:lnTo>
                <a:lnTo>
                  <a:pt x="411" y="644"/>
                </a:lnTo>
                <a:lnTo>
                  <a:pt x="419" y="613"/>
                </a:lnTo>
                <a:lnTo>
                  <a:pt x="428" y="584"/>
                </a:lnTo>
                <a:lnTo>
                  <a:pt x="438" y="555"/>
                </a:lnTo>
                <a:lnTo>
                  <a:pt x="450" y="528"/>
                </a:lnTo>
                <a:lnTo>
                  <a:pt x="465" y="504"/>
                </a:lnTo>
                <a:lnTo>
                  <a:pt x="483" y="482"/>
                </a:lnTo>
                <a:lnTo>
                  <a:pt x="505" y="464"/>
                </a:lnTo>
                <a:lnTo>
                  <a:pt x="529" y="449"/>
                </a:lnTo>
                <a:lnTo>
                  <a:pt x="556" y="437"/>
                </a:lnTo>
                <a:lnTo>
                  <a:pt x="585" y="427"/>
                </a:lnTo>
                <a:lnTo>
                  <a:pt x="614" y="418"/>
                </a:lnTo>
                <a:lnTo>
                  <a:pt x="645" y="410"/>
                </a:lnTo>
                <a:lnTo>
                  <a:pt x="675" y="402"/>
                </a:lnTo>
                <a:lnTo>
                  <a:pt x="705" y="393"/>
                </a:lnTo>
                <a:lnTo>
                  <a:pt x="734" y="383"/>
                </a:lnTo>
                <a:lnTo>
                  <a:pt x="761" y="371"/>
                </a:lnTo>
                <a:lnTo>
                  <a:pt x="786" y="357"/>
                </a:lnTo>
                <a:lnTo>
                  <a:pt x="808" y="339"/>
                </a:lnTo>
                <a:lnTo>
                  <a:pt x="831" y="319"/>
                </a:lnTo>
                <a:lnTo>
                  <a:pt x="851" y="296"/>
                </a:lnTo>
                <a:lnTo>
                  <a:pt x="870" y="272"/>
                </a:lnTo>
                <a:lnTo>
                  <a:pt x="889" y="247"/>
                </a:lnTo>
                <a:lnTo>
                  <a:pt x="908" y="222"/>
                </a:lnTo>
                <a:lnTo>
                  <a:pt x="927" y="198"/>
                </a:lnTo>
                <a:lnTo>
                  <a:pt x="948" y="175"/>
                </a:lnTo>
                <a:lnTo>
                  <a:pt x="969" y="155"/>
                </a:lnTo>
                <a:lnTo>
                  <a:pt x="993" y="138"/>
                </a:lnTo>
                <a:lnTo>
                  <a:pt x="1018" y="125"/>
                </a:lnTo>
                <a:lnTo>
                  <a:pt x="1048" y="116"/>
                </a:lnTo>
                <a:lnTo>
                  <a:pt x="1079" y="112"/>
                </a:lnTo>
                <a:lnTo>
                  <a:pt x="1111" y="111"/>
                </a:lnTo>
                <a:lnTo>
                  <a:pt x="1145" y="114"/>
                </a:lnTo>
                <a:lnTo>
                  <a:pt x="1179" y="118"/>
                </a:lnTo>
                <a:lnTo>
                  <a:pt x="1213" y="123"/>
                </a:lnTo>
                <a:lnTo>
                  <a:pt x="1247" y="127"/>
                </a:lnTo>
                <a:lnTo>
                  <a:pt x="1281" y="129"/>
                </a:lnTo>
                <a:lnTo>
                  <a:pt x="1314" y="129"/>
                </a:lnTo>
                <a:lnTo>
                  <a:pt x="1345" y="125"/>
                </a:lnTo>
                <a:lnTo>
                  <a:pt x="1376" y="117"/>
                </a:lnTo>
                <a:lnTo>
                  <a:pt x="1406" y="105"/>
                </a:lnTo>
                <a:lnTo>
                  <a:pt x="1436" y="89"/>
                </a:lnTo>
                <a:lnTo>
                  <a:pt x="1466" y="73"/>
                </a:lnTo>
                <a:lnTo>
                  <a:pt x="1496" y="55"/>
                </a:lnTo>
                <a:lnTo>
                  <a:pt x="1525" y="38"/>
                </a:lnTo>
                <a:lnTo>
                  <a:pt x="1556" y="23"/>
                </a:lnTo>
                <a:lnTo>
                  <a:pt x="1586" y="11"/>
                </a:lnTo>
                <a:lnTo>
                  <a:pt x="1617" y="3"/>
                </a:lnTo>
                <a:lnTo>
                  <a:pt x="1649" y="0"/>
                </a:lnTo>
                <a:close/>
              </a:path>
            </a:pathLst>
          </a:custGeom>
          <a:solidFill>
            <a:schemeClr val="bg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78523" y="1098388"/>
            <a:ext cx="10318418" cy="4394988"/>
          </a:xfrm>
        </p:spPr>
        <p:txBody>
          <a:bodyPr anchor="ctr">
            <a:noAutofit/>
          </a:bodyPr>
          <a:lstStyle>
            <a:lvl1pPr algn="ctr">
              <a:defRPr sz="10000" spc="800" baseline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15045" y="5979196"/>
            <a:ext cx="8045373" cy="742279"/>
          </a:xfrm>
        </p:spPr>
        <p:txBody>
          <a:bodyPr anchor="t">
            <a:normAutofit/>
          </a:bodyPr>
          <a:lstStyle>
            <a:lvl1pPr marL="0" indent="0" algn="ctr">
              <a:lnSpc>
                <a:spcPct val="100000"/>
              </a:lnSpc>
              <a:buNone/>
              <a:defRPr sz="2000" b="1" i="0" cap="all" spc="40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78523" y="6375679"/>
            <a:ext cx="2329722" cy="348462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9334D819-9F07-4261-B09B-9E467E5D9002}" type="datetimeFigureOut">
              <a:rPr lang="en-US" dirty="0"/>
              <a:pPr/>
              <a:t>5/28/2025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80332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067218" y="6375679"/>
            <a:ext cx="2329723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9B48A58-C655-4C70-B3F6-9D5AE28EBBCA}" type="slidenum">
              <a:rPr lang="en-US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13" name="Rectangle 12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534395503"/>
      </p:ext>
    </p:extLst>
  </p:cSld>
  <p:clrMapOvr>
    <a:masterClrMapping/>
  </p:clrMapOvr>
  <p:hf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5/28/2025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9B48A58-C655-4C70-B3F6-9D5AE28EBBCA}" type="slidenum">
              <a:rPr lang="en-US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1897625"/>
      </p:ext>
    </p:extLst>
  </p:cSld>
  <p:clrMapOvr>
    <a:masterClrMapping/>
  </p:clrMapOvr>
  <p:hf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066321" y="382386"/>
            <a:ext cx="1492132" cy="5600404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57300" y="382385"/>
            <a:ext cx="8392585" cy="5600405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5/28/2025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9B48A58-C655-4C70-B3F6-9D5AE28EBBCA}" type="slidenum">
              <a:rPr lang="en-US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5781261"/>
      </p:ext>
    </p:extLst>
  </p:cSld>
  <p:clrMapOvr>
    <a:masterClrMapping/>
  </p:clrMapOvr>
  <p:hf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5/28/2025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9B48A58-C655-4C70-B3F6-9D5AE28EBBCA}" type="slidenum">
              <a:rPr lang="en-US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398375"/>
      </p:ext>
    </p:extLst>
  </p:cSld>
  <p:clrMapOvr>
    <a:masterClrMapping/>
  </p:clrMapOvr>
  <p:hf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Titre de section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2929" y="1073888"/>
            <a:ext cx="8187071" cy="4064627"/>
          </a:xfrm>
        </p:spPr>
        <p:txBody>
          <a:bodyPr anchor="b">
            <a:normAutofit/>
          </a:bodyPr>
          <a:lstStyle>
            <a:lvl1pPr>
              <a:defRPr sz="8400" spc="800" baseline="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42930" y="5159781"/>
            <a:ext cx="7017488" cy="951135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2000" b="1" i="0" cap="all" spc="400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236546" y="6375679"/>
            <a:ext cx="1493947" cy="348462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9334D819-9F07-4261-B09B-9E467E5D9002}" type="datetimeFigureOut">
              <a:rPr lang="en-US" dirty="0"/>
              <a:pPr/>
              <a:t>5/28/2025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279064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942434" y="6375679"/>
            <a:ext cx="1487566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9B48A58-C655-4C70-B3F6-9D5AE28EBBCA}" type="slidenum">
              <a:rPr lang="en-US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  <p:grpSp>
        <p:nvGrpSpPr>
          <p:cNvPr id="7" name="Group 6" title="left scallop shape"/>
          <p:cNvGrpSpPr/>
          <p:nvPr/>
        </p:nvGrpSpPr>
        <p:grpSpPr>
          <a:xfrm>
            <a:off x="0" y="0"/>
            <a:ext cx="2814638" cy="6858000"/>
            <a:chOff x="0" y="0"/>
            <a:chExt cx="2814638" cy="6858000"/>
          </a:xfrm>
        </p:grpSpPr>
        <p:sp>
          <p:nvSpPr>
            <p:cNvPr id="11" name="Freeform 6" title="left scallop shape"/>
            <p:cNvSpPr/>
            <p:nvPr/>
          </p:nvSpPr>
          <p:spPr bwMode="auto">
            <a:xfrm>
              <a:off x="0" y="0"/>
              <a:ext cx="2814638" cy="6858000"/>
            </a:xfrm>
            <a:custGeom>
              <a:avLst/>
              <a:gdLst/>
              <a:ahLst/>
              <a:cxnLst/>
              <a:rect l="0" t="0" r="r" b="b"/>
              <a:pathLst>
                <a:path w="1773" h="4320">
                  <a:moveTo>
                    <a:pt x="0" y="0"/>
                  </a:moveTo>
                  <a:lnTo>
                    <a:pt x="891" y="0"/>
                  </a:lnTo>
                  <a:lnTo>
                    <a:pt x="906" y="56"/>
                  </a:lnTo>
                  <a:lnTo>
                    <a:pt x="921" y="111"/>
                  </a:lnTo>
                  <a:lnTo>
                    <a:pt x="938" y="165"/>
                  </a:lnTo>
                  <a:lnTo>
                    <a:pt x="957" y="217"/>
                  </a:lnTo>
                  <a:lnTo>
                    <a:pt x="980" y="266"/>
                  </a:lnTo>
                  <a:lnTo>
                    <a:pt x="1007" y="312"/>
                  </a:lnTo>
                  <a:lnTo>
                    <a:pt x="1036" y="351"/>
                  </a:lnTo>
                  <a:lnTo>
                    <a:pt x="1069" y="387"/>
                  </a:lnTo>
                  <a:lnTo>
                    <a:pt x="1105" y="422"/>
                  </a:lnTo>
                  <a:lnTo>
                    <a:pt x="1145" y="456"/>
                  </a:lnTo>
                  <a:lnTo>
                    <a:pt x="1185" y="487"/>
                  </a:lnTo>
                  <a:lnTo>
                    <a:pt x="1227" y="520"/>
                  </a:lnTo>
                  <a:lnTo>
                    <a:pt x="1270" y="551"/>
                  </a:lnTo>
                  <a:lnTo>
                    <a:pt x="1311" y="584"/>
                  </a:lnTo>
                  <a:lnTo>
                    <a:pt x="1352" y="617"/>
                  </a:lnTo>
                  <a:lnTo>
                    <a:pt x="1390" y="651"/>
                  </a:lnTo>
                  <a:lnTo>
                    <a:pt x="1425" y="687"/>
                  </a:lnTo>
                  <a:lnTo>
                    <a:pt x="1456" y="725"/>
                  </a:lnTo>
                  <a:lnTo>
                    <a:pt x="1484" y="765"/>
                  </a:lnTo>
                  <a:lnTo>
                    <a:pt x="1505" y="808"/>
                  </a:lnTo>
                  <a:lnTo>
                    <a:pt x="1521" y="856"/>
                  </a:lnTo>
                  <a:lnTo>
                    <a:pt x="1530" y="907"/>
                  </a:lnTo>
                  <a:lnTo>
                    <a:pt x="1534" y="960"/>
                  </a:lnTo>
                  <a:lnTo>
                    <a:pt x="1534" y="1013"/>
                  </a:lnTo>
                  <a:lnTo>
                    <a:pt x="1530" y="1068"/>
                  </a:lnTo>
                  <a:lnTo>
                    <a:pt x="1523" y="1125"/>
                  </a:lnTo>
                  <a:lnTo>
                    <a:pt x="1515" y="1181"/>
                  </a:lnTo>
                  <a:lnTo>
                    <a:pt x="1508" y="1237"/>
                  </a:lnTo>
                  <a:lnTo>
                    <a:pt x="1501" y="1293"/>
                  </a:lnTo>
                  <a:lnTo>
                    <a:pt x="1496" y="1350"/>
                  </a:lnTo>
                  <a:lnTo>
                    <a:pt x="1494" y="1405"/>
                  </a:lnTo>
                  <a:lnTo>
                    <a:pt x="1497" y="1458"/>
                  </a:lnTo>
                  <a:lnTo>
                    <a:pt x="1504" y="1511"/>
                  </a:lnTo>
                  <a:lnTo>
                    <a:pt x="1517" y="1560"/>
                  </a:lnTo>
                  <a:lnTo>
                    <a:pt x="1535" y="1610"/>
                  </a:lnTo>
                  <a:lnTo>
                    <a:pt x="1557" y="1659"/>
                  </a:lnTo>
                  <a:lnTo>
                    <a:pt x="1583" y="1708"/>
                  </a:lnTo>
                  <a:lnTo>
                    <a:pt x="1611" y="1757"/>
                  </a:lnTo>
                  <a:lnTo>
                    <a:pt x="1640" y="1807"/>
                  </a:lnTo>
                  <a:lnTo>
                    <a:pt x="1669" y="1855"/>
                  </a:lnTo>
                  <a:lnTo>
                    <a:pt x="1696" y="1905"/>
                  </a:lnTo>
                  <a:lnTo>
                    <a:pt x="1721" y="1954"/>
                  </a:lnTo>
                  <a:lnTo>
                    <a:pt x="1742" y="2006"/>
                  </a:lnTo>
                  <a:lnTo>
                    <a:pt x="1759" y="2057"/>
                  </a:lnTo>
                  <a:lnTo>
                    <a:pt x="1769" y="2108"/>
                  </a:lnTo>
                  <a:lnTo>
                    <a:pt x="1773" y="2160"/>
                  </a:lnTo>
                  <a:lnTo>
                    <a:pt x="1769" y="2212"/>
                  </a:lnTo>
                  <a:lnTo>
                    <a:pt x="1759" y="2263"/>
                  </a:lnTo>
                  <a:lnTo>
                    <a:pt x="1742" y="2314"/>
                  </a:lnTo>
                  <a:lnTo>
                    <a:pt x="1721" y="2366"/>
                  </a:lnTo>
                  <a:lnTo>
                    <a:pt x="1696" y="2415"/>
                  </a:lnTo>
                  <a:lnTo>
                    <a:pt x="1669" y="2465"/>
                  </a:lnTo>
                  <a:lnTo>
                    <a:pt x="1640" y="2513"/>
                  </a:lnTo>
                  <a:lnTo>
                    <a:pt x="1611" y="2563"/>
                  </a:lnTo>
                  <a:lnTo>
                    <a:pt x="1583" y="2612"/>
                  </a:lnTo>
                  <a:lnTo>
                    <a:pt x="1557" y="2661"/>
                  </a:lnTo>
                  <a:lnTo>
                    <a:pt x="1535" y="2710"/>
                  </a:lnTo>
                  <a:lnTo>
                    <a:pt x="1517" y="2760"/>
                  </a:lnTo>
                  <a:lnTo>
                    <a:pt x="1504" y="2809"/>
                  </a:lnTo>
                  <a:lnTo>
                    <a:pt x="1497" y="2862"/>
                  </a:lnTo>
                  <a:lnTo>
                    <a:pt x="1494" y="2915"/>
                  </a:lnTo>
                  <a:lnTo>
                    <a:pt x="1496" y="2970"/>
                  </a:lnTo>
                  <a:lnTo>
                    <a:pt x="1501" y="3027"/>
                  </a:lnTo>
                  <a:lnTo>
                    <a:pt x="1508" y="3083"/>
                  </a:lnTo>
                  <a:lnTo>
                    <a:pt x="1515" y="3139"/>
                  </a:lnTo>
                  <a:lnTo>
                    <a:pt x="1523" y="3195"/>
                  </a:lnTo>
                  <a:lnTo>
                    <a:pt x="1530" y="3252"/>
                  </a:lnTo>
                  <a:lnTo>
                    <a:pt x="1534" y="3307"/>
                  </a:lnTo>
                  <a:lnTo>
                    <a:pt x="1534" y="3360"/>
                  </a:lnTo>
                  <a:lnTo>
                    <a:pt x="1530" y="3413"/>
                  </a:lnTo>
                  <a:lnTo>
                    <a:pt x="1521" y="3464"/>
                  </a:lnTo>
                  <a:lnTo>
                    <a:pt x="1505" y="3512"/>
                  </a:lnTo>
                  <a:lnTo>
                    <a:pt x="1484" y="3555"/>
                  </a:lnTo>
                  <a:lnTo>
                    <a:pt x="1456" y="3595"/>
                  </a:lnTo>
                  <a:lnTo>
                    <a:pt x="1425" y="3633"/>
                  </a:lnTo>
                  <a:lnTo>
                    <a:pt x="1390" y="3669"/>
                  </a:lnTo>
                  <a:lnTo>
                    <a:pt x="1352" y="3703"/>
                  </a:lnTo>
                  <a:lnTo>
                    <a:pt x="1311" y="3736"/>
                  </a:lnTo>
                  <a:lnTo>
                    <a:pt x="1270" y="3769"/>
                  </a:lnTo>
                  <a:lnTo>
                    <a:pt x="1227" y="3800"/>
                  </a:lnTo>
                  <a:lnTo>
                    <a:pt x="1185" y="3833"/>
                  </a:lnTo>
                  <a:lnTo>
                    <a:pt x="1145" y="3864"/>
                  </a:lnTo>
                  <a:lnTo>
                    <a:pt x="1105" y="3898"/>
                  </a:lnTo>
                  <a:lnTo>
                    <a:pt x="1069" y="3933"/>
                  </a:lnTo>
                  <a:lnTo>
                    <a:pt x="1036" y="3969"/>
                  </a:lnTo>
                  <a:lnTo>
                    <a:pt x="1007" y="4008"/>
                  </a:lnTo>
                  <a:lnTo>
                    <a:pt x="980" y="4054"/>
                  </a:lnTo>
                  <a:lnTo>
                    <a:pt x="957" y="4103"/>
                  </a:lnTo>
                  <a:lnTo>
                    <a:pt x="938" y="4155"/>
                  </a:lnTo>
                  <a:lnTo>
                    <a:pt x="921" y="4209"/>
                  </a:lnTo>
                  <a:lnTo>
                    <a:pt x="906" y="4264"/>
                  </a:lnTo>
                  <a:lnTo>
                    <a:pt x="891" y="4320"/>
                  </a:lnTo>
                  <a:lnTo>
                    <a:pt x="0" y="43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6" name="Freeform 11" title="left scallop inline"/>
            <p:cNvSpPr/>
            <p:nvPr/>
          </p:nvSpPr>
          <p:spPr bwMode="auto">
            <a:xfrm>
              <a:off x="874382" y="0"/>
              <a:ext cx="1646238" cy="6858000"/>
            </a:xfrm>
            <a:custGeom>
              <a:avLst/>
              <a:gdLst/>
              <a:ahLst/>
              <a:cxnLst/>
              <a:rect l="0" t="0" r="r" b="b"/>
              <a:pathLst>
                <a:path w="1037" h="4320">
                  <a:moveTo>
                    <a:pt x="0" y="0"/>
                  </a:moveTo>
                  <a:lnTo>
                    <a:pt x="171" y="0"/>
                  </a:lnTo>
                  <a:lnTo>
                    <a:pt x="188" y="55"/>
                  </a:lnTo>
                  <a:lnTo>
                    <a:pt x="204" y="110"/>
                  </a:lnTo>
                  <a:lnTo>
                    <a:pt x="220" y="166"/>
                  </a:lnTo>
                  <a:lnTo>
                    <a:pt x="234" y="223"/>
                  </a:lnTo>
                  <a:lnTo>
                    <a:pt x="251" y="278"/>
                  </a:lnTo>
                  <a:lnTo>
                    <a:pt x="269" y="331"/>
                  </a:lnTo>
                  <a:lnTo>
                    <a:pt x="292" y="381"/>
                  </a:lnTo>
                  <a:lnTo>
                    <a:pt x="319" y="427"/>
                  </a:lnTo>
                  <a:lnTo>
                    <a:pt x="349" y="466"/>
                  </a:lnTo>
                  <a:lnTo>
                    <a:pt x="382" y="503"/>
                  </a:lnTo>
                  <a:lnTo>
                    <a:pt x="420" y="537"/>
                  </a:lnTo>
                  <a:lnTo>
                    <a:pt x="460" y="571"/>
                  </a:lnTo>
                  <a:lnTo>
                    <a:pt x="502" y="603"/>
                  </a:lnTo>
                  <a:lnTo>
                    <a:pt x="544" y="635"/>
                  </a:lnTo>
                  <a:lnTo>
                    <a:pt x="587" y="668"/>
                  </a:lnTo>
                  <a:lnTo>
                    <a:pt x="628" y="700"/>
                  </a:lnTo>
                  <a:lnTo>
                    <a:pt x="667" y="734"/>
                  </a:lnTo>
                  <a:lnTo>
                    <a:pt x="703" y="771"/>
                  </a:lnTo>
                  <a:lnTo>
                    <a:pt x="736" y="808"/>
                  </a:lnTo>
                  <a:lnTo>
                    <a:pt x="763" y="848"/>
                  </a:lnTo>
                  <a:lnTo>
                    <a:pt x="786" y="893"/>
                  </a:lnTo>
                  <a:lnTo>
                    <a:pt x="800" y="937"/>
                  </a:lnTo>
                  <a:lnTo>
                    <a:pt x="809" y="986"/>
                  </a:lnTo>
                  <a:lnTo>
                    <a:pt x="813" y="1034"/>
                  </a:lnTo>
                  <a:lnTo>
                    <a:pt x="812" y="1085"/>
                  </a:lnTo>
                  <a:lnTo>
                    <a:pt x="808" y="1136"/>
                  </a:lnTo>
                  <a:lnTo>
                    <a:pt x="803" y="1189"/>
                  </a:lnTo>
                  <a:lnTo>
                    <a:pt x="796" y="1242"/>
                  </a:lnTo>
                  <a:lnTo>
                    <a:pt x="788" y="1295"/>
                  </a:lnTo>
                  <a:lnTo>
                    <a:pt x="782" y="1348"/>
                  </a:lnTo>
                  <a:lnTo>
                    <a:pt x="778" y="1401"/>
                  </a:lnTo>
                  <a:lnTo>
                    <a:pt x="775" y="1452"/>
                  </a:lnTo>
                  <a:lnTo>
                    <a:pt x="778" y="1502"/>
                  </a:lnTo>
                  <a:lnTo>
                    <a:pt x="784" y="1551"/>
                  </a:lnTo>
                  <a:lnTo>
                    <a:pt x="797" y="1602"/>
                  </a:lnTo>
                  <a:lnTo>
                    <a:pt x="817" y="1652"/>
                  </a:lnTo>
                  <a:lnTo>
                    <a:pt x="841" y="1702"/>
                  </a:lnTo>
                  <a:lnTo>
                    <a:pt x="868" y="1752"/>
                  </a:lnTo>
                  <a:lnTo>
                    <a:pt x="896" y="1801"/>
                  </a:lnTo>
                  <a:lnTo>
                    <a:pt x="926" y="1851"/>
                  </a:lnTo>
                  <a:lnTo>
                    <a:pt x="953" y="1901"/>
                  </a:lnTo>
                  <a:lnTo>
                    <a:pt x="980" y="1952"/>
                  </a:lnTo>
                  <a:lnTo>
                    <a:pt x="1003" y="2003"/>
                  </a:lnTo>
                  <a:lnTo>
                    <a:pt x="1021" y="2054"/>
                  </a:lnTo>
                  <a:lnTo>
                    <a:pt x="1031" y="2106"/>
                  </a:lnTo>
                  <a:lnTo>
                    <a:pt x="1037" y="2160"/>
                  </a:lnTo>
                  <a:lnTo>
                    <a:pt x="1031" y="2214"/>
                  </a:lnTo>
                  <a:lnTo>
                    <a:pt x="1021" y="2266"/>
                  </a:lnTo>
                  <a:lnTo>
                    <a:pt x="1003" y="2317"/>
                  </a:lnTo>
                  <a:lnTo>
                    <a:pt x="980" y="2368"/>
                  </a:lnTo>
                  <a:lnTo>
                    <a:pt x="953" y="2419"/>
                  </a:lnTo>
                  <a:lnTo>
                    <a:pt x="926" y="2469"/>
                  </a:lnTo>
                  <a:lnTo>
                    <a:pt x="896" y="2519"/>
                  </a:lnTo>
                  <a:lnTo>
                    <a:pt x="868" y="2568"/>
                  </a:lnTo>
                  <a:lnTo>
                    <a:pt x="841" y="2618"/>
                  </a:lnTo>
                  <a:lnTo>
                    <a:pt x="817" y="2668"/>
                  </a:lnTo>
                  <a:lnTo>
                    <a:pt x="797" y="2718"/>
                  </a:lnTo>
                  <a:lnTo>
                    <a:pt x="784" y="2769"/>
                  </a:lnTo>
                  <a:lnTo>
                    <a:pt x="778" y="2818"/>
                  </a:lnTo>
                  <a:lnTo>
                    <a:pt x="775" y="2868"/>
                  </a:lnTo>
                  <a:lnTo>
                    <a:pt x="778" y="2919"/>
                  </a:lnTo>
                  <a:lnTo>
                    <a:pt x="782" y="2972"/>
                  </a:lnTo>
                  <a:lnTo>
                    <a:pt x="788" y="3025"/>
                  </a:lnTo>
                  <a:lnTo>
                    <a:pt x="796" y="3078"/>
                  </a:lnTo>
                  <a:lnTo>
                    <a:pt x="803" y="3131"/>
                  </a:lnTo>
                  <a:lnTo>
                    <a:pt x="808" y="3184"/>
                  </a:lnTo>
                  <a:lnTo>
                    <a:pt x="812" y="3235"/>
                  </a:lnTo>
                  <a:lnTo>
                    <a:pt x="813" y="3286"/>
                  </a:lnTo>
                  <a:lnTo>
                    <a:pt x="809" y="3334"/>
                  </a:lnTo>
                  <a:lnTo>
                    <a:pt x="800" y="3383"/>
                  </a:lnTo>
                  <a:lnTo>
                    <a:pt x="786" y="3427"/>
                  </a:lnTo>
                  <a:lnTo>
                    <a:pt x="763" y="3472"/>
                  </a:lnTo>
                  <a:lnTo>
                    <a:pt x="736" y="3512"/>
                  </a:lnTo>
                  <a:lnTo>
                    <a:pt x="703" y="3549"/>
                  </a:lnTo>
                  <a:lnTo>
                    <a:pt x="667" y="3586"/>
                  </a:lnTo>
                  <a:lnTo>
                    <a:pt x="628" y="3620"/>
                  </a:lnTo>
                  <a:lnTo>
                    <a:pt x="587" y="3652"/>
                  </a:lnTo>
                  <a:lnTo>
                    <a:pt x="544" y="3685"/>
                  </a:lnTo>
                  <a:lnTo>
                    <a:pt x="502" y="3717"/>
                  </a:lnTo>
                  <a:lnTo>
                    <a:pt x="460" y="3749"/>
                  </a:lnTo>
                  <a:lnTo>
                    <a:pt x="420" y="3783"/>
                  </a:lnTo>
                  <a:lnTo>
                    <a:pt x="382" y="3817"/>
                  </a:lnTo>
                  <a:lnTo>
                    <a:pt x="349" y="3854"/>
                  </a:lnTo>
                  <a:lnTo>
                    <a:pt x="319" y="3893"/>
                  </a:lnTo>
                  <a:lnTo>
                    <a:pt x="292" y="3939"/>
                  </a:lnTo>
                  <a:lnTo>
                    <a:pt x="269" y="3989"/>
                  </a:lnTo>
                  <a:lnTo>
                    <a:pt x="251" y="4042"/>
                  </a:lnTo>
                  <a:lnTo>
                    <a:pt x="234" y="4097"/>
                  </a:lnTo>
                  <a:lnTo>
                    <a:pt x="220" y="4154"/>
                  </a:lnTo>
                  <a:lnTo>
                    <a:pt x="204" y="4210"/>
                  </a:lnTo>
                  <a:lnTo>
                    <a:pt x="188" y="4265"/>
                  </a:lnTo>
                  <a:lnTo>
                    <a:pt x="171" y="4320"/>
                  </a:lnTo>
                  <a:lnTo>
                    <a:pt x="0" y="4320"/>
                  </a:lnTo>
                  <a:lnTo>
                    <a:pt x="17" y="4278"/>
                  </a:lnTo>
                  <a:lnTo>
                    <a:pt x="33" y="4232"/>
                  </a:lnTo>
                  <a:lnTo>
                    <a:pt x="46" y="4183"/>
                  </a:lnTo>
                  <a:lnTo>
                    <a:pt x="60" y="4131"/>
                  </a:lnTo>
                  <a:lnTo>
                    <a:pt x="75" y="4075"/>
                  </a:lnTo>
                  <a:lnTo>
                    <a:pt x="90" y="4019"/>
                  </a:lnTo>
                  <a:lnTo>
                    <a:pt x="109" y="3964"/>
                  </a:lnTo>
                  <a:lnTo>
                    <a:pt x="129" y="3909"/>
                  </a:lnTo>
                  <a:lnTo>
                    <a:pt x="156" y="3855"/>
                  </a:lnTo>
                  <a:lnTo>
                    <a:pt x="186" y="3804"/>
                  </a:lnTo>
                  <a:lnTo>
                    <a:pt x="222" y="3756"/>
                  </a:lnTo>
                  <a:lnTo>
                    <a:pt x="261" y="3713"/>
                  </a:lnTo>
                  <a:lnTo>
                    <a:pt x="303" y="3672"/>
                  </a:lnTo>
                  <a:lnTo>
                    <a:pt x="348" y="3634"/>
                  </a:lnTo>
                  <a:lnTo>
                    <a:pt x="392" y="3599"/>
                  </a:lnTo>
                  <a:lnTo>
                    <a:pt x="438" y="3565"/>
                  </a:lnTo>
                  <a:lnTo>
                    <a:pt x="482" y="3531"/>
                  </a:lnTo>
                  <a:lnTo>
                    <a:pt x="523" y="3499"/>
                  </a:lnTo>
                  <a:lnTo>
                    <a:pt x="561" y="3466"/>
                  </a:lnTo>
                  <a:lnTo>
                    <a:pt x="594" y="3434"/>
                  </a:lnTo>
                  <a:lnTo>
                    <a:pt x="620" y="3400"/>
                  </a:lnTo>
                  <a:lnTo>
                    <a:pt x="638" y="3367"/>
                  </a:lnTo>
                  <a:lnTo>
                    <a:pt x="647" y="3336"/>
                  </a:lnTo>
                  <a:lnTo>
                    <a:pt x="652" y="3302"/>
                  </a:lnTo>
                  <a:lnTo>
                    <a:pt x="654" y="3265"/>
                  </a:lnTo>
                  <a:lnTo>
                    <a:pt x="651" y="3224"/>
                  </a:lnTo>
                  <a:lnTo>
                    <a:pt x="647" y="3181"/>
                  </a:lnTo>
                  <a:lnTo>
                    <a:pt x="642" y="3137"/>
                  </a:lnTo>
                  <a:lnTo>
                    <a:pt x="637" y="3091"/>
                  </a:lnTo>
                  <a:lnTo>
                    <a:pt x="626" y="3021"/>
                  </a:lnTo>
                  <a:lnTo>
                    <a:pt x="620" y="2952"/>
                  </a:lnTo>
                  <a:lnTo>
                    <a:pt x="616" y="2881"/>
                  </a:lnTo>
                  <a:lnTo>
                    <a:pt x="618" y="2809"/>
                  </a:lnTo>
                  <a:lnTo>
                    <a:pt x="628" y="2737"/>
                  </a:lnTo>
                  <a:lnTo>
                    <a:pt x="642" y="2681"/>
                  </a:lnTo>
                  <a:lnTo>
                    <a:pt x="661" y="2626"/>
                  </a:lnTo>
                  <a:lnTo>
                    <a:pt x="685" y="2574"/>
                  </a:lnTo>
                  <a:lnTo>
                    <a:pt x="711" y="2521"/>
                  </a:lnTo>
                  <a:lnTo>
                    <a:pt x="739" y="2472"/>
                  </a:lnTo>
                  <a:lnTo>
                    <a:pt x="767" y="2423"/>
                  </a:lnTo>
                  <a:lnTo>
                    <a:pt x="791" y="2381"/>
                  </a:lnTo>
                  <a:lnTo>
                    <a:pt x="813" y="2342"/>
                  </a:lnTo>
                  <a:lnTo>
                    <a:pt x="834" y="2303"/>
                  </a:lnTo>
                  <a:lnTo>
                    <a:pt x="851" y="2265"/>
                  </a:lnTo>
                  <a:lnTo>
                    <a:pt x="864" y="2228"/>
                  </a:lnTo>
                  <a:lnTo>
                    <a:pt x="873" y="2194"/>
                  </a:lnTo>
                  <a:lnTo>
                    <a:pt x="876" y="2160"/>
                  </a:lnTo>
                  <a:lnTo>
                    <a:pt x="873" y="2126"/>
                  </a:lnTo>
                  <a:lnTo>
                    <a:pt x="864" y="2092"/>
                  </a:lnTo>
                  <a:lnTo>
                    <a:pt x="851" y="2055"/>
                  </a:lnTo>
                  <a:lnTo>
                    <a:pt x="834" y="2017"/>
                  </a:lnTo>
                  <a:lnTo>
                    <a:pt x="813" y="1978"/>
                  </a:lnTo>
                  <a:lnTo>
                    <a:pt x="791" y="1939"/>
                  </a:lnTo>
                  <a:lnTo>
                    <a:pt x="767" y="1897"/>
                  </a:lnTo>
                  <a:lnTo>
                    <a:pt x="739" y="1848"/>
                  </a:lnTo>
                  <a:lnTo>
                    <a:pt x="711" y="1799"/>
                  </a:lnTo>
                  <a:lnTo>
                    <a:pt x="685" y="1746"/>
                  </a:lnTo>
                  <a:lnTo>
                    <a:pt x="661" y="1694"/>
                  </a:lnTo>
                  <a:lnTo>
                    <a:pt x="642" y="1639"/>
                  </a:lnTo>
                  <a:lnTo>
                    <a:pt x="628" y="1583"/>
                  </a:lnTo>
                  <a:lnTo>
                    <a:pt x="618" y="1511"/>
                  </a:lnTo>
                  <a:lnTo>
                    <a:pt x="616" y="1439"/>
                  </a:lnTo>
                  <a:lnTo>
                    <a:pt x="620" y="1368"/>
                  </a:lnTo>
                  <a:lnTo>
                    <a:pt x="626" y="1299"/>
                  </a:lnTo>
                  <a:lnTo>
                    <a:pt x="637" y="1229"/>
                  </a:lnTo>
                  <a:lnTo>
                    <a:pt x="642" y="1183"/>
                  </a:lnTo>
                  <a:lnTo>
                    <a:pt x="647" y="1139"/>
                  </a:lnTo>
                  <a:lnTo>
                    <a:pt x="651" y="1096"/>
                  </a:lnTo>
                  <a:lnTo>
                    <a:pt x="654" y="1055"/>
                  </a:lnTo>
                  <a:lnTo>
                    <a:pt x="652" y="1018"/>
                  </a:lnTo>
                  <a:lnTo>
                    <a:pt x="647" y="984"/>
                  </a:lnTo>
                  <a:lnTo>
                    <a:pt x="638" y="953"/>
                  </a:lnTo>
                  <a:lnTo>
                    <a:pt x="620" y="920"/>
                  </a:lnTo>
                  <a:lnTo>
                    <a:pt x="594" y="886"/>
                  </a:lnTo>
                  <a:lnTo>
                    <a:pt x="561" y="854"/>
                  </a:lnTo>
                  <a:lnTo>
                    <a:pt x="523" y="822"/>
                  </a:lnTo>
                  <a:lnTo>
                    <a:pt x="482" y="789"/>
                  </a:lnTo>
                  <a:lnTo>
                    <a:pt x="438" y="755"/>
                  </a:lnTo>
                  <a:lnTo>
                    <a:pt x="392" y="721"/>
                  </a:lnTo>
                  <a:lnTo>
                    <a:pt x="348" y="686"/>
                  </a:lnTo>
                  <a:lnTo>
                    <a:pt x="303" y="648"/>
                  </a:lnTo>
                  <a:lnTo>
                    <a:pt x="261" y="607"/>
                  </a:lnTo>
                  <a:lnTo>
                    <a:pt x="222" y="564"/>
                  </a:lnTo>
                  <a:lnTo>
                    <a:pt x="186" y="516"/>
                  </a:lnTo>
                  <a:lnTo>
                    <a:pt x="156" y="465"/>
                  </a:lnTo>
                  <a:lnTo>
                    <a:pt x="129" y="411"/>
                  </a:lnTo>
                  <a:lnTo>
                    <a:pt x="109" y="356"/>
                  </a:lnTo>
                  <a:lnTo>
                    <a:pt x="90" y="301"/>
                  </a:lnTo>
                  <a:lnTo>
                    <a:pt x="75" y="245"/>
                  </a:lnTo>
                  <a:lnTo>
                    <a:pt x="60" y="189"/>
                  </a:lnTo>
                  <a:lnTo>
                    <a:pt x="46" y="137"/>
                  </a:lnTo>
                  <a:lnTo>
                    <a:pt x="33" y="88"/>
                  </a:lnTo>
                  <a:lnTo>
                    <a:pt x="17" y="4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  <p:extLst>
      <p:ext uri="{BB962C8B-B14F-4D97-AF65-F5344CB8AC3E}">
        <p14:creationId xmlns:p14="http://schemas.microsoft.com/office/powerpoint/2010/main" val="241172349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hf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57300" y="2286000"/>
            <a:ext cx="4800600" cy="3619500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47796" y="2286000"/>
            <a:ext cx="4800600" cy="3619500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5/28/2025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9B48A58-C655-4C70-B3F6-9D5AE28EBBCA}" type="slidenum">
              <a:rPr lang="en-US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431729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2728" y="381000"/>
            <a:ext cx="10172700" cy="1493517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8" y="2199633"/>
            <a:ext cx="480060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57300" y="2909102"/>
            <a:ext cx="4800600" cy="299639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33864" y="2199633"/>
            <a:ext cx="480060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33864" y="2909102"/>
            <a:ext cx="4800600" cy="299639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5/28/2025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9B48A58-C655-4C70-B3F6-9D5AE28EBBCA}" type="slidenum">
              <a:rPr lang="en-US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8231569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5/28/2025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9B48A58-C655-4C70-B3F6-9D5AE28EBBCA}" type="slidenum">
              <a:rPr lang="en-US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1349832"/>
      </p:ext>
    </p:extLst>
  </p:cSld>
  <p:clrMapOvr>
    <a:masterClrMapping/>
  </p:clrMapOvr>
  <p:hf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5/28/2025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9B48A58-C655-4C70-B3F6-9D5AE28EBBCA}" type="slidenum">
              <a:rPr lang="en-US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9834032"/>
      </p:ext>
    </p:extLst>
  </p:cSld>
  <p:clrMapOvr>
    <a:masterClrMapping/>
  </p:clrMapOvr>
  <p:hf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reeform 11" title="right scallop background shape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4" y="457199"/>
            <a:ext cx="3092115" cy="1196671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cap="all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5051" y="920377"/>
            <a:ext cx="6158418" cy="498512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5" y="1741336"/>
            <a:ext cx="3092115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051" y="6375679"/>
            <a:ext cx="1233355" cy="348462"/>
          </a:xfrm>
        </p:spPr>
        <p:txBody>
          <a:bodyPr/>
          <a:lstStyle/>
          <a:p>
            <a:fld id="{9334D819-9F07-4261-B09B-9E467E5D9002}" type="datetimeFigureOut">
              <a:rPr lang="en-US" dirty="0"/>
              <a:t>5/28/2025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0" y="6375679"/>
            <a:ext cx="3482179" cy="345796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91014" y="6375679"/>
            <a:ext cx="1232456" cy="345796"/>
          </a:xfrm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9B48A58-C655-4C70-B3F6-9D5AE28EBBCA}" type="slidenum">
              <a:rPr lang="en-US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7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019120288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orient="horz" pos="696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83464" y="0"/>
            <a:ext cx="7355585" cy="6857999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11" name="Freeform 11" title="right scallop background shape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3" y="457200"/>
            <a:ext cx="3092117" cy="1196670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3" y="1741336"/>
            <a:ext cx="3092117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950" y="6375679"/>
            <a:ext cx="1232456" cy="348462"/>
          </a:xfrm>
        </p:spPr>
        <p:txBody>
          <a:bodyPr/>
          <a:lstStyle/>
          <a:p>
            <a:fld id="{9334D819-9F07-4261-B09B-9E467E5D9002}" type="datetimeFigureOut">
              <a:rPr lang="en-US" dirty="0"/>
              <a:t>5/28/2025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1" y="6375679"/>
            <a:ext cx="3482178" cy="345796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87568" y="6375679"/>
            <a:ext cx="1234440" cy="345796"/>
          </a:xfrm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9B48A58-C655-4C70-B3F6-9D5AE28EBBCA}" type="slidenum">
              <a:rPr lang="en-US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2548335"/>
      </p:ext>
    </p:extLst>
  </p:cSld>
  <p:clrMapOvr>
    <a:masterClrMapping/>
  </p:clrMapOvr>
  <p:hf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51678" y="382385"/>
            <a:ext cx="10178322" cy="149213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8" y="2286001"/>
            <a:ext cx="10178322" cy="35935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51678" y="6375679"/>
            <a:ext cx="2329722" cy="3484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9334D819-9F07-4261-B09B-9E467E5D9002}" type="datetimeFigureOut">
              <a:rPr lang="en-US" dirty="0"/>
              <a:pPr/>
              <a:t>5/28/2025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75679"/>
            <a:ext cx="4114800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1" y="6375679"/>
            <a:ext cx="2819399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9B48A58-C655-4C70-B3F6-9D5AE28EBBCA}" type="slidenum">
              <a:rPr lang="en-US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11" name="Freeform 6" title="Left scallop edge"/>
          <p:cNvSpPr/>
          <p:nvPr/>
        </p:nvSpPr>
        <p:spPr bwMode="auto">
          <a:xfrm>
            <a:off x="0" y="0"/>
            <a:ext cx="885825" cy="6858000"/>
          </a:xfrm>
          <a:custGeom>
            <a:avLst/>
            <a:gdLst/>
            <a:ahLst/>
            <a:cxnLst/>
            <a:rect l="0" t="0" r="r" b="b"/>
            <a:pathLst>
              <a:path w="558" h="4320">
                <a:moveTo>
                  <a:pt x="0" y="0"/>
                </a:moveTo>
                <a:lnTo>
                  <a:pt x="447" y="0"/>
                </a:lnTo>
                <a:lnTo>
                  <a:pt x="448" y="43"/>
                </a:lnTo>
                <a:lnTo>
                  <a:pt x="453" y="81"/>
                </a:lnTo>
                <a:lnTo>
                  <a:pt x="460" y="114"/>
                </a:lnTo>
                <a:lnTo>
                  <a:pt x="469" y="143"/>
                </a:lnTo>
                <a:lnTo>
                  <a:pt x="479" y="169"/>
                </a:lnTo>
                <a:lnTo>
                  <a:pt x="491" y="192"/>
                </a:lnTo>
                <a:lnTo>
                  <a:pt x="503" y="216"/>
                </a:lnTo>
                <a:lnTo>
                  <a:pt x="515" y="240"/>
                </a:lnTo>
                <a:lnTo>
                  <a:pt x="525" y="263"/>
                </a:lnTo>
                <a:lnTo>
                  <a:pt x="535" y="289"/>
                </a:lnTo>
                <a:lnTo>
                  <a:pt x="545" y="318"/>
                </a:lnTo>
                <a:lnTo>
                  <a:pt x="552" y="351"/>
                </a:lnTo>
                <a:lnTo>
                  <a:pt x="556" y="389"/>
                </a:lnTo>
                <a:lnTo>
                  <a:pt x="558" y="432"/>
                </a:lnTo>
                <a:lnTo>
                  <a:pt x="556" y="475"/>
                </a:lnTo>
                <a:lnTo>
                  <a:pt x="552" y="513"/>
                </a:lnTo>
                <a:lnTo>
                  <a:pt x="545" y="546"/>
                </a:lnTo>
                <a:lnTo>
                  <a:pt x="535" y="575"/>
                </a:lnTo>
                <a:lnTo>
                  <a:pt x="525" y="601"/>
                </a:lnTo>
                <a:lnTo>
                  <a:pt x="515" y="624"/>
                </a:lnTo>
                <a:lnTo>
                  <a:pt x="503" y="648"/>
                </a:lnTo>
                <a:lnTo>
                  <a:pt x="491" y="672"/>
                </a:lnTo>
                <a:lnTo>
                  <a:pt x="479" y="695"/>
                </a:lnTo>
                <a:lnTo>
                  <a:pt x="469" y="721"/>
                </a:lnTo>
                <a:lnTo>
                  <a:pt x="460" y="750"/>
                </a:lnTo>
                <a:lnTo>
                  <a:pt x="453" y="783"/>
                </a:lnTo>
                <a:lnTo>
                  <a:pt x="448" y="821"/>
                </a:lnTo>
                <a:lnTo>
                  <a:pt x="447" y="864"/>
                </a:lnTo>
                <a:lnTo>
                  <a:pt x="448" y="907"/>
                </a:lnTo>
                <a:lnTo>
                  <a:pt x="453" y="945"/>
                </a:lnTo>
                <a:lnTo>
                  <a:pt x="460" y="978"/>
                </a:lnTo>
                <a:lnTo>
                  <a:pt x="469" y="1007"/>
                </a:lnTo>
                <a:lnTo>
                  <a:pt x="479" y="1033"/>
                </a:lnTo>
                <a:lnTo>
                  <a:pt x="491" y="1056"/>
                </a:lnTo>
                <a:lnTo>
                  <a:pt x="503" y="1080"/>
                </a:lnTo>
                <a:lnTo>
                  <a:pt x="515" y="1104"/>
                </a:lnTo>
                <a:lnTo>
                  <a:pt x="525" y="1127"/>
                </a:lnTo>
                <a:lnTo>
                  <a:pt x="535" y="1153"/>
                </a:lnTo>
                <a:lnTo>
                  <a:pt x="545" y="1182"/>
                </a:lnTo>
                <a:lnTo>
                  <a:pt x="552" y="1215"/>
                </a:lnTo>
                <a:lnTo>
                  <a:pt x="556" y="1253"/>
                </a:lnTo>
                <a:lnTo>
                  <a:pt x="558" y="1296"/>
                </a:lnTo>
                <a:lnTo>
                  <a:pt x="556" y="1339"/>
                </a:lnTo>
                <a:lnTo>
                  <a:pt x="552" y="1377"/>
                </a:lnTo>
                <a:lnTo>
                  <a:pt x="545" y="1410"/>
                </a:lnTo>
                <a:lnTo>
                  <a:pt x="535" y="1439"/>
                </a:lnTo>
                <a:lnTo>
                  <a:pt x="525" y="1465"/>
                </a:lnTo>
                <a:lnTo>
                  <a:pt x="515" y="1488"/>
                </a:lnTo>
                <a:lnTo>
                  <a:pt x="503" y="1512"/>
                </a:lnTo>
                <a:lnTo>
                  <a:pt x="491" y="1536"/>
                </a:lnTo>
                <a:lnTo>
                  <a:pt x="479" y="1559"/>
                </a:lnTo>
                <a:lnTo>
                  <a:pt x="469" y="1585"/>
                </a:lnTo>
                <a:lnTo>
                  <a:pt x="460" y="1614"/>
                </a:lnTo>
                <a:lnTo>
                  <a:pt x="453" y="1647"/>
                </a:lnTo>
                <a:lnTo>
                  <a:pt x="448" y="1685"/>
                </a:lnTo>
                <a:lnTo>
                  <a:pt x="447" y="1728"/>
                </a:lnTo>
                <a:lnTo>
                  <a:pt x="448" y="1771"/>
                </a:lnTo>
                <a:lnTo>
                  <a:pt x="453" y="1809"/>
                </a:lnTo>
                <a:lnTo>
                  <a:pt x="460" y="1842"/>
                </a:lnTo>
                <a:lnTo>
                  <a:pt x="469" y="1871"/>
                </a:lnTo>
                <a:lnTo>
                  <a:pt x="479" y="1897"/>
                </a:lnTo>
                <a:lnTo>
                  <a:pt x="491" y="1920"/>
                </a:lnTo>
                <a:lnTo>
                  <a:pt x="503" y="1944"/>
                </a:lnTo>
                <a:lnTo>
                  <a:pt x="515" y="1968"/>
                </a:lnTo>
                <a:lnTo>
                  <a:pt x="525" y="1991"/>
                </a:lnTo>
                <a:lnTo>
                  <a:pt x="535" y="2017"/>
                </a:lnTo>
                <a:lnTo>
                  <a:pt x="545" y="2046"/>
                </a:lnTo>
                <a:lnTo>
                  <a:pt x="552" y="2079"/>
                </a:lnTo>
                <a:lnTo>
                  <a:pt x="556" y="2117"/>
                </a:lnTo>
                <a:lnTo>
                  <a:pt x="558" y="2159"/>
                </a:lnTo>
                <a:lnTo>
                  <a:pt x="556" y="2203"/>
                </a:lnTo>
                <a:lnTo>
                  <a:pt x="552" y="2241"/>
                </a:lnTo>
                <a:lnTo>
                  <a:pt x="545" y="2274"/>
                </a:lnTo>
                <a:lnTo>
                  <a:pt x="535" y="2303"/>
                </a:lnTo>
                <a:lnTo>
                  <a:pt x="525" y="2329"/>
                </a:lnTo>
                <a:lnTo>
                  <a:pt x="515" y="2352"/>
                </a:lnTo>
                <a:lnTo>
                  <a:pt x="503" y="2376"/>
                </a:lnTo>
                <a:lnTo>
                  <a:pt x="491" y="2400"/>
                </a:lnTo>
                <a:lnTo>
                  <a:pt x="479" y="2423"/>
                </a:lnTo>
                <a:lnTo>
                  <a:pt x="469" y="2449"/>
                </a:lnTo>
                <a:lnTo>
                  <a:pt x="460" y="2478"/>
                </a:lnTo>
                <a:lnTo>
                  <a:pt x="453" y="2511"/>
                </a:lnTo>
                <a:lnTo>
                  <a:pt x="448" y="2549"/>
                </a:lnTo>
                <a:lnTo>
                  <a:pt x="447" y="2592"/>
                </a:lnTo>
                <a:lnTo>
                  <a:pt x="448" y="2635"/>
                </a:lnTo>
                <a:lnTo>
                  <a:pt x="453" y="2673"/>
                </a:lnTo>
                <a:lnTo>
                  <a:pt x="460" y="2706"/>
                </a:lnTo>
                <a:lnTo>
                  <a:pt x="469" y="2735"/>
                </a:lnTo>
                <a:lnTo>
                  <a:pt x="479" y="2761"/>
                </a:lnTo>
                <a:lnTo>
                  <a:pt x="491" y="2784"/>
                </a:lnTo>
                <a:lnTo>
                  <a:pt x="515" y="2832"/>
                </a:lnTo>
                <a:lnTo>
                  <a:pt x="525" y="2855"/>
                </a:lnTo>
                <a:lnTo>
                  <a:pt x="535" y="2881"/>
                </a:lnTo>
                <a:lnTo>
                  <a:pt x="545" y="2910"/>
                </a:lnTo>
                <a:lnTo>
                  <a:pt x="552" y="2943"/>
                </a:lnTo>
                <a:lnTo>
                  <a:pt x="556" y="2981"/>
                </a:lnTo>
                <a:lnTo>
                  <a:pt x="558" y="3024"/>
                </a:lnTo>
                <a:lnTo>
                  <a:pt x="556" y="3067"/>
                </a:lnTo>
                <a:lnTo>
                  <a:pt x="552" y="3105"/>
                </a:lnTo>
                <a:lnTo>
                  <a:pt x="545" y="3138"/>
                </a:lnTo>
                <a:lnTo>
                  <a:pt x="535" y="3167"/>
                </a:lnTo>
                <a:lnTo>
                  <a:pt x="525" y="3193"/>
                </a:lnTo>
                <a:lnTo>
                  <a:pt x="515" y="3216"/>
                </a:lnTo>
                <a:lnTo>
                  <a:pt x="503" y="3240"/>
                </a:lnTo>
                <a:lnTo>
                  <a:pt x="491" y="3264"/>
                </a:lnTo>
                <a:lnTo>
                  <a:pt x="479" y="3287"/>
                </a:lnTo>
                <a:lnTo>
                  <a:pt x="469" y="3313"/>
                </a:lnTo>
                <a:lnTo>
                  <a:pt x="460" y="3342"/>
                </a:lnTo>
                <a:lnTo>
                  <a:pt x="453" y="3375"/>
                </a:lnTo>
                <a:lnTo>
                  <a:pt x="448" y="3413"/>
                </a:lnTo>
                <a:lnTo>
                  <a:pt x="447" y="3456"/>
                </a:lnTo>
                <a:lnTo>
                  <a:pt x="448" y="3499"/>
                </a:lnTo>
                <a:lnTo>
                  <a:pt x="453" y="3537"/>
                </a:lnTo>
                <a:lnTo>
                  <a:pt x="460" y="3570"/>
                </a:lnTo>
                <a:lnTo>
                  <a:pt x="469" y="3599"/>
                </a:lnTo>
                <a:lnTo>
                  <a:pt x="479" y="3625"/>
                </a:lnTo>
                <a:lnTo>
                  <a:pt x="491" y="3648"/>
                </a:lnTo>
                <a:lnTo>
                  <a:pt x="503" y="3672"/>
                </a:lnTo>
                <a:lnTo>
                  <a:pt x="515" y="3696"/>
                </a:lnTo>
                <a:lnTo>
                  <a:pt x="525" y="3719"/>
                </a:lnTo>
                <a:lnTo>
                  <a:pt x="535" y="3745"/>
                </a:lnTo>
                <a:lnTo>
                  <a:pt x="545" y="3774"/>
                </a:lnTo>
                <a:lnTo>
                  <a:pt x="552" y="3807"/>
                </a:lnTo>
                <a:lnTo>
                  <a:pt x="556" y="3845"/>
                </a:lnTo>
                <a:lnTo>
                  <a:pt x="558" y="3888"/>
                </a:lnTo>
                <a:lnTo>
                  <a:pt x="556" y="3931"/>
                </a:lnTo>
                <a:lnTo>
                  <a:pt x="552" y="3969"/>
                </a:lnTo>
                <a:lnTo>
                  <a:pt x="545" y="4002"/>
                </a:lnTo>
                <a:lnTo>
                  <a:pt x="535" y="4031"/>
                </a:lnTo>
                <a:lnTo>
                  <a:pt x="525" y="4057"/>
                </a:lnTo>
                <a:lnTo>
                  <a:pt x="515" y="4080"/>
                </a:lnTo>
                <a:lnTo>
                  <a:pt x="503" y="4104"/>
                </a:lnTo>
                <a:lnTo>
                  <a:pt x="491" y="4128"/>
                </a:lnTo>
                <a:lnTo>
                  <a:pt x="479" y="4151"/>
                </a:lnTo>
                <a:lnTo>
                  <a:pt x="469" y="4177"/>
                </a:lnTo>
                <a:lnTo>
                  <a:pt x="460" y="4206"/>
                </a:lnTo>
                <a:lnTo>
                  <a:pt x="453" y="4239"/>
                </a:lnTo>
                <a:lnTo>
                  <a:pt x="448" y="4277"/>
                </a:lnTo>
                <a:lnTo>
                  <a:pt x="447" y="4320"/>
                </a:lnTo>
                <a:lnTo>
                  <a:pt x="0" y="4320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 title="right edge border"/>
          <p:cNvSpPr/>
          <p:nvPr/>
        </p:nvSpPr>
        <p:spPr>
          <a:xfrm>
            <a:off x="11908536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Line 11">
            <a:extLst>
              <a:ext uri="{FF2B5EF4-FFF2-40B4-BE49-F238E27FC236}">
                <a16:creationId xmlns:a16="http://schemas.microsoft.com/office/drawing/2014/main" id="{111D40A9-F406-CB67-370A-B99D2C68F584}"/>
              </a:ext>
            </a:extLst>
          </p:cNvPr>
          <p:cNvSpPr>
            <a:spLocks noChangeShapeType="1"/>
          </p:cNvSpPr>
          <p:nvPr userDrawn="1"/>
        </p:nvSpPr>
        <p:spPr bwMode="auto">
          <a:xfrm>
            <a:off x="711200" y="990610"/>
            <a:ext cx="10864851" cy="1588"/>
          </a:xfrm>
          <a:prstGeom prst="line">
            <a:avLst/>
          </a:prstGeom>
          <a:noFill/>
          <a:ln w="19050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CA" sz="2200" b="1">
              <a:solidFill>
                <a:srgbClr val="000000"/>
              </a:solidFill>
              <a:latin typeface="Arial" pitchFamily="34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DF90A6E-88E7-C2CC-14F3-97E347841BE2}"/>
              </a:ext>
            </a:extLst>
          </p:cNvPr>
          <p:cNvSpPr/>
          <p:nvPr userDrawn="1"/>
        </p:nvSpPr>
        <p:spPr bwMode="auto">
          <a:xfrm>
            <a:off x="5607075" y="6477011"/>
            <a:ext cx="1009649" cy="111919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CA" sz="2200" b="1">
              <a:solidFill>
                <a:srgbClr val="000000"/>
              </a:solidFill>
              <a:latin typeface="Arial" pitchFamily="34" charset="0"/>
            </a:endParaRPr>
          </a:p>
        </p:txBody>
      </p:sp>
      <p:cxnSp>
        <p:nvCxnSpPr>
          <p:cNvPr id="9" name="Straight Connector 11">
            <a:extLst>
              <a:ext uri="{FF2B5EF4-FFF2-40B4-BE49-F238E27FC236}">
                <a16:creationId xmlns:a16="http://schemas.microsoft.com/office/drawing/2014/main" id="{79B7F424-2ED2-1929-0A77-5DF96F66BC07}"/>
              </a:ext>
            </a:extLst>
          </p:cNvPr>
          <p:cNvCxnSpPr/>
          <p:nvPr userDrawn="1"/>
        </p:nvCxnSpPr>
        <p:spPr bwMode="auto">
          <a:xfrm>
            <a:off x="0" y="6464411"/>
            <a:ext cx="12192000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3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pic>
        <p:nvPicPr>
          <p:cNvPr id="10" name="Picture 3">
            <a:extLst>
              <a:ext uri="{FF2B5EF4-FFF2-40B4-BE49-F238E27FC236}">
                <a16:creationId xmlns:a16="http://schemas.microsoft.com/office/drawing/2014/main" id="{17F80922-FB6C-5C40-210B-DC616D9B3A28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5703900" y="6464411"/>
            <a:ext cx="326999" cy="428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2894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100" kern="1200" cap="all" spc="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792">
          <p15:clr>
            <a:srgbClr val="F26B43"/>
          </p15:clr>
        </p15:guide>
        <p15:guide id="2" pos="7200">
          <p15:clr>
            <a:srgbClr val="F26B43"/>
          </p15:clr>
        </p15:guide>
        <p15:guide id="3" orient="horz" pos="4008">
          <p15:clr>
            <a:srgbClr val="F26B43"/>
          </p15:clr>
        </p15:guide>
        <p15:guide id="4" orient="horz" pos="1440">
          <p15:clr>
            <a:srgbClr val="F26B43"/>
          </p15:clr>
        </p15:guide>
        <p15:guide id="5" orient="horz" pos="3720">
          <p15:clr>
            <a:srgbClr val="F26B43"/>
          </p15:clr>
        </p15:guide>
        <p15:guide id="6" orient="horz" pos="2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sv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3"/>
          <p:cNvSpPr txBox="1">
            <a:spLocks noChangeArrowheads="1"/>
          </p:cNvSpPr>
          <p:nvPr/>
        </p:nvSpPr>
        <p:spPr bwMode="auto">
          <a:xfrm>
            <a:off x="2667000" y="4343400"/>
            <a:ext cx="6629400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tabLst>
                <a:tab pos="912813" algn="l"/>
                <a:tab pos="1427163" algn="l"/>
              </a:tabLst>
              <a:defRPr sz="2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80212"/>
              </a:buClr>
              <a:buFont typeface="Times" charset="0"/>
              <a:buChar char="•"/>
              <a:tabLst>
                <a:tab pos="912813" algn="l"/>
                <a:tab pos="1427163" algn="l"/>
              </a:tabLst>
              <a:defRPr sz="2000">
                <a:solidFill>
                  <a:schemeClr val="tx1"/>
                </a:solidFill>
                <a:latin typeface="+mn-lt"/>
                <a:ea typeface="+mn-ea"/>
              </a:defRPr>
            </a:lvl2pPr>
            <a:lvl3pPr marL="969963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tabLst>
                <a:tab pos="912813" algn="l"/>
                <a:tab pos="1427163" algn="l"/>
              </a:tabLst>
              <a:defRPr>
                <a:solidFill>
                  <a:schemeClr val="tx1"/>
                </a:solidFill>
                <a:latin typeface="+mn-lt"/>
                <a:ea typeface="+mn-ea"/>
              </a:defRPr>
            </a:lvl3pPr>
            <a:lvl4pPr marL="1484313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tabLst>
                <a:tab pos="912813" algn="l"/>
                <a:tab pos="1427163" algn="l"/>
              </a:tabLst>
              <a:defRPr i="1">
                <a:solidFill>
                  <a:schemeClr val="tx1"/>
                </a:solidFill>
                <a:latin typeface="+mn-lt"/>
                <a:ea typeface="+mn-ea"/>
              </a:defRPr>
            </a:lvl4pPr>
            <a:lvl5pPr marL="1997075" indent="-168275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912813" algn="l"/>
                <a:tab pos="1427163" algn="l"/>
              </a:tabLst>
              <a:defRPr sz="1400">
                <a:solidFill>
                  <a:schemeClr val="tx1"/>
                </a:solidFill>
                <a:latin typeface="+mn-lt"/>
                <a:ea typeface="+mn-ea"/>
              </a:defRPr>
            </a:lvl5pPr>
            <a:lvl6pPr marL="2454275" indent="-168275" algn="l" rtl="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912813" algn="l"/>
                <a:tab pos="1427163" algn="l"/>
              </a:tabLst>
              <a:defRPr sz="1400">
                <a:solidFill>
                  <a:schemeClr val="tx1"/>
                </a:solidFill>
                <a:latin typeface="+mn-lt"/>
                <a:ea typeface="+mn-ea"/>
              </a:defRPr>
            </a:lvl6pPr>
            <a:lvl7pPr marL="2911475" indent="-168275" algn="l" rtl="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912813" algn="l"/>
                <a:tab pos="1427163" algn="l"/>
              </a:tabLst>
              <a:defRPr sz="1400">
                <a:solidFill>
                  <a:schemeClr val="tx1"/>
                </a:solidFill>
                <a:latin typeface="+mn-lt"/>
                <a:ea typeface="+mn-ea"/>
              </a:defRPr>
            </a:lvl7pPr>
            <a:lvl8pPr marL="3368675" indent="-168275" algn="l" rtl="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912813" algn="l"/>
                <a:tab pos="1427163" algn="l"/>
              </a:tabLst>
              <a:defRPr sz="1400">
                <a:solidFill>
                  <a:schemeClr val="tx1"/>
                </a:solidFill>
                <a:latin typeface="+mn-lt"/>
                <a:ea typeface="+mn-ea"/>
              </a:defRPr>
            </a:lvl8pPr>
            <a:lvl9pPr marL="3825875" indent="-168275" algn="l" rtl="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912813" algn="l"/>
                <a:tab pos="1427163" algn="l"/>
              </a:tabLst>
              <a:defRPr sz="14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algn="ctr"/>
            <a:r>
              <a:rPr lang="en-CA" sz="2000" kern="0">
                <a:solidFill>
                  <a:srgbClr val="000000"/>
                </a:solidFill>
              </a:rPr>
              <a:t> </a:t>
            </a:r>
            <a:endParaRPr lang="en-CA" sz="2000" kern="0">
              <a:solidFill>
                <a:srgbClr val="00B0F0"/>
              </a:solidFill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8571"/>
            <a:ext cx="12192000" cy="778668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79406" y="5953481"/>
            <a:ext cx="383348" cy="486338"/>
          </a:xfrm>
          <a:prstGeom prst="rect">
            <a:avLst/>
          </a:prstGeom>
        </p:spPr>
      </p:pic>
      <p:sp>
        <p:nvSpPr>
          <p:cNvPr id="17" name="Rectangle 2"/>
          <p:cNvSpPr txBox="1">
            <a:spLocks noChangeArrowheads="1"/>
          </p:cNvSpPr>
          <p:nvPr/>
        </p:nvSpPr>
        <p:spPr bwMode="auto">
          <a:xfrm>
            <a:off x="1030310" y="3319574"/>
            <a:ext cx="9826579" cy="8737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545454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545454"/>
                </a:solidFill>
                <a:latin typeface="Helvetica Light" charset="0"/>
                <a:ea typeface="ＭＳ Ｐゴシック" pitchFamily="34" charset="-128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545454"/>
                </a:solidFill>
                <a:latin typeface="Helvetica Light" charset="0"/>
                <a:ea typeface="ＭＳ Ｐゴシック" pitchFamily="34" charset="-128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545454"/>
                </a:solidFill>
                <a:latin typeface="Helvetica Light" charset="0"/>
                <a:ea typeface="ＭＳ Ｐゴシック" pitchFamily="34" charset="-128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545454"/>
                </a:solidFill>
                <a:latin typeface="Helvetica Light" charset="0"/>
                <a:ea typeface="ＭＳ Ｐゴシック" pitchFamily="34" charset="-128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rgbClr val="545454"/>
                </a:solidFill>
                <a:latin typeface="Helvetica Light" charset="0"/>
                <a:ea typeface="ＭＳ Ｐゴシック" pitchFamily="34" charset="-128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rgbClr val="545454"/>
                </a:solidFill>
                <a:latin typeface="Helvetica Light" charset="0"/>
                <a:ea typeface="ＭＳ Ｐゴシック" pitchFamily="34" charset="-128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rgbClr val="545454"/>
                </a:solidFill>
                <a:latin typeface="Helvetica Light" charset="0"/>
                <a:ea typeface="ＭＳ Ｐゴシック" pitchFamily="34" charset="-128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rgbClr val="545454"/>
                </a:solidFill>
                <a:latin typeface="Helvetica Light" charset="0"/>
                <a:ea typeface="ＭＳ Ｐゴシック" pitchFamily="34" charset="-128"/>
              </a:defRPr>
            </a:lvl9pPr>
          </a:lstStyle>
          <a:p>
            <a:pPr algn="ctr">
              <a:lnSpc>
                <a:spcPct val="80000"/>
              </a:lnSpc>
            </a:pPr>
            <a:r>
              <a:rPr lang="en-CA" dirty="0">
                <a:latin typeface="+mn-lt"/>
              </a:rPr>
              <a:t> BALANCING ADAPTATION AND STANDARDIZATION TO MAXIMIZE RESULTS</a:t>
            </a:r>
            <a:r>
              <a:rPr lang="en-CA" dirty="0"/>
              <a:t/>
            </a:r>
            <a:br>
              <a:rPr lang="en-CA" dirty="0"/>
            </a:br>
            <a:endParaRPr lang="en-CA" b="1" kern="0" dirty="0">
              <a:solidFill>
                <a:schemeClr val="tx1"/>
              </a:solidFill>
              <a:sym typeface="Helvetica Light" charset="0"/>
            </a:endParaRPr>
          </a:p>
        </p:txBody>
      </p:sp>
      <p:sp>
        <p:nvSpPr>
          <p:cNvPr id="18" name="Rectangle 3"/>
          <p:cNvSpPr txBox="1">
            <a:spLocks noChangeArrowheads="1"/>
          </p:cNvSpPr>
          <p:nvPr/>
        </p:nvSpPr>
        <p:spPr bwMode="auto">
          <a:xfrm>
            <a:off x="2766261" y="4388766"/>
            <a:ext cx="6221716" cy="9173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tabLst>
                <a:tab pos="912813" algn="l"/>
                <a:tab pos="1427163" algn="l"/>
              </a:tabLst>
              <a:defRPr sz="2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80212"/>
              </a:buClr>
              <a:buFont typeface="Times" charset="0"/>
              <a:buChar char="•"/>
              <a:tabLst>
                <a:tab pos="912813" algn="l"/>
                <a:tab pos="1427163" algn="l"/>
              </a:tabLst>
              <a:defRPr sz="2000">
                <a:solidFill>
                  <a:schemeClr val="tx1"/>
                </a:solidFill>
                <a:latin typeface="+mn-lt"/>
                <a:ea typeface="+mn-ea"/>
              </a:defRPr>
            </a:lvl2pPr>
            <a:lvl3pPr marL="969963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tabLst>
                <a:tab pos="912813" algn="l"/>
                <a:tab pos="1427163" algn="l"/>
              </a:tabLst>
              <a:defRPr>
                <a:solidFill>
                  <a:schemeClr val="tx1"/>
                </a:solidFill>
                <a:latin typeface="+mn-lt"/>
                <a:ea typeface="+mn-ea"/>
              </a:defRPr>
            </a:lvl3pPr>
            <a:lvl4pPr marL="1484313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tabLst>
                <a:tab pos="912813" algn="l"/>
                <a:tab pos="1427163" algn="l"/>
              </a:tabLst>
              <a:defRPr i="1">
                <a:solidFill>
                  <a:schemeClr val="tx1"/>
                </a:solidFill>
                <a:latin typeface="+mn-lt"/>
                <a:ea typeface="+mn-ea"/>
              </a:defRPr>
            </a:lvl4pPr>
            <a:lvl5pPr marL="1997075" indent="-168275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912813" algn="l"/>
                <a:tab pos="1427163" algn="l"/>
              </a:tabLst>
              <a:defRPr sz="1400">
                <a:solidFill>
                  <a:schemeClr val="tx1"/>
                </a:solidFill>
                <a:latin typeface="+mn-lt"/>
                <a:ea typeface="+mn-ea"/>
              </a:defRPr>
            </a:lvl5pPr>
            <a:lvl6pPr marL="2454275" indent="-168275" algn="l" rtl="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912813" algn="l"/>
                <a:tab pos="1427163" algn="l"/>
              </a:tabLst>
              <a:defRPr sz="1400">
                <a:solidFill>
                  <a:schemeClr val="tx1"/>
                </a:solidFill>
                <a:latin typeface="+mn-lt"/>
                <a:ea typeface="+mn-ea"/>
              </a:defRPr>
            </a:lvl6pPr>
            <a:lvl7pPr marL="2911475" indent="-168275" algn="l" rtl="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912813" algn="l"/>
                <a:tab pos="1427163" algn="l"/>
              </a:tabLst>
              <a:defRPr sz="1400">
                <a:solidFill>
                  <a:schemeClr val="tx1"/>
                </a:solidFill>
                <a:latin typeface="+mn-lt"/>
                <a:ea typeface="+mn-ea"/>
              </a:defRPr>
            </a:lvl7pPr>
            <a:lvl8pPr marL="3368675" indent="-168275" algn="l" rtl="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912813" algn="l"/>
                <a:tab pos="1427163" algn="l"/>
              </a:tabLst>
              <a:defRPr sz="1400">
                <a:solidFill>
                  <a:schemeClr val="tx1"/>
                </a:solidFill>
                <a:latin typeface="+mn-lt"/>
                <a:ea typeface="+mn-ea"/>
              </a:defRPr>
            </a:lvl8pPr>
            <a:lvl9pPr marL="3825875" indent="-168275" algn="l" rtl="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912813" algn="l"/>
                <a:tab pos="1427163" algn="l"/>
              </a:tabLst>
              <a:defRPr sz="14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algn="ctr"/>
            <a:r>
              <a:rPr lang="fr-CA" sz="2000" kern="0" dirty="0"/>
              <a:t>by Sophie Normandin, Language Programs Manager</a:t>
            </a:r>
          </a:p>
          <a:p>
            <a:pPr algn="ctr"/>
            <a:r>
              <a:rPr lang="fr-CA" sz="2000" kern="0" dirty="0"/>
              <a:t>Canadian </a:t>
            </a:r>
            <a:r>
              <a:rPr lang="fr-CA" sz="2000" kern="0" dirty="0" err="1"/>
              <a:t>Defence</a:t>
            </a:r>
            <a:r>
              <a:rPr lang="fr-CA" sz="2000" kern="0" dirty="0"/>
              <a:t> </a:t>
            </a:r>
            <a:r>
              <a:rPr lang="fr-CA" sz="2000" kern="0" dirty="0" err="1"/>
              <a:t>Academy</a:t>
            </a:r>
            <a:endParaRPr lang="fr-CA" sz="2000" kern="0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1A805BE-8106-4A26-8812-F6D19C401018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09009" y="6552898"/>
            <a:ext cx="3239582" cy="39658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CA" sz="75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 of 01 Oct 21 </a:t>
            </a:r>
          </a:p>
          <a:p>
            <a:endParaRPr lang="en-CA" sz="1227"/>
          </a:p>
        </p:txBody>
      </p:sp>
    </p:spTree>
    <p:extLst>
      <p:ext uri="{BB962C8B-B14F-4D97-AF65-F5344CB8AC3E}">
        <p14:creationId xmlns:p14="http://schemas.microsoft.com/office/powerpoint/2010/main" val="20307052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CB6D7D0-2B1D-ECE0-06DA-002E116905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Une image contenant texte, capture d’écran, Police, cercle&#10;&#10;Le contenu généré par l’IA peut être incorrect.">
            <a:extLst>
              <a:ext uri="{FF2B5EF4-FFF2-40B4-BE49-F238E27FC236}">
                <a16:creationId xmlns:a16="http://schemas.microsoft.com/office/drawing/2014/main" id="{236E0723-5E1E-701F-E757-CE104AE674C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33"/>
          <a:stretch>
            <a:fillRect/>
          </a:stretch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330394A-5D81-A9DA-041E-CAF70A4DAA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1" y="6375679"/>
            <a:ext cx="2819399" cy="345796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  <a:defRPr/>
            </a:pPr>
            <a:fld id="{E1A805BE-8106-4A26-8812-F6D19C401018}" type="slidenum">
              <a:rPr lang="en-US">
                <a:solidFill>
                  <a:srgbClr val="FFFFFF"/>
                </a:solidFill>
              </a:rPr>
              <a:pPr>
                <a:spcAft>
                  <a:spcPts val="600"/>
                </a:spcAft>
                <a:defRPr/>
              </a:pPr>
              <a:t>10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402729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>
            <a:extLst>
              <a:ext uri="{FF2B5EF4-FFF2-40B4-BE49-F238E27FC236}">
                <a16:creationId xmlns:a16="http://schemas.microsoft.com/office/drawing/2014/main" id="{BB987047-5BCC-4358-984E-7A4D382CBC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1678" y="382385"/>
            <a:ext cx="10178322" cy="892623"/>
          </a:xfrm>
        </p:spPr>
        <p:txBody>
          <a:bodyPr>
            <a:normAutofit/>
          </a:bodyPr>
          <a:lstStyle/>
          <a:p>
            <a:pPr algn="ctr"/>
            <a:r>
              <a:rPr lang="fr-CA" sz="4400" dirty="0">
                <a:latin typeface="+mn-lt"/>
              </a:rPr>
              <a:t>CFITES phases</a:t>
            </a:r>
          </a:p>
        </p:txBody>
      </p:sp>
      <p:graphicFrame>
        <p:nvGraphicFramePr>
          <p:cNvPr id="6" name="Espace réservé du contenu 3">
            <a:extLst>
              <a:ext uri="{FF2B5EF4-FFF2-40B4-BE49-F238E27FC236}">
                <a16:creationId xmlns:a16="http://schemas.microsoft.com/office/drawing/2014/main" id="{5B3E3E07-7856-617A-AF98-06F4B171F28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51473960"/>
              </p:ext>
            </p:extLst>
          </p:nvPr>
        </p:nvGraphicFramePr>
        <p:xfrm>
          <a:off x="1251678" y="1339403"/>
          <a:ext cx="10178322" cy="454018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 useBgFill="1"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B6A33225-06AB-A250-3B4B-EB48825751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9B48A58-C655-4C70-B3F6-9D5AE28EBBCA}" type="slidenum">
              <a:rPr lang="en-US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11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421414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DD4D598-B898-42C0-50D3-30617A0829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5">
            <a:extLst>
              <a:ext uri="{FF2B5EF4-FFF2-40B4-BE49-F238E27FC236}">
                <a16:creationId xmlns:a16="http://schemas.microsoft.com/office/drawing/2014/main" id="{A2DB8A5E-D6F4-BC3D-7152-A5702CD95A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fr-CA" sz="4400" dirty="0">
                <a:latin typeface="+mn-lt"/>
              </a:rPr>
              <a:t>Language programs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75115F34-1D2D-29B5-CC22-79766C120C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9B48A58-C655-4C70-B3F6-9D5AE28EBBCA}" type="slidenum">
              <a:rPr lang="en-US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12</a:t>
            </a:fld>
            <a:endParaRPr lang="en-US">
              <a:solidFill>
                <a:srgbClr val="000000"/>
              </a:solidFill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6F571DAA-E83B-18FB-64C9-29B37D2179F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23881" y="1066347"/>
            <a:ext cx="7650051" cy="53093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713852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E510E50-62B9-7C71-D90D-00B47BB34B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3E7B526-FAF9-FED0-3E47-68E3849937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1677" y="645105"/>
            <a:ext cx="4357499" cy="1320855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2400"/>
              <a:t>Military Second language training programme</a:t>
            </a:r>
            <a:br>
              <a:rPr lang="en-US" sz="2400"/>
            </a:br>
            <a:endParaRPr lang="en-US" sz="2400"/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2FCF7953-F4F8-7F6E-1324-778AAF9726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1678" y="2286001"/>
            <a:ext cx="4363595" cy="3593591"/>
          </a:xfrm>
        </p:spPr>
        <p:txBody>
          <a:bodyPr vert="horz" lIns="91440" tIns="45720" rIns="91440" bIns="45720" rtlCol="0">
            <a:normAutofit fontScale="92500"/>
          </a:bodyPr>
          <a:lstStyle/>
          <a:p>
            <a:pPr lvl="0"/>
            <a:r>
              <a:rPr lang="en-US">
                <a:solidFill>
                  <a:schemeClr val="tx1"/>
                </a:solidFill>
              </a:rPr>
              <a:t>Objectives:</a:t>
            </a:r>
          </a:p>
          <a:p>
            <a:pPr marL="457200" lvl="0">
              <a:buFont typeface="Arial" panose="020B0604020202020204" pitchFamily="34" charset="0"/>
              <a:buChar char="•"/>
            </a:pPr>
            <a:r>
              <a:rPr lang="en-US">
                <a:solidFill>
                  <a:schemeClr val="tx1"/>
                </a:solidFill>
              </a:rPr>
              <a:t>Exercise leadership in both OLs;</a:t>
            </a:r>
          </a:p>
          <a:p>
            <a:pPr marL="457200" lvl="0">
              <a:buFont typeface="Arial" panose="020B0604020202020204" pitchFamily="34" charset="0"/>
              <a:buChar char="•"/>
            </a:pPr>
            <a:r>
              <a:rPr lang="en-US">
                <a:solidFill>
                  <a:schemeClr val="tx1"/>
                </a:solidFill>
              </a:rPr>
              <a:t>Meet the language requirements for duties and functions;</a:t>
            </a:r>
          </a:p>
          <a:p>
            <a:pPr marL="457200" lvl="0">
              <a:buFont typeface="Arial" panose="020B0604020202020204" pitchFamily="34" charset="0"/>
              <a:buChar char="•"/>
            </a:pPr>
            <a:r>
              <a:rPr lang="en-US">
                <a:solidFill>
                  <a:schemeClr val="tx1"/>
                </a:solidFill>
              </a:rPr>
              <a:t>Fulfill current and future CAF operational requirements; and</a:t>
            </a:r>
          </a:p>
          <a:p>
            <a:pPr marL="457200" lvl="0">
              <a:buFont typeface="Arial" panose="020B0604020202020204" pitchFamily="34" charset="0"/>
              <a:buChar char="•"/>
            </a:pPr>
            <a:r>
              <a:rPr lang="en-US">
                <a:solidFill>
                  <a:schemeClr val="tx1"/>
                </a:solidFill>
              </a:rPr>
              <a:t>Improve or maintain their SOL proficiency.</a:t>
            </a:r>
          </a:p>
          <a:p>
            <a:pPr marL="457200" lvl="0">
              <a:buFont typeface="Arial" panose="020B0604020202020204" pitchFamily="34" charset="0"/>
              <a:buChar char="•"/>
            </a:pPr>
            <a:endParaRPr lang="en-US">
              <a:solidFill>
                <a:schemeClr val="tx1"/>
              </a:solidFill>
            </a:endParaRPr>
          </a:p>
        </p:txBody>
      </p:sp>
      <p:pic>
        <p:nvPicPr>
          <p:cNvPr id="18" name="Graphic 9" descr="Réunion">
            <a:extLst>
              <a:ext uri="{FF2B5EF4-FFF2-40B4-BE49-F238E27FC236}">
                <a16:creationId xmlns:a16="http://schemas.microsoft.com/office/drawing/2014/main" id="{2C171717-BB97-14D9-7B4E-A07326F040E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6098193" y="853757"/>
            <a:ext cx="5176744" cy="5176744"/>
          </a:xfrm>
          <a:prstGeom prst="rect">
            <a:avLst/>
          </a:prstGeom>
        </p:spPr>
      </p:pic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6FEA336E-3F30-A683-B9EB-D4CEF34E15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1" y="6375679"/>
            <a:ext cx="2819399" cy="34579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defTabSz="914400">
              <a:spcAft>
                <a:spcPts val="600"/>
              </a:spcAft>
              <a:defRPr/>
            </a:pPr>
            <a:fld id="{E1A805BE-8106-4A26-8812-F6D19C401018}" type="slidenum">
              <a:rPr lang="en-US" smtClean="0"/>
              <a:pPr defTabSz="914400">
                <a:spcAft>
                  <a:spcPts val="600"/>
                </a:spcAft>
                <a:defRPr/>
              </a:pPr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912807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4223797B-9A8C-A028-094B-13119EBDD9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9B48A58-C655-4C70-B3F6-9D5AE28EBBCA}" type="slidenum">
              <a:rPr lang="en-US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14</a:t>
            </a:fld>
            <a:endParaRPr lang="en-US">
              <a:solidFill>
                <a:srgbClr val="000000"/>
              </a:solidFill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4449128D-FAA7-C055-F689-2296A8524B9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4431" y="128788"/>
            <a:ext cx="5663830" cy="4926168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9E36DDBF-8EA7-8096-AC81-CD6A9DE325F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81965" y="2434106"/>
            <a:ext cx="5685826" cy="40337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243150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F452070F-C159-8F7B-9285-FAB4FEF981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pPr fontAlgn="base">
              <a:spcBef>
                <a:spcPct val="0"/>
              </a:spcBef>
              <a:spcAft>
                <a:spcPts val="600"/>
              </a:spcAft>
              <a:defRPr/>
            </a:pPr>
            <a:fld id="{69B48A58-C655-4C70-B3F6-9D5AE28EBBCA}" type="slidenum">
              <a:rPr lang="en-US" smtClean="0"/>
              <a:pPr fontAlgn="base">
                <a:spcBef>
                  <a:spcPct val="0"/>
                </a:spcBef>
                <a:spcAft>
                  <a:spcPts val="600"/>
                </a:spcAft>
                <a:defRPr/>
              </a:pPr>
              <a:t>15</a:t>
            </a:fld>
            <a:endParaRPr lang="en-US"/>
          </a:p>
        </p:txBody>
      </p:sp>
      <p:pic>
        <p:nvPicPr>
          <p:cNvPr id="21" name="Image 20">
            <a:extLst>
              <a:ext uri="{FF2B5EF4-FFF2-40B4-BE49-F238E27FC236}">
                <a16:creationId xmlns:a16="http://schemas.microsoft.com/office/drawing/2014/main" id="{03DCAA4E-2248-AED3-FCE0-28088CEA678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5495" y="0"/>
            <a:ext cx="4235669" cy="6858000"/>
          </a:xfrm>
          <a:prstGeom prst="rect">
            <a:avLst/>
          </a:prstGeom>
        </p:spPr>
      </p:pic>
      <p:pic>
        <p:nvPicPr>
          <p:cNvPr id="23" name="Image 22">
            <a:extLst>
              <a:ext uri="{FF2B5EF4-FFF2-40B4-BE49-F238E27FC236}">
                <a16:creationId xmlns:a16="http://schemas.microsoft.com/office/drawing/2014/main" id="{26291D7F-9DF9-B124-9A10-048005A58B2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25251" y="0"/>
            <a:ext cx="471198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084696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385F4358-C3A3-FE73-55F6-103B91FA86A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1A3387-6FF0-438D-B408-10F748CEE0D1}" type="slidenum">
              <a:rPr lang="en-US">
                <a:solidFill>
                  <a:srgbClr val="000000"/>
                </a:solidFill>
              </a:rPr>
              <a:pPr>
                <a:defRPr/>
              </a:pPr>
              <a:t>16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2">
            <a:extLst>
              <a:ext uri="{FF2B5EF4-FFF2-40B4-BE49-F238E27FC236}">
                <a16:creationId xmlns:a16="http://schemas.microsoft.com/office/drawing/2014/main" id="{A7441B58-58CC-49A1-CE5D-C18A81FC66A5}"/>
              </a:ext>
            </a:extLst>
          </p:cNvPr>
          <p:cNvSpPr txBox="1">
            <a:spLocks noChangeArrowheads="1"/>
          </p:cNvSpPr>
          <p:nvPr/>
        </p:nvSpPr>
        <p:spPr>
          <a:xfrm>
            <a:off x="168443" y="152400"/>
            <a:ext cx="11815010" cy="1143000"/>
          </a:xfrm>
          <a:prstGeom prst="rect">
            <a:avLst/>
          </a:prstGeom>
        </p:spPr>
        <p:txBody>
          <a:bodyPr lIns="91440" tIns="45720" rIns="91440" bIns="45720" anchor="t"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545454"/>
                </a:solidFill>
                <a:latin typeface="+mj-lt"/>
                <a:ea typeface="MS PGothic" pitchFamily="34" charset="-128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545454"/>
                </a:solidFill>
                <a:latin typeface="Arial Bold" pitchFamily="34" charset="0"/>
                <a:ea typeface="MS PGothic" pitchFamily="34" charset="-128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545454"/>
                </a:solidFill>
                <a:latin typeface="Arial Bold" pitchFamily="34" charset="0"/>
                <a:ea typeface="MS PGothic" pitchFamily="34" charset="-128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545454"/>
                </a:solidFill>
                <a:latin typeface="Arial Bold" pitchFamily="34" charset="0"/>
                <a:ea typeface="MS PGothic" pitchFamily="34" charset="-128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545454"/>
                </a:solidFill>
                <a:latin typeface="Arial Bold" pitchFamily="34" charset="0"/>
                <a:ea typeface="MS PGothic" pitchFamily="34" charset="-128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rgbClr val="545454"/>
                </a:solidFill>
                <a:latin typeface="Arial Bold" pitchFamily="34" charset="0"/>
                <a:ea typeface="ＭＳ Ｐゴシック" pitchFamily="34" charset="-128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rgbClr val="545454"/>
                </a:solidFill>
                <a:latin typeface="Arial Bold" pitchFamily="34" charset="0"/>
                <a:ea typeface="ＭＳ Ｐゴシック" pitchFamily="34" charset="-128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rgbClr val="545454"/>
                </a:solidFill>
                <a:latin typeface="Arial Bold" pitchFamily="34" charset="0"/>
                <a:ea typeface="ＭＳ Ｐゴシック" pitchFamily="34" charset="-128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rgbClr val="545454"/>
                </a:solidFill>
                <a:latin typeface="Arial Bold" pitchFamily="34" charset="0"/>
                <a:ea typeface="ＭＳ Ｐゴシック" pitchFamily="34" charset="-128"/>
              </a:defRPr>
            </a:lvl9pPr>
          </a:lstStyle>
          <a:p>
            <a:pPr algn="ctr">
              <a:defRPr/>
            </a:pPr>
            <a:endParaRPr lang="fr-FR" dirty="0"/>
          </a:p>
        </p:txBody>
      </p:sp>
      <p:pic>
        <p:nvPicPr>
          <p:cNvPr id="1032" name="Picture 8">
            <a:extLst>
              <a:ext uri="{FF2B5EF4-FFF2-40B4-BE49-F238E27FC236}">
                <a16:creationId xmlns:a16="http://schemas.microsoft.com/office/drawing/2014/main" id="{E62E5674-4DC2-20A9-A150-205DDE026C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763"/>
            <a:ext cx="12192000" cy="68468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7551971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953ECEB9-E34E-9637-6090-489B02363F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9B48A58-C655-4C70-B3F6-9D5AE28EBBCA}" type="slidenum">
              <a:rPr lang="en-US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17</a:t>
            </a:fld>
            <a:endParaRPr lang="en-US">
              <a:solidFill>
                <a:srgbClr val="000000"/>
              </a:solidFill>
            </a:endParaRPr>
          </a:p>
        </p:txBody>
      </p:sp>
      <p:pic>
        <p:nvPicPr>
          <p:cNvPr id="1028" name="Picture 4">
            <a:extLst>
              <a:ext uri="{FF2B5EF4-FFF2-40B4-BE49-F238E27FC236}">
                <a16:creationId xmlns:a16="http://schemas.microsoft.com/office/drawing/2014/main" id="{68F0D650-EB1A-D668-9C54-EB7DE5348D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903140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168443" y="152400"/>
            <a:ext cx="11815010" cy="1143000"/>
          </a:xfrm>
          <a:prstGeom prst="rect">
            <a:avLst/>
          </a:prstGeom>
        </p:spPr>
        <p:txBody>
          <a:bodyPr lIns="91440" tIns="45720" rIns="91440" bIns="45720" anchor="t"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545454"/>
                </a:solidFill>
                <a:latin typeface="+mj-lt"/>
                <a:ea typeface="MS PGothic" pitchFamily="34" charset="-128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545454"/>
                </a:solidFill>
                <a:latin typeface="Arial Bold" pitchFamily="34" charset="0"/>
                <a:ea typeface="MS PGothic" pitchFamily="34" charset="-128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545454"/>
                </a:solidFill>
                <a:latin typeface="Arial Bold" pitchFamily="34" charset="0"/>
                <a:ea typeface="MS PGothic" pitchFamily="34" charset="-128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545454"/>
                </a:solidFill>
                <a:latin typeface="Arial Bold" pitchFamily="34" charset="0"/>
                <a:ea typeface="MS PGothic" pitchFamily="34" charset="-128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545454"/>
                </a:solidFill>
                <a:latin typeface="Arial Bold" pitchFamily="34" charset="0"/>
                <a:ea typeface="MS PGothic" pitchFamily="34" charset="-128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rgbClr val="545454"/>
                </a:solidFill>
                <a:latin typeface="Arial Bold" pitchFamily="34" charset="0"/>
                <a:ea typeface="ＭＳ Ｐゴシック" pitchFamily="34" charset="-128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rgbClr val="545454"/>
                </a:solidFill>
                <a:latin typeface="Arial Bold" pitchFamily="34" charset="0"/>
                <a:ea typeface="ＭＳ Ｐゴシック" pitchFamily="34" charset="-128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rgbClr val="545454"/>
                </a:solidFill>
                <a:latin typeface="Arial Bold" pitchFamily="34" charset="0"/>
                <a:ea typeface="ＭＳ Ｐゴシック" pitchFamily="34" charset="-128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rgbClr val="545454"/>
                </a:solidFill>
                <a:latin typeface="Arial Bold" pitchFamily="34" charset="0"/>
                <a:ea typeface="ＭＳ Ｐゴシック" pitchFamily="34" charset="-128"/>
              </a:defRPr>
            </a:lvl9pPr>
          </a:lstStyle>
          <a:p>
            <a:pPr algn="ctr" eaLnBrk="1" hangingPunct="1">
              <a:defRPr/>
            </a:pPr>
            <a:endParaRPr lang="fr-CA" altLang="en-US" kern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123802F7-627A-19DB-EB78-BA2F0664F716}"/>
              </a:ext>
            </a:extLst>
          </p:cNvPr>
          <p:cNvSpPr txBox="1">
            <a:spLocks/>
          </p:cNvSpPr>
          <p:nvPr/>
        </p:nvSpPr>
        <p:spPr>
          <a:xfrm>
            <a:off x="609600" y="344710"/>
            <a:ext cx="10972800" cy="630168"/>
          </a:xfrm>
          <a:prstGeom prst="rect">
            <a:avLst/>
          </a:prstGeom>
        </p:spPr>
        <p:txBody>
          <a:bodyPr lIns="91440" tIns="45720" rIns="91440" bIns="45720" anchor="t"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545454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545454"/>
                </a:solidFill>
                <a:latin typeface="Helvetica Light" charset="0"/>
                <a:ea typeface="ＭＳ Ｐゴシック" pitchFamily="34" charset="-128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545454"/>
                </a:solidFill>
                <a:latin typeface="Helvetica Light" charset="0"/>
                <a:ea typeface="ＭＳ Ｐゴシック" pitchFamily="34" charset="-128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545454"/>
                </a:solidFill>
                <a:latin typeface="Helvetica Light" charset="0"/>
                <a:ea typeface="ＭＳ Ｐゴシック" pitchFamily="34" charset="-128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545454"/>
                </a:solidFill>
                <a:latin typeface="Helvetica Light" charset="0"/>
                <a:ea typeface="ＭＳ Ｐゴシック" pitchFamily="34" charset="-128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rgbClr val="545454"/>
                </a:solidFill>
                <a:latin typeface="Helvetica Light" charset="0"/>
                <a:ea typeface="ＭＳ Ｐゴシック" pitchFamily="34" charset="-128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rgbClr val="545454"/>
                </a:solidFill>
                <a:latin typeface="Helvetica Light" charset="0"/>
                <a:ea typeface="ＭＳ Ｐゴシック" pitchFamily="34" charset="-128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rgbClr val="545454"/>
                </a:solidFill>
                <a:latin typeface="Helvetica Light" charset="0"/>
                <a:ea typeface="ＭＳ Ｐゴシック" pitchFamily="34" charset="-128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rgbClr val="545454"/>
                </a:solidFill>
                <a:latin typeface="Helvetica Light" charset="0"/>
                <a:ea typeface="ＭＳ Ｐゴシック" pitchFamily="34" charset="-128"/>
              </a:defRPr>
            </a:lvl9pPr>
          </a:lstStyle>
          <a:p>
            <a:pPr algn="ctr"/>
            <a:r>
              <a:rPr lang="fr-CA" altLang="en-US" sz="4400" kern="0" dirty="0">
                <a:solidFill>
                  <a:schemeClr val="tx2"/>
                </a:solidFill>
                <a:latin typeface="+mn-lt"/>
              </a:rPr>
              <a:t>MSLTP Language Course Options</a:t>
            </a:r>
            <a:endParaRPr lang="en-CA" altLang="en-US" sz="4400" kern="0" dirty="0">
              <a:solidFill>
                <a:schemeClr val="tx2"/>
              </a:solidFill>
              <a:latin typeface="+mn-lt"/>
            </a:endParaRPr>
          </a:p>
          <a:p>
            <a:pPr algn="ctr"/>
            <a:r>
              <a:rPr lang="fr-CA" altLang="en-US" sz="4000" b="1" kern="0" dirty="0"/>
              <a:t> </a:t>
            </a:r>
            <a:r>
              <a:rPr lang="fr-CA" altLang="en-US" sz="4400" b="1" kern="0" dirty="0"/>
              <a:t/>
            </a:r>
            <a:br>
              <a:rPr lang="fr-CA" altLang="en-US" sz="4400" b="1" kern="0" dirty="0"/>
            </a:br>
            <a:r>
              <a:rPr lang="fr-CA" altLang="en-US" b="1" kern="0" dirty="0"/>
              <a:t/>
            </a:r>
            <a:br>
              <a:rPr lang="fr-CA" altLang="en-US" b="1" kern="0" dirty="0"/>
            </a:br>
            <a:endParaRPr lang="en-CA" altLang="en-US" kern="0" dirty="0"/>
          </a:p>
        </p:txBody>
      </p:sp>
      <p:graphicFrame>
        <p:nvGraphicFramePr>
          <p:cNvPr id="3" name="Table 4">
            <a:extLst>
              <a:ext uri="{FF2B5EF4-FFF2-40B4-BE49-F238E27FC236}">
                <a16:creationId xmlns:a16="http://schemas.microsoft.com/office/drawing/2014/main" id="{D308EF46-8994-60F9-47D1-4524C63548E5}"/>
              </a:ext>
            </a:extLst>
          </p:cNvPr>
          <p:cNvGraphicFramePr>
            <a:graphicFrameLocks noGrp="1"/>
          </p:cNvGraphicFramePr>
          <p:nvPr/>
        </p:nvGraphicFramePr>
        <p:xfrm>
          <a:off x="1330656" y="1080447"/>
          <a:ext cx="9832594" cy="525979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01402">
                  <a:extLst>
                    <a:ext uri="{9D8B030D-6E8A-4147-A177-3AD203B41FA5}">
                      <a16:colId xmlns:a16="http://schemas.microsoft.com/office/drawing/2014/main" val="614835700"/>
                    </a:ext>
                  </a:extLst>
                </a:gridCol>
                <a:gridCol w="5431192">
                  <a:extLst>
                    <a:ext uri="{9D8B030D-6E8A-4147-A177-3AD203B41FA5}">
                      <a16:colId xmlns:a16="http://schemas.microsoft.com/office/drawing/2014/main" val="1753715943"/>
                    </a:ext>
                  </a:extLst>
                </a:gridCol>
              </a:tblGrid>
              <a:tr h="302783">
                <a:tc>
                  <a:txBody>
                    <a:bodyPr/>
                    <a:lstStyle/>
                    <a:p>
                      <a:pPr algn="ctr"/>
                      <a:r>
                        <a:rPr lang="fr-CA" sz="1400">
                          <a:solidFill>
                            <a:schemeClr val="bg1"/>
                          </a:solidFill>
                        </a:rPr>
                        <a:t>Course Options</a:t>
                      </a:r>
                    </a:p>
                  </a:txBody>
                  <a:tcPr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CA" sz="1400">
                          <a:solidFill>
                            <a:schemeClr val="bg1"/>
                          </a:solidFill>
                        </a:rPr>
                        <a:t>Delivery Format </a:t>
                      </a:r>
                      <a:endParaRPr lang="en-CA" sz="140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24241525"/>
                  </a:ext>
                </a:extLst>
              </a:tr>
              <a:tr h="636895">
                <a:tc>
                  <a:txBody>
                    <a:bodyPr/>
                    <a:lstStyle/>
                    <a:p>
                      <a:pPr marL="0" marR="0" lvl="0" indent="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fr-CA" altLang="en-US" sz="1800" b="0" i="0" u="none" strike="noStrike" kern="0">
                          <a:solidFill>
                            <a:schemeClr val="dk1"/>
                          </a:solidFill>
                          <a:latin typeface="Helvetica Light"/>
                          <a:ea typeface="+mn-ea"/>
                          <a:cs typeface="+mn-cs"/>
                        </a:rPr>
                        <a:t>Single </a:t>
                      </a:r>
                      <a:r>
                        <a:rPr lang="fr-CA" altLang="en-US" sz="1800" b="0" i="0" u="none" strike="noStrike" kern="0" err="1">
                          <a:solidFill>
                            <a:schemeClr val="dk1"/>
                          </a:solidFill>
                          <a:latin typeface="Helvetica Light"/>
                          <a:ea typeface="+mn-ea"/>
                          <a:cs typeface="+mn-cs"/>
                        </a:rPr>
                        <a:t>progress</a:t>
                      </a:r>
                      <a:r>
                        <a:rPr lang="fr-CA" altLang="en-US" sz="1800" b="0" i="0" u="none" strike="noStrike" kern="0">
                          <a:solidFill>
                            <a:schemeClr val="dk1"/>
                          </a:solidFill>
                          <a:latin typeface="Helvetica Light"/>
                          <a:ea typeface="+mn-ea"/>
                          <a:cs typeface="+mn-cs"/>
                        </a:rPr>
                        <a:t> </a:t>
                      </a:r>
                      <a:r>
                        <a:rPr lang="fr-CA" altLang="en-US" sz="1800" b="0" i="0" u="none" strike="noStrike" kern="0" err="1">
                          <a:solidFill>
                            <a:schemeClr val="dk1"/>
                          </a:solidFill>
                          <a:latin typeface="Helvetica Light"/>
                          <a:ea typeface="+mn-ea"/>
                          <a:cs typeface="+mn-cs"/>
                        </a:rPr>
                        <a:t>level</a:t>
                      </a:r>
                      <a:r>
                        <a:rPr lang="fr-CA" altLang="en-US" sz="1800" b="0" i="0" u="none" strike="noStrike" kern="0">
                          <a:solidFill>
                            <a:schemeClr val="dk1"/>
                          </a:solidFill>
                          <a:latin typeface="Helvetica Light"/>
                          <a:ea typeface="+mn-ea"/>
                          <a:cs typeface="+mn-cs"/>
                        </a:rPr>
                        <a:t> (PL) </a:t>
                      </a:r>
                    </a:p>
                    <a:p>
                      <a:pPr marL="0" marR="0" lv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fr-CA" sz="1800" b="0" i="0" u="none" strike="noStrike" kern="0" noProof="0">
                        <a:solidFill>
                          <a:schemeClr val="dk1"/>
                        </a:solidFill>
                        <a:latin typeface="Helvetica Ligh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algn="l" rtl="0" eaLnBrk="1" latinLnBrk="0" hangingPunct="1">
                        <a:buNone/>
                      </a:pPr>
                      <a:r>
                        <a:rPr lang="fr-CA" sz="1800" b="0" i="0" u="none" strike="noStrike" kern="0">
                          <a:solidFill>
                            <a:schemeClr val="dk1"/>
                          </a:solidFill>
                          <a:latin typeface="Helvetica Light"/>
                          <a:ea typeface="+mn-ea"/>
                          <a:cs typeface="+mn-cs"/>
                        </a:rPr>
                        <a:t>In-</a:t>
                      </a:r>
                      <a:r>
                        <a:rPr lang="fr-CA" sz="1800" b="0" i="0" u="none" strike="noStrike" kern="0" err="1">
                          <a:solidFill>
                            <a:schemeClr val="dk1"/>
                          </a:solidFill>
                          <a:latin typeface="Helvetica Light"/>
                          <a:ea typeface="+mn-ea"/>
                          <a:cs typeface="+mn-cs"/>
                        </a:rPr>
                        <a:t>person</a:t>
                      </a:r>
                      <a:r>
                        <a:rPr lang="fr-CA" sz="1800" b="0" i="0" u="none" strike="noStrike" kern="0">
                          <a:solidFill>
                            <a:schemeClr val="dk1"/>
                          </a:solidFill>
                          <a:latin typeface="Helvetica Light"/>
                          <a:ea typeface="+mn-ea"/>
                          <a:cs typeface="+mn-cs"/>
                        </a:rPr>
                        <a:t>, </a:t>
                      </a:r>
                      <a:r>
                        <a:rPr lang="fr-CA" sz="1800" b="0" i="0" u="none" strike="noStrike" kern="0" err="1">
                          <a:solidFill>
                            <a:schemeClr val="dk1"/>
                          </a:solidFill>
                          <a:latin typeface="Helvetica Light"/>
                          <a:ea typeface="+mn-ea"/>
                          <a:cs typeface="+mn-cs"/>
                        </a:rPr>
                        <a:t>virtual</a:t>
                      </a:r>
                      <a:r>
                        <a:rPr lang="fr-CA" sz="1800" b="0" i="0" u="none" strike="noStrike" kern="0">
                          <a:solidFill>
                            <a:schemeClr val="dk1"/>
                          </a:solidFill>
                          <a:latin typeface="Helvetica Light"/>
                          <a:ea typeface="+mn-ea"/>
                          <a:cs typeface="+mn-cs"/>
                        </a:rPr>
                        <a:t>, </a:t>
                      </a:r>
                      <a:r>
                        <a:rPr lang="fr-CA" sz="1800" b="0" i="0" u="none" strike="noStrike" kern="0" err="1">
                          <a:solidFill>
                            <a:schemeClr val="dk1"/>
                          </a:solidFill>
                          <a:latin typeface="Helvetica Light"/>
                          <a:ea typeface="+mn-ea"/>
                          <a:cs typeface="+mn-cs"/>
                        </a:rPr>
                        <a:t>hybrid</a:t>
                      </a:r>
                      <a:r>
                        <a:rPr lang="fr-CA" sz="1800" b="0" i="0" u="none" strike="noStrike" kern="0">
                          <a:solidFill>
                            <a:schemeClr val="dk1"/>
                          </a:solidFill>
                          <a:latin typeface="Helvetica Light"/>
                          <a:ea typeface="+mn-ea"/>
                          <a:cs typeface="+mn-cs"/>
                        </a:rPr>
                        <a:t> (approx. 5 </a:t>
                      </a:r>
                      <a:r>
                        <a:rPr lang="fr-CA" sz="1800" b="0" i="0" u="none" strike="noStrike" kern="0" err="1">
                          <a:solidFill>
                            <a:schemeClr val="dk1"/>
                          </a:solidFill>
                          <a:latin typeface="Helvetica Light"/>
                          <a:ea typeface="+mn-ea"/>
                          <a:cs typeface="+mn-cs"/>
                        </a:rPr>
                        <a:t>weeks</a:t>
                      </a:r>
                      <a:r>
                        <a:rPr lang="fr-CA" sz="1800" b="0" i="0" u="none" strike="noStrike" kern="0">
                          <a:solidFill>
                            <a:schemeClr val="dk1"/>
                          </a:solidFill>
                          <a:latin typeface="Helvetica Light"/>
                          <a:ea typeface="+mn-ea"/>
                          <a:cs typeface="+mn-cs"/>
                        </a:rPr>
                        <a:t>)</a:t>
                      </a:r>
                    </a:p>
                    <a:p>
                      <a:pPr marL="0" lvl="0" algn="l" defTabSz="914400" rtl="0" eaLnBrk="1" latinLnBrk="0" hangingPunct="1">
                        <a:buNone/>
                      </a:pPr>
                      <a:endParaRPr lang="fr-CA" sz="1800" b="0" i="0" u="none" strike="noStrike" kern="0">
                        <a:solidFill>
                          <a:schemeClr val="dk1"/>
                        </a:solidFill>
                        <a:latin typeface="Helvetica Ligh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87927403"/>
                  </a:ext>
                </a:extLst>
              </a:tr>
              <a:tr h="908351">
                <a:tc>
                  <a:txBody>
                    <a:bodyPr/>
                    <a:lstStyle/>
                    <a:p>
                      <a:r>
                        <a:rPr lang="fr-CA" sz="1800" b="0" i="0" u="none" strike="noStrike" kern="0" dirty="0">
                          <a:solidFill>
                            <a:schemeClr val="dk1"/>
                          </a:solidFill>
                          <a:latin typeface="Helvetica Light"/>
                          <a:ea typeface="+mn-ea"/>
                          <a:cs typeface="+mn-cs"/>
                        </a:rPr>
                        <a:t>Back-to-back courses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CA" sz="1800" b="0" i="0" u="none" strike="noStrike" kern="0" dirty="0">
                          <a:solidFill>
                            <a:schemeClr val="dk1"/>
                          </a:solidFill>
                          <a:latin typeface="Helvetica Light"/>
                          <a:ea typeface="+mn-ea"/>
                          <a:cs typeface="+mn-cs"/>
                        </a:rPr>
                        <a:t>Block of multiple </a:t>
                      </a:r>
                      <a:r>
                        <a:rPr lang="fr-CA" sz="1800" b="0" i="0" u="none" strike="noStrike" kern="0" dirty="0" err="1">
                          <a:solidFill>
                            <a:schemeClr val="dk1"/>
                          </a:solidFill>
                          <a:latin typeface="Helvetica Light"/>
                          <a:ea typeface="+mn-ea"/>
                          <a:cs typeface="+mn-cs"/>
                        </a:rPr>
                        <a:t>PLs</a:t>
                      </a:r>
                      <a:endParaRPr lang="fr-CA" sz="1800" b="0" i="0" u="none" strike="noStrike" kern="0" dirty="0">
                        <a:solidFill>
                          <a:schemeClr val="dk1"/>
                        </a:solidFill>
                        <a:latin typeface="Helvetica Ligh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CA" sz="1800" b="0" i="0" u="none" strike="noStrike" kern="0" dirty="0">
                        <a:solidFill>
                          <a:schemeClr val="dk1"/>
                        </a:solidFill>
                        <a:latin typeface="Helvetica Light"/>
                        <a:ea typeface="+mn-ea"/>
                        <a:cs typeface="+mn-cs"/>
                      </a:endParaRPr>
                    </a:p>
                    <a:p>
                      <a:pPr marL="0" lvl="0" algn="l" defTabSz="914400" rtl="0" eaLnBrk="1" latinLnBrk="0" hangingPunct="1">
                        <a:buNone/>
                      </a:pPr>
                      <a:endParaRPr lang="fr-CA" sz="1800" b="0" i="0" u="none" strike="noStrike" kern="0" dirty="0">
                        <a:solidFill>
                          <a:schemeClr val="dk1"/>
                        </a:solidFill>
                        <a:latin typeface="Helvetica Ligh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36558766"/>
                  </a:ext>
                </a:extLst>
              </a:tr>
              <a:tr h="63920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CA" altLang="en-US" sz="1800" b="0" i="0" u="none" strike="noStrike" kern="0" dirty="0" err="1">
                          <a:solidFill>
                            <a:schemeClr val="dk1"/>
                          </a:solidFill>
                          <a:latin typeface="Helvetica Light"/>
                          <a:ea typeface="+mn-ea"/>
                          <a:cs typeface="+mn-cs"/>
                        </a:rPr>
                        <a:t>Continuous</a:t>
                      </a:r>
                      <a:r>
                        <a:rPr lang="fr-CA" altLang="en-US" sz="1800" b="0" i="0" u="none" strike="noStrike" kern="0" dirty="0">
                          <a:solidFill>
                            <a:schemeClr val="dk1"/>
                          </a:solidFill>
                          <a:latin typeface="Helvetica Light"/>
                          <a:ea typeface="+mn-ea"/>
                          <a:cs typeface="+mn-cs"/>
                        </a:rPr>
                        <a:t> courses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CA" altLang="en-US" sz="1800" b="0" i="0" u="none" strike="noStrike" kern="0" dirty="0">
                        <a:solidFill>
                          <a:schemeClr val="dk1"/>
                        </a:solidFill>
                        <a:latin typeface="Helvetica Ligh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algn="l" defTabSz="914400" rtl="0" eaLnBrk="1" latinLnBrk="0" hangingPunct="1">
                        <a:buNone/>
                      </a:pPr>
                      <a:r>
                        <a:rPr lang="fr-CA" sz="1800" b="0" i="0" u="none" strike="noStrike" kern="0">
                          <a:solidFill>
                            <a:schemeClr val="dk1"/>
                          </a:solidFill>
                          <a:latin typeface="Helvetica Light"/>
                          <a:ea typeface="+mn-ea"/>
                          <a:cs typeface="+mn-cs"/>
                        </a:rPr>
                        <a:t>One-</a:t>
                      </a:r>
                      <a:r>
                        <a:rPr lang="fr-CA" sz="1800" b="0" i="0" u="none" strike="noStrike" kern="0" err="1">
                          <a:solidFill>
                            <a:schemeClr val="dk1"/>
                          </a:solidFill>
                          <a:latin typeface="Helvetica Light"/>
                          <a:ea typeface="+mn-ea"/>
                          <a:cs typeface="+mn-cs"/>
                        </a:rPr>
                        <a:t>year</a:t>
                      </a:r>
                      <a:r>
                        <a:rPr lang="fr-CA" sz="1800" b="0" i="0" u="none" strike="noStrike" kern="0">
                          <a:solidFill>
                            <a:schemeClr val="dk1"/>
                          </a:solidFill>
                          <a:latin typeface="Helvetica Light"/>
                          <a:ea typeface="+mn-ea"/>
                          <a:cs typeface="+mn-cs"/>
                        </a:rPr>
                        <a:t> </a:t>
                      </a:r>
                      <a:r>
                        <a:rPr lang="fr-CA" sz="1800" b="0" i="0" u="none" strike="noStrike" kern="0" err="1">
                          <a:solidFill>
                            <a:schemeClr val="dk1"/>
                          </a:solidFill>
                          <a:latin typeface="Helvetica Light"/>
                          <a:ea typeface="+mn-ea"/>
                          <a:cs typeface="+mn-cs"/>
                        </a:rPr>
                        <a:t>posting</a:t>
                      </a:r>
                      <a:r>
                        <a:rPr lang="fr-CA" sz="1800" b="0" i="0" u="none" strike="noStrike" kern="0">
                          <a:solidFill>
                            <a:schemeClr val="dk1"/>
                          </a:solidFill>
                          <a:latin typeface="Helvetica Light"/>
                          <a:ea typeface="+mn-ea"/>
                          <a:cs typeface="+mn-cs"/>
                        </a:rPr>
                        <a:t> (full time)</a:t>
                      </a:r>
                    </a:p>
                    <a:p>
                      <a:pPr marL="0" lvl="0" algn="l" defTabSz="914400" rtl="0" eaLnBrk="1" latinLnBrk="0" hangingPunct="1">
                        <a:buNone/>
                      </a:pPr>
                      <a:endParaRPr lang="fr-CA" sz="1800" b="0" i="0" u="none" strike="noStrike" kern="0">
                        <a:solidFill>
                          <a:schemeClr val="dk1"/>
                        </a:solidFill>
                        <a:latin typeface="Helvetica Ligh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86056243"/>
                  </a:ext>
                </a:extLst>
              </a:tr>
              <a:tr h="740138">
                <a:tc>
                  <a:txBody>
                    <a:bodyPr/>
                    <a:lstStyle/>
                    <a:p>
                      <a:r>
                        <a:rPr lang="fr-CA" sz="1800" b="0" i="0" u="none" strike="noStrike" kern="0">
                          <a:solidFill>
                            <a:schemeClr val="dk1"/>
                          </a:solidFill>
                          <a:latin typeface="Helvetica Light"/>
                          <a:ea typeface="+mn-ea"/>
                          <a:cs typeface="+mn-cs"/>
                        </a:rPr>
                        <a:t>Distance </a:t>
                      </a:r>
                      <a:r>
                        <a:rPr lang="fr-CA" sz="1800" b="0" i="0" u="none" strike="noStrike" kern="0" err="1">
                          <a:solidFill>
                            <a:schemeClr val="dk1"/>
                          </a:solidFill>
                          <a:latin typeface="Helvetica Light"/>
                          <a:ea typeface="+mn-ea"/>
                          <a:cs typeface="+mn-cs"/>
                        </a:rPr>
                        <a:t>tutoring</a:t>
                      </a:r>
                      <a:r>
                        <a:rPr lang="fr-CA" sz="1800" b="0" i="0" u="none" strike="noStrike" kern="0">
                          <a:solidFill>
                            <a:schemeClr val="dk1"/>
                          </a:solidFill>
                          <a:latin typeface="Helvetica Light"/>
                          <a:ea typeface="+mn-ea"/>
                          <a:cs typeface="+mn-cs"/>
                        </a:rPr>
                        <a:t> (Allies Web)</a:t>
                      </a:r>
                      <a:endParaRPr lang="fr-CA" sz="1800" b="0" i="0" u="none" strike="noStrike" kern="0" err="1">
                        <a:solidFill>
                          <a:schemeClr val="dk1"/>
                        </a:solidFill>
                        <a:latin typeface="Helvetica Light"/>
                        <a:ea typeface="+mn-ea"/>
                        <a:cs typeface="+mn-cs"/>
                      </a:endParaRPr>
                    </a:p>
                    <a:p>
                      <a:endParaRPr lang="fr-CA" sz="1800" b="0" i="0" u="none" strike="noStrike" kern="0">
                        <a:solidFill>
                          <a:schemeClr val="dk1"/>
                        </a:solidFill>
                        <a:latin typeface="Helvetica Ligh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algn="l" rtl="0" eaLnBrk="1" latinLnBrk="0" hangingPunct="1">
                        <a:buNone/>
                      </a:pPr>
                      <a:r>
                        <a:rPr lang="fr-CA" sz="1800" b="0" i="0" u="none" strike="noStrike" kern="0" dirty="0" err="1">
                          <a:solidFill>
                            <a:schemeClr val="dk1"/>
                          </a:solidFill>
                          <a:latin typeface="Helvetica Light"/>
                          <a:ea typeface="+mn-ea"/>
                          <a:cs typeface="+mn-cs"/>
                        </a:rPr>
                        <a:t>Student</a:t>
                      </a:r>
                      <a:r>
                        <a:rPr lang="fr-CA" sz="1800" b="0" i="0" u="none" strike="noStrike" kern="0" dirty="0">
                          <a:solidFill>
                            <a:schemeClr val="dk1"/>
                          </a:solidFill>
                          <a:latin typeface="Helvetica Light"/>
                          <a:ea typeface="+mn-ea"/>
                          <a:cs typeface="+mn-cs"/>
                        </a:rPr>
                        <a:t> </a:t>
                      </a:r>
                      <a:r>
                        <a:rPr lang="fr-CA" sz="1800" b="0" i="0" u="none" strike="noStrike" kern="0" dirty="0" err="1">
                          <a:solidFill>
                            <a:schemeClr val="dk1"/>
                          </a:solidFill>
                          <a:latin typeface="Helvetica Light"/>
                          <a:ea typeface="+mn-ea"/>
                          <a:cs typeface="+mn-cs"/>
                        </a:rPr>
                        <a:t>is</a:t>
                      </a:r>
                      <a:r>
                        <a:rPr lang="fr-CA" sz="1800" b="0" i="0" u="none" strike="noStrike" kern="0" dirty="0">
                          <a:solidFill>
                            <a:schemeClr val="dk1"/>
                          </a:solidFill>
                          <a:latin typeface="Helvetica Light"/>
                          <a:ea typeface="+mn-ea"/>
                          <a:cs typeface="+mn-cs"/>
                        </a:rPr>
                        <a:t> </a:t>
                      </a:r>
                      <a:r>
                        <a:rPr lang="fr-CA" sz="1800" b="0" i="0" u="none" strike="noStrike" kern="0" dirty="0" err="1">
                          <a:solidFill>
                            <a:schemeClr val="dk1"/>
                          </a:solidFill>
                          <a:latin typeface="Helvetica Light"/>
                          <a:ea typeface="+mn-ea"/>
                          <a:cs typeface="+mn-cs"/>
                        </a:rPr>
                        <a:t>assigned</a:t>
                      </a:r>
                      <a:r>
                        <a:rPr lang="fr-CA" sz="1800" b="0" i="0" u="none" strike="noStrike" kern="0" dirty="0">
                          <a:solidFill>
                            <a:schemeClr val="dk1"/>
                          </a:solidFill>
                          <a:latin typeface="Helvetica Light"/>
                          <a:ea typeface="+mn-ea"/>
                          <a:cs typeface="+mn-cs"/>
                        </a:rPr>
                        <a:t> a </a:t>
                      </a:r>
                      <a:r>
                        <a:rPr lang="fr-CA" sz="1800" b="0" i="0" u="none" strike="noStrike" kern="0" dirty="0" err="1">
                          <a:solidFill>
                            <a:schemeClr val="dk1"/>
                          </a:solidFill>
                          <a:latin typeface="Helvetica Light"/>
                          <a:ea typeface="+mn-ea"/>
                          <a:cs typeface="+mn-cs"/>
                        </a:rPr>
                        <a:t>teacher</a:t>
                      </a:r>
                      <a:r>
                        <a:rPr lang="fr-CA" sz="1800" b="0" i="0" u="none" strike="noStrike" kern="0" dirty="0">
                          <a:solidFill>
                            <a:schemeClr val="dk1"/>
                          </a:solidFill>
                          <a:latin typeface="Helvetica Light"/>
                          <a:ea typeface="+mn-ea"/>
                          <a:cs typeface="+mn-cs"/>
                        </a:rPr>
                        <a:t>  (part time)</a:t>
                      </a:r>
                    </a:p>
                    <a:p>
                      <a:pPr marL="0" lvl="0" algn="l" defTabSz="914400" rtl="0" eaLnBrk="1" latinLnBrk="0" hangingPunct="1">
                        <a:buNone/>
                      </a:pPr>
                      <a:endParaRPr lang="fr-CA" sz="1800" b="0" i="0" u="none" strike="noStrike" kern="0" dirty="0">
                        <a:solidFill>
                          <a:schemeClr val="dk1"/>
                        </a:solidFill>
                        <a:latin typeface="Helvetica Ligh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54062291"/>
                  </a:ext>
                </a:extLst>
              </a:tr>
              <a:tr h="740138">
                <a:tc>
                  <a:txBody>
                    <a:bodyPr/>
                    <a:lstStyle/>
                    <a:p>
                      <a:r>
                        <a:rPr lang="fr-CA" altLang="en-US" sz="1800" b="0" i="0" u="none" strike="noStrike" kern="0" dirty="0" err="1">
                          <a:solidFill>
                            <a:schemeClr val="dk1"/>
                          </a:solidFill>
                          <a:latin typeface="Helvetica Light"/>
                          <a:ea typeface="+mn-ea"/>
                          <a:cs typeface="+mn-cs"/>
                        </a:rPr>
                        <a:t>Autonomous</a:t>
                      </a:r>
                      <a:r>
                        <a:rPr lang="fr-CA" altLang="en-US" sz="1800" b="0" i="0" u="none" strike="noStrike" kern="0" dirty="0">
                          <a:solidFill>
                            <a:schemeClr val="dk1"/>
                          </a:solidFill>
                          <a:latin typeface="Helvetica Light"/>
                          <a:ea typeface="+mn-ea"/>
                          <a:cs typeface="+mn-cs"/>
                        </a:rPr>
                        <a:t> </a:t>
                      </a:r>
                      <a:r>
                        <a:rPr lang="fr-CA" altLang="en-US" sz="1800" b="0" i="0" u="none" strike="noStrike" kern="0" dirty="0" err="1">
                          <a:solidFill>
                            <a:schemeClr val="dk1"/>
                          </a:solidFill>
                          <a:latin typeface="Helvetica Light"/>
                          <a:ea typeface="+mn-ea"/>
                          <a:cs typeface="+mn-cs"/>
                        </a:rPr>
                        <a:t>learning</a:t>
                      </a:r>
                      <a:r>
                        <a:rPr lang="fr-CA" altLang="en-US" sz="1800" b="0" i="0" u="none" strike="noStrike" kern="0" dirty="0">
                          <a:solidFill>
                            <a:schemeClr val="dk1"/>
                          </a:solidFill>
                          <a:latin typeface="Helvetica Light"/>
                          <a:ea typeface="+mn-ea"/>
                          <a:cs typeface="+mn-cs"/>
                        </a:rPr>
                        <a:t> (Allies Web) </a:t>
                      </a:r>
                      <a:endParaRPr lang="en-CA" sz="1800" b="0" i="0" u="none" strike="noStrike" kern="0" dirty="0">
                        <a:solidFill>
                          <a:schemeClr val="dk1"/>
                        </a:solidFill>
                        <a:latin typeface="Helvetica Ligh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algn="l" defTabSz="914400" rtl="0" eaLnBrk="1" latinLnBrk="0" hangingPunct="1">
                        <a:buNone/>
                      </a:pPr>
                      <a:r>
                        <a:rPr lang="fr-CA" sz="1800" b="0" i="0" u="none" strike="noStrike" kern="0" dirty="0">
                          <a:solidFill>
                            <a:schemeClr val="dk1"/>
                          </a:solidFill>
                          <a:latin typeface="Helvetica Light"/>
                          <a:ea typeface="+mn-ea"/>
                          <a:cs typeface="+mn-cs"/>
                        </a:rPr>
                        <a:t>Self-</a:t>
                      </a:r>
                      <a:r>
                        <a:rPr lang="fr-CA" sz="1800" b="0" i="0" u="none" strike="noStrike" kern="0" dirty="0" err="1">
                          <a:solidFill>
                            <a:schemeClr val="dk1"/>
                          </a:solidFill>
                          <a:latin typeface="Helvetica Light"/>
                          <a:ea typeface="+mn-ea"/>
                          <a:cs typeface="+mn-cs"/>
                        </a:rPr>
                        <a:t>paced</a:t>
                      </a:r>
                      <a:endParaRPr lang="fr-CA" sz="1800" b="0" i="0" u="none" strike="noStrike" kern="0" dirty="0">
                        <a:solidFill>
                          <a:schemeClr val="dk1"/>
                        </a:solidFill>
                        <a:latin typeface="Helvetica Light"/>
                        <a:ea typeface="+mn-ea"/>
                        <a:cs typeface="+mn-cs"/>
                      </a:endParaRPr>
                    </a:p>
                    <a:p>
                      <a:pPr marL="0" lvl="0" algn="l" defTabSz="914400" rtl="0" eaLnBrk="1" latinLnBrk="0" hangingPunct="1">
                        <a:buNone/>
                      </a:pPr>
                      <a:endParaRPr lang="fr-CA" sz="1800" b="0" i="0" u="none" strike="noStrike" kern="0" dirty="0">
                        <a:solidFill>
                          <a:schemeClr val="dk1"/>
                        </a:solidFill>
                        <a:latin typeface="Helvetica Ligh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1037099"/>
                  </a:ext>
                </a:extLst>
              </a:tr>
              <a:tr h="639209"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fr-CA" sz="1800" b="0" i="0" u="none" strike="noStrike" kern="0" err="1">
                          <a:solidFill>
                            <a:schemeClr val="dk1"/>
                          </a:solidFill>
                          <a:latin typeface="Helvetica Light"/>
                          <a:ea typeface="+mn-ea"/>
                          <a:cs typeface="+mn-cs"/>
                        </a:rPr>
                        <a:t>Specific</a:t>
                      </a:r>
                      <a:r>
                        <a:rPr lang="fr-CA" sz="1800" b="0" i="0" u="none" strike="noStrike" kern="0">
                          <a:solidFill>
                            <a:schemeClr val="dk1"/>
                          </a:solidFill>
                          <a:latin typeface="Helvetica Light"/>
                          <a:ea typeface="+mn-ea"/>
                          <a:cs typeface="+mn-cs"/>
                        </a:rPr>
                        <a:t> </a:t>
                      </a:r>
                      <a:r>
                        <a:rPr lang="fr-CA" sz="1800" b="0" i="0" u="none" strike="noStrike" kern="0" err="1">
                          <a:solidFill>
                            <a:schemeClr val="dk1"/>
                          </a:solidFill>
                          <a:latin typeface="Helvetica Light"/>
                          <a:ea typeface="+mn-ea"/>
                          <a:cs typeface="+mn-cs"/>
                        </a:rPr>
                        <a:t>Skill</a:t>
                      </a:r>
                      <a:r>
                        <a:rPr lang="fr-CA" sz="1800" b="0" i="0" u="none" strike="noStrike" kern="0">
                          <a:solidFill>
                            <a:schemeClr val="dk1"/>
                          </a:solidFill>
                          <a:latin typeface="Helvetica Light"/>
                          <a:ea typeface="+mn-ea"/>
                          <a:cs typeface="+mn-cs"/>
                        </a:rPr>
                        <a:t> Courses (R / WR / Oral)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algn="l" defTabSz="914400" rtl="0" eaLnBrk="1" latinLnBrk="0" hangingPunct="1">
                        <a:buNone/>
                      </a:pPr>
                      <a:r>
                        <a:rPr lang="fr-CA" sz="1800" b="0" i="0" u="none" strike="noStrike" kern="0" dirty="0">
                          <a:solidFill>
                            <a:schemeClr val="dk1"/>
                          </a:solidFill>
                          <a:latin typeface="Helvetica Light"/>
                          <a:ea typeface="+mn-ea"/>
                          <a:cs typeface="+mn-cs"/>
                        </a:rPr>
                        <a:t>In-</a:t>
                      </a:r>
                      <a:r>
                        <a:rPr lang="fr-CA" sz="1800" b="0" i="0" u="none" strike="noStrike" kern="0" dirty="0" err="1">
                          <a:solidFill>
                            <a:schemeClr val="dk1"/>
                          </a:solidFill>
                          <a:latin typeface="Helvetica Light"/>
                          <a:ea typeface="+mn-ea"/>
                          <a:cs typeface="+mn-cs"/>
                        </a:rPr>
                        <a:t>person</a:t>
                      </a:r>
                      <a:r>
                        <a:rPr lang="fr-CA" sz="1800" b="0" i="0" u="none" strike="noStrike" kern="0" dirty="0">
                          <a:solidFill>
                            <a:schemeClr val="dk1"/>
                          </a:solidFill>
                          <a:latin typeface="Helvetica Light"/>
                          <a:ea typeface="+mn-ea"/>
                          <a:cs typeface="+mn-cs"/>
                        </a:rPr>
                        <a:t> or </a:t>
                      </a:r>
                      <a:r>
                        <a:rPr lang="fr-CA" sz="1800" b="0" i="0" u="none" strike="noStrike" kern="0" dirty="0" err="1">
                          <a:solidFill>
                            <a:schemeClr val="dk1"/>
                          </a:solidFill>
                          <a:latin typeface="Helvetica Light"/>
                          <a:ea typeface="+mn-ea"/>
                          <a:cs typeface="+mn-cs"/>
                        </a:rPr>
                        <a:t>virtual</a:t>
                      </a:r>
                      <a:endParaRPr lang="fr-CA" sz="1800" b="0" i="0" u="none" strike="noStrike" kern="0" dirty="0">
                        <a:solidFill>
                          <a:schemeClr val="dk1"/>
                        </a:solidFill>
                        <a:latin typeface="Helvetica Light"/>
                        <a:ea typeface="+mn-ea"/>
                        <a:cs typeface="+mn-cs"/>
                      </a:endParaRPr>
                    </a:p>
                    <a:p>
                      <a:pPr marL="0" lvl="0" algn="l" defTabSz="914400" rtl="0" eaLnBrk="1" latinLnBrk="0" hangingPunct="1">
                        <a:buNone/>
                      </a:pPr>
                      <a:endParaRPr lang="fr-CA" sz="1800" b="0" i="0" u="none" strike="noStrike" kern="0" dirty="0">
                        <a:solidFill>
                          <a:schemeClr val="dk1"/>
                        </a:solidFill>
                        <a:latin typeface="Helvetica Ligh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08814524"/>
                  </a:ext>
                </a:extLst>
              </a:tr>
              <a:tr h="636895">
                <a:tc>
                  <a:txBody>
                    <a:bodyPr/>
                    <a:lstStyle/>
                    <a:p>
                      <a:r>
                        <a:rPr lang="fr-CA" sz="1800" b="0" i="0" u="none" strike="noStrike" kern="0" err="1">
                          <a:solidFill>
                            <a:schemeClr val="dk1"/>
                          </a:solidFill>
                          <a:latin typeface="Helvetica Light"/>
                          <a:ea typeface="+mn-ea"/>
                          <a:cs typeface="+mn-cs"/>
                        </a:rPr>
                        <a:t>Language</a:t>
                      </a:r>
                      <a:r>
                        <a:rPr lang="fr-CA" sz="1800" b="0" i="0" u="none" strike="noStrike" kern="0">
                          <a:solidFill>
                            <a:schemeClr val="dk1"/>
                          </a:solidFill>
                          <a:latin typeface="Helvetica Light"/>
                          <a:ea typeface="+mn-ea"/>
                          <a:cs typeface="+mn-cs"/>
                        </a:rPr>
                        <a:t> </a:t>
                      </a:r>
                      <a:r>
                        <a:rPr lang="fr-CA" sz="1800" b="0" i="0" u="none" strike="noStrike" kern="0" err="1">
                          <a:solidFill>
                            <a:schemeClr val="dk1"/>
                          </a:solidFill>
                          <a:latin typeface="Helvetica Light"/>
                          <a:ea typeface="+mn-ea"/>
                          <a:cs typeface="+mn-cs"/>
                        </a:rPr>
                        <a:t>Retention</a:t>
                      </a:r>
                      <a:r>
                        <a:rPr lang="fr-CA" sz="1800" b="0" i="0" u="none" strike="noStrike" kern="0">
                          <a:solidFill>
                            <a:schemeClr val="dk1"/>
                          </a:solidFill>
                          <a:latin typeface="Helvetica Light"/>
                          <a:ea typeface="+mn-ea"/>
                          <a:cs typeface="+mn-cs"/>
                        </a:rPr>
                        <a:t> (</a:t>
                      </a:r>
                      <a:r>
                        <a:rPr lang="fr-CA" sz="1800" b="0" i="0" u="none" strike="noStrike" kern="0" err="1">
                          <a:solidFill>
                            <a:schemeClr val="dk1"/>
                          </a:solidFill>
                          <a:latin typeface="Helvetica Light"/>
                          <a:ea typeface="+mn-ea"/>
                          <a:cs typeface="+mn-cs"/>
                        </a:rPr>
                        <a:t>individual</a:t>
                      </a:r>
                      <a:r>
                        <a:rPr lang="fr-CA" sz="1800" b="0" i="0" u="none" strike="noStrike" kern="0">
                          <a:solidFill>
                            <a:schemeClr val="dk1"/>
                          </a:solidFill>
                          <a:latin typeface="Helvetica Light"/>
                          <a:ea typeface="+mn-ea"/>
                          <a:cs typeface="+mn-cs"/>
                        </a:rPr>
                        <a:t> / group)</a:t>
                      </a:r>
                    </a:p>
                    <a:p>
                      <a:endParaRPr lang="fr-CA" sz="1800" b="0" i="0" u="none" strike="noStrike" kern="0">
                        <a:solidFill>
                          <a:schemeClr val="dk1"/>
                        </a:solidFill>
                        <a:latin typeface="Helvetica Ligh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algn="l" defTabSz="914400" rtl="0" eaLnBrk="1" latinLnBrk="0" hangingPunct="1">
                        <a:buNone/>
                      </a:pPr>
                      <a:r>
                        <a:rPr lang="fr-CA" sz="1800" b="0" i="0" u="none" strike="noStrike" kern="0" dirty="0">
                          <a:solidFill>
                            <a:schemeClr val="dk1"/>
                          </a:solidFill>
                          <a:latin typeface="Helvetica Light"/>
                          <a:ea typeface="+mn-ea"/>
                          <a:cs typeface="+mn-cs"/>
                        </a:rPr>
                        <a:t>In-</a:t>
                      </a:r>
                      <a:r>
                        <a:rPr lang="fr-CA" sz="1800" b="0" i="0" u="none" strike="noStrike" kern="0" dirty="0" err="1">
                          <a:solidFill>
                            <a:schemeClr val="dk1"/>
                          </a:solidFill>
                          <a:latin typeface="Helvetica Light"/>
                          <a:ea typeface="+mn-ea"/>
                          <a:cs typeface="+mn-cs"/>
                        </a:rPr>
                        <a:t>person</a:t>
                      </a:r>
                      <a:r>
                        <a:rPr lang="fr-CA" sz="1800" b="0" i="0" u="none" strike="noStrike" kern="0" dirty="0">
                          <a:solidFill>
                            <a:schemeClr val="dk1"/>
                          </a:solidFill>
                          <a:latin typeface="Helvetica Light"/>
                          <a:ea typeface="+mn-ea"/>
                          <a:cs typeface="+mn-cs"/>
                        </a:rPr>
                        <a:t> or </a:t>
                      </a:r>
                      <a:r>
                        <a:rPr lang="fr-CA" sz="1800" b="0" i="0" u="none" strike="noStrike" kern="0" dirty="0" err="1">
                          <a:solidFill>
                            <a:schemeClr val="dk1"/>
                          </a:solidFill>
                          <a:latin typeface="Helvetica Light"/>
                          <a:ea typeface="+mn-ea"/>
                          <a:cs typeface="+mn-cs"/>
                        </a:rPr>
                        <a:t>virtual</a:t>
                      </a:r>
                      <a:endParaRPr lang="fr-CA" sz="1800" b="0" i="0" u="none" strike="noStrike" kern="0" dirty="0">
                        <a:solidFill>
                          <a:schemeClr val="dk1"/>
                        </a:solidFill>
                        <a:latin typeface="Helvetica Light"/>
                        <a:ea typeface="+mn-ea"/>
                        <a:cs typeface="+mn-cs"/>
                      </a:endParaRPr>
                    </a:p>
                    <a:p>
                      <a:pPr marL="0" lvl="0" algn="l" defTabSz="914400" rtl="0" eaLnBrk="1" latinLnBrk="0" hangingPunct="1">
                        <a:buNone/>
                      </a:pPr>
                      <a:endParaRPr lang="fr-CA" sz="1800" b="0" i="0" u="none" strike="noStrike" kern="0" dirty="0">
                        <a:solidFill>
                          <a:schemeClr val="dk1"/>
                        </a:solidFill>
                        <a:latin typeface="Helvetica Ligh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284347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4754817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>
            <a:extLst>
              <a:ext uri="{FF2B5EF4-FFF2-40B4-BE49-F238E27FC236}">
                <a16:creationId xmlns:a16="http://schemas.microsoft.com/office/drawing/2014/main" id="{5F866D44-3AA9-41F7-F1EC-8885058E45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fr-CA" sz="4400" dirty="0">
                <a:latin typeface="+mn-lt"/>
              </a:rPr>
              <a:t>Language Training Integrated Information System (LTIIS)</a:t>
            </a:r>
          </a:p>
        </p:txBody>
      </p:sp>
      <p:sp>
        <p:nvSpPr>
          <p:cNvPr id="5" name="Espace réservé du contenu 4">
            <a:extLst>
              <a:ext uri="{FF2B5EF4-FFF2-40B4-BE49-F238E27FC236}">
                <a16:creationId xmlns:a16="http://schemas.microsoft.com/office/drawing/2014/main" id="{8FF9CC8D-E5E5-41AA-A3A8-00424002A91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240378" y="2112135"/>
            <a:ext cx="4135055" cy="3619500"/>
          </a:xfrm>
        </p:spPr>
        <p:txBody>
          <a:bodyPr/>
          <a:lstStyle/>
          <a:p>
            <a:pPr marL="0" indent="0">
              <a:buNone/>
            </a:pPr>
            <a:r>
              <a:rPr lang="fr-CA"/>
              <a:t>Manages:</a:t>
            </a:r>
          </a:p>
          <a:p>
            <a:pPr>
              <a:buFontTx/>
              <a:buChar char="-"/>
            </a:pPr>
            <a:r>
              <a:rPr lang="fr-CA"/>
              <a:t>Students</a:t>
            </a:r>
          </a:p>
          <a:p>
            <a:pPr>
              <a:buFontTx/>
              <a:buChar char="-"/>
            </a:pPr>
            <a:r>
              <a:rPr lang="fr-CA"/>
              <a:t>Courses</a:t>
            </a:r>
          </a:p>
          <a:p>
            <a:pPr>
              <a:buFontTx/>
              <a:buChar char="-"/>
            </a:pPr>
            <a:r>
              <a:rPr lang="fr-CA"/>
              <a:t>Registrations</a:t>
            </a:r>
          </a:p>
          <a:p>
            <a:pPr>
              <a:buFontTx/>
              <a:buChar char="-"/>
            </a:pPr>
            <a:r>
              <a:rPr lang="fr-CA"/>
              <a:t>Requests and waiting lists</a:t>
            </a:r>
          </a:p>
          <a:p>
            <a:pPr>
              <a:buFontTx/>
              <a:buChar char="-"/>
            </a:pPr>
            <a:r>
              <a:rPr lang="fr-CA"/>
              <a:t>Waivers</a:t>
            </a:r>
          </a:p>
          <a:p>
            <a:pPr>
              <a:buFontTx/>
              <a:buChar char="-"/>
            </a:pPr>
            <a:r>
              <a:rPr lang="fr-CA"/>
              <a:t>Various workflows</a:t>
            </a:r>
            <a:endParaRPr lang="fr-CA" dirty="0"/>
          </a:p>
        </p:txBody>
      </p:sp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F02079F7-BA36-8589-CE6E-62BB875747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9B48A58-C655-4C70-B3F6-9D5AE28EBBCA}" type="slidenum">
              <a:rPr lang="en-US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19</a:t>
            </a:fld>
            <a:endParaRPr lang="en-US">
              <a:solidFill>
                <a:srgbClr val="000000"/>
              </a:solidFill>
            </a:endParaRPr>
          </a:p>
        </p:txBody>
      </p:sp>
      <p:pic>
        <p:nvPicPr>
          <p:cNvPr id="11" name="Espace réservé du contenu 10">
            <a:extLst>
              <a:ext uri="{FF2B5EF4-FFF2-40B4-BE49-F238E27FC236}">
                <a16:creationId xmlns:a16="http://schemas.microsoft.com/office/drawing/2014/main" id="{74200A1C-CA2C-7551-ACD6-BF2B9BC479D1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/>
          <a:stretch>
            <a:fillRect/>
          </a:stretch>
        </p:blipFill>
        <p:spPr>
          <a:xfrm>
            <a:off x="5375433" y="2253594"/>
            <a:ext cx="6307178" cy="3336582"/>
          </a:xfrm>
        </p:spPr>
      </p:pic>
    </p:spTree>
    <p:extLst>
      <p:ext uri="{BB962C8B-B14F-4D97-AF65-F5344CB8AC3E}">
        <p14:creationId xmlns:p14="http://schemas.microsoft.com/office/powerpoint/2010/main" val="29249297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4CCC305-B611-83A1-BFB7-B180F346F2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fr-CA" sz="4400" dirty="0" err="1">
                <a:latin typeface="Gill Sans MT" panose="020B0502020104020203" pitchFamily="34" charset="0"/>
              </a:rPr>
              <a:t>oVERVIEW</a:t>
            </a:r>
            <a:endParaRPr lang="fr-CA" sz="4400" dirty="0">
              <a:latin typeface="Gill Sans MT" panose="020B0502020104020203" pitchFamily="34" charset="0"/>
            </a:endParaRP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1132F61-F236-08DA-3350-757A15C8B7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1678" y="1178417"/>
            <a:ext cx="10178322" cy="5106473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fr-CA" dirty="0"/>
              <a:t>The Canadian </a:t>
            </a:r>
            <a:r>
              <a:rPr lang="fr-CA" dirty="0" err="1"/>
              <a:t>Defence</a:t>
            </a:r>
            <a:r>
              <a:rPr lang="fr-CA" dirty="0"/>
              <a:t> </a:t>
            </a:r>
            <a:r>
              <a:rPr lang="fr-CA" dirty="0" err="1"/>
              <a:t>Academy</a:t>
            </a:r>
            <a:r>
              <a:rPr lang="fr-CA" dirty="0"/>
              <a:t> (CDA)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fr-CA" dirty="0"/>
              <a:t>The Official </a:t>
            </a:r>
            <a:r>
              <a:rPr lang="fr-CA" dirty="0" err="1"/>
              <a:t>Languages</a:t>
            </a:r>
            <a:r>
              <a:rPr lang="fr-CA" dirty="0"/>
              <a:t> </a:t>
            </a:r>
            <a:r>
              <a:rPr lang="fr-CA" dirty="0" err="1"/>
              <a:t>Act</a:t>
            </a:r>
            <a:r>
              <a:rPr lang="fr-CA" dirty="0"/>
              <a:t> and </a:t>
            </a:r>
            <a:r>
              <a:rPr lang="fr-CA" dirty="0" err="1"/>
              <a:t>its</a:t>
            </a:r>
            <a:r>
              <a:rPr lang="fr-CA" dirty="0"/>
              <a:t> 2005 </a:t>
            </a:r>
            <a:r>
              <a:rPr lang="fr-CA" dirty="0" err="1"/>
              <a:t>Review</a:t>
            </a:r>
            <a:r>
              <a:rPr lang="fr-CA" dirty="0"/>
              <a:t> and Audit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fr-CA" dirty="0" err="1"/>
              <a:t>Individual</a:t>
            </a:r>
            <a:r>
              <a:rPr lang="fr-CA" dirty="0"/>
              <a:t> Training and </a:t>
            </a:r>
            <a:r>
              <a:rPr lang="fr-CA" dirty="0" err="1"/>
              <a:t>Education</a:t>
            </a:r>
            <a:r>
              <a:rPr lang="fr-CA" dirty="0"/>
              <a:t> Framework (IT&amp;E Framework) and Second Official Language </a:t>
            </a:r>
            <a:r>
              <a:rPr lang="fr-CA" dirty="0" err="1"/>
              <a:t>Education</a:t>
            </a:r>
            <a:r>
              <a:rPr lang="fr-CA" dirty="0"/>
              <a:t> and Training (SOLET)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fr-CA" dirty="0" err="1"/>
              <a:t>Language</a:t>
            </a:r>
            <a:r>
              <a:rPr lang="fr-CA" dirty="0"/>
              <a:t> Programs (LP) and the </a:t>
            </a:r>
            <a:r>
              <a:rPr lang="fr-CA" dirty="0" err="1"/>
              <a:t>Military</a:t>
            </a:r>
            <a:r>
              <a:rPr lang="fr-CA" dirty="0"/>
              <a:t> Second Language Training Program (MSLTP)</a:t>
            </a:r>
          </a:p>
          <a:p>
            <a:pPr marL="457200" indent="-457200"/>
            <a:r>
              <a:rPr lang="fr-CA" dirty="0" err="1"/>
              <a:t>Language</a:t>
            </a:r>
            <a:r>
              <a:rPr lang="fr-CA" dirty="0"/>
              <a:t> Course Options</a:t>
            </a:r>
          </a:p>
          <a:p>
            <a:pPr marL="457200" indent="-457200"/>
            <a:r>
              <a:rPr lang="fr-CA"/>
              <a:t>Monitoring SOLET</a:t>
            </a:r>
            <a:endParaRPr lang="fr-CA" dirty="0"/>
          </a:p>
          <a:p>
            <a:pPr marL="457200" indent="-457200"/>
            <a:r>
              <a:rPr lang="fr-CA" dirty="0" err="1"/>
              <a:t>Summary</a:t>
            </a:r>
            <a:r>
              <a:rPr lang="fr-CA" dirty="0"/>
              <a:t>: </a:t>
            </a:r>
            <a:r>
              <a:rPr lang="fr-CA" dirty="0" err="1"/>
              <a:t>Standardization</a:t>
            </a:r>
            <a:r>
              <a:rPr lang="fr-CA" dirty="0"/>
              <a:t> and </a:t>
            </a:r>
            <a:r>
              <a:rPr lang="fr-CA" dirty="0" err="1"/>
              <a:t>Flexibility</a:t>
            </a:r>
            <a:endParaRPr lang="fr-CA" dirty="0"/>
          </a:p>
          <a:p>
            <a:pPr marL="0" indent="0">
              <a:buNone/>
            </a:pPr>
            <a:endParaRPr lang="fr-CA" dirty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fr-CA" dirty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fr-CA" dirty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fr-CA" dirty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fr-CA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75D6C3B-9A91-197C-B6F7-7EB33A1DE4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1A805BE-8106-4A26-8812-F6D19C401018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358746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B051F1D-42D8-ECBC-A203-9F7E54F378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re 11">
            <a:extLst>
              <a:ext uri="{FF2B5EF4-FFF2-40B4-BE49-F238E27FC236}">
                <a16:creationId xmlns:a16="http://schemas.microsoft.com/office/drawing/2014/main" id="{80793E82-A36D-19EF-12FC-F256E9B4D2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1678" y="212501"/>
            <a:ext cx="10178322" cy="1662016"/>
          </a:xfrm>
        </p:spPr>
        <p:txBody>
          <a:bodyPr>
            <a:normAutofit/>
          </a:bodyPr>
          <a:lstStyle/>
          <a:p>
            <a:pPr algn="ctr"/>
            <a:r>
              <a:rPr lang="fr-CA" sz="4400" dirty="0">
                <a:latin typeface="+mn-lt"/>
              </a:rPr>
              <a:t>LTIIS </a:t>
            </a:r>
            <a:r>
              <a:rPr lang="fr-CA" sz="4400" dirty="0" err="1">
                <a:latin typeface="+mn-lt"/>
              </a:rPr>
              <a:t>Dashboaord</a:t>
            </a:r>
            <a:endParaRPr lang="fr-CA" sz="4400" dirty="0">
              <a:latin typeface="+mn-lt"/>
            </a:endParaRPr>
          </a:p>
        </p:txBody>
      </p:sp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7D058691-FB92-D6E8-9A96-041D4FE27D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9B48A58-C655-4C70-B3F6-9D5AE28EBBCA}" type="slidenum">
              <a:rPr lang="en-US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20</a:t>
            </a:fld>
            <a:endParaRPr lang="en-US">
              <a:solidFill>
                <a:srgbClr val="000000"/>
              </a:solidFill>
            </a:endParaRP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14E98C36-03B3-FEC6-949E-31785A5DCA2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875459"/>
            <a:ext cx="12192000" cy="59313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435007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C9CB0B8-4028-18E4-0753-27DC18E9EE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CA" dirty="0" err="1">
                <a:latin typeface="+mn-lt"/>
              </a:rPr>
              <a:t>summary</a:t>
            </a:r>
            <a:endParaRPr lang="fr-CA" dirty="0">
              <a:latin typeface="+mn-lt"/>
            </a:endParaRP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AAF3B5C5-060F-20E6-D445-F9E30C0B254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57300" y="1577329"/>
            <a:ext cx="4800600" cy="632529"/>
          </a:xfrm>
        </p:spPr>
        <p:txBody>
          <a:bodyPr/>
          <a:lstStyle/>
          <a:p>
            <a:r>
              <a:rPr lang="fr-CA" dirty="0" err="1"/>
              <a:t>Standardization</a:t>
            </a:r>
            <a:endParaRPr lang="fr-CA" dirty="0"/>
          </a:p>
        </p:txBody>
      </p:sp>
      <p:sp>
        <p:nvSpPr>
          <p:cNvPr id="5" name="Espace réservé du contenu 4">
            <a:extLst>
              <a:ext uri="{FF2B5EF4-FFF2-40B4-BE49-F238E27FC236}">
                <a16:creationId xmlns:a16="http://schemas.microsoft.com/office/drawing/2014/main" id="{2943EAC9-1934-A955-45EA-9F104317989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257300" y="2286000"/>
            <a:ext cx="4800600" cy="3619500"/>
          </a:xfrm>
        </p:spPr>
        <p:txBody>
          <a:bodyPr>
            <a:normAutofit fontScale="92500"/>
          </a:bodyPr>
          <a:lstStyle/>
          <a:p>
            <a:r>
              <a:rPr lang="fr-CA" dirty="0" err="1"/>
              <a:t>Centralized</a:t>
            </a:r>
            <a:r>
              <a:rPr lang="fr-CA" dirty="0"/>
              <a:t> Management</a:t>
            </a:r>
          </a:p>
          <a:p>
            <a:r>
              <a:rPr lang="fr-CA" dirty="0" err="1"/>
              <a:t>Systems</a:t>
            </a:r>
            <a:r>
              <a:rPr lang="fr-CA" dirty="0"/>
              <a:t> </a:t>
            </a:r>
            <a:r>
              <a:rPr lang="fr-CA" dirty="0" err="1"/>
              <a:t>Approach</a:t>
            </a:r>
            <a:r>
              <a:rPr lang="fr-CA" dirty="0"/>
              <a:t> to Training</a:t>
            </a:r>
          </a:p>
          <a:p>
            <a:r>
              <a:rPr lang="fr-CA" dirty="0"/>
              <a:t>Control documents</a:t>
            </a:r>
          </a:p>
          <a:p>
            <a:r>
              <a:rPr lang="fr-CA" dirty="0" err="1"/>
              <a:t>Military</a:t>
            </a:r>
            <a:r>
              <a:rPr lang="fr-CA" dirty="0"/>
              <a:t> Second Language </a:t>
            </a:r>
            <a:r>
              <a:rPr lang="fr-CA" dirty="0" err="1"/>
              <a:t>Language</a:t>
            </a:r>
            <a:r>
              <a:rPr lang="fr-CA" dirty="0"/>
              <a:t> Programme </a:t>
            </a:r>
          </a:p>
          <a:p>
            <a:r>
              <a:rPr lang="fr-CA" dirty="0"/>
              <a:t>Train-the-</a:t>
            </a:r>
            <a:r>
              <a:rPr lang="fr-CA" dirty="0" err="1"/>
              <a:t>Trainers</a:t>
            </a:r>
            <a:r>
              <a:rPr lang="fr-CA" dirty="0"/>
              <a:t> and Training Guides</a:t>
            </a:r>
          </a:p>
          <a:p>
            <a:r>
              <a:rPr lang="fr-CA" dirty="0" err="1"/>
              <a:t>Committees</a:t>
            </a:r>
            <a:endParaRPr lang="fr-CA" dirty="0"/>
          </a:p>
          <a:p>
            <a:r>
              <a:rPr lang="fr-CA" dirty="0"/>
              <a:t>Staff Assistance </a:t>
            </a:r>
            <a:r>
              <a:rPr lang="fr-CA" dirty="0" err="1"/>
              <a:t>Visits</a:t>
            </a:r>
            <a:endParaRPr lang="fr-CA" dirty="0"/>
          </a:p>
          <a:p>
            <a:r>
              <a:rPr lang="fr-CA" dirty="0"/>
              <a:t>LTIIS</a:t>
            </a:r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960D6716-0B9E-581E-3E82-7318B2F497E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543712" y="1653471"/>
            <a:ext cx="4800600" cy="632529"/>
          </a:xfrm>
        </p:spPr>
        <p:txBody>
          <a:bodyPr/>
          <a:lstStyle/>
          <a:p>
            <a:r>
              <a:rPr lang="fr-CA" dirty="0" err="1"/>
              <a:t>flexibility</a:t>
            </a:r>
            <a:endParaRPr lang="fr-CA" dirty="0"/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951910E8-37A4-1D15-9B91-7FE8967282E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624828" y="2286000"/>
            <a:ext cx="4800600" cy="2996398"/>
          </a:xfrm>
        </p:spPr>
        <p:txBody>
          <a:bodyPr>
            <a:normAutofit fontScale="92500" lnSpcReduction="10000"/>
          </a:bodyPr>
          <a:lstStyle/>
          <a:p>
            <a:r>
              <a:rPr lang="fr-CA" dirty="0" err="1"/>
              <a:t>Decentralized</a:t>
            </a:r>
            <a:r>
              <a:rPr lang="fr-CA" dirty="0"/>
              <a:t> Delivery of Training</a:t>
            </a:r>
          </a:p>
          <a:p>
            <a:r>
              <a:rPr lang="fr-CA" dirty="0"/>
              <a:t>Course options: single PL, back-to-back, </a:t>
            </a:r>
            <a:r>
              <a:rPr lang="fr-CA" dirty="0" err="1"/>
              <a:t>continuous</a:t>
            </a:r>
            <a:r>
              <a:rPr lang="fr-CA" dirty="0"/>
              <a:t>, distance </a:t>
            </a:r>
            <a:r>
              <a:rPr lang="fr-CA" dirty="0" err="1"/>
              <a:t>tutoring</a:t>
            </a:r>
            <a:r>
              <a:rPr lang="fr-CA" dirty="0"/>
              <a:t>, </a:t>
            </a:r>
            <a:r>
              <a:rPr lang="fr-CA" dirty="0" err="1"/>
              <a:t>autonomous</a:t>
            </a:r>
            <a:r>
              <a:rPr lang="fr-CA" dirty="0"/>
              <a:t>, </a:t>
            </a:r>
            <a:r>
              <a:rPr lang="fr-CA" dirty="0" err="1"/>
              <a:t>specific</a:t>
            </a:r>
            <a:r>
              <a:rPr lang="fr-CA" dirty="0"/>
              <a:t> </a:t>
            </a:r>
            <a:r>
              <a:rPr lang="fr-CA" dirty="0" err="1"/>
              <a:t>skill</a:t>
            </a:r>
            <a:r>
              <a:rPr lang="fr-CA" dirty="0"/>
              <a:t>, </a:t>
            </a:r>
            <a:r>
              <a:rPr lang="fr-CA" dirty="0" err="1"/>
              <a:t>language</a:t>
            </a:r>
            <a:r>
              <a:rPr lang="fr-CA" dirty="0"/>
              <a:t> </a:t>
            </a:r>
            <a:r>
              <a:rPr lang="fr-CA" dirty="0" err="1"/>
              <a:t>rentention</a:t>
            </a:r>
            <a:r>
              <a:rPr lang="fr-CA" dirty="0"/>
              <a:t>, </a:t>
            </a:r>
            <a:r>
              <a:rPr lang="fr-CA" dirty="0" err="1"/>
              <a:t>accelerated</a:t>
            </a:r>
            <a:r>
              <a:rPr lang="fr-CA" dirty="0"/>
              <a:t> formats</a:t>
            </a:r>
          </a:p>
          <a:p>
            <a:r>
              <a:rPr lang="fr-CA" dirty="0"/>
              <a:t>Delivery formats: in-</a:t>
            </a:r>
            <a:r>
              <a:rPr lang="fr-CA" dirty="0" err="1"/>
              <a:t>person</a:t>
            </a:r>
            <a:r>
              <a:rPr lang="fr-CA" dirty="0"/>
              <a:t>, </a:t>
            </a:r>
            <a:r>
              <a:rPr lang="fr-CA" dirty="0" err="1"/>
              <a:t>hybrid</a:t>
            </a:r>
            <a:r>
              <a:rPr lang="fr-CA" dirty="0"/>
              <a:t>, distance, self-</a:t>
            </a:r>
            <a:r>
              <a:rPr lang="fr-CA" dirty="0" err="1"/>
              <a:t>paced</a:t>
            </a:r>
            <a:r>
              <a:rPr lang="fr-CA" dirty="0"/>
              <a:t>, </a:t>
            </a:r>
            <a:r>
              <a:rPr lang="fr-CA" dirty="0" err="1"/>
              <a:t>blended</a:t>
            </a:r>
            <a:r>
              <a:rPr lang="fr-CA" dirty="0"/>
              <a:t>, full time, part time</a:t>
            </a:r>
          </a:p>
          <a:p>
            <a:r>
              <a:rPr lang="fr-CA" dirty="0" err="1"/>
              <a:t>Waiver</a:t>
            </a:r>
            <a:r>
              <a:rPr lang="fr-CA" dirty="0"/>
              <a:t> </a:t>
            </a:r>
            <a:r>
              <a:rPr lang="fr-CA" dirty="0" err="1"/>
              <a:t>Requests</a:t>
            </a:r>
            <a:endParaRPr lang="fr-CA" dirty="0"/>
          </a:p>
          <a:p>
            <a:endParaRPr lang="fr-CA" dirty="0"/>
          </a:p>
          <a:p>
            <a:endParaRPr lang="fr-CA" dirty="0"/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08DECD5A-E3F9-D70B-F140-C1E6C6D4BC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9B48A58-C655-4C70-B3F6-9D5AE28EBBCA}" type="slidenum">
              <a:rPr lang="en-US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21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3473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3262241-6BFE-206B-9721-63D936CE29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41F0990-EE47-0384-A895-F73C9A236A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2659" y="382385"/>
            <a:ext cx="10277341" cy="899063"/>
          </a:xfrm>
        </p:spPr>
        <p:txBody>
          <a:bodyPr>
            <a:normAutofit/>
          </a:bodyPr>
          <a:lstStyle/>
          <a:p>
            <a:pPr algn="ctr"/>
            <a:r>
              <a:rPr lang="fr-CA" sz="4000" dirty="0">
                <a:latin typeface="+mn-lt"/>
              </a:rPr>
              <a:t>The </a:t>
            </a:r>
            <a:r>
              <a:rPr lang="fr-CA" sz="4000" dirty="0" err="1">
                <a:latin typeface="+mn-lt"/>
              </a:rPr>
              <a:t>canadian</a:t>
            </a:r>
            <a:r>
              <a:rPr lang="fr-CA" sz="4000" dirty="0">
                <a:latin typeface="+mn-lt"/>
              </a:rPr>
              <a:t> </a:t>
            </a:r>
            <a:r>
              <a:rPr lang="fr-CA" sz="4000" dirty="0" err="1">
                <a:latin typeface="+mn-lt"/>
              </a:rPr>
              <a:t>defence</a:t>
            </a:r>
            <a:r>
              <a:rPr lang="fr-CA" sz="4000" dirty="0">
                <a:latin typeface="+mn-lt"/>
              </a:rPr>
              <a:t> </a:t>
            </a:r>
            <a:r>
              <a:rPr lang="fr-CA" sz="4000" dirty="0" err="1">
                <a:latin typeface="+mn-lt"/>
              </a:rPr>
              <a:t>academy</a:t>
            </a:r>
            <a:endParaRPr lang="fr-CA" sz="4000" dirty="0">
              <a:latin typeface="+mn-lt"/>
            </a:endParaRP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B4017C7D-A9A2-3A4F-7E93-15919800AB0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943600" y="1835239"/>
            <a:ext cx="5504796" cy="454044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fr-CA" dirty="0"/>
              <a:t>UNITS AND DIRECTORATES</a:t>
            </a:r>
          </a:p>
          <a:p>
            <a:r>
              <a:rPr lang="fr-CA" dirty="0"/>
              <a:t>Royal </a:t>
            </a:r>
            <a:r>
              <a:rPr lang="fr-CA" dirty="0" err="1"/>
              <a:t>Military</a:t>
            </a:r>
            <a:r>
              <a:rPr lang="fr-CA" dirty="0"/>
              <a:t> </a:t>
            </a:r>
            <a:r>
              <a:rPr lang="fr-CA" dirty="0" err="1"/>
              <a:t>College</a:t>
            </a:r>
            <a:r>
              <a:rPr lang="fr-CA" dirty="0"/>
              <a:t> of Canada</a:t>
            </a:r>
          </a:p>
          <a:p>
            <a:r>
              <a:rPr lang="fr-CA" dirty="0"/>
              <a:t>Collège militaire royal de Saint-Jean</a:t>
            </a:r>
          </a:p>
          <a:p>
            <a:r>
              <a:rPr lang="fr-CA" dirty="0"/>
              <a:t>Canadian Forces </a:t>
            </a:r>
            <a:r>
              <a:rPr lang="fr-CA" dirty="0" err="1"/>
              <a:t>College</a:t>
            </a:r>
            <a:endParaRPr lang="fr-CA" dirty="0"/>
          </a:p>
          <a:p>
            <a:r>
              <a:rPr lang="fr-CA" dirty="0"/>
              <a:t>Chief Warrant </a:t>
            </a:r>
            <a:r>
              <a:rPr lang="fr-CA" dirty="0" err="1"/>
              <a:t>Officer</a:t>
            </a:r>
            <a:r>
              <a:rPr lang="fr-CA" dirty="0"/>
              <a:t> Robert </a:t>
            </a:r>
            <a:r>
              <a:rPr lang="fr-CA" dirty="0" err="1"/>
              <a:t>Osside</a:t>
            </a:r>
            <a:r>
              <a:rPr lang="fr-CA" dirty="0"/>
              <a:t> Profession of Arms Institute</a:t>
            </a:r>
          </a:p>
          <a:p>
            <a:r>
              <a:rPr lang="fr-CA" dirty="0"/>
              <a:t>Dallaire Center of Excellence for </a:t>
            </a:r>
            <a:r>
              <a:rPr lang="fr-CA" dirty="0" err="1"/>
              <a:t>Peace</a:t>
            </a:r>
            <a:r>
              <a:rPr lang="fr-CA" dirty="0"/>
              <a:t> and Security</a:t>
            </a:r>
          </a:p>
          <a:p>
            <a:r>
              <a:rPr lang="fr-CA" dirty="0"/>
              <a:t>Canadian </a:t>
            </a:r>
            <a:r>
              <a:rPr lang="fr-CA" dirty="0" err="1"/>
              <a:t>Military</a:t>
            </a:r>
            <a:r>
              <a:rPr lang="fr-CA" dirty="0"/>
              <a:t> Journal</a:t>
            </a:r>
          </a:p>
          <a:p>
            <a:r>
              <a:rPr lang="fr-CA" dirty="0" err="1"/>
              <a:t>Directoral</a:t>
            </a:r>
            <a:r>
              <a:rPr lang="fr-CA" dirty="0"/>
              <a:t> of </a:t>
            </a:r>
            <a:r>
              <a:rPr lang="fr-CA" dirty="0" err="1"/>
              <a:t>Profesionnal</a:t>
            </a:r>
            <a:r>
              <a:rPr lang="fr-CA" dirty="0"/>
              <a:t> </a:t>
            </a:r>
            <a:r>
              <a:rPr lang="fr-CA" dirty="0" err="1"/>
              <a:t>Development</a:t>
            </a:r>
            <a:endParaRPr lang="fr-CA" dirty="0"/>
          </a:p>
          <a:p>
            <a:r>
              <a:rPr lang="fr-CA" dirty="0" err="1"/>
              <a:t>Directorate</a:t>
            </a:r>
            <a:r>
              <a:rPr lang="fr-CA" dirty="0"/>
              <a:t> of </a:t>
            </a:r>
            <a:r>
              <a:rPr lang="fr-CA" dirty="0" err="1"/>
              <a:t>Individual</a:t>
            </a:r>
            <a:r>
              <a:rPr lang="fr-CA" dirty="0"/>
              <a:t> Training and </a:t>
            </a:r>
            <a:r>
              <a:rPr lang="fr-CA" dirty="0" err="1"/>
              <a:t>Education</a:t>
            </a:r>
            <a:endParaRPr lang="fr-CA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624EE73-F977-6203-23D2-D84FDF0B5A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1A805BE-8106-4A26-8812-F6D19C401018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3</a:t>
            </a:fld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8" name="Espace réservé du contenu 7">
            <a:extLst>
              <a:ext uri="{FF2B5EF4-FFF2-40B4-BE49-F238E27FC236}">
                <a16:creationId xmlns:a16="http://schemas.microsoft.com/office/drawing/2014/main" id="{DB8F17AB-F16F-7CC3-BA4D-9449E450B7A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257300" y="1835239"/>
            <a:ext cx="4286905" cy="454044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fr-CA" dirty="0"/>
              <a:t>MISSION</a:t>
            </a:r>
          </a:p>
          <a:p>
            <a:r>
              <a:rPr lang="fr-CA" dirty="0" err="1"/>
              <a:t>Providing</a:t>
            </a:r>
            <a:r>
              <a:rPr lang="fr-CA" dirty="0"/>
              <a:t> </a:t>
            </a:r>
            <a:r>
              <a:rPr lang="fr-CA" dirty="0" err="1"/>
              <a:t>continuing</a:t>
            </a:r>
            <a:r>
              <a:rPr lang="fr-CA" dirty="0"/>
              <a:t> </a:t>
            </a:r>
            <a:r>
              <a:rPr lang="fr-CA" dirty="0" err="1"/>
              <a:t>education</a:t>
            </a:r>
            <a:endParaRPr lang="fr-CA" dirty="0"/>
          </a:p>
          <a:p>
            <a:r>
              <a:rPr lang="fr-CA" dirty="0" err="1"/>
              <a:t>Enhancing</a:t>
            </a:r>
            <a:r>
              <a:rPr lang="fr-CA" dirty="0"/>
              <a:t> the Profession of Arms</a:t>
            </a:r>
          </a:p>
          <a:p>
            <a:r>
              <a:rPr lang="fr-CA" dirty="0" err="1"/>
              <a:t>Contributing</a:t>
            </a:r>
            <a:r>
              <a:rPr lang="fr-CA" dirty="0"/>
              <a:t> to the </a:t>
            </a:r>
            <a:r>
              <a:rPr lang="fr-CA" dirty="0" err="1"/>
              <a:t>defence</a:t>
            </a:r>
            <a:r>
              <a:rPr lang="fr-CA" dirty="0"/>
              <a:t> </a:t>
            </a:r>
            <a:r>
              <a:rPr lang="fr-CA" dirty="0" err="1"/>
              <a:t>diplomacy</a:t>
            </a:r>
            <a:r>
              <a:rPr lang="fr-CA" dirty="0"/>
              <a:t> objectives by </a:t>
            </a:r>
            <a:r>
              <a:rPr lang="fr-CA" dirty="0" err="1"/>
              <a:t>creating</a:t>
            </a:r>
            <a:r>
              <a:rPr lang="fr-CA" dirty="0"/>
              <a:t> </a:t>
            </a:r>
            <a:r>
              <a:rPr lang="fr-CA" dirty="0" err="1"/>
              <a:t>strategic</a:t>
            </a:r>
            <a:r>
              <a:rPr lang="fr-CA" dirty="0"/>
              <a:t> </a:t>
            </a:r>
            <a:r>
              <a:rPr lang="fr-CA" dirty="0" err="1"/>
              <a:t>educational</a:t>
            </a:r>
            <a:r>
              <a:rPr lang="fr-CA" dirty="0"/>
              <a:t> </a:t>
            </a:r>
            <a:r>
              <a:rPr lang="fr-CA" dirty="0" err="1"/>
              <a:t>opportunities</a:t>
            </a:r>
            <a:r>
              <a:rPr lang="fr-CA" dirty="0"/>
              <a:t> </a:t>
            </a:r>
            <a:r>
              <a:rPr lang="fr-CA" dirty="0" err="1"/>
              <a:t>through</a:t>
            </a:r>
            <a:r>
              <a:rPr lang="fr-CA" dirty="0"/>
              <a:t> effective engagements and partnerships</a:t>
            </a:r>
          </a:p>
          <a:p>
            <a:pPr marL="0" indent="0">
              <a:buNone/>
            </a:pPr>
            <a:endParaRPr lang="fr-CA" dirty="0"/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5EBFB5B3-3D06-4E15-4419-DA7DE7BADC10}"/>
              </a:ext>
            </a:extLst>
          </p:cNvPr>
          <p:cNvSpPr txBox="1"/>
          <p:nvPr/>
        </p:nvSpPr>
        <p:spPr>
          <a:xfrm>
            <a:off x="1101143" y="1094704"/>
            <a:ext cx="1047696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CA" sz="1600" i="1" dirty="0" err="1"/>
              <a:t>Dedicated</a:t>
            </a:r>
            <a:r>
              <a:rPr lang="fr-CA" sz="1600" i="1" dirty="0"/>
              <a:t> to </a:t>
            </a:r>
            <a:r>
              <a:rPr lang="fr-CA" sz="1600" i="1" dirty="0" err="1"/>
              <a:t>promoting</a:t>
            </a:r>
            <a:r>
              <a:rPr lang="fr-CA" sz="1600" i="1" dirty="0"/>
              <a:t> </a:t>
            </a:r>
            <a:r>
              <a:rPr lang="fr-CA" sz="1600" i="1" dirty="0" err="1"/>
              <a:t>lifelong</a:t>
            </a:r>
            <a:r>
              <a:rPr lang="fr-CA" sz="1600" i="1" dirty="0"/>
              <a:t> </a:t>
            </a:r>
            <a:r>
              <a:rPr lang="fr-CA" sz="1600" i="1" dirty="0" err="1"/>
              <a:t>learning</a:t>
            </a:r>
            <a:r>
              <a:rPr lang="fr-CA" sz="1600" i="1" dirty="0"/>
              <a:t> and </a:t>
            </a:r>
            <a:r>
              <a:rPr lang="fr-CA" sz="1600" i="1" dirty="0" err="1"/>
              <a:t>professional</a:t>
            </a:r>
            <a:r>
              <a:rPr lang="fr-CA" sz="1600" i="1" dirty="0"/>
              <a:t> </a:t>
            </a:r>
            <a:r>
              <a:rPr lang="fr-CA" sz="1600" i="1" dirty="0" err="1"/>
              <a:t>development</a:t>
            </a:r>
            <a:r>
              <a:rPr lang="fr-CA" sz="1600" i="1" dirty="0"/>
              <a:t> </a:t>
            </a:r>
            <a:r>
              <a:rPr lang="fr-CA" sz="1600" i="1" dirty="0" err="1"/>
              <a:t>amongst</a:t>
            </a:r>
            <a:r>
              <a:rPr lang="fr-CA" sz="1600" i="1" dirty="0"/>
              <a:t> the CAF </a:t>
            </a:r>
            <a:r>
              <a:rPr lang="fr-CA" sz="1600" i="1" dirty="0" err="1"/>
              <a:t>members</a:t>
            </a:r>
            <a:r>
              <a:rPr lang="fr-CA" sz="1600" i="1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4237281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C733198-336F-88FF-808A-F2754FFAB2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26E1C1B-EAD0-3F3F-4607-45793DEAE4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2659" y="382385"/>
            <a:ext cx="10277341" cy="802471"/>
          </a:xfrm>
        </p:spPr>
        <p:txBody>
          <a:bodyPr>
            <a:noAutofit/>
          </a:bodyPr>
          <a:lstStyle/>
          <a:p>
            <a:pPr algn="ctr"/>
            <a:r>
              <a:rPr lang="fr-CA" sz="4400" dirty="0">
                <a:latin typeface="+mn-lt"/>
              </a:rPr>
              <a:t>The Official </a:t>
            </a:r>
            <a:r>
              <a:rPr lang="fr-CA" sz="4400" dirty="0" err="1">
                <a:latin typeface="+mn-lt"/>
              </a:rPr>
              <a:t>languages</a:t>
            </a:r>
            <a:r>
              <a:rPr lang="fr-CA" sz="4400" dirty="0">
                <a:latin typeface="+mn-lt"/>
              </a:rPr>
              <a:t> </a:t>
            </a:r>
            <a:r>
              <a:rPr lang="fr-CA" sz="4400" dirty="0" err="1">
                <a:latin typeface="+mn-lt"/>
              </a:rPr>
              <a:t>act</a:t>
            </a:r>
            <a:r>
              <a:rPr lang="fr-CA" sz="4400" dirty="0">
                <a:latin typeface="+mn-lt"/>
              </a:rPr>
              <a:t> </a:t>
            </a:r>
            <a:br>
              <a:rPr lang="fr-CA" sz="4400" dirty="0">
                <a:latin typeface="+mn-lt"/>
              </a:rPr>
            </a:br>
            <a:endParaRPr lang="fr-CA" sz="4400" dirty="0">
              <a:latin typeface="+mn-lt"/>
            </a:endParaRP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0CEDB20B-6A7F-8C6C-0204-B218FAFB38D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59131" y="1732208"/>
            <a:ext cx="5376931" cy="4436544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fr-CA" dirty="0"/>
              <a:t>REQUIREMENTS FOR DND AND CAF</a:t>
            </a:r>
          </a:p>
          <a:p>
            <a:r>
              <a:rPr lang="fr-CA" dirty="0"/>
              <a:t>Communication </a:t>
            </a:r>
            <a:r>
              <a:rPr lang="fr-CA" dirty="0" err="1"/>
              <a:t>with</a:t>
            </a:r>
            <a:r>
              <a:rPr lang="fr-CA" dirty="0"/>
              <a:t> the public in </a:t>
            </a:r>
            <a:r>
              <a:rPr lang="fr-CA" dirty="0" err="1"/>
              <a:t>both</a:t>
            </a:r>
            <a:r>
              <a:rPr lang="fr-CA" dirty="0"/>
              <a:t> </a:t>
            </a:r>
            <a:r>
              <a:rPr lang="fr-CA" dirty="0" err="1"/>
              <a:t>OLs</a:t>
            </a:r>
            <a:r>
              <a:rPr lang="fr-CA" dirty="0"/>
              <a:t>.</a:t>
            </a:r>
          </a:p>
          <a:p>
            <a:r>
              <a:rPr lang="fr-CA" dirty="0"/>
              <a:t>Work </a:t>
            </a:r>
            <a:r>
              <a:rPr lang="fr-CA" dirty="0" err="1"/>
              <a:t>Environment</a:t>
            </a:r>
            <a:r>
              <a:rPr lang="fr-CA" dirty="0"/>
              <a:t> </a:t>
            </a:r>
            <a:r>
              <a:rPr lang="fr-CA" dirty="0" err="1"/>
              <a:t>conducive</a:t>
            </a:r>
            <a:r>
              <a:rPr lang="fr-CA" dirty="0"/>
              <a:t> to the effective use of </a:t>
            </a:r>
            <a:r>
              <a:rPr lang="fr-CA" dirty="0" err="1"/>
              <a:t>both</a:t>
            </a:r>
            <a:r>
              <a:rPr lang="fr-CA" dirty="0"/>
              <a:t> </a:t>
            </a:r>
            <a:r>
              <a:rPr lang="fr-CA" dirty="0" err="1"/>
              <a:t>OLs</a:t>
            </a:r>
            <a:r>
              <a:rPr lang="fr-CA" dirty="0"/>
              <a:t>.</a:t>
            </a:r>
          </a:p>
          <a:p>
            <a:r>
              <a:rPr lang="fr-CA" dirty="0" err="1"/>
              <a:t>Equal</a:t>
            </a:r>
            <a:r>
              <a:rPr lang="fr-CA" dirty="0"/>
              <a:t> </a:t>
            </a:r>
            <a:r>
              <a:rPr lang="fr-CA" dirty="0" err="1"/>
              <a:t>opportunity</a:t>
            </a:r>
            <a:r>
              <a:rPr lang="fr-CA" dirty="0"/>
              <a:t> for </a:t>
            </a:r>
            <a:r>
              <a:rPr lang="fr-CA" dirty="0" err="1"/>
              <a:t>employment</a:t>
            </a:r>
            <a:r>
              <a:rPr lang="fr-CA" dirty="0"/>
              <a:t> and </a:t>
            </a:r>
            <a:r>
              <a:rPr lang="fr-CA" dirty="0" err="1"/>
              <a:t>carreer</a:t>
            </a:r>
            <a:r>
              <a:rPr lang="fr-CA" dirty="0"/>
              <a:t> </a:t>
            </a:r>
            <a:r>
              <a:rPr lang="fr-CA" dirty="0" err="1"/>
              <a:t>advancement</a:t>
            </a:r>
            <a:r>
              <a:rPr lang="fr-CA" dirty="0"/>
              <a:t>.</a:t>
            </a:r>
          </a:p>
          <a:p>
            <a:r>
              <a:rPr lang="fr-CA" dirty="0" err="1"/>
              <a:t>Vitality</a:t>
            </a:r>
            <a:r>
              <a:rPr lang="fr-CA" dirty="0"/>
              <a:t> of OL </a:t>
            </a:r>
            <a:r>
              <a:rPr lang="fr-CA" dirty="0" err="1"/>
              <a:t>minority</a:t>
            </a:r>
            <a:r>
              <a:rPr lang="fr-CA" dirty="0"/>
              <a:t> </a:t>
            </a:r>
            <a:r>
              <a:rPr lang="fr-CA" dirty="0" err="1"/>
              <a:t>communities</a:t>
            </a:r>
            <a:r>
              <a:rPr lang="fr-CA" dirty="0"/>
              <a:t> </a:t>
            </a:r>
            <a:r>
              <a:rPr lang="fr-CA" dirty="0" err="1"/>
              <a:t>promoted</a:t>
            </a:r>
            <a:r>
              <a:rPr lang="fr-CA" dirty="0"/>
              <a:t> by </a:t>
            </a:r>
            <a:r>
              <a:rPr lang="fr-CA" dirty="0" err="1"/>
              <a:t>supporting</a:t>
            </a:r>
            <a:r>
              <a:rPr lang="fr-CA" dirty="0"/>
              <a:t> </a:t>
            </a:r>
            <a:r>
              <a:rPr lang="fr-CA" dirty="0" err="1"/>
              <a:t>their</a:t>
            </a:r>
            <a:r>
              <a:rPr lang="fr-CA" dirty="0"/>
              <a:t> </a:t>
            </a:r>
            <a:r>
              <a:rPr lang="fr-CA" dirty="0" err="1"/>
              <a:t>development</a:t>
            </a:r>
            <a:r>
              <a:rPr lang="fr-CA" dirty="0"/>
              <a:t>.</a:t>
            </a:r>
          </a:p>
          <a:p>
            <a:r>
              <a:rPr lang="fr-CA" dirty="0"/>
              <a:t>Language </a:t>
            </a:r>
            <a:r>
              <a:rPr lang="fr-CA" dirty="0" err="1"/>
              <a:t>requirements</a:t>
            </a:r>
            <a:r>
              <a:rPr lang="fr-CA" dirty="0"/>
              <a:t> of DND and CAF positions are </a:t>
            </a:r>
            <a:r>
              <a:rPr lang="fr-CA" dirty="0" err="1"/>
              <a:t>determined</a:t>
            </a:r>
            <a:r>
              <a:rPr lang="fr-CA" dirty="0"/>
              <a:t> </a:t>
            </a:r>
            <a:r>
              <a:rPr lang="fr-CA" dirty="0" err="1"/>
              <a:t>based</a:t>
            </a:r>
            <a:r>
              <a:rPr lang="fr-CA" dirty="0"/>
              <a:t> on the </a:t>
            </a:r>
            <a:r>
              <a:rPr lang="fr-CA" dirty="0" err="1"/>
              <a:t>functions</a:t>
            </a:r>
            <a:r>
              <a:rPr lang="fr-CA" dirty="0"/>
              <a:t> to </a:t>
            </a:r>
            <a:r>
              <a:rPr lang="fr-CA" dirty="0" err="1"/>
              <a:t>be</a:t>
            </a:r>
            <a:r>
              <a:rPr lang="fr-CA" dirty="0"/>
              <a:t> </a:t>
            </a:r>
            <a:r>
              <a:rPr lang="fr-CA" dirty="0" err="1"/>
              <a:t>performed</a:t>
            </a:r>
            <a:r>
              <a:rPr lang="fr-CA" dirty="0"/>
              <a:t>.</a:t>
            </a:r>
          </a:p>
          <a:p>
            <a:r>
              <a:rPr lang="fr-CA" dirty="0"/>
              <a:t>Language Training and Certification.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2C6990F5-704C-4639-87BC-96DCF9A6B0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1A805BE-8106-4A26-8812-F6D19C401018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4</a:t>
            </a:fld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8" name="Espace réservé du contenu 7">
            <a:extLst>
              <a:ext uri="{FF2B5EF4-FFF2-40B4-BE49-F238E27FC236}">
                <a16:creationId xmlns:a16="http://schemas.microsoft.com/office/drawing/2014/main" id="{C74BF323-9FBA-480E-EC7F-0585FFD3BF8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257300" y="1732208"/>
            <a:ext cx="4460920" cy="4173291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fr-CA" dirty="0"/>
              <a:t>KEY COMPONENTS</a:t>
            </a:r>
          </a:p>
          <a:p>
            <a:r>
              <a:rPr lang="fr-CA" dirty="0"/>
              <a:t>Communication and Services</a:t>
            </a:r>
          </a:p>
          <a:p>
            <a:r>
              <a:rPr lang="fr-CA" dirty="0"/>
              <a:t>Language of Work</a:t>
            </a:r>
          </a:p>
          <a:p>
            <a:r>
              <a:rPr lang="fr-CA" dirty="0"/>
              <a:t>Participation</a:t>
            </a:r>
          </a:p>
          <a:p>
            <a:r>
              <a:rPr lang="fr-CA" dirty="0" err="1"/>
              <a:t>Advancement</a:t>
            </a:r>
            <a:r>
              <a:rPr lang="fr-CA" dirty="0"/>
              <a:t> of </a:t>
            </a:r>
            <a:r>
              <a:rPr lang="fr-CA" dirty="0" err="1"/>
              <a:t>Equality</a:t>
            </a:r>
            <a:endParaRPr lang="fr-CA" dirty="0"/>
          </a:p>
          <a:p>
            <a:r>
              <a:rPr lang="fr-CA" dirty="0"/>
              <a:t>Commissionner of Official </a:t>
            </a:r>
            <a:r>
              <a:rPr lang="fr-CA" dirty="0" err="1"/>
              <a:t>Languages</a:t>
            </a:r>
            <a:endParaRPr lang="fr-CA" dirty="0"/>
          </a:p>
          <a:p>
            <a:pPr marL="0" indent="0">
              <a:buNone/>
            </a:pPr>
            <a:endParaRPr lang="fr-CA" dirty="0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38497FCF-1F4E-FD1A-1D25-18C46745E27E}"/>
              </a:ext>
            </a:extLst>
          </p:cNvPr>
          <p:cNvSpPr txBox="1"/>
          <p:nvPr/>
        </p:nvSpPr>
        <p:spPr>
          <a:xfrm>
            <a:off x="1257300" y="991673"/>
            <a:ext cx="978204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CA" sz="2000" dirty="0"/>
              <a:t>And the </a:t>
            </a:r>
            <a:r>
              <a:rPr lang="fr-CA" sz="2000" dirty="0" err="1"/>
              <a:t>Defence</a:t>
            </a:r>
            <a:r>
              <a:rPr lang="fr-CA" sz="2000" dirty="0"/>
              <a:t> Administrative </a:t>
            </a:r>
            <a:r>
              <a:rPr lang="fr-CA" sz="2000" dirty="0" err="1"/>
              <a:t>Orders</a:t>
            </a:r>
            <a:r>
              <a:rPr lang="fr-CA" sz="2000" dirty="0"/>
              <a:t> and Directives</a:t>
            </a:r>
          </a:p>
        </p:txBody>
      </p:sp>
    </p:spTree>
    <p:extLst>
      <p:ext uri="{BB962C8B-B14F-4D97-AF65-F5344CB8AC3E}">
        <p14:creationId xmlns:p14="http://schemas.microsoft.com/office/powerpoint/2010/main" val="266056999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5">
            <a:extLst>
              <a:ext uri="{FF2B5EF4-FFF2-40B4-BE49-F238E27FC236}">
                <a16:creationId xmlns:a16="http://schemas.microsoft.com/office/drawing/2014/main" id="{557A6A4D-6BBD-BDA6-37BF-A9CAC3D8F3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1678" y="382385"/>
            <a:ext cx="10178322" cy="808911"/>
          </a:xfrm>
        </p:spPr>
        <p:txBody>
          <a:bodyPr/>
          <a:lstStyle/>
          <a:p>
            <a:pPr algn="ctr"/>
            <a:r>
              <a:rPr lang="fr-CA" dirty="0">
                <a:latin typeface="+mn-lt"/>
              </a:rPr>
              <a:t>2005 </a:t>
            </a:r>
            <a:r>
              <a:rPr lang="fr-CA" dirty="0" err="1">
                <a:latin typeface="+mn-lt"/>
              </a:rPr>
              <a:t>Review</a:t>
            </a:r>
            <a:r>
              <a:rPr lang="fr-CA" dirty="0">
                <a:latin typeface="+mn-lt"/>
              </a:rPr>
              <a:t> and audit</a:t>
            </a:r>
          </a:p>
        </p:txBody>
      </p:sp>
      <p:graphicFrame>
        <p:nvGraphicFramePr>
          <p:cNvPr id="14" name="Espace réservé du contenu 7">
            <a:extLst>
              <a:ext uri="{FF2B5EF4-FFF2-40B4-BE49-F238E27FC236}">
                <a16:creationId xmlns:a16="http://schemas.microsoft.com/office/drawing/2014/main" id="{92B779FD-7D3A-ADA6-D95B-7D99D232A467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1251678" y="2131454"/>
          <a:ext cx="10178322" cy="37481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8E55F9B5-9B12-B9E9-6849-E42D116777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9B48A58-C655-4C70-B3F6-9D5AE28EBBCA}" type="slidenum">
              <a:rPr lang="en-US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5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1C908EB9-28D8-354E-984A-1651CB8B4C15}"/>
              </a:ext>
            </a:extLst>
          </p:cNvPr>
          <p:cNvSpPr txBox="1"/>
          <p:nvPr/>
        </p:nvSpPr>
        <p:spPr>
          <a:xfrm>
            <a:off x="2466304" y="1068946"/>
            <a:ext cx="76371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 algn="ctr">
              <a:buNone/>
            </a:pPr>
            <a:r>
              <a:rPr lang="fr-CA" sz="2400" i="1" dirty="0"/>
              <a:t>Language training </a:t>
            </a:r>
            <a:r>
              <a:rPr lang="fr-CA" sz="2400" i="1" dirty="0" err="1"/>
              <a:t>is</a:t>
            </a:r>
            <a:r>
              <a:rPr lang="fr-CA" sz="2400" i="1" dirty="0"/>
              <a:t> </a:t>
            </a:r>
            <a:r>
              <a:rPr lang="fr-CA" sz="2400" i="1" dirty="0" err="1">
                <a:sym typeface="Symbol" panose="05050102010706020507" pitchFamily="18" charset="2"/>
              </a:rPr>
              <a:t>c</a:t>
            </a:r>
            <a:r>
              <a:rPr lang="fr-CA" sz="2400" i="1" dirty="0" err="1"/>
              <a:t>entralized</a:t>
            </a:r>
            <a:r>
              <a:rPr lang="fr-CA" sz="2400" i="1" dirty="0"/>
              <a:t> and inflexible</a:t>
            </a:r>
          </a:p>
        </p:txBody>
      </p:sp>
    </p:spTree>
    <p:extLst>
      <p:ext uri="{BB962C8B-B14F-4D97-AF65-F5344CB8AC3E}">
        <p14:creationId xmlns:p14="http://schemas.microsoft.com/office/powerpoint/2010/main" val="16619508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5">
            <a:extLst>
              <a:ext uri="{FF2B5EF4-FFF2-40B4-BE49-F238E27FC236}">
                <a16:creationId xmlns:a16="http://schemas.microsoft.com/office/drawing/2014/main" id="{BCBAA9B8-718E-DFFB-EA67-6CFA842AD2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5087" y="136525"/>
            <a:ext cx="10178322" cy="866866"/>
          </a:xfrm>
        </p:spPr>
        <p:txBody>
          <a:bodyPr>
            <a:noAutofit/>
          </a:bodyPr>
          <a:lstStyle/>
          <a:p>
            <a:pPr algn="ctr"/>
            <a:r>
              <a:rPr lang="fr-CA" sz="4400" dirty="0" err="1">
                <a:latin typeface="+mn-lt"/>
              </a:rPr>
              <a:t>Individual</a:t>
            </a:r>
            <a:r>
              <a:rPr lang="fr-CA" sz="4400" dirty="0">
                <a:latin typeface="+mn-lt"/>
              </a:rPr>
              <a:t> Training and </a:t>
            </a:r>
            <a:r>
              <a:rPr lang="fr-CA" sz="4400" dirty="0" err="1">
                <a:latin typeface="+mn-lt"/>
              </a:rPr>
              <a:t>Education</a:t>
            </a:r>
            <a:r>
              <a:rPr lang="fr-CA" sz="4400" dirty="0">
                <a:latin typeface="+mn-lt"/>
              </a:rPr>
              <a:t> Framework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0AFF1A67-71AB-B44E-10F7-7B9176C021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9B48A58-C655-4C70-B3F6-9D5AE28EBBCA}" type="slidenum">
              <a:rPr lang="en-US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6</a:t>
            </a:fld>
            <a:endParaRPr lang="en-US">
              <a:solidFill>
                <a:srgbClr val="000000"/>
              </a:solidFill>
            </a:endParaRPr>
          </a:p>
        </p:txBody>
      </p:sp>
      <p:pic>
        <p:nvPicPr>
          <p:cNvPr id="2052" name="9D3F3876-08AA-4678-A688-94DC7CC3035A">
            <a:extLst>
              <a:ext uri="{FF2B5EF4-FFF2-40B4-BE49-F238E27FC236}">
                <a16:creationId xmlns:a16="http://schemas.microsoft.com/office/drawing/2014/main" id="{32C86F6B-5FFD-C4FC-D0AA-79405F8F4D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2531" y="1365161"/>
            <a:ext cx="7606938" cy="58757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281926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5">
            <a:extLst>
              <a:ext uri="{FF2B5EF4-FFF2-40B4-BE49-F238E27FC236}">
                <a16:creationId xmlns:a16="http://schemas.microsoft.com/office/drawing/2014/main" id="{A812D75B-31A8-7277-A77A-EE9AAB4ADE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fr-CA" sz="4400" dirty="0">
                <a:latin typeface="+mn-lt"/>
              </a:rPr>
              <a:t>The SOLET </a:t>
            </a:r>
            <a:r>
              <a:rPr lang="fr-CA" sz="4400" dirty="0" err="1">
                <a:latin typeface="+mn-lt"/>
              </a:rPr>
              <a:t>ecosystem</a:t>
            </a:r>
            <a:endParaRPr lang="fr-CA" sz="4400" dirty="0">
              <a:latin typeface="+mn-lt"/>
            </a:endParaRP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19EA2110-8392-AC8B-A474-12FF82DE84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9B48A58-C655-4C70-B3F6-9D5AE28EBBCA}" type="slidenum">
              <a:rPr lang="en-US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7</a:t>
            </a:fld>
            <a:endParaRPr lang="en-US">
              <a:solidFill>
                <a:srgbClr val="000000"/>
              </a:solidFill>
            </a:endParaRPr>
          </a:p>
        </p:txBody>
      </p:sp>
      <p:graphicFrame>
        <p:nvGraphicFramePr>
          <p:cNvPr id="16" name="Diagramme 15">
            <a:extLst>
              <a:ext uri="{FF2B5EF4-FFF2-40B4-BE49-F238E27FC236}">
                <a16:creationId xmlns:a16="http://schemas.microsoft.com/office/drawing/2014/main" id="{A2F74F81-64D0-0B30-800D-C60CB4239E0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730551310"/>
              </p:ext>
            </p:extLst>
          </p:nvPr>
        </p:nvGraphicFramePr>
        <p:xfrm>
          <a:off x="1150310" y="1061720"/>
          <a:ext cx="10381057" cy="541389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7" name="Organigramme : Connecteur 16">
            <a:extLst>
              <a:ext uri="{FF2B5EF4-FFF2-40B4-BE49-F238E27FC236}">
                <a16:creationId xmlns:a16="http://schemas.microsoft.com/office/drawing/2014/main" id="{2CFF6040-5B4C-65C8-FABF-C5C84213481A}"/>
              </a:ext>
            </a:extLst>
          </p:cNvPr>
          <p:cNvSpPr/>
          <p:nvPr/>
        </p:nvSpPr>
        <p:spPr>
          <a:xfrm>
            <a:off x="2640169" y="1635617"/>
            <a:ext cx="1790164" cy="1101144"/>
          </a:xfrm>
          <a:prstGeom prst="flowChartConnector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CA" dirty="0"/>
              <a:t>SOLET </a:t>
            </a:r>
            <a:r>
              <a:rPr lang="fr-CA" dirty="0" err="1"/>
              <a:t>Committee</a:t>
            </a:r>
            <a:endParaRPr lang="fr-CA" dirty="0"/>
          </a:p>
        </p:txBody>
      </p:sp>
      <p:sp>
        <p:nvSpPr>
          <p:cNvPr id="19" name="Organigramme : Connecteur 18">
            <a:extLst>
              <a:ext uri="{FF2B5EF4-FFF2-40B4-BE49-F238E27FC236}">
                <a16:creationId xmlns:a16="http://schemas.microsoft.com/office/drawing/2014/main" id="{DE522D18-D87A-080F-1776-C52989ACC56D}"/>
              </a:ext>
            </a:extLst>
          </p:cNvPr>
          <p:cNvSpPr/>
          <p:nvPr/>
        </p:nvSpPr>
        <p:spPr>
          <a:xfrm>
            <a:off x="8347657" y="1635617"/>
            <a:ext cx="1790164" cy="1101144"/>
          </a:xfrm>
          <a:prstGeom prst="flowChartConnector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CA" dirty="0"/>
              <a:t>National Standards </a:t>
            </a:r>
            <a:r>
              <a:rPr lang="fr-CA" dirty="0" err="1"/>
              <a:t>Committee</a:t>
            </a:r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74039222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AA767A4-4216-9EE9-0209-50AAC18A66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D806D6C4-B925-8E12-4113-E9849A00A5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1A805BE-8106-4A26-8812-F6D19C401018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8</a:t>
            </a:fld>
            <a:endParaRPr lang="en-US" dirty="0">
              <a:solidFill>
                <a:srgbClr val="000000"/>
              </a:solidFill>
            </a:endParaRPr>
          </a:p>
        </p:txBody>
      </p:sp>
      <p:pic>
        <p:nvPicPr>
          <p:cNvPr id="3" name="Image 2" descr="Une image contenant texte, carte, atlas">
            <a:extLst>
              <a:ext uri="{FF2B5EF4-FFF2-40B4-BE49-F238E27FC236}">
                <a16:creationId xmlns:a16="http://schemas.microsoft.com/office/drawing/2014/main" id="{D656F726-8F7E-C70B-EF52-6CB02B777E0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4127" y="0"/>
            <a:ext cx="1055753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00160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9D3778F-ED39-B537-45E1-A5C8352066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B784C1D-B036-06ED-AE45-561E154DC9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1679" y="644525"/>
            <a:ext cx="3384329" cy="5408866"/>
          </a:xfrm>
        </p:spPr>
        <p:txBody>
          <a:bodyPr anchor="ctr">
            <a:normAutofit/>
          </a:bodyPr>
          <a:lstStyle/>
          <a:p>
            <a:r>
              <a:rPr lang="fr-CA" sz="4000" dirty="0">
                <a:latin typeface="+mn-lt"/>
              </a:rPr>
              <a:t>Second official </a:t>
            </a:r>
            <a:r>
              <a:rPr lang="fr-CA" sz="4000" dirty="0" err="1">
                <a:latin typeface="+mn-lt"/>
              </a:rPr>
              <a:t>language</a:t>
            </a:r>
            <a:r>
              <a:rPr lang="fr-CA" sz="4000" dirty="0">
                <a:latin typeface="+mn-lt"/>
              </a:rPr>
              <a:t> training and </a:t>
            </a:r>
            <a:r>
              <a:rPr lang="fr-CA" sz="4000" dirty="0" err="1">
                <a:latin typeface="+mn-lt"/>
              </a:rPr>
              <a:t>education</a:t>
            </a:r>
            <a:r>
              <a:rPr lang="fr-CA" sz="4000" dirty="0">
                <a:latin typeface="+mn-lt"/>
              </a:rPr>
              <a:t> (SOLET)</a:t>
            </a:r>
            <a:br>
              <a:rPr lang="fr-CA" sz="4000" dirty="0">
                <a:latin typeface="+mn-lt"/>
              </a:rPr>
            </a:br>
            <a:endParaRPr lang="fr-CA" sz="4000" dirty="0">
              <a:latin typeface="+mn-lt"/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3CC0AB80-804A-AB16-D2E7-1BCC23D140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1" y="6375679"/>
            <a:ext cx="2819399" cy="345796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  <a:defRPr/>
            </a:pPr>
            <a:fld id="{E1A805BE-8106-4A26-8812-F6D19C401018}" type="slidenum">
              <a:rPr lang="en-US"/>
              <a:pPr>
                <a:spcAft>
                  <a:spcPts val="600"/>
                </a:spcAft>
                <a:defRPr/>
              </a:pPr>
              <a:t>9</a:t>
            </a:fld>
            <a:endParaRPr lang="en-US"/>
          </a:p>
        </p:txBody>
      </p:sp>
      <p:graphicFrame>
        <p:nvGraphicFramePr>
          <p:cNvPr id="10" name="Espace réservé du contenu 7">
            <a:extLst>
              <a:ext uri="{FF2B5EF4-FFF2-40B4-BE49-F238E27FC236}">
                <a16:creationId xmlns:a16="http://schemas.microsoft.com/office/drawing/2014/main" id="{CFD5F45B-2000-A748-7FE3-72156624478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59724894"/>
              </p:ext>
            </p:extLst>
          </p:nvPr>
        </p:nvGraphicFramePr>
        <p:xfrm>
          <a:off x="5220326" y="1030310"/>
          <a:ext cx="6254750" cy="534536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537712159"/>
      </p:ext>
    </p:extLst>
  </p:cSld>
  <p:clrMapOvr>
    <a:masterClrMapping/>
  </p:clrMapOvr>
</p:sld>
</file>

<file path=ppt/theme/theme1.xml><?xml version="1.0" encoding="utf-8"?>
<a:theme xmlns:a="http://schemas.openxmlformats.org/drawingml/2006/main" name="Badg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Badge">
      <a:majorFont>
        <a:latin typeface="Impact" panose="020B080603090205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メイリオ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Badg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12700" cap="flat" cmpd="sng" algn="in">
          <a:solidFill>
            <a:schemeClr val="phClr"/>
          </a:solidFill>
          <a:prstDash val="solid"/>
        </a:ln>
        <a:ln w="5080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5400" dir="5400000" algn="ctr" rotWithShape="0">
              <a:srgbClr val="000000">
                <a:alpha val="2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dge" id="{71A07785-5930-41D4-9A83-E23602B48E98}" vid="{771EA782-DFA6-45B1-AEA3-661F1715B310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EFB180E93440041A6B69E026BF6388B" ma:contentTypeVersion="15" ma:contentTypeDescription="Create a new document." ma:contentTypeScope="" ma:versionID="288aa8b4d6605321489285d5b489aec6">
  <xsd:schema xmlns:xsd="http://www.w3.org/2001/XMLSchema" xmlns:xs="http://www.w3.org/2001/XMLSchema" xmlns:p="http://schemas.microsoft.com/office/2006/metadata/properties" xmlns:ns3="47882b84-f4bf-4f84-ab27-a9953f6aa1aa" xmlns:ns4="1590df95-4ba1-48f5-91a7-c7fc6525b14c" targetNamespace="http://schemas.microsoft.com/office/2006/metadata/properties" ma:root="true" ma:fieldsID="16498ef682a11771e15c83294f278418" ns3:_="" ns4:_="">
    <xsd:import namespace="47882b84-f4bf-4f84-ab27-a9953f6aa1aa"/>
    <xsd:import namespace="1590df95-4ba1-48f5-91a7-c7fc6525b14c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4:SharedWithUsers" minOccurs="0"/>
                <xsd:element ref="ns4:SharedWithDetails" minOccurs="0"/>
                <xsd:element ref="ns4:SharingHintHash" minOccurs="0"/>
                <xsd:element ref="ns3:_activity" minOccurs="0"/>
                <xsd:element ref="ns3:MediaServiceDateTaken" minOccurs="0"/>
                <xsd:element ref="ns3:MediaServiceAutoTags" minOccurs="0"/>
                <xsd:element ref="ns3:MediaLengthInSeconds" minOccurs="0"/>
                <xsd:element ref="ns3:MediaServiceObjectDetectorVersions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3:MediaServiceSearchProperties" minOccurs="0"/>
                <xsd:element ref="ns3:MediaServiceSystemTag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7882b84-f4bf-4f84-ab27-a9953f6aa1a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_activity" ma:index="13" nillable="true" ma:displayName="_activity" ma:hidden="true" ma:internalName="_activity">
      <xsd:simpleType>
        <xsd:restriction base="dms:Note"/>
      </xsd:simpleType>
    </xsd:element>
    <xsd:element name="MediaServiceDateTaken" ma:index="14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AutoTags" ma:index="15" nillable="true" ma:displayName="Tags" ma:internalName="MediaServiceAutoTags" ma:readOnly="true">
      <xsd:simpleType>
        <xsd:restriction base="dms:Text"/>
      </xsd:simpleType>
    </xsd:element>
    <xsd:element name="MediaLengthInSeconds" ma:index="16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bjectDetectorVersions" ma:index="17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SearchProperties" ma:index="21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SystemTags" ma:index="22" nillable="true" ma:displayName="MediaServiceSystemTags" ma:hidden="true" ma:internalName="MediaServiceSystemTag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590df95-4ba1-48f5-91a7-c7fc6525b14c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2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47882b84-f4bf-4f84-ab27-a9953f6aa1aa" xsi:nil="true"/>
  </documentManagement>
</p:properties>
</file>

<file path=customXml/itemProps1.xml><?xml version="1.0" encoding="utf-8"?>
<ds:datastoreItem xmlns:ds="http://schemas.openxmlformats.org/officeDocument/2006/customXml" ds:itemID="{65525DF4-BB95-452B-BE76-99198AE3FE0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7882b84-f4bf-4f84-ab27-a9953f6aa1aa"/>
    <ds:schemaRef ds:uri="1590df95-4ba1-48f5-91a7-c7fc6525b14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672773B4-F9BC-474E-A78A-3ECB894A5F55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5AA89C60-52EA-4C41-9F02-C0C8F97D2397}">
  <ds:schemaRefs>
    <ds:schemaRef ds:uri="http://schemas.microsoft.com/office/infopath/2007/PartnerControls"/>
    <ds:schemaRef ds:uri="1590df95-4ba1-48f5-91a7-c7fc6525b14c"/>
    <ds:schemaRef ds:uri="http://purl.org/dc/terms/"/>
    <ds:schemaRef ds:uri="http://purl.org/dc/dcmitype/"/>
    <ds:schemaRef ds:uri="47882b84-f4bf-4f84-ab27-a9953f6aa1aa"/>
    <ds:schemaRef ds:uri="http://purl.org/dc/elements/1.1/"/>
    <ds:schemaRef ds:uri="http://schemas.microsoft.com/office/2006/documentManagement/types"/>
    <ds:schemaRef ds:uri="http://schemas.openxmlformats.org/package/2006/metadata/core-properties"/>
    <ds:schemaRef ds:uri="http://schemas.microsoft.com/office/2006/metadata/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6240</TotalTime>
  <Words>779</Words>
  <Application>Microsoft Office PowerPoint</Application>
  <PresentationFormat>Widescreen</PresentationFormat>
  <Paragraphs>181</Paragraphs>
  <Slides>21</Slides>
  <Notes>21</Notes>
  <HiddenSlides>1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32" baseType="lpstr">
      <vt:lpstr>MS PGothic</vt:lpstr>
      <vt:lpstr>Arial</vt:lpstr>
      <vt:lpstr>Calibri</vt:lpstr>
      <vt:lpstr>Gill Sans MT</vt:lpstr>
      <vt:lpstr>Helvetica Light</vt:lpstr>
      <vt:lpstr>Impact</vt:lpstr>
      <vt:lpstr>Noto Sans</vt:lpstr>
      <vt:lpstr>Symbol</vt:lpstr>
      <vt:lpstr>Times</vt:lpstr>
      <vt:lpstr>Times New Roman</vt:lpstr>
      <vt:lpstr>Badge</vt:lpstr>
      <vt:lpstr>PowerPoint Presentation</vt:lpstr>
      <vt:lpstr>oVERVIEW</vt:lpstr>
      <vt:lpstr>The canadian defence academy</vt:lpstr>
      <vt:lpstr>The Official languages act  </vt:lpstr>
      <vt:lpstr>2005 Review and audit</vt:lpstr>
      <vt:lpstr>Individual Training and Education Framework</vt:lpstr>
      <vt:lpstr>The SOLET ecosystem</vt:lpstr>
      <vt:lpstr>PowerPoint Presentation</vt:lpstr>
      <vt:lpstr>Second official language training and education (SOLET) </vt:lpstr>
      <vt:lpstr>PowerPoint Presentation</vt:lpstr>
      <vt:lpstr>CFITES phases</vt:lpstr>
      <vt:lpstr>Language programs</vt:lpstr>
      <vt:lpstr>Military Second language training programme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Language Training Integrated Information System (LTIIS)</vt:lpstr>
      <vt:lpstr>LTIIS Dashboaord</vt:lpstr>
      <vt:lpstr>summary</vt:lpstr>
    </vt:vector>
  </TitlesOfParts>
  <Company>Department of National Defence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CDA Familiarization Brief to MGen Carignan</dc:title>
  <dc:creator>lagerlof.bc</dc:creator>
  <cp:lastModifiedBy>Sheraton</cp:lastModifiedBy>
  <cp:revision>23</cp:revision>
  <cp:lastPrinted>2021-08-27T18:36:15Z</cp:lastPrinted>
  <dcterms:created xsi:type="dcterms:W3CDTF">2021-03-25T14:33:24Z</dcterms:created>
  <dcterms:modified xsi:type="dcterms:W3CDTF">2025-05-28T02:29:20Z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0x0101004EFB180E93440041A6B69E026BF6388B</vt:lpwstr>
  </property>
  <property fmtid="{D5CDD505-2E9C-101B-9397-08002B2CF9AE}" pid="3" name="_dlc_DocIdItemGuid">
    <vt:lpwstr>1d30b8f7-7b01-4cdd-8c6d-a0b7eb3535a2</vt:lpwstr>
  </property>
  <property fmtid="{D5CDD505-2E9C-101B-9397-08002B2CF9AE}" pid="4" name="File_Number">
    <vt:lpwstr>1;#0000|2a78a394-f42d-4196-904d-a359dfb5cb8b</vt:lpwstr>
  </property>
  <property fmtid="{D5CDD505-2E9C-101B-9397-08002B2CF9AE}" pid="5" name="MSIP_Label_3e33c1f9-43dd-4e5b-bd09-632e008e075a_Enabled">
    <vt:lpwstr>true</vt:lpwstr>
  </property>
  <property fmtid="{D5CDD505-2E9C-101B-9397-08002B2CF9AE}" pid="6" name="MSIP_Label_3e33c1f9-43dd-4e5b-bd09-632e008e075a_SetDate">
    <vt:lpwstr>2024-07-12T17:40:17Z</vt:lpwstr>
  </property>
  <property fmtid="{D5CDD505-2E9C-101B-9397-08002B2CF9AE}" pid="7" name="MSIP_Label_3e33c1f9-43dd-4e5b-bd09-632e008e075a_Method">
    <vt:lpwstr>Standard</vt:lpwstr>
  </property>
  <property fmtid="{D5CDD505-2E9C-101B-9397-08002B2CF9AE}" pid="8" name="MSIP_Label_3e33c1f9-43dd-4e5b-bd09-632e008e075a_Name">
    <vt:lpwstr>UNCLASSIFIED INTERNAL</vt:lpwstr>
  </property>
  <property fmtid="{D5CDD505-2E9C-101B-9397-08002B2CF9AE}" pid="9" name="MSIP_Label_3e33c1f9-43dd-4e5b-bd09-632e008e075a_SiteId">
    <vt:lpwstr>325b4494-1587-40d5-bb31-8b660b7f1038</vt:lpwstr>
  </property>
  <property fmtid="{D5CDD505-2E9C-101B-9397-08002B2CF9AE}" pid="10" name="MSIP_Label_3e33c1f9-43dd-4e5b-bd09-632e008e075a_ActionId">
    <vt:lpwstr>b5512831-2f7a-4523-948e-9d952764da69</vt:lpwstr>
  </property>
  <property fmtid="{D5CDD505-2E9C-101B-9397-08002B2CF9AE}" pid="11" name="MSIP_Label_3e33c1f9-43dd-4e5b-bd09-632e008e075a_ContentBits">
    <vt:lpwstr>0</vt:lpwstr>
  </property>
  <property fmtid="{D5CDD505-2E9C-101B-9397-08002B2CF9AE}" pid="12" name="MediaServiceImageTags">
    <vt:lpwstr/>
  </property>
</Properties>
</file>