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55" r:id="rId2"/>
  </p:sldMasterIdLst>
  <p:notesMasterIdLst>
    <p:notesMasterId r:id="rId38"/>
  </p:notesMasterIdLst>
  <p:sldIdLst>
    <p:sldId id="2147481993" r:id="rId3"/>
    <p:sldId id="2147482110" r:id="rId4"/>
    <p:sldId id="2147482080" r:id="rId5"/>
    <p:sldId id="2147482084" r:id="rId6"/>
    <p:sldId id="2147482111" r:id="rId7"/>
    <p:sldId id="589" r:id="rId8"/>
    <p:sldId id="2147482103" r:id="rId9"/>
    <p:sldId id="2147482106" r:id="rId10"/>
    <p:sldId id="587" r:id="rId11"/>
    <p:sldId id="2147482104" r:id="rId12"/>
    <p:sldId id="2147482105" r:id="rId13"/>
    <p:sldId id="640" r:id="rId14"/>
    <p:sldId id="616" r:id="rId15"/>
    <p:sldId id="2147482085" r:id="rId16"/>
    <p:sldId id="2147482091" r:id="rId17"/>
    <p:sldId id="2147482092" r:id="rId18"/>
    <p:sldId id="2147482086" r:id="rId19"/>
    <p:sldId id="2147482087" r:id="rId20"/>
    <p:sldId id="2147482088" r:id="rId21"/>
    <p:sldId id="2147482089" r:id="rId22"/>
    <p:sldId id="2147482093" r:id="rId23"/>
    <p:sldId id="2147482097" r:id="rId24"/>
    <p:sldId id="2147482090" r:id="rId25"/>
    <p:sldId id="2147482094" r:id="rId26"/>
    <p:sldId id="2147482102" r:id="rId27"/>
    <p:sldId id="2147482107" r:id="rId28"/>
    <p:sldId id="2147482108" r:id="rId29"/>
    <p:sldId id="2147482101" r:id="rId30"/>
    <p:sldId id="2147482095" r:id="rId31"/>
    <p:sldId id="2147482096" r:id="rId32"/>
    <p:sldId id="2147482098" r:id="rId33"/>
    <p:sldId id="2147482099" r:id="rId34"/>
    <p:sldId id="2147482109" r:id="rId35"/>
    <p:sldId id="2147482112" r:id="rId36"/>
    <p:sldId id="214748211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CC99FF"/>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037DB-1F2C-4C77-9889-5A4A5C94E44D}" v="111" dt="2025-09-01T17:44:48.6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70" d="100"/>
          <a:sy n="70" d="100"/>
        </p:scale>
        <p:origin x="536" y="-11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JAN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Sheet1!$B$2</c:f>
              <c:numCache>
                <c:formatCode>General</c:formatCode>
                <c:ptCount val="1"/>
                <c:pt idx="0">
                  <c:v>2.2999999999999998</c:v>
                </c:pt>
              </c:numCache>
            </c:numRef>
          </c:val>
          <c:extLst>
            <c:ext xmlns:c16="http://schemas.microsoft.com/office/drawing/2014/chart" uri="{C3380CC4-5D6E-409C-BE32-E72D297353CC}">
              <c16:uniqueId val="{00000000-44CE-4AFD-8A18-A9E8A47F37F0}"/>
            </c:ext>
          </c:extLst>
        </c:ser>
        <c:ser>
          <c:idx val="1"/>
          <c:order val="1"/>
          <c:tx>
            <c:strRef>
              <c:f>Sheet1!$C$1</c:f>
              <c:strCache>
                <c:ptCount val="1"/>
                <c:pt idx="0">
                  <c:v>FEB</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Sheet1!$C$2</c:f>
              <c:numCache>
                <c:formatCode>General</c:formatCode>
                <c:ptCount val="1"/>
                <c:pt idx="0">
                  <c:v>3</c:v>
                </c:pt>
              </c:numCache>
            </c:numRef>
          </c:val>
          <c:extLst>
            <c:ext xmlns:c16="http://schemas.microsoft.com/office/drawing/2014/chart" uri="{C3380CC4-5D6E-409C-BE32-E72D297353CC}">
              <c16:uniqueId val="{00000001-44CE-4AFD-8A18-A9E8A47F37F0}"/>
            </c:ext>
          </c:extLst>
        </c:ser>
        <c:ser>
          <c:idx val="2"/>
          <c:order val="2"/>
          <c:tx>
            <c:strRef>
              <c:f>Sheet1!$D$1</c:f>
              <c:strCache>
                <c:ptCount val="1"/>
                <c:pt idx="0">
                  <c:v>MAR</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Sheet1!$D$2</c:f>
              <c:numCache>
                <c:formatCode>General</c:formatCode>
                <c:ptCount val="1"/>
                <c:pt idx="0">
                  <c:v>1.8</c:v>
                </c:pt>
              </c:numCache>
            </c:numRef>
          </c:val>
          <c:extLst>
            <c:ext xmlns:c16="http://schemas.microsoft.com/office/drawing/2014/chart" uri="{C3380CC4-5D6E-409C-BE32-E72D297353CC}">
              <c16:uniqueId val="{00000002-44CE-4AFD-8A18-A9E8A47F37F0}"/>
            </c:ext>
          </c:extLst>
        </c:ser>
        <c:ser>
          <c:idx val="3"/>
          <c:order val="3"/>
          <c:tx>
            <c:strRef>
              <c:f>Sheet1!$E$1</c:f>
              <c:strCache>
                <c:ptCount val="1"/>
                <c:pt idx="0">
                  <c:v>APR</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Sheet1!$E$2</c:f>
              <c:numCache>
                <c:formatCode>General</c:formatCode>
                <c:ptCount val="1"/>
                <c:pt idx="0">
                  <c:v>3.8</c:v>
                </c:pt>
              </c:numCache>
            </c:numRef>
          </c:val>
          <c:extLst>
            <c:ext xmlns:c16="http://schemas.microsoft.com/office/drawing/2014/chart" uri="{C3380CC4-5D6E-409C-BE32-E72D297353CC}">
              <c16:uniqueId val="{00000003-44CE-4AFD-8A18-A9E8A47F37F0}"/>
            </c:ext>
          </c:extLst>
        </c:ser>
        <c:ser>
          <c:idx val="4"/>
          <c:order val="4"/>
          <c:tx>
            <c:strRef>
              <c:f>Sheet1!$F$1</c:f>
              <c:strCache>
                <c:ptCount val="1"/>
                <c:pt idx="0">
                  <c:v>MAY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Sheet1!$F$2</c:f>
              <c:numCache>
                <c:formatCode>General</c:formatCode>
                <c:ptCount val="1"/>
                <c:pt idx="0">
                  <c:v>3.4</c:v>
                </c:pt>
              </c:numCache>
            </c:numRef>
          </c:val>
          <c:extLst>
            <c:ext xmlns:c16="http://schemas.microsoft.com/office/drawing/2014/chart" uri="{C3380CC4-5D6E-409C-BE32-E72D297353CC}">
              <c16:uniqueId val="{00000004-44CE-4AFD-8A18-A9E8A47F37F0}"/>
            </c:ext>
          </c:extLst>
        </c:ser>
        <c:ser>
          <c:idx val="5"/>
          <c:order val="5"/>
          <c:tx>
            <c:strRef>
              <c:f>Sheet1!$G$1</c:f>
              <c:strCache>
                <c:ptCount val="1"/>
                <c:pt idx="0">
                  <c:v>JUN</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DATA</c:v>
                </c:pt>
              </c:strCache>
            </c:strRef>
          </c:cat>
          <c:val>
            <c:numRef>
              <c:f>Sheet1!$G$2</c:f>
              <c:numCache>
                <c:formatCode>General</c:formatCode>
                <c:ptCount val="1"/>
                <c:pt idx="0">
                  <c:v>4.5999999999999996</c:v>
                </c:pt>
              </c:numCache>
            </c:numRef>
          </c:val>
          <c:extLst>
            <c:ext xmlns:c16="http://schemas.microsoft.com/office/drawing/2014/chart" uri="{C3380CC4-5D6E-409C-BE32-E72D297353CC}">
              <c16:uniqueId val="{00000005-44CE-4AFD-8A18-A9E8A47F37F0}"/>
            </c:ext>
          </c:extLst>
        </c:ser>
        <c:dLbls>
          <c:showLegendKey val="0"/>
          <c:showVal val="1"/>
          <c:showCatName val="0"/>
          <c:showSerName val="0"/>
          <c:showPercent val="0"/>
          <c:showBubbleSize val="0"/>
        </c:dLbls>
        <c:gapWidth val="200"/>
        <c:overlap val="-50"/>
        <c:axId val="420139552"/>
        <c:axId val="420150080"/>
      </c:barChart>
      <c:catAx>
        <c:axId val="420139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50080"/>
        <c:crosses val="autoZero"/>
        <c:auto val="1"/>
        <c:lblAlgn val="ctr"/>
        <c:lblOffset val="100"/>
        <c:noMultiLvlLbl val="0"/>
      </c:catAx>
      <c:valAx>
        <c:axId val="420150080"/>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20139552"/>
        <c:crosses val="autoZero"/>
        <c:crossBetween val="between"/>
        <c:majorUnit val="1"/>
        <c:min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C1B-4635-99A7-803E23345B8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C1B-4635-99A7-803E23345B8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C1B-4635-99A7-803E23345B8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C1B-4635-99A7-803E23345B8C}"/>
              </c:ext>
            </c:extLst>
          </c:dPt>
          <c:cat>
            <c:strRef>
              <c:f>Sheet1!$A$2:$A$5</c:f>
              <c:strCache>
                <c:ptCount val="4"/>
                <c:pt idx="0">
                  <c:v>Q1</c:v>
                </c:pt>
                <c:pt idx="1">
                  <c:v>Q2</c:v>
                </c:pt>
                <c:pt idx="2">
                  <c:v>Q3</c:v>
                </c:pt>
                <c:pt idx="3">
                  <c:v>Q4</c:v>
                </c:pt>
              </c:strCache>
            </c:strRef>
          </c:cat>
          <c:val>
            <c:numRef>
              <c:f>Sheet1!$B$2:$B$5</c:f>
              <c:numCache>
                <c:formatCode>General</c:formatCode>
                <c:ptCount val="4"/>
                <c:pt idx="0">
                  <c:v>55</c:v>
                </c:pt>
                <c:pt idx="1">
                  <c:v>20</c:v>
                </c:pt>
                <c:pt idx="2">
                  <c:v>5</c:v>
                </c:pt>
                <c:pt idx="3">
                  <c:v>10</c:v>
                </c:pt>
              </c:numCache>
            </c:numRef>
          </c:val>
          <c:extLst>
            <c:ext xmlns:c16="http://schemas.microsoft.com/office/drawing/2014/chart" uri="{C3380CC4-5D6E-409C-BE32-E72D297353CC}">
              <c16:uniqueId val="{00000008-CC1B-4635-99A7-803E23345B8C}"/>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D07D54-A72A-48C5-B6C5-5154772EB373}" type="datetimeFigureOut">
              <a:rPr lang="en-GB" smtClean="0"/>
              <a:t>31/08/2025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E0CE4D-C0DB-41B8-B0A4-80166C90119F}" type="slidenum">
              <a:rPr lang="en-GB" smtClean="0"/>
              <a:t>‹#›</a:t>
            </a:fld>
            <a:endParaRPr lang="en-GB"/>
          </a:p>
        </p:txBody>
      </p:sp>
    </p:spTree>
    <p:extLst>
      <p:ext uri="{BB962C8B-B14F-4D97-AF65-F5344CB8AC3E}">
        <p14:creationId xmlns:p14="http://schemas.microsoft.com/office/powerpoint/2010/main" val="3574004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Show website video</a:t>
            </a:r>
            <a:endParaRPr lang="en-US"/>
          </a:p>
          <a:p>
            <a:pPr>
              <a:lnSpc>
                <a:spcPct val="90000"/>
              </a:lnSpc>
              <a:spcBef>
                <a:spcPts val="1000"/>
              </a:spcBef>
            </a:pPr>
            <a:r>
              <a:rPr lang="en-GB"/>
              <a:t>Explain how item works</a:t>
            </a:r>
          </a:p>
          <a:p>
            <a:pPr>
              <a:lnSpc>
                <a:spcPct val="90000"/>
              </a:lnSpc>
              <a:spcBef>
                <a:spcPts val="1000"/>
              </a:spcBef>
            </a:pPr>
            <a:r>
              <a:rPr lang="en-GB"/>
              <a:t>Explain what skills we are trying to assess with the item</a:t>
            </a:r>
          </a:p>
          <a:p>
            <a:pPr>
              <a:lnSpc>
                <a:spcPct val="90000"/>
              </a:lnSpc>
              <a:spcBef>
                <a:spcPts val="1000"/>
              </a:spcBef>
            </a:pPr>
            <a:r>
              <a:rPr lang="en-GB"/>
              <a:t>Show all items for this type and explain range</a:t>
            </a:r>
          </a:p>
          <a:p>
            <a:pPr>
              <a:lnSpc>
                <a:spcPct val="90000"/>
              </a:lnSpc>
              <a:spcBef>
                <a:spcPts val="1000"/>
              </a:spcBef>
            </a:pPr>
            <a:endParaRPr lang="en-GB"/>
          </a:p>
          <a:p>
            <a:pPr>
              <a:lnSpc>
                <a:spcPct val="90000"/>
              </a:lnSpc>
              <a:spcBef>
                <a:spcPts val="1000"/>
              </a:spcBef>
            </a:pPr>
            <a:r>
              <a:rPr lang="en-GB"/>
              <a:t>ACTIVITY – What skills in this item are useful in your field? Write some examples on the form.</a:t>
            </a:r>
          </a:p>
          <a:p>
            <a:pPr>
              <a:lnSpc>
                <a:spcPct val="90000"/>
              </a:lnSpc>
              <a:spcBef>
                <a:spcPts val="1000"/>
              </a:spcBef>
            </a:pPr>
            <a:endParaRPr lang="en-GB"/>
          </a:p>
          <a:p>
            <a:pPr>
              <a:lnSpc>
                <a:spcPct val="90000"/>
              </a:lnSpc>
              <a:spcBef>
                <a:spcPts val="1000"/>
              </a:spcBef>
            </a:pPr>
            <a:r>
              <a:rPr lang="en-GB"/>
              <a:t>DISCUSSION – Common ground across fields, unique requirements </a:t>
            </a:r>
          </a:p>
          <a:p>
            <a:pPr>
              <a:lnSpc>
                <a:spcPct val="90000"/>
              </a:lnSpc>
              <a:spcBef>
                <a:spcPts val="1000"/>
              </a:spcBef>
            </a:pPr>
            <a:endParaRPr lang="en-GB"/>
          </a:p>
          <a:p>
            <a:pPr>
              <a:lnSpc>
                <a:spcPct val="90000"/>
              </a:lnSpc>
              <a:spcBef>
                <a:spcPts val="1000"/>
              </a:spcBef>
            </a:pPr>
            <a:r>
              <a:rPr lang="en-GB"/>
              <a:t>Play exemplars top down</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F1D13-1771-6641-9B07-2FC25F0FAF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8563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Show website video</a:t>
            </a:r>
            <a:endParaRPr lang="en-US"/>
          </a:p>
          <a:p>
            <a:pPr>
              <a:lnSpc>
                <a:spcPct val="90000"/>
              </a:lnSpc>
              <a:spcBef>
                <a:spcPts val="1000"/>
              </a:spcBef>
            </a:pPr>
            <a:r>
              <a:rPr lang="en-GB"/>
              <a:t>Explain how item works</a:t>
            </a:r>
          </a:p>
          <a:p>
            <a:pPr>
              <a:lnSpc>
                <a:spcPct val="90000"/>
              </a:lnSpc>
              <a:spcBef>
                <a:spcPts val="1000"/>
              </a:spcBef>
            </a:pPr>
            <a:r>
              <a:rPr lang="en-GB"/>
              <a:t>Explain what skills we are trying to assess with the item</a:t>
            </a:r>
          </a:p>
          <a:p>
            <a:pPr>
              <a:lnSpc>
                <a:spcPct val="90000"/>
              </a:lnSpc>
              <a:spcBef>
                <a:spcPts val="1000"/>
              </a:spcBef>
            </a:pPr>
            <a:r>
              <a:rPr lang="en-GB"/>
              <a:t>Show all items for this type and explain range</a:t>
            </a:r>
          </a:p>
          <a:p>
            <a:pPr>
              <a:lnSpc>
                <a:spcPct val="90000"/>
              </a:lnSpc>
              <a:spcBef>
                <a:spcPts val="1000"/>
              </a:spcBef>
            </a:pPr>
            <a:endParaRPr lang="en-GB"/>
          </a:p>
          <a:p>
            <a:pPr>
              <a:lnSpc>
                <a:spcPct val="90000"/>
              </a:lnSpc>
              <a:spcBef>
                <a:spcPts val="1000"/>
              </a:spcBef>
            </a:pPr>
            <a:r>
              <a:rPr lang="en-GB"/>
              <a:t>ACTIVITY – What skills in this item are useful in your field? Write some examples on the form.</a:t>
            </a:r>
          </a:p>
          <a:p>
            <a:pPr>
              <a:lnSpc>
                <a:spcPct val="90000"/>
              </a:lnSpc>
              <a:spcBef>
                <a:spcPts val="1000"/>
              </a:spcBef>
            </a:pPr>
            <a:endParaRPr lang="en-GB"/>
          </a:p>
          <a:p>
            <a:pPr>
              <a:lnSpc>
                <a:spcPct val="90000"/>
              </a:lnSpc>
              <a:spcBef>
                <a:spcPts val="1000"/>
              </a:spcBef>
            </a:pPr>
            <a:r>
              <a:rPr lang="en-GB"/>
              <a:t>DISCUSSION – Common ground across fields, unique requirements </a:t>
            </a:r>
          </a:p>
          <a:p>
            <a:pPr>
              <a:lnSpc>
                <a:spcPct val="90000"/>
              </a:lnSpc>
              <a:spcBef>
                <a:spcPts val="1000"/>
              </a:spcBef>
            </a:pPr>
            <a:endParaRPr lang="en-GB"/>
          </a:p>
          <a:p>
            <a:pPr>
              <a:lnSpc>
                <a:spcPct val="90000"/>
              </a:lnSpc>
              <a:spcBef>
                <a:spcPts val="1000"/>
              </a:spcBef>
            </a:pPr>
            <a:r>
              <a:rPr lang="en-GB"/>
              <a:t>Play exemplars top down</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F1D13-1771-6641-9B07-2FC25F0FAF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719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Show website video</a:t>
            </a:r>
            <a:endParaRPr lang="en-US"/>
          </a:p>
          <a:p>
            <a:pPr>
              <a:lnSpc>
                <a:spcPct val="90000"/>
              </a:lnSpc>
              <a:spcBef>
                <a:spcPts val="1000"/>
              </a:spcBef>
            </a:pPr>
            <a:r>
              <a:rPr lang="en-GB"/>
              <a:t>Explain how item works</a:t>
            </a:r>
          </a:p>
          <a:p>
            <a:pPr>
              <a:lnSpc>
                <a:spcPct val="90000"/>
              </a:lnSpc>
              <a:spcBef>
                <a:spcPts val="1000"/>
              </a:spcBef>
            </a:pPr>
            <a:r>
              <a:rPr lang="en-GB"/>
              <a:t>Explain what skills we are trying to assess with the item</a:t>
            </a:r>
          </a:p>
          <a:p>
            <a:pPr>
              <a:lnSpc>
                <a:spcPct val="90000"/>
              </a:lnSpc>
              <a:spcBef>
                <a:spcPts val="1000"/>
              </a:spcBef>
            </a:pPr>
            <a:r>
              <a:rPr lang="en-GB"/>
              <a:t>Show all items for this type and explain range</a:t>
            </a:r>
          </a:p>
          <a:p>
            <a:pPr>
              <a:lnSpc>
                <a:spcPct val="90000"/>
              </a:lnSpc>
              <a:spcBef>
                <a:spcPts val="1000"/>
              </a:spcBef>
            </a:pPr>
            <a:endParaRPr lang="en-GB"/>
          </a:p>
          <a:p>
            <a:pPr>
              <a:lnSpc>
                <a:spcPct val="90000"/>
              </a:lnSpc>
              <a:spcBef>
                <a:spcPts val="1000"/>
              </a:spcBef>
            </a:pPr>
            <a:r>
              <a:rPr lang="en-GB"/>
              <a:t>ACTIVITY – What skills in this item are useful in your field? Write some examples on the form.</a:t>
            </a:r>
          </a:p>
          <a:p>
            <a:pPr>
              <a:lnSpc>
                <a:spcPct val="90000"/>
              </a:lnSpc>
              <a:spcBef>
                <a:spcPts val="1000"/>
              </a:spcBef>
            </a:pPr>
            <a:endParaRPr lang="en-GB"/>
          </a:p>
          <a:p>
            <a:pPr>
              <a:lnSpc>
                <a:spcPct val="90000"/>
              </a:lnSpc>
              <a:spcBef>
                <a:spcPts val="1000"/>
              </a:spcBef>
            </a:pPr>
            <a:r>
              <a:rPr lang="en-GB"/>
              <a:t>DISCUSSION – Common ground across fields, unique requirements </a:t>
            </a:r>
          </a:p>
          <a:p>
            <a:pPr>
              <a:lnSpc>
                <a:spcPct val="90000"/>
              </a:lnSpc>
              <a:spcBef>
                <a:spcPts val="1000"/>
              </a:spcBef>
            </a:pPr>
            <a:endParaRPr lang="en-GB"/>
          </a:p>
          <a:p>
            <a:pPr>
              <a:lnSpc>
                <a:spcPct val="90000"/>
              </a:lnSpc>
              <a:spcBef>
                <a:spcPts val="1000"/>
              </a:spcBef>
            </a:pPr>
            <a:r>
              <a:rPr lang="en-GB"/>
              <a:t>Play exemplars top down</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F1D13-1771-6641-9B07-2FC25F0FAF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6157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GB"/>
              <a:t>Show website video</a:t>
            </a:r>
            <a:endParaRPr lang="en-US"/>
          </a:p>
          <a:p>
            <a:pPr>
              <a:lnSpc>
                <a:spcPct val="90000"/>
              </a:lnSpc>
              <a:spcBef>
                <a:spcPts val="1000"/>
              </a:spcBef>
            </a:pPr>
            <a:r>
              <a:rPr lang="en-GB"/>
              <a:t>Explain how item works</a:t>
            </a:r>
          </a:p>
          <a:p>
            <a:pPr>
              <a:lnSpc>
                <a:spcPct val="90000"/>
              </a:lnSpc>
              <a:spcBef>
                <a:spcPts val="1000"/>
              </a:spcBef>
            </a:pPr>
            <a:r>
              <a:rPr lang="en-GB"/>
              <a:t>Explain what skills we are trying to assess with the item</a:t>
            </a:r>
          </a:p>
          <a:p>
            <a:pPr>
              <a:lnSpc>
                <a:spcPct val="90000"/>
              </a:lnSpc>
              <a:spcBef>
                <a:spcPts val="1000"/>
              </a:spcBef>
            </a:pPr>
            <a:r>
              <a:rPr lang="en-GB"/>
              <a:t>Show all items for this type and explain range</a:t>
            </a:r>
          </a:p>
          <a:p>
            <a:pPr>
              <a:lnSpc>
                <a:spcPct val="90000"/>
              </a:lnSpc>
              <a:spcBef>
                <a:spcPts val="1000"/>
              </a:spcBef>
            </a:pPr>
            <a:endParaRPr lang="en-GB"/>
          </a:p>
          <a:p>
            <a:pPr>
              <a:lnSpc>
                <a:spcPct val="90000"/>
              </a:lnSpc>
              <a:spcBef>
                <a:spcPts val="1000"/>
              </a:spcBef>
            </a:pPr>
            <a:r>
              <a:rPr lang="en-GB"/>
              <a:t>ACTIVITY – What skills in this item are useful in your field? Write some examples on the form.</a:t>
            </a:r>
          </a:p>
          <a:p>
            <a:pPr>
              <a:lnSpc>
                <a:spcPct val="90000"/>
              </a:lnSpc>
              <a:spcBef>
                <a:spcPts val="1000"/>
              </a:spcBef>
            </a:pPr>
            <a:endParaRPr lang="en-GB"/>
          </a:p>
          <a:p>
            <a:pPr>
              <a:lnSpc>
                <a:spcPct val="90000"/>
              </a:lnSpc>
              <a:spcBef>
                <a:spcPts val="1000"/>
              </a:spcBef>
            </a:pPr>
            <a:r>
              <a:rPr lang="en-GB"/>
              <a:t>DISCUSSION – Common ground across fields, unique requirements </a:t>
            </a:r>
          </a:p>
          <a:p>
            <a:pPr>
              <a:lnSpc>
                <a:spcPct val="90000"/>
              </a:lnSpc>
              <a:spcBef>
                <a:spcPts val="1000"/>
              </a:spcBef>
            </a:pPr>
            <a:endParaRPr lang="en-GB"/>
          </a:p>
          <a:p>
            <a:pPr>
              <a:lnSpc>
                <a:spcPct val="90000"/>
              </a:lnSpc>
              <a:spcBef>
                <a:spcPts val="1000"/>
              </a:spcBef>
            </a:pPr>
            <a:r>
              <a:rPr lang="en-GB"/>
              <a:t>Play exemplars top down</a:t>
            </a:r>
            <a:endParaRPr lang="en-GB">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AF1D13-1771-6641-9B07-2FC25F0FAF6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1200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CE0CE4D-C0DB-41B8-B0A4-80166C90119F}" type="slidenum">
              <a:rPr lang="en-GB" smtClean="0"/>
              <a:t>28</a:t>
            </a:fld>
            <a:endParaRPr lang="en-GB"/>
          </a:p>
        </p:txBody>
      </p:sp>
    </p:spTree>
    <p:extLst>
      <p:ext uri="{BB962C8B-B14F-4D97-AF65-F5344CB8AC3E}">
        <p14:creationId xmlns:p14="http://schemas.microsoft.com/office/powerpoint/2010/main" val="3838503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5.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image" Target="../media/image450.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51.svg"/><Relationship Id="rId2" Type="http://schemas.openxmlformats.org/officeDocument/2006/relationships/image" Target="../media/image450.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467.svg"/><Relationship Id="rId2" Type="http://schemas.openxmlformats.org/officeDocument/2006/relationships/image" Target="../media/image466.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455.svg"/><Relationship Id="rId7" Type="http://schemas.openxmlformats.org/officeDocument/2006/relationships/image" Target="../media/image469.svg"/><Relationship Id="rId2" Type="http://schemas.openxmlformats.org/officeDocument/2006/relationships/image" Target="../media/image454.png"/><Relationship Id="rId1" Type="http://schemas.openxmlformats.org/officeDocument/2006/relationships/slideMaster" Target="../slideMasters/slideMaster2.xml"/><Relationship Id="rId6" Type="http://schemas.openxmlformats.org/officeDocument/2006/relationships/image" Target="../media/image468.png"/><Relationship Id="rId5" Type="http://schemas.openxmlformats.org/officeDocument/2006/relationships/image" Target="../media/image459.svg"/><Relationship Id="rId4" Type="http://schemas.openxmlformats.org/officeDocument/2006/relationships/image" Target="../media/image458.png"/></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457.jpe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49.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49.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55.svg"/><Relationship Id="rId2" Type="http://schemas.openxmlformats.org/officeDocument/2006/relationships/image" Target="../media/image454.png"/><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9.png"/><Relationship Id="rId1" Type="http://schemas.openxmlformats.org/officeDocument/2006/relationships/slideMaster" Target="../slideMasters/slideMaster2.xml"/><Relationship Id="rId4" Type="http://schemas.openxmlformats.org/officeDocument/2006/relationships/image" Target="../media/image451.sv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55.svg"/><Relationship Id="rId2" Type="http://schemas.openxmlformats.org/officeDocument/2006/relationships/image" Target="../media/image454.png"/><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466.png"/><Relationship Id="rId3" Type="http://schemas.openxmlformats.org/officeDocument/2006/relationships/image" Target="../media/image455.svg"/><Relationship Id="rId7" Type="http://schemas.openxmlformats.org/officeDocument/2006/relationships/image" Target="../media/image463.svg"/><Relationship Id="rId2" Type="http://schemas.openxmlformats.org/officeDocument/2006/relationships/image" Target="../media/image454.png"/><Relationship Id="rId1" Type="http://schemas.openxmlformats.org/officeDocument/2006/relationships/slideMaster" Target="../slideMasters/slideMaster2.xml"/><Relationship Id="rId6" Type="http://schemas.openxmlformats.org/officeDocument/2006/relationships/image" Target="../media/image462.png"/><Relationship Id="rId11" Type="http://schemas.openxmlformats.org/officeDocument/2006/relationships/image" Target="../media/image461.svg"/><Relationship Id="rId5" Type="http://schemas.openxmlformats.org/officeDocument/2006/relationships/image" Target="../media/image459.svg"/><Relationship Id="rId10" Type="http://schemas.openxmlformats.org/officeDocument/2006/relationships/image" Target="../media/image460.png"/><Relationship Id="rId4" Type="http://schemas.openxmlformats.org/officeDocument/2006/relationships/image" Target="../media/image458.png"/><Relationship Id="rId9" Type="http://schemas.openxmlformats.org/officeDocument/2006/relationships/image" Target="../media/image467.sv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55.svg"/><Relationship Id="rId2" Type="http://schemas.openxmlformats.org/officeDocument/2006/relationships/image" Target="../media/image454.png"/><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9.png"/><Relationship Id="rId1" Type="http://schemas.openxmlformats.org/officeDocument/2006/relationships/slideMaster" Target="../slideMasters/slideMaster2.xml"/><Relationship Id="rId4" Type="http://schemas.openxmlformats.org/officeDocument/2006/relationships/image" Target="../media/image451.sv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71.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460.png"/><Relationship Id="rId3" Type="http://schemas.openxmlformats.org/officeDocument/2006/relationships/image" Target="../media/image467.svg"/><Relationship Id="rId7" Type="http://schemas.openxmlformats.org/officeDocument/2006/relationships/image" Target="../media/image463.svg"/><Relationship Id="rId2" Type="http://schemas.openxmlformats.org/officeDocument/2006/relationships/image" Target="../media/image466.png"/><Relationship Id="rId1" Type="http://schemas.openxmlformats.org/officeDocument/2006/relationships/slideMaster" Target="../slideMasters/slideMaster2.xml"/><Relationship Id="rId6" Type="http://schemas.openxmlformats.org/officeDocument/2006/relationships/image" Target="../media/image462.png"/><Relationship Id="rId11" Type="http://schemas.openxmlformats.org/officeDocument/2006/relationships/image" Target="../media/image451.svg"/><Relationship Id="rId5" Type="http://schemas.openxmlformats.org/officeDocument/2006/relationships/image" Target="../media/image459.svg"/><Relationship Id="rId10" Type="http://schemas.openxmlformats.org/officeDocument/2006/relationships/image" Target="../media/image450.png"/><Relationship Id="rId4" Type="http://schemas.openxmlformats.org/officeDocument/2006/relationships/image" Target="../media/image458.png"/><Relationship Id="rId9" Type="http://schemas.openxmlformats.org/officeDocument/2006/relationships/image" Target="../media/image461.svg"/></Relationships>
</file>

<file path=ppt/slideLayouts/_rels/slideLayout12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65.png"/><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55.svg"/><Relationship Id="rId2" Type="http://schemas.openxmlformats.org/officeDocument/2006/relationships/image" Target="../media/image454.png"/><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7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40.png"/><Relationship Id="rId26" Type="http://schemas.openxmlformats.org/officeDocument/2006/relationships/image" Target="../media/image3.svg"/><Relationship Id="rId3" Type="http://schemas.openxmlformats.org/officeDocument/2006/relationships/image" Target="../media/image25.png"/><Relationship Id="rId21" Type="http://schemas.openxmlformats.org/officeDocument/2006/relationships/image" Target="../media/image43.sv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svg"/><Relationship Id="rId25" Type="http://schemas.openxmlformats.org/officeDocument/2006/relationships/image" Target="../media/image2.png"/><Relationship Id="rId2" Type="http://schemas.openxmlformats.org/officeDocument/2006/relationships/image" Target="../media/image24.jpe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jpeg"/><Relationship Id="rId5" Type="http://schemas.openxmlformats.org/officeDocument/2006/relationships/image" Target="../media/image27.png"/><Relationship Id="rId15" Type="http://schemas.openxmlformats.org/officeDocument/2006/relationships/image" Target="../media/image37.sv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sv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emf"/><Relationship Id="rId27" Type="http://schemas.openxmlformats.org/officeDocument/2006/relationships/hyperlink" Target="https://pearsoneducationinc.sharepoint.com/sites/PearsonBrandHub" TargetMode="External"/></Relationships>
</file>

<file path=ppt/slideLayouts/_rels/slideLayout72.xml.rels><?xml version="1.0" encoding="UTF-8" standalone="yes"?>
<Relationships xmlns="http://schemas.openxmlformats.org/package/2006/relationships"><Relationship Id="rId13" Type="http://schemas.openxmlformats.org/officeDocument/2006/relationships/image" Target="../media/image58.png"/><Relationship Id="rId18" Type="http://schemas.openxmlformats.org/officeDocument/2006/relationships/image" Target="../media/image63.png"/><Relationship Id="rId26" Type="http://schemas.openxmlformats.org/officeDocument/2006/relationships/image" Target="../media/image71.jpeg"/><Relationship Id="rId39" Type="http://schemas.openxmlformats.org/officeDocument/2006/relationships/image" Target="../media/image84.png"/><Relationship Id="rId21" Type="http://schemas.openxmlformats.org/officeDocument/2006/relationships/image" Target="../media/image66.png"/><Relationship Id="rId34" Type="http://schemas.openxmlformats.org/officeDocument/2006/relationships/image" Target="../media/image79.png"/><Relationship Id="rId42" Type="http://schemas.openxmlformats.org/officeDocument/2006/relationships/image" Target="../media/image87.png"/><Relationship Id="rId7" Type="http://schemas.openxmlformats.org/officeDocument/2006/relationships/image" Target="../media/image52.jpeg"/><Relationship Id="rId2" Type="http://schemas.openxmlformats.org/officeDocument/2006/relationships/image" Target="../media/image47.png"/><Relationship Id="rId16" Type="http://schemas.openxmlformats.org/officeDocument/2006/relationships/image" Target="../media/image61.png"/><Relationship Id="rId20" Type="http://schemas.openxmlformats.org/officeDocument/2006/relationships/image" Target="../media/image65.png"/><Relationship Id="rId29" Type="http://schemas.openxmlformats.org/officeDocument/2006/relationships/image" Target="../media/image74.jpeg"/><Relationship Id="rId41"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51.jpeg"/><Relationship Id="rId11" Type="http://schemas.openxmlformats.org/officeDocument/2006/relationships/image" Target="../media/image56.png"/><Relationship Id="rId24" Type="http://schemas.openxmlformats.org/officeDocument/2006/relationships/image" Target="../media/image69.png"/><Relationship Id="rId32" Type="http://schemas.openxmlformats.org/officeDocument/2006/relationships/image" Target="../media/image77.png"/><Relationship Id="rId37" Type="http://schemas.openxmlformats.org/officeDocument/2006/relationships/image" Target="../media/image82.png"/><Relationship Id="rId40" Type="http://schemas.openxmlformats.org/officeDocument/2006/relationships/image" Target="../media/image85.png"/><Relationship Id="rId5" Type="http://schemas.openxmlformats.org/officeDocument/2006/relationships/image" Target="../media/image50.png"/><Relationship Id="rId15" Type="http://schemas.openxmlformats.org/officeDocument/2006/relationships/image" Target="../media/image60.png"/><Relationship Id="rId23" Type="http://schemas.openxmlformats.org/officeDocument/2006/relationships/image" Target="../media/image68.png"/><Relationship Id="rId28" Type="http://schemas.openxmlformats.org/officeDocument/2006/relationships/image" Target="../media/image73.jpeg"/><Relationship Id="rId36" Type="http://schemas.openxmlformats.org/officeDocument/2006/relationships/image" Target="../media/image81.png"/><Relationship Id="rId10" Type="http://schemas.openxmlformats.org/officeDocument/2006/relationships/image" Target="../media/image55.png"/><Relationship Id="rId19" Type="http://schemas.openxmlformats.org/officeDocument/2006/relationships/image" Target="../media/image64.png"/><Relationship Id="rId31" Type="http://schemas.openxmlformats.org/officeDocument/2006/relationships/image" Target="../media/image76.png"/><Relationship Id="rId4" Type="http://schemas.openxmlformats.org/officeDocument/2006/relationships/image" Target="../media/image49.png"/><Relationship Id="rId9" Type="http://schemas.openxmlformats.org/officeDocument/2006/relationships/image" Target="../media/image54.png"/><Relationship Id="rId14" Type="http://schemas.openxmlformats.org/officeDocument/2006/relationships/image" Target="../media/image59.png"/><Relationship Id="rId22" Type="http://schemas.openxmlformats.org/officeDocument/2006/relationships/image" Target="../media/image67.png"/><Relationship Id="rId27" Type="http://schemas.openxmlformats.org/officeDocument/2006/relationships/image" Target="../media/image72.jpeg"/><Relationship Id="rId30" Type="http://schemas.openxmlformats.org/officeDocument/2006/relationships/image" Target="../media/image75.png"/><Relationship Id="rId35" Type="http://schemas.openxmlformats.org/officeDocument/2006/relationships/image" Target="../media/image80.jpeg"/><Relationship Id="rId43" Type="http://schemas.openxmlformats.org/officeDocument/2006/relationships/image" Target="../media/image88.png"/><Relationship Id="rId8" Type="http://schemas.openxmlformats.org/officeDocument/2006/relationships/image" Target="../media/image53.png"/><Relationship Id="rId3" Type="http://schemas.openxmlformats.org/officeDocument/2006/relationships/image" Target="../media/image48.png"/><Relationship Id="rId12" Type="http://schemas.openxmlformats.org/officeDocument/2006/relationships/image" Target="../media/image57.png"/><Relationship Id="rId17" Type="http://schemas.openxmlformats.org/officeDocument/2006/relationships/image" Target="../media/image62.png"/><Relationship Id="rId25" Type="http://schemas.openxmlformats.org/officeDocument/2006/relationships/image" Target="../media/image70.png"/><Relationship Id="rId33" Type="http://schemas.openxmlformats.org/officeDocument/2006/relationships/image" Target="../media/image78.png"/><Relationship Id="rId38" Type="http://schemas.openxmlformats.org/officeDocument/2006/relationships/image" Target="../media/image8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89.png"/><Relationship Id="rId1" Type="http://schemas.openxmlformats.org/officeDocument/2006/relationships/slideMaster" Target="../slideMasters/slideMaster1.xml"/><Relationship Id="rId4" Type="http://schemas.openxmlformats.org/officeDocument/2006/relationships/chart" Target="../charts/chart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3" Type="http://schemas.openxmlformats.org/officeDocument/2006/relationships/image" Target="../media/image100.png"/><Relationship Id="rId18" Type="http://schemas.openxmlformats.org/officeDocument/2006/relationships/image" Target="../media/image105.png"/><Relationship Id="rId26" Type="http://schemas.openxmlformats.org/officeDocument/2006/relationships/image" Target="../media/image113.png"/><Relationship Id="rId39" Type="http://schemas.openxmlformats.org/officeDocument/2006/relationships/image" Target="../media/image126.png"/><Relationship Id="rId21" Type="http://schemas.openxmlformats.org/officeDocument/2006/relationships/image" Target="../media/image108.png"/><Relationship Id="rId34" Type="http://schemas.openxmlformats.org/officeDocument/2006/relationships/image" Target="../media/image121.png"/><Relationship Id="rId42" Type="http://schemas.openxmlformats.org/officeDocument/2006/relationships/image" Target="../media/image129.png"/><Relationship Id="rId47" Type="http://schemas.openxmlformats.org/officeDocument/2006/relationships/image" Target="../media/image134.png"/><Relationship Id="rId50" Type="http://schemas.openxmlformats.org/officeDocument/2006/relationships/image" Target="../media/image137.png"/><Relationship Id="rId7" Type="http://schemas.openxmlformats.org/officeDocument/2006/relationships/image" Target="../media/image94.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03.png"/><Relationship Id="rId29" Type="http://schemas.openxmlformats.org/officeDocument/2006/relationships/image" Target="../media/image116.png"/><Relationship Id="rId11" Type="http://schemas.openxmlformats.org/officeDocument/2006/relationships/image" Target="../media/image98.png"/><Relationship Id="rId24" Type="http://schemas.openxmlformats.org/officeDocument/2006/relationships/image" Target="../media/image111.png"/><Relationship Id="rId32" Type="http://schemas.openxmlformats.org/officeDocument/2006/relationships/image" Target="../media/image119.png"/><Relationship Id="rId37" Type="http://schemas.openxmlformats.org/officeDocument/2006/relationships/image" Target="../media/image124.png"/><Relationship Id="rId40" Type="http://schemas.openxmlformats.org/officeDocument/2006/relationships/image" Target="../media/image127.png"/><Relationship Id="rId45" Type="http://schemas.openxmlformats.org/officeDocument/2006/relationships/image" Target="../media/image132.png"/><Relationship Id="rId5" Type="http://schemas.openxmlformats.org/officeDocument/2006/relationships/image" Target="../media/image92.png"/><Relationship Id="rId15" Type="http://schemas.openxmlformats.org/officeDocument/2006/relationships/image" Target="../media/image102.png"/><Relationship Id="rId23" Type="http://schemas.openxmlformats.org/officeDocument/2006/relationships/image" Target="../media/image110.png"/><Relationship Id="rId28" Type="http://schemas.openxmlformats.org/officeDocument/2006/relationships/image" Target="../media/image115.png"/><Relationship Id="rId36" Type="http://schemas.openxmlformats.org/officeDocument/2006/relationships/image" Target="../media/image123.png"/><Relationship Id="rId49" Type="http://schemas.openxmlformats.org/officeDocument/2006/relationships/image" Target="../media/image136.png"/><Relationship Id="rId10" Type="http://schemas.openxmlformats.org/officeDocument/2006/relationships/image" Target="../media/image97.png"/><Relationship Id="rId19" Type="http://schemas.openxmlformats.org/officeDocument/2006/relationships/image" Target="../media/image106.png"/><Relationship Id="rId31" Type="http://schemas.openxmlformats.org/officeDocument/2006/relationships/image" Target="../media/image118.png"/><Relationship Id="rId44" Type="http://schemas.openxmlformats.org/officeDocument/2006/relationships/image" Target="../media/image131.png"/><Relationship Id="rId52" Type="http://schemas.openxmlformats.org/officeDocument/2006/relationships/image" Target="../media/image139.png"/><Relationship Id="rId4" Type="http://schemas.openxmlformats.org/officeDocument/2006/relationships/image" Target="../media/image91.png"/><Relationship Id="rId9" Type="http://schemas.openxmlformats.org/officeDocument/2006/relationships/image" Target="../media/image96.png"/><Relationship Id="rId14" Type="http://schemas.openxmlformats.org/officeDocument/2006/relationships/image" Target="../media/image101.png"/><Relationship Id="rId22" Type="http://schemas.openxmlformats.org/officeDocument/2006/relationships/image" Target="../media/image109.png"/><Relationship Id="rId27" Type="http://schemas.openxmlformats.org/officeDocument/2006/relationships/image" Target="../media/image114.png"/><Relationship Id="rId30" Type="http://schemas.openxmlformats.org/officeDocument/2006/relationships/image" Target="../media/image117.png"/><Relationship Id="rId35" Type="http://schemas.openxmlformats.org/officeDocument/2006/relationships/image" Target="../media/image122.png"/><Relationship Id="rId43" Type="http://schemas.openxmlformats.org/officeDocument/2006/relationships/image" Target="../media/image130.png"/><Relationship Id="rId48" Type="http://schemas.openxmlformats.org/officeDocument/2006/relationships/image" Target="../media/image135.png"/><Relationship Id="rId8" Type="http://schemas.openxmlformats.org/officeDocument/2006/relationships/image" Target="../media/image95.png"/><Relationship Id="rId51" Type="http://schemas.openxmlformats.org/officeDocument/2006/relationships/image" Target="../media/image138.png"/><Relationship Id="rId3" Type="http://schemas.openxmlformats.org/officeDocument/2006/relationships/image" Target="../media/image90.png"/><Relationship Id="rId12" Type="http://schemas.openxmlformats.org/officeDocument/2006/relationships/image" Target="../media/image99.png"/><Relationship Id="rId17" Type="http://schemas.openxmlformats.org/officeDocument/2006/relationships/image" Target="../media/image104.png"/><Relationship Id="rId25" Type="http://schemas.openxmlformats.org/officeDocument/2006/relationships/image" Target="../media/image112.png"/><Relationship Id="rId33" Type="http://schemas.openxmlformats.org/officeDocument/2006/relationships/image" Target="../media/image120.png"/><Relationship Id="rId38" Type="http://schemas.openxmlformats.org/officeDocument/2006/relationships/image" Target="../media/image125.png"/><Relationship Id="rId46" Type="http://schemas.openxmlformats.org/officeDocument/2006/relationships/image" Target="../media/image133.png"/><Relationship Id="rId20" Type="http://schemas.openxmlformats.org/officeDocument/2006/relationships/image" Target="../media/image107.png"/><Relationship Id="rId41"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93.png"/></Relationships>
</file>

<file path=ppt/slideLayouts/_rels/slideLayout78.xml.rels><?xml version="1.0" encoding="UTF-8" standalone="yes"?>
<Relationships xmlns="http://schemas.openxmlformats.org/package/2006/relationships"><Relationship Id="rId13" Type="http://schemas.openxmlformats.org/officeDocument/2006/relationships/image" Target="../media/image147.png"/><Relationship Id="rId18" Type="http://schemas.openxmlformats.org/officeDocument/2006/relationships/image" Target="../media/image152.png"/><Relationship Id="rId26" Type="http://schemas.openxmlformats.org/officeDocument/2006/relationships/image" Target="../media/image160.png"/><Relationship Id="rId39" Type="http://schemas.openxmlformats.org/officeDocument/2006/relationships/image" Target="../media/image173.png"/><Relationship Id="rId21" Type="http://schemas.openxmlformats.org/officeDocument/2006/relationships/image" Target="../media/image155.png"/><Relationship Id="rId34" Type="http://schemas.openxmlformats.org/officeDocument/2006/relationships/image" Target="../media/image168.png"/><Relationship Id="rId42" Type="http://schemas.openxmlformats.org/officeDocument/2006/relationships/image" Target="../media/image176.png"/><Relationship Id="rId47" Type="http://schemas.openxmlformats.org/officeDocument/2006/relationships/image" Target="../media/image181.png"/><Relationship Id="rId50" Type="http://schemas.openxmlformats.org/officeDocument/2006/relationships/image" Target="../media/image184.png"/><Relationship Id="rId7" Type="http://schemas.openxmlformats.org/officeDocument/2006/relationships/image" Target="../media/image141.png"/><Relationship Id="rId2" Type="http://schemas.openxmlformats.org/officeDocument/2006/relationships/hyperlink" Target="https://pearsoneducationinc.sharepoint.com/sites/PearsonBrandHub" TargetMode="External"/><Relationship Id="rId16" Type="http://schemas.openxmlformats.org/officeDocument/2006/relationships/image" Target="../media/image150.png"/><Relationship Id="rId29" Type="http://schemas.openxmlformats.org/officeDocument/2006/relationships/image" Target="../media/image163.png"/><Relationship Id="rId11" Type="http://schemas.openxmlformats.org/officeDocument/2006/relationships/image" Target="../media/image145.png"/><Relationship Id="rId24" Type="http://schemas.openxmlformats.org/officeDocument/2006/relationships/image" Target="../media/image158.png"/><Relationship Id="rId32" Type="http://schemas.openxmlformats.org/officeDocument/2006/relationships/image" Target="../media/image166.png"/><Relationship Id="rId37" Type="http://schemas.openxmlformats.org/officeDocument/2006/relationships/image" Target="../media/image171.png"/><Relationship Id="rId40" Type="http://schemas.openxmlformats.org/officeDocument/2006/relationships/image" Target="../media/image174.png"/><Relationship Id="rId45" Type="http://schemas.openxmlformats.org/officeDocument/2006/relationships/image" Target="../media/image179.png"/><Relationship Id="rId5" Type="http://schemas.openxmlformats.org/officeDocument/2006/relationships/image" Target="../media/image92.png"/><Relationship Id="rId15" Type="http://schemas.openxmlformats.org/officeDocument/2006/relationships/image" Target="../media/image149.png"/><Relationship Id="rId23" Type="http://schemas.openxmlformats.org/officeDocument/2006/relationships/image" Target="../media/image157.png"/><Relationship Id="rId28" Type="http://schemas.openxmlformats.org/officeDocument/2006/relationships/image" Target="../media/image162.png"/><Relationship Id="rId36" Type="http://schemas.openxmlformats.org/officeDocument/2006/relationships/image" Target="../media/image170.png"/><Relationship Id="rId49" Type="http://schemas.openxmlformats.org/officeDocument/2006/relationships/image" Target="../media/image183.png"/><Relationship Id="rId10" Type="http://schemas.openxmlformats.org/officeDocument/2006/relationships/image" Target="../media/image144.png"/><Relationship Id="rId19" Type="http://schemas.openxmlformats.org/officeDocument/2006/relationships/image" Target="../media/image153.png"/><Relationship Id="rId31" Type="http://schemas.openxmlformats.org/officeDocument/2006/relationships/image" Target="../media/image165.png"/><Relationship Id="rId44" Type="http://schemas.openxmlformats.org/officeDocument/2006/relationships/image" Target="../media/image178.png"/><Relationship Id="rId52" Type="http://schemas.openxmlformats.org/officeDocument/2006/relationships/image" Target="../media/image186.png"/><Relationship Id="rId4" Type="http://schemas.openxmlformats.org/officeDocument/2006/relationships/image" Target="../media/image91.png"/><Relationship Id="rId9" Type="http://schemas.openxmlformats.org/officeDocument/2006/relationships/image" Target="../media/image143.png"/><Relationship Id="rId14" Type="http://schemas.openxmlformats.org/officeDocument/2006/relationships/image" Target="../media/image148.png"/><Relationship Id="rId22" Type="http://schemas.openxmlformats.org/officeDocument/2006/relationships/image" Target="../media/image156.png"/><Relationship Id="rId27" Type="http://schemas.openxmlformats.org/officeDocument/2006/relationships/image" Target="../media/image161.png"/><Relationship Id="rId30" Type="http://schemas.openxmlformats.org/officeDocument/2006/relationships/image" Target="../media/image164.png"/><Relationship Id="rId35" Type="http://schemas.openxmlformats.org/officeDocument/2006/relationships/image" Target="../media/image169.png"/><Relationship Id="rId43" Type="http://schemas.openxmlformats.org/officeDocument/2006/relationships/image" Target="../media/image177.png"/><Relationship Id="rId48" Type="http://schemas.openxmlformats.org/officeDocument/2006/relationships/image" Target="../media/image182.png"/><Relationship Id="rId8" Type="http://schemas.openxmlformats.org/officeDocument/2006/relationships/image" Target="../media/image142.png"/><Relationship Id="rId51" Type="http://schemas.openxmlformats.org/officeDocument/2006/relationships/image" Target="../media/image185.png"/><Relationship Id="rId3" Type="http://schemas.openxmlformats.org/officeDocument/2006/relationships/image" Target="../media/image90.png"/><Relationship Id="rId12" Type="http://schemas.openxmlformats.org/officeDocument/2006/relationships/image" Target="../media/image146.png"/><Relationship Id="rId17" Type="http://schemas.openxmlformats.org/officeDocument/2006/relationships/image" Target="../media/image151.png"/><Relationship Id="rId25" Type="http://schemas.openxmlformats.org/officeDocument/2006/relationships/image" Target="../media/image159.png"/><Relationship Id="rId33" Type="http://schemas.openxmlformats.org/officeDocument/2006/relationships/image" Target="../media/image167.png"/><Relationship Id="rId38" Type="http://schemas.openxmlformats.org/officeDocument/2006/relationships/image" Target="../media/image172.png"/><Relationship Id="rId46" Type="http://schemas.openxmlformats.org/officeDocument/2006/relationships/image" Target="../media/image180.png"/><Relationship Id="rId20" Type="http://schemas.openxmlformats.org/officeDocument/2006/relationships/image" Target="../media/image154.png"/><Relationship Id="rId41" Type="http://schemas.openxmlformats.org/officeDocument/2006/relationships/image" Target="../media/image175.png"/><Relationship Id="rId1" Type="http://schemas.openxmlformats.org/officeDocument/2006/relationships/slideMaster" Target="../slideMasters/slideMaster1.xml"/><Relationship Id="rId6" Type="http://schemas.openxmlformats.org/officeDocument/2006/relationships/image" Target="../media/image140.png"/></Relationships>
</file>

<file path=ppt/slideLayouts/_rels/slideLayout79.xml.rels><?xml version="1.0" encoding="UTF-8" standalone="yes"?>
<Relationships xmlns="http://schemas.openxmlformats.org/package/2006/relationships"><Relationship Id="rId117" Type="http://schemas.openxmlformats.org/officeDocument/2006/relationships/image" Target="../media/image298.png"/><Relationship Id="rId21" Type="http://schemas.openxmlformats.org/officeDocument/2006/relationships/image" Target="../media/image204.png"/><Relationship Id="rId63" Type="http://schemas.openxmlformats.org/officeDocument/2006/relationships/image" Target="../media/image244.png"/><Relationship Id="rId159" Type="http://schemas.openxmlformats.org/officeDocument/2006/relationships/image" Target="../media/image340.png"/><Relationship Id="rId170" Type="http://schemas.openxmlformats.org/officeDocument/2006/relationships/image" Target="../media/image351.svg"/><Relationship Id="rId226" Type="http://schemas.openxmlformats.org/officeDocument/2006/relationships/image" Target="../media/image35.svg"/><Relationship Id="rId107" Type="http://schemas.openxmlformats.org/officeDocument/2006/relationships/image" Target="../media/image288.png"/><Relationship Id="rId11" Type="http://schemas.openxmlformats.org/officeDocument/2006/relationships/image" Target="../media/image194.png"/><Relationship Id="rId32" Type="http://schemas.openxmlformats.org/officeDocument/2006/relationships/image" Target="../media/image213.svg"/><Relationship Id="rId53" Type="http://schemas.openxmlformats.org/officeDocument/2006/relationships/image" Target="../media/image234.png"/><Relationship Id="rId74" Type="http://schemas.openxmlformats.org/officeDocument/2006/relationships/image" Target="../media/image255.svg"/><Relationship Id="rId128" Type="http://schemas.openxmlformats.org/officeDocument/2006/relationships/image" Target="../media/image309.svg"/><Relationship Id="rId149" Type="http://schemas.openxmlformats.org/officeDocument/2006/relationships/image" Target="../media/image330.png"/><Relationship Id="rId5" Type="http://schemas.openxmlformats.org/officeDocument/2006/relationships/image" Target="../media/image40.png"/><Relationship Id="rId95" Type="http://schemas.openxmlformats.org/officeDocument/2006/relationships/image" Target="../media/image276.png"/><Relationship Id="rId160" Type="http://schemas.openxmlformats.org/officeDocument/2006/relationships/image" Target="../media/image341.svg"/><Relationship Id="rId181" Type="http://schemas.openxmlformats.org/officeDocument/2006/relationships/image" Target="../media/image362.png"/><Relationship Id="rId216" Type="http://schemas.openxmlformats.org/officeDocument/2006/relationships/image" Target="../media/image397.svg"/><Relationship Id="rId237" Type="http://schemas.openxmlformats.org/officeDocument/2006/relationships/image" Target="../media/image416.png"/><Relationship Id="rId258" Type="http://schemas.openxmlformats.org/officeDocument/2006/relationships/image" Target="../media/image435.svg"/><Relationship Id="rId22" Type="http://schemas.openxmlformats.org/officeDocument/2006/relationships/image" Target="../media/image205.svg"/><Relationship Id="rId43" Type="http://schemas.openxmlformats.org/officeDocument/2006/relationships/image" Target="../media/image224.png"/><Relationship Id="rId64" Type="http://schemas.openxmlformats.org/officeDocument/2006/relationships/image" Target="../media/image245.svg"/><Relationship Id="rId118" Type="http://schemas.openxmlformats.org/officeDocument/2006/relationships/image" Target="../media/image299.svg"/><Relationship Id="rId139" Type="http://schemas.openxmlformats.org/officeDocument/2006/relationships/image" Target="../media/image320.png"/><Relationship Id="rId85" Type="http://schemas.openxmlformats.org/officeDocument/2006/relationships/image" Target="../media/image266.png"/><Relationship Id="rId150" Type="http://schemas.openxmlformats.org/officeDocument/2006/relationships/image" Target="../media/image331.svg"/><Relationship Id="rId171" Type="http://schemas.openxmlformats.org/officeDocument/2006/relationships/image" Target="../media/image352.png"/><Relationship Id="rId192" Type="http://schemas.openxmlformats.org/officeDocument/2006/relationships/image" Target="../media/image373.svg"/><Relationship Id="rId206" Type="http://schemas.openxmlformats.org/officeDocument/2006/relationships/image" Target="../media/image387.svg"/><Relationship Id="rId227" Type="http://schemas.openxmlformats.org/officeDocument/2006/relationships/image" Target="../media/image406.png"/><Relationship Id="rId248" Type="http://schemas.openxmlformats.org/officeDocument/2006/relationships/image" Target="../media/image427.svg"/><Relationship Id="rId12" Type="http://schemas.openxmlformats.org/officeDocument/2006/relationships/image" Target="../media/image195.svg"/><Relationship Id="rId33" Type="http://schemas.openxmlformats.org/officeDocument/2006/relationships/image" Target="../media/image214.png"/><Relationship Id="rId108" Type="http://schemas.openxmlformats.org/officeDocument/2006/relationships/image" Target="../media/image289.svg"/><Relationship Id="rId129" Type="http://schemas.openxmlformats.org/officeDocument/2006/relationships/image" Target="../media/image310.png"/><Relationship Id="rId54" Type="http://schemas.openxmlformats.org/officeDocument/2006/relationships/image" Target="../media/image235.svg"/><Relationship Id="rId75" Type="http://schemas.openxmlformats.org/officeDocument/2006/relationships/image" Target="../media/image256.png"/><Relationship Id="rId96" Type="http://schemas.openxmlformats.org/officeDocument/2006/relationships/image" Target="../media/image277.svg"/><Relationship Id="rId140" Type="http://schemas.openxmlformats.org/officeDocument/2006/relationships/image" Target="../media/image321.svg"/><Relationship Id="rId161" Type="http://schemas.openxmlformats.org/officeDocument/2006/relationships/image" Target="../media/image342.png"/><Relationship Id="rId182" Type="http://schemas.openxmlformats.org/officeDocument/2006/relationships/image" Target="../media/image363.svg"/><Relationship Id="rId217" Type="http://schemas.openxmlformats.org/officeDocument/2006/relationships/image" Target="../media/image398.png"/><Relationship Id="rId6" Type="http://schemas.openxmlformats.org/officeDocument/2006/relationships/image" Target="../media/image41.svg"/><Relationship Id="rId238" Type="http://schemas.openxmlformats.org/officeDocument/2006/relationships/image" Target="../media/image417.svg"/><Relationship Id="rId259" Type="http://schemas.openxmlformats.org/officeDocument/2006/relationships/image" Target="../media/image436.png"/><Relationship Id="rId23" Type="http://schemas.openxmlformats.org/officeDocument/2006/relationships/image" Target="../media/image36.png"/><Relationship Id="rId119" Type="http://schemas.openxmlformats.org/officeDocument/2006/relationships/image" Target="../media/image300.png"/><Relationship Id="rId44" Type="http://schemas.openxmlformats.org/officeDocument/2006/relationships/image" Target="../media/image225.svg"/><Relationship Id="rId65" Type="http://schemas.openxmlformats.org/officeDocument/2006/relationships/image" Target="../media/image246.png"/><Relationship Id="rId86" Type="http://schemas.openxmlformats.org/officeDocument/2006/relationships/image" Target="../media/image267.svg"/><Relationship Id="rId130" Type="http://schemas.openxmlformats.org/officeDocument/2006/relationships/image" Target="../media/image311.svg"/><Relationship Id="rId151" Type="http://schemas.openxmlformats.org/officeDocument/2006/relationships/image" Target="../media/image332.png"/><Relationship Id="rId172" Type="http://schemas.openxmlformats.org/officeDocument/2006/relationships/image" Target="../media/image353.svg"/><Relationship Id="rId193" Type="http://schemas.openxmlformats.org/officeDocument/2006/relationships/image" Target="../media/image374.png"/><Relationship Id="rId207" Type="http://schemas.openxmlformats.org/officeDocument/2006/relationships/image" Target="../media/image388.png"/><Relationship Id="rId228" Type="http://schemas.openxmlformats.org/officeDocument/2006/relationships/image" Target="../media/image407.svg"/><Relationship Id="rId249" Type="http://schemas.openxmlformats.org/officeDocument/2006/relationships/image" Target="../media/image428.png"/><Relationship Id="rId13" Type="http://schemas.openxmlformats.org/officeDocument/2006/relationships/image" Target="../media/image196.png"/><Relationship Id="rId109" Type="http://schemas.openxmlformats.org/officeDocument/2006/relationships/image" Target="../media/image290.png"/><Relationship Id="rId260" Type="http://schemas.openxmlformats.org/officeDocument/2006/relationships/image" Target="../media/image437.svg"/><Relationship Id="rId34" Type="http://schemas.openxmlformats.org/officeDocument/2006/relationships/image" Target="../media/image215.svg"/><Relationship Id="rId55" Type="http://schemas.openxmlformats.org/officeDocument/2006/relationships/image" Target="../media/image236.png"/><Relationship Id="rId76" Type="http://schemas.openxmlformats.org/officeDocument/2006/relationships/image" Target="../media/image257.svg"/><Relationship Id="rId97" Type="http://schemas.openxmlformats.org/officeDocument/2006/relationships/image" Target="../media/image278.png"/><Relationship Id="rId120" Type="http://schemas.openxmlformats.org/officeDocument/2006/relationships/image" Target="../media/image301.svg"/><Relationship Id="rId141" Type="http://schemas.openxmlformats.org/officeDocument/2006/relationships/image" Target="../media/image322.png"/><Relationship Id="rId7" Type="http://schemas.openxmlformats.org/officeDocument/2006/relationships/image" Target="../media/image190.png"/><Relationship Id="rId162" Type="http://schemas.openxmlformats.org/officeDocument/2006/relationships/image" Target="../media/image343.svg"/><Relationship Id="rId183" Type="http://schemas.openxmlformats.org/officeDocument/2006/relationships/image" Target="../media/image364.png"/><Relationship Id="rId218" Type="http://schemas.openxmlformats.org/officeDocument/2006/relationships/image" Target="../media/image399.svg"/><Relationship Id="rId239" Type="http://schemas.openxmlformats.org/officeDocument/2006/relationships/image" Target="../media/image418.png"/><Relationship Id="rId250" Type="http://schemas.openxmlformats.org/officeDocument/2006/relationships/image" Target="../media/image429.svg"/><Relationship Id="rId24" Type="http://schemas.openxmlformats.org/officeDocument/2006/relationships/image" Target="../media/image37.svg"/><Relationship Id="rId45" Type="http://schemas.openxmlformats.org/officeDocument/2006/relationships/image" Target="../media/image226.png"/><Relationship Id="rId66" Type="http://schemas.openxmlformats.org/officeDocument/2006/relationships/image" Target="../media/image247.svg"/><Relationship Id="rId87" Type="http://schemas.openxmlformats.org/officeDocument/2006/relationships/image" Target="../media/image268.png"/><Relationship Id="rId110" Type="http://schemas.openxmlformats.org/officeDocument/2006/relationships/image" Target="../media/image291.svg"/><Relationship Id="rId131" Type="http://schemas.openxmlformats.org/officeDocument/2006/relationships/image" Target="../media/image312.png"/><Relationship Id="rId152" Type="http://schemas.openxmlformats.org/officeDocument/2006/relationships/image" Target="../media/image333.svg"/><Relationship Id="rId173" Type="http://schemas.openxmlformats.org/officeDocument/2006/relationships/image" Target="../media/image354.png"/><Relationship Id="rId194" Type="http://schemas.openxmlformats.org/officeDocument/2006/relationships/image" Target="../media/image375.svg"/><Relationship Id="rId208" Type="http://schemas.openxmlformats.org/officeDocument/2006/relationships/image" Target="../media/image389.svg"/><Relationship Id="rId229" Type="http://schemas.openxmlformats.org/officeDocument/2006/relationships/image" Target="../media/image408.png"/><Relationship Id="rId240" Type="http://schemas.openxmlformats.org/officeDocument/2006/relationships/image" Target="../media/image419.svg"/><Relationship Id="rId261" Type="http://schemas.openxmlformats.org/officeDocument/2006/relationships/image" Target="../media/image438.png"/><Relationship Id="rId14" Type="http://schemas.openxmlformats.org/officeDocument/2006/relationships/image" Target="../media/image197.svg"/><Relationship Id="rId35" Type="http://schemas.openxmlformats.org/officeDocument/2006/relationships/image" Target="../media/image216.png"/><Relationship Id="rId56" Type="http://schemas.openxmlformats.org/officeDocument/2006/relationships/image" Target="../media/image237.svg"/><Relationship Id="rId77" Type="http://schemas.openxmlformats.org/officeDocument/2006/relationships/image" Target="../media/image258.png"/><Relationship Id="rId100" Type="http://schemas.openxmlformats.org/officeDocument/2006/relationships/image" Target="../media/image281.svg"/><Relationship Id="rId8" Type="http://schemas.openxmlformats.org/officeDocument/2006/relationships/image" Target="../media/image191.svg"/><Relationship Id="rId98" Type="http://schemas.openxmlformats.org/officeDocument/2006/relationships/image" Target="../media/image279.svg"/><Relationship Id="rId121" Type="http://schemas.openxmlformats.org/officeDocument/2006/relationships/image" Target="../media/image302.png"/><Relationship Id="rId142" Type="http://schemas.openxmlformats.org/officeDocument/2006/relationships/image" Target="../media/image323.svg"/><Relationship Id="rId163" Type="http://schemas.openxmlformats.org/officeDocument/2006/relationships/image" Target="../media/image344.png"/><Relationship Id="rId184" Type="http://schemas.openxmlformats.org/officeDocument/2006/relationships/image" Target="../media/image365.svg"/><Relationship Id="rId219" Type="http://schemas.openxmlformats.org/officeDocument/2006/relationships/image" Target="../media/image400.png"/><Relationship Id="rId230" Type="http://schemas.openxmlformats.org/officeDocument/2006/relationships/image" Target="../media/image409.svg"/><Relationship Id="rId251" Type="http://schemas.openxmlformats.org/officeDocument/2006/relationships/image" Target="../media/image430.png"/><Relationship Id="rId25" Type="http://schemas.openxmlformats.org/officeDocument/2006/relationships/image" Target="../media/image206.png"/><Relationship Id="rId46" Type="http://schemas.openxmlformats.org/officeDocument/2006/relationships/image" Target="../media/image227.svg"/><Relationship Id="rId67" Type="http://schemas.openxmlformats.org/officeDocument/2006/relationships/image" Target="../media/image248.png"/><Relationship Id="rId88" Type="http://schemas.openxmlformats.org/officeDocument/2006/relationships/image" Target="../media/image269.svg"/><Relationship Id="rId111" Type="http://schemas.openxmlformats.org/officeDocument/2006/relationships/image" Target="../media/image292.png"/><Relationship Id="rId132" Type="http://schemas.openxmlformats.org/officeDocument/2006/relationships/image" Target="../media/image313.svg"/><Relationship Id="rId153" Type="http://schemas.openxmlformats.org/officeDocument/2006/relationships/image" Target="../media/image334.png"/><Relationship Id="rId174" Type="http://schemas.openxmlformats.org/officeDocument/2006/relationships/image" Target="../media/image355.svg"/><Relationship Id="rId195" Type="http://schemas.openxmlformats.org/officeDocument/2006/relationships/image" Target="../media/image376.png"/><Relationship Id="rId209" Type="http://schemas.openxmlformats.org/officeDocument/2006/relationships/image" Target="../media/image390.png"/><Relationship Id="rId220" Type="http://schemas.openxmlformats.org/officeDocument/2006/relationships/image" Target="../media/image401.svg"/><Relationship Id="rId241" Type="http://schemas.openxmlformats.org/officeDocument/2006/relationships/image" Target="../media/image420.png"/><Relationship Id="rId15" Type="http://schemas.openxmlformats.org/officeDocument/2006/relationships/image" Target="../media/image198.png"/><Relationship Id="rId36" Type="http://schemas.openxmlformats.org/officeDocument/2006/relationships/image" Target="../media/image217.svg"/><Relationship Id="rId57" Type="http://schemas.openxmlformats.org/officeDocument/2006/relationships/image" Target="../media/image238.png"/><Relationship Id="rId262" Type="http://schemas.openxmlformats.org/officeDocument/2006/relationships/image" Target="../media/image439.svg"/><Relationship Id="rId78" Type="http://schemas.openxmlformats.org/officeDocument/2006/relationships/image" Target="../media/image259.svg"/><Relationship Id="rId99" Type="http://schemas.openxmlformats.org/officeDocument/2006/relationships/image" Target="../media/image280.png"/><Relationship Id="rId101" Type="http://schemas.openxmlformats.org/officeDocument/2006/relationships/image" Target="../media/image282.png"/><Relationship Id="rId122" Type="http://schemas.openxmlformats.org/officeDocument/2006/relationships/image" Target="../media/image303.svg"/><Relationship Id="rId143" Type="http://schemas.openxmlformats.org/officeDocument/2006/relationships/image" Target="../media/image324.png"/><Relationship Id="rId164" Type="http://schemas.openxmlformats.org/officeDocument/2006/relationships/image" Target="../media/image345.svg"/><Relationship Id="rId185" Type="http://schemas.openxmlformats.org/officeDocument/2006/relationships/image" Target="../media/image366.png"/><Relationship Id="rId9" Type="http://schemas.openxmlformats.org/officeDocument/2006/relationships/image" Target="../media/image192.png"/><Relationship Id="rId210" Type="http://schemas.openxmlformats.org/officeDocument/2006/relationships/image" Target="../media/image391.svg"/><Relationship Id="rId26" Type="http://schemas.openxmlformats.org/officeDocument/2006/relationships/image" Target="../media/image207.svg"/><Relationship Id="rId231" Type="http://schemas.openxmlformats.org/officeDocument/2006/relationships/image" Target="../media/image410.png"/><Relationship Id="rId252" Type="http://schemas.openxmlformats.org/officeDocument/2006/relationships/image" Target="../media/image431.svg"/><Relationship Id="rId47" Type="http://schemas.openxmlformats.org/officeDocument/2006/relationships/image" Target="../media/image228.png"/><Relationship Id="rId68" Type="http://schemas.openxmlformats.org/officeDocument/2006/relationships/image" Target="../media/image249.svg"/><Relationship Id="rId89" Type="http://schemas.openxmlformats.org/officeDocument/2006/relationships/image" Target="../media/image270.png"/><Relationship Id="rId112" Type="http://schemas.openxmlformats.org/officeDocument/2006/relationships/image" Target="../media/image293.svg"/><Relationship Id="rId133" Type="http://schemas.openxmlformats.org/officeDocument/2006/relationships/image" Target="../media/image314.png"/><Relationship Id="rId154" Type="http://schemas.openxmlformats.org/officeDocument/2006/relationships/image" Target="../media/image335.svg"/><Relationship Id="rId175" Type="http://schemas.openxmlformats.org/officeDocument/2006/relationships/image" Target="../media/image356.png"/><Relationship Id="rId196" Type="http://schemas.openxmlformats.org/officeDocument/2006/relationships/image" Target="../media/image377.svg"/><Relationship Id="rId200" Type="http://schemas.openxmlformats.org/officeDocument/2006/relationships/image" Target="../media/image381.svg"/><Relationship Id="rId16" Type="http://schemas.openxmlformats.org/officeDocument/2006/relationships/image" Target="../media/image199.svg"/><Relationship Id="rId221" Type="http://schemas.openxmlformats.org/officeDocument/2006/relationships/image" Target="../media/image402.png"/><Relationship Id="rId242" Type="http://schemas.openxmlformats.org/officeDocument/2006/relationships/image" Target="../media/image421.svg"/><Relationship Id="rId263" Type="http://schemas.openxmlformats.org/officeDocument/2006/relationships/image" Target="../media/image42.png"/><Relationship Id="rId37" Type="http://schemas.openxmlformats.org/officeDocument/2006/relationships/image" Target="../media/image218.png"/><Relationship Id="rId58" Type="http://schemas.openxmlformats.org/officeDocument/2006/relationships/image" Target="../media/image239.svg"/><Relationship Id="rId79" Type="http://schemas.openxmlformats.org/officeDocument/2006/relationships/image" Target="../media/image260.png"/><Relationship Id="rId102" Type="http://schemas.openxmlformats.org/officeDocument/2006/relationships/image" Target="../media/image283.svg"/><Relationship Id="rId123" Type="http://schemas.openxmlformats.org/officeDocument/2006/relationships/image" Target="../media/image304.png"/><Relationship Id="rId144" Type="http://schemas.openxmlformats.org/officeDocument/2006/relationships/image" Target="../media/image325.svg"/><Relationship Id="rId90" Type="http://schemas.openxmlformats.org/officeDocument/2006/relationships/image" Target="../media/image271.svg"/><Relationship Id="rId165" Type="http://schemas.openxmlformats.org/officeDocument/2006/relationships/image" Target="../media/image346.png"/><Relationship Id="rId186" Type="http://schemas.openxmlformats.org/officeDocument/2006/relationships/image" Target="../media/image367.svg"/><Relationship Id="rId211" Type="http://schemas.openxmlformats.org/officeDocument/2006/relationships/image" Target="../media/image392.png"/><Relationship Id="rId232" Type="http://schemas.openxmlformats.org/officeDocument/2006/relationships/image" Target="../media/image411.svg"/><Relationship Id="rId253" Type="http://schemas.openxmlformats.org/officeDocument/2006/relationships/image" Target="../media/image38.png"/><Relationship Id="rId27" Type="http://schemas.openxmlformats.org/officeDocument/2006/relationships/image" Target="../media/image208.png"/><Relationship Id="rId48" Type="http://schemas.openxmlformats.org/officeDocument/2006/relationships/image" Target="../media/image229.svg"/><Relationship Id="rId69" Type="http://schemas.openxmlformats.org/officeDocument/2006/relationships/image" Target="../media/image250.png"/><Relationship Id="rId113" Type="http://schemas.openxmlformats.org/officeDocument/2006/relationships/image" Target="../media/image294.png"/><Relationship Id="rId134" Type="http://schemas.openxmlformats.org/officeDocument/2006/relationships/image" Target="../media/image315.svg"/><Relationship Id="rId80" Type="http://schemas.openxmlformats.org/officeDocument/2006/relationships/image" Target="../media/image261.svg"/><Relationship Id="rId155" Type="http://schemas.openxmlformats.org/officeDocument/2006/relationships/image" Target="../media/image336.png"/><Relationship Id="rId176" Type="http://schemas.openxmlformats.org/officeDocument/2006/relationships/image" Target="../media/image357.svg"/><Relationship Id="rId197" Type="http://schemas.openxmlformats.org/officeDocument/2006/relationships/image" Target="../media/image378.png"/><Relationship Id="rId201" Type="http://schemas.openxmlformats.org/officeDocument/2006/relationships/image" Target="../media/image382.png"/><Relationship Id="rId222" Type="http://schemas.openxmlformats.org/officeDocument/2006/relationships/image" Target="../media/image403.svg"/><Relationship Id="rId243" Type="http://schemas.openxmlformats.org/officeDocument/2006/relationships/image" Target="../media/image422.png"/><Relationship Id="rId264" Type="http://schemas.openxmlformats.org/officeDocument/2006/relationships/image" Target="../media/image43.svg"/><Relationship Id="rId17" Type="http://schemas.openxmlformats.org/officeDocument/2006/relationships/image" Target="../media/image200.png"/><Relationship Id="rId38" Type="http://schemas.openxmlformats.org/officeDocument/2006/relationships/image" Target="../media/image219.svg"/><Relationship Id="rId59" Type="http://schemas.openxmlformats.org/officeDocument/2006/relationships/image" Target="../media/image240.png"/><Relationship Id="rId103" Type="http://schemas.openxmlformats.org/officeDocument/2006/relationships/image" Target="../media/image284.png"/><Relationship Id="rId124" Type="http://schemas.openxmlformats.org/officeDocument/2006/relationships/image" Target="../media/image305.svg"/><Relationship Id="rId70" Type="http://schemas.openxmlformats.org/officeDocument/2006/relationships/image" Target="../media/image251.svg"/><Relationship Id="rId91" Type="http://schemas.openxmlformats.org/officeDocument/2006/relationships/image" Target="../media/image272.png"/><Relationship Id="rId145" Type="http://schemas.openxmlformats.org/officeDocument/2006/relationships/image" Target="../media/image326.png"/><Relationship Id="rId166" Type="http://schemas.openxmlformats.org/officeDocument/2006/relationships/image" Target="../media/image347.svg"/><Relationship Id="rId187" Type="http://schemas.openxmlformats.org/officeDocument/2006/relationships/image" Target="../media/image368.png"/><Relationship Id="rId1" Type="http://schemas.openxmlformats.org/officeDocument/2006/relationships/slideMaster" Target="../slideMasters/slideMaster1.xml"/><Relationship Id="rId212" Type="http://schemas.openxmlformats.org/officeDocument/2006/relationships/image" Target="../media/image393.svg"/><Relationship Id="rId233" Type="http://schemas.openxmlformats.org/officeDocument/2006/relationships/image" Target="../media/image412.png"/><Relationship Id="rId254" Type="http://schemas.openxmlformats.org/officeDocument/2006/relationships/image" Target="../media/image39.svg"/><Relationship Id="rId28" Type="http://schemas.openxmlformats.org/officeDocument/2006/relationships/image" Target="../media/image209.svg"/><Relationship Id="rId49" Type="http://schemas.openxmlformats.org/officeDocument/2006/relationships/image" Target="../media/image230.png"/><Relationship Id="rId114" Type="http://schemas.openxmlformats.org/officeDocument/2006/relationships/image" Target="../media/image295.svg"/><Relationship Id="rId60" Type="http://schemas.openxmlformats.org/officeDocument/2006/relationships/image" Target="../media/image241.svg"/><Relationship Id="rId81" Type="http://schemas.openxmlformats.org/officeDocument/2006/relationships/image" Target="../media/image262.png"/><Relationship Id="rId135" Type="http://schemas.openxmlformats.org/officeDocument/2006/relationships/image" Target="../media/image316.png"/><Relationship Id="rId156" Type="http://schemas.openxmlformats.org/officeDocument/2006/relationships/image" Target="../media/image337.svg"/><Relationship Id="rId177" Type="http://schemas.openxmlformats.org/officeDocument/2006/relationships/image" Target="../media/image358.png"/><Relationship Id="rId198" Type="http://schemas.openxmlformats.org/officeDocument/2006/relationships/image" Target="../media/image379.svg"/><Relationship Id="rId202" Type="http://schemas.openxmlformats.org/officeDocument/2006/relationships/image" Target="../media/image383.svg"/><Relationship Id="rId223" Type="http://schemas.openxmlformats.org/officeDocument/2006/relationships/image" Target="../media/image404.png"/><Relationship Id="rId244" Type="http://schemas.openxmlformats.org/officeDocument/2006/relationships/image" Target="../media/image423.svg"/><Relationship Id="rId18" Type="http://schemas.openxmlformats.org/officeDocument/2006/relationships/image" Target="../media/image201.svg"/><Relationship Id="rId39" Type="http://schemas.openxmlformats.org/officeDocument/2006/relationships/image" Target="../media/image220.png"/><Relationship Id="rId265" Type="http://schemas.openxmlformats.org/officeDocument/2006/relationships/image" Target="../media/image440.png"/><Relationship Id="rId50" Type="http://schemas.openxmlformats.org/officeDocument/2006/relationships/image" Target="../media/image231.svg"/><Relationship Id="rId104" Type="http://schemas.openxmlformats.org/officeDocument/2006/relationships/image" Target="../media/image285.svg"/><Relationship Id="rId125" Type="http://schemas.openxmlformats.org/officeDocument/2006/relationships/image" Target="../media/image306.png"/><Relationship Id="rId146" Type="http://schemas.openxmlformats.org/officeDocument/2006/relationships/image" Target="../media/image327.svg"/><Relationship Id="rId167" Type="http://schemas.openxmlformats.org/officeDocument/2006/relationships/image" Target="../media/image348.png"/><Relationship Id="rId188" Type="http://schemas.openxmlformats.org/officeDocument/2006/relationships/image" Target="../media/image369.svg"/><Relationship Id="rId71" Type="http://schemas.openxmlformats.org/officeDocument/2006/relationships/image" Target="../media/image252.png"/><Relationship Id="rId92" Type="http://schemas.openxmlformats.org/officeDocument/2006/relationships/image" Target="../media/image273.svg"/><Relationship Id="rId213" Type="http://schemas.openxmlformats.org/officeDocument/2006/relationships/image" Target="../media/image394.png"/><Relationship Id="rId234" Type="http://schemas.openxmlformats.org/officeDocument/2006/relationships/image" Target="../media/image413.svg"/><Relationship Id="rId2" Type="http://schemas.openxmlformats.org/officeDocument/2006/relationships/image" Target="../media/image187.png"/><Relationship Id="rId29" Type="http://schemas.openxmlformats.org/officeDocument/2006/relationships/image" Target="../media/image210.png"/><Relationship Id="rId255" Type="http://schemas.openxmlformats.org/officeDocument/2006/relationships/image" Target="../media/image432.png"/><Relationship Id="rId40" Type="http://schemas.openxmlformats.org/officeDocument/2006/relationships/image" Target="../media/image221.svg"/><Relationship Id="rId115" Type="http://schemas.openxmlformats.org/officeDocument/2006/relationships/image" Target="../media/image296.png"/><Relationship Id="rId136" Type="http://schemas.openxmlformats.org/officeDocument/2006/relationships/image" Target="../media/image317.svg"/><Relationship Id="rId157" Type="http://schemas.openxmlformats.org/officeDocument/2006/relationships/image" Target="../media/image338.png"/><Relationship Id="rId178" Type="http://schemas.openxmlformats.org/officeDocument/2006/relationships/image" Target="../media/image359.svg"/><Relationship Id="rId61" Type="http://schemas.openxmlformats.org/officeDocument/2006/relationships/image" Target="../media/image242.png"/><Relationship Id="rId82" Type="http://schemas.openxmlformats.org/officeDocument/2006/relationships/image" Target="../media/image263.svg"/><Relationship Id="rId199" Type="http://schemas.openxmlformats.org/officeDocument/2006/relationships/image" Target="../media/image380.png"/><Relationship Id="rId203" Type="http://schemas.openxmlformats.org/officeDocument/2006/relationships/image" Target="../media/image384.png"/><Relationship Id="rId19" Type="http://schemas.openxmlformats.org/officeDocument/2006/relationships/image" Target="../media/image202.png"/><Relationship Id="rId224" Type="http://schemas.openxmlformats.org/officeDocument/2006/relationships/image" Target="../media/image405.svg"/><Relationship Id="rId245" Type="http://schemas.openxmlformats.org/officeDocument/2006/relationships/image" Target="../media/image424.png"/><Relationship Id="rId266" Type="http://schemas.openxmlformats.org/officeDocument/2006/relationships/image" Target="../media/image441.svg"/><Relationship Id="rId30" Type="http://schemas.openxmlformats.org/officeDocument/2006/relationships/image" Target="../media/image211.svg"/><Relationship Id="rId105" Type="http://schemas.openxmlformats.org/officeDocument/2006/relationships/image" Target="../media/image286.png"/><Relationship Id="rId126" Type="http://schemas.openxmlformats.org/officeDocument/2006/relationships/image" Target="../media/image307.svg"/><Relationship Id="rId147" Type="http://schemas.openxmlformats.org/officeDocument/2006/relationships/image" Target="../media/image328.png"/><Relationship Id="rId168" Type="http://schemas.openxmlformats.org/officeDocument/2006/relationships/image" Target="../media/image349.svg"/><Relationship Id="rId51" Type="http://schemas.openxmlformats.org/officeDocument/2006/relationships/image" Target="../media/image232.png"/><Relationship Id="rId72" Type="http://schemas.openxmlformats.org/officeDocument/2006/relationships/image" Target="../media/image253.svg"/><Relationship Id="rId93" Type="http://schemas.openxmlformats.org/officeDocument/2006/relationships/image" Target="../media/image274.png"/><Relationship Id="rId189" Type="http://schemas.openxmlformats.org/officeDocument/2006/relationships/image" Target="../media/image370.png"/><Relationship Id="rId3" Type="http://schemas.openxmlformats.org/officeDocument/2006/relationships/image" Target="../media/image188.png"/><Relationship Id="rId214" Type="http://schemas.openxmlformats.org/officeDocument/2006/relationships/image" Target="../media/image395.svg"/><Relationship Id="rId235" Type="http://schemas.openxmlformats.org/officeDocument/2006/relationships/image" Target="../media/image414.png"/><Relationship Id="rId256" Type="http://schemas.openxmlformats.org/officeDocument/2006/relationships/image" Target="../media/image433.svg"/><Relationship Id="rId116" Type="http://schemas.openxmlformats.org/officeDocument/2006/relationships/image" Target="../media/image297.svg"/><Relationship Id="rId137" Type="http://schemas.openxmlformats.org/officeDocument/2006/relationships/image" Target="../media/image318.png"/><Relationship Id="rId158" Type="http://schemas.openxmlformats.org/officeDocument/2006/relationships/image" Target="../media/image339.svg"/><Relationship Id="rId20" Type="http://schemas.openxmlformats.org/officeDocument/2006/relationships/image" Target="../media/image203.svg"/><Relationship Id="rId41" Type="http://schemas.openxmlformats.org/officeDocument/2006/relationships/image" Target="../media/image222.png"/><Relationship Id="rId62" Type="http://schemas.openxmlformats.org/officeDocument/2006/relationships/image" Target="../media/image243.svg"/><Relationship Id="rId83" Type="http://schemas.openxmlformats.org/officeDocument/2006/relationships/image" Target="../media/image264.png"/><Relationship Id="rId179" Type="http://schemas.openxmlformats.org/officeDocument/2006/relationships/image" Target="../media/image360.png"/><Relationship Id="rId190" Type="http://schemas.openxmlformats.org/officeDocument/2006/relationships/image" Target="../media/image371.svg"/><Relationship Id="rId204" Type="http://schemas.openxmlformats.org/officeDocument/2006/relationships/image" Target="../media/image385.svg"/><Relationship Id="rId225" Type="http://schemas.openxmlformats.org/officeDocument/2006/relationships/image" Target="../media/image34.png"/><Relationship Id="rId246" Type="http://schemas.openxmlformats.org/officeDocument/2006/relationships/image" Target="../media/image425.svg"/><Relationship Id="rId106" Type="http://schemas.openxmlformats.org/officeDocument/2006/relationships/image" Target="../media/image287.svg"/><Relationship Id="rId127" Type="http://schemas.openxmlformats.org/officeDocument/2006/relationships/image" Target="../media/image308.png"/><Relationship Id="rId10" Type="http://schemas.openxmlformats.org/officeDocument/2006/relationships/image" Target="../media/image193.svg"/><Relationship Id="rId31" Type="http://schemas.openxmlformats.org/officeDocument/2006/relationships/image" Target="../media/image212.png"/><Relationship Id="rId52" Type="http://schemas.openxmlformats.org/officeDocument/2006/relationships/image" Target="../media/image233.svg"/><Relationship Id="rId73" Type="http://schemas.openxmlformats.org/officeDocument/2006/relationships/image" Target="../media/image254.png"/><Relationship Id="rId94" Type="http://schemas.openxmlformats.org/officeDocument/2006/relationships/image" Target="../media/image275.svg"/><Relationship Id="rId148" Type="http://schemas.openxmlformats.org/officeDocument/2006/relationships/image" Target="../media/image329.svg"/><Relationship Id="rId169" Type="http://schemas.openxmlformats.org/officeDocument/2006/relationships/image" Target="../media/image350.png"/><Relationship Id="rId4" Type="http://schemas.openxmlformats.org/officeDocument/2006/relationships/image" Target="../media/image189.svg"/><Relationship Id="rId180" Type="http://schemas.openxmlformats.org/officeDocument/2006/relationships/image" Target="../media/image361.svg"/><Relationship Id="rId215" Type="http://schemas.openxmlformats.org/officeDocument/2006/relationships/image" Target="../media/image396.png"/><Relationship Id="rId236" Type="http://schemas.openxmlformats.org/officeDocument/2006/relationships/image" Target="../media/image415.svg"/><Relationship Id="rId257" Type="http://schemas.openxmlformats.org/officeDocument/2006/relationships/image" Target="../media/image434.png"/><Relationship Id="rId42" Type="http://schemas.openxmlformats.org/officeDocument/2006/relationships/image" Target="../media/image223.svg"/><Relationship Id="rId84" Type="http://schemas.openxmlformats.org/officeDocument/2006/relationships/image" Target="../media/image265.svg"/><Relationship Id="rId138" Type="http://schemas.openxmlformats.org/officeDocument/2006/relationships/image" Target="../media/image319.svg"/><Relationship Id="rId191" Type="http://schemas.openxmlformats.org/officeDocument/2006/relationships/image" Target="../media/image372.png"/><Relationship Id="rId205" Type="http://schemas.openxmlformats.org/officeDocument/2006/relationships/image" Target="../media/image386.png"/><Relationship Id="rId247" Type="http://schemas.openxmlformats.org/officeDocument/2006/relationships/image" Target="../media/image42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image" Target="../media/image442.png"/><Relationship Id="rId1" Type="http://schemas.openxmlformats.org/officeDocument/2006/relationships/slideMaster" Target="../slideMasters/slideMaster1.xml"/><Relationship Id="rId5" Type="http://schemas.openxmlformats.org/officeDocument/2006/relationships/image" Target="../media/image445.png"/><Relationship Id="rId4" Type="http://schemas.openxmlformats.org/officeDocument/2006/relationships/image" Target="../media/image444.pn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43.png"/><Relationship Id="rId2" Type="http://schemas.openxmlformats.org/officeDocument/2006/relationships/image" Target="../media/image442.png"/><Relationship Id="rId1" Type="http://schemas.openxmlformats.org/officeDocument/2006/relationships/slideMaster" Target="../slideMasters/slideMaster1.xml"/><Relationship Id="rId5" Type="http://schemas.openxmlformats.org/officeDocument/2006/relationships/image" Target="../media/image445.png"/><Relationship Id="rId4" Type="http://schemas.openxmlformats.org/officeDocument/2006/relationships/image" Target="../media/image444.pn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47.png"/><Relationship Id="rId2" Type="http://schemas.openxmlformats.org/officeDocument/2006/relationships/image" Target="../media/image446.png"/><Relationship Id="rId1" Type="http://schemas.openxmlformats.org/officeDocument/2006/relationships/slideMaster" Target="../slideMasters/slideMaster1.xml"/><Relationship Id="rId4" Type="http://schemas.openxmlformats.org/officeDocument/2006/relationships/image" Target="../media/image448.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9.png"/><Relationship Id="rId1" Type="http://schemas.openxmlformats.org/officeDocument/2006/relationships/slideMaster" Target="../slideMasters/slideMaster1.xml"/><Relationship Id="rId6" Type="http://schemas.openxmlformats.org/officeDocument/2006/relationships/image" Target="../media/image453.svg"/><Relationship Id="rId5" Type="http://schemas.openxmlformats.org/officeDocument/2006/relationships/image" Target="../media/image452.png"/><Relationship Id="rId4" Type="http://schemas.openxmlformats.org/officeDocument/2006/relationships/image" Target="../media/image451.sv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55.svg"/><Relationship Id="rId2" Type="http://schemas.openxmlformats.org/officeDocument/2006/relationships/image" Target="../media/image454.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457.jpe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49.png"/><Relationship Id="rId1" Type="http://schemas.openxmlformats.org/officeDocument/2006/relationships/slideMaster" Target="../slideMasters/slideMaster2.xml"/><Relationship Id="rId4" Type="http://schemas.openxmlformats.org/officeDocument/2006/relationships/image" Target="../media/image451.sv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62.png"/><Relationship Id="rId3" Type="http://schemas.openxmlformats.org/officeDocument/2006/relationships/image" Target="../media/image455.svg"/><Relationship Id="rId7" Type="http://schemas.openxmlformats.org/officeDocument/2006/relationships/image" Target="../media/image461.svg"/><Relationship Id="rId2" Type="http://schemas.openxmlformats.org/officeDocument/2006/relationships/image" Target="../media/image454.png"/><Relationship Id="rId1" Type="http://schemas.openxmlformats.org/officeDocument/2006/relationships/slideMaster" Target="../slideMasters/slideMaster2.xml"/><Relationship Id="rId6" Type="http://schemas.openxmlformats.org/officeDocument/2006/relationships/image" Target="../media/image460.png"/><Relationship Id="rId5" Type="http://schemas.openxmlformats.org/officeDocument/2006/relationships/image" Target="../media/image459.svg"/><Relationship Id="rId4" Type="http://schemas.openxmlformats.org/officeDocument/2006/relationships/image" Target="../media/image458.png"/><Relationship Id="rId9" Type="http://schemas.openxmlformats.org/officeDocument/2006/relationships/image" Target="../media/image463.sv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450.png"/><Relationship Id="rId2" Type="http://schemas.openxmlformats.org/officeDocument/2006/relationships/image" Target="../media/image464.png"/><Relationship Id="rId1" Type="http://schemas.openxmlformats.org/officeDocument/2006/relationships/slideMaster" Target="../slideMasters/slideMaster2.xml"/><Relationship Id="rId4" Type="http://schemas.openxmlformats.org/officeDocument/2006/relationships/image" Target="../media/image451.sv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ogo Slide Amethyst Dark">
    <p:bg>
      <p:bgRef idx="1001">
        <a:schemeClr val="bg2"/>
      </p:bgRef>
    </p:bg>
    <p:spTree>
      <p:nvGrpSpPr>
        <p:cNvPr id="1" name=""/>
        <p:cNvGrpSpPr/>
        <p:nvPr/>
      </p:nvGrpSpPr>
      <p:grpSpPr>
        <a:xfrm>
          <a:off x="0" y="0"/>
          <a:ext cx="0" cy="0"/>
          <a:chOff x="0" y="0"/>
          <a:chExt cx="0" cy="0"/>
        </a:xfrm>
      </p:grpSpPr>
      <p:pic>
        <p:nvPicPr>
          <p:cNvPr id="2" name="Graphic Waves">
            <a:extLst>
              <a:ext uri="{FF2B5EF4-FFF2-40B4-BE49-F238E27FC236}">
                <a16:creationId xmlns:a16="http://schemas.microsoft.com/office/drawing/2014/main" id="{DCC379B8-0966-0DD1-6B09-232B998716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bwMode="auto">
          <a:xfrm>
            <a:off x="0" y="-1"/>
            <a:ext cx="12192000" cy="6858001"/>
          </a:xfrm>
          <a:prstGeom prst="rect">
            <a:avLst/>
          </a:prstGeom>
        </p:spPr>
      </p:pic>
      <p:sp>
        <p:nvSpPr>
          <p:cNvPr id="5" name="Title">
            <a:extLst>
              <a:ext uri="{FF2B5EF4-FFF2-40B4-BE49-F238E27FC236}">
                <a16:creationId xmlns:a16="http://schemas.microsoft.com/office/drawing/2014/main" id="{A9999ED2-B4EC-91C1-8870-112A583C2C2F}"/>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4" name="Pearson Logo" descr="Pearson Logo">
            <a:extLst>
              <a:ext uri="{FF2B5EF4-FFF2-40B4-BE49-F238E27FC236}">
                <a16:creationId xmlns:a16="http://schemas.microsoft.com/office/drawing/2014/main" id="{E50B1C9F-D910-9F11-0CB0-95564F44BBFC}"/>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bwMode="auto">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5" y="5156200"/>
            <a:ext cx="4686299"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199906201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with Image">
    <p:bg>
      <p:bgPr>
        <a:solidFill>
          <a:srgbClr val="EDECF6"/>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rgbClr val="0D004D"/>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rgbClr val="0D004D"/>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3461271468"/>
      </p:ext>
    </p:extLst>
  </p:cSld>
  <p:clrMapOvr>
    <a:overrideClrMapping bg1="lt1" tx1="dk1" bg2="lt2" tx2="dk2" accent1="accent1" accent2="accent2" accent3="accent3" accent4="accent4" accent5="accent5" accent6="accent6" hlink="hlink" folHlink="folHlink"/>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Four_Box and icons">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72AC95E0-743C-2C5B-D864-7067116A2DC9}"/>
              </a:ext>
            </a:extLst>
          </p:cNvPr>
          <p:cNvSpPr/>
          <p:nvPr userDrawn="1"/>
        </p:nvSpPr>
        <p:spPr>
          <a:xfrm>
            <a:off x="501445" y="266633"/>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0085B3"/>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9EE9636D-1951-BC73-A1BF-F97ECEB33E01}"/>
              </a:ext>
            </a:extLst>
          </p:cNvPr>
          <p:cNvSpPr/>
          <p:nvPr userDrawn="1"/>
        </p:nvSpPr>
        <p:spPr>
          <a:xfrm>
            <a:off x="501445" y="3502199"/>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FF757A"/>
          </a:solidFill>
          <a:ln>
            <a:no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BDFA5156-6CE1-ADB1-7B04-F64B8EFA8D80}"/>
              </a:ext>
            </a:extLst>
          </p:cNvPr>
          <p:cNvSpPr/>
          <p:nvPr userDrawn="1"/>
        </p:nvSpPr>
        <p:spPr>
          <a:xfrm rot="10800000">
            <a:off x="6209071" y="266633"/>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solidFill>
            <a:srgbClr val="93E7EA"/>
          </a:solidFill>
          <a:ln>
            <a:noFill/>
          </a:ln>
          <a:effectLst>
            <a:outerShdw blurRad="127818"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a:extLst>
              <a:ext uri="{FF2B5EF4-FFF2-40B4-BE49-F238E27FC236}">
                <a16:creationId xmlns:a16="http://schemas.microsoft.com/office/drawing/2014/main" id="{9FA7FC8D-A76A-50B6-A9B4-BB63985B138E}"/>
              </a:ext>
            </a:extLst>
          </p:cNvPr>
          <p:cNvSpPr/>
          <p:nvPr userDrawn="1"/>
        </p:nvSpPr>
        <p:spPr>
          <a:xfrm rot="10800000">
            <a:off x="6209071" y="3502199"/>
            <a:ext cx="5527384" cy="3101123"/>
          </a:xfrm>
          <a:custGeom>
            <a:avLst/>
            <a:gdLst>
              <a:gd name="connsiteX0" fmla="*/ 1618199 w 5768496"/>
              <a:gd name="connsiteY0" fmla="*/ 0 h 3236398"/>
              <a:gd name="connsiteX1" fmla="*/ 5768496 w 5768496"/>
              <a:gd name="connsiteY1" fmla="*/ 0 h 3236398"/>
              <a:gd name="connsiteX2" fmla="*/ 5768496 w 5768496"/>
              <a:gd name="connsiteY2" fmla="*/ 3236398 h 3236398"/>
              <a:gd name="connsiteX3" fmla="*/ 1618199 w 5768496"/>
              <a:gd name="connsiteY3" fmla="*/ 3236398 h 3236398"/>
              <a:gd name="connsiteX4" fmla="*/ 0 w 5768496"/>
              <a:gd name="connsiteY4" fmla="*/ 1618199 h 3236398"/>
              <a:gd name="connsiteX5" fmla="*/ 1618199 w 5768496"/>
              <a:gd name="connsiteY5" fmla="*/ 0 h 32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8496" h="3236398">
                <a:moveTo>
                  <a:pt x="1618199" y="0"/>
                </a:moveTo>
                <a:lnTo>
                  <a:pt x="5768496" y="0"/>
                </a:lnTo>
                <a:lnTo>
                  <a:pt x="5768496" y="3236398"/>
                </a:lnTo>
                <a:lnTo>
                  <a:pt x="1618199" y="3236398"/>
                </a:lnTo>
                <a:cubicBezTo>
                  <a:pt x="724492" y="3236398"/>
                  <a:pt x="0" y="2511906"/>
                  <a:pt x="0" y="1618199"/>
                </a:cubicBezTo>
                <a:cubicBezTo>
                  <a:pt x="0" y="724492"/>
                  <a:pt x="724492" y="0"/>
                  <a:pt x="1618199" y="0"/>
                </a:cubicBezTo>
                <a:close/>
              </a:path>
            </a:pathLst>
          </a:custGeom>
          <a:gradFill flip="none" rotWithShape="1">
            <a:gsLst>
              <a:gs pos="0">
                <a:schemeClr val="accent4"/>
              </a:gs>
              <a:gs pos="100000">
                <a:schemeClr val="accent4">
                  <a:lumMod val="60000"/>
                  <a:lumOff val="40000"/>
                </a:schemeClr>
              </a:gs>
            </a:gsLst>
            <a:lin ang="5100000" scaled="0"/>
            <a:tileRect/>
          </a:gradFill>
          <a:ln>
            <a:solidFill>
              <a:srgbClr val="FBAE00"/>
            </a:solidFill>
          </a:ln>
          <a:effectLst>
            <a:outerShdw blurRad="1270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15EE3D0-5CEC-AFF7-17A8-56A739CC604D}"/>
              </a:ext>
            </a:extLst>
          </p:cNvPr>
          <p:cNvSpPr/>
          <p:nvPr userDrawn="1"/>
        </p:nvSpPr>
        <p:spPr>
          <a:xfrm rot="-300000">
            <a:off x="5073316" y="2415320"/>
            <a:ext cx="2045368" cy="2045368"/>
          </a:xfrm>
          <a:prstGeom prst="ellipse">
            <a:avLst/>
          </a:prstGeom>
          <a:solidFill>
            <a:schemeClr val="bg1"/>
          </a:solid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ts val="2580"/>
              </a:lnSpc>
              <a:spcAft>
                <a:spcPts val="300"/>
              </a:spcAft>
            </a:pPr>
            <a:endParaRPr lang="en-US" sz="2400" noProof="1">
              <a:solidFill>
                <a:schemeClr val="tx1"/>
              </a:solidFill>
              <a:latin typeface="Roobert Medium"/>
              <a:cs typeface="Roobert Medium"/>
            </a:endParaRPr>
          </a:p>
        </p:txBody>
      </p:sp>
      <p:sp>
        <p:nvSpPr>
          <p:cNvPr id="29" name="Oval 28">
            <a:extLst>
              <a:ext uri="{FF2B5EF4-FFF2-40B4-BE49-F238E27FC236}">
                <a16:creationId xmlns:a16="http://schemas.microsoft.com/office/drawing/2014/main" id="{0CCAA3B1-6445-127A-91C2-450FB668D101}"/>
              </a:ext>
            </a:extLst>
          </p:cNvPr>
          <p:cNvSpPr/>
          <p:nvPr/>
        </p:nvSpPr>
        <p:spPr>
          <a:xfrm>
            <a:off x="10895797" y="1233833"/>
            <a:ext cx="1015295" cy="1015295"/>
          </a:xfrm>
          <a:prstGeom prst="ellipse">
            <a:avLst/>
          </a:prstGeom>
          <a:solidFill>
            <a:srgbClr val="FFFFFF"/>
          </a:solidFill>
          <a:ln w="101600" cap="flat" cmpd="sng" algn="ctr">
            <a:solidFill>
              <a:srgbClr val="93E7E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268F9847-E994-88B7-B185-2F8979E15842}"/>
              </a:ext>
            </a:extLst>
          </p:cNvPr>
          <p:cNvSpPr/>
          <p:nvPr/>
        </p:nvSpPr>
        <p:spPr>
          <a:xfrm>
            <a:off x="10895797" y="4515349"/>
            <a:ext cx="1015295" cy="1015295"/>
          </a:xfrm>
          <a:prstGeom prst="ellipse">
            <a:avLst/>
          </a:prstGeom>
          <a:solidFill>
            <a:srgbClr val="FFFFFF"/>
          </a:solidFill>
          <a:ln w="101600" cap="flat" cmpd="sng" algn="ctr">
            <a:solidFill>
              <a:srgbClr val="FBAE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61A510D0-7A5A-5C15-3E60-8989F768B049}"/>
              </a:ext>
            </a:extLst>
          </p:cNvPr>
          <p:cNvSpPr/>
          <p:nvPr/>
        </p:nvSpPr>
        <p:spPr>
          <a:xfrm>
            <a:off x="262210" y="1233833"/>
            <a:ext cx="1015295" cy="1015295"/>
          </a:xfrm>
          <a:prstGeom prst="ellipse">
            <a:avLst/>
          </a:prstGeom>
          <a:solidFill>
            <a:srgbClr val="FFFFFF"/>
          </a:solidFill>
          <a:ln w="101600" cap="flat" cmpd="sng" algn="ctr">
            <a:solidFill>
              <a:srgbClr val="0085B3"/>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A94E7A88-14A9-577D-7A1C-09582FFAA37B}"/>
              </a:ext>
            </a:extLst>
          </p:cNvPr>
          <p:cNvSpPr/>
          <p:nvPr/>
        </p:nvSpPr>
        <p:spPr>
          <a:xfrm>
            <a:off x="262210" y="4515349"/>
            <a:ext cx="1015295" cy="1015200"/>
          </a:xfrm>
          <a:prstGeom prst="ellipse">
            <a:avLst/>
          </a:prstGeom>
          <a:solidFill>
            <a:srgbClr val="FFFFFF"/>
          </a:solidFill>
          <a:ln w="101600" cap="flat" cmpd="sng" algn="ctr">
            <a:solidFill>
              <a:srgbClr val="FF757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pic>
        <p:nvPicPr>
          <p:cNvPr id="8" name="Picture 7" descr="A picture containing text, clipart&#10;&#10;Description automatically generated">
            <a:extLst>
              <a:ext uri="{FF2B5EF4-FFF2-40B4-BE49-F238E27FC236}">
                <a16:creationId xmlns:a16="http://schemas.microsoft.com/office/drawing/2014/main" id="{88BB431F-11C6-874D-B4FD-BA837EDC54A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36" name="Text Placeholder 10">
            <a:extLst>
              <a:ext uri="{FF2B5EF4-FFF2-40B4-BE49-F238E27FC236}">
                <a16:creationId xmlns:a16="http://schemas.microsoft.com/office/drawing/2014/main" id="{4EF7D504-F4E3-69A7-1847-BABBCEB1F641}"/>
              </a:ext>
            </a:extLst>
          </p:cNvPr>
          <p:cNvSpPr>
            <a:spLocks noGrp="1"/>
          </p:cNvSpPr>
          <p:nvPr>
            <p:ph type="body" sz="quarter" idx="24" hasCustomPrompt="1"/>
          </p:nvPr>
        </p:nvSpPr>
        <p:spPr>
          <a:xfrm rot="-180000">
            <a:off x="4966220" y="2326218"/>
            <a:ext cx="2238836" cy="2218733"/>
          </a:xfrm>
          <a:prstGeom prst="rect">
            <a:avLst/>
          </a:prstGeom>
        </p:spPr>
        <p:txBody>
          <a:bodyPr anchor="ctr">
            <a:normAutofit/>
          </a:bodyPr>
          <a:lstStyle>
            <a:lvl1pPr marL="0" indent="0" algn="ctr">
              <a:lnSpc>
                <a:spcPct val="100000"/>
              </a:lnSpc>
              <a:spcBef>
                <a:spcPts val="0"/>
              </a:spcBef>
              <a:buFont typeface="Arial" panose="020B0604020202020204" pitchFamily="34" charset="0"/>
              <a:buNone/>
              <a:defRPr lang="en-GB" sz="2400" b="0" kern="1200" spc="0" baseline="0" dirty="0">
                <a:solidFill>
                  <a:schemeClr val="tx1"/>
                </a:solidFill>
                <a:latin typeface="+mj-lt"/>
                <a:ea typeface="+mn-ea"/>
                <a:cs typeface="Calibri"/>
              </a:defRPr>
            </a:lvl1pPr>
          </a:lstStyle>
          <a:p>
            <a:pPr lvl="0"/>
            <a:r>
              <a:rPr lang="en-GB"/>
              <a:t>Unify Title</a:t>
            </a:r>
          </a:p>
        </p:txBody>
      </p:sp>
      <p:sp>
        <p:nvSpPr>
          <p:cNvPr id="56" name="Text Placeholder 10">
            <a:extLst>
              <a:ext uri="{FF2B5EF4-FFF2-40B4-BE49-F238E27FC236}">
                <a16:creationId xmlns:a16="http://schemas.microsoft.com/office/drawing/2014/main" id="{60813AF5-2CEE-243B-A36F-E8C46F54DF49}"/>
              </a:ext>
            </a:extLst>
          </p:cNvPr>
          <p:cNvSpPr>
            <a:spLocks noGrp="1"/>
          </p:cNvSpPr>
          <p:nvPr>
            <p:ph type="body" sz="quarter" idx="36" hasCustomPrompt="1"/>
          </p:nvPr>
        </p:nvSpPr>
        <p:spPr>
          <a:xfrm>
            <a:off x="1656347" y="133758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57" name="Text Placeholder 10">
            <a:extLst>
              <a:ext uri="{FF2B5EF4-FFF2-40B4-BE49-F238E27FC236}">
                <a16:creationId xmlns:a16="http://schemas.microsoft.com/office/drawing/2014/main" id="{FE2E49BF-956C-E340-7ACC-178B4919F221}"/>
              </a:ext>
            </a:extLst>
          </p:cNvPr>
          <p:cNvSpPr>
            <a:spLocks noGrp="1"/>
          </p:cNvSpPr>
          <p:nvPr>
            <p:ph type="body" sz="quarter" idx="37" hasCustomPrompt="1"/>
          </p:nvPr>
        </p:nvSpPr>
        <p:spPr>
          <a:xfrm>
            <a:off x="1656347" y="182854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61" name="Picture Placeholder 60">
            <a:extLst>
              <a:ext uri="{FF2B5EF4-FFF2-40B4-BE49-F238E27FC236}">
                <a16:creationId xmlns:a16="http://schemas.microsoft.com/office/drawing/2014/main" id="{F7863EF2-AED3-7C5C-49A4-7B5F9CD398AF}"/>
              </a:ext>
            </a:extLst>
          </p:cNvPr>
          <p:cNvSpPr>
            <a:spLocks noGrp="1" noChangeAspect="1"/>
          </p:cNvSpPr>
          <p:nvPr>
            <p:ph type="pic" sz="quarter" idx="40"/>
          </p:nvPr>
        </p:nvSpPr>
        <p:spPr>
          <a:xfrm>
            <a:off x="301857" y="1273480"/>
            <a:ext cx="936000" cy="936000"/>
          </a:xfrm>
          <a:prstGeom prst="ellipse">
            <a:avLst/>
          </a:prstGeom>
        </p:spPr>
        <p:txBody>
          <a:bodyPr>
            <a:normAutofit/>
          </a:bodyPr>
          <a:lstStyle>
            <a:lvl1pPr>
              <a:defRPr sz="1200"/>
            </a:lvl1pPr>
          </a:lstStyle>
          <a:p>
            <a:r>
              <a:rPr lang="en-GB"/>
              <a:t>Click icon to add picture</a:t>
            </a:r>
            <a:endParaRPr lang="en-US"/>
          </a:p>
        </p:txBody>
      </p:sp>
      <p:sp>
        <p:nvSpPr>
          <p:cNvPr id="62" name="Picture Placeholder 60">
            <a:extLst>
              <a:ext uri="{FF2B5EF4-FFF2-40B4-BE49-F238E27FC236}">
                <a16:creationId xmlns:a16="http://schemas.microsoft.com/office/drawing/2014/main" id="{4ABD0F6F-ADA7-F225-7519-7731D97EEE3D}"/>
              </a:ext>
            </a:extLst>
          </p:cNvPr>
          <p:cNvSpPr>
            <a:spLocks noGrp="1" noChangeAspect="1"/>
          </p:cNvSpPr>
          <p:nvPr>
            <p:ph type="pic" sz="quarter" idx="41"/>
          </p:nvPr>
        </p:nvSpPr>
        <p:spPr>
          <a:xfrm>
            <a:off x="10935444" y="1273480"/>
            <a:ext cx="936000" cy="936000"/>
          </a:xfrm>
          <a:prstGeom prst="ellipse">
            <a:avLst/>
          </a:prstGeom>
        </p:spPr>
        <p:txBody>
          <a:bodyPr>
            <a:normAutofit/>
          </a:bodyPr>
          <a:lstStyle>
            <a:lvl1pPr>
              <a:defRPr sz="1200"/>
            </a:lvl1pPr>
          </a:lstStyle>
          <a:p>
            <a:r>
              <a:rPr lang="en-GB"/>
              <a:t>Click icon to add picture</a:t>
            </a:r>
            <a:endParaRPr lang="en-US"/>
          </a:p>
        </p:txBody>
      </p:sp>
      <p:sp>
        <p:nvSpPr>
          <p:cNvPr id="63" name="Picture Placeholder 60">
            <a:extLst>
              <a:ext uri="{FF2B5EF4-FFF2-40B4-BE49-F238E27FC236}">
                <a16:creationId xmlns:a16="http://schemas.microsoft.com/office/drawing/2014/main" id="{4C987367-7D65-998E-C03F-6021D07BEAEE}"/>
              </a:ext>
            </a:extLst>
          </p:cNvPr>
          <p:cNvSpPr>
            <a:spLocks noGrp="1" noChangeAspect="1"/>
          </p:cNvSpPr>
          <p:nvPr>
            <p:ph type="pic" sz="quarter" idx="42"/>
          </p:nvPr>
        </p:nvSpPr>
        <p:spPr>
          <a:xfrm>
            <a:off x="10935444" y="4554996"/>
            <a:ext cx="936000" cy="936000"/>
          </a:xfrm>
          <a:prstGeom prst="ellipse">
            <a:avLst/>
          </a:prstGeom>
        </p:spPr>
        <p:txBody>
          <a:bodyPr>
            <a:normAutofit/>
          </a:bodyPr>
          <a:lstStyle>
            <a:lvl1pPr>
              <a:defRPr sz="1200"/>
            </a:lvl1pPr>
          </a:lstStyle>
          <a:p>
            <a:r>
              <a:rPr lang="en-GB"/>
              <a:t>Click icon to add picture</a:t>
            </a:r>
            <a:endParaRPr lang="en-US"/>
          </a:p>
        </p:txBody>
      </p:sp>
      <p:sp>
        <p:nvSpPr>
          <p:cNvPr id="64" name="Picture Placeholder 60">
            <a:extLst>
              <a:ext uri="{FF2B5EF4-FFF2-40B4-BE49-F238E27FC236}">
                <a16:creationId xmlns:a16="http://schemas.microsoft.com/office/drawing/2014/main" id="{1C3B19F8-6DB4-0D88-DDE3-1E1C300804C9}"/>
              </a:ext>
            </a:extLst>
          </p:cNvPr>
          <p:cNvSpPr>
            <a:spLocks noGrp="1" noChangeAspect="1"/>
          </p:cNvSpPr>
          <p:nvPr>
            <p:ph type="pic" sz="quarter" idx="43"/>
          </p:nvPr>
        </p:nvSpPr>
        <p:spPr>
          <a:xfrm>
            <a:off x="301857" y="4554949"/>
            <a:ext cx="936000" cy="936000"/>
          </a:xfrm>
          <a:prstGeom prst="ellipse">
            <a:avLst/>
          </a:prstGeom>
        </p:spPr>
        <p:txBody>
          <a:bodyPr>
            <a:normAutofit/>
          </a:bodyPr>
          <a:lstStyle>
            <a:lvl1pPr>
              <a:defRPr sz="1200"/>
            </a:lvl1pPr>
          </a:lstStyle>
          <a:p>
            <a:r>
              <a:rPr lang="en-GB"/>
              <a:t>Click icon to add picture</a:t>
            </a:r>
            <a:endParaRPr lang="en-US"/>
          </a:p>
        </p:txBody>
      </p:sp>
      <p:sp>
        <p:nvSpPr>
          <p:cNvPr id="2" name="Text Placeholder 10">
            <a:extLst>
              <a:ext uri="{FF2B5EF4-FFF2-40B4-BE49-F238E27FC236}">
                <a16:creationId xmlns:a16="http://schemas.microsoft.com/office/drawing/2014/main" id="{0731D4DC-B27B-6077-BC3B-CE3F495C2535}"/>
              </a:ext>
            </a:extLst>
          </p:cNvPr>
          <p:cNvSpPr>
            <a:spLocks noGrp="1"/>
          </p:cNvSpPr>
          <p:nvPr>
            <p:ph type="body" sz="quarter" idx="44" hasCustomPrompt="1"/>
          </p:nvPr>
        </p:nvSpPr>
        <p:spPr>
          <a:xfrm>
            <a:off x="7157987" y="133758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3" name="Text Placeholder 10">
            <a:extLst>
              <a:ext uri="{FF2B5EF4-FFF2-40B4-BE49-F238E27FC236}">
                <a16:creationId xmlns:a16="http://schemas.microsoft.com/office/drawing/2014/main" id="{99EFAAB2-C0DD-D1CC-0D81-542117C24BB0}"/>
              </a:ext>
            </a:extLst>
          </p:cNvPr>
          <p:cNvSpPr>
            <a:spLocks noGrp="1"/>
          </p:cNvSpPr>
          <p:nvPr>
            <p:ph type="body" sz="quarter" idx="45" hasCustomPrompt="1"/>
          </p:nvPr>
        </p:nvSpPr>
        <p:spPr>
          <a:xfrm>
            <a:off x="7157987" y="182854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4" name="Text Placeholder 10">
            <a:extLst>
              <a:ext uri="{FF2B5EF4-FFF2-40B4-BE49-F238E27FC236}">
                <a16:creationId xmlns:a16="http://schemas.microsoft.com/office/drawing/2014/main" id="{931FE779-E29B-673D-0647-D46E899B7A1E}"/>
              </a:ext>
            </a:extLst>
          </p:cNvPr>
          <p:cNvSpPr>
            <a:spLocks noGrp="1"/>
          </p:cNvSpPr>
          <p:nvPr>
            <p:ph type="body" sz="quarter" idx="46" hasCustomPrompt="1"/>
          </p:nvPr>
        </p:nvSpPr>
        <p:spPr>
          <a:xfrm>
            <a:off x="1656347" y="456846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6" name="Text Placeholder 10">
            <a:extLst>
              <a:ext uri="{FF2B5EF4-FFF2-40B4-BE49-F238E27FC236}">
                <a16:creationId xmlns:a16="http://schemas.microsoft.com/office/drawing/2014/main" id="{F7D82482-5FBB-2615-E7DB-4F7D6DA321C9}"/>
              </a:ext>
            </a:extLst>
          </p:cNvPr>
          <p:cNvSpPr>
            <a:spLocks noGrp="1"/>
          </p:cNvSpPr>
          <p:nvPr>
            <p:ph type="body" sz="quarter" idx="47" hasCustomPrompt="1"/>
          </p:nvPr>
        </p:nvSpPr>
        <p:spPr>
          <a:xfrm>
            <a:off x="1656347" y="505942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
        <p:nvSpPr>
          <p:cNvPr id="7" name="Text Placeholder 10">
            <a:extLst>
              <a:ext uri="{FF2B5EF4-FFF2-40B4-BE49-F238E27FC236}">
                <a16:creationId xmlns:a16="http://schemas.microsoft.com/office/drawing/2014/main" id="{85B71341-3F3F-211E-4AA7-4F6D171ABA9E}"/>
              </a:ext>
            </a:extLst>
          </p:cNvPr>
          <p:cNvSpPr>
            <a:spLocks noGrp="1"/>
          </p:cNvSpPr>
          <p:nvPr>
            <p:ph type="body" sz="quarter" idx="48" hasCustomPrompt="1"/>
          </p:nvPr>
        </p:nvSpPr>
        <p:spPr>
          <a:xfrm>
            <a:off x="7157987" y="4568466"/>
            <a:ext cx="3440971" cy="430032"/>
          </a:xfrm>
          <a:prstGeom prst="rect">
            <a:avLst/>
          </a:prstGeom>
        </p:spPr>
        <p:txBody>
          <a:bodyPr>
            <a:normAutofit/>
          </a:bodyPr>
          <a:lstStyle>
            <a:lvl1pPr marL="0" indent="0">
              <a:lnSpc>
                <a:spcPct val="100000"/>
              </a:lnSpc>
              <a:spcBef>
                <a:spcPts val="0"/>
              </a:spcBef>
              <a:buFont typeface="Arial" panose="020B0604020202020204" pitchFamily="34" charset="0"/>
              <a:buNone/>
              <a:defRPr sz="2400" b="1" i="0">
                <a:solidFill>
                  <a:schemeClr val="bg1"/>
                </a:solidFill>
                <a:latin typeface="Roobert SemiBold" pitchFamily="2" charset="77"/>
              </a:defRPr>
            </a:lvl1pPr>
          </a:lstStyle>
          <a:p>
            <a:pPr lvl="0"/>
            <a:r>
              <a:rPr lang="en-GB"/>
              <a:t>Subject Title</a:t>
            </a:r>
          </a:p>
        </p:txBody>
      </p:sp>
      <p:sp>
        <p:nvSpPr>
          <p:cNvPr id="9" name="Text Placeholder 10">
            <a:extLst>
              <a:ext uri="{FF2B5EF4-FFF2-40B4-BE49-F238E27FC236}">
                <a16:creationId xmlns:a16="http://schemas.microsoft.com/office/drawing/2014/main" id="{C9446B87-A608-1668-3A55-CCBE402E4971}"/>
              </a:ext>
            </a:extLst>
          </p:cNvPr>
          <p:cNvSpPr>
            <a:spLocks noGrp="1"/>
          </p:cNvSpPr>
          <p:nvPr>
            <p:ph type="body" sz="quarter" idx="49" hasCustomPrompt="1"/>
          </p:nvPr>
        </p:nvSpPr>
        <p:spPr>
          <a:xfrm>
            <a:off x="7157987" y="5059424"/>
            <a:ext cx="3440969" cy="1138319"/>
          </a:xfrm>
          <a:prstGeom prst="rect">
            <a:avLst/>
          </a:prstGeom>
        </p:spPr>
        <p:txBody>
          <a:bodyPr>
            <a:normAutofit/>
          </a:bodyPr>
          <a:lstStyle>
            <a:lvl1pPr marL="0" indent="0">
              <a:lnSpc>
                <a:spcPct val="100000"/>
              </a:lnSpc>
              <a:spcBef>
                <a:spcPts val="0"/>
              </a:spcBef>
              <a:buFont typeface="Arial" panose="020B0604020202020204" pitchFamily="34" charset="0"/>
              <a:buNone/>
              <a:defRPr sz="2400" b="0" i="0">
                <a:solidFill>
                  <a:schemeClr val="bg1"/>
                </a:solidFill>
                <a:latin typeface="+mj-lt"/>
              </a:defRPr>
            </a:lvl1pPr>
          </a:lstStyle>
          <a:p>
            <a:pPr lvl="0"/>
            <a:r>
              <a:rPr lang="en-GB"/>
              <a:t>Overview Body text</a:t>
            </a:r>
          </a:p>
        </p:txBody>
      </p:sp>
    </p:spTree>
    <p:extLst>
      <p:ext uri="{BB962C8B-B14F-4D97-AF65-F5344CB8AC3E}">
        <p14:creationId xmlns:p14="http://schemas.microsoft.com/office/powerpoint/2010/main" val="334842585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3_Vertical Titl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01B154-851C-A498-4037-087A03DFD8DB}"/>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Graphic 8">
            <a:extLst>
              <a:ext uri="{FF2B5EF4-FFF2-40B4-BE49-F238E27FC236}">
                <a16:creationId xmlns:a16="http://schemas.microsoft.com/office/drawing/2014/main" id="{FD0080B8-1660-E24B-0FD8-42B7F845D09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0" name="Text Placeholder 15">
            <a:extLst>
              <a:ext uri="{FF2B5EF4-FFF2-40B4-BE49-F238E27FC236}">
                <a16:creationId xmlns:a16="http://schemas.microsoft.com/office/drawing/2014/main" id="{EF043F8A-7DCB-B3A2-6FBF-055D84370C00}"/>
              </a:ext>
            </a:extLst>
          </p:cNvPr>
          <p:cNvSpPr>
            <a:spLocks noGrp="1"/>
          </p:cNvSpPr>
          <p:nvPr>
            <p:ph type="body" sz="quarter" idx="11"/>
          </p:nvPr>
        </p:nvSpPr>
        <p:spPr>
          <a:xfrm rot="21420000">
            <a:off x="729901" y="1391036"/>
            <a:ext cx="7049368" cy="2490644"/>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Click to edit Master text styles</a:t>
            </a:r>
          </a:p>
        </p:txBody>
      </p:sp>
      <p:sp>
        <p:nvSpPr>
          <p:cNvPr id="11" name="Text Placeholder 19">
            <a:extLst>
              <a:ext uri="{FF2B5EF4-FFF2-40B4-BE49-F238E27FC236}">
                <a16:creationId xmlns:a16="http://schemas.microsoft.com/office/drawing/2014/main" id="{82870D3D-EBA5-4004-0D08-98A6B9C31BE5}"/>
              </a:ext>
            </a:extLst>
          </p:cNvPr>
          <p:cNvSpPr>
            <a:spLocks noGrp="1"/>
          </p:cNvSpPr>
          <p:nvPr>
            <p:ph type="body" sz="quarter" idx="12" hasCustomPrompt="1"/>
          </p:nvPr>
        </p:nvSpPr>
        <p:spPr>
          <a:xfrm>
            <a:off x="7556585" y="3796448"/>
            <a:ext cx="4406900" cy="2653142"/>
          </a:xfrm>
          <a:prstGeom prst="rect">
            <a:avLst/>
          </a:prstGeom>
        </p:spPr>
        <p:txBody>
          <a:bodyPr/>
          <a:lstStyle>
            <a:lvl1pPr marL="0" indent="0" algn="r">
              <a:buNone/>
              <a:defRPr sz="25000">
                <a:solidFill>
                  <a:srgbClr val="2099C0"/>
                </a:solidFill>
                <a:latin typeface="+mj-lt"/>
              </a:defRPr>
            </a:lvl1pPr>
          </a:lstStyle>
          <a:p>
            <a:pPr lvl="0"/>
            <a:r>
              <a:rPr lang="en-US"/>
              <a:t>02</a:t>
            </a:r>
            <a:endParaRPr lang="en-GB"/>
          </a:p>
        </p:txBody>
      </p:sp>
    </p:spTree>
    <p:extLst>
      <p:ext uri="{BB962C8B-B14F-4D97-AF65-F5344CB8AC3E}">
        <p14:creationId xmlns:p14="http://schemas.microsoft.com/office/powerpoint/2010/main" val="108290930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Vertical Title and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D262BB9-B60F-409E-AF67-1C95C223DB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Graphic 9">
            <a:extLst>
              <a:ext uri="{FF2B5EF4-FFF2-40B4-BE49-F238E27FC236}">
                <a16:creationId xmlns:a16="http://schemas.microsoft.com/office/drawing/2014/main" id="{976DBA68-048B-1FF5-631B-A23E7018C56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16" name="Text Placeholder 15">
            <a:extLst>
              <a:ext uri="{FF2B5EF4-FFF2-40B4-BE49-F238E27FC236}">
                <a16:creationId xmlns:a16="http://schemas.microsoft.com/office/drawing/2014/main" id="{30FF6D71-D38F-BC75-2A54-5F5D115251AD}"/>
              </a:ext>
            </a:extLst>
          </p:cNvPr>
          <p:cNvSpPr>
            <a:spLocks noGrp="1"/>
          </p:cNvSpPr>
          <p:nvPr>
            <p:ph type="body" sz="quarter" idx="11"/>
          </p:nvPr>
        </p:nvSpPr>
        <p:spPr>
          <a:xfrm rot="21420000">
            <a:off x="2367935" y="1590204"/>
            <a:ext cx="7435850" cy="2490644"/>
          </a:xfrm>
          <a:prstGeom prst="rect">
            <a:avLst/>
          </a:prstGeom>
        </p:spPr>
        <p:txBody>
          <a:bodyPr/>
          <a:lstStyle>
            <a:lvl1pPr marL="0" indent="0" algn="ctr">
              <a:lnSpc>
                <a:spcPct val="80000"/>
              </a:lnSpc>
              <a:buNone/>
              <a:defRPr sz="6600">
                <a:solidFill>
                  <a:schemeClr val="bg1"/>
                </a:solidFill>
                <a:latin typeface="+mj-lt"/>
              </a:defRPr>
            </a:lvl1pPr>
          </a:lstStyle>
          <a:p>
            <a:pPr lvl="0"/>
            <a:r>
              <a:rPr lang="en-US"/>
              <a:t>Click to edit Master text styles</a:t>
            </a:r>
          </a:p>
        </p:txBody>
      </p:sp>
      <p:sp>
        <p:nvSpPr>
          <p:cNvPr id="20" name="Text Placeholder 19">
            <a:extLst>
              <a:ext uri="{FF2B5EF4-FFF2-40B4-BE49-F238E27FC236}">
                <a16:creationId xmlns:a16="http://schemas.microsoft.com/office/drawing/2014/main" id="{FEFCF8AC-EB08-B17D-891F-50ECA4144D37}"/>
              </a:ext>
            </a:extLst>
          </p:cNvPr>
          <p:cNvSpPr>
            <a:spLocks noGrp="1"/>
          </p:cNvSpPr>
          <p:nvPr>
            <p:ph type="body" sz="quarter" idx="12"/>
          </p:nvPr>
        </p:nvSpPr>
        <p:spPr>
          <a:xfrm>
            <a:off x="6578600" y="4481942"/>
            <a:ext cx="4406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Click to edit Master text styles</a:t>
            </a:r>
            <a:endParaRPr lang="en-GB"/>
          </a:p>
        </p:txBody>
      </p:sp>
    </p:spTree>
    <p:extLst>
      <p:ext uri="{BB962C8B-B14F-4D97-AF65-F5344CB8AC3E}">
        <p14:creationId xmlns:p14="http://schemas.microsoft.com/office/powerpoint/2010/main" val="55488492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7E85818-0BCC-9711-59BF-1D169CF76CF6}"/>
              </a:ext>
            </a:extLst>
          </p:cNvPr>
          <p:cNvGrpSpPr/>
          <p:nvPr userDrawn="1"/>
        </p:nvGrpSpPr>
        <p:grpSpPr>
          <a:xfrm>
            <a:off x="5755052" y="1577931"/>
            <a:ext cx="513475" cy="503367"/>
            <a:chOff x="5642142" y="1401915"/>
            <a:chExt cx="668792" cy="655627"/>
          </a:xfrm>
        </p:grpSpPr>
        <p:pic>
          <p:nvPicPr>
            <p:cNvPr id="7" name="Graphic 6">
              <a:extLst>
                <a:ext uri="{FF2B5EF4-FFF2-40B4-BE49-F238E27FC236}">
                  <a16:creationId xmlns:a16="http://schemas.microsoft.com/office/drawing/2014/main" id="{E7BDCE24-B990-3F6B-5857-D9F9091B4D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8" name="TextBox 7">
              <a:extLst>
                <a:ext uri="{FF2B5EF4-FFF2-40B4-BE49-F238E27FC236}">
                  <a16:creationId xmlns:a16="http://schemas.microsoft.com/office/drawing/2014/main" id="{81C6E08A-1932-E669-BC91-028D72B8FD83}"/>
                </a:ext>
              </a:extLst>
            </p:cNvPr>
            <p:cNvSpPr txBox="1"/>
            <p:nvPr/>
          </p:nvSpPr>
          <p:spPr>
            <a:xfrm>
              <a:off x="5642142"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1</a:t>
              </a:r>
            </a:p>
          </p:txBody>
        </p:sp>
      </p:grpSp>
      <p:grpSp>
        <p:nvGrpSpPr>
          <p:cNvPr id="9" name="Group 8">
            <a:extLst>
              <a:ext uri="{FF2B5EF4-FFF2-40B4-BE49-F238E27FC236}">
                <a16:creationId xmlns:a16="http://schemas.microsoft.com/office/drawing/2014/main" id="{4C76DBF4-A1E9-D5C6-9A42-6D7F191A27CC}"/>
              </a:ext>
            </a:extLst>
          </p:cNvPr>
          <p:cNvGrpSpPr/>
          <p:nvPr userDrawn="1"/>
        </p:nvGrpSpPr>
        <p:grpSpPr>
          <a:xfrm>
            <a:off x="6275255" y="2464260"/>
            <a:ext cx="513475" cy="503367"/>
            <a:chOff x="5660465" y="1401915"/>
            <a:chExt cx="668792" cy="655627"/>
          </a:xfrm>
        </p:grpSpPr>
        <p:pic>
          <p:nvPicPr>
            <p:cNvPr id="10" name="Graphic 9">
              <a:extLst>
                <a:ext uri="{FF2B5EF4-FFF2-40B4-BE49-F238E27FC236}">
                  <a16:creationId xmlns:a16="http://schemas.microsoft.com/office/drawing/2014/main" id="{7A48857F-1D5D-A54E-10D2-CD733F1A0B1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1" name="TextBox 10">
              <a:extLst>
                <a:ext uri="{FF2B5EF4-FFF2-40B4-BE49-F238E27FC236}">
                  <a16:creationId xmlns:a16="http://schemas.microsoft.com/office/drawing/2014/main" id="{D45638F8-4393-94CF-092B-28F34215AF8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2</a:t>
              </a:r>
            </a:p>
          </p:txBody>
        </p:sp>
      </p:grpSp>
      <p:grpSp>
        <p:nvGrpSpPr>
          <p:cNvPr id="12" name="Group 11">
            <a:extLst>
              <a:ext uri="{FF2B5EF4-FFF2-40B4-BE49-F238E27FC236}">
                <a16:creationId xmlns:a16="http://schemas.microsoft.com/office/drawing/2014/main" id="{35365BB5-68BB-E8B8-C2F7-F0A22566D87D}"/>
              </a:ext>
            </a:extLst>
          </p:cNvPr>
          <p:cNvGrpSpPr/>
          <p:nvPr userDrawn="1"/>
        </p:nvGrpSpPr>
        <p:grpSpPr>
          <a:xfrm>
            <a:off x="6598056" y="3385638"/>
            <a:ext cx="513475" cy="503367"/>
            <a:chOff x="5660465" y="1401915"/>
            <a:chExt cx="668792" cy="655627"/>
          </a:xfrm>
        </p:grpSpPr>
        <p:pic>
          <p:nvPicPr>
            <p:cNvPr id="13" name="Graphic 12">
              <a:extLst>
                <a:ext uri="{FF2B5EF4-FFF2-40B4-BE49-F238E27FC236}">
                  <a16:creationId xmlns:a16="http://schemas.microsoft.com/office/drawing/2014/main" id="{387D0C0B-D122-E9D3-35A6-5BD4F787416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4" name="TextBox 13">
              <a:extLst>
                <a:ext uri="{FF2B5EF4-FFF2-40B4-BE49-F238E27FC236}">
                  <a16:creationId xmlns:a16="http://schemas.microsoft.com/office/drawing/2014/main" id="{71DABD30-DBC2-AB46-B1D7-CF72857A4E9B}"/>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3</a:t>
              </a:r>
            </a:p>
          </p:txBody>
        </p:sp>
      </p:grpSp>
      <p:grpSp>
        <p:nvGrpSpPr>
          <p:cNvPr id="15" name="Group 14">
            <a:extLst>
              <a:ext uri="{FF2B5EF4-FFF2-40B4-BE49-F238E27FC236}">
                <a16:creationId xmlns:a16="http://schemas.microsoft.com/office/drawing/2014/main" id="{216810BC-00C5-F0D3-1A74-B9FDDC915995}"/>
              </a:ext>
            </a:extLst>
          </p:cNvPr>
          <p:cNvGrpSpPr/>
          <p:nvPr userDrawn="1"/>
        </p:nvGrpSpPr>
        <p:grpSpPr>
          <a:xfrm>
            <a:off x="6820465" y="4327286"/>
            <a:ext cx="513475" cy="503367"/>
            <a:chOff x="5660465" y="1401915"/>
            <a:chExt cx="668792" cy="655627"/>
          </a:xfrm>
        </p:grpSpPr>
        <p:pic>
          <p:nvPicPr>
            <p:cNvPr id="16" name="Graphic 15">
              <a:extLst>
                <a:ext uri="{FF2B5EF4-FFF2-40B4-BE49-F238E27FC236}">
                  <a16:creationId xmlns:a16="http://schemas.microsoft.com/office/drawing/2014/main" id="{7DD900AA-2580-7FF7-AA85-E0ADF57FE67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17" name="TextBox 16">
              <a:extLst>
                <a:ext uri="{FF2B5EF4-FFF2-40B4-BE49-F238E27FC236}">
                  <a16:creationId xmlns:a16="http://schemas.microsoft.com/office/drawing/2014/main" id="{DF34CDB1-5E7F-3870-B69C-9245EA67106D}"/>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4</a:t>
              </a:r>
            </a:p>
          </p:txBody>
        </p:sp>
      </p:grpSp>
      <p:grpSp>
        <p:nvGrpSpPr>
          <p:cNvPr id="18" name="Group 17">
            <a:extLst>
              <a:ext uri="{FF2B5EF4-FFF2-40B4-BE49-F238E27FC236}">
                <a16:creationId xmlns:a16="http://schemas.microsoft.com/office/drawing/2014/main" id="{437DDE90-B294-035D-21FB-3D3125D70F9C}"/>
              </a:ext>
            </a:extLst>
          </p:cNvPr>
          <p:cNvGrpSpPr/>
          <p:nvPr userDrawn="1"/>
        </p:nvGrpSpPr>
        <p:grpSpPr>
          <a:xfrm>
            <a:off x="6778874" y="5268934"/>
            <a:ext cx="513475" cy="503367"/>
            <a:chOff x="5660465" y="1401915"/>
            <a:chExt cx="668792" cy="655627"/>
          </a:xfrm>
        </p:grpSpPr>
        <p:pic>
          <p:nvPicPr>
            <p:cNvPr id="19" name="Graphic 18">
              <a:extLst>
                <a:ext uri="{FF2B5EF4-FFF2-40B4-BE49-F238E27FC236}">
                  <a16:creationId xmlns:a16="http://schemas.microsoft.com/office/drawing/2014/main" id="{FCC55DDB-C658-4B66-9C45-D1EC06C5FD8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11085" y="1401915"/>
              <a:ext cx="599848" cy="647836"/>
            </a:xfrm>
            <a:prstGeom prst="rect">
              <a:avLst/>
            </a:prstGeom>
          </p:spPr>
        </p:pic>
        <p:sp>
          <p:nvSpPr>
            <p:cNvPr id="20" name="TextBox 19">
              <a:extLst>
                <a:ext uri="{FF2B5EF4-FFF2-40B4-BE49-F238E27FC236}">
                  <a16:creationId xmlns:a16="http://schemas.microsoft.com/office/drawing/2014/main" id="{A240F3DF-2A04-4148-1523-AE227E8870C7}"/>
                </a:ext>
              </a:extLst>
            </p:cNvPr>
            <p:cNvSpPr txBox="1"/>
            <p:nvPr/>
          </p:nvSpPr>
          <p:spPr>
            <a:xfrm>
              <a:off x="5660465" y="1488301"/>
              <a:ext cx="668792" cy="569241"/>
            </a:xfrm>
            <a:prstGeom prst="rect">
              <a:avLst/>
            </a:prstGeom>
            <a:noFill/>
          </p:spPr>
          <p:txBody>
            <a:bodyPr wrap="square" rtlCol="0">
              <a:spAutoFit/>
            </a:bodyPr>
            <a:lstStyle/>
            <a:p>
              <a:pPr algn="ctr">
                <a:lnSpc>
                  <a:spcPct val="80000"/>
                </a:lnSpc>
              </a:pPr>
              <a:r>
                <a:rPr lang="en-GB" sz="2800" b="1" spc="-150">
                  <a:solidFill>
                    <a:schemeClr val="bg1"/>
                  </a:solidFill>
                  <a:latin typeface="Roobert SemiBold" pitchFamily="50" charset="0"/>
                  <a:cs typeface="Roobert SemiBold" pitchFamily="50" charset="0"/>
                </a:rPr>
                <a:t>5</a:t>
              </a:r>
            </a:p>
          </p:txBody>
        </p:sp>
      </p:grpSp>
      <p:sp>
        <p:nvSpPr>
          <p:cNvPr id="30" name="Text Placeholder 15">
            <a:extLst>
              <a:ext uri="{FF2B5EF4-FFF2-40B4-BE49-F238E27FC236}">
                <a16:creationId xmlns:a16="http://schemas.microsoft.com/office/drawing/2014/main" id="{A7A9D1DD-AA08-3C60-1C4B-724F7539C738}"/>
              </a:ext>
            </a:extLst>
          </p:cNvPr>
          <p:cNvSpPr>
            <a:spLocks noGrp="1"/>
          </p:cNvSpPr>
          <p:nvPr>
            <p:ph type="body" sz="quarter" idx="11" hasCustomPrompt="1"/>
          </p:nvPr>
        </p:nvSpPr>
        <p:spPr>
          <a:xfrm rot="21600000">
            <a:off x="6641545" y="1557871"/>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1" name="Text Placeholder 15">
            <a:extLst>
              <a:ext uri="{FF2B5EF4-FFF2-40B4-BE49-F238E27FC236}">
                <a16:creationId xmlns:a16="http://schemas.microsoft.com/office/drawing/2014/main" id="{301CCA39-2E35-6221-57AF-44BD663350B8}"/>
              </a:ext>
            </a:extLst>
          </p:cNvPr>
          <p:cNvSpPr>
            <a:spLocks noGrp="1"/>
          </p:cNvSpPr>
          <p:nvPr>
            <p:ph type="body" sz="quarter" idx="12" hasCustomPrompt="1"/>
          </p:nvPr>
        </p:nvSpPr>
        <p:spPr>
          <a:xfrm rot="21600000">
            <a:off x="7125464" y="2452269"/>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2" name="Text Placeholder 15">
            <a:extLst>
              <a:ext uri="{FF2B5EF4-FFF2-40B4-BE49-F238E27FC236}">
                <a16:creationId xmlns:a16="http://schemas.microsoft.com/office/drawing/2014/main" id="{189226DB-995F-22BE-6BF6-DCDFC6367897}"/>
              </a:ext>
            </a:extLst>
          </p:cNvPr>
          <p:cNvSpPr>
            <a:spLocks noGrp="1"/>
          </p:cNvSpPr>
          <p:nvPr>
            <p:ph type="body" sz="quarter" idx="13" hasCustomPrompt="1"/>
          </p:nvPr>
        </p:nvSpPr>
        <p:spPr>
          <a:xfrm rot="21600000">
            <a:off x="7469621" y="3362556"/>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3" name="Text Placeholder 15">
            <a:extLst>
              <a:ext uri="{FF2B5EF4-FFF2-40B4-BE49-F238E27FC236}">
                <a16:creationId xmlns:a16="http://schemas.microsoft.com/office/drawing/2014/main" id="{3148DC71-0E68-5B10-2091-67CD2B036AD0}"/>
              </a:ext>
            </a:extLst>
          </p:cNvPr>
          <p:cNvSpPr>
            <a:spLocks noGrp="1"/>
          </p:cNvSpPr>
          <p:nvPr>
            <p:ph type="body" sz="quarter" idx="14" hasCustomPrompt="1"/>
          </p:nvPr>
        </p:nvSpPr>
        <p:spPr>
          <a:xfrm rot="21600000">
            <a:off x="7678630" y="4296155"/>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4" name="Text Placeholder 15">
            <a:extLst>
              <a:ext uri="{FF2B5EF4-FFF2-40B4-BE49-F238E27FC236}">
                <a16:creationId xmlns:a16="http://schemas.microsoft.com/office/drawing/2014/main" id="{011C8B9C-41BC-7AC7-8F8F-C00B884ECB6C}"/>
              </a:ext>
            </a:extLst>
          </p:cNvPr>
          <p:cNvSpPr>
            <a:spLocks noGrp="1"/>
          </p:cNvSpPr>
          <p:nvPr>
            <p:ph type="body" sz="quarter" idx="15" hasCustomPrompt="1"/>
          </p:nvPr>
        </p:nvSpPr>
        <p:spPr>
          <a:xfrm rot="21600000">
            <a:off x="7642173" y="5242970"/>
            <a:ext cx="4083853" cy="538994"/>
          </a:xfrm>
          <a:prstGeom prst="rect">
            <a:avLst/>
          </a:prstGeom>
        </p:spPr>
        <p:txBody>
          <a:bodyPr/>
          <a:lstStyle>
            <a:lvl1pPr marL="0" indent="0" algn="l">
              <a:lnSpc>
                <a:spcPct val="80000"/>
              </a:lnSpc>
              <a:spcBef>
                <a:spcPts val="0"/>
              </a:spcBef>
              <a:buNone/>
              <a:defRPr sz="1800" spc="0">
                <a:solidFill>
                  <a:schemeClr val="tx1"/>
                </a:solidFill>
                <a:latin typeface="+mj-lt"/>
              </a:defRPr>
            </a:lvl1pPr>
          </a:lstStyle>
          <a:p>
            <a:pPr>
              <a:lnSpc>
                <a:spcPct val="80000"/>
              </a:lnSpc>
            </a:pPr>
            <a:r>
              <a:rPr lang="en-GB" sz="1800" b="1">
                <a:solidFill>
                  <a:srgbClr val="000000"/>
                </a:solidFill>
                <a:latin typeface="Roobert SemiBold" pitchFamily="50" charset="0"/>
                <a:cs typeface="Roobert SemiBold" pitchFamily="50" charset="0"/>
              </a:rPr>
              <a:t>Lorem ipsum </a:t>
            </a:r>
            <a:r>
              <a:rPr lang="en-GB" sz="1800" b="1" err="1">
                <a:solidFill>
                  <a:srgbClr val="000000"/>
                </a:solidFill>
                <a:latin typeface="Roobert SemiBold" pitchFamily="50" charset="0"/>
                <a:cs typeface="Roobert SemiBold" pitchFamily="50" charset="0"/>
              </a:rPr>
              <a:t>dolor</a:t>
            </a:r>
            <a:r>
              <a:rPr lang="en-GB" sz="1800" b="1">
                <a:solidFill>
                  <a:srgbClr val="000000"/>
                </a:solidFill>
                <a:latin typeface="Roobert SemiBold" pitchFamily="50" charset="0"/>
                <a:cs typeface="Roobert SemiBold" pitchFamily="50" charset="0"/>
              </a:rPr>
              <a:t> sit amet, </a:t>
            </a:r>
            <a:r>
              <a:rPr lang="en-GB" sz="1800" b="1" err="1">
                <a:solidFill>
                  <a:srgbClr val="000000"/>
                </a:solidFill>
                <a:latin typeface="Roobert SemiBold" pitchFamily="50" charset="0"/>
                <a:cs typeface="Roobert SemiBold" pitchFamily="50" charset="0"/>
              </a:rPr>
              <a:t>consectetur</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adipiscing</a:t>
            </a:r>
            <a:r>
              <a:rPr lang="en-GB" sz="1800" b="1">
                <a:solidFill>
                  <a:srgbClr val="000000"/>
                </a:solidFill>
                <a:latin typeface="Roobert SemiBold" pitchFamily="50" charset="0"/>
                <a:cs typeface="Roobert SemiBold" pitchFamily="50" charset="0"/>
              </a:rPr>
              <a:t> </a:t>
            </a:r>
            <a:r>
              <a:rPr lang="en-GB" sz="1800" b="1" err="1">
                <a:solidFill>
                  <a:srgbClr val="000000"/>
                </a:solidFill>
                <a:latin typeface="Roobert SemiBold" pitchFamily="50" charset="0"/>
                <a:cs typeface="Roobert SemiBold" pitchFamily="50" charset="0"/>
              </a:rPr>
              <a:t>elit</a:t>
            </a:r>
            <a:r>
              <a:rPr lang="en-GB" sz="1800" b="1">
                <a:solidFill>
                  <a:srgbClr val="000000"/>
                </a:solidFill>
                <a:latin typeface="Roobert SemiBold" pitchFamily="50" charset="0"/>
                <a:cs typeface="Roobert SemiBold" pitchFamily="50" charset="0"/>
              </a:rPr>
              <a:t>, sed.</a:t>
            </a:r>
            <a:endParaRPr lang="en-GB" sz="1600" b="1" spc="-20">
              <a:latin typeface="Roobert SemiBold" pitchFamily="50" charset="0"/>
              <a:cs typeface="Roobert SemiBold" pitchFamily="50" charset="0"/>
            </a:endParaRPr>
          </a:p>
        </p:txBody>
      </p:sp>
      <p:sp>
        <p:nvSpPr>
          <p:cNvPr id="36" name="Text Placeholder 15">
            <a:extLst>
              <a:ext uri="{FF2B5EF4-FFF2-40B4-BE49-F238E27FC236}">
                <a16:creationId xmlns:a16="http://schemas.microsoft.com/office/drawing/2014/main" id="{F68877BA-63D0-2501-A83A-5BFB0EE650FC}"/>
              </a:ext>
            </a:extLst>
          </p:cNvPr>
          <p:cNvSpPr>
            <a:spLocks noGrp="1"/>
          </p:cNvSpPr>
          <p:nvPr>
            <p:ph type="body" sz="quarter" idx="17" hasCustomPrompt="1"/>
          </p:nvPr>
        </p:nvSpPr>
        <p:spPr>
          <a:xfrm rot="21600000">
            <a:off x="1021308" y="2782288"/>
            <a:ext cx="3600549" cy="810370"/>
          </a:xfrm>
          <a:prstGeom prst="rect">
            <a:avLst/>
          </a:prstGeom>
        </p:spPr>
        <p:txBody>
          <a:bodyPr/>
          <a:lstStyle>
            <a:lvl1pPr marL="0" indent="0" algn="l">
              <a:lnSpc>
                <a:spcPct val="80000"/>
              </a:lnSpc>
              <a:buNone/>
              <a:defRPr sz="36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7" name="Text Placeholder 10">
            <a:extLst>
              <a:ext uri="{FF2B5EF4-FFF2-40B4-BE49-F238E27FC236}">
                <a16:creationId xmlns:a16="http://schemas.microsoft.com/office/drawing/2014/main" id="{D9FC74BB-D8CB-2393-586D-AE53A7AB4844}"/>
              </a:ext>
            </a:extLst>
          </p:cNvPr>
          <p:cNvSpPr>
            <a:spLocks noGrp="1"/>
          </p:cNvSpPr>
          <p:nvPr>
            <p:ph type="body" sz="quarter" idx="18" hasCustomPrompt="1"/>
          </p:nvPr>
        </p:nvSpPr>
        <p:spPr>
          <a:xfrm>
            <a:off x="1055510" y="3854943"/>
            <a:ext cx="3893600"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8" name="Text Placeholder 10">
            <a:extLst>
              <a:ext uri="{FF2B5EF4-FFF2-40B4-BE49-F238E27FC236}">
                <a16:creationId xmlns:a16="http://schemas.microsoft.com/office/drawing/2014/main" id="{44E79441-8B8C-AD65-7AFB-A775F32DF5CE}"/>
              </a:ext>
            </a:extLst>
          </p:cNvPr>
          <p:cNvSpPr>
            <a:spLocks noGrp="1"/>
          </p:cNvSpPr>
          <p:nvPr>
            <p:ph type="body" sz="quarter" idx="19" hasCustomPrompt="1"/>
          </p:nvPr>
        </p:nvSpPr>
        <p:spPr>
          <a:xfrm>
            <a:off x="1054196" y="4339897"/>
            <a:ext cx="3893600" cy="706910"/>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13416961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919069" y="3211128"/>
            <a:ext cx="5141398" cy="3108530"/>
            <a:chOff x="469288" y="3302000"/>
            <a:chExt cx="5141398"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568329"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568329"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grpSp>
        <p:nvGrpSpPr>
          <p:cNvPr id="4" name="Group 3">
            <a:extLst>
              <a:ext uri="{FF2B5EF4-FFF2-40B4-BE49-F238E27FC236}">
                <a16:creationId xmlns:a16="http://schemas.microsoft.com/office/drawing/2014/main" id="{8876A55C-ED3A-35D2-34DC-8E8CD3169470}"/>
              </a:ext>
            </a:extLst>
          </p:cNvPr>
          <p:cNvGrpSpPr/>
          <p:nvPr userDrawn="1"/>
        </p:nvGrpSpPr>
        <p:grpSpPr>
          <a:xfrm>
            <a:off x="6285368" y="3211128"/>
            <a:ext cx="5141398" cy="3108530"/>
            <a:chOff x="469288" y="3302000"/>
            <a:chExt cx="5141398" cy="3108530"/>
          </a:xfrm>
        </p:grpSpPr>
        <p:sp>
          <p:nvSpPr>
            <p:cNvPr id="5" name="Rectangle: Rounded Corners 4">
              <a:extLst>
                <a:ext uri="{FF2B5EF4-FFF2-40B4-BE49-F238E27FC236}">
                  <a16:creationId xmlns:a16="http://schemas.microsoft.com/office/drawing/2014/main" id="{935B787C-6DAB-AE7C-C93F-1F2B4CAA2BD6}"/>
                </a:ext>
              </a:extLst>
            </p:cNvPr>
            <p:cNvSpPr/>
            <p:nvPr/>
          </p:nvSpPr>
          <p:spPr>
            <a:xfrm>
              <a:off x="719589" y="3606801"/>
              <a:ext cx="4891097"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261DD57D-3A7F-E6C3-E5FB-8DA84B49D920}"/>
                </a:ext>
              </a:extLst>
            </p:cNvPr>
            <p:cNvGrpSpPr/>
            <p:nvPr/>
          </p:nvGrpSpPr>
          <p:grpSpPr>
            <a:xfrm>
              <a:off x="469288" y="3302000"/>
              <a:ext cx="739775" cy="777804"/>
              <a:chOff x="469288" y="3429000"/>
              <a:chExt cx="739775" cy="777804"/>
            </a:xfrm>
          </p:grpSpPr>
          <p:pic>
            <p:nvPicPr>
              <p:cNvPr id="9" name="Graphic 8">
                <a:extLst>
                  <a:ext uri="{FF2B5EF4-FFF2-40B4-BE49-F238E27FC236}">
                    <a16:creationId xmlns:a16="http://schemas.microsoft.com/office/drawing/2014/main" id="{379C34C6-5110-3E7C-4874-AB3B8873B8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4688" y="3429000"/>
                <a:ext cx="714375" cy="771525"/>
              </a:xfrm>
              <a:prstGeom prst="rect">
                <a:avLst/>
              </a:prstGeom>
            </p:spPr>
          </p:pic>
          <p:sp>
            <p:nvSpPr>
              <p:cNvPr id="10" name="TextBox 9">
                <a:extLst>
                  <a:ext uri="{FF2B5EF4-FFF2-40B4-BE49-F238E27FC236}">
                    <a16:creationId xmlns:a16="http://schemas.microsoft.com/office/drawing/2014/main" id="{AA0DA25C-5221-F9FB-634C-3C931283C1EB}"/>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sp>
        <p:nvSpPr>
          <p:cNvPr id="16" name="Text Placeholder 19">
            <a:extLst>
              <a:ext uri="{FF2B5EF4-FFF2-40B4-BE49-F238E27FC236}">
                <a16:creationId xmlns:a16="http://schemas.microsoft.com/office/drawing/2014/main" id="{141C3D59-14AC-37A9-7D7B-DA0377AFE75F}"/>
              </a:ext>
            </a:extLst>
          </p:cNvPr>
          <p:cNvSpPr>
            <a:spLocks noGrp="1"/>
          </p:cNvSpPr>
          <p:nvPr>
            <p:ph type="body" sz="quarter" idx="16" hasCustomPrompt="1"/>
          </p:nvPr>
        </p:nvSpPr>
        <p:spPr>
          <a:xfrm>
            <a:off x="6934628" y="3998042"/>
            <a:ext cx="3968357"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7" name="Text Placeholder 10">
            <a:extLst>
              <a:ext uri="{FF2B5EF4-FFF2-40B4-BE49-F238E27FC236}">
                <a16:creationId xmlns:a16="http://schemas.microsoft.com/office/drawing/2014/main" id="{4031C21C-8BFD-8864-45F9-E33E308A1728}"/>
              </a:ext>
            </a:extLst>
          </p:cNvPr>
          <p:cNvSpPr>
            <a:spLocks noGrp="1"/>
          </p:cNvSpPr>
          <p:nvPr>
            <p:ph type="body" sz="quarter" idx="17" hasCustomPrompt="1"/>
          </p:nvPr>
        </p:nvSpPr>
        <p:spPr>
          <a:xfrm>
            <a:off x="6934628" y="4776591"/>
            <a:ext cx="3968357"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15353587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6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2">
            <a:extLst>
              <a:ext uri="{FF2B5EF4-FFF2-40B4-BE49-F238E27FC236}">
                <a16:creationId xmlns:a16="http://schemas.microsoft.com/office/drawing/2014/main" id="{4AABAE2F-335D-0A84-F660-8531216F9EC7}"/>
              </a:ext>
            </a:extLst>
          </p:cNvPr>
          <p:cNvPicPr>
            <a:picLocks noChangeAspect="1"/>
          </p:cNvPicPr>
          <p:nvPr userDrawn="1"/>
        </p:nvPicPr>
        <p:blipFill>
          <a:blip r:embed="rId2"/>
          <a:srcRect/>
          <a:stretch/>
        </p:blipFill>
        <p:spPr>
          <a:xfrm>
            <a:off x="381117" y="102157"/>
            <a:ext cx="1726652" cy="596327"/>
          </a:xfrm>
          <a:prstGeom prst="rect">
            <a:avLst/>
          </a:prstGeom>
        </p:spPr>
      </p:pic>
    </p:spTree>
    <p:extLst>
      <p:ext uri="{BB962C8B-B14F-4D97-AF65-F5344CB8AC3E}">
        <p14:creationId xmlns:p14="http://schemas.microsoft.com/office/powerpoint/2010/main" val="31427599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5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4257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4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black and white logo&#10;&#10;Description automatically generated">
            <a:extLst>
              <a:ext uri="{FF2B5EF4-FFF2-40B4-BE49-F238E27FC236}">
                <a16:creationId xmlns:a16="http://schemas.microsoft.com/office/drawing/2014/main" id="{4739DABC-082F-6CD9-40DA-79F5485F6F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556" y="74887"/>
            <a:ext cx="1644105" cy="658324"/>
          </a:xfrm>
          <a:prstGeom prst="rect">
            <a:avLst/>
          </a:prstGeom>
        </p:spPr>
      </p:pic>
    </p:spTree>
    <p:extLst>
      <p:ext uri="{BB962C8B-B14F-4D97-AF65-F5344CB8AC3E}">
        <p14:creationId xmlns:p14="http://schemas.microsoft.com/office/powerpoint/2010/main" val="55057724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3_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4140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40966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ethyst Dark">
    <p:bg>
      <p:bgRef idx="1001">
        <a:schemeClr val="bg2"/>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5997948A-E038-FCB1-BE36-09033590934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gray">
          <a:xfrm>
            <a:off x="548639" y="548640"/>
            <a:ext cx="8287200" cy="792000"/>
          </a:xfrm>
        </p:spPr>
        <p:txBody>
          <a:bodyPr/>
          <a:lstStyle>
            <a:lvl1pPr marL="0" indent="0">
              <a:lnSpc>
                <a:spcPct val="90000"/>
              </a:lnSpc>
              <a:spcAft>
                <a:spcPts val="0"/>
              </a:spcAft>
              <a:buNone/>
              <a:defRPr sz="60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1340640"/>
            <a:ext cx="8287385" cy="2674131"/>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552547090"/>
      </p:ext>
    </p:extLst>
  </p:cSld>
  <p:clrMapOvr>
    <a:overrideClrMapping bg1="dk1" tx1="lt1" bg2="dk2" tx2="lt2" accent1="accent1" accent2="accent2" accent3="accent3" accent4="accent4" accent5="accent5" accent6="accent6" hlink="hlink" folHlink="folHlink"/>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422838344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7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376237547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EF29B9-08F1-6D1C-AADF-039733078CB7}"/>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 name="Graphic 3">
            <a:extLst>
              <a:ext uri="{FF2B5EF4-FFF2-40B4-BE49-F238E27FC236}">
                <a16:creationId xmlns:a16="http://schemas.microsoft.com/office/drawing/2014/main" id="{ABBE8BA5-E103-06BD-D2C3-9F5376A0F4E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
        <p:nvSpPr>
          <p:cNvPr id="5" name="Rectangle: Rounded Corners 4">
            <a:extLst>
              <a:ext uri="{FF2B5EF4-FFF2-40B4-BE49-F238E27FC236}">
                <a16:creationId xmlns:a16="http://schemas.microsoft.com/office/drawing/2014/main" id="{CD8F8D68-2B05-0793-4F9B-52E93CEA731C}"/>
              </a:ext>
            </a:extLst>
          </p:cNvPr>
          <p:cNvSpPr/>
          <p:nvPr userDrawn="1"/>
        </p:nvSpPr>
        <p:spPr>
          <a:xfrm>
            <a:off x="840741" y="1133315"/>
            <a:ext cx="4945912" cy="5171948"/>
          </a:xfrm>
          <a:prstGeom prst="roundRect">
            <a:avLst>
              <a:gd name="adj" fmla="val 3458"/>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sp>
        <p:nvSpPr>
          <p:cNvPr id="9" name="Text Placeholder 19">
            <a:extLst>
              <a:ext uri="{FF2B5EF4-FFF2-40B4-BE49-F238E27FC236}">
                <a16:creationId xmlns:a16="http://schemas.microsoft.com/office/drawing/2014/main" id="{CEB9B226-110E-A948-C2F0-5BE9D896234B}"/>
              </a:ext>
            </a:extLst>
          </p:cNvPr>
          <p:cNvSpPr>
            <a:spLocks noGrp="1"/>
          </p:cNvSpPr>
          <p:nvPr>
            <p:ph type="body" sz="quarter" idx="14" hasCustomPrompt="1"/>
          </p:nvPr>
        </p:nvSpPr>
        <p:spPr>
          <a:xfrm>
            <a:off x="1298381" y="160277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 name="Text Placeholder 10">
            <a:extLst>
              <a:ext uri="{FF2B5EF4-FFF2-40B4-BE49-F238E27FC236}">
                <a16:creationId xmlns:a16="http://schemas.microsoft.com/office/drawing/2014/main" id="{A5BA983B-991E-0765-C357-BBD97085F38F}"/>
              </a:ext>
            </a:extLst>
          </p:cNvPr>
          <p:cNvSpPr>
            <a:spLocks noGrp="1"/>
          </p:cNvSpPr>
          <p:nvPr>
            <p:ph type="body" sz="quarter" idx="12" hasCustomPrompt="1"/>
          </p:nvPr>
        </p:nvSpPr>
        <p:spPr>
          <a:xfrm>
            <a:off x="1299696" y="2397635"/>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11" name="Text Placeholder 10">
            <a:extLst>
              <a:ext uri="{FF2B5EF4-FFF2-40B4-BE49-F238E27FC236}">
                <a16:creationId xmlns:a16="http://schemas.microsoft.com/office/drawing/2014/main" id="{98B9F14E-211B-6946-0A7A-6351AFC71FC4}"/>
              </a:ext>
            </a:extLst>
          </p:cNvPr>
          <p:cNvSpPr>
            <a:spLocks noGrp="1"/>
          </p:cNvSpPr>
          <p:nvPr>
            <p:ph type="body" sz="quarter" idx="13" hasCustomPrompt="1"/>
          </p:nvPr>
        </p:nvSpPr>
        <p:spPr>
          <a:xfrm>
            <a:off x="1298381" y="2882589"/>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13" name="Picture Placeholder 12">
            <a:extLst>
              <a:ext uri="{FF2B5EF4-FFF2-40B4-BE49-F238E27FC236}">
                <a16:creationId xmlns:a16="http://schemas.microsoft.com/office/drawing/2014/main" id="{B5BDE6F7-507D-D8D4-156C-A6600051CF9B}"/>
              </a:ext>
            </a:extLst>
          </p:cNvPr>
          <p:cNvSpPr>
            <a:spLocks noGrp="1"/>
          </p:cNvSpPr>
          <p:nvPr>
            <p:ph type="pic" sz="quarter" idx="15" hasCustomPrompt="1"/>
          </p:nvPr>
        </p:nvSpPr>
        <p:spPr>
          <a:xfrm>
            <a:off x="7315199" y="1311649"/>
            <a:ext cx="3363658" cy="4555699"/>
          </a:xfrm>
          <a:prstGeom prst="rect">
            <a:avLst/>
          </a:prstGeom>
          <a:noFill/>
          <a:effectLst>
            <a:outerShdw blurRad="317500" sx="102000" sy="102000" algn="ctr" rotWithShape="0">
              <a:prstClr val="black">
                <a:alpha val="22000"/>
              </a:prstClr>
            </a:outerShdw>
          </a:effectLst>
        </p:spPr>
        <p:txBody>
          <a:bodyPr/>
          <a:lstStyle>
            <a:lvl1pPr>
              <a:defRPr/>
            </a:lvl1pPr>
          </a:lstStyle>
          <a:p>
            <a:r>
              <a:rPr lang="en-GB"/>
              <a:t>Add image</a:t>
            </a:r>
          </a:p>
        </p:txBody>
      </p:sp>
    </p:spTree>
    <p:extLst>
      <p:ext uri="{BB962C8B-B14F-4D97-AF65-F5344CB8AC3E}">
        <p14:creationId xmlns:p14="http://schemas.microsoft.com/office/powerpoint/2010/main" val="151446468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963308A6-6ED8-0312-8315-23BE19147F4E}"/>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3" name="Graphic 42">
            <a:extLst>
              <a:ext uri="{FF2B5EF4-FFF2-40B4-BE49-F238E27FC236}">
                <a16:creationId xmlns:a16="http://schemas.microsoft.com/office/drawing/2014/main" id="{97F8EC49-5DF1-D51C-00DD-4F2F8CEA15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44" name="Group 43">
            <a:extLst>
              <a:ext uri="{FF2B5EF4-FFF2-40B4-BE49-F238E27FC236}">
                <a16:creationId xmlns:a16="http://schemas.microsoft.com/office/drawing/2014/main" id="{969D9907-131F-EF79-7B32-8491E95B0778}"/>
              </a:ext>
            </a:extLst>
          </p:cNvPr>
          <p:cNvGrpSpPr/>
          <p:nvPr userDrawn="1"/>
        </p:nvGrpSpPr>
        <p:grpSpPr>
          <a:xfrm>
            <a:off x="444500" y="3889471"/>
            <a:ext cx="3606800" cy="2705495"/>
            <a:chOff x="482600" y="3819131"/>
            <a:chExt cx="3606800" cy="2705495"/>
          </a:xfrm>
        </p:grpSpPr>
        <p:sp>
          <p:nvSpPr>
            <p:cNvPr id="48" name="Rectangle: Rounded Corners 47">
              <a:extLst>
                <a:ext uri="{FF2B5EF4-FFF2-40B4-BE49-F238E27FC236}">
                  <a16:creationId xmlns:a16="http://schemas.microsoft.com/office/drawing/2014/main" id="{8EC6ACE8-18F7-E17B-3992-FD88DA067750}"/>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46" name="Graphic 45">
              <a:extLst>
                <a:ext uri="{FF2B5EF4-FFF2-40B4-BE49-F238E27FC236}">
                  <a16:creationId xmlns:a16="http://schemas.microsoft.com/office/drawing/2014/main" id="{FE2777F7-29E4-183E-3A49-1D30DCE483C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47" name="TextBox 46">
              <a:extLst>
                <a:ext uri="{FF2B5EF4-FFF2-40B4-BE49-F238E27FC236}">
                  <a16:creationId xmlns:a16="http://schemas.microsoft.com/office/drawing/2014/main" id="{9D026295-00F5-6B72-531E-24959BB2DB9C}"/>
                </a:ext>
              </a:extLst>
            </p:cNvPr>
            <p:cNvSpPr txBox="1"/>
            <p:nvPr/>
          </p:nvSpPr>
          <p:spPr>
            <a:xfrm>
              <a:off x="482600"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4</a:t>
              </a:r>
            </a:p>
          </p:txBody>
        </p:sp>
      </p:grpSp>
      <p:grpSp>
        <p:nvGrpSpPr>
          <p:cNvPr id="51" name="Group 50">
            <a:extLst>
              <a:ext uri="{FF2B5EF4-FFF2-40B4-BE49-F238E27FC236}">
                <a16:creationId xmlns:a16="http://schemas.microsoft.com/office/drawing/2014/main" id="{0F70CF49-2262-99F1-5940-C1505ECFC59C}"/>
              </a:ext>
            </a:extLst>
          </p:cNvPr>
          <p:cNvGrpSpPr/>
          <p:nvPr userDrawn="1"/>
        </p:nvGrpSpPr>
        <p:grpSpPr>
          <a:xfrm>
            <a:off x="4300199" y="3889471"/>
            <a:ext cx="3597275" cy="2705495"/>
            <a:chOff x="4338299" y="3819131"/>
            <a:chExt cx="3597275" cy="2705495"/>
          </a:xfrm>
        </p:grpSpPr>
        <p:sp>
          <p:nvSpPr>
            <p:cNvPr id="55" name="Rectangle: Rounded Corners 54">
              <a:extLst>
                <a:ext uri="{FF2B5EF4-FFF2-40B4-BE49-F238E27FC236}">
                  <a16:creationId xmlns:a16="http://schemas.microsoft.com/office/drawing/2014/main" id="{FA193CBB-874C-372D-DB31-A840EEC1FBE1}"/>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53" name="Graphic 52">
              <a:extLst>
                <a:ext uri="{FF2B5EF4-FFF2-40B4-BE49-F238E27FC236}">
                  <a16:creationId xmlns:a16="http://schemas.microsoft.com/office/drawing/2014/main" id="{BD973001-8ABC-5760-417A-7065AB9FDAD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54" name="TextBox 53">
              <a:extLst>
                <a:ext uri="{FF2B5EF4-FFF2-40B4-BE49-F238E27FC236}">
                  <a16:creationId xmlns:a16="http://schemas.microsoft.com/office/drawing/2014/main" id="{9E42AA07-D18D-D6D4-DD1C-1756725762B1}"/>
                </a:ext>
              </a:extLst>
            </p:cNvPr>
            <p:cNvSpPr txBox="1"/>
            <p:nvPr/>
          </p:nvSpPr>
          <p:spPr>
            <a:xfrm>
              <a:off x="4338299"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5</a:t>
              </a:r>
            </a:p>
          </p:txBody>
        </p:sp>
      </p:grpSp>
      <p:grpSp>
        <p:nvGrpSpPr>
          <p:cNvPr id="58" name="Group 57">
            <a:extLst>
              <a:ext uri="{FF2B5EF4-FFF2-40B4-BE49-F238E27FC236}">
                <a16:creationId xmlns:a16="http://schemas.microsoft.com/office/drawing/2014/main" id="{F5B8B44D-7457-5591-EB4F-0318E321F7F6}"/>
              </a:ext>
            </a:extLst>
          </p:cNvPr>
          <p:cNvGrpSpPr/>
          <p:nvPr userDrawn="1"/>
        </p:nvGrpSpPr>
        <p:grpSpPr>
          <a:xfrm>
            <a:off x="8184471" y="3889471"/>
            <a:ext cx="3559177" cy="2705495"/>
            <a:chOff x="8222571" y="3819131"/>
            <a:chExt cx="3559177" cy="2705495"/>
          </a:xfrm>
        </p:grpSpPr>
        <p:sp>
          <p:nvSpPr>
            <p:cNvPr id="62" name="Rectangle: Rounded Corners 61">
              <a:extLst>
                <a:ext uri="{FF2B5EF4-FFF2-40B4-BE49-F238E27FC236}">
                  <a16:creationId xmlns:a16="http://schemas.microsoft.com/office/drawing/2014/main" id="{D5A35363-9721-3F1C-2CAE-3AC63515C705}"/>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60" name="Graphic 59">
              <a:extLst>
                <a:ext uri="{FF2B5EF4-FFF2-40B4-BE49-F238E27FC236}">
                  <a16:creationId xmlns:a16="http://schemas.microsoft.com/office/drawing/2014/main" id="{7BB6F7C8-B021-0B87-4740-36B7B12A89F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43891" y="3819131"/>
              <a:ext cx="599848" cy="647836"/>
            </a:xfrm>
            <a:prstGeom prst="rect">
              <a:avLst/>
            </a:prstGeom>
          </p:spPr>
        </p:pic>
        <p:sp>
          <p:nvSpPr>
            <p:cNvPr id="61" name="TextBox 60">
              <a:extLst>
                <a:ext uri="{FF2B5EF4-FFF2-40B4-BE49-F238E27FC236}">
                  <a16:creationId xmlns:a16="http://schemas.microsoft.com/office/drawing/2014/main" id="{EDBBEF0A-AFF7-6A13-5264-6CEC5E4CE226}"/>
                </a:ext>
              </a:extLst>
            </p:cNvPr>
            <p:cNvSpPr txBox="1"/>
            <p:nvPr/>
          </p:nvSpPr>
          <p:spPr>
            <a:xfrm>
              <a:off x="8222571" y="3905517"/>
              <a:ext cx="59984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6</a:t>
              </a:r>
            </a:p>
          </p:txBody>
        </p:sp>
      </p:grpSp>
      <p:sp>
        <p:nvSpPr>
          <p:cNvPr id="65" name="TextBox 64">
            <a:extLst>
              <a:ext uri="{FF2B5EF4-FFF2-40B4-BE49-F238E27FC236}">
                <a16:creationId xmlns:a16="http://schemas.microsoft.com/office/drawing/2014/main" id="{C86B9BA0-4AD5-A7C4-42F6-C2470C909C47}"/>
              </a:ext>
            </a:extLst>
          </p:cNvPr>
          <p:cNvSpPr txBox="1"/>
          <p:nvPr userDrawn="1"/>
        </p:nvSpPr>
        <p:spPr>
          <a:xfrm>
            <a:off x="444500" y="988580"/>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1</a:t>
            </a:r>
          </a:p>
        </p:txBody>
      </p:sp>
      <p:grpSp>
        <p:nvGrpSpPr>
          <p:cNvPr id="66" name="Group 65">
            <a:extLst>
              <a:ext uri="{FF2B5EF4-FFF2-40B4-BE49-F238E27FC236}">
                <a16:creationId xmlns:a16="http://schemas.microsoft.com/office/drawing/2014/main" id="{9348CA7C-A953-0463-BE96-E71746F94474}"/>
              </a:ext>
            </a:extLst>
          </p:cNvPr>
          <p:cNvGrpSpPr/>
          <p:nvPr userDrawn="1"/>
        </p:nvGrpSpPr>
        <p:grpSpPr>
          <a:xfrm>
            <a:off x="444500" y="1049238"/>
            <a:ext cx="3606800" cy="2705495"/>
            <a:chOff x="482600" y="3819131"/>
            <a:chExt cx="3606800" cy="2705495"/>
          </a:xfrm>
        </p:grpSpPr>
        <p:sp>
          <p:nvSpPr>
            <p:cNvPr id="70" name="Rectangle: Rounded Corners 69">
              <a:extLst>
                <a:ext uri="{FF2B5EF4-FFF2-40B4-BE49-F238E27FC236}">
                  <a16:creationId xmlns:a16="http://schemas.microsoft.com/office/drawing/2014/main" id="{C08027F2-06D6-4CE7-B0C5-8783F20B1DF7}"/>
                </a:ext>
              </a:extLst>
            </p:cNvPr>
            <p:cNvSpPr/>
            <p:nvPr/>
          </p:nvSpPr>
          <p:spPr>
            <a:xfrm>
              <a:off x="719590"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68" name="Graphic 67">
              <a:extLst>
                <a:ext uri="{FF2B5EF4-FFF2-40B4-BE49-F238E27FC236}">
                  <a16:creationId xmlns:a16="http://schemas.microsoft.com/office/drawing/2014/main" id="{7137CD3A-ABCF-296E-B9EE-4F6391D4500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1543" y="3819131"/>
              <a:ext cx="599848" cy="647836"/>
            </a:xfrm>
            <a:prstGeom prst="rect">
              <a:avLst/>
            </a:prstGeom>
          </p:spPr>
        </p:pic>
        <p:sp>
          <p:nvSpPr>
            <p:cNvPr id="69" name="TextBox 68">
              <a:extLst>
                <a:ext uri="{FF2B5EF4-FFF2-40B4-BE49-F238E27FC236}">
                  <a16:creationId xmlns:a16="http://schemas.microsoft.com/office/drawing/2014/main" id="{9A2DB5C4-CDB2-0501-6D4E-EDD7D1B1C419}"/>
                </a:ext>
              </a:extLst>
            </p:cNvPr>
            <p:cNvSpPr txBox="1"/>
            <p:nvPr/>
          </p:nvSpPr>
          <p:spPr>
            <a:xfrm>
              <a:off x="482600"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1</a:t>
              </a:r>
            </a:p>
          </p:txBody>
        </p:sp>
      </p:grpSp>
      <p:grpSp>
        <p:nvGrpSpPr>
          <p:cNvPr id="73" name="Group 72">
            <a:extLst>
              <a:ext uri="{FF2B5EF4-FFF2-40B4-BE49-F238E27FC236}">
                <a16:creationId xmlns:a16="http://schemas.microsoft.com/office/drawing/2014/main" id="{84483587-F678-706F-6DA8-23FFD736A01F}"/>
              </a:ext>
            </a:extLst>
          </p:cNvPr>
          <p:cNvGrpSpPr/>
          <p:nvPr userDrawn="1"/>
        </p:nvGrpSpPr>
        <p:grpSpPr>
          <a:xfrm>
            <a:off x="4290674" y="1049238"/>
            <a:ext cx="3606800" cy="2705495"/>
            <a:chOff x="4328774" y="3819131"/>
            <a:chExt cx="3606800" cy="2705495"/>
          </a:xfrm>
        </p:grpSpPr>
        <p:sp>
          <p:nvSpPr>
            <p:cNvPr id="77" name="Rectangle: Rounded Corners 76">
              <a:extLst>
                <a:ext uri="{FF2B5EF4-FFF2-40B4-BE49-F238E27FC236}">
                  <a16:creationId xmlns:a16="http://schemas.microsoft.com/office/drawing/2014/main" id="{287459D5-93D0-235F-21BE-047559B17BBE}"/>
                </a:ext>
              </a:extLst>
            </p:cNvPr>
            <p:cNvSpPr/>
            <p:nvPr/>
          </p:nvSpPr>
          <p:spPr>
            <a:xfrm>
              <a:off x="4565764"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75" name="Graphic 74">
              <a:extLst>
                <a:ext uri="{FF2B5EF4-FFF2-40B4-BE49-F238E27FC236}">
                  <a16:creationId xmlns:a16="http://schemas.microsoft.com/office/drawing/2014/main" id="{98EEA564-9437-6F03-3B0F-9C264EDB322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397717" y="3819131"/>
              <a:ext cx="599848" cy="647836"/>
            </a:xfrm>
            <a:prstGeom prst="rect">
              <a:avLst/>
            </a:prstGeom>
          </p:spPr>
        </p:pic>
        <p:sp>
          <p:nvSpPr>
            <p:cNvPr id="76" name="TextBox 75">
              <a:extLst>
                <a:ext uri="{FF2B5EF4-FFF2-40B4-BE49-F238E27FC236}">
                  <a16:creationId xmlns:a16="http://schemas.microsoft.com/office/drawing/2014/main" id="{930C66ED-5FDE-AFCE-94E8-C1B4A71892FD}"/>
                </a:ext>
              </a:extLst>
            </p:cNvPr>
            <p:cNvSpPr txBox="1"/>
            <p:nvPr/>
          </p:nvSpPr>
          <p:spPr>
            <a:xfrm>
              <a:off x="4328774" y="3905517"/>
              <a:ext cx="668792"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2</a:t>
              </a:r>
            </a:p>
          </p:txBody>
        </p:sp>
      </p:grpSp>
      <p:grpSp>
        <p:nvGrpSpPr>
          <p:cNvPr id="80" name="Group 79">
            <a:extLst>
              <a:ext uri="{FF2B5EF4-FFF2-40B4-BE49-F238E27FC236}">
                <a16:creationId xmlns:a16="http://schemas.microsoft.com/office/drawing/2014/main" id="{63F46818-2B39-3AB5-DD83-F18824687A67}"/>
              </a:ext>
            </a:extLst>
          </p:cNvPr>
          <p:cNvGrpSpPr/>
          <p:nvPr userDrawn="1"/>
        </p:nvGrpSpPr>
        <p:grpSpPr>
          <a:xfrm>
            <a:off x="8184471" y="1049238"/>
            <a:ext cx="3559177" cy="2705495"/>
            <a:chOff x="8222571" y="3819131"/>
            <a:chExt cx="3559177" cy="2705495"/>
          </a:xfrm>
        </p:grpSpPr>
        <p:sp>
          <p:nvSpPr>
            <p:cNvPr id="84" name="Rectangle: Rounded Corners 83">
              <a:extLst>
                <a:ext uri="{FF2B5EF4-FFF2-40B4-BE49-F238E27FC236}">
                  <a16:creationId xmlns:a16="http://schemas.microsoft.com/office/drawing/2014/main" id="{E06CD0D4-B495-A97E-D369-2CF35F782C94}"/>
                </a:ext>
              </a:extLst>
            </p:cNvPr>
            <p:cNvSpPr/>
            <p:nvPr/>
          </p:nvSpPr>
          <p:spPr>
            <a:xfrm>
              <a:off x="8411938" y="4058094"/>
              <a:ext cx="3369810" cy="246653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Roobert Light"/>
                <a:ea typeface="+mn-ea"/>
                <a:cs typeface="+mn-cs"/>
              </a:endParaRPr>
            </a:p>
          </p:txBody>
        </p:sp>
        <p:pic>
          <p:nvPicPr>
            <p:cNvPr id="82" name="Graphic 81">
              <a:extLst>
                <a:ext uri="{FF2B5EF4-FFF2-40B4-BE49-F238E27FC236}">
                  <a16:creationId xmlns:a16="http://schemas.microsoft.com/office/drawing/2014/main" id="{5845FEB1-9379-3501-BC65-BAF96B43B9A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243891" y="3819131"/>
              <a:ext cx="599848" cy="647836"/>
            </a:xfrm>
            <a:prstGeom prst="rect">
              <a:avLst/>
            </a:prstGeom>
          </p:spPr>
        </p:pic>
        <p:sp>
          <p:nvSpPr>
            <p:cNvPr id="83" name="TextBox 82">
              <a:extLst>
                <a:ext uri="{FF2B5EF4-FFF2-40B4-BE49-F238E27FC236}">
                  <a16:creationId xmlns:a16="http://schemas.microsoft.com/office/drawing/2014/main" id="{2046EA3E-4DBA-B06D-91CE-A74D473489B1}"/>
                </a:ext>
              </a:extLst>
            </p:cNvPr>
            <p:cNvSpPr txBox="1"/>
            <p:nvPr/>
          </p:nvSpPr>
          <p:spPr>
            <a:xfrm>
              <a:off x="8222571" y="3905517"/>
              <a:ext cx="599849" cy="535531"/>
            </a:xfrm>
            <a:prstGeom prst="rect">
              <a:avLst/>
            </a:prstGeom>
            <a:noFill/>
          </p:spPr>
          <p:txBody>
            <a:bodyPr wrap="square" rtlCol="0">
              <a:sp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GB" sz="3600" b="1" i="0" u="none" strike="noStrike" kern="1200" cap="none" spc="-150" normalizeH="0" baseline="0" noProof="0">
                  <a:ln>
                    <a:noFill/>
                  </a:ln>
                  <a:solidFill>
                    <a:srgbClr val="FFFFFF"/>
                  </a:solidFill>
                  <a:effectLst/>
                  <a:uLnTx/>
                  <a:uFillTx/>
                  <a:latin typeface="Roobert SemiBold" pitchFamily="50" charset="0"/>
                  <a:ea typeface="+mn-ea"/>
                  <a:cs typeface="Roobert SemiBold" pitchFamily="50" charset="0"/>
                </a:rPr>
                <a:t>3</a:t>
              </a:r>
            </a:p>
          </p:txBody>
        </p:sp>
      </p:grpSp>
      <p:sp>
        <p:nvSpPr>
          <p:cNvPr id="88" name="Text Placeholder 15">
            <a:extLst>
              <a:ext uri="{FF2B5EF4-FFF2-40B4-BE49-F238E27FC236}">
                <a16:creationId xmlns:a16="http://schemas.microsoft.com/office/drawing/2014/main" id="{28F1B95F-7B2B-D4BE-6399-6F3829318821}"/>
              </a:ext>
            </a:extLst>
          </p:cNvPr>
          <p:cNvSpPr>
            <a:spLocks noGrp="1"/>
          </p:cNvSpPr>
          <p:nvPr>
            <p:ph type="body" sz="quarter" idx="11" hasCustomPrompt="1"/>
          </p:nvPr>
        </p:nvSpPr>
        <p:spPr>
          <a:xfrm rot="21600000">
            <a:off x="3071786" y="280991"/>
            <a:ext cx="6281566" cy="810370"/>
          </a:xfrm>
          <a:prstGeom prst="rect">
            <a:avLst/>
          </a:prstGeom>
        </p:spPr>
        <p:txBody>
          <a:bodyPr/>
          <a:lstStyle>
            <a:lvl1pPr marL="0" indent="0" algn="ctr">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89" name="Text Placeholder 19">
            <a:extLst>
              <a:ext uri="{FF2B5EF4-FFF2-40B4-BE49-F238E27FC236}">
                <a16:creationId xmlns:a16="http://schemas.microsoft.com/office/drawing/2014/main" id="{1AE4D553-3185-6590-5B36-A3F02E586F6A}"/>
              </a:ext>
            </a:extLst>
          </p:cNvPr>
          <p:cNvSpPr>
            <a:spLocks noGrp="1"/>
          </p:cNvSpPr>
          <p:nvPr>
            <p:ph type="body" sz="quarter" idx="14" hasCustomPrompt="1"/>
          </p:nvPr>
        </p:nvSpPr>
        <p:spPr>
          <a:xfrm>
            <a:off x="1074453" y="1708916"/>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0" name="Text Placeholder 10">
            <a:extLst>
              <a:ext uri="{FF2B5EF4-FFF2-40B4-BE49-F238E27FC236}">
                <a16:creationId xmlns:a16="http://schemas.microsoft.com/office/drawing/2014/main" id="{0D58F14E-6E7A-4AD0-BBD4-DCA608E4F613}"/>
              </a:ext>
            </a:extLst>
          </p:cNvPr>
          <p:cNvSpPr>
            <a:spLocks noGrp="1"/>
          </p:cNvSpPr>
          <p:nvPr>
            <p:ph type="body" sz="quarter" idx="15" hasCustomPrompt="1"/>
          </p:nvPr>
        </p:nvSpPr>
        <p:spPr>
          <a:xfrm>
            <a:off x="1074453" y="2487465"/>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1" name="Text Placeholder 19">
            <a:extLst>
              <a:ext uri="{FF2B5EF4-FFF2-40B4-BE49-F238E27FC236}">
                <a16:creationId xmlns:a16="http://schemas.microsoft.com/office/drawing/2014/main" id="{77BF74EC-A291-D8EA-0BE6-6186C4D46713}"/>
              </a:ext>
            </a:extLst>
          </p:cNvPr>
          <p:cNvSpPr>
            <a:spLocks noGrp="1"/>
          </p:cNvSpPr>
          <p:nvPr>
            <p:ph type="body" sz="quarter" idx="16" hasCustomPrompt="1"/>
          </p:nvPr>
        </p:nvSpPr>
        <p:spPr>
          <a:xfrm>
            <a:off x="4903444" y="169707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2" name="Text Placeholder 10">
            <a:extLst>
              <a:ext uri="{FF2B5EF4-FFF2-40B4-BE49-F238E27FC236}">
                <a16:creationId xmlns:a16="http://schemas.microsoft.com/office/drawing/2014/main" id="{65FEE7AF-A066-5300-1B59-44F0761151A0}"/>
              </a:ext>
            </a:extLst>
          </p:cNvPr>
          <p:cNvSpPr>
            <a:spLocks noGrp="1"/>
          </p:cNvSpPr>
          <p:nvPr>
            <p:ph type="body" sz="quarter" idx="17" hasCustomPrompt="1"/>
          </p:nvPr>
        </p:nvSpPr>
        <p:spPr>
          <a:xfrm>
            <a:off x="4903444" y="247562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3" name="Text Placeholder 19">
            <a:extLst>
              <a:ext uri="{FF2B5EF4-FFF2-40B4-BE49-F238E27FC236}">
                <a16:creationId xmlns:a16="http://schemas.microsoft.com/office/drawing/2014/main" id="{A606982C-908C-4FCE-29D9-58DE8A8E0CFA}"/>
              </a:ext>
            </a:extLst>
          </p:cNvPr>
          <p:cNvSpPr>
            <a:spLocks noGrp="1"/>
          </p:cNvSpPr>
          <p:nvPr>
            <p:ph type="body" sz="quarter" idx="18" hasCustomPrompt="1"/>
          </p:nvPr>
        </p:nvSpPr>
        <p:spPr>
          <a:xfrm>
            <a:off x="8762144" y="1699402"/>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4" name="Text Placeholder 10">
            <a:extLst>
              <a:ext uri="{FF2B5EF4-FFF2-40B4-BE49-F238E27FC236}">
                <a16:creationId xmlns:a16="http://schemas.microsoft.com/office/drawing/2014/main" id="{82591777-654F-22E0-DA86-B1767A617B2A}"/>
              </a:ext>
            </a:extLst>
          </p:cNvPr>
          <p:cNvSpPr>
            <a:spLocks noGrp="1"/>
          </p:cNvSpPr>
          <p:nvPr>
            <p:ph type="body" sz="quarter" idx="19" hasCustomPrompt="1"/>
          </p:nvPr>
        </p:nvSpPr>
        <p:spPr>
          <a:xfrm>
            <a:off x="8762144" y="2477951"/>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5" name="Text Placeholder 19">
            <a:extLst>
              <a:ext uri="{FF2B5EF4-FFF2-40B4-BE49-F238E27FC236}">
                <a16:creationId xmlns:a16="http://schemas.microsoft.com/office/drawing/2014/main" id="{8EB44BCC-2F95-9FAC-4A8C-5426A4F4B480}"/>
              </a:ext>
            </a:extLst>
          </p:cNvPr>
          <p:cNvSpPr>
            <a:spLocks noGrp="1"/>
          </p:cNvSpPr>
          <p:nvPr>
            <p:ph type="body" sz="quarter" idx="20" hasCustomPrompt="1"/>
          </p:nvPr>
        </p:nvSpPr>
        <p:spPr>
          <a:xfrm>
            <a:off x="1057270" y="455244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6" name="Text Placeholder 10">
            <a:extLst>
              <a:ext uri="{FF2B5EF4-FFF2-40B4-BE49-F238E27FC236}">
                <a16:creationId xmlns:a16="http://schemas.microsoft.com/office/drawing/2014/main" id="{8434383C-26A8-AF60-170E-895733CDED48}"/>
              </a:ext>
            </a:extLst>
          </p:cNvPr>
          <p:cNvSpPr>
            <a:spLocks noGrp="1"/>
          </p:cNvSpPr>
          <p:nvPr>
            <p:ph type="body" sz="quarter" idx="21" hasCustomPrompt="1"/>
          </p:nvPr>
        </p:nvSpPr>
        <p:spPr>
          <a:xfrm>
            <a:off x="1057270" y="533099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7" name="Text Placeholder 19">
            <a:extLst>
              <a:ext uri="{FF2B5EF4-FFF2-40B4-BE49-F238E27FC236}">
                <a16:creationId xmlns:a16="http://schemas.microsoft.com/office/drawing/2014/main" id="{C53F2853-4F63-86DB-DD52-1DCC5C6A191E}"/>
              </a:ext>
            </a:extLst>
          </p:cNvPr>
          <p:cNvSpPr>
            <a:spLocks noGrp="1"/>
          </p:cNvSpPr>
          <p:nvPr>
            <p:ph type="body" sz="quarter" idx="22" hasCustomPrompt="1"/>
          </p:nvPr>
        </p:nvSpPr>
        <p:spPr>
          <a:xfrm>
            <a:off x="4903444" y="4542457"/>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98" name="Text Placeholder 10">
            <a:extLst>
              <a:ext uri="{FF2B5EF4-FFF2-40B4-BE49-F238E27FC236}">
                <a16:creationId xmlns:a16="http://schemas.microsoft.com/office/drawing/2014/main" id="{16D74B4E-78AD-C541-BC97-D11221FEAF2C}"/>
              </a:ext>
            </a:extLst>
          </p:cNvPr>
          <p:cNvSpPr>
            <a:spLocks noGrp="1"/>
          </p:cNvSpPr>
          <p:nvPr>
            <p:ph type="body" sz="quarter" idx="23" hasCustomPrompt="1"/>
          </p:nvPr>
        </p:nvSpPr>
        <p:spPr>
          <a:xfrm>
            <a:off x="4903444" y="5321006"/>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99" name="Text Placeholder 19">
            <a:extLst>
              <a:ext uri="{FF2B5EF4-FFF2-40B4-BE49-F238E27FC236}">
                <a16:creationId xmlns:a16="http://schemas.microsoft.com/office/drawing/2014/main" id="{BE808D27-EAF3-E866-58FF-37A82782D8BE}"/>
              </a:ext>
            </a:extLst>
          </p:cNvPr>
          <p:cNvSpPr>
            <a:spLocks noGrp="1"/>
          </p:cNvSpPr>
          <p:nvPr>
            <p:ph type="body" sz="quarter" idx="24" hasCustomPrompt="1"/>
          </p:nvPr>
        </p:nvSpPr>
        <p:spPr>
          <a:xfrm>
            <a:off x="8762144" y="4552820"/>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100" name="Text Placeholder 10">
            <a:extLst>
              <a:ext uri="{FF2B5EF4-FFF2-40B4-BE49-F238E27FC236}">
                <a16:creationId xmlns:a16="http://schemas.microsoft.com/office/drawing/2014/main" id="{9EBB875C-9A8C-7ED0-8843-85D0C1ADAA9F}"/>
              </a:ext>
            </a:extLst>
          </p:cNvPr>
          <p:cNvSpPr>
            <a:spLocks noGrp="1"/>
          </p:cNvSpPr>
          <p:nvPr>
            <p:ph type="body" sz="quarter" idx="25" hasCustomPrompt="1"/>
          </p:nvPr>
        </p:nvSpPr>
        <p:spPr>
          <a:xfrm>
            <a:off x="8762144" y="5331369"/>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95608929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18863493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0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71677164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9_Blank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972226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_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8875"/>
          </a:xfrm>
          <a:prstGeom prst="rect">
            <a:avLst/>
          </a:prstGeom>
          <a:solidFill>
            <a:srgbClr val="FFBA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836349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Alt_Divider Slide_Blue">
    <p:bg>
      <p:bgPr>
        <a:gradFill>
          <a:gsLst>
            <a:gs pos="0">
              <a:schemeClr val="accent1">
                <a:lumMod val="50000"/>
              </a:schemeClr>
            </a:gs>
            <a:gs pos="100000">
              <a:schemeClr val="accent1"/>
            </a:gs>
          </a:gsLst>
          <a:lin ang="13500000" scaled="1"/>
        </a:gra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F4C6D58-7882-8B40-A0F7-BE53C0A43E1D}"/>
              </a:ext>
            </a:extLst>
          </p:cNvPr>
          <p:cNvSpPr>
            <a:spLocks noGrp="1"/>
          </p:cNvSpPr>
          <p:nvPr>
            <p:ph type="body" sz="quarter" idx="10" hasCustomPrompt="1"/>
          </p:nvPr>
        </p:nvSpPr>
        <p:spPr>
          <a:xfrm>
            <a:off x="366713" y="3126260"/>
            <a:ext cx="8134350" cy="3311054"/>
          </a:xfrm>
          <a:prstGeom prst="rect">
            <a:avLst/>
          </a:prstGeom>
        </p:spPr>
        <p:txBody>
          <a:bodyPr anchor="b"/>
          <a:lstStyle>
            <a:lvl1pPr marL="0" indent="0">
              <a:lnSpc>
                <a:spcPct val="70000"/>
              </a:lnSpc>
              <a:buNone/>
              <a:defRPr sz="7200" b="1" i="0">
                <a:solidFill>
                  <a:schemeClr val="bg1"/>
                </a:solidFill>
                <a:latin typeface="Roobert SemiBold" pitchFamily="2" charset="77"/>
              </a:defRPr>
            </a:lvl1pPr>
            <a:lvl2pPr marL="457200" indent="0">
              <a:buNone/>
              <a:defRPr/>
            </a:lvl2pPr>
          </a:lstStyle>
          <a:p>
            <a:pPr lvl="0"/>
            <a:r>
              <a:rPr lang="en-GB"/>
              <a:t>Alt Sub Title Slide</a:t>
            </a:r>
          </a:p>
        </p:txBody>
      </p:sp>
    </p:spTree>
    <p:extLst>
      <p:ext uri="{BB962C8B-B14F-4D97-AF65-F5344CB8AC3E}">
        <p14:creationId xmlns:p14="http://schemas.microsoft.com/office/powerpoint/2010/main" val="148084123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Content 1_White">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6" name="Title 1">
            <a:extLst>
              <a:ext uri="{FF2B5EF4-FFF2-40B4-BE49-F238E27FC236}">
                <a16:creationId xmlns:a16="http://schemas.microsoft.com/office/drawing/2014/main" id="{2C68A773-4D79-8449-A8F2-5DF83E2DB62B}"/>
              </a:ext>
            </a:extLst>
          </p:cNvPr>
          <p:cNvSpPr>
            <a:spLocks noGrp="1"/>
          </p:cNvSpPr>
          <p:nvPr>
            <p:ph type="title"/>
          </p:nvPr>
        </p:nvSpPr>
        <p:spPr>
          <a:xfrm>
            <a:off x="838200" y="559997"/>
            <a:ext cx="10515600" cy="1325563"/>
          </a:xfrm>
          <a:prstGeom prst="rect">
            <a:avLst/>
          </a:prstGeom>
        </p:spPr>
        <p:txBody>
          <a:bodyPr anchor="ctr"/>
          <a:lstStyle>
            <a:lvl1pPr algn="ctr">
              <a:lnSpc>
                <a:spcPct val="80000"/>
              </a:lnSpc>
              <a:defRPr sz="4500" b="0" i="0">
                <a:latin typeface="Roobert Medium" pitchFamily="2" charset="77"/>
              </a:defRPr>
            </a:lvl1pPr>
          </a:lstStyle>
          <a:p>
            <a:r>
              <a:rPr lang="en-GB"/>
              <a:t>Click to edit Master title style</a:t>
            </a:r>
            <a:endParaRPr lang="en-US"/>
          </a:p>
        </p:txBody>
      </p:sp>
      <p:pic>
        <p:nvPicPr>
          <p:cNvPr id="9" name="Picture 8" descr="A picture containing text, clipart&#10;&#10;Description automatically generated">
            <a:extLst>
              <a:ext uri="{FF2B5EF4-FFF2-40B4-BE49-F238E27FC236}">
                <a16:creationId xmlns:a16="http://schemas.microsoft.com/office/drawing/2014/main" id="{B0EF3992-8BD3-1F4D-9201-E2E66B458CC0}"/>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Tree>
    <p:extLst>
      <p:ext uri="{BB962C8B-B14F-4D97-AF65-F5344CB8AC3E}">
        <p14:creationId xmlns:p14="http://schemas.microsoft.com/office/powerpoint/2010/main" val="2407345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Fuchsia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6B89F87-16D8-93B9-CB41-785CB9F4CEA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DF41C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028506283"/>
      </p:ext>
    </p:extLst>
  </p:cSld>
  <p:clrMapOvr>
    <a:overrideClrMapping bg1="dk1" tx1="lt1" bg2="dk2" tx2="lt2" accent1="accent1" accent2="accent2" accent3="accent3" accent4="accent4" accent5="accent5" accent6="accent6" hlink="hlink" folHlink="folHlink"/>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Alt_Divider Slide_Cyan">
    <p:bg>
      <p:bgPr>
        <a:gradFill>
          <a:gsLst>
            <a:gs pos="0">
              <a:schemeClr val="accent3">
                <a:lumMod val="50000"/>
              </a:schemeClr>
            </a:gs>
            <a:gs pos="100000">
              <a:schemeClr val="accent3"/>
            </a:gs>
          </a:gsLst>
          <a:lin ang="13500000" scaled="1"/>
        </a:gradFill>
        <a:effectLst/>
      </p:bgPr>
    </p:bg>
    <p:spTree>
      <p:nvGrpSpPr>
        <p:cNvPr id="1" name=""/>
        <p:cNvGrpSpPr/>
        <p:nvPr/>
      </p:nvGrpSpPr>
      <p:grpSpPr>
        <a:xfrm>
          <a:off x="0" y="0"/>
          <a:ext cx="0" cy="0"/>
          <a:chOff x="0" y="0"/>
          <a:chExt cx="0" cy="0"/>
        </a:xfrm>
      </p:grpSpPr>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6246" y="372442"/>
            <a:ext cx="1748701" cy="529075"/>
          </a:xfrm>
          <a:prstGeom prst="rect">
            <a:avLst/>
          </a:prstGeom>
        </p:spPr>
      </p:pic>
      <p:sp>
        <p:nvSpPr>
          <p:cNvPr id="6" name="Text Placeholder 5">
            <a:extLst>
              <a:ext uri="{FF2B5EF4-FFF2-40B4-BE49-F238E27FC236}">
                <a16:creationId xmlns:a16="http://schemas.microsoft.com/office/drawing/2014/main" id="{FF4C6D58-7882-8B40-A0F7-BE53C0A43E1D}"/>
              </a:ext>
            </a:extLst>
          </p:cNvPr>
          <p:cNvSpPr>
            <a:spLocks noGrp="1"/>
          </p:cNvSpPr>
          <p:nvPr>
            <p:ph type="body" sz="quarter" idx="10" hasCustomPrompt="1"/>
          </p:nvPr>
        </p:nvSpPr>
        <p:spPr>
          <a:xfrm>
            <a:off x="366713" y="3126260"/>
            <a:ext cx="8134350" cy="3311054"/>
          </a:xfrm>
          <a:prstGeom prst="rect">
            <a:avLst/>
          </a:prstGeom>
        </p:spPr>
        <p:txBody>
          <a:bodyPr anchor="b"/>
          <a:lstStyle>
            <a:lvl1pPr marL="0" indent="0">
              <a:lnSpc>
                <a:spcPct val="70000"/>
              </a:lnSpc>
              <a:buNone/>
              <a:defRPr sz="7200" b="1" i="0">
                <a:solidFill>
                  <a:schemeClr val="bg1"/>
                </a:solidFill>
                <a:latin typeface="Roobert SemiBold" pitchFamily="2" charset="77"/>
              </a:defRPr>
            </a:lvl1pPr>
            <a:lvl2pPr marL="457200" indent="0">
              <a:buNone/>
              <a:defRPr/>
            </a:lvl2pPr>
          </a:lstStyle>
          <a:p>
            <a:pPr lvl="0"/>
            <a:r>
              <a:rPr lang="en-GB"/>
              <a:t>Alt Sub Title Slide</a:t>
            </a:r>
          </a:p>
        </p:txBody>
      </p:sp>
      <p:pic>
        <p:nvPicPr>
          <p:cNvPr id="8" name="Picture 7" descr="A picture containing text, clipart&#10;&#10;Description automatically generated">
            <a:extLst>
              <a:ext uri="{FF2B5EF4-FFF2-40B4-BE49-F238E27FC236}">
                <a16:creationId xmlns:a16="http://schemas.microsoft.com/office/drawing/2014/main" id="{1484A210-F204-AA4E-ABB1-A2A34B821B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366246" y="372442"/>
            <a:ext cx="1748701" cy="529075"/>
          </a:xfrm>
          <a:prstGeom prst="rect">
            <a:avLst/>
          </a:prstGeom>
        </p:spPr>
      </p:pic>
    </p:spTree>
    <p:extLst>
      <p:ext uri="{BB962C8B-B14F-4D97-AF65-F5344CB8AC3E}">
        <p14:creationId xmlns:p14="http://schemas.microsoft.com/office/powerpoint/2010/main" val="24810336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F179FB8D-E408-631A-E791-AD44F390F786}"/>
              </a:ext>
            </a:extLst>
          </p:cNvPr>
          <p:cNvGrpSpPr/>
          <p:nvPr userDrawn="1"/>
        </p:nvGrpSpPr>
        <p:grpSpPr>
          <a:xfrm>
            <a:off x="4552275" y="397082"/>
            <a:ext cx="3606800" cy="2870447"/>
            <a:chOff x="482600" y="3819131"/>
            <a:chExt cx="3606800" cy="2870447"/>
          </a:xfrm>
        </p:grpSpPr>
        <p:sp>
          <p:nvSpPr>
            <p:cNvPr id="10" name="Rectangle: Rounded Corners 9">
              <a:extLst>
                <a:ext uri="{FF2B5EF4-FFF2-40B4-BE49-F238E27FC236}">
                  <a16:creationId xmlns:a16="http://schemas.microsoft.com/office/drawing/2014/main" id="{C0259E30-C97C-BB28-E998-D617399AF8D5}"/>
                </a:ext>
              </a:extLst>
            </p:cNvPr>
            <p:cNvSpPr/>
            <p:nvPr/>
          </p:nvSpPr>
          <p:spPr>
            <a:xfrm>
              <a:off x="719590" y="4058094"/>
              <a:ext cx="3369810" cy="2631484"/>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Graphic 11">
              <a:extLst>
                <a:ext uri="{FF2B5EF4-FFF2-40B4-BE49-F238E27FC236}">
                  <a16:creationId xmlns:a16="http://schemas.microsoft.com/office/drawing/2014/main" id="{4995409E-5764-1AF2-9F84-5F51F767CFD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1543" y="3819131"/>
              <a:ext cx="599848" cy="647836"/>
            </a:xfrm>
            <a:prstGeom prst="rect">
              <a:avLst/>
            </a:prstGeom>
          </p:spPr>
        </p:pic>
        <p:sp>
          <p:nvSpPr>
            <p:cNvPr id="16" name="TextBox 15">
              <a:extLst>
                <a:ext uri="{FF2B5EF4-FFF2-40B4-BE49-F238E27FC236}">
                  <a16:creationId xmlns:a16="http://schemas.microsoft.com/office/drawing/2014/main" id="{EC048B84-B9E4-45C8-AFFD-EE9C857B8167}"/>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1</a:t>
              </a:r>
            </a:p>
          </p:txBody>
        </p:sp>
      </p:grpSp>
      <p:sp>
        <p:nvSpPr>
          <p:cNvPr id="2" name="Rectangle 1">
            <a:extLst>
              <a:ext uri="{FF2B5EF4-FFF2-40B4-BE49-F238E27FC236}">
                <a16:creationId xmlns:a16="http://schemas.microsoft.com/office/drawing/2014/main" id="{0B72B91B-F92A-2E59-3276-182745557E6D}"/>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 name="Group 3">
            <a:extLst>
              <a:ext uri="{FF2B5EF4-FFF2-40B4-BE49-F238E27FC236}">
                <a16:creationId xmlns:a16="http://schemas.microsoft.com/office/drawing/2014/main" id="{8EC780C9-5727-0166-E076-7CF97D90D515}"/>
              </a:ext>
            </a:extLst>
          </p:cNvPr>
          <p:cNvGrpSpPr/>
          <p:nvPr userDrawn="1"/>
        </p:nvGrpSpPr>
        <p:grpSpPr>
          <a:xfrm>
            <a:off x="4552275" y="3506492"/>
            <a:ext cx="3606800" cy="2870445"/>
            <a:chOff x="482600" y="3819131"/>
            <a:chExt cx="3606800" cy="2870445"/>
          </a:xfrm>
        </p:grpSpPr>
        <p:sp>
          <p:nvSpPr>
            <p:cNvPr id="8" name="Rectangle: Rounded Corners 7">
              <a:extLst>
                <a:ext uri="{FF2B5EF4-FFF2-40B4-BE49-F238E27FC236}">
                  <a16:creationId xmlns:a16="http://schemas.microsoft.com/office/drawing/2014/main" id="{C492949F-C7C8-595E-C2C5-25E033DCA711}"/>
                </a:ext>
              </a:extLst>
            </p:cNvPr>
            <p:cNvSpPr/>
            <p:nvPr/>
          </p:nvSpPr>
          <p:spPr>
            <a:xfrm>
              <a:off x="719590" y="4058093"/>
              <a:ext cx="3369810" cy="2631483"/>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058EB18F-4950-608A-46F5-DDCAC86C669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1543" y="3819131"/>
              <a:ext cx="599848" cy="647836"/>
            </a:xfrm>
            <a:prstGeom prst="rect">
              <a:avLst/>
            </a:prstGeom>
          </p:spPr>
        </p:pic>
        <p:sp>
          <p:nvSpPr>
            <p:cNvPr id="7" name="TextBox 6">
              <a:extLst>
                <a:ext uri="{FF2B5EF4-FFF2-40B4-BE49-F238E27FC236}">
                  <a16:creationId xmlns:a16="http://schemas.microsoft.com/office/drawing/2014/main" id="{84372019-B5ED-17EF-8001-3446CEEC8D94}"/>
                </a:ext>
              </a:extLst>
            </p:cNvPr>
            <p:cNvSpPr txBox="1"/>
            <p:nvPr/>
          </p:nvSpPr>
          <p:spPr>
            <a:xfrm>
              <a:off x="482600"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3</a:t>
              </a:r>
            </a:p>
          </p:txBody>
        </p:sp>
      </p:grpSp>
      <p:grpSp>
        <p:nvGrpSpPr>
          <p:cNvPr id="11" name="Group 10">
            <a:extLst>
              <a:ext uri="{FF2B5EF4-FFF2-40B4-BE49-F238E27FC236}">
                <a16:creationId xmlns:a16="http://schemas.microsoft.com/office/drawing/2014/main" id="{D9A0D285-511A-5E4B-6F08-A7EF7D8BD658}"/>
              </a:ext>
            </a:extLst>
          </p:cNvPr>
          <p:cNvGrpSpPr/>
          <p:nvPr userDrawn="1"/>
        </p:nvGrpSpPr>
        <p:grpSpPr>
          <a:xfrm>
            <a:off x="8267294" y="3506492"/>
            <a:ext cx="3597275" cy="2870445"/>
            <a:chOff x="4338299" y="3819131"/>
            <a:chExt cx="3597275" cy="2870445"/>
          </a:xfrm>
        </p:grpSpPr>
        <p:sp>
          <p:nvSpPr>
            <p:cNvPr id="15" name="Rectangle: Rounded Corners 14">
              <a:extLst>
                <a:ext uri="{FF2B5EF4-FFF2-40B4-BE49-F238E27FC236}">
                  <a16:creationId xmlns:a16="http://schemas.microsoft.com/office/drawing/2014/main" id="{6EABCC4B-3012-5067-F0DB-C6CAF972A500}"/>
                </a:ext>
              </a:extLst>
            </p:cNvPr>
            <p:cNvSpPr/>
            <p:nvPr/>
          </p:nvSpPr>
          <p:spPr>
            <a:xfrm>
              <a:off x="4565764" y="4058094"/>
              <a:ext cx="3369810" cy="2631482"/>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Graphic 12">
              <a:extLst>
                <a:ext uri="{FF2B5EF4-FFF2-40B4-BE49-F238E27FC236}">
                  <a16:creationId xmlns:a16="http://schemas.microsoft.com/office/drawing/2014/main" id="{21BAC051-74B5-F8FD-2824-19BD2873C88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397717" y="3819131"/>
              <a:ext cx="599848" cy="647836"/>
            </a:xfrm>
            <a:prstGeom prst="rect">
              <a:avLst/>
            </a:prstGeom>
          </p:spPr>
        </p:pic>
        <p:sp>
          <p:nvSpPr>
            <p:cNvPr id="14" name="TextBox 13">
              <a:extLst>
                <a:ext uri="{FF2B5EF4-FFF2-40B4-BE49-F238E27FC236}">
                  <a16:creationId xmlns:a16="http://schemas.microsoft.com/office/drawing/2014/main" id="{CB3E6E8A-210E-D947-8B2A-C784646F4237}"/>
                </a:ext>
              </a:extLst>
            </p:cNvPr>
            <p:cNvSpPr txBox="1"/>
            <p:nvPr/>
          </p:nvSpPr>
          <p:spPr>
            <a:xfrm>
              <a:off x="4338299"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4</a:t>
              </a:r>
            </a:p>
          </p:txBody>
        </p:sp>
      </p:grpSp>
      <p:grpSp>
        <p:nvGrpSpPr>
          <p:cNvPr id="26" name="Group 25">
            <a:extLst>
              <a:ext uri="{FF2B5EF4-FFF2-40B4-BE49-F238E27FC236}">
                <a16:creationId xmlns:a16="http://schemas.microsoft.com/office/drawing/2014/main" id="{C2A0D135-13DB-A3E6-DCD0-883963B745DB}"/>
              </a:ext>
            </a:extLst>
          </p:cNvPr>
          <p:cNvGrpSpPr/>
          <p:nvPr userDrawn="1"/>
        </p:nvGrpSpPr>
        <p:grpSpPr>
          <a:xfrm>
            <a:off x="8257769" y="397082"/>
            <a:ext cx="3606800" cy="2870447"/>
            <a:chOff x="4328774" y="3819131"/>
            <a:chExt cx="3606800" cy="2870447"/>
          </a:xfrm>
        </p:grpSpPr>
        <p:sp>
          <p:nvSpPr>
            <p:cNvPr id="30" name="Rectangle: Rounded Corners 29">
              <a:extLst>
                <a:ext uri="{FF2B5EF4-FFF2-40B4-BE49-F238E27FC236}">
                  <a16:creationId xmlns:a16="http://schemas.microsoft.com/office/drawing/2014/main" id="{AFF25647-53AF-0548-8B9D-A6642A312A87}"/>
                </a:ext>
              </a:extLst>
            </p:cNvPr>
            <p:cNvSpPr/>
            <p:nvPr/>
          </p:nvSpPr>
          <p:spPr>
            <a:xfrm>
              <a:off x="4565764" y="4058094"/>
              <a:ext cx="3369810" cy="2631484"/>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Graphic 27">
              <a:extLst>
                <a:ext uri="{FF2B5EF4-FFF2-40B4-BE49-F238E27FC236}">
                  <a16:creationId xmlns:a16="http://schemas.microsoft.com/office/drawing/2014/main" id="{60B4E231-BFA1-3DAE-98A2-3A4D4ECFDE2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397717" y="3819131"/>
              <a:ext cx="599848" cy="647836"/>
            </a:xfrm>
            <a:prstGeom prst="rect">
              <a:avLst/>
            </a:prstGeom>
          </p:spPr>
        </p:pic>
        <p:sp>
          <p:nvSpPr>
            <p:cNvPr id="29" name="TextBox 28">
              <a:extLst>
                <a:ext uri="{FF2B5EF4-FFF2-40B4-BE49-F238E27FC236}">
                  <a16:creationId xmlns:a16="http://schemas.microsoft.com/office/drawing/2014/main" id="{CA52EB0D-05E1-57B1-D0E2-F280AEC758EE}"/>
                </a:ext>
              </a:extLst>
            </p:cNvPr>
            <p:cNvSpPr txBox="1"/>
            <p:nvPr/>
          </p:nvSpPr>
          <p:spPr>
            <a:xfrm>
              <a:off x="4328774" y="3905517"/>
              <a:ext cx="668792" cy="535531"/>
            </a:xfrm>
            <a:prstGeom prst="rect">
              <a:avLst/>
            </a:prstGeom>
            <a:noFill/>
          </p:spPr>
          <p:txBody>
            <a:bodyPr wrap="square" rtlCol="0">
              <a:spAutoFit/>
            </a:bodyPr>
            <a:lstStyle/>
            <a:p>
              <a:pPr algn="ctr">
                <a:lnSpc>
                  <a:spcPct val="80000"/>
                </a:lnSpc>
              </a:pPr>
              <a:r>
                <a:rPr lang="en-GB" sz="3600" b="1" spc="-150">
                  <a:solidFill>
                    <a:schemeClr val="bg1"/>
                  </a:solidFill>
                  <a:latin typeface="Roobert SemiBold" pitchFamily="50" charset="0"/>
                  <a:cs typeface="Roobert SemiBold" pitchFamily="50" charset="0"/>
                </a:rPr>
                <a:t>2</a:t>
              </a:r>
            </a:p>
          </p:txBody>
        </p:sp>
      </p:grpSp>
      <p:sp>
        <p:nvSpPr>
          <p:cNvPr id="35" name="Text Placeholder 15">
            <a:extLst>
              <a:ext uri="{FF2B5EF4-FFF2-40B4-BE49-F238E27FC236}">
                <a16:creationId xmlns:a16="http://schemas.microsoft.com/office/drawing/2014/main" id="{7261C5D2-BE95-DEF2-4423-55FA9AEF0AD0}"/>
              </a:ext>
            </a:extLst>
          </p:cNvPr>
          <p:cNvSpPr>
            <a:spLocks noGrp="1"/>
          </p:cNvSpPr>
          <p:nvPr>
            <p:ph type="body" sz="quarter" idx="11" hasCustomPrompt="1"/>
          </p:nvPr>
        </p:nvSpPr>
        <p:spPr>
          <a:xfrm rot="21600000">
            <a:off x="950970" y="1644418"/>
            <a:ext cx="3157567"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6" name="Text Placeholder 10">
            <a:extLst>
              <a:ext uri="{FF2B5EF4-FFF2-40B4-BE49-F238E27FC236}">
                <a16:creationId xmlns:a16="http://schemas.microsoft.com/office/drawing/2014/main" id="{91789C2A-8828-71EF-C846-9C074603EB08}"/>
              </a:ext>
            </a:extLst>
          </p:cNvPr>
          <p:cNvSpPr>
            <a:spLocks noGrp="1"/>
          </p:cNvSpPr>
          <p:nvPr>
            <p:ph type="body" sz="quarter" idx="12" hasCustomPrompt="1"/>
          </p:nvPr>
        </p:nvSpPr>
        <p:spPr>
          <a:xfrm>
            <a:off x="985172" y="2717073"/>
            <a:ext cx="288011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7" name="Text Placeholder 10">
            <a:extLst>
              <a:ext uri="{FF2B5EF4-FFF2-40B4-BE49-F238E27FC236}">
                <a16:creationId xmlns:a16="http://schemas.microsoft.com/office/drawing/2014/main" id="{0B6E9F97-F5CB-4088-0C04-B4BA7ABE4D9C}"/>
              </a:ext>
            </a:extLst>
          </p:cNvPr>
          <p:cNvSpPr>
            <a:spLocks noGrp="1"/>
          </p:cNvSpPr>
          <p:nvPr>
            <p:ph type="body" sz="quarter" idx="13" hasCustomPrompt="1"/>
          </p:nvPr>
        </p:nvSpPr>
        <p:spPr>
          <a:xfrm>
            <a:off x="983857" y="3202027"/>
            <a:ext cx="2881432" cy="706910"/>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9C29C4DF-FAAC-8EE0-F1CA-3B4121515268}"/>
              </a:ext>
            </a:extLst>
          </p:cNvPr>
          <p:cNvSpPr>
            <a:spLocks noGrp="1"/>
          </p:cNvSpPr>
          <p:nvPr>
            <p:ph type="body" sz="quarter" idx="14" hasCustomPrompt="1"/>
          </p:nvPr>
        </p:nvSpPr>
        <p:spPr>
          <a:xfrm>
            <a:off x="5165933" y="1044579"/>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5F9C7265-4639-BA68-39F0-FCAFF4ADBAD6}"/>
              </a:ext>
            </a:extLst>
          </p:cNvPr>
          <p:cNvSpPr>
            <a:spLocks noGrp="1"/>
          </p:cNvSpPr>
          <p:nvPr>
            <p:ph type="body" sz="quarter" idx="15" hasCustomPrompt="1"/>
          </p:nvPr>
        </p:nvSpPr>
        <p:spPr>
          <a:xfrm>
            <a:off x="5165933" y="1823128"/>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84ED77C6-93BB-14FB-A34C-E700FF87A3FF}"/>
              </a:ext>
            </a:extLst>
          </p:cNvPr>
          <p:cNvSpPr>
            <a:spLocks noGrp="1"/>
          </p:cNvSpPr>
          <p:nvPr>
            <p:ph type="body" sz="quarter" idx="16" hasCustomPrompt="1"/>
          </p:nvPr>
        </p:nvSpPr>
        <p:spPr>
          <a:xfrm>
            <a:off x="8858013" y="1044579"/>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34B279B7-A875-4446-8422-BCBF9E102579}"/>
              </a:ext>
            </a:extLst>
          </p:cNvPr>
          <p:cNvSpPr>
            <a:spLocks noGrp="1"/>
          </p:cNvSpPr>
          <p:nvPr>
            <p:ph type="body" sz="quarter" idx="17" hasCustomPrompt="1"/>
          </p:nvPr>
        </p:nvSpPr>
        <p:spPr>
          <a:xfrm>
            <a:off x="8858013" y="1823128"/>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4" name="Text Placeholder 19">
            <a:extLst>
              <a:ext uri="{FF2B5EF4-FFF2-40B4-BE49-F238E27FC236}">
                <a16:creationId xmlns:a16="http://schemas.microsoft.com/office/drawing/2014/main" id="{77C31623-F5A7-4D12-B2BE-96916C98B13B}"/>
              </a:ext>
            </a:extLst>
          </p:cNvPr>
          <p:cNvSpPr>
            <a:spLocks noGrp="1"/>
          </p:cNvSpPr>
          <p:nvPr>
            <p:ph type="body" sz="quarter" idx="18" hasCustomPrompt="1"/>
          </p:nvPr>
        </p:nvSpPr>
        <p:spPr>
          <a:xfrm>
            <a:off x="5165933" y="417143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5" name="Text Placeholder 10">
            <a:extLst>
              <a:ext uri="{FF2B5EF4-FFF2-40B4-BE49-F238E27FC236}">
                <a16:creationId xmlns:a16="http://schemas.microsoft.com/office/drawing/2014/main" id="{FD871FDD-F9F7-F203-5E05-5F7B079F88DE}"/>
              </a:ext>
            </a:extLst>
          </p:cNvPr>
          <p:cNvSpPr>
            <a:spLocks noGrp="1"/>
          </p:cNvSpPr>
          <p:nvPr>
            <p:ph type="body" sz="quarter" idx="19" hasCustomPrompt="1"/>
          </p:nvPr>
        </p:nvSpPr>
        <p:spPr>
          <a:xfrm>
            <a:off x="5165933" y="4949983"/>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sp>
        <p:nvSpPr>
          <p:cNvPr id="46" name="Text Placeholder 19">
            <a:extLst>
              <a:ext uri="{FF2B5EF4-FFF2-40B4-BE49-F238E27FC236}">
                <a16:creationId xmlns:a16="http://schemas.microsoft.com/office/drawing/2014/main" id="{643FAD2D-DE75-6497-FB91-00BE0402D05C}"/>
              </a:ext>
            </a:extLst>
          </p:cNvPr>
          <p:cNvSpPr>
            <a:spLocks noGrp="1"/>
          </p:cNvSpPr>
          <p:nvPr>
            <p:ph type="body" sz="quarter" idx="20" hasCustomPrompt="1"/>
          </p:nvPr>
        </p:nvSpPr>
        <p:spPr>
          <a:xfrm>
            <a:off x="8870539" y="4151768"/>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7" name="Text Placeholder 10">
            <a:extLst>
              <a:ext uri="{FF2B5EF4-FFF2-40B4-BE49-F238E27FC236}">
                <a16:creationId xmlns:a16="http://schemas.microsoft.com/office/drawing/2014/main" id="{B73C6454-99FE-D35B-675A-1A407322F7C4}"/>
              </a:ext>
            </a:extLst>
          </p:cNvPr>
          <p:cNvSpPr>
            <a:spLocks noGrp="1"/>
          </p:cNvSpPr>
          <p:nvPr>
            <p:ph type="body" sz="quarter" idx="21" hasCustomPrompt="1"/>
          </p:nvPr>
        </p:nvSpPr>
        <p:spPr>
          <a:xfrm>
            <a:off x="8870539" y="4930317"/>
            <a:ext cx="2611355" cy="1026443"/>
          </a:xfrm>
          <a:prstGeom prst="rect">
            <a:avLst/>
          </a:prstGeom>
        </p:spPr>
        <p:txBody>
          <a:bodyPr/>
          <a:lstStyle>
            <a:lvl1pPr marL="0" indent="0">
              <a:buNone/>
              <a:defRPr sz="1400">
                <a:solidFill>
                  <a:schemeClr val="tx1"/>
                </a:solidFill>
              </a:defRPr>
            </a:lvl1pPr>
          </a:lstStyle>
          <a:p>
            <a:pPr lvl="0"/>
            <a:r>
              <a:rPr lang="en-US"/>
              <a:t>Small body text</a:t>
            </a:r>
          </a:p>
        </p:txBody>
      </p:sp>
      <p:pic>
        <p:nvPicPr>
          <p:cNvPr id="5" name="Graphic 4">
            <a:extLst>
              <a:ext uri="{FF2B5EF4-FFF2-40B4-BE49-F238E27FC236}">
                <a16:creationId xmlns:a16="http://schemas.microsoft.com/office/drawing/2014/main" id="{71C8F808-A510-1333-E04A-C84CB7CC702E}"/>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123602942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Left Content 5">
    <p:bg>
      <p:bgPr>
        <a:gradFill>
          <a:gsLst>
            <a:gs pos="0">
              <a:schemeClr val="bg1">
                <a:lumMod val="85000"/>
                <a:alpha val="49800"/>
              </a:schemeClr>
            </a:gs>
            <a:gs pos="100000">
              <a:schemeClr val="bg1"/>
            </a:gs>
          </a:gsLst>
          <a:lin ang="13500000" scaled="1"/>
        </a:gradFill>
        <a:effectLst/>
      </p:bgPr>
    </p:bg>
    <p:spTree>
      <p:nvGrpSpPr>
        <p:cNvPr id="1" name=""/>
        <p:cNvGrpSpPr/>
        <p:nvPr/>
      </p:nvGrpSpPr>
      <p:grpSpPr>
        <a:xfrm>
          <a:off x="0" y="0"/>
          <a:ext cx="0" cy="0"/>
          <a:chOff x="0" y="0"/>
          <a:chExt cx="0" cy="0"/>
        </a:xfrm>
      </p:grpSpPr>
      <p:sp>
        <p:nvSpPr>
          <p:cNvPr id="13" name="Oval 5">
            <a:extLst>
              <a:ext uri="{FF2B5EF4-FFF2-40B4-BE49-F238E27FC236}">
                <a16:creationId xmlns:a16="http://schemas.microsoft.com/office/drawing/2014/main" id="{D25CCBD2-D7D2-2748-8D87-A2266102AE08}"/>
              </a:ext>
            </a:extLst>
          </p:cNvPr>
          <p:cNvSpPr/>
          <p:nvPr/>
        </p:nvSpPr>
        <p:spPr>
          <a:xfrm>
            <a:off x="-318727" y="-353822"/>
            <a:ext cx="9159587" cy="9965775"/>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chemeClr val="accent2">
                  <a:lumMod val="60000"/>
                  <a:lumOff val="40000"/>
                </a:schemeClr>
              </a:gs>
              <a:gs pos="100000">
                <a:schemeClr val="accent2"/>
              </a:gs>
            </a:gsLst>
            <a:lin ang="2700000" scaled="1"/>
          </a:gradFill>
          <a:ln>
            <a:no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14" name="Oval 5">
            <a:extLst>
              <a:ext uri="{FF2B5EF4-FFF2-40B4-BE49-F238E27FC236}">
                <a16:creationId xmlns:a16="http://schemas.microsoft.com/office/drawing/2014/main" id="{F13FC226-8C16-CC43-92A9-1C1C69A02547}"/>
              </a:ext>
            </a:extLst>
          </p:cNvPr>
          <p:cNvSpPr/>
          <p:nvPr/>
        </p:nvSpPr>
        <p:spPr>
          <a:xfrm>
            <a:off x="-552950" y="-582777"/>
            <a:ext cx="9628031" cy="10423683"/>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noFill/>
          <a:ln w="25400">
            <a:solidFill>
              <a:schemeClr val="accent2"/>
            </a:solid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6" name="Oval 5">
            <a:extLst>
              <a:ext uri="{FF2B5EF4-FFF2-40B4-BE49-F238E27FC236}">
                <a16:creationId xmlns:a16="http://schemas.microsoft.com/office/drawing/2014/main" id="{FE9A8B23-CC24-8B46-83AF-301E33A1F82E}"/>
              </a:ext>
            </a:extLst>
          </p:cNvPr>
          <p:cNvSpPr/>
          <p:nvPr/>
        </p:nvSpPr>
        <p:spPr>
          <a:xfrm>
            <a:off x="-318727" y="-353822"/>
            <a:ext cx="9159587" cy="9965775"/>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gradFill>
            <a:gsLst>
              <a:gs pos="0">
                <a:schemeClr val="accent2">
                  <a:lumMod val="60000"/>
                  <a:lumOff val="40000"/>
                </a:schemeClr>
              </a:gs>
              <a:gs pos="100000">
                <a:schemeClr val="accent2"/>
              </a:gs>
            </a:gsLst>
            <a:lin ang="2700000" scaled="1"/>
          </a:gradFill>
          <a:ln>
            <a:no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sp>
        <p:nvSpPr>
          <p:cNvPr id="8" name="Oval 5">
            <a:extLst>
              <a:ext uri="{FF2B5EF4-FFF2-40B4-BE49-F238E27FC236}">
                <a16:creationId xmlns:a16="http://schemas.microsoft.com/office/drawing/2014/main" id="{003F156F-35D5-8145-8F3C-D4A4EA5B8508}"/>
              </a:ext>
            </a:extLst>
          </p:cNvPr>
          <p:cNvSpPr/>
          <p:nvPr/>
        </p:nvSpPr>
        <p:spPr>
          <a:xfrm>
            <a:off x="-552950" y="-582777"/>
            <a:ext cx="9628031" cy="10423683"/>
          </a:xfrm>
          <a:custGeom>
            <a:avLst/>
            <a:gdLst>
              <a:gd name="connsiteX0" fmla="*/ 0 w 2984554"/>
              <a:gd name="connsiteY0" fmla="*/ 2613456 h 5226911"/>
              <a:gd name="connsiteX1" fmla="*/ 1492277 w 2984554"/>
              <a:gd name="connsiteY1" fmla="*/ 0 h 5226911"/>
              <a:gd name="connsiteX2" fmla="*/ 2984554 w 2984554"/>
              <a:gd name="connsiteY2" fmla="*/ 2613456 h 5226911"/>
              <a:gd name="connsiteX3" fmla="*/ 1492277 w 2984554"/>
              <a:gd name="connsiteY3" fmla="*/ 5226912 h 5226911"/>
              <a:gd name="connsiteX4" fmla="*/ 0 w 2984554"/>
              <a:gd name="connsiteY4" fmla="*/ 2613456 h 5226911"/>
              <a:gd name="connsiteX0" fmla="*/ 0 w 4268230"/>
              <a:gd name="connsiteY0" fmla="*/ 3020532 h 5233341"/>
              <a:gd name="connsiteX1" fmla="*/ 2775953 w 4268230"/>
              <a:gd name="connsiteY1" fmla="*/ 2630 h 5233341"/>
              <a:gd name="connsiteX2" fmla="*/ 4268230 w 4268230"/>
              <a:gd name="connsiteY2" fmla="*/ 2616086 h 5233341"/>
              <a:gd name="connsiteX3" fmla="*/ 2775953 w 4268230"/>
              <a:gd name="connsiteY3" fmla="*/ 5229542 h 5233341"/>
              <a:gd name="connsiteX4" fmla="*/ 0 w 4268230"/>
              <a:gd name="connsiteY4" fmla="*/ 3020532 h 5233341"/>
              <a:gd name="connsiteX0" fmla="*/ 0 w 5551907"/>
              <a:gd name="connsiteY0" fmla="*/ 3020287 h 5232795"/>
              <a:gd name="connsiteX1" fmla="*/ 2775953 w 5551907"/>
              <a:gd name="connsiteY1" fmla="*/ 2385 h 5232795"/>
              <a:gd name="connsiteX2" fmla="*/ 5551907 w 5551907"/>
              <a:gd name="connsiteY2" fmla="*/ 2633425 h 5232795"/>
              <a:gd name="connsiteX3" fmla="*/ 2775953 w 5551907"/>
              <a:gd name="connsiteY3" fmla="*/ 5229297 h 5232795"/>
              <a:gd name="connsiteX4" fmla="*/ 0 w 5551907"/>
              <a:gd name="connsiteY4" fmla="*/ 3020287 h 5232795"/>
              <a:gd name="connsiteX0" fmla="*/ 2613 w 5554520"/>
              <a:gd name="connsiteY0" fmla="*/ 3020287 h 6039656"/>
              <a:gd name="connsiteX1" fmla="*/ 2778566 w 5554520"/>
              <a:gd name="connsiteY1" fmla="*/ 2385 h 6039656"/>
              <a:gd name="connsiteX2" fmla="*/ 5554520 w 5554520"/>
              <a:gd name="connsiteY2" fmla="*/ 2633425 h 6039656"/>
              <a:gd name="connsiteX3" fmla="*/ 2338950 w 5554520"/>
              <a:gd name="connsiteY3" fmla="*/ 6038189 h 6039656"/>
              <a:gd name="connsiteX4" fmla="*/ 2613 w 5554520"/>
              <a:gd name="connsiteY4" fmla="*/ 3020287 h 6039656"/>
              <a:gd name="connsiteX0" fmla="*/ 7646 w 5559553"/>
              <a:gd name="connsiteY0" fmla="*/ 3020287 h 6042495"/>
              <a:gd name="connsiteX1" fmla="*/ 2783599 w 5559553"/>
              <a:gd name="connsiteY1" fmla="*/ 2385 h 6042495"/>
              <a:gd name="connsiteX2" fmla="*/ 5559553 w 5559553"/>
              <a:gd name="connsiteY2" fmla="*/ 2633425 h 6042495"/>
              <a:gd name="connsiteX3" fmla="*/ 2343983 w 5559553"/>
              <a:gd name="connsiteY3" fmla="*/ 6038189 h 6042495"/>
              <a:gd name="connsiteX4" fmla="*/ 7646 w 5559553"/>
              <a:gd name="connsiteY4" fmla="*/ 3020287 h 6042495"/>
              <a:gd name="connsiteX0" fmla="*/ 7646 w 5559553"/>
              <a:gd name="connsiteY0" fmla="*/ 3019196 h 6041404"/>
              <a:gd name="connsiteX1" fmla="*/ 2783599 w 5559553"/>
              <a:gd name="connsiteY1" fmla="*/ 1294 h 6041404"/>
              <a:gd name="connsiteX2" fmla="*/ 5559553 w 5559553"/>
              <a:gd name="connsiteY2" fmla="*/ 2632334 h 6041404"/>
              <a:gd name="connsiteX3" fmla="*/ 2343983 w 5559553"/>
              <a:gd name="connsiteY3" fmla="*/ 6037098 h 6041404"/>
              <a:gd name="connsiteX4" fmla="*/ 7646 w 5559553"/>
              <a:gd name="connsiteY4" fmla="*/ 3019196 h 6041404"/>
              <a:gd name="connsiteX0" fmla="*/ 3044 w 5554951"/>
              <a:gd name="connsiteY0" fmla="*/ 3019196 h 6041404"/>
              <a:gd name="connsiteX1" fmla="*/ 2778997 w 5554951"/>
              <a:gd name="connsiteY1" fmla="*/ 1294 h 6041404"/>
              <a:gd name="connsiteX2" fmla="*/ 5554951 w 5554951"/>
              <a:gd name="connsiteY2" fmla="*/ 2632334 h 6041404"/>
              <a:gd name="connsiteX3" fmla="*/ 2339381 w 5554951"/>
              <a:gd name="connsiteY3" fmla="*/ 6037098 h 6041404"/>
              <a:gd name="connsiteX4" fmla="*/ 3044 w 5554951"/>
              <a:gd name="connsiteY4" fmla="*/ 3019196 h 6041404"/>
              <a:gd name="connsiteX0" fmla="*/ 776 w 5552683"/>
              <a:gd name="connsiteY0" fmla="*/ 3019196 h 6041404"/>
              <a:gd name="connsiteX1" fmla="*/ 2776729 w 5552683"/>
              <a:gd name="connsiteY1" fmla="*/ 1294 h 6041404"/>
              <a:gd name="connsiteX2" fmla="*/ 5552683 w 5552683"/>
              <a:gd name="connsiteY2" fmla="*/ 2632334 h 6041404"/>
              <a:gd name="connsiteX3" fmla="*/ 2337113 w 5552683"/>
              <a:gd name="connsiteY3" fmla="*/ 6037098 h 6041404"/>
              <a:gd name="connsiteX4" fmla="*/ 776 w 5552683"/>
              <a:gd name="connsiteY4" fmla="*/ 3019196 h 6041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52683" h="6041404">
                <a:moveTo>
                  <a:pt x="776" y="3019196"/>
                </a:moveTo>
                <a:cubicBezTo>
                  <a:pt x="21291" y="1731875"/>
                  <a:pt x="989764" y="48186"/>
                  <a:pt x="2776729" y="1294"/>
                </a:cubicBezTo>
                <a:cubicBezTo>
                  <a:pt x="4563694" y="-45598"/>
                  <a:pt x="5552683" y="1188962"/>
                  <a:pt x="5552683" y="2632334"/>
                </a:cubicBezTo>
                <a:cubicBezTo>
                  <a:pt x="5552683" y="4075706"/>
                  <a:pt x="4317508" y="6148467"/>
                  <a:pt x="2337113" y="6037098"/>
                </a:cubicBezTo>
                <a:cubicBezTo>
                  <a:pt x="356718" y="5925729"/>
                  <a:pt x="-19739" y="4306517"/>
                  <a:pt x="776" y="3019196"/>
                </a:cubicBezTo>
                <a:close/>
              </a:path>
            </a:pathLst>
          </a:custGeom>
          <a:noFill/>
          <a:ln w="25400">
            <a:solidFill>
              <a:schemeClr val="accent2"/>
            </a:solidFill>
          </a:ln>
          <a:effectLst>
            <a:outerShdw blurRad="948270" dist="38100" dir="2700000" algn="tl" rotWithShape="0">
              <a:prstClr val="black">
                <a:alpha val="19353"/>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Roobert" pitchFamily="2" charset="77"/>
            </a:endParaRPr>
          </a:p>
        </p:txBody>
      </p:sp>
      <p:pic>
        <p:nvPicPr>
          <p:cNvPr id="5" name="Picture 4" descr="A picture containing text, clipart&#10;&#10;Description automatically generated">
            <a:extLst>
              <a:ext uri="{FF2B5EF4-FFF2-40B4-BE49-F238E27FC236}">
                <a16:creationId xmlns:a16="http://schemas.microsoft.com/office/drawing/2014/main" id="{2CE86064-5A5B-EF48-8C07-7FDA8D51128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
        <p:nvSpPr>
          <p:cNvPr id="9" name="Text Placeholder 8">
            <a:extLst>
              <a:ext uri="{FF2B5EF4-FFF2-40B4-BE49-F238E27FC236}">
                <a16:creationId xmlns:a16="http://schemas.microsoft.com/office/drawing/2014/main" id="{00E76A84-02F6-1046-B390-289F186D081F}"/>
              </a:ext>
            </a:extLst>
          </p:cNvPr>
          <p:cNvSpPr>
            <a:spLocks noGrp="1"/>
          </p:cNvSpPr>
          <p:nvPr>
            <p:ph type="body" sz="quarter" idx="13"/>
          </p:nvPr>
        </p:nvSpPr>
        <p:spPr>
          <a:xfrm>
            <a:off x="1259278" y="1573915"/>
            <a:ext cx="6384925" cy="1184275"/>
          </a:xfrm>
          <a:prstGeom prst="rect">
            <a:avLst/>
          </a:prstGeom>
        </p:spPr>
        <p:txBody>
          <a:bodyPr anchor="ctr"/>
          <a:lstStyle>
            <a:lvl1pPr marL="0" indent="0">
              <a:lnSpc>
                <a:spcPct val="80000"/>
              </a:lnSpc>
              <a:buNone/>
              <a:defRPr sz="4500" b="0" i="0">
                <a:latin typeface="Roobert Medium" pitchFamily="2" charset="77"/>
              </a:defRPr>
            </a:lvl1pPr>
          </a:lstStyle>
          <a:p>
            <a:pPr lvl="0"/>
            <a:r>
              <a:rPr lang="en-US"/>
              <a:t>Click to edit Master text styles</a:t>
            </a:r>
          </a:p>
        </p:txBody>
      </p:sp>
      <p:sp>
        <p:nvSpPr>
          <p:cNvPr id="11" name="Text Placeholder 10">
            <a:extLst>
              <a:ext uri="{FF2B5EF4-FFF2-40B4-BE49-F238E27FC236}">
                <a16:creationId xmlns:a16="http://schemas.microsoft.com/office/drawing/2014/main" id="{05650658-20F9-AA4E-B808-6883CC7577C8}"/>
              </a:ext>
            </a:extLst>
          </p:cNvPr>
          <p:cNvSpPr>
            <a:spLocks noGrp="1"/>
          </p:cNvSpPr>
          <p:nvPr>
            <p:ph type="body" sz="quarter" idx="14"/>
          </p:nvPr>
        </p:nvSpPr>
        <p:spPr>
          <a:xfrm>
            <a:off x="1258888" y="2863850"/>
            <a:ext cx="6384925" cy="3146425"/>
          </a:xfrm>
          <a:prstGeom prst="rect">
            <a:avLst/>
          </a:prstGeom>
        </p:spPr>
        <p:txBody>
          <a:bodyPr/>
          <a:lstStyle>
            <a:lvl1pPr marL="0" indent="0">
              <a:buNone/>
              <a:defRPr sz="1500" b="0" i="0">
                <a:latin typeface="Roobert" pitchFamily="2" charset="77"/>
              </a:defRPr>
            </a:lvl1pPr>
          </a:lstStyle>
          <a:p>
            <a:pPr lvl="0"/>
            <a:r>
              <a:rPr lang="en-US"/>
              <a:t>Click to edit Master text styles</a:t>
            </a:r>
          </a:p>
        </p:txBody>
      </p:sp>
      <p:sp>
        <p:nvSpPr>
          <p:cNvPr id="10" name="Footer Placeholder 4">
            <a:extLst>
              <a:ext uri="{FF2B5EF4-FFF2-40B4-BE49-F238E27FC236}">
                <a16:creationId xmlns:a16="http://schemas.microsoft.com/office/drawing/2014/main" id="{F2193E40-8144-1746-857B-1A6B1FF72599}"/>
              </a:ext>
            </a:extLst>
          </p:cNvPr>
          <p:cNvSpPr>
            <a:spLocks noGrp="1"/>
          </p:cNvSpPr>
          <p:nvPr>
            <p:ph type="ftr" sz="quarter" idx="11"/>
          </p:nvPr>
        </p:nvSpPr>
        <p:spPr>
          <a:xfrm>
            <a:off x="7684477" y="6356350"/>
            <a:ext cx="4114800" cy="367567"/>
          </a:xfrm>
          <a:prstGeom prst="rect">
            <a:avLst/>
          </a:prstGeom>
        </p:spPr>
        <p:txBody>
          <a:bodyPr anchor="ctr"/>
          <a:lstStyle>
            <a:lvl1pPr algn="r">
              <a:defRPr sz="900" b="0" i="0">
                <a:solidFill>
                  <a:schemeClr val="tx1"/>
                </a:solidFill>
                <a:latin typeface="Roobert" pitchFamily="2" charset="77"/>
              </a:defRPr>
            </a:lvl1pPr>
          </a:lstStyle>
          <a:p>
            <a:r>
              <a:rPr lang="en-US"/>
              <a:t>Pearson  |  The world's learning company</a:t>
            </a:r>
          </a:p>
        </p:txBody>
      </p:sp>
      <p:sp>
        <p:nvSpPr>
          <p:cNvPr id="12" name="Slide Number Placeholder 5">
            <a:extLst>
              <a:ext uri="{FF2B5EF4-FFF2-40B4-BE49-F238E27FC236}">
                <a16:creationId xmlns:a16="http://schemas.microsoft.com/office/drawing/2014/main" id="{1EB5CD51-5BDC-6B45-BE4C-0F4BBC43C41A}"/>
              </a:ext>
            </a:extLst>
          </p:cNvPr>
          <p:cNvSpPr>
            <a:spLocks noGrp="1"/>
          </p:cNvSpPr>
          <p:nvPr>
            <p:ph type="sldNum" sz="quarter" idx="12"/>
          </p:nvPr>
        </p:nvSpPr>
        <p:spPr>
          <a:xfrm>
            <a:off x="9314939" y="6356350"/>
            <a:ext cx="2743200" cy="365125"/>
          </a:xfrm>
        </p:spPr>
        <p:txBody>
          <a:bodyPr/>
          <a:lstStyle>
            <a:lvl1pPr>
              <a:defRPr b="0" i="0">
                <a:solidFill>
                  <a:schemeClr val="tx1"/>
                </a:solidFill>
                <a:latin typeface="Roobert" pitchFamily="2" charset="77"/>
              </a:defRPr>
            </a:lvl1pPr>
          </a:lstStyle>
          <a:p>
            <a:pPr>
              <a:defRPr/>
            </a:pPr>
            <a:fld id="{8AA4DBC8-4739-8E4E-8BD6-5C75040D97B1}" type="slidenum">
              <a:rPr lang="en-US" smtClean="0"/>
              <a:pPr>
                <a:defRPr/>
              </a:pPr>
              <a:t>‹#›</a:t>
            </a:fld>
            <a:endParaRPr lang="en-US"/>
          </a:p>
        </p:txBody>
      </p:sp>
      <p:pic>
        <p:nvPicPr>
          <p:cNvPr id="15" name="Picture 14" descr="A picture containing text, clipart&#10;&#10;Description automatically generated">
            <a:extLst>
              <a:ext uri="{FF2B5EF4-FFF2-40B4-BE49-F238E27FC236}">
                <a16:creationId xmlns:a16="http://schemas.microsoft.com/office/drawing/2014/main" id="{9235CA2F-EFCC-0649-B303-A2F5393EFD5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9384" y="6409464"/>
            <a:ext cx="710529" cy="214973"/>
          </a:xfrm>
          <a:prstGeom prst="rect">
            <a:avLst/>
          </a:prstGeom>
        </p:spPr>
      </p:pic>
    </p:spTree>
    <p:extLst>
      <p:ext uri="{BB962C8B-B14F-4D97-AF65-F5344CB8AC3E}">
        <p14:creationId xmlns:p14="http://schemas.microsoft.com/office/powerpoint/2010/main" val="1780207607"/>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4_Vertical Title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001B154-851C-A498-4037-087A03DFD8DB}"/>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15">
            <a:extLst>
              <a:ext uri="{FF2B5EF4-FFF2-40B4-BE49-F238E27FC236}">
                <a16:creationId xmlns:a16="http://schemas.microsoft.com/office/drawing/2014/main" id="{EF043F8A-7DCB-B3A2-6FBF-055D84370C00}"/>
              </a:ext>
            </a:extLst>
          </p:cNvPr>
          <p:cNvSpPr>
            <a:spLocks noGrp="1"/>
          </p:cNvSpPr>
          <p:nvPr>
            <p:ph type="body" sz="quarter" idx="11"/>
          </p:nvPr>
        </p:nvSpPr>
        <p:spPr>
          <a:xfrm rot="21420000">
            <a:off x="729901" y="1391036"/>
            <a:ext cx="7049368" cy="2490644"/>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Click to edit Master text styles</a:t>
            </a:r>
          </a:p>
        </p:txBody>
      </p:sp>
      <p:sp>
        <p:nvSpPr>
          <p:cNvPr id="11" name="Text Placeholder 19">
            <a:extLst>
              <a:ext uri="{FF2B5EF4-FFF2-40B4-BE49-F238E27FC236}">
                <a16:creationId xmlns:a16="http://schemas.microsoft.com/office/drawing/2014/main" id="{82870D3D-EBA5-4004-0D08-98A6B9C31BE5}"/>
              </a:ext>
            </a:extLst>
          </p:cNvPr>
          <p:cNvSpPr>
            <a:spLocks noGrp="1"/>
          </p:cNvSpPr>
          <p:nvPr>
            <p:ph type="body" sz="quarter" idx="12" hasCustomPrompt="1"/>
          </p:nvPr>
        </p:nvSpPr>
        <p:spPr>
          <a:xfrm>
            <a:off x="7556585" y="3796448"/>
            <a:ext cx="4406900" cy="2653142"/>
          </a:xfrm>
          <a:prstGeom prst="rect">
            <a:avLst/>
          </a:prstGeom>
        </p:spPr>
        <p:txBody>
          <a:bodyPr/>
          <a:lstStyle>
            <a:lvl1pPr marL="0" indent="0" algn="r">
              <a:buNone/>
              <a:defRPr sz="25000">
                <a:solidFill>
                  <a:srgbClr val="2099C0"/>
                </a:solidFill>
                <a:latin typeface="+mj-lt"/>
              </a:defRPr>
            </a:lvl1pPr>
          </a:lstStyle>
          <a:p>
            <a:pPr lvl="0"/>
            <a:r>
              <a:rPr lang="en-US"/>
              <a:t>02</a:t>
            </a:r>
            <a:endParaRPr lang="en-GB"/>
          </a:p>
        </p:txBody>
      </p:sp>
      <p:pic>
        <p:nvPicPr>
          <p:cNvPr id="2" name="Graphic 1">
            <a:extLst>
              <a:ext uri="{FF2B5EF4-FFF2-40B4-BE49-F238E27FC236}">
                <a16:creationId xmlns:a16="http://schemas.microsoft.com/office/drawing/2014/main" id="{097B28D6-3C6D-C36C-CDCC-F9F3BE4E90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32907446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8_Vertical Title and Text">
    <p:bg>
      <p:bgPr>
        <a:solidFill>
          <a:schemeClr val="bg1"/>
        </a:solidFill>
        <a:effectLst/>
      </p:bgPr>
    </p:bg>
    <p:spTree>
      <p:nvGrpSpPr>
        <p:cNvPr id="1" name=""/>
        <p:cNvGrpSpPr/>
        <p:nvPr/>
      </p:nvGrpSpPr>
      <p:grpSpPr>
        <a:xfrm>
          <a:off x="0" y="0"/>
          <a:ext cx="0" cy="0"/>
          <a:chOff x="0" y="0"/>
          <a:chExt cx="0" cy="0"/>
        </a:xfrm>
      </p:grpSpPr>
      <p:pic>
        <p:nvPicPr>
          <p:cNvPr id="2" name="Picture 1" descr="A blue circle with black border&#10;&#10;Description automatically generated">
            <a:extLst>
              <a:ext uri="{FF2B5EF4-FFF2-40B4-BE49-F238E27FC236}">
                <a16:creationId xmlns:a16="http://schemas.microsoft.com/office/drawing/2014/main" id="{4E020CDB-EAEF-1F2F-A287-971B679B8BC4}"/>
              </a:ext>
            </a:extLst>
          </p:cNvPr>
          <p:cNvPicPr>
            <a:picLocks noGrp="1" noRo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6591300" cy="6858000"/>
          </a:xfrm>
          <a:prstGeom prst="rect">
            <a:avLst/>
          </a:prstGeom>
        </p:spPr>
      </p:pic>
      <p:sp>
        <p:nvSpPr>
          <p:cNvPr id="3" name="Rectangle 2">
            <a:extLst>
              <a:ext uri="{FF2B5EF4-FFF2-40B4-BE49-F238E27FC236}">
                <a16:creationId xmlns:a16="http://schemas.microsoft.com/office/drawing/2014/main" id="{5D14CD97-F301-73B2-54D7-555A57706C18}"/>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5">
            <a:extLst>
              <a:ext uri="{FF2B5EF4-FFF2-40B4-BE49-F238E27FC236}">
                <a16:creationId xmlns:a16="http://schemas.microsoft.com/office/drawing/2014/main" id="{653F7919-B58C-16CF-FC5D-28FC7B7037CC}"/>
              </a:ext>
            </a:extLst>
          </p:cNvPr>
          <p:cNvSpPr>
            <a:spLocks noGrp="1"/>
          </p:cNvSpPr>
          <p:nvPr>
            <p:ph type="body" sz="quarter" idx="11" hasCustomPrompt="1"/>
          </p:nvPr>
        </p:nvSpPr>
        <p:spPr>
          <a:xfrm rot="21600000">
            <a:off x="1018111" y="2182787"/>
            <a:ext cx="3600549" cy="810370"/>
          </a:xfrm>
          <a:prstGeom prst="rect">
            <a:avLst/>
          </a:prstGeom>
        </p:spPr>
        <p:txBody>
          <a:bodyPr/>
          <a:lstStyle>
            <a:lvl1pPr marL="0" indent="0" algn="l">
              <a:lnSpc>
                <a:spcPct val="80000"/>
              </a:lnSpc>
              <a:buNone/>
              <a:defRPr sz="6000" spc="-150">
                <a:solidFill>
                  <a:schemeClr val="bg1"/>
                </a:solidFill>
                <a:latin typeface="+mj-lt"/>
              </a:defRPr>
            </a:lvl1pPr>
          </a:lstStyle>
          <a:p>
            <a:pPr lvl="0"/>
            <a:r>
              <a:rPr lang="en-US"/>
              <a:t>Contents</a:t>
            </a:r>
          </a:p>
        </p:txBody>
      </p:sp>
      <p:sp>
        <p:nvSpPr>
          <p:cNvPr id="11" name="Text Placeholder 10">
            <a:extLst>
              <a:ext uri="{FF2B5EF4-FFF2-40B4-BE49-F238E27FC236}">
                <a16:creationId xmlns:a16="http://schemas.microsoft.com/office/drawing/2014/main" id="{85198A64-A498-61E1-3842-ED73A5442492}"/>
              </a:ext>
            </a:extLst>
          </p:cNvPr>
          <p:cNvSpPr>
            <a:spLocks noGrp="1"/>
          </p:cNvSpPr>
          <p:nvPr>
            <p:ph type="body" sz="quarter" idx="12"/>
          </p:nvPr>
        </p:nvSpPr>
        <p:spPr>
          <a:xfrm>
            <a:off x="1026148" y="3035299"/>
            <a:ext cx="3592512" cy="1541897"/>
          </a:xfrm>
          <a:prstGeom prst="rect">
            <a:avLst/>
          </a:prstGeom>
        </p:spPr>
        <p:txBody>
          <a:bodyPr/>
          <a:lstStyle>
            <a:lvl1pPr marL="0" indent="0">
              <a:buNone/>
              <a:defRPr sz="1600">
                <a:solidFill>
                  <a:schemeClr val="bg1"/>
                </a:solidFill>
              </a:defRPr>
            </a:lvl1pPr>
          </a:lstStyle>
          <a:p>
            <a:pPr lvl="0"/>
            <a:r>
              <a:rPr lang="en-US"/>
              <a:t>Click to edit Master text styles</a:t>
            </a:r>
          </a:p>
        </p:txBody>
      </p:sp>
      <p:sp>
        <p:nvSpPr>
          <p:cNvPr id="12" name="Text Placeholder 15">
            <a:extLst>
              <a:ext uri="{FF2B5EF4-FFF2-40B4-BE49-F238E27FC236}">
                <a16:creationId xmlns:a16="http://schemas.microsoft.com/office/drawing/2014/main" id="{507355DB-C7F1-3DF5-A36A-EE4D206E90CA}"/>
              </a:ext>
            </a:extLst>
          </p:cNvPr>
          <p:cNvSpPr>
            <a:spLocks noGrp="1"/>
          </p:cNvSpPr>
          <p:nvPr>
            <p:ph type="body" sz="quarter" idx="13" hasCustomPrompt="1"/>
          </p:nvPr>
        </p:nvSpPr>
        <p:spPr>
          <a:xfrm rot="21600000">
            <a:off x="6819952" y="1972748"/>
            <a:ext cx="666972" cy="2963304"/>
          </a:xfrm>
          <a:prstGeom prst="rect">
            <a:avLst/>
          </a:prstGeom>
        </p:spPr>
        <p:txBody>
          <a:bodyPr/>
          <a:lstStyle>
            <a:lvl1pPr marL="0" indent="0" algn="r">
              <a:lnSpc>
                <a:spcPct val="80000"/>
              </a:lnSpc>
              <a:buNone/>
              <a:defRPr sz="2000" spc="0">
                <a:solidFill>
                  <a:srgbClr val="0085B3"/>
                </a:solidFill>
                <a:latin typeface="+mj-lt"/>
              </a:defRPr>
            </a:lvl1pPr>
          </a:lstStyle>
          <a:p>
            <a:pPr lvl="0"/>
            <a:r>
              <a:rPr lang="en-US"/>
              <a:t>01</a:t>
            </a:r>
          </a:p>
          <a:p>
            <a:pPr lvl="0"/>
            <a:r>
              <a:rPr lang="en-US"/>
              <a:t>02</a:t>
            </a:r>
          </a:p>
          <a:p>
            <a:pPr lvl="0"/>
            <a:r>
              <a:rPr lang="en-US"/>
              <a:t>03</a:t>
            </a:r>
          </a:p>
          <a:p>
            <a:pPr lvl="0"/>
            <a:r>
              <a:rPr lang="en-US"/>
              <a:t>04</a:t>
            </a:r>
          </a:p>
          <a:p>
            <a:pPr lvl="0"/>
            <a:r>
              <a:rPr lang="en-US"/>
              <a:t>05</a:t>
            </a:r>
          </a:p>
          <a:p>
            <a:pPr lvl="0"/>
            <a:r>
              <a:rPr lang="en-US"/>
              <a:t>06</a:t>
            </a:r>
          </a:p>
          <a:p>
            <a:pPr lvl="0"/>
            <a:r>
              <a:rPr lang="en-US"/>
              <a:t>07</a:t>
            </a:r>
          </a:p>
        </p:txBody>
      </p:sp>
      <p:sp>
        <p:nvSpPr>
          <p:cNvPr id="13" name="Text Placeholder 15">
            <a:extLst>
              <a:ext uri="{FF2B5EF4-FFF2-40B4-BE49-F238E27FC236}">
                <a16:creationId xmlns:a16="http://schemas.microsoft.com/office/drawing/2014/main" id="{BED7957B-4416-DF75-3E0D-ED7E02EFECC1}"/>
              </a:ext>
            </a:extLst>
          </p:cNvPr>
          <p:cNvSpPr>
            <a:spLocks noGrp="1"/>
          </p:cNvSpPr>
          <p:nvPr>
            <p:ph type="body" sz="quarter" idx="14" hasCustomPrompt="1"/>
          </p:nvPr>
        </p:nvSpPr>
        <p:spPr>
          <a:xfrm rot="21600000">
            <a:off x="7537724" y="1972748"/>
            <a:ext cx="3904976" cy="2963303"/>
          </a:xfrm>
          <a:prstGeom prst="rect">
            <a:avLst/>
          </a:prstGeom>
        </p:spPr>
        <p:txBody>
          <a:bodyPr/>
          <a:lstStyle>
            <a:lvl1pPr marL="0" indent="0" algn="l">
              <a:lnSpc>
                <a:spcPct val="80000"/>
              </a:lnSpc>
              <a:buNone/>
              <a:defRPr sz="2000" spc="0">
                <a:solidFill>
                  <a:schemeClr val="tx1"/>
                </a:solidFill>
                <a:latin typeface="+mj-lt"/>
              </a:defRPr>
            </a:lvl1pPr>
          </a:lstStyle>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a:lnSpc>
                <a:spcPct val="80000"/>
              </a:lnSpc>
            </a:pPr>
            <a:r>
              <a:rPr lang="en-GB" sz="2000" b="1" spc="-80">
                <a:latin typeface="Roobert SemiBold" pitchFamily="50" charset="0"/>
                <a:cs typeface="Roobert SemiBold" pitchFamily="50" charset="0"/>
              </a:rPr>
              <a:t>Lorum ipsum </a:t>
            </a:r>
            <a:r>
              <a:rPr lang="en-GB" sz="2000" b="1" spc="-80" err="1">
                <a:latin typeface="Roobert SemiBold" pitchFamily="50" charset="0"/>
                <a:cs typeface="Roobert SemiBold" pitchFamily="50" charset="0"/>
              </a:rPr>
              <a:t>dolor</a:t>
            </a:r>
            <a:r>
              <a:rPr lang="en-GB" sz="2000" b="1" spc="-80">
                <a:latin typeface="Roobert SemiBold" pitchFamily="50" charset="0"/>
                <a:cs typeface="Roobert SemiBold" pitchFamily="50" charset="0"/>
              </a:rPr>
              <a:t> amet title</a:t>
            </a:r>
          </a:p>
          <a:p>
            <a:pPr lvl="0"/>
            <a:endParaRPr lang="en-GB" sz="2000" b="1" spc="-80">
              <a:latin typeface="Roobert SemiBold" pitchFamily="50" charset="0"/>
              <a:cs typeface="Roobert SemiBold" pitchFamily="50" charset="0"/>
            </a:endParaRPr>
          </a:p>
        </p:txBody>
      </p:sp>
      <p:pic>
        <p:nvPicPr>
          <p:cNvPr id="4" name="Picture 3" descr="A black and white logo&#10;&#10;Description automatically generated">
            <a:extLst>
              <a:ext uri="{FF2B5EF4-FFF2-40B4-BE49-F238E27FC236}">
                <a16:creationId xmlns:a16="http://schemas.microsoft.com/office/drawing/2014/main" id="{2BAC8FFB-85F4-597E-36FF-768B45B6F1D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556" y="122512"/>
            <a:ext cx="1644105" cy="658324"/>
          </a:xfrm>
          <a:prstGeom prst="rect">
            <a:avLst/>
          </a:prstGeom>
        </p:spPr>
      </p:pic>
    </p:spTree>
    <p:extLst>
      <p:ext uri="{BB962C8B-B14F-4D97-AF65-F5344CB8AC3E}">
        <p14:creationId xmlns:p14="http://schemas.microsoft.com/office/powerpoint/2010/main" val="196419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Amber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0A569563-DF0A-5BE2-8E50-2505153230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FFCE00"/>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0641"/>
            <a:ext cx="8287385" cy="2674130"/>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961956687"/>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with Graphic Waves Turquoise Dark">
    <p:bg>
      <p:bgRef idx="1001">
        <a:schemeClr val="bg2"/>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EBFF7B9-25B5-4107-523D-BB596418CAC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9" name="Section Number">
            <a:extLst>
              <a:ext uri="{FF2B5EF4-FFF2-40B4-BE49-F238E27FC236}">
                <a16:creationId xmlns:a16="http://schemas.microsoft.com/office/drawing/2014/main" id="{FCD94A32-78F2-A63D-7C24-AF6A53F37206}"/>
              </a:ext>
            </a:extLst>
          </p:cNvPr>
          <p:cNvSpPr>
            <a:spLocks noGrp="1"/>
          </p:cNvSpPr>
          <p:nvPr>
            <p:ph type="body" sz="quarter" idx="21" hasCustomPrompt="1"/>
          </p:nvPr>
        </p:nvSpPr>
        <p:spPr bwMode="ltGray">
          <a:xfrm>
            <a:off x="548639" y="548641"/>
            <a:ext cx="8287200" cy="792000"/>
          </a:xfrm>
        </p:spPr>
        <p:txBody>
          <a:bodyPr/>
          <a:lstStyle>
            <a:lvl1pPr marL="0" indent="0">
              <a:lnSpc>
                <a:spcPct val="90000"/>
              </a:lnSpc>
              <a:spcAft>
                <a:spcPts val="0"/>
              </a:spcAft>
              <a:buNone/>
              <a:defRPr sz="6000">
                <a:solidFill>
                  <a:srgbClr val="56E2E1"/>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ltGray">
          <a:xfrm>
            <a:off x="548639" y="1344723"/>
            <a:ext cx="8287385" cy="2670048"/>
          </a:xfrm>
        </p:spPr>
        <p:txBody>
          <a:bodyPr anchor="b"/>
          <a:lstStyle>
            <a:lvl1pPr>
              <a:defRPr sz="6000" b="1">
                <a:solidFill>
                  <a:schemeClr val="tx2"/>
                </a:solidFill>
                <a:latin typeface="+mn-lt"/>
              </a:defRPr>
            </a:lvl1pPr>
          </a:lstStyle>
          <a:p>
            <a:r>
              <a:rPr lang="en-US" noProof="0"/>
              <a:t>Place 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lt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ltGray"/>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1004397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ethyst">
    <p:bg>
      <p:bgRef idx="1001">
        <a:schemeClr val="bg1"/>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22EA634D-31CA-5693-2F00-2D8355911E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gray">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bwMode="gray">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gray"/>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418256134"/>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Fuchsia">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5A3671E5-6CAB-36F7-E9D5-B8B9BB4922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579488707"/>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Amber">
    <p:bg>
      <p:bgRef idx="1001">
        <a:schemeClr val="bg1"/>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EE74D381-DF75-01D8-8E77-D9DDB8EDCC8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73702247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bsection Header with Graphic Waves Turquoise">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A82B7F0E-E0CE-F4BD-6F07-67287409D7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548639" y="548640"/>
            <a:ext cx="8287385" cy="3466131"/>
          </a:xfrm>
        </p:spPr>
        <p:txBody>
          <a:bodyPr anchor="b"/>
          <a:lstStyle>
            <a:lvl1pPr>
              <a:defRPr sz="6000" b="1">
                <a:solidFill>
                  <a:schemeClr val="tx2"/>
                </a:solidFill>
                <a:latin typeface="+mn-lt"/>
              </a:defRPr>
            </a:lvl1pPr>
          </a:lstStyle>
          <a:p>
            <a:r>
              <a:rPr lang="en-US" noProof="0"/>
              <a:t>Place subsection title here lorem ipsum</a:t>
            </a:r>
          </a:p>
        </p:txBody>
      </p:sp>
      <p:sp>
        <p:nvSpPr>
          <p:cNvPr id="3" name="Text">
            <a:extLst>
              <a:ext uri="{FF2B5EF4-FFF2-40B4-BE49-F238E27FC236}">
                <a16:creationId xmlns:a16="http://schemas.microsoft.com/office/drawing/2014/main" id="{97D52407-3A49-208D-1DE9-9DEDE426D128}"/>
              </a:ext>
            </a:extLst>
          </p:cNvPr>
          <p:cNvSpPr>
            <a:spLocks noGrp="1"/>
          </p:cNvSpPr>
          <p:nvPr>
            <p:ph type="body" idx="1" hasCustomPrompt="1"/>
          </p:nvPr>
        </p:nvSpPr>
        <p:spPr>
          <a:xfrm>
            <a:off x="548640" y="4541628"/>
            <a:ext cx="6414136" cy="1220997"/>
          </a:xfrm>
        </p:spPr>
        <p:txBody>
          <a:bodyPr anchor="t">
            <a:normAutofit/>
          </a:bodyPr>
          <a:lstStyle>
            <a:lvl1pPr marL="0" indent="0">
              <a:buNone/>
              <a:defRPr sz="1600">
                <a:solidFill>
                  <a:schemeClr val="tx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noProof="0"/>
              <a:t>Optional subsection details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06924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genda x6 Dark A">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white">
          <a:xfrm>
            <a:off x="1343278" y="1037992"/>
            <a:ext cx="2802636"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2430534"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243077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351249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2430534"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243077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351249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2430534" y="455608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243077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351249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2430534"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7105883" y="214300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7108198" y="228650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8205154" y="24160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7105883" y="334954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7108198" y="3495896"/>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8205154" y="3616421"/>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7105883" y="455608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7108198" y="4703131"/>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8205154" y="483069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7105883" y="5762625"/>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689189218"/>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go Slide Turquoise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710F831-4B37-EC2D-5B63-AA10EE7F36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42EC52E7-879D-D0A9-51DD-236E9F67E5ED}"/>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pic>
        <p:nvPicPr>
          <p:cNvPr id="5" name="Pearson Logo" descr="Pearson Logo">
            <a:extLst>
              <a:ext uri="{FF2B5EF4-FFF2-40B4-BE49-F238E27FC236}">
                <a16:creationId xmlns:a16="http://schemas.microsoft.com/office/drawing/2014/main" id="{EECE6084-039F-72B9-1558-FAA0E5B9E164}"/>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34621" y="2958745"/>
            <a:ext cx="4702542" cy="940510"/>
          </a:xfrm>
          <a:prstGeom prst="rect">
            <a:avLst/>
          </a:prstGeom>
        </p:spPr>
      </p:pic>
      <p:sp>
        <p:nvSpPr>
          <p:cNvPr id="13" name="Subtitle">
            <a:extLst>
              <a:ext uri="{FF2B5EF4-FFF2-40B4-BE49-F238E27FC236}">
                <a16:creationId xmlns:a16="http://schemas.microsoft.com/office/drawing/2014/main" id="{02262E5B-30DE-51B1-4D28-8D134EBCB723}"/>
              </a:ext>
            </a:extLst>
          </p:cNvPr>
          <p:cNvSpPr>
            <a:spLocks noGrp="1"/>
          </p:cNvSpPr>
          <p:nvPr>
            <p:ph type="body" sz="quarter" idx="13" hasCustomPrompt="1"/>
          </p:nvPr>
        </p:nvSpPr>
        <p:spPr bwMode="white">
          <a:xfrm>
            <a:off x="542926" y="5156200"/>
            <a:ext cx="4690872" cy="1154113"/>
          </a:xfrm>
        </p:spPr>
        <p:txBody>
          <a:bodyPr anchor="b"/>
          <a:lstStyle>
            <a:lvl1pPr marL="0" indent="0">
              <a:buNone/>
              <a:defRPr sz="1600"/>
            </a:lvl1pPr>
          </a:lstStyle>
          <a:p>
            <a:pPr lvl="0"/>
            <a:r>
              <a:rPr lang="en-US"/>
              <a:t>Optional subtitle content here</a:t>
            </a:r>
          </a:p>
        </p:txBody>
      </p:sp>
    </p:spTree>
    <p:extLst>
      <p:ext uri="{BB962C8B-B14F-4D97-AF65-F5344CB8AC3E}">
        <p14:creationId xmlns:p14="http://schemas.microsoft.com/office/powerpoint/2010/main" val="4123134594"/>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x6 Dark B">
    <p:bg bwMode="gray">
      <p:bgRef idx="1001">
        <a:schemeClr val="bg2"/>
      </p:bgRef>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4" name="Title">
            <a:extLst>
              <a:ext uri="{FF2B5EF4-FFF2-40B4-BE49-F238E27FC236}">
                <a16:creationId xmlns:a16="http://schemas.microsoft.com/office/drawing/2014/main" id="{C25A83DB-3BA8-94D2-B95A-781510A288F1}"/>
              </a:ext>
            </a:extLst>
          </p:cNvPr>
          <p:cNvSpPr>
            <a:spLocks noGrp="1"/>
          </p:cNvSpPr>
          <p:nvPr>
            <p:ph type="title" hasCustomPrompt="1"/>
          </p:nvPr>
        </p:nvSpPr>
        <p:spPr bwMode="white">
          <a:xfrm>
            <a:off x="550164" y="552450"/>
            <a:ext cx="2666111" cy="819150"/>
          </a:xfrm>
        </p:spPr>
        <p:txBody>
          <a:bodyPr/>
          <a:lstStyle>
            <a:lvl1pPr>
              <a:defRPr sz="4000"/>
            </a:lvl1pPr>
          </a:lstStyle>
          <a:p>
            <a:r>
              <a:rPr lang="en-US" noProof="0"/>
              <a:t>Agenda</a:t>
            </a:r>
          </a:p>
        </p:txBody>
      </p:sp>
      <p:cxnSp>
        <p:nvCxnSpPr>
          <p:cNvPr id="30" name="Line 1">
            <a:extLst>
              <a:ext uri="{FF2B5EF4-FFF2-40B4-BE49-F238E27FC236}">
                <a16:creationId xmlns:a16="http://schemas.microsoft.com/office/drawing/2014/main" id="{C2DD892F-6AA6-73AA-D362-42B6853E2395}"/>
              </a:ext>
              <a:ext uri="{C183D7F6-B498-43B3-948B-1728B52AA6E4}">
                <adec:decorative xmlns:adec="http://schemas.microsoft.com/office/drawing/2017/decorative" val="1"/>
              </a:ext>
            </a:extLst>
          </p:cNvPr>
          <p:cNvCxnSpPr>
            <a:cxnSpLocks/>
          </p:cNvCxnSpPr>
          <p:nvPr userDrawn="1"/>
        </p:nvCxnSpPr>
        <p:spPr bwMode="white">
          <a:xfrm>
            <a:off x="3382039" y="1371600"/>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Number 1">
            <a:extLst>
              <a:ext uri="{FF2B5EF4-FFF2-40B4-BE49-F238E27FC236}">
                <a16:creationId xmlns:a16="http://schemas.microsoft.com/office/drawing/2014/main" id="{61F8C6E0-C459-C5D8-2315-952BB1E8F9E3}"/>
              </a:ext>
            </a:extLst>
          </p:cNvPr>
          <p:cNvSpPr>
            <a:spLocks noGrp="1"/>
          </p:cNvSpPr>
          <p:nvPr>
            <p:ph type="body" sz="quarter" idx="21" hasCustomPrompt="1"/>
          </p:nvPr>
        </p:nvSpPr>
        <p:spPr bwMode="white">
          <a:xfrm>
            <a:off x="3382283" y="1515100"/>
            <a:ext cx="1209276" cy="830997"/>
          </a:xfrm>
        </p:spPr>
        <p:txBody>
          <a:bodyPr wrap="square">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3" name="Agenda Item 1">
            <a:extLst>
              <a:ext uri="{FF2B5EF4-FFF2-40B4-BE49-F238E27FC236}">
                <a16:creationId xmlns:a16="http://schemas.microsoft.com/office/drawing/2014/main" id="{3729F58B-5EE4-DA31-85B6-89AB67B46FFE}"/>
              </a:ext>
            </a:extLst>
          </p:cNvPr>
          <p:cNvSpPr>
            <a:spLocks noGrp="1"/>
          </p:cNvSpPr>
          <p:nvPr>
            <p:ph type="body" sz="quarter" idx="15" hasCustomPrompt="1"/>
          </p:nvPr>
        </p:nvSpPr>
        <p:spPr bwMode="white">
          <a:xfrm>
            <a:off x="4463999" y="164464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1" name="Line 2">
            <a:extLst>
              <a:ext uri="{FF2B5EF4-FFF2-40B4-BE49-F238E27FC236}">
                <a16:creationId xmlns:a16="http://schemas.microsoft.com/office/drawing/2014/main" id="{95DA16EA-F947-1C8C-875B-5091D2996FF2}"/>
              </a:ext>
              <a:ext uri="{C183D7F6-B498-43B3-948B-1728B52AA6E4}">
                <adec:decorative xmlns:adec="http://schemas.microsoft.com/office/drawing/2017/decorative" val="1"/>
              </a:ext>
            </a:extLst>
          </p:cNvPr>
          <p:cNvCxnSpPr>
            <a:cxnSpLocks/>
          </p:cNvCxnSpPr>
          <p:nvPr userDrawn="1"/>
        </p:nvCxnSpPr>
        <p:spPr bwMode="white">
          <a:xfrm>
            <a:off x="3382039" y="2578139"/>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Number 2">
            <a:extLst>
              <a:ext uri="{FF2B5EF4-FFF2-40B4-BE49-F238E27FC236}">
                <a16:creationId xmlns:a16="http://schemas.microsoft.com/office/drawing/2014/main" id="{EE5B98F0-7396-A7D0-4BEC-3FB5489908E7}"/>
              </a:ext>
            </a:extLst>
          </p:cNvPr>
          <p:cNvSpPr>
            <a:spLocks noGrp="1"/>
          </p:cNvSpPr>
          <p:nvPr>
            <p:ph type="body" sz="quarter" idx="22" hasCustomPrompt="1"/>
          </p:nvPr>
        </p:nvSpPr>
        <p:spPr bwMode="white">
          <a:xfrm>
            <a:off x="3382283" y="272448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7" name="Agenda Item 2">
            <a:extLst>
              <a:ext uri="{FF2B5EF4-FFF2-40B4-BE49-F238E27FC236}">
                <a16:creationId xmlns:a16="http://schemas.microsoft.com/office/drawing/2014/main" id="{318E99D0-3DE9-539D-2310-DE9BF6232CFA}"/>
              </a:ext>
            </a:extLst>
          </p:cNvPr>
          <p:cNvSpPr>
            <a:spLocks noGrp="1"/>
          </p:cNvSpPr>
          <p:nvPr>
            <p:ph type="body" sz="quarter" idx="17" hasCustomPrompt="1"/>
          </p:nvPr>
        </p:nvSpPr>
        <p:spPr bwMode="white">
          <a:xfrm>
            <a:off x="4463999" y="2845012"/>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2" name="Line 3">
            <a:extLst>
              <a:ext uri="{FF2B5EF4-FFF2-40B4-BE49-F238E27FC236}">
                <a16:creationId xmlns:a16="http://schemas.microsoft.com/office/drawing/2014/main" id="{38CFA0BC-E5EA-860E-D373-F07D4C5E3770}"/>
              </a:ext>
              <a:ext uri="{C183D7F6-B498-43B3-948B-1728B52AA6E4}">
                <adec:decorative xmlns:adec="http://schemas.microsoft.com/office/drawing/2017/decorative" val="1"/>
              </a:ext>
            </a:extLst>
          </p:cNvPr>
          <p:cNvCxnSpPr>
            <a:cxnSpLocks/>
          </p:cNvCxnSpPr>
          <p:nvPr userDrawn="1"/>
        </p:nvCxnSpPr>
        <p:spPr bwMode="white">
          <a:xfrm>
            <a:off x="3382039" y="3784678"/>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4" name="Number 3">
            <a:extLst>
              <a:ext uri="{FF2B5EF4-FFF2-40B4-BE49-F238E27FC236}">
                <a16:creationId xmlns:a16="http://schemas.microsoft.com/office/drawing/2014/main" id="{AA7893B5-2902-7D29-BB67-AADC5122CC99}"/>
              </a:ext>
            </a:extLst>
          </p:cNvPr>
          <p:cNvSpPr>
            <a:spLocks noGrp="1"/>
          </p:cNvSpPr>
          <p:nvPr>
            <p:ph type="body" sz="quarter" idx="23" hasCustomPrompt="1"/>
          </p:nvPr>
        </p:nvSpPr>
        <p:spPr bwMode="white">
          <a:xfrm>
            <a:off x="3382283" y="3931722"/>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9" name="Agenda Item 3">
            <a:extLst>
              <a:ext uri="{FF2B5EF4-FFF2-40B4-BE49-F238E27FC236}">
                <a16:creationId xmlns:a16="http://schemas.microsoft.com/office/drawing/2014/main" id="{1BCF9068-87E5-5465-1BFC-E6F96CE5CDCB}"/>
              </a:ext>
            </a:extLst>
          </p:cNvPr>
          <p:cNvSpPr>
            <a:spLocks noGrp="1"/>
          </p:cNvSpPr>
          <p:nvPr>
            <p:ph type="body" sz="quarter" idx="19" hasCustomPrompt="1"/>
          </p:nvPr>
        </p:nvSpPr>
        <p:spPr bwMode="white">
          <a:xfrm>
            <a:off x="4463999" y="4059283"/>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3" name="Line 4">
            <a:extLst>
              <a:ext uri="{FF2B5EF4-FFF2-40B4-BE49-F238E27FC236}">
                <a16:creationId xmlns:a16="http://schemas.microsoft.com/office/drawing/2014/main" id="{A5D581C0-6E7E-9138-8A34-A33EA578304D}"/>
              </a:ext>
              <a:ext uri="{C183D7F6-B498-43B3-948B-1728B52AA6E4}">
                <adec:decorative xmlns:adec="http://schemas.microsoft.com/office/drawing/2017/decorative" val="1"/>
              </a:ext>
            </a:extLst>
          </p:cNvPr>
          <p:cNvCxnSpPr>
            <a:cxnSpLocks/>
          </p:cNvCxnSpPr>
          <p:nvPr userDrawn="1"/>
        </p:nvCxnSpPr>
        <p:spPr bwMode="white">
          <a:xfrm>
            <a:off x="3382039" y="499121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34" name="Line 5">
            <a:extLst>
              <a:ext uri="{FF2B5EF4-FFF2-40B4-BE49-F238E27FC236}">
                <a16:creationId xmlns:a16="http://schemas.microsoft.com/office/drawing/2014/main" id="{4B4D5579-3682-A25D-07B7-42753BF9672E}"/>
              </a:ext>
              <a:ext uri="{C183D7F6-B498-43B3-948B-1728B52AA6E4}">
                <adec:decorative xmlns:adec="http://schemas.microsoft.com/office/drawing/2017/decorative" val="1"/>
              </a:ext>
            </a:extLst>
          </p:cNvPr>
          <p:cNvCxnSpPr>
            <a:cxnSpLocks/>
          </p:cNvCxnSpPr>
          <p:nvPr userDrawn="1"/>
        </p:nvCxnSpPr>
        <p:spPr bwMode="white">
          <a:xfrm>
            <a:off x="8040688" y="2587337"/>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Number 4">
            <a:extLst>
              <a:ext uri="{FF2B5EF4-FFF2-40B4-BE49-F238E27FC236}">
                <a16:creationId xmlns:a16="http://schemas.microsoft.com/office/drawing/2014/main" id="{69D6D5B3-25FB-1630-69AE-F67B3303C4A6}"/>
              </a:ext>
            </a:extLst>
          </p:cNvPr>
          <p:cNvSpPr>
            <a:spLocks noGrp="1"/>
          </p:cNvSpPr>
          <p:nvPr>
            <p:ph type="body" sz="quarter" idx="24" hasCustomPrompt="1"/>
          </p:nvPr>
        </p:nvSpPr>
        <p:spPr bwMode="white">
          <a:xfrm>
            <a:off x="8043003" y="2730837"/>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4" name="Agenda Item 4">
            <a:extLst>
              <a:ext uri="{FF2B5EF4-FFF2-40B4-BE49-F238E27FC236}">
                <a16:creationId xmlns:a16="http://schemas.microsoft.com/office/drawing/2014/main" id="{98DAA687-5AA1-DA96-FF33-97B0992132D3}"/>
              </a:ext>
            </a:extLst>
          </p:cNvPr>
          <p:cNvSpPr>
            <a:spLocks noGrp="1"/>
          </p:cNvSpPr>
          <p:nvPr>
            <p:ph type="body" sz="quarter" idx="16" hasCustomPrompt="1"/>
          </p:nvPr>
        </p:nvSpPr>
        <p:spPr bwMode="white">
          <a:xfrm>
            <a:off x="9139959" y="2860377"/>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5" name="Line 6">
            <a:extLst>
              <a:ext uri="{FF2B5EF4-FFF2-40B4-BE49-F238E27FC236}">
                <a16:creationId xmlns:a16="http://schemas.microsoft.com/office/drawing/2014/main" id="{D988BE76-817E-1E5E-F385-251A17640238}"/>
              </a:ext>
              <a:ext uri="{C183D7F6-B498-43B3-948B-1728B52AA6E4}">
                <adec:decorative xmlns:adec="http://schemas.microsoft.com/office/drawing/2017/decorative" val="1"/>
              </a:ext>
            </a:extLst>
          </p:cNvPr>
          <p:cNvCxnSpPr>
            <a:cxnSpLocks/>
          </p:cNvCxnSpPr>
          <p:nvPr userDrawn="1"/>
        </p:nvCxnSpPr>
        <p:spPr bwMode="white">
          <a:xfrm>
            <a:off x="8040688" y="3793876"/>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6" name="Number 5">
            <a:extLst>
              <a:ext uri="{FF2B5EF4-FFF2-40B4-BE49-F238E27FC236}">
                <a16:creationId xmlns:a16="http://schemas.microsoft.com/office/drawing/2014/main" id="{C88AACF1-C3AD-C0DD-8423-7EC6AA20A6CC}"/>
              </a:ext>
            </a:extLst>
          </p:cNvPr>
          <p:cNvSpPr>
            <a:spLocks noGrp="1"/>
          </p:cNvSpPr>
          <p:nvPr>
            <p:ph type="body" sz="quarter" idx="25" hasCustomPrompt="1"/>
          </p:nvPr>
        </p:nvSpPr>
        <p:spPr bwMode="white">
          <a:xfrm>
            <a:off x="8043003" y="3940224"/>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48" name="Agenda Item 5">
            <a:extLst>
              <a:ext uri="{FF2B5EF4-FFF2-40B4-BE49-F238E27FC236}">
                <a16:creationId xmlns:a16="http://schemas.microsoft.com/office/drawing/2014/main" id="{C3CE3FA2-C136-61EF-59B6-5A3F97657204}"/>
              </a:ext>
            </a:extLst>
          </p:cNvPr>
          <p:cNvSpPr>
            <a:spLocks noGrp="1"/>
          </p:cNvSpPr>
          <p:nvPr>
            <p:ph type="body" sz="quarter" idx="18" hasCustomPrompt="1"/>
          </p:nvPr>
        </p:nvSpPr>
        <p:spPr bwMode="white">
          <a:xfrm>
            <a:off x="9139959" y="4060749"/>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6" name="Line 7">
            <a:extLst>
              <a:ext uri="{FF2B5EF4-FFF2-40B4-BE49-F238E27FC236}">
                <a16:creationId xmlns:a16="http://schemas.microsoft.com/office/drawing/2014/main" id="{92998AC0-A552-1AF3-F173-2A563F3B5252}"/>
              </a:ext>
              <a:ext uri="{C183D7F6-B498-43B3-948B-1728B52AA6E4}">
                <adec:decorative xmlns:adec="http://schemas.microsoft.com/office/drawing/2017/decorative" val="1"/>
              </a:ext>
            </a:extLst>
          </p:cNvPr>
          <p:cNvCxnSpPr>
            <a:cxnSpLocks/>
          </p:cNvCxnSpPr>
          <p:nvPr userDrawn="1"/>
        </p:nvCxnSpPr>
        <p:spPr bwMode="white">
          <a:xfrm>
            <a:off x="8040688" y="5000414"/>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7" name="Number 6">
            <a:extLst>
              <a:ext uri="{FF2B5EF4-FFF2-40B4-BE49-F238E27FC236}">
                <a16:creationId xmlns:a16="http://schemas.microsoft.com/office/drawing/2014/main" id="{2B503F15-CA54-BE5C-5371-AB4DEBF926D0}"/>
              </a:ext>
            </a:extLst>
          </p:cNvPr>
          <p:cNvSpPr>
            <a:spLocks noGrp="1"/>
          </p:cNvSpPr>
          <p:nvPr>
            <p:ph type="body" sz="quarter" idx="26" hasCustomPrompt="1"/>
          </p:nvPr>
        </p:nvSpPr>
        <p:spPr bwMode="white">
          <a:xfrm>
            <a:off x="8043003" y="5147459"/>
            <a:ext cx="1207008" cy="830997"/>
          </a:xfrm>
        </p:spPr>
        <p:txBody>
          <a:bodyPr>
            <a:noAutofit/>
          </a:bodyPr>
          <a:lstStyle>
            <a:lvl1pPr marL="0" indent="0">
              <a:spcAft>
                <a:spcPts val="0"/>
              </a:spcAft>
              <a:buNone/>
              <a:defRPr sz="5400">
                <a:solidFill>
                  <a:srgbClr val="C1BFFF"/>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sp>
        <p:nvSpPr>
          <p:cNvPr id="50" name="Agenda Item 6">
            <a:extLst>
              <a:ext uri="{FF2B5EF4-FFF2-40B4-BE49-F238E27FC236}">
                <a16:creationId xmlns:a16="http://schemas.microsoft.com/office/drawing/2014/main" id="{BC3C5305-F189-9C35-DC53-63B9A2A81C4F}"/>
              </a:ext>
            </a:extLst>
          </p:cNvPr>
          <p:cNvSpPr>
            <a:spLocks noGrp="1"/>
          </p:cNvSpPr>
          <p:nvPr>
            <p:ph type="body" sz="quarter" idx="20" hasCustomPrompt="1"/>
          </p:nvPr>
        </p:nvSpPr>
        <p:spPr bwMode="white">
          <a:xfrm>
            <a:off x="9139959" y="5275020"/>
            <a:ext cx="2494321" cy="711056"/>
          </a:xfrm>
        </p:spPr>
        <p:txBody>
          <a:bodyPr/>
          <a:lstStyle>
            <a:lvl1pPr marL="0" indent="0">
              <a:spcAft>
                <a:spcPts val="0"/>
              </a:spcAft>
              <a:buNone/>
              <a:defRPr sz="1400">
                <a:solidFill>
                  <a:schemeClr val="tx1"/>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agenda item here, </a:t>
            </a:r>
            <a:br>
              <a:rPr lang="en-US" noProof="0"/>
            </a:br>
            <a:r>
              <a:rPr lang="en-US" noProof="0"/>
              <a:t>maximum two lines</a:t>
            </a:r>
          </a:p>
        </p:txBody>
      </p:sp>
      <p:cxnSp>
        <p:nvCxnSpPr>
          <p:cNvPr id="37" name="Line 8">
            <a:extLst>
              <a:ext uri="{FF2B5EF4-FFF2-40B4-BE49-F238E27FC236}">
                <a16:creationId xmlns:a16="http://schemas.microsoft.com/office/drawing/2014/main" id="{DA73E5C5-203A-DBE5-ABF8-04EDC584A412}"/>
              </a:ext>
              <a:ext uri="{C183D7F6-B498-43B3-948B-1728B52AA6E4}">
                <adec:decorative xmlns:adec="http://schemas.microsoft.com/office/drawing/2017/decorative" val="1"/>
              </a:ext>
            </a:extLst>
          </p:cNvPr>
          <p:cNvCxnSpPr>
            <a:cxnSpLocks/>
          </p:cNvCxnSpPr>
          <p:nvPr userDrawn="1"/>
        </p:nvCxnSpPr>
        <p:spPr bwMode="white">
          <a:xfrm>
            <a:off x="8040688" y="6206953"/>
            <a:ext cx="359359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white"/>
        <p:txBody>
          <a:bodyPr/>
          <a:lstStyle>
            <a:lvl1pPr>
              <a:defRPr>
                <a:solidFill>
                  <a:srgbClr val="C1BFFF"/>
                </a:solidFill>
              </a:defRPr>
            </a:lvl1p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87126728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genda x8">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11091600"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550164"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3" name="Line 1">
            <a:extLst>
              <a:ext uri="{FF2B5EF4-FFF2-40B4-BE49-F238E27FC236}">
                <a16:creationId xmlns:a16="http://schemas.microsoft.com/office/drawing/2014/main" id="{5044BA2F-C52B-3C26-CE8E-EC6E75603DE2}"/>
              </a:ext>
              <a:ext uri="{C183D7F6-B498-43B3-948B-1728B52AA6E4}">
                <adec:decorative xmlns:adec="http://schemas.microsoft.com/office/drawing/2017/decorative" val="1"/>
              </a:ext>
            </a:extLst>
          </p:cNvPr>
          <p:cNvCxnSpPr>
            <a:cxnSpLocks/>
          </p:cNvCxnSpPr>
          <p:nvPr userDrawn="1"/>
        </p:nvCxnSpPr>
        <p:spPr bwMode="black">
          <a:xfrm>
            <a:off x="550164"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550164"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Short 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550164"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3501496"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0" name="Line 2">
            <a:extLst>
              <a:ext uri="{FF2B5EF4-FFF2-40B4-BE49-F238E27FC236}">
                <a16:creationId xmlns:a16="http://schemas.microsoft.com/office/drawing/2014/main" id="{5FE01678-FBA8-B39A-52B3-D6C139938256}"/>
              </a:ext>
              <a:ext uri="{C183D7F6-B498-43B3-948B-1728B52AA6E4}">
                <adec:decorative xmlns:adec="http://schemas.microsoft.com/office/drawing/2017/decorative" val="1"/>
              </a:ext>
            </a:extLst>
          </p:cNvPr>
          <p:cNvCxnSpPr>
            <a:cxnSpLocks/>
          </p:cNvCxnSpPr>
          <p:nvPr userDrawn="1"/>
        </p:nvCxnSpPr>
        <p:spPr bwMode="black">
          <a:xfrm>
            <a:off x="3501496"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3501496"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Short 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3501496"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6451981"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1" name="Line 3">
            <a:extLst>
              <a:ext uri="{FF2B5EF4-FFF2-40B4-BE49-F238E27FC236}">
                <a16:creationId xmlns:a16="http://schemas.microsoft.com/office/drawing/2014/main" id="{9CDC137E-EA4D-CFF6-AD8D-6C91F7246297}"/>
              </a:ext>
              <a:ext uri="{C183D7F6-B498-43B3-948B-1728B52AA6E4}">
                <adec:decorative xmlns:adec="http://schemas.microsoft.com/office/drawing/2017/decorative" val="1"/>
              </a:ext>
            </a:extLst>
          </p:cNvPr>
          <p:cNvCxnSpPr>
            <a:cxnSpLocks/>
          </p:cNvCxnSpPr>
          <p:nvPr userDrawn="1"/>
        </p:nvCxnSpPr>
        <p:spPr bwMode="black">
          <a:xfrm>
            <a:off x="6451981"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6451981"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Short 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6451981"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9404160" y="19995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2" name="Line 4">
            <a:extLst>
              <a:ext uri="{FF2B5EF4-FFF2-40B4-BE49-F238E27FC236}">
                <a16:creationId xmlns:a16="http://schemas.microsoft.com/office/drawing/2014/main" id="{171479E3-589D-4ED8-AA66-C7642BD547B5}"/>
              </a:ext>
              <a:ext uri="{C183D7F6-B498-43B3-948B-1728B52AA6E4}">
                <adec:decorative xmlns:adec="http://schemas.microsoft.com/office/drawing/2017/decorative" val="1"/>
              </a:ext>
            </a:extLst>
          </p:cNvPr>
          <p:cNvCxnSpPr>
            <a:cxnSpLocks/>
          </p:cNvCxnSpPr>
          <p:nvPr userDrawn="1"/>
        </p:nvCxnSpPr>
        <p:spPr bwMode="black">
          <a:xfrm>
            <a:off x="9404160" y="2330626"/>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9404160" y="2588501"/>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Short 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9404160" y="3165476"/>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550164"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 name="Line 5">
            <a:extLst>
              <a:ext uri="{FF2B5EF4-FFF2-40B4-BE49-F238E27FC236}">
                <a16:creationId xmlns:a16="http://schemas.microsoft.com/office/drawing/2014/main" id="{C11BE140-798F-EA18-ED4E-B10F15765F80}"/>
              </a:ext>
              <a:ext uri="{C183D7F6-B498-43B3-948B-1728B52AA6E4}">
                <adec:decorative xmlns:adec="http://schemas.microsoft.com/office/drawing/2017/decorative" val="1"/>
              </a:ext>
            </a:extLst>
          </p:cNvPr>
          <p:cNvCxnSpPr>
            <a:cxnSpLocks/>
          </p:cNvCxnSpPr>
          <p:nvPr userDrawn="1"/>
        </p:nvCxnSpPr>
        <p:spPr bwMode="black">
          <a:xfrm>
            <a:off x="550164"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550164"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Short 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550164"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3501496"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 name="Line 6">
            <a:extLst>
              <a:ext uri="{FF2B5EF4-FFF2-40B4-BE49-F238E27FC236}">
                <a16:creationId xmlns:a16="http://schemas.microsoft.com/office/drawing/2014/main" id="{C8326DF8-7E83-C86E-3948-2C0385153871}"/>
              </a:ext>
              <a:ext uri="{C183D7F6-B498-43B3-948B-1728B52AA6E4}">
                <adec:decorative xmlns:adec="http://schemas.microsoft.com/office/drawing/2017/decorative" val="1"/>
              </a:ext>
            </a:extLst>
          </p:cNvPr>
          <p:cNvCxnSpPr>
            <a:cxnSpLocks/>
          </p:cNvCxnSpPr>
          <p:nvPr userDrawn="1"/>
        </p:nvCxnSpPr>
        <p:spPr bwMode="black">
          <a:xfrm>
            <a:off x="3501496"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3501496"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Short 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3501496"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2" name="Number7">
            <a:extLst>
              <a:ext uri="{FF2B5EF4-FFF2-40B4-BE49-F238E27FC236}">
                <a16:creationId xmlns:a16="http://schemas.microsoft.com/office/drawing/2014/main" id="{8BB699EC-9BC7-773C-7D06-31E1446AD019}"/>
              </a:ext>
            </a:extLst>
          </p:cNvPr>
          <p:cNvSpPr>
            <a:spLocks noGrp="1"/>
          </p:cNvSpPr>
          <p:nvPr>
            <p:ph type="body" sz="quarter" idx="34" hasCustomPrompt="1"/>
          </p:nvPr>
        </p:nvSpPr>
        <p:spPr bwMode="auto">
          <a:xfrm>
            <a:off x="6451981"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8" name="Line 7">
            <a:extLst>
              <a:ext uri="{FF2B5EF4-FFF2-40B4-BE49-F238E27FC236}">
                <a16:creationId xmlns:a16="http://schemas.microsoft.com/office/drawing/2014/main" id="{11427453-C8E8-07B2-80D8-123A14FD1A29}"/>
              </a:ext>
              <a:ext uri="{C183D7F6-B498-43B3-948B-1728B52AA6E4}">
                <adec:decorative xmlns:adec="http://schemas.microsoft.com/office/drawing/2017/decorative" val="1"/>
              </a:ext>
            </a:extLst>
          </p:cNvPr>
          <p:cNvCxnSpPr>
            <a:cxnSpLocks/>
          </p:cNvCxnSpPr>
          <p:nvPr userDrawn="1"/>
        </p:nvCxnSpPr>
        <p:spPr bwMode="black">
          <a:xfrm>
            <a:off x="6451981"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9" name="Subhead 7">
            <a:extLst>
              <a:ext uri="{FF2B5EF4-FFF2-40B4-BE49-F238E27FC236}">
                <a16:creationId xmlns:a16="http://schemas.microsoft.com/office/drawing/2014/main" id="{7AA562EA-7075-34FC-F20D-5B43AEC4609E}"/>
              </a:ext>
            </a:extLst>
          </p:cNvPr>
          <p:cNvSpPr>
            <a:spLocks noGrp="1"/>
          </p:cNvSpPr>
          <p:nvPr>
            <p:ph type="body" sz="quarter" idx="39" hasCustomPrompt="1"/>
          </p:nvPr>
        </p:nvSpPr>
        <p:spPr bwMode="auto">
          <a:xfrm>
            <a:off x="6451981"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1" name="Short Text 7">
            <a:extLst>
              <a:ext uri="{FF2B5EF4-FFF2-40B4-BE49-F238E27FC236}">
                <a16:creationId xmlns:a16="http://schemas.microsoft.com/office/drawing/2014/main" id="{77B9FC63-B530-5B7B-4293-1B1E90FB5671}"/>
              </a:ext>
            </a:extLst>
          </p:cNvPr>
          <p:cNvSpPr>
            <a:spLocks noGrp="1"/>
          </p:cNvSpPr>
          <p:nvPr>
            <p:ph type="body" sz="quarter" idx="40" hasCustomPrompt="1"/>
          </p:nvPr>
        </p:nvSpPr>
        <p:spPr bwMode="auto">
          <a:xfrm>
            <a:off x="6451981"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4" name="Number 8">
            <a:extLst>
              <a:ext uri="{FF2B5EF4-FFF2-40B4-BE49-F238E27FC236}">
                <a16:creationId xmlns:a16="http://schemas.microsoft.com/office/drawing/2014/main" id="{64A36DE8-738E-45DD-263D-EB295D75A8B1}"/>
              </a:ext>
            </a:extLst>
          </p:cNvPr>
          <p:cNvSpPr>
            <a:spLocks noGrp="1"/>
          </p:cNvSpPr>
          <p:nvPr>
            <p:ph type="body" sz="quarter" idx="43" hasCustomPrompt="1"/>
          </p:nvPr>
        </p:nvSpPr>
        <p:spPr bwMode="auto">
          <a:xfrm>
            <a:off x="9404160" y="388586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9" name="Line 8">
            <a:extLst>
              <a:ext uri="{FF2B5EF4-FFF2-40B4-BE49-F238E27FC236}">
                <a16:creationId xmlns:a16="http://schemas.microsoft.com/office/drawing/2014/main" id="{342CCD25-C63E-93FA-45D0-3950C630A27C}"/>
              </a:ext>
              <a:ext uri="{C183D7F6-B498-43B3-948B-1728B52AA6E4}">
                <adec:decorative xmlns:adec="http://schemas.microsoft.com/office/drawing/2017/decorative" val="1"/>
              </a:ext>
            </a:extLst>
          </p:cNvPr>
          <p:cNvCxnSpPr>
            <a:cxnSpLocks/>
          </p:cNvCxnSpPr>
          <p:nvPr userDrawn="1"/>
        </p:nvCxnSpPr>
        <p:spPr bwMode="black">
          <a:xfrm>
            <a:off x="9404160" y="4221934"/>
            <a:ext cx="224028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7" name="Subhead 8">
            <a:extLst>
              <a:ext uri="{FF2B5EF4-FFF2-40B4-BE49-F238E27FC236}">
                <a16:creationId xmlns:a16="http://schemas.microsoft.com/office/drawing/2014/main" id="{A90C8954-2BDC-6BF3-495B-A8B70671FE90}"/>
              </a:ext>
            </a:extLst>
          </p:cNvPr>
          <p:cNvSpPr>
            <a:spLocks noGrp="1"/>
          </p:cNvSpPr>
          <p:nvPr>
            <p:ph type="body" sz="quarter" idx="46" hasCustomPrompt="1"/>
          </p:nvPr>
        </p:nvSpPr>
        <p:spPr bwMode="auto">
          <a:xfrm>
            <a:off x="9404160" y="4479022"/>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8" name="Short Text 8">
            <a:extLst>
              <a:ext uri="{FF2B5EF4-FFF2-40B4-BE49-F238E27FC236}">
                <a16:creationId xmlns:a16="http://schemas.microsoft.com/office/drawing/2014/main" id="{0F79250B-69DD-8189-5C9A-A07216F432FB}"/>
              </a:ext>
            </a:extLst>
          </p:cNvPr>
          <p:cNvSpPr>
            <a:spLocks noGrp="1"/>
          </p:cNvSpPr>
          <p:nvPr>
            <p:ph type="body" sz="quarter" idx="47" hasCustomPrompt="1"/>
          </p:nvPr>
        </p:nvSpPr>
        <p:spPr bwMode="auto">
          <a:xfrm>
            <a:off x="9404160" y="5048794"/>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83766019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x9">
    <p:bg bwMode="ltGray">
      <p:bgPr>
        <a:solidFill>
          <a:srgbClr val="C1BFFF"/>
        </a:solidFill>
        <a:effectLst/>
      </p:bgPr>
    </p:bg>
    <p:spTree>
      <p:nvGrpSpPr>
        <p:cNvPr id="1" name=""/>
        <p:cNvGrpSpPr/>
        <p:nvPr/>
      </p:nvGrpSpPr>
      <p:grpSpPr>
        <a:xfrm>
          <a:off x="0" y="0"/>
          <a:ext cx="0" cy="0"/>
          <a:chOff x="0" y="0"/>
          <a:chExt cx="0" cy="0"/>
        </a:xfrm>
      </p:grpSpPr>
      <p:sp>
        <p:nvSpPr>
          <p:cNvPr id="60" name="Section">
            <a:extLst>
              <a:ext uri="{FF2B5EF4-FFF2-40B4-BE49-F238E27FC236}">
                <a16:creationId xmlns:a16="http://schemas.microsoft.com/office/drawing/2014/main" id="{ED6C1FA2-EB4F-746D-C24E-3FEC7581974D}"/>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F04BA9BF-E500-53B9-8CC6-1FFBDB0A2FFD}"/>
              </a:ext>
            </a:extLst>
          </p:cNvPr>
          <p:cNvSpPr>
            <a:spLocks noGrp="1"/>
          </p:cNvSpPr>
          <p:nvPr>
            <p:ph type="title" hasCustomPrompt="1"/>
          </p:nvPr>
        </p:nvSpPr>
        <p:spPr bwMode="auto">
          <a:xfrm>
            <a:off x="550164" y="552450"/>
            <a:ext cx="2666111" cy="819150"/>
          </a:xfrm>
        </p:spPr>
        <p:txBody>
          <a:bodyPr/>
          <a:lstStyle>
            <a:lvl1pPr>
              <a:defRPr/>
            </a:lvl1pPr>
          </a:lstStyle>
          <a:p>
            <a:r>
              <a:rPr lang="en-US" noProof="0"/>
              <a:t>Table of contents</a:t>
            </a:r>
          </a:p>
        </p:txBody>
      </p:sp>
      <p:sp>
        <p:nvSpPr>
          <p:cNvPr id="36" name="Number 1">
            <a:extLst>
              <a:ext uri="{FF2B5EF4-FFF2-40B4-BE49-F238E27FC236}">
                <a16:creationId xmlns:a16="http://schemas.microsoft.com/office/drawing/2014/main" id="{0B1C02AD-FA4C-C24F-6E99-EB53B5CB84CA}"/>
              </a:ext>
            </a:extLst>
          </p:cNvPr>
          <p:cNvSpPr>
            <a:spLocks noGrp="1"/>
          </p:cNvSpPr>
          <p:nvPr>
            <p:ph type="body" sz="quarter" idx="21" hasCustomPrompt="1"/>
          </p:nvPr>
        </p:nvSpPr>
        <p:spPr bwMode="auto">
          <a:xfrm>
            <a:off x="3352800"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6" name="Line 1">
            <a:extLst>
              <a:ext uri="{FF2B5EF4-FFF2-40B4-BE49-F238E27FC236}">
                <a16:creationId xmlns:a16="http://schemas.microsoft.com/office/drawing/2014/main" id="{28A05DAE-CEC1-3371-4667-4D5400536CCB}"/>
              </a:ext>
              <a:ext uri="{C183D7F6-B498-43B3-948B-1728B52AA6E4}">
                <adec:decorative xmlns:adec="http://schemas.microsoft.com/office/drawing/2017/decorative" val="1"/>
              </a:ext>
            </a:extLst>
          </p:cNvPr>
          <p:cNvCxnSpPr>
            <a:cxnSpLocks/>
          </p:cNvCxnSpPr>
          <p:nvPr userDrawn="1"/>
        </p:nvCxnSpPr>
        <p:spPr bwMode="black">
          <a:xfrm>
            <a:off x="3352800"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3" name="Subhead 1">
            <a:extLst>
              <a:ext uri="{FF2B5EF4-FFF2-40B4-BE49-F238E27FC236}">
                <a16:creationId xmlns:a16="http://schemas.microsoft.com/office/drawing/2014/main" id="{D1AA6D73-0026-63CE-D799-DEC32A558554}"/>
              </a:ext>
            </a:extLst>
          </p:cNvPr>
          <p:cNvSpPr>
            <a:spLocks noGrp="1"/>
          </p:cNvSpPr>
          <p:nvPr>
            <p:ph type="body" sz="quarter" idx="15" hasCustomPrompt="1"/>
          </p:nvPr>
        </p:nvSpPr>
        <p:spPr bwMode="auto">
          <a:xfrm>
            <a:off x="3352800"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4" name="Text 1">
            <a:extLst>
              <a:ext uri="{FF2B5EF4-FFF2-40B4-BE49-F238E27FC236}">
                <a16:creationId xmlns:a16="http://schemas.microsoft.com/office/drawing/2014/main" id="{86310A57-73CF-A7ED-C6EF-F0C6DD157494}"/>
              </a:ext>
            </a:extLst>
          </p:cNvPr>
          <p:cNvSpPr>
            <a:spLocks noGrp="1"/>
          </p:cNvSpPr>
          <p:nvPr>
            <p:ph type="body" sz="quarter" idx="28" hasCustomPrompt="1"/>
          </p:nvPr>
        </p:nvSpPr>
        <p:spPr bwMode="auto">
          <a:xfrm>
            <a:off x="3352800"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2" name="Number 2">
            <a:extLst>
              <a:ext uri="{FF2B5EF4-FFF2-40B4-BE49-F238E27FC236}">
                <a16:creationId xmlns:a16="http://schemas.microsoft.com/office/drawing/2014/main" id="{45CC5686-17BA-8916-2786-52B87D862818}"/>
              </a:ext>
            </a:extLst>
          </p:cNvPr>
          <p:cNvSpPr>
            <a:spLocks noGrp="1"/>
          </p:cNvSpPr>
          <p:nvPr>
            <p:ph type="body" sz="quarter" idx="41" hasCustomPrompt="1"/>
          </p:nvPr>
        </p:nvSpPr>
        <p:spPr bwMode="auto">
          <a:xfrm>
            <a:off x="6357979"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4" name="Line 2">
            <a:extLst>
              <a:ext uri="{FF2B5EF4-FFF2-40B4-BE49-F238E27FC236}">
                <a16:creationId xmlns:a16="http://schemas.microsoft.com/office/drawing/2014/main" id="{E0A2332D-DA04-42FD-403D-6567296D240F}"/>
              </a:ext>
              <a:ext uri="{C183D7F6-B498-43B3-948B-1728B52AA6E4}">
                <adec:decorative xmlns:adec="http://schemas.microsoft.com/office/drawing/2017/decorative" val="1"/>
              </a:ext>
            </a:extLst>
          </p:cNvPr>
          <p:cNvCxnSpPr>
            <a:cxnSpLocks/>
          </p:cNvCxnSpPr>
          <p:nvPr userDrawn="1"/>
        </p:nvCxnSpPr>
        <p:spPr bwMode="black">
          <a:xfrm>
            <a:off x="6357979"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Subhead 2">
            <a:extLst>
              <a:ext uri="{FF2B5EF4-FFF2-40B4-BE49-F238E27FC236}">
                <a16:creationId xmlns:a16="http://schemas.microsoft.com/office/drawing/2014/main" id="{442420B4-5B5F-67FA-F081-20277E59F5E4}"/>
              </a:ext>
            </a:extLst>
          </p:cNvPr>
          <p:cNvSpPr>
            <a:spLocks noGrp="1"/>
          </p:cNvSpPr>
          <p:nvPr>
            <p:ph type="body" sz="quarter" idx="35" hasCustomPrompt="1"/>
          </p:nvPr>
        </p:nvSpPr>
        <p:spPr bwMode="auto">
          <a:xfrm>
            <a:off x="6357979"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6" name="Text 2">
            <a:extLst>
              <a:ext uri="{FF2B5EF4-FFF2-40B4-BE49-F238E27FC236}">
                <a16:creationId xmlns:a16="http://schemas.microsoft.com/office/drawing/2014/main" id="{ECBBB430-C6F1-D2FA-C53F-E53DC4D11278}"/>
              </a:ext>
            </a:extLst>
          </p:cNvPr>
          <p:cNvSpPr>
            <a:spLocks noGrp="1"/>
          </p:cNvSpPr>
          <p:nvPr>
            <p:ph type="body" sz="quarter" idx="36" hasCustomPrompt="1"/>
          </p:nvPr>
        </p:nvSpPr>
        <p:spPr bwMode="auto">
          <a:xfrm>
            <a:off x="6357979"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1" name="Number 3">
            <a:extLst>
              <a:ext uri="{FF2B5EF4-FFF2-40B4-BE49-F238E27FC236}">
                <a16:creationId xmlns:a16="http://schemas.microsoft.com/office/drawing/2014/main" id="{1FDBD9F7-218A-2FD5-093B-A5BECC130420}"/>
              </a:ext>
            </a:extLst>
          </p:cNvPr>
          <p:cNvSpPr>
            <a:spLocks noGrp="1"/>
          </p:cNvSpPr>
          <p:nvPr>
            <p:ph type="body" sz="quarter" idx="50" hasCustomPrompt="1"/>
          </p:nvPr>
        </p:nvSpPr>
        <p:spPr bwMode="auto">
          <a:xfrm>
            <a:off x="9363158" y="1366838"/>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5" name="Line 3">
            <a:extLst>
              <a:ext uri="{FF2B5EF4-FFF2-40B4-BE49-F238E27FC236}">
                <a16:creationId xmlns:a16="http://schemas.microsoft.com/office/drawing/2014/main" id="{AC0800F2-AC72-8A6B-5FD3-4D17E9C3DD00}"/>
              </a:ext>
              <a:ext uri="{C183D7F6-B498-43B3-948B-1728B52AA6E4}">
                <adec:decorative xmlns:adec="http://schemas.microsoft.com/office/drawing/2017/decorative" val="1"/>
              </a:ext>
            </a:extLst>
          </p:cNvPr>
          <p:cNvCxnSpPr>
            <a:cxnSpLocks/>
          </p:cNvCxnSpPr>
          <p:nvPr userDrawn="1"/>
        </p:nvCxnSpPr>
        <p:spPr bwMode="black">
          <a:xfrm>
            <a:off x="9363158" y="170209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5" name="Subhead 3">
            <a:extLst>
              <a:ext uri="{FF2B5EF4-FFF2-40B4-BE49-F238E27FC236}">
                <a16:creationId xmlns:a16="http://schemas.microsoft.com/office/drawing/2014/main" id="{EF0F097B-D332-277B-7D3D-643915FE4F94}"/>
              </a:ext>
            </a:extLst>
          </p:cNvPr>
          <p:cNvSpPr>
            <a:spLocks noGrp="1"/>
          </p:cNvSpPr>
          <p:nvPr>
            <p:ph type="body" sz="quarter" idx="44" hasCustomPrompt="1"/>
          </p:nvPr>
        </p:nvSpPr>
        <p:spPr bwMode="auto">
          <a:xfrm>
            <a:off x="9363158" y="185944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66" name="Text 3">
            <a:extLst>
              <a:ext uri="{FF2B5EF4-FFF2-40B4-BE49-F238E27FC236}">
                <a16:creationId xmlns:a16="http://schemas.microsoft.com/office/drawing/2014/main" id="{AE2F77C8-E62D-02FF-E86E-41C0A822647F}"/>
              </a:ext>
            </a:extLst>
          </p:cNvPr>
          <p:cNvSpPr>
            <a:spLocks noGrp="1"/>
          </p:cNvSpPr>
          <p:nvPr>
            <p:ph type="body" sz="quarter" idx="45" hasCustomPrompt="1"/>
          </p:nvPr>
        </p:nvSpPr>
        <p:spPr bwMode="auto">
          <a:xfrm>
            <a:off x="9363158" y="243641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41" name="Number 4">
            <a:extLst>
              <a:ext uri="{FF2B5EF4-FFF2-40B4-BE49-F238E27FC236}">
                <a16:creationId xmlns:a16="http://schemas.microsoft.com/office/drawing/2014/main" id="{615E80DC-16BD-CDE7-64B8-843D416CFB3D}"/>
              </a:ext>
            </a:extLst>
          </p:cNvPr>
          <p:cNvSpPr>
            <a:spLocks noGrp="1"/>
          </p:cNvSpPr>
          <p:nvPr>
            <p:ph type="body" sz="quarter" idx="33" hasCustomPrompt="1"/>
          </p:nvPr>
        </p:nvSpPr>
        <p:spPr bwMode="auto">
          <a:xfrm>
            <a:off x="3352800"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9" name="Line 4">
            <a:extLst>
              <a:ext uri="{FF2B5EF4-FFF2-40B4-BE49-F238E27FC236}">
                <a16:creationId xmlns:a16="http://schemas.microsoft.com/office/drawing/2014/main" id="{B0217E4B-12CF-7FA9-0CBB-F6575EFBE9F7}"/>
              </a:ext>
              <a:ext uri="{C183D7F6-B498-43B3-948B-1728B52AA6E4}">
                <adec:decorative xmlns:adec="http://schemas.microsoft.com/office/drawing/2017/decorative" val="1"/>
              </a:ext>
            </a:extLst>
          </p:cNvPr>
          <p:cNvCxnSpPr>
            <a:cxnSpLocks/>
          </p:cNvCxnSpPr>
          <p:nvPr userDrawn="1"/>
        </p:nvCxnSpPr>
        <p:spPr bwMode="black">
          <a:xfrm>
            <a:off x="3352800"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7" name="Subhead 4">
            <a:extLst>
              <a:ext uri="{FF2B5EF4-FFF2-40B4-BE49-F238E27FC236}">
                <a16:creationId xmlns:a16="http://schemas.microsoft.com/office/drawing/2014/main" id="{77C9367F-CA51-A120-983C-A9C27E000F96}"/>
              </a:ext>
            </a:extLst>
          </p:cNvPr>
          <p:cNvSpPr>
            <a:spLocks noGrp="1"/>
          </p:cNvSpPr>
          <p:nvPr>
            <p:ph type="body" sz="quarter" idx="29" hasCustomPrompt="1"/>
          </p:nvPr>
        </p:nvSpPr>
        <p:spPr bwMode="auto">
          <a:xfrm>
            <a:off x="3352800"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38" name="Text 4">
            <a:extLst>
              <a:ext uri="{FF2B5EF4-FFF2-40B4-BE49-F238E27FC236}">
                <a16:creationId xmlns:a16="http://schemas.microsoft.com/office/drawing/2014/main" id="{FD9C10A5-3071-BD2A-A547-6BCD1364993A}"/>
              </a:ext>
            </a:extLst>
          </p:cNvPr>
          <p:cNvSpPr>
            <a:spLocks noGrp="1"/>
          </p:cNvSpPr>
          <p:nvPr>
            <p:ph type="body" sz="quarter" idx="30" hasCustomPrompt="1"/>
          </p:nvPr>
        </p:nvSpPr>
        <p:spPr bwMode="auto">
          <a:xfrm>
            <a:off x="3352800"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63" name="Number 5">
            <a:extLst>
              <a:ext uri="{FF2B5EF4-FFF2-40B4-BE49-F238E27FC236}">
                <a16:creationId xmlns:a16="http://schemas.microsoft.com/office/drawing/2014/main" id="{6CEC4652-F8E4-DCC3-5042-3E6C00557C07}"/>
              </a:ext>
            </a:extLst>
          </p:cNvPr>
          <p:cNvSpPr>
            <a:spLocks noGrp="1"/>
          </p:cNvSpPr>
          <p:nvPr>
            <p:ph type="body" sz="quarter" idx="42" hasCustomPrompt="1"/>
          </p:nvPr>
        </p:nvSpPr>
        <p:spPr bwMode="auto">
          <a:xfrm>
            <a:off x="6357979"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7" name="Line 5">
            <a:extLst>
              <a:ext uri="{FF2B5EF4-FFF2-40B4-BE49-F238E27FC236}">
                <a16:creationId xmlns:a16="http://schemas.microsoft.com/office/drawing/2014/main" id="{3CA945CD-ED59-EC7C-03D8-DDFD66884308}"/>
              </a:ext>
              <a:ext uri="{C183D7F6-B498-43B3-948B-1728B52AA6E4}">
                <adec:decorative xmlns:adec="http://schemas.microsoft.com/office/drawing/2017/decorative" val="1"/>
              </a:ext>
            </a:extLst>
          </p:cNvPr>
          <p:cNvCxnSpPr>
            <a:cxnSpLocks/>
          </p:cNvCxnSpPr>
          <p:nvPr userDrawn="1"/>
        </p:nvCxnSpPr>
        <p:spPr bwMode="black">
          <a:xfrm>
            <a:off x="6357979"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39" name="Subhead 5">
            <a:extLst>
              <a:ext uri="{FF2B5EF4-FFF2-40B4-BE49-F238E27FC236}">
                <a16:creationId xmlns:a16="http://schemas.microsoft.com/office/drawing/2014/main" id="{4623BCCD-1858-2D17-F397-830FE6308850}"/>
              </a:ext>
            </a:extLst>
          </p:cNvPr>
          <p:cNvSpPr>
            <a:spLocks noGrp="1"/>
          </p:cNvSpPr>
          <p:nvPr>
            <p:ph type="body" sz="quarter" idx="31" hasCustomPrompt="1"/>
          </p:nvPr>
        </p:nvSpPr>
        <p:spPr bwMode="auto">
          <a:xfrm>
            <a:off x="6357979"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0" name="Text 5">
            <a:extLst>
              <a:ext uri="{FF2B5EF4-FFF2-40B4-BE49-F238E27FC236}">
                <a16:creationId xmlns:a16="http://schemas.microsoft.com/office/drawing/2014/main" id="{72576B02-37E1-57EC-27A1-BBA82EEE8E16}"/>
              </a:ext>
            </a:extLst>
          </p:cNvPr>
          <p:cNvSpPr>
            <a:spLocks noGrp="1"/>
          </p:cNvSpPr>
          <p:nvPr>
            <p:ph type="body" sz="quarter" idx="32" hasCustomPrompt="1"/>
          </p:nvPr>
        </p:nvSpPr>
        <p:spPr bwMode="auto">
          <a:xfrm>
            <a:off x="6357979"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72" name="Number 6">
            <a:extLst>
              <a:ext uri="{FF2B5EF4-FFF2-40B4-BE49-F238E27FC236}">
                <a16:creationId xmlns:a16="http://schemas.microsoft.com/office/drawing/2014/main" id="{E7695A2A-397C-E98A-BE9B-6421FBB4399B}"/>
              </a:ext>
            </a:extLst>
          </p:cNvPr>
          <p:cNvSpPr>
            <a:spLocks noGrp="1"/>
          </p:cNvSpPr>
          <p:nvPr>
            <p:ph type="body" sz="quarter" idx="51" hasCustomPrompt="1"/>
          </p:nvPr>
        </p:nvSpPr>
        <p:spPr bwMode="auto">
          <a:xfrm>
            <a:off x="9363158" y="3032514"/>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18" name="Line 6">
            <a:extLst>
              <a:ext uri="{FF2B5EF4-FFF2-40B4-BE49-F238E27FC236}">
                <a16:creationId xmlns:a16="http://schemas.microsoft.com/office/drawing/2014/main" id="{8B7F294F-AAAD-ACA5-9644-9934F169D5E2}"/>
              </a:ext>
              <a:ext uri="{C183D7F6-B498-43B3-948B-1728B52AA6E4}">
                <adec:decorative xmlns:adec="http://schemas.microsoft.com/office/drawing/2017/decorative" val="1"/>
              </a:ext>
            </a:extLst>
          </p:cNvPr>
          <p:cNvCxnSpPr>
            <a:cxnSpLocks/>
          </p:cNvCxnSpPr>
          <p:nvPr userDrawn="1"/>
        </p:nvCxnSpPr>
        <p:spPr bwMode="black">
          <a:xfrm>
            <a:off x="9363158" y="3367771"/>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1" name="Subhead 6">
            <a:extLst>
              <a:ext uri="{FF2B5EF4-FFF2-40B4-BE49-F238E27FC236}">
                <a16:creationId xmlns:a16="http://schemas.microsoft.com/office/drawing/2014/main" id="{EA61756F-1DD6-BF19-A628-BB945CB8EFA7}"/>
              </a:ext>
            </a:extLst>
          </p:cNvPr>
          <p:cNvSpPr>
            <a:spLocks noGrp="1"/>
          </p:cNvSpPr>
          <p:nvPr>
            <p:ph type="body" sz="quarter" idx="37" hasCustomPrompt="1"/>
          </p:nvPr>
        </p:nvSpPr>
        <p:spPr bwMode="auto">
          <a:xfrm>
            <a:off x="9363158" y="3525590"/>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8" name="Text 6">
            <a:extLst>
              <a:ext uri="{FF2B5EF4-FFF2-40B4-BE49-F238E27FC236}">
                <a16:creationId xmlns:a16="http://schemas.microsoft.com/office/drawing/2014/main" id="{3F2A6ED5-CC2D-0A11-66EE-05FC16C61A74}"/>
              </a:ext>
            </a:extLst>
          </p:cNvPr>
          <p:cNvSpPr>
            <a:spLocks noGrp="1"/>
          </p:cNvSpPr>
          <p:nvPr>
            <p:ph type="body" sz="quarter" idx="38" hasCustomPrompt="1"/>
          </p:nvPr>
        </p:nvSpPr>
        <p:spPr bwMode="auto">
          <a:xfrm>
            <a:off x="9363158" y="4102565"/>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2" name="Number 7">
            <a:extLst>
              <a:ext uri="{FF2B5EF4-FFF2-40B4-BE49-F238E27FC236}">
                <a16:creationId xmlns:a16="http://schemas.microsoft.com/office/drawing/2014/main" id="{4189D947-D6B1-4CEE-119E-BA765F8BEAAD}"/>
              </a:ext>
            </a:extLst>
          </p:cNvPr>
          <p:cNvSpPr>
            <a:spLocks noGrp="1"/>
          </p:cNvSpPr>
          <p:nvPr>
            <p:ph type="body" sz="quarter" idx="56" hasCustomPrompt="1"/>
          </p:nvPr>
        </p:nvSpPr>
        <p:spPr bwMode="auto">
          <a:xfrm>
            <a:off x="3352800"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70" name="Line 7">
            <a:extLst>
              <a:ext uri="{FF2B5EF4-FFF2-40B4-BE49-F238E27FC236}">
                <a16:creationId xmlns:a16="http://schemas.microsoft.com/office/drawing/2014/main" id="{26A63E74-AE7D-1EF6-1017-17C6C71472FB}"/>
              </a:ext>
              <a:ext uri="{C183D7F6-B498-43B3-948B-1728B52AA6E4}">
                <adec:decorative xmlns:adec="http://schemas.microsoft.com/office/drawing/2017/decorative" val="1"/>
              </a:ext>
            </a:extLst>
          </p:cNvPr>
          <p:cNvCxnSpPr>
            <a:cxnSpLocks/>
          </p:cNvCxnSpPr>
          <p:nvPr userDrawn="1"/>
        </p:nvCxnSpPr>
        <p:spPr bwMode="black">
          <a:xfrm>
            <a:off x="3352800"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Subhead 7">
            <a:extLst>
              <a:ext uri="{FF2B5EF4-FFF2-40B4-BE49-F238E27FC236}">
                <a16:creationId xmlns:a16="http://schemas.microsoft.com/office/drawing/2014/main" id="{DB5D8759-7E3D-32C0-1CEB-7D67CA610E61}"/>
              </a:ext>
            </a:extLst>
          </p:cNvPr>
          <p:cNvSpPr>
            <a:spLocks noGrp="1"/>
          </p:cNvSpPr>
          <p:nvPr>
            <p:ph type="body" sz="quarter" idx="52" hasCustomPrompt="1"/>
          </p:nvPr>
        </p:nvSpPr>
        <p:spPr bwMode="auto">
          <a:xfrm>
            <a:off x="3352800"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48" name="Text 7">
            <a:extLst>
              <a:ext uri="{FF2B5EF4-FFF2-40B4-BE49-F238E27FC236}">
                <a16:creationId xmlns:a16="http://schemas.microsoft.com/office/drawing/2014/main" id="{73B37971-6C8C-58D9-E739-9A451054A597}"/>
              </a:ext>
            </a:extLst>
          </p:cNvPr>
          <p:cNvSpPr>
            <a:spLocks noGrp="1"/>
          </p:cNvSpPr>
          <p:nvPr>
            <p:ph type="body" sz="quarter" idx="53" hasCustomPrompt="1"/>
          </p:nvPr>
        </p:nvSpPr>
        <p:spPr bwMode="auto">
          <a:xfrm>
            <a:off x="3352800"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5" name="Number 8">
            <a:extLst>
              <a:ext uri="{FF2B5EF4-FFF2-40B4-BE49-F238E27FC236}">
                <a16:creationId xmlns:a16="http://schemas.microsoft.com/office/drawing/2014/main" id="{A29A77AD-A618-1EDC-7B09-12A95CD9F8EC}"/>
              </a:ext>
            </a:extLst>
          </p:cNvPr>
          <p:cNvSpPr>
            <a:spLocks noGrp="1"/>
          </p:cNvSpPr>
          <p:nvPr>
            <p:ph type="body" sz="quarter" idx="59" hasCustomPrompt="1"/>
          </p:nvPr>
        </p:nvSpPr>
        <p:spPr bwMode="auto">
          <a:xfrm>
            <a:off x="6357979"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57" name="Line 8">
            <a:extLst>
              <a:ext uri="{FF2B5EF4-FFF2-40B4-BE49-F238E27FC236}">
                <a16:creationId xmlns:a16="http://schemas.microsoft.com/office/drawing/2014/main" id="{CDC26D80-B2C7-3F01-B512-E9D31768779F}"/>
              </a:ext>
              <a:ext uri="{C183D7F6-B498-43B3-948B-1728B52AA6E4}">
                <adec:decorative xmlns:adec="http://schemas.microsoft.com/office/drawing/2017/decorative" val="1"/>
              </a:ext>
            </a:extLst>
          </p:cNvPr>
          <p:cNvCxnSpPr>
            <a:cxnSpLocks/>
          </p:cNvCxnSpPr>
          <p:nvPr userDrawn="1"/>
        </p:nvCxnSpPr>
        <p:spPr bwMode="black">
          <a:xfrm>
            <a:off x="6357979"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Subhead 8">
            <a:extLst>
              <a:ext uri="{FF2B5EF4-FFF2-40B4-BE49-F238E27FC236}">
                <a16:creationId xmlns:a16="http://schemas.microsoft.com/office/drawing/2014/main" id="{2608EC8D-12E6-50D0-29CD-B502B8390479}"/>
              </a:ext>
            </a:extLst>
          </p:cNvPr>
          <p:cNvSpPr>
            <a:spLocks noGrp="1"/>
          </p:cNvSpPr>
          <p:nvPr>
            <p:ph type="body" sz="quarter" idx="54" hasCustomPrompt="1"/>
          </p:nvPr>
        </p:nvSpPr>
        <p:spPr bwMode="auto">
          <a:xfrm>
            <a:off x="6357979"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0" name="Text 8">
            <a:extLst>
              <a:ext uri="{FF2B5EF4-FFF2-40B4-BE49-F238E27FC236}">
                <a16:creationId xmlns:a16="http://schemas.microsoft.com/office/drawing/2014/main" id="{8D3E4D97-ED2D-7B52-E3CF-F64400A8906E}"/>
              </a:ext>
            </a:extLst>
          </p:cNvPr>
          <p:cNvSpPr>
            <a:spLocks noGrp="1"/>
          </p:cNvSpPr>
          <p:nvPr>
            <p:ph type="body" sz="quarter" idx="55" hasCustomPrompt="1"/>
          </p:nvPr>
        </p:nvSpPr>
        <p:spPr bwMode="auto">
          <a:xfrm>
            <a:off x="6357979"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6" name="Number 9">
            <a:extLst>
              <a:ext uri="{FF2B5EF4-FFF2-40B4-BE49-F238E27FC236}">
                <a16:creationId xmlns:a16="http://schemas.microsoft.com/office/drawing/2014/main" id="{79A23773-B446-B6A6-B25D-EABF7F9F1A57}"/>
              </a:ext>
            </a:extLst>
          </p:cNvPr>
          <p:cNvSpPr>
            <a:spLocks noGrp="1"/>
          </p:cNvSpPr>
          <p:nvPr>
            <p:ph type="body" sz="quarter" idx="60" hasCustomPrompt="1"/>
          </p:nvPr>
        </p:nvSpPr>
        <p:spPr bwMode="auto">
          <a:xfrm>
            <a:off x="9363158" y="4706717"/>
            <a:ext cx="457200" cy="277200"/>
          </a:xfrm>
        </p:spPr>
        <p:txBody>
          <a:bodyPr/>
          <a:lstStyle>
            <a:lvl1pPr marL="0" indent="0">
              <a:spcAft>
                <a:spcPts val="0"/>
              </a:spcAft>
              <a:buNone/>
              <a:defRPr sz="1800">
                <a:solidFill>
                  <a:srgbClr val="0D004D"/>
                </a:solidFill>
                <a:latin typeface="+mj-lt"/>
              </a:defRPr>
            </a:lvl1pPr>
            <a:lvl2pPr>
              <a:spcAft>
                <a:spcPts val="0"/>
              </a:spcAft>
              <a:defRPr/>
            </a:lvl2pPr>
            <a:lvl3pPr>
              <a:spcAft>
                <a:spcPts val="0"/>
              </a:spcAft>
              <a:defRPr/>
            </a:lvl3pPr>
            <a:lvl4pPr>
              <a:spcAft>
                <a:spcPts val="0"/>
              </a:spcAft>
              <a:defRPr/>
            </a:lvl4pPr>
            <a:lvl5pPr>
              <a:spcAft>
                <a:spcPts val="0"/>
              </a:spcAft>
              <a:defRPr/>
            </a:lvl5pPr>
          </a:lstStyle>
          <a:p>
            <a:pPr lvl="0"/>
            <a:r>
              <a:rPr lang="en-US" noProof="0"/>
              <a:t>##</a:t>
            </a:r>
          </a:p>
        </p:txBody>
      </p:sp>
      <p:cxnSp>
        <p:nvCxnSpPr>
          <p:cNvPr id="69" name="Line 9">
            <a:extLst>
              <a:ext uri="{FF2B5EF4-FFF2-40B4-BE49-F238E27FC236}">
                <a16:creationId xmlns:a16="http://schemas.microsoft.com/office/drawing/2014/main" id="{9E49BE79-9125-CEE7-9B78-02AA0DE28D04}"/>
              </a:ext>
              <a:ext uri="{C183D7F6-B498-43B3-948B-1728B52AA6E4}">
                <adec:decorative xmlns:adec="http://schemas.microsoft.com/office/drawing/2017/decorative" val="1"/>
              </a:ext>
            </a:extLst>
          </p:cNvPr>
          <p:cNvCxnSpPr>
            <a:cxnSpLocks/>
          </p:cNvCxnSpPr>
          <p:nvPr userDrawn="1"/>
        </p:nvCxnSpPr>
        <p:spPr bwMode="black">
          <a:xfrm>
            <a:off x="9363158" y="5041974"/>
            <a:ext cx="2281154"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3" name="Subhead 9">
            <a:extLst>
              <a:ext uri="{FF2B5EF4-FFF2-40B4-BE49-F238E27FC236}">
                <a16:creationId xmlns:a16="http://schemas.microsoft.com/office/drawing/2014/main" id="{62F89698-AE38-2C2C-B07E-58B4BA0CB5C1}"/>
              </a:ext>
            </a:extLst>
          </p:cNvPr>
          <p:cNvSpPr>
            <a:spLocks noGrp="1"/>
          </p:cNvSpPr>
          <p:nvPr>
            <p:ph type="body" sz="quarter" idx="57" hasCustomPrompt="1"/>
          </p:nvPr>
        </p:nvSpPr>
        <p:spPr bwMode="auto">
          <a:xfrm>
            <a:off x="9363158" y="5199793"/>
            <a:ext cx="2239200" cy="454928"/>
          </a:xfrm>
        </p:spPr>
        <p:txBody>
          <a:bodyPr/>
          <a:lstStyle>
            <a:lvl1pPr marL="0" indent="0">
              <a:spcAft>
                <a:spcPts val="0"/>
              </a:spcAft>
              <a:buNone/>
              <a:defRPr sz="1400">
                <a:solidFill>
                  <a:srgbClr val="0D004D"/>
                </a:solidFill>
                <a:latin typeface="Plus Jakarta Sans Medium" pitchFamily="2" charset="0"/>
                <a:cs typeface="Plus Jakarta Sans Medium" pitchFamily="2"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Place section title here, maximum two lines</a:t>
            </a:r>
          </a:p>
        </p:txBody>
      </p:sp>
      <p:sp>
        <p:nvSpPr>
          <p:cNvPr id="54" name="Text 9">
            <a:extLst>
              <a:ext uri="{FF2B5EF4-FFF2-40B4-BE49-F238E27FC236}">
                <a16:creationId xmlns:a16="http://schemas.microsoft.com/office/drawing/2014/main" id="{10CBEA40-6061-8ACD-F64F-2CE0ADF6DD2E}"/>
              </a:ext>
            </a:extLst>
          </p:cNvPr>
          <p:cNvSpPr>
            <a:spLocks noGrp="1"/>
          </p:cNvSpPr>
          <p:nvPr>
            <p:ph type="body" sz="quarter" idx="58" hasCustomPrompt="1"/>
          </p:nvPr>
        </p:nvSpPr>
        <p:spPr bwMode="auto">
          <a:xfrm>
            <a:off x="9363158" y="5776768"/>
            <a:ext cx="2239200" cy="266400"/>
          </a:xfrm>
        </p:spPr>
        <p:txBody>
          <a:bodyPr/>
          <a:lstStyle>
            <a:lvl1pPr marL="0" indent="0">
              <a:spcAft>
                <a:spcPts val="0"/>
              </a:spcAft>
              <a:buNone/>
              <a:defRPr sz="1000">
                <a:solidFill>
                  <a:srgbClr val="0D004D"/>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noProof="0"/>
              <a:t>Optional details here</a:t>
            </a:r>
          </a:p>
        </p:txBody>
      </p:sp>
      <p:sp>
        <p:nvSpPr>
          <p:cNvPr id="5" name="Footer Placeholder 4">
            <a:extLst>
              <a:ext uri="{FF2B5EF4-FFF2-40B4-BE49-F238E27FC236}">
                <a16:creationId xmlns:a16="http://schemas.microsoft.com/office/drawing/2014/main" id="{1B175E1B-1989-9922-4C9F-4E917949A65F}"/>
              </a:ext>
            </a:extLst>
          </p:cNvPr>
          <p:cNvSpPr>
            <a:spLocks noGrp="1" noRot="1" noMove="1" noResize="1" noEditPoints="1" noAdjustHandles="1" noChangeArrowheads="1" noChangeShapeType="1"/>
          </p:cNvSpPr>
          <p:nvPr>
            <p:ph type="ftr" sz="quarter" idx="12"/>
          </p:nvPr>
        </p:nvSpPr>
        <p:spPr bwMode="auto"/>
        <p:txBody>
          <a:bodyPr/>
          <a:lstStyle/>
          <a:p>
            <a:r>
              <a:rPr lang="en-US" noProof="0"/>
              <a:t>Copyright 2025 Pearson. All rights reserved.</a:t>
            </a:r>
          </a:p>
        </p:txBody>
      </p:sp>
      <p:sp>
        <p:nvSpPr>
          <p:cNvPr id="3" name="Slide Number Placeholder 2">
            <a:extLst>
              <a:ext uri="{FF2B5EF4-FFF2-40B4-BE49-F238E27FC236}">
                <a16:creationId xmlns:a16="http://schemas.microsoft.com/office/drawing/2014/main" id="{7A3119BF-1EDA-C737-9ADD-5D50B765B874}"/>
              </a:ext>
            </a:extLst>
          </p:cNvPr>
          <p:cNvSpPr>
            <a:spLocks noGrp="1" noRot="1" noMove="1" noResize="1" noEditPoints="1" noAdjustHandles="1" noChangeArrowheads="1" noChangeShapeType="1"/>
          </p:cNvSpPr>
          <p:nvPr>
            <p:ph type="sldNum" sz="quarter" idx="10"/>
          </p:nvPr>
        </p:nvSpPr>
        <p:spPr bwMode="auto"/>
        <p:txBody>
          <a:body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287717245"/>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Dark">
    <p:bg>
      <p:bgRef idx="1001">
        <a:schemeClr val="bg2"/>
      </p:bgRef>
    </p:bg>
    <p:spTree>
      <p:nvGrpSpPr>
        <p:cNvPr id="1" name=""/>
        <p:cNvGrpSpPr/>
        <p:nvPr/>
      </p:nvGrpSpPr>
      <p:grpSpPr>
        <a:xfrm>
          <a:off x="0" y="0"/>
          <a:ext cx="0" cy="0"/>
          <a:chOff x="0" y="0"/>
          <a:chExt cx="0" cy="0"/>
        </a:xfrm>
      </p:grpSpPr>
      <p:pic>
        <p:nvPicPr>
          <p:cNvPr id="8" name="Graphic Waves">
            <a:extLst>
              <a:ext uri="{FF2B5EF4-FFF2-40B4-BE49-F238E27FC236}">
                <a16:creationId xmlns:a16="http://schemas.microsoft.com/office/drawing/2014/main" id="{FEB9DA5B-0AEE-2611-BA2F-676C1821F8E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4"/>
            <a:ext cx="6858000" cy="12192004"/>
          </a:xfrm>
          <a:prstGeom prst="rect">
            <a:avLst/>
          </a:prstGeom>
        </p:spPr>
      </p:pic>
      <p:sp>
        <p:nvSpPr>
          <p:cNvPr id="7" name="Section">
            <a:extLst>
              <a:ext uri="{FF2B5EF4-FFF2-40B4-BE49-F238E27FC236}">
                <a16:creationId xmlns:a16="http://schemas.microsoft.com/office/drawing/2014/main" id="{5C187443-A92A-0149-1F5A-935F6C773F6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3" name="Title">
            <a:extLst>
              <a:ext uri="{FF2B5EF4-FFF2-40B4-BE49-F238E27FC236}">
                <a16:creationId xmlns:a16="http://schemas.microsoft.com/office/drawing/2014/main" id="{0DB1031E-B455-7C96-2F2E-31B84195045A}"/>
              </a:ext>
            </a:extLst>
          </p:cNvPr>
          <p:cNvSpPr>
            <a:spLocks noGrp="1"/>
          </p:cNvSpPr>
          <p:nvPr>
            <p:ph type="title" hasCustomPrompt="1"/>
          </p:nvPr>
        </p:nvSpPr>
        <p:spPr bwMode="black">
          <a:xfrm>
            <a:off x="-6" y="-457200"/>
            <a:ext cx="12192005"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4" name="Key Statement">
            <a:extLst>
              <a:ext uri="{FF2B5EF4-FFF2-40B4-BE49-F238E27FC236}">
                <a16:creationId xmlns:a16="http://schemas.microsoft.com/office/drawing/2014/main" id="{DF59F518-A58A-DA4E-D000-B06F38F5731E}"/>
              </a:ext>
            </a:extLst>
          </p:cNvPr>
          <p:cNvSpPr>
            <a:spLocks noGrp="1"/>
          </p:cNvSpPr>
          <p:nvPr>
            <p:ph type="body" sz="quarter" idx="28" hasCustomPrompt="1"/>
          </p:nvPr>
        </p:nvSpPr>
        <p:spPr bwMode="white">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001543467"/>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ey Statement Center with Graphic Waves">
    <p:bg>
      <p:bgRef idx="1001">
        <a:schemeClr val="bg1"/>
      </p:bgRef>
    </p:bg>
    <p:spTree>
      <p:nvGrpSpPr>
        <p:cNvPr id="1" name=""/>
        <p:cNvGrpSpPr/>
        <p:nvPr/>
      </p:nvGrpSpPr>
      <p:grpSpPr>
        <a:xfrm>
          <a:off x="0" y="0"/>
          <a:ext cx="0" cy="0"/>
          <a:chOff x="0" y="0"/>
          <a:chExt cx="0" cy="0"/>
        </a:xfrm>
      </p:grpSpPr>
      <p:pic>
        <p:nvPicPr>
          <p:cNvPr id="11" name="Graphic Waves">
            <a:extLst>
              <a:ext uri="{FF2B5EF4-FFF2-40B4-BE49-F238E27FC236}">
                <a16:creationId xmlns:a16="http://schemas.microsoft.com/office/drawing/2014/main" id="{B2EE3A11-5D69-EC16-D71B-41EE797440F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6998" y="-2667005"/>
            <a:ext cx="6858004" cy="12192001"/>
          </a:xfrm>
          <a:prstGeom prst="rect">
            <a:avLst/>
          </a:prstGeom>
        </p:spPr>
      </p:pic>
      <p:sp>
        <p:nvSpPr>
          <p:cNvPr id="7" name="Section">
            <a:extLst>
              <a:ext uri="{FF2B5EF4-FFF2-40B4-BE49-F238E27FC236}">
                <a16:creationId xmlns:a16="http://schemas.microsoft.com/office/drawing/2014/main" id="{225F523C-3CEF-C713-D3C1-A384BCBAED37}"/>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lgn="l">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AEEEBC68-CD64-A2F0-8E7D-7276F35536BC}"/>
              </a:ext>
            </a:extLst>
          </p:cNvPr>
          <p:cNvSpPr>
            <a:spLocks noGrp="1"/>
          </p:cNvSpPr>
          <p:nvPr>
            <p:ph type="body" sz="quarter" idx="28" hasCustomPrompt="1"/>
          </p:nvPr>
        </p:nvSpPr>
        <p:spPr>
          <a:xfrm>
            <a:off x="550863" y="1368425"/>
            <a:ext cx="11091862" cy="2060575"/>
          </a:xfrm>
        </p:spPr>
        <p:txBody>
          <a:bodyPr anchor="t"/>
          <a:lstStyle>
            <a:lvl1pPr marL="0" indent="0" algn="ctr">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bg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bg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034275257"/>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Dark">
    <p:bg bwMode="gray">
      <p:bgRef idx="1001">
        <a:schemeClr val="bg2"/>
      </p:bgRef>
    </p:bg>
    <p:spTree>
      <p:nvGrpSpPr>
        <p:cNvPr id="1" name=""/>
        <p:cNvGrpSpPr/>
        <p:nvPr/>
      </p:nvGrpSpPr>
      <p:grpSpPr>
        <a:xfrm>
          <a:off x="0" y="0"/>
          <a:ext cx="0" cy="0"/>
          <a:chOff x="0" y="0"/>
          <a:chExt cx="0" cy="0"/>
        </a:xfrm>
      </p:grpSpPr>
      <p:sp>
        <p:nvSpPr>
          <p:cNvPr id="9" name="Line Waves">
            <a:extLst>
              <a:ext uri="{FF2B5EF4-FFF2-40B4-BE49-F238E27FC236}">
                <a16:creationId xmlns:a16="http://schemas.microsoft.com/office/drawing/2014/main" id="{3D9BCF7C-88DD-1B88-1F50-E770BF3BCF8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135B03E3-4DB4-023A-A1D2-99D24E329189}"/>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69F57BCC-95EF-9C53-BEC2-D8958DAB408C}"/>
              </a:ext>
            </a:extLst>
          </p:cNvPr>
          <p:cNvSpPr>
            <a:spLocks noGrp="1"/>
          </p:cNvSpPr>
          <p:nvPr>
            <p:ph type="body" sz="quarter" idx="28" hasCustomPrompt="1"/>
          </p:nvPr>
        </p:nvSpPr>
        <p:spPr bwMode="white">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106338943"/>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ey Statement Left with Line Waves">
    <p:bg bwMode="ltGray">
      <p:bgPr>
        <a:solidFill>
          <a:srgbClr val="EDECF6"/>
        </a:solidFill>
        <a:effectLst/>
      </p:bgPr>
    </p:bg>
    <p:spTree>
      <p:nvGrpSpPr>
        <p:cNvPr id="1" name=""/>
        <p:cNvGrpSpPr/>
        <p:nvPr/>
      </p:nvGrpSpPr>
      <p:grpSpPr>
        <a:xfrm>
          <a:off x="0" y="0"/>
          <a:ext cx="0" cy="0"/>
          <a:chOff x="0" y="0"/>
          <a:chExt cx="0" cy="0"/>
        </a:xfrm>
      </p:grpSpPr>
      <p:sp>
        <p:nvSpPr>
          <p:cNvPr id="7" name="Line Waves">
            <a:extLst>
              <a:ext uri="{FF2B5EF4-FFF2-40B4-BE49-F238E27FC236}">
                <a16:creationId xmlns:a16="http://schemas.microsoft.com/office/drawing/2014/main" id="{911A2453-AC41-EE81-E953-43830E68389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6155506" y="-5633"/>
            <a:ext cx="5473808" cy="6881122"/>
          </a:xfrm>
          <a:custGeom>
            <a:avLst/>
            <a:gdLst>
              <a:gd name="connsiteX0" fmla="*/ 3028051 w 5473808"/>
              <a:gd name="connsiteY0" fmla="*/ 1049274 h 6881122"/>
              <a:gd name="connsiteX1" fmla="*/ 3486113 w 5473808"/>
              <a:gd name="connsiteY1" fmla="*/ 1381194 h 6881122"/>
              <a:gd name="connsiteX2" fmla="*/ 4740527 w 5473808"/>
              <a:gd name="connsiteY2" fmla="*/ 3375897 h 6881122"/>
              <a:gd name="connsiteX3" fmla="*/ 3486113 w 5473808"/>
              <a:gd name="connsiteY3" fmla="*/ 5370601 h 6881122"/>
              <a:gd name="connsiteX4" fmla="*/ 3079017 w 5473808"/>
              <a:gd name="connsiteY4" fmla="*/ 5668755 h 6881122"/>
              <a:gd name="connsiteX5" fmla="*/ 3079017 w 5473808"/>
              <a:gd name="connsiteY5" fmla="*/ 5669393 h 6881122"/>
              <a:gd name="connsiteX6" fmla="*/ 5441317 w 5473808"/>
              <a:gd name="connsiteY6" fmla="*/ 3370800 h 6881122"/>
              <a:gd name="connsiteX7" fmla="*/ 3028051 w 5473808"/>
              <a:gd name="connsiteY7" fmla="*/ 1049274 h 6881122"/>
              <a:gd name="connsiteX8" fmla="*/ 2216408 w 5473808"/>
              <a:gd name="connsiteY8" fmla="*/ 631348 h 6881122"/>
              <a:gd name="connsiteX9" fmla="*/ 4007883 w 5473808"/>
              <a:gd name="connsiteY9" fmla="*/ 3382269 h 6881122"/>
              <a:gd name="connsiteX10" fmla="*/ 2404613 w 5473808"/>
              <a:gd name="connsiteY10" fmla="*/ 5992694 h 6881122"/>
              <a:gd name="connsiteX11" fmla="*/ 2262190 w 5473808"/>
              <a:gd name="connsiteY11" fmla="*/ 6100116 h 6881122"/>
              <a:gd name="connsiteX12" fmla="*/ 2259730 w 5473808"/>
              <a:gd name="connsiteY12" fmla="*/ 6101334 h 6881122"/>
              <a:gd name="connsiteX13" fmla="*/ 2259730 w 5473808"/>
              <a:gd name="connsiteY13" fmla="*/ 6101971 h 6881122"/>
              <a:gd name="connsiteX14" fmla="*/ 2262190 w 5473808"/>
              <a:gd name="connsiteY14" fmla="*/ 6100116 h 6881122"/>
              <a:gd name="connsiteX15" fmla="*/ 2320243 w 5473808"/>
              <a:gd name="connsiteY15" fmla="*/ 6071364 h 6881122"/>
              <a:gd name="connsiteX16" fmla="*/ 2912739 w 5473808"/>
              <a:gd name="connsiteY16" fmla="*/ 5740745 h 6881122"/>
              <a:gd name="connsiteX17" fmla="*/ 3466363 w 5473808"/>
              <a:gd name="connsiteY17" fmla="*/ 5345755 h 6881122"/>
              <a:gd name="connsiteX18" fmla="*/ 4708673 w 5473808"/>
              <a:gd name="connsiteY18" fmla="*/ 3375897 h 6881122"/>
              <a:gd name="connsiteX19" fmla="*/ 3466363 w 5473808"/>
              <a:gd name="connsiteY19" fmla="*/ 1406040 h 6881122"/>
              <a:gd name="connsiteX20" fmla="*/ 2738178 w 5473808"/>
              <a:gd name="connsiteY20" fmla="*/ 907205 h 6881122"/>
              <a:gd name="connsiteX21" fmla="*/ 2747097 w 5473808"/>
              <a:gd name="connsiteY21" fmla="*/ 908479 h 6881122"/>
              <a:gd name="connsiteX22" fmla="*/ 2216408 w 5473808"/>
              <a:gd name="connsiteY22" fmla="*/ 631348 h 6881122"/>
              <a:gd name="connsiteX23" fmla="*/ 1469111 w 5473808"/>
              <a:gd name="connsiteY23" fmla="*/ 244002 h 6881122"/>
              <a:gd name="connsiteX24" fmla="*/ 3275238 w 5473808"/>
              <a:gd name="connsiteY24" fmla="*/ 3388001 h 6881122"/>
              <a:gd name="connsiteX25" fmla="*/ 3274602 w 5473808"/>
              <a:gd name="connsiteY25" fmla="*/ 3388001 h 6881122"/>
              <a:gd name="connsiteX26" fmla="*/ 1493320 w 5473808"/>
              <a:gd name="connsiteY26" fmla="*/ 6512252 h 6881122"/>
              <a:gd name="connsiteX27" fmla="*/ 2125942 w 5473808"/>
              <a:gd name="connsiteY27" fmla="*/ 6154211 h 6881122"/>
              <a:gd name="connsiteX28" fmla="*/ 2801886 w 5473808"/>
              <a:gd name="connsiteY28" fmla="*/ 5605047 h 6881122"/>
              <a:gd name="connsiteX29" fmla="*/ 3975392 w 5473808"/>
              <a:gd name="connsiteY29" fmla="*/ 3381631 h 6881122"/>
              <a:gd name="connsiteX30" fmla="*/ 2801886 w 5473808"/>
              <a:gd name="connsiteY30" fmla="*/ 1158215 h 6881122"/>
              <a:gd name="connsiteX31" fmla="*/ 2097911 w 5473808"/>
              <a:gd name="connsiteY31" fmla="*/ 589938 h 6881122"/>
              <a:gd name="connsiteX32" fmla="*/ 2083258 w 5473808"/>
              <a:gd name="connsiteY32" fmla="*/ 587390 h 6881122"/>
              <a:gd name="connsiteX33" fmla="*/ 2083258 w 5473808"/>
              <a:gd name="connsiteY33" fmla="*/ 579745 h 6881122"/>
              <a:gd name="connsiteX34" fmla="*/ 1469111 w 5473808"/>
              <a:gd name="connsiteY34" fmla="*/ 244002 h 6881122"/>
              <a:gd name="connsiteX35" fmla="*/ 501384 w 5473808"/>
              <a:gd name="connsiteY35" fmla="*/ 636 h 6881122"/>
              <a:gd name="connsiteX36" fmla="*/ 542157 w 5473808"/>
              <a:gd name="connsiteY36" fmla="*/ 636 h 6881122"/>
              <a:gd name="connsiteX37" fmla="*/ 837763 w 5473808"/>
              <a:gd name="connsiteY37" fmla="*/ 399449 h 6881122"/>
              <a:gd name="connsiteX38" fmla="*/ 1809314 w 5473808"/>
              <a:gd name="connsiteY38" fmla="*/ 3399469 h 6881122"/>
              <a:gd name="connsiteX39" fmla="*/ 1808039 w 5473808"/>
              <a:gd name="connsiteY39" fmla="*/ 3399469 h 6881122"/>
              <a:gd name="connsiteX40" fmla="*/ 836489 w 5473808"/>
              <a:gd name="connsiteY40" fmla="*/ 6399488 h 6881122"/>
              <a:gd name="connsiteX41" fmla="*/ 471441 w 5473808"/>
              <a:gd name="connsiteY41" fmla="*/ 6881122 h 6881122"/>
              <a:gd name="connsiteX42" fmla="*/ 430668 w 5473808"/>
              <a:gd name="connsiteY42" fmla="*/ 6881122 h 6881122"/>
              <a:gd name="connsiteX43" fmla="*/ 810369 w 5473808"/>
              <a:gd name="connsiteY43" fmla="*/ 6381650 h 6881122"/>
              <a:gd name="connsiteX44" fmla="*/ 1776822 w 5473808"/>
              <a:gd name="connsiteY44" fmla="*/ 3399469 h 6881122"/>
              <a:gd name="connsiteX45" fmla="*/ 811006 w 5473808"/>
              <a:gd name="connsiteY45" fmla="*/ 417288 h 6881122"/>
              <a:gd name="connsiteX46" fmla="*/ 501384 w 5473808"/>
              <a:gd name="connsiteY46" fmla="*/ 636 h 6881122"/>
              <a:gd name="connsiteX47" fmla="*/ 45233 w 5473808"/>
              <a:gd name="connsiteY47" fmla="*/ 636 h 6881122"/>
              <a:gd name="connsiteX48" fmla="*/ 78361 w 5473808"/>
              <a:gd name="connsiteY48" fmla="*/ 636 h 6881122"/>
              <a:gd name="connsiteX49" fmla="*/ 1076668 w 5473808"/>
              <a:gd name="connsiteY49" fmla="*/ 3405202 h 6881122"/>
              <a:gd name="connsiteX50" fmla="*/ 32491 w 5473808"/>
              <a:gd name="connsiteY50" fmla="*/ 6881122 h 6881122"/>
              <a:gd name="connsiteX51" fmla="*/ 0 w 5473808"/>
              <a:gd name="connsiteY51" fmla="*/ 6881122 h 6881122"/>
              <a:gd name="connsiteX52" fmla="*/ 1044814 w 5473808"/>
              <a:gd name="connsiteY52" fmla="*/ 3405202 h 6881122"/>
              <a:gd name="connsiteX53" fmla="*/ 45233 w 5473808"/>
              <a:gd name="connsiteY53" fmla="*/ 636 h 6881122"/>
              <a:gd name="connsiteX54" fmla="*/ 1059467 w 5473808"/>
              <a:gd name="connsiteY54" fmla="*/ 0 h 6881122"/>
              <a:gd name="connsiteX55" fmla="*/ 1120627 w 5473808"/>
              <a:gd name="connsiteY55" fmla="*/ 0 h 6881122"/>
              <a:gd name="connsiteX56" fmla="*/ 1428975 w 5473808"/>
              <a:gd name="connsiteY56" fmla="*/ 212148 h 6881122"/>
              <a:gd name="connsiteX57" fmla="*/ 1428975 w 5473808"/>
              <a:gd name="connsiteY57" fmla="*/ 205140 h 6881122"/>
              <a:gd name="connsiteX58" fmla="*/ 2118298 w 5473808"/>
              <a:gd name="connsiteY58" fmla="*/ 561906 h 6881122"/>
              <a:gd name="connsiteX59" fmla="*/ 2875151 w 5473808"/>
              <a:gd name="connsiteY59" fmla="*/ 949889 h 6881122"/>
              <a:gd name="connsiteX60" fmla="*/ 4148041 w 5473808"/>
              <a:gd name="connsiteY60" fmla="*/ 1625833 h 6881122"/>
              <a:gd name="connsiteX61" fmla="*/ 4148678 w 5473808"/>
              <a:gd name="connsiteY61" fmla="*/ 1625833 h 6881122"/>
              <a:gd name="connsiteX62" fmla="*/ 5473808 w 5473808"/>
              <a:gd name="connsiteY62" fmla="*/ 3369527 h 6881122"/>
              <a:gd name="connsiteX63" fmla="*/ 4148678 w 5473808"/>
              <a:gd name="connsiteY63" fmla="*/ 5113220 h 6881122"/>
              <a:gd name="connsiteX64" fmla="*/ 2925480 w 5473808"/>
              <a:gd name="connsiteY64" fmla="*/ 5769414 h 6881122"/>
              <a:gd name="connsiteX65" fmla="*/ 2150789 w 5473808"/>
              <a:gd name="connsiteY65" fmla="*/ 6179058 h 6881122"/>
              <a:gd name="connsiteX66" fmla="*/ 1437257 w 5473808"/>
              <a:gd name="connsiteY66" fmla="*/ 6556211 h 6881122"/>
              <a:gd name="connsiteX67" fmla="*/ 919946 w 5473808"/>
              <a:gd name="connsiteY67" fmla="*/ 6880485 h 6881122"/>
              <a:gd name="connsiteX68" fmla="*/ 824384 w 5473808"/>
              <a:gd name="connsiteY68" fmla="*/ 6880485 h 6881122"/>
              <a:gd name="connsiteX69" fmla="*/ 2139321 w 5473808"/>
              <a:gd name="connsiteY69" fmla="*/ 5863702 h 6881122"/>
              <a:gd name="connsiteX70" fmla="*/ 3244021 w 5473808"/>
              <a:gd name="connsiteY70" fmla="*/ 3387364 h 6881122"/>
              <a:gd name="connsiteX71" fmla="*/ 2139321 w 5473808"/>
              <a:gd name="connsiteY71" fmla="*/ 911027 h 6881122"/>
              <a:gd name="connsiteX72" fmla="*/ 1059467 w 5473808"/>
              <a:gd name="connsiteY72" fmla="*/ 0 h 6881122"/>
              <a:gd name="connsiteX73" fmla="*/ 861972 w 5473808"/>
              <a:gd name="connsiteY73" fmla="*/ 0 h 6881122"/>
              <a:gd name="connsiteX74" fmla="*/ 909753 w 5473808"/>
              <a:gd name="connsiteY74" fmla="*/ 0 h 6881122"/>
              <a:gd name="connsiteX75" fmla="*/ 1500328 w 5473808"/>
              <a:gd name="connsiteY75" fmla="*/ 644090 h 6881122"/>
              <a:gd name="connsiteX76" fmla="*/ 2542594 w 5473808"/>
              <a:gd name="connsiteY76" fmla="*/ 3393098 h 6881122"/>
              <a:gd name="connsiteX77" fmla="*/ 1500328 w 5473808"/>
              <a:gd name="connsiteY77" fmla="*/ 6142107 h 6881122"/>
              <a:gd name="connsiteX78" fmla="*/ 1499691 w 5473808"/>
              <a:gd name="connsiteY78" fmla="*/ 6141470 h 6881122"/>
              <a:gd name="connsiteX79" fmla="*/ 803361 w 5473808"/>
              <a:gd name="connsiteY79" fmla="*/ 6880485 h 6881122"/>
              <a:gd name="connsiteX80" fmla="*/ 753668 w 5473808"/>
              <a:gd name="connsiteY80" fmla="*/ 6880485 h 6881122"/>
              <a:gd name="connsiteX81" fmla="*/ 1474845 w 5473808"/>
              <a:gd name="connsiteY81" fmla="*/ 6122357 h 6881122"/>
              <a:gd name="connsiteX82" fmla="*/ 2510103 w 5473808"/>
              <a:gd name="connsiteY82" fmla="*/ 3393098 h 6881122"/>
              <a:gd name="connsiteX83" fmla="*/ 1474845 w 5473808"/>
              <a:gd name="connsiteY83" fmla="*/ 663840 h 6881122"/>
              <a:gd name="connsiteX84" fmla="*/ 861972 w 5473808"/>
              <a:gd name="connsiteY84" fmla="*/ 0 h 688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473808" h="6881122">
                <a:moveTo>
                  <a:pt x="3028051" y="1049274"/>
                </a:moveTo>
                <a:cubicBezTo>
                  <a:pt x="3177765" y="1148022"/>
                  <a:pt x="3333850" y="1259511"/>
                  <a:pt x="3486113" y="1381194"/>
                </a:cubicBezTo>
                <a:cubicBezTo>
                  <a:pt x="4058212" y="1837345"/>
                  <a:pt x="4740527" y="2554062"/>
                  <a:pt x="4740527" y="3375897"/>
                </a:cubicBezTo>
                <a:cubicBezTo>
                  <a:pt x="4740527" y="4197733"/>
                  <a:pt x="4058212" y="4914450"/>
                  <a:pt x="3486113" y="5370601"/>
                </a:cubicBezTo>
                <a:cubicBezTo>
                  <a:pt x="3350414" y="5478905"/>
                  <a:pt x="3212805" y="5578290"/>
                  <a:pt x="3079017" y="5668755"/>
                </a:cubicBezTo>
                <a:lnTo>
                  <a:pt x="3079017" y="5669393"/>
                </a:lnTo>
                <a:cubicBezTo>
                  <a:pt x="3808476" y="5338110"/>
                  <a:pt x="5441317" y="4451291"/>
                  <a:pt x="5441317" y="3370800"/>
                </a:cubicBezTo>
                <a:cubicBezTo>
                  <a:pt x="5441317" y="2290309"/>
                  <a:pt x="3728841" y="1360170"/>
                  <a:pt x="3028051" y="1049274"/>
                </a:cubicBezTo>
                <a:close/>
                <a:moveTo>
                  <a:pt x="2216408" y="631348"/>
                </a:moveTo>
                <a:cubicBezTo>
                  <a:pt x="2982181" y="1179239"/>
                  <a:pt x="4007883" y="2225328"/>
                  <a:pt x="4007883" y="3382269"/>
                </a:cubicBezTo>
                <a:cubicBezTo>
                  <a:pt x="4007883" y="4466900"/>
                  <a:pt x="3139423" y="5420507"/>
                  <a:pt x="2404613" y="5992694"/>
                </a:cubicBezTo>
                <a:lnTo>
                  <a:pt x="2262190" y="6100116"/>
                </a:lnTo>
                <a:lnTo>
                  <a:pt x="2259730" y="6101334"/>
                </a:lnTo>
                <a:lnTo>
                  <a:pt x="2259730" y="6101971"/>
                </a:lnTo>
                <a:lnTo>
                  <a:pt x="2262190" y="6100116"/>
                </a:lnTo>
                <a:lnTo>
                  <a:pt x="2320243" y="6071364"/>
                </a:lnTo>
                <a:cubicBezTo>
                  <a:pt x="2488800" y="5982539"/>
                  <a:pt x="2828564" y="5775308"/>
                  <a:pt x="2912739" y="5740745"/>
                </a:cubicBezTo>
                <a:cubicBezTo>
                  <a:pt x="3087937" y="5629256"/>
                  <a:pt x="3276513" y="5497380"/>
                  <a:pt x="3466363" y="5345755"/>
                </a:cubicBezTo>
                <a:cubicBezTo>
                  <a:pt x="4033366" y="4894063"/>
                  <a:pt x="4708673" y="4184991"/>
                  <a:pt x="4708673" y="3375897"/>
                </a:cubicBezTo>
                <a:cubicBezTo>
                  <a:pt x="4708673" y="2566804"/>
                  <a:pt x="4033366" y="1857731"/>
                  <a:pt x="3466363" y="1406040"/>
                </a:cubicBezTo>
                <a:cubicBezTo>
                  <a:pt x="3259311" y="1241036"/>
                  <a:pt x="2738178" y="907205"/>
                  <a:pt x="2738178" y="907205"/>
                </a:cubicBezTo>
                <a:cubicBezTo>
                  <a:pt x="2740090" y="907205"/>
                  <a:pt x="2743912" y="908479"/>
                  <a:pt x="2747097" y="908479"/>
                </a:cubicBezTo>
                <a:cubicBezTo>
                  <a:pt x="2524756" y="775329"/>
                  <a:pt x="2336817" y="681678"/>
                  <a:pt x="2216408" y="631348"/>
                </a:cubicBezTo>
                <a:close/>
                <a:moveTo>
                  <a:pt x="1469111" y="244002"/>
                </a:moveTo>
                <a:cubicBezTo>
                  <a:pt x="2223416" y="832666"/>
                  <a:pt x="3275238" y="2026558"/>
                  <a:pt x="3275238" y="3388001"/>
                </a:cubicBezTo>
                <a:lnTo>
                  <a:pt x="3274602" y="3388001"/>
                </a:lnTo>
                <a:cubicBezTo>
                  <a:pt x="3274602" y="4734793"/>
                  <a:pt x="2245714" y="5917217"/>
                  <a:pt x="1493320" y="6512252"/>
                </a:cubicBezTo>
                <a:cubicBezTo>
                  <a:pt x="1609269" y="6475301"/>
                  <a:pt x="2106830" y="6159945"/>
                  <a:pt x="2125942" y="6154211"/>
                </a:cubicBezTo>
                <a:cubicBezTo>
                  <a:pt x="2337454" y="6007046"/>
                  <a:pt x="2572537" y="5821018"/>
                  <a:pt x="2801886" y="5605047"/>
                </a:cubicBezTo>
                <a:cubicBezTo>
                  <a:pt x="3337035" y="5099841"/>
                  <a:pt x="3975392" y="4304762"/>
                  <a:pt x="3975392" y="3381631"/>
                </a:cubicBezTo>
                <a:cubicBezTo>
                  <a:pt x="3975392" y="2458500"/>
                  <a:pt x="3337035" y="1662784"/>
                  <a:pt x="2801886" y="1158215"/>
                </a:cubicBezTo>
                <a:cubicBezTo>
                  <a:pt x="2562344" y="932688"/>
                  <a:pt x="2316430" y="740289"/>
                  <a:pt x="2097911" y="589938"/>
                </a:cubicBezTo>
                <a:cubicBezTo>
                  <a:pt x="2092814" y="588664"/>
                  <a:pt x="2087081" y="587390"/>
                  <a:pt x="2083258" y="587390"/>
                </a:cubicBezTo>
                <a:lnTo>
                  <a:pt x="2083258" y="579745"/>
                </a:lnTo>
                <a:cubicBezTo>
                  <a:pt x="1806127" y="390531"/>
                  <a:pt x="1576778" y="271397"/>
                  <a:pt x="1469111" y="244002"/>
                </a:cubicBezTo>
                <a:close/>
                <a:moveTo>
                  <a:pt x="501384" y="636"/>
                </a:moveTo>
                <a:lnTo>
                  <a:pt x="542157" y="636"/>
                </a:lnTo>
                <a:cubicBezTo>
                  <a:pt x="640905" y="122319"/>
                  <a:pt x="740290" y="255469"/>
                  <a:pt x="837763" y="399449"/>
                </a:cubicBezTo>
                <a:cubicBezTo>
                  <a:pt x="1200900" y="937148"/>
                  <a:pt x="1809314" y="2041211"/>
                  <a:pt x="1809314" y="3399469"/>
                </a:cubicBezTo>
                <a:lnTo>
                  <a:pt x="1808039" y="3399469"/>
                </a:lnTo>
                <a:cubicBezTo>
                  <a:pt x="1808039" y="4758365"/>
                  <a:pt x="1199626" y="5862428"/>
                  <a:pt x="836489" y="6399488"/>
                </a:cubicBezTo>
                <a:cubicBezTo>
                  <a:pt x="716081" y="6577234"/>
                  <a:pt x="593124" y="6737779"/>
                  <a:pt x="471441" y="6881122"/>
                </a:cubicBezTo>
                <a:lnTo>
                  <a:pt x="430668" y="6881122"/>
                </a:lnTo>
                <a:cubicBezTo>
                  <a:pt x="556810" y="6733956"/>
                  <a:pt x="684864" y="6567041"/>
                  <a:pt x="810369" y="6381650"/>
                </a:cubicBezTo>
                <a:cubicBezTo>
                  <a:pt x="1171594" y="5847138"/>
                  <a:pt x="1776822" y="4749446"/>
                  <a:pt x="1776822" y="3399469"/>
                </a:cubicBezTo>
                <a:cubicBezTo>
                  <a:pt x="1776822" y="2049493"/>
                  <a:pt x="1171594" y="951801"/>
                  <a:pt x="811006" y="417288"/>
                </a:cubicBezTo>
                <a:cubicBezTo>
                  <a:pt x="709073" y="265663"/>
                  <a:pt x="604591" y="126778"/>
                  <a:pt x="501384" y="636"/>
                </a:cubicBezTo>
                <a:close/>
                <a:moveTo>
                  <a:pt x="45233" y="636"/>
                </a:moveTo>
                <a:lnTo>
                  <a:pt x="78361" y="636"/>
                </a:lnTo>
                <a:cubicBezTo>
                  <a:pt x="609050" y="847318"/>
                  <a:pt x="1076668" y="2027831"/>
                  <a:pt x="1076668" y="3405202"/>
                </a:cubicBezTo>
                <a:cubicBezTo>
                  <a:pt x="1076668" y="4782574"/>
                  <a:pt x="581656" y="6032529"/>
                  <a:pt x="32491" y="6881122"/>
                </a:cubicBezTo>
                <a:lnTo>
                  <a:pt x="0" y="6881122"/>
                </a:lnTo>
                <a:cubicBezTo>
                  <a:pt x="547890" y="6037626"/>
                  <a:pt x="1044814" y="4747535"/>
                  <a:pt x="1044814" y="3405202"/>
                </a:cubicBezTo>
                <a:cubicBezTo>
                  <a:pt x="1044814" y="2062872"/>
                  <a:pt x="574648" y="842221"/>
                  <a:pt x="45233" y="636"/>
                </a:cubicBezTo>
                <a:close/>
                <a:moveTo>
                  <a:pt x="1059467" y="0"/>
                </a:moveTo>
                <a:lnTo>
                  <a:pt x="1120627" y="0"/>
                </a:lnTo>
                <a:cubicBezTo>
                  <a:pt x="1213004" y="56063"/>
                  <a:pt x="1316848" y="126779"/>
                  <a:pt x="1428975" y="212148"/>
                </a:cubicBezTo>
                <a:lnTo>
                  <a:pt x="1428975" y="205140"/>
                </a:lnTo>
                <a:cubicBezTo>
                  <a:pt x="1516255" y="205140"/>
                  <a:pt x="1785104" y="334468"/>
                  <a:pt x="2118298" y="561906"/>
                </a:cubicBezTo>
                <a:cubicBezTo>
                  <a:pt x="2230424" y="591212"/>
                  <a:pt x="2526030" y="731370"/>
                  <a:pt x="2875151" y="949889"/>
                </a:cubicBezTo>
                <a:cubicBezTo>
                  <a:pt x="3118516" y="1044177"/>
                  <a:pt x="3638375" y="1286906"/>
                  <a:pt x="4148041" y="1625833"/>
                </a:cubicBezTo>
                <a:lnTo>
                  <a:pt x="4148678" y="1625833"/>
                </a:lnTo>
                <a:cubicBezTo>
                  <a:pt x="4753269" y="2027832"/>
                  <a:pt x="5473808" y="2656632"/>
                  <a:pt x="5473808" y="3369527"/>
                </a:cubicBezTo>
                <a:cubicBezTo>
                  <a:pt x="5473808" y="4082421"/>
                  <a:pt x="4753269" y="4711221"/>
                  <a:pt x="4148678" y="5113220"/>
                </a:cubicBezTo>
                <a:cubicBezTo>
                  <a:pt x="3670866" y="5431123"/>
                  <a:pt x="3185410" y="5663659"/>
                  <a:pt x="2925480" y="5769414"/>
                </a:cubicBezTo>
                <a:cubicBezTo>
                  <a:pt x="2584642" y="5986022"/>
                  <a:pt x="2287761" y="6133188"/>
                  <a:pt x="2150789" y="6179058"/>
                </a:cubicBezTo>
                <a:cubicBezTo>
                  <a:pt x="1811224" y="6414778"/>
                  <a:pt x="1534093" y="6549840"/>
                  <a:pt x="1437257" y="6556211"/>
                </a:cubicBezTo>
                <a:cubicBezTo>
                  <a:pt x="1230842" y="6714207"/>
                  <a:pt x="1049274" y="6825696"/>
                  <a:pt x="919946" y="6880485"/>
                </a:cubicBezTo>
                <a:lnTo>
                  <a:pt x="824384" y="6880485"/>
                </a:lnTo>
                <a:cubicBezTo>
                  <a:pt x="1048000" y="6825059"/>
                  <a:pt x="1616277" y="6441536"/>
                  <a:pt x="2139321" y="5863702"/>
                </a:cubicBezTo>
                <a:cubicBezTo>
                  <a:pt x="3052260" y="4855838"/>
                  <a:pt x="3244021" y="3960738"/>
                  <a:pt x="3244021" y="3387364"/>
                </a:cubicBezTo>
                <a:cubicBezTo>
                  <a:pt x="3244021" y="2813991"/>
                  <a:pt x="3052260" y="1918891"/>
                  <a:pt x="2139321" y="911027"/>
                </a:cubicBezTo>
                <a:cubicBezTo>
                  <a:pt x="1751338" y="482908"/>
                  <a:pt x="1338509" y="160545"/>
                  <a:pt x="1059467" y="0"/>
                </a:cubicBezTo>
                <a:close/>
                <a:moveTo>
                  <a:pt x="861972" y="0"/>
                </a:moveTo>
                <a:lnTo>
                  <a:pt x="909753" y="0"/>
                </a:lnTo>
                <a:cubicBezTo>
                  <a:pt x="1102789" y="177746"/>
                  <a:pt x="1306655" y="395628"/>
                  <a:pt x="1500328" y="644090"/>
                </a:cubicBezTo>
                <a:cubicBezTo>
                  <a:pt x="1889585" y="1143562"/>
                  <a:pt x="2542594" y="2163531"/>
                  <a:pt x="2542594" y="3393098"/>
                </a:cubicBezTo>
                <a:cubicBezTo>
                  <a:pt x="2542594" y="4622667"/>
                  <a:pt x="1889585" y="5643272"/>
                  <a:pt x="1500328" y="6142107"/>
                </a:cubicBezTo>
                <a:lnTo>
                  <a:pt x="1499691" y="6141470"/>
                </a:lnTo>
                <a:cubicBezTo>
                  <a:pt x="1270342" y="6435802"/>
                  <a:pt x="1025702" y="6688087"/>
                  <a:pt x="803361" y="6880485"/>
                </a:cubicBezTo>
                <a:lnTo>
                  <a:pt x="753668" y="6880485"/>
                </a:lnTo>
                <a:cubicBezTo>
                  <a:pt x="976010" y="6693820"/>
                  <a:pt x="1227657" y="6438987"/>
                  <a:pt x="1474845" y="6122357"/>
                </a:cubicBezTo>
                <a:cubicBezTo>
                  <a:pt x="1861554" y="5626708"/>
                  <a:pt x="2510103" y="4613110"/>
                  <a:pt x="2510103" y="3393098"/>
                </a:cubicBezTo>
                <a:cubicBezTo>
                  <a:pt x="2510103" y="2173087"/>
                  <a:pt x="1861554" y="1159489"/>
                  <a:pt x="1474845" y="663840"/>
                </a:cubicBezTo>
                <a:cubicBezTo>
                  <a:pt x="1267156" y="397539"/>
                  <a:pt x="1056282" y="175198"/>
                  <a:pt x="861972" y="0"/>
                </a:cubicBezTo>
                <a:close/>
              </a:path>
            </a:pathLst>
          </a:custGeom>
          <a:gradFill flip="none" rotWithShape="1">
            <a:gsLst>
              <a:gs pos="0">
                <a:srgbClr val="EDECF6"/>
              </a:gs>
              <a:gs pos="55000">
                <a:srgbClr val="C1BFFF"/>
              </a:gs>
            </a:gsLst>
            <a:lin ang="0" scaled="1"/>
            <a:tileRect/>
          </a:gradFill>
          <a:ln w="20455" cap="flat">
            <a:noFill/>
            <a:prstDash val="solid"/>
            <a:miter/>
          </a:ln>
        </p:spPr>
        <p:txBody>
          <a:bodyPr wrap="square" rtlCol="0" anchor="ctr">
            <a:noAutofit/>
          </a:bodyPr>
          <a:lstStyle/>
          <a:p>
            <a:endParaRPr lang="en-US" noProof="0"/>
          </a:p>
        </p:txBody>
      </p:sp>
      <p:sp>
        <p:nvSpPr>
          <p:cNvPr id="8" name="Section">
            <a:extLst>
              <a:ext uri="{FF2B5EF4-FFF2-40B4-BE49-F238E27FC236}">
                <a16:creationId xmlns:a16="http://schemas.microsoft.com/office/drawing/2014/main" id="{470E1DC5-5C96-413C-A65D-593E2DC5A489}"/>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a:xfrm>
            <a:off x="0" y="-457200"/>
            <a:ext cx="12188952" cy="457200"/>
          </a:xfrm>
        </p:spPr>
        <p:txBody>
          <a:bodyPr anchor="t" anchorCtr="0"/>
          <a:lstStyle>
            <a:lvl1pPr>
              <a:defRPr sz="3200" b="1">
                <a:solidFill>
                  <a:schemeClr val="accent6"/>
                </a:solidFill>
                <a:latin typeface="+mj-lt"/>
              </a:defRPr>
            </a:lvl1pPr>
          </a:lstStyle>
          <a:p>
            <a:r>
              <a:rPr lang="en-US" noProof="0"/>
              <a:t>Insert offscreen slide title here</a:t>
            </a:r>
          </a:p>
        </p:txBody>
      </p:sp>
      <p:sp>
        <p:nvSpPr>
          <p:cNvPr id="3" name="Key Statement">
            <a:extLst>
              <a:ext uri="{FF2B5EF4-FFF2-40B4-BE49-F238E27FC236}">
                <a16:creationId xmlns:a16="http://schemas.microsoft.com/office/drawing/2014/main" id="{2A559805-1316-9942-C597-186EB6A2AE19}"/>
              </a:ext>
            </a:extLst>
          </p:cNvPr>
          <p:cNvSpPr>
            <a:spLocks noGrp="1"/>
          </p:cNvSpPr>
          <p:nvPr>
            <p:ph type="body" sz="quarter" idx="28" hasCustomPrompt="1"/>
          </p:nvPr>
        </p:nvSpPr>
        <p:spPr>
          <a:xfrm>
            <a:off x="557186" y="1094819"/>
            <a:ext cx="6412611" cy="4668361"/>
          </a:xfrm>
        </p:spPr>
        <p:txBody>
          <a:bodyPr anchor="ctr"/>
          <a:lstStyle>
            <a:lvl1pPr marL="0" indent="0" algn="l">
              <a:lnSpc>
                <a:spcPct val="90000"/>
              </a:lnSpc>
              <a:spcAft>
                <a:spcPts val="0"/>
              </a:spcAft>
              <a:buNone/>
              <a:defRPr sz="6000" b="1"/>
            </a:lvl1pPr>
            <a:lvl2pPr marL="232200" indent="0">
              <a:buNone/>
              <a:defRPr/>
            </a:lvl2pPr>
            <a:lvl3pPr marL="462600" indent="0">
              <a:buNone/>
              <a:defRPr/>
            </a:lvl3pPr>
            <a:lvl4pPr marL="693000" indent="0">
              <a:buNone/>
              <a:defRPr/>
            </a:lvl4pPr>
            <a:lvl5pPr marL="923400" indent="0">
              <a:buNone/>
              <a:defRPr/>
            </a:lvl5pPr>
          </a:lstStyle>
          <a:p>
            <a:pPr lvl="0"/>
            <a:r>
              <a:rPr lang="en-US"/>
              <a:t>Place key statement here, lorem ipsum dolor sit </a:t>
            </a:r>
            <a:r>
              <a:rPr lang="en-US" err="1"/>
              <a:t>amet</a:t>
            </a:r>
            <a:r>
              <a:rPr lang="en-US"/>
              <a:t>.</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06317578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CCA7042F-28E2-2129-E967-4932A38798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0" y="-2667002"/>
            <a:ext cx="6858000" cy="12192004"/>
          </a:xfrm>
          <a:prstGeom prst="rect">
            <a:avLst/>
          </a:prstGeom>
        </p:spPr>
      </p:pic>
      <p:sp>
        <p:nvSpPr>
          <p:cNvPr id="10" name="Section">
            <a:extLst>
              <a:ext uri="{FF2B5EF4-FFF2-40B4-BE49-F238E27FC236}">
                <a16:creationId xmlns:a16="http://schemas.microsoft.com/office/drawing/2014/main" id="{7A98FF3F-F8CB-7C27-50B7-FE4C4266ACD4}"/>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6570"/>
            <a:ext cx="12188952" cy="457200"/>
          </a:xfrm>
        </p:spPr>
        <p:txBody>
          <a:bodyPr anchor="t" anchorCtr="0"/>
          <a:lstStyle>
            <a:lvl1pPr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AA8CFC57-6A39-8366-FD92-96053F244A6B}"/>
              </a:ext>
            </a:extLst>
          </p:cNvPr>
          <p:cNvSpPr>
            <a:spLocks noGrp="1"/>
          </p:cNvSpPr>
          <p:nvPr>
            <p:ph type="body" sz="quarter" idx="28" hasCustomPrompt="1"/>
          </p:nvPr>
        </p:nvSpPr>
        <p:spPr bwMode="white">
          <a:xfrm>
            <a:off x="547687" y="1593873"/>
            <a:ext cx="11095037" cy="1798638"/>
          </a:xfrm>
        </p:spPr>
        <p:txBody>
          <a:bodyPr anchor="ctr"/>
          <a:lstStyle>
            <a:lvl1pPr marL="0" indent="0" algn="ctr">
              <a:lnSpc>
                <a:spcPct val="90000"/>
              </a:lnSpc>
              <a:spcAft>
                <a:spcPts val="0"/>
              </a:spcAft>
              <a:buNone/>
              <a:defRPr sz="3200" b="1"/>
            </a:lvl1pPr>
            <a:lvl2pPr marL="232200" indent="0">
              <a:buNone/>
              <a:defRPr sz="3200" b="1"/>
            </a:lvl2pPr>
            <a:lvl3pPr marL="462600" indent="0">
              <a:buNone/>
              <a:defRPr sz="3200" b="1"/>
            </a:lvl3pPr>
            <a:lvl4pPr marL="693000" indent="0">
              <a:buNone/>
              <a:defRPr sz="3200" b="1"/>
            </a:lvl4pPr>
            <a:lvl5pPr marL="923400" indent="0">
              <a:buNone/>
              <a:defRPr sz="3200" b="1"/>
            </a:lvl5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9" name="Attribution">
            <a:extLst>
              <a:ext uri="{FF2B5EF4-FFF2-40B4-BE49-F238E27FC236}">
                <a16:creationId xmlns:a16="http://schemas.microsoft.com/office/drawing/2014/main" id="{DFFA56DC-5F04-AAE6-4C12-20A6D2CF243A}"/>
              </a:ext>
            </a:extLst>
          </p:cNvPr>
          <p:cNvSpPr>
            <a:spLocks noGrp="1"/>
          </p:cNvSpPr>
          <p:nvPr>
            <p:ph type="body" sz="quarter" idx="13" hasCustomPrompt="1"/>
          </p:nvPr>
        </p:nvSpPr>
        <p:spPr bwMode="white">
          <a:xfrm>
            <a:off x="3219450" y="3657600"/>
            <a:ext cx="5753100" cy="571500"/>
          </a:xfrm>
        </p:spPr>
        <p:txBody>
          <a:bodyPr anchor="t" anchorCtr="0"/>
          <a:lstStyle>
            <a:lvl1pPr marL="0" indent="0" algn="ctr">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931348403"/>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with Image Placeholder A">
    <p:bg bwMode="gray">
      <p:bgPr>
        <a:solidFill>
          <a:srgbClr val="512EAB"/>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EDECF6"/>
                </a:solidFill>
              </a:defRPr>
            </a:lvl1pPr>
          </a:lstStyle>
          <a:p>
            <a:pPr lvl="0"/>
            <a:r>
              <a:rPr lang="en-US" noProof="0"/>
              <a:t>Section title</a:t>
            </a:r>
          </a:p>
        </p:txBody>
      </p:sp>
      <p:sp>
        <p:nvSpPr>
          <p:cNvPr id="2" name="Title">
            <a:extLst>
              <a:ext uri="{FF2B5EF4-FFF2-40B4-BE49-F238E27FC236}">
                <a16:creationId xmlns:a16="http://schemas.microsoft.com/office/drawing/2014/main" id="{E113FFA6-9595-1E30-ED76-C513EFDE2F10}"/>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7" name="Quotation">
            <a:extLst>
              <a:ext uri="{FF2B5EF4-FFF2-40B4-BE49-F238E27FC236}">
                <a16:creationId xmlns:a16="http://schemas.microsoft.com/office/drawing/2014/main" id="{8767CF8E-3E88-7156-7054-7C8CD80AD342}"/>
              </a:ext>
              <a:ext uri="{C183D7F6-B498-43B3-948B-1728B52AA6E4}">
                <adec:decorative xmlns:adec="http://schemas.microsoft.com/office/drawing/2017/decorative" val="0"/>
              </a:ext>
            </a:extLst>
          </p:cNvPr>
          <p:cNvSpPr>
            <a:spLocks noGrp="1"/>
          </p:cNvSpPr>
          <p:nvPr>
            <p:ph type="body" sz="quarter" idx="29" hasCustomPrompt="1"/>
          </p:nvPr>
        </p:nvSpPr>
        <p:spPr bwMode="white">
          <a:xfrm>
            <a:off x="312738" y="1960563"/>
            <a:ext cx="5711825" cy="2933700"/>
          </a:xfrm>
        </p:spPr>
        <p:txBody>
          <a:bodyPr/>
          <a:lstStyle>
            <a:lvl1pPr marL="228600" indent="-228600">
              <a:lnSpc>
                <a:spcPct val="90000"/>
              </a:lnSpc>
              <a:spcAft>
                <a:spcPts val="0"/>
              </a:spcAft>
              <a:buNone/>
              <a:defRPr sz="3200" b="1">
                <a:latin typeface="+mn-lt"/>
              </a:defRPr>
            </a:lvl1pPr>
          </a:lstStyle>
          <a:p>
            <a:pPr lvl="0"/>
            <a:r>
              <a:rPr lang="en-US" sz="3200"/>
              <a:t>“Place long quote here, lorem ipsum dolor sit </a:t>
            </a:r>
            <a:r>
              <a:rPr lang="en-US" sz="3200" err="1"/>
              <a:t>amet</a:t>
            </a:r>
            <a:r>
              <a:rPr lang="en-US" sz="3200"/>
              <a:t>, </a:t>
            </a:r>
            <a:r>
              <a:rPr lang="en-US" sz="3200" err="1"/>
              <a:t>consectetur</a:t>
            </a:r>
            <a:r>
              <a:rPr lang="en-US" sz="3200"/>
              <a:t> </a:t>
            </a:r>
            <a:r>
              <a:rPr lang="en-US" sz="3200" err="1"/>
              <a:t>adipiscing</a:t>
            </a:r>
            <a:r>
              <a:rPr lang="en-US" sz="3200"/>
              <a:t> </a:t>
            </a:r>
            <a:r>
              <a:rPr lang="en-US" sz="3200" err="1"/>
              <a:t>elit</a:t>
            </a:r>
            <a:r>
              <a:rPr lang="en-US" sz="3200"/>
              <a:t>, sed do </a:t>
            </a:r>
            <a:r>
              <a:rPr lang="en-US" sz="3200" err="1"/>
              <a:t>eiusmod</a:t>
            </a:r>
            <a:r>
              <a:rPr lang="en-US" sz="3200"/>
              <a:t> </a:t>
            </a:r>
            <a:r>
              <a:rPr lang="en-US" sz="3200" err="1"/>
              <a:t>tempor</a:t>
            </a:r>
            <a:r>
              <a:rPr lang="en-US" sz="3200"/>
              <a:t> </a:t>
            </a:r>
            <a:r>
              <a:rPr lang="en-US" sz="3200" err="1"/>
              <a:t>incididunt</a:t>
            </a:r>
            <a:r>
              <a:rPr lang="en-US" sz="3200"/>
              <a:t> </a:t>
            </a:r>
            <a:r>
              <a:rPr lang="en-US" sz="3200" err="1"/>
              <a:t>ut</a:t>
            </a:r>
            <a:r>
              <a:rPr lang="en-US" sz="3200"/>
              <a:t> labore et dolore magna </a:t>
            </a:r>
            <a:r>
              <a:rPr lang="en-US" sz="3200" err="1"/>
              <a:t>aliqua</a:t>
            </a:r>
            <a:r>
              <a:rPr lang="en-US" sz="3200"/>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bwMode="white">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15" name="Picture">
            <a:extLst>
              <a:ext uri="{FF2B5EF4-FFF2-40B4-BE49-F238E27FC236}">
                <a16:creationId xmlns:a16="http://schemas.microsoft.com/office/drawing/2014/main" id="{36B3ED32-3A90-084B-54E1-99AF8245C0E9}"/>
              </a:ext>
              <a:ext uri="{C183D7F6-B498-43B3-948B-1728B52AA6E4}">
                <adec:decorative xmlns:adec="http://schemas.microsoft.com/office/drawing/2017/decorative" val="1"/>
              </a:ext>
            </a:extLst>
          </p:cNvPr>
          <p:cNvSpPr>
            <a:spLocks noGrp="1"/>
          </p:cNvSpPr>
          <p:nvPr>
            <p:ph type="pic" sz="quarter" idx="28" hasCustomPrompt="1"/>
          </p:nvPr>
        </p:nvSpPr>
        <p:spPr bwMode="white">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557344802"/>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with Image Placeholder B">
    <p:bg bwMode="ltGray">
      <p:bgPr>
        <a:solidFill>
          <a:srgbClr val="EDECF6"/>
        </a:solidFill>
        <a:effectLst/>
      </p:bgPr>
    </p:bg>
    <p:spTree>
      <p:nvGrpSpPr>
        <p:cNvPr id="1" name=""/>
        <p:cNvGrpSpPr/>
        <p:nvPr/>
      </p:nvGrpSpPr>
      <p:grpSpPr>
        <a:xfrm>
          <a:off x="0" y="0"/>
          <a:ext cx="0" cy="0"/>
          <a:chOff x="0" y="0"/>
          <a:chExt cx="0" cy="0"/>
        </a:xfrm>
      </p:grpSpPr>
      <p:sp>
        <p:nvSpPr>
          <p:cNvPr id="10" name="Section">
            <a:extLst>
              <a:ext uri="{FF2B5EF4-FFF2-40B4-BE49-F238E27FC236}">
                <a16:creationId xmlns:a16="http://schemas.microsoft.com/office/drawing/2014/main" id="{F5ED7468-9F48-BAC3-D05A-C2C6A664F08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3" name="Title">
            <a:extLst>
              <a:ext uri="{FF2B5EF4-FFF2-40B4-BE49-F238E27FC236}">
                <a16:creationId xmlns:a16="http://schemas.microsoft.com/office/drawing/2014/main" id="{33BC2E0A-9664-422E-3A3E-C7CD752CA6D2}"/>
              </a:ext>
            </a:extLst>
          </p:cNvPr>
          <p:cNvSpPr>
            <a:spLocks noGrp="1"/>
          </p:cNvSpPr>
          <p:nvPr>
            <p:ph type="title" hasCustomPrompt="1"/>
          </p:nvPr>
        </p:nvSpPr>
        <p:spPr bwMode="black">
          <a:xfrm>
            <a:off x="0" y="-457200"/>
            <a:ext cx="12188952" cy="457200"/>
          </a:xfrm>
        </p:spPr>
        <p:txBody>
          <a:bodyPr anchor="t" anchorCtr="0">
            <a:noAutofit/>
          </a:bodyPr>
          <a:lstStyle>
            <a:lvl1pPr marL="226800" indent="-228600" algn="l">
              <a:lnSpc>
                <a:spcPct val="90000"/>
              </a:lnSpc>
              <a:defRPr sz="3200" b="0">
                <a:solidFill>
                  <a:schemeClr val="accent6"/>
                </a:solidFill>
                <a:latin typeface="+mj-lt"/>
              </a:defRPr>
            </a:lvl1pPr>
          </a:lstStyle>
          <a:p>
            <a:r>
              <a:rPr lang="en-US" noProof="0"/>
              <a:t>Insert offscreen slide title here</a:t>
            </a:r>
          </a:p>
        </p:txBody>
      </p:sp>
      <p:sp>
        <p:nvSpPr>
          <p:cNvPr id="8" name="Quotation">
            <a:extLst>
              <a:ext uri="{FF2B5EF4-FFF2-40B4-BE49-F238E27FC236}">
                <a16:creationId xmlns:a16="http://schemas.microsoft.com/office/drawing/2014/main" id="{BBEF9890-75BC-5C24-5AA0-A82B0C4C3E37}"/>
              </a:ext>
            </a:extLst>
          </p:cNvPr>
          <p:cNvSpPr>
            <a:spLocks noGrp="1"/>
          </p:cNvSpPr>
          <p:nvPr>
            <p:ph type="body" sz="quarter" idx="30" hasCustomPrompt="1"/>
          </p:nvPr>
        </p:nvSpPr>
        <p:spPr>
          <a:xfrm>
            <a:off x="312738" y="1962150"/>
            <a:ext cx="5711825" cy="2932113"/>
          </a:xfrm>
        </p:spPr>
        <p:txBody>
          <a:bodyPr/>
          <a:lstStyle>
            <a:lvl1pPr marL="228600" indent="-228600">
              <a:lnSpc>
                <a:spcPct val="90000"/>
              </a:lnSpc>
              <a:buNone/>
              <a:defRPr sz="3200" b="1"/>
            </a:lvl1pPr>
          </a:lstStyle>
          <a:p>
            <a:pPr lvl="0"/>
            <a:r>
              <a:rPr lang="en-US"/>
              <a:t>“Place long quote here, lorem ipsum dolor sit </a:t>
            </a:r>
            <a:r>
              <a:rPr lang="en-US" err="1"/>
              <a:t>amet</a:t>
            </a:r>
            <a:r>
              <a:rPr lang="en-US"/>
              <a:t>, </a:t>
            </a:r>
            <a:r>
              <a:rPr lang="en-US" err="1"/>
              <a:t>consectetur</a:t>
            </a:r>
            <a:r>
              <a:rPr lang="en-US"/>
              <a:t> </a:t>
            </a:r>
            <a:r>
              <a:rPr lang="en-US" err="1"/>
              <a:t>adipiscing</a:t>
            </a:r>
            <a:r>
              <a:rPr lang="en-US"/>
              <a:t> </a:t>
            </a:r>
            <a:r>
              <a:rPr lang="en-US" err="1"/>
              <a:t>elit</a:t>
            </a:r>
            <a:r>
              <a:rPr lang="en-US"/>
              <a:t>, sed do </a:t>
            </a:r>
            <a:r>
              <a:rPr lang="en-US" err="1"/>
              <a:t>eiusmod</a:t>
            </a:r>
            <a:r>
              <a:rPr lang="en-US"/>
              <a:t> </a:t>
            </a:r>
            <a:r>
              <a:rPr lang="en-US" err="1"/>
              <a:t>tempor</a:t>
            </a:r>
            <a:r>
              <a:rPr lang="en-US"/>
              <a:t> </a:t>
            </a:r>
            <a:r>
              <a:rPr lang="en-US" err="1"/>
              <a:t>incididunt</a:t>
            </a:r>
            <a:r>
              <a:rPr lang="en-US"/>
              <a:t> </a:t>
            </a:r>
            <a:r>
              <a:rPr lang="en-US" err="1"/>
              <a:t>ut</a:t>
            </a:r>
            <a:r>
              <a:rPr lang="en-US"/>
              <a:t> labore et dolore magna </a:t>
            </a:r>
            <a:r>
              <a:rPr lang="en-US" err="1"/>
              <a:t>aliqua</a:t>
            </a:r>
            <a:r>
              <a:rPr lang="en-US"/>
              <a:t>.”</a:t>
            </a:r>
          </a:p>
        </p:txBody>
      </p:sp>
      <p:sp>
        <p:nvSpPr>
          <p:cNvPr id="11" name="Attribution">
            <a:extLst>
              <a:ext uri="{FF2B5EF4-FFF2-40B4-BE49-F238E27FC236}">
                <a16:creationId xmlns:a16="http://schemas.microsoft.com/office/drawing/2014/main" id="{79113399-D790-C8DB-ED59-5A5DFCEA1024}"/>
              </a:ext>
            </a:extLst>
          </p:cNvPr>
          <p:cNvSpPr>
            <a:spLocks noGrp="1"/>
          </p:cNvSpPr>
          <p:nvPr>
            <p:ph type="body" sz="quarter" idx="13" hasCustomPrompt="1"/>
          </p:nvPr>
        </p:nvSpPr>
        <p:spPr>
          <a:xfrm>
            <a:off x="550164" y="4952625"/>
            <a:ext cx="5474399" cy="810000"/>
          </a:xfrm>
        </p:spPr>
        <p:txBody>
          <a:bodyPr anchor="ctr" anchorCtr="0"/>
          <a:lstStyle>
            <a:lvl1pPr marL="0" indent="0" algn="l">
              <a:spcAft>
                <a:spcPts val="0"/>
              </a:spcAft>
              <a:buNone/>
              <a:defRPr/>
            </a:lvl1pPr>
          </a:lstStyle>
          <a:p>
            <a:pPr lvl="0"/>
            <a:r>
              <a:rPr lang="en-US" noProof="0" err="1"/>
              <a:t>Firstname</a:t>
            </a:r>
            <a:r>
              <a:rPr lang="en-US" noProof="0"/>
              <a:t> </a:t>
            </a:r>
            <a:r>
              <a:rPr lang="en-US" noProof="0" err="1"/>
              <a:t>Lastname</a:t>
            </a:r>
            <a:br>
              <a:rPr lang="en-US" noProof="0"/>
            </a:br>
            <a:r>
              <a:rPr lang="en-US" noProof="0"/>
              <a:t>Role, Company</a:t>
            </a:r>
          </a:p>
        </p:txBody>
      </p:sp>
      <p:sp>
        <p:nvSpPr>
          <p:cNvPr id="4" name="Picture">
            <a:extLst>
              <a:ext uri="{FF2B5EF4-FFF2-40B4-BE49-F238E27FC236}">
                <a16:creationId xmlns:a16="http://schemas.microsoft.com/office/drawing/2014/main" id="{B69B57BA-F7E0-AF21-28BE-CC52D57EA390}"/>
              </a:ext>
              <a:ext uri="{C183D7F6-B498-43B3-948B-1728B52AA6E4}">
                <adec:decorative xmlns:adec="http://schemas.microsoft.com/office/drawing/2017/decorative" val="1"/>
              </a:ext>
            </a:extLst>
          </p:cNvPr>
          <p:cNvSpPr>
            <a:spLocks noGrp="1"/>
          </p:cNvSpPr>
          <p:nvPr>
            <p:ph type="pic" sz="quarter" idx="28" hasCustomPrompt="1"/>
          </p:nvPr>
        </p:nvSpPr>
        <p:spPr>
          <a:xfrm>
            <a:off x="6959822" y="546099"/>
            <a:ext cx="4684969" cy="5775960"/>
          </a:xfrm>
          <a:custGeom>
            <a:avLst/>
            <a:gdLst>
              <a:gd name="connsiteX0" fmla="*/ 155419 w 4684969"/>
              <a:gd name="connsiteY0" fmla="*/ 0 h 5775960"/>
              <a:gd name="connsiteX1" fmla="*/ 4532504 w 4684969"/>
              <a:gd name="connsiteY1" fmla="*/ 0 h 5775960"/>
              <a:gd name="connsiteX2" fmla="*/ 4684969 w 4684969"/>
              <a:gd name="connsiteY2" fmla="*/ 152465 h 5775960"/>
              <a:gd name="connsiteX3" fmla="*/ 4684969 w 4684969"/>
              <a:gd name="connsiteY3" fmla="*/ 1255551 h 5775960"/>
              <a:gd name="connsiteX4" fmla="*/ 4684969 w 4684969"/>
              <a:gd name="connsiteY4" fmla="*/ 2625686 h 5775960"/>
              <a:gd name="connsiteX5" fmla="*/ 4684969 w 4684969"/>
              <a:gd name="connsiteY5" fmla="*/ 3728772 h 5775960"/>
              <a:gd name="connsiteX6" fmla="*/ 4682015 w 4684969"/>
              <a:gd name="connsiteY6" fmla="*/ 3743404 h 5775960"/>
              <a:gd name="connsiteX7" fmla="*/ 4682015 w 4684969"/>
              <a:gd name="connsiteY7" fmla="*/ 5623495 h 5775960"/>
              <a:gd name="connsiteX8" fmla="*/ 4529550 w 4684969"/>
              <a:gd name="connsiteY8" fmla="*/ 5775960 h 5775960"/>
              <a:gd name="connsiteX9" fmla="*/ 152465 w 4684969"/>
              <a:gd name="connsiteY9" fmla="*/ 5775960 h 5775960"/>
              <a:gd name="connsiteX10" fmla="*/ 0 w 4684969"/>
              <a:gd name="connsiteY10" fmla="*/ 5623495 h 5775960"/>
              <a:gd name="connsiteX11" fmla="*/ 0 w 4684969"/>
              <a:gd name="connsiteY11" fmla="*/ 3150274 h 5775960"/>
              <a:gd name="connsiteX12" fmla="*/ 2954 w 4684969"/>
              <a:gd name="connsiteY12" fmla="*/ 3135643 h 5775960"/>
              <a:gd name="connsiteX13" fmla="*/ 2954 w 4684969"/>
              <a:gd name="connsiteY13" fmla="*/ 2625686 h 5775960"/>
              <a:gd name="connsiteX14" fmla="*/ 2954 w 4684969"/>
              <a:gd name="connsiteY14" fmla="*/ 1255551 h 5775960"/>
              <a:gd name="connsiteX15" fmla="*/ 2954 w 4684969"/>
              <a:gd name="connsiteY15" fmla="*/ 152465 h 5775960"/>
              <a:gd name="connsiteX16" fmla="*/ 155419 w 4684969"/>
              <a:gd name="connsiteY16" fmla="*/ 0 h 577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84969" h="5775960">
                <a:moveTo>
                  <a:pt x="155419" y="0"/>
                </a:moveTo>
                <a:lnTo>
                  <a:pt x="4532504" y="0"/>
                </a:lnTo>
                <a:cubicBezTo>
                  <a:pt x="4616708" y="0"/>
                  <a:pt x="4684969" y="68261"/>
                  <a:pt x="4684969" y="152465"/>
                </a:cubicBezTo>
                <a:lnTo>
                  <a:pt x="4684969" y="1255551"/>
                </a:lnTo>
                <a:lnTo>
                  <a:pt x="4684969" y="2625686"/>
                </a:lnTo>
                <a:lnTo>
                  <a:pt x="4684969" y="3728772"/>
                </a:lnTo>
                <a:lnTo>
                  <a:pt x="4682015" y="3743404"/>
                </a:lnTo>
                <a:lnTo>
                  <a:pt x="4682015" y="5623495"/>
                </a:lnTo>
                <a:cubicBezTo>
                  <a:pt x="4682015" y="5707699"/>
                  <a:pt x="4613754" y="5775960"/>
                  <a:pt x="4529550" y="5775960"/>
                </a:cubicBezTo>
                <a:lnTo>
                  <a:pt x="152465" y="5775960"/>
                </a:lnTo>
                <a:cubicBezTo>
                  <a:pt x="68261" y="5775960"/>
                  <a:pt x="0" y="5707699"/>
                  <a:pt x="0" y="5623495"/>
                </a:cubicBezTo>
                <a:lnTo>
                  <a:pt x="0" y="3150274"/>
                </a:lnTo>
                <a:lnTo>
                  <a:pt x="2954" y="3135643"/>
                </a:lnTo>
                <a:lnTo>
                  <a:pt x="2954" y="2625686"/>
                </a:lnTo>
                <a:lnTo>
                  <a:pt x="2954" y="1255551"/>
                </a:lnTo>
                <a:lnTo>
                  <a:pt x="2954" y="152465"/>
                </a:lnTo>
                <a:cubicBezTo>
                  <a:pt x="2954" y="68261"/>
                  <a:pt x="71215" y="0"/>
                  <a:pt x="155419" y="0"/>
                </a:cubicBezTo>
                <a:close/>
              </a:path>
            </a:pathLst>
          </a:custGeom>
        </p:spPr>
        <p:txBody>
          <a:bodyPr wrap="square" tIns="91440" anchor="t" anchorCtr="0">
            <a:noAutofit/>
          </a:bodyPr>
          <a:lstStyle>
            <a:lvl1pPr marL="0" indent="0" algn="ctr">
              <a:spcAft>
                <a:spcPts val="0"/>
              </a:spcAft>
              <a:buNone/>
              <a:defRPr sz="1400"/>
            </a:lvl1pPr>
          </a:lstStyle>
          <a:p>
            <a:r>
              <a:rPr lang="en-US" noProof="0"/>
              <a:t>Add picture here</a:t>
            </a:r>
          </a:p>
        </p:txBody>
      </p:sp>
      <p:sp>
        <p:nvSpPr>
          <p:cNvPr id="5" name="Footer">
            <a:extLst>
              <a:ext uri="{FF2B5EF4-FFF2-40B4-BE49-F238E27FC236}">
                <a16:creationId xmlns:a16="http://schemas.microsoft.com/office/drawing/2014/main" id="{1E524CCA-7C46-4DEA-B730-32ED3CEA7274}"/>
              </a:ext>
            </a:extLst>
          </p:cNvPr>
          <p:cNvSpPr>
            <a:spLocks noGrp="1" noRot="1" noMove="1" noResize="1" noEditPoints="1" noAdjustHandles="1" noChangeArrowheads="1" noChangeShapeType="1"/>
          </p:cNvSpPr>
          <p:nvPr>
            <p:ph type="ftr" sz="quarter" idx="11"/>
          </p:nvPr>
        </p:nvSpPr>
        <p:spPr/>
        <p:txBody>
          <a:bodyPr/>
          <a:lstStyle>
            <a:lvl1pPr>
              <a:defRPr>
                <a:solidFill>
                  <a:schemeClr val="tx2"/>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F57F0963-D31B-514C-DDF5-CA9BD8863768}"/>
              </a:ext>
            </a:extLst>
          </p:cNvPr>
          <p:cNvSpPr>
            <a:spLocks noGrp="1" noRot="1" noMove="1" noResize="1" noEditPoints="1" noAdjustHandles="1" noChangeArrowheads="1" noChangeShapeType="1"/>
          </p:cNvSpPr>
          <p:nvPr>
            <p:ph type="sldNum" sz="quarter" idx="12"/>
          </p:nvPr>
        </p:nvSpPr>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40898855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Dark">
    <p:bg>
      <p:bgRef idx="1001">
        <a:schemeClr val="bg2"/>
      </p:bgRef>
    </p:bg>
    <p:spTree>
      <p:nvGrpSpPr>
        <p:cNvPr id="1" name=""/>
        <p:cNvGrpSpPr/>
        <p:nvPr/>
      </p:nvGrpSpPr>
      <p:grpSpPr>
        <a:xfrm>
          <a:off x="0" y="0"/>
          <a:ext cx="0" cy="0"/>
          <a:chOff x="0" y="0"/>
          <a:chExt cx="0" cy="0"/>
        </a:xfrm>
      </p:grpSpPr>
      <p:pic>
        <p:nvPicPr>
          <p:cNvPr id="6" name="Graphic Waves">
            <a:extLst>
              <a:ext uri="{FF2B5EF4-FFF2-40B4-BE49-F238E27FC236}">
                <a16:creationId xmlns:a16="http://schemas.microsoft.com/office/drawing/2014/main" id="{CE0A9257-0313-8E9A-C1F8-2FAB594DDBE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4" name="Pearson Logo" descr="Pearson Logo">
            <a:extLst>
              <a:ext uri="{FF2B5EF4-FFF2-40B4-BE49-F238E27FC236}">
                <a16:creationId xmlns:a16="http://schemas.microsoft.com/office/drawing/2014/main" id="{79B16B61-0AF6-DDCA-536F-D4CEF209623B}"/>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3" y="1646237"/>
            <a:ext cx="6419852"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4202555515"/>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552450"/>
            <a:ext cx="11091672" cy="819150"/>
          </a:xfrm>
        </p:spPr>
        <p:txBody>
          <a:bodyPr/>
          <a:lstStyle>
            <a:lvl1pPr>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6107522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Dark">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947830072"/>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aption Only">
    <p:bg bwMode="lt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0704"/>
            <a:ext cx="3611880" cy="1700784"/>
          </a:xfrm>
        </p:spPr>
        <p:txBody>
          <a:body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996816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aption Only Dark A">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5614416" cy="1700784"/>
          </a:xfrm>
        </p:spPr>
        <p:txBody>
          <a:bodyPr/>
          <a:lstStyle>
            <a:lvl1pPr>
              <a:defRPr sz="32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018277466"/>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ption Only Dark B">
    <p:bg bwMode="gray">
      <p:bgRef idx="1001">
        <a:schemeClr val="bg2"/>
      </p:bgRef>
    </p:bg>
    <p:spTree>
      <p:nvGrpSpPr>
        <p:cNvPr id="1" name=""/>
        <p:cNvGrpSpPr/>
        <p:nvPr/>
      </p:nvGrpSpPr>
      <p:grpSpPr>
        <a:xfrm>
          <a:off x="0" y="0"/>
          <a:ext cx="0" cy="0"/>
          <a:chOff x="0" y="0"/>
          <a:chExt cx="0" cy="0"/>
        </a:xfrm>
      </p:grpSpPr>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0704"/>
            <a:ext cx="3611880" cy="1700784"/>
          </a:xfrm>
        </p:spPr>
        <p:txBody>
          <a:bodyPr/>
          <a:lstStyle>
            <a:lvl1pPr>
              <a:defRPr sz="4000">
                <a:solidFill>
                  <a:schemeClr val="tx2"/>
                </a:solidFill>
              </a:defRPr>
            </a:lvl1pPr>
          </a:lstStyle>
          <a:p>
            <a:r>
              <a:rPr lang="en-US" noProof="0"/>
              <a:t>Place headline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87324710"/>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black">
          <a:xfrm>
            <a:off x="550164" y="1918336"/>
            <a:ext cx="11091672" cy="3844800"/>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246959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Dark">
    <p:bg bwMode="gray">
      <p:bgRef idx="1001">
        <a:schemeClr val="bg2"/>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white"/>
        <p:txBody>
          <a:bodyPr/>
          <a:lstStyle/>
          <a:p>
            <a:r>
              <a:rPr lang="en-US" noProof="0"/>
              <a:t>Place headline here</a:t>
            </a:r>
          </a:p>
        </p:txBody>
      </p:sp>
      <p:sp>
        <p:nvSpPr>
          <p:cNvPr id="3" name="Content">
            <a:extLst>
              <a:ext uri="{FF2B5EF4-FFF2-40B4-BE49-F238E27FC236}">
                <a16:creationId xmlns:a16="http://schemas.microsoft.com/office/drawing/2014/main" id="{6D28ED81-2168-60B7-3C56-6C4C72659C6F}"/>
              </a:ext>
            </a:extLst>
          </p:cNvPr>
          <p:cNvSpPr>
            <a:spLocks noGrp="1"/>
          </p:cNvSpPr>
          <p:nvPr>
            <p:ph idx="1"/>
          </p:nvPr>
        </p:nvSpPr>
        <p:spPr bwMode="white">
          <a:xfrm>
            <a:off x="550164" y="1918336"/>
            <a:ext cx="11091672" cy="38448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32228287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arison">
    <p:bg bwMode="ltGray">
      <p:bgRef idx="1001">
        <a:schemeClr val="bg1"/>
      </p:bgRef>
    </p:bg>
    <p:spTree>
      <p:nvGrpSpPr>
        <p:cNvPr id="1" name=""/>
        <p:cNvGrpSpPr/>
        <p:nvPr/>
      </p:nvGrpSpPr>
      <p:grpSpPr>
        <a:xfrm>
          <a:off x="0" y="0"/>
          <a:ext cx="0" cy="0"/>
          <a:chOff x="0" y="0"/>
          <a:chExt cx="0" cy="0"/>
        </a:xfrm>
      </p:grpSpPr>
      <p:sp>
        <p:nvSpPr>
          <p:cNvPr id="8" name="Section">
            <a:extLst>
              <a:ext uri="{FF2B5EF4-FFF2-40B4-BE49-F238E27FC236}">
                <a16:creationId xmlns:a16="http://schemas.microsoft.com/office/drawing/2014/main" id="{1198415D-8549-B0A2-B49C-4DD0F7B93F3F}"/>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58E6F1EA-6CF7-3128-DEA7-11609358DF4C}"/>
              </a:ext>
            </a:extLst>
          </p:cNvPr>
          <p:cNvSpPr>
            <a:spLocks noGrp="1"/>
          </p:cNvSpPr>
          <p:nvPr>
            <p:ph type="title" hasCustomPrompt="1"/>
          </p:nvPr>
        </p:nvSpPr>
        <p:spPr bwMode="black">
          <a:xfrm>
            <a:off x="550164" y="552450"/>
            <a:ext cx="11091672" cy="819150"/>
          </a:xfrm>
        </p:spPr>
        <p:txBody>
          <a:bodyPr/>
          <a:lstStyle/>
          <a:p>
            <a:r>
              <a:rPr lang="en-US" noProof="0"/>
              <a:t>Place headline here</a:t>
            </a:r>
          </a:p>
        </p:txBody>
      </p:sp>
      <p:sp>
        <p:nvSpPr>
          <p:cNvPr id="9" name="Subhead 1">
            <a:extLst>
              <a:ext uri="{FF2B5EF4-FFF2-40B4-BE49-F238E27FC236}">
                <a16:creationId xmlns:a16="http://schemas.microsoft.com/office/drawing/2014/main" id="{07EAE08C-E86C-DE1B-AA27-8CE1AC9C3F1B}"/>
              </a:ext>
            </a:extLst>
          </p:cNvPr>
          <p:cNvSpPr>
            <a:spLocks noGrp="1"/>
          </p:cNvSpPr>
          <p:nvPr>
            <p:ph type="body" idx="29" hasCustomPrompt="1"/>
          </p:nvPr>
        </p:nvSpPr>
        <p:spPr bwMode="gray">
          <a:xfrm>
            <a:off x="5501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3" name="Content 1">
            <a:extLst>
              <a:ext uri="{FF2B5EF4-FFF2-40B4-BE49-F238E27FC236}">
                <a16:creationId xmlns:a16="http://schemas.microsoft.com/office/drawing/2014/main" id="{6D28ED81-2168-60B7-3C56-6C4C72659C6F}"/>
              </a:ext>
            </a:extLst>
          </p:cNvPr>
          <p:cNvSpPr>
            <a:spLocks noGrp="1"/>
          </p:cNvSpPr>
          <p:nvPr>
            <p:ph idx="1"/>
          </p:nvPr>
        </p:nvSpPr>
        <p:spPr bwMode="black">
          <a:xfrm>
            <a:off x="5501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ubhead 2">
            <a:extLst>
              <a:ext uri="{FF2B5EF4-FFF2-40B4-BE49-F238E27FC236}">
                <a16:creationId xmlns:a16="http://schemas.microsoft.com/office/drawing/2014/main" id="{A727872E-DF2F-7764-CD07-F1FB20D810BF}"/>
              </a:ext>
            </a:extLst>
          </p:cNvPr>
          <p:cNvSpPr>
            <a:spLocks noGrp="1"/>
          </p:cNvSpPr>
          <p:nvPr>
            <p:ph type="body" idx="30" hasCustomPrompt="1"/>
          </p:nvPr>
        </p:nvSpPr>
        <p:spPr bwMode="gray">
          <a:xfrm>
            <a:off x="6493764" y="1918336"/>
            <a:ext cx="5148072" cy="402336"/>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Content 2">
            <a:extLst>
              <a:ext uri="{FF2B5EF4-FFF2-40B4-BE49-F238E27FC236}">
                <a16:creationId xmlns:a16="http://schemas.microsoft.com/office/drawing/2014/main" id="{BA46652D-59D0-2597-E788-FF03D2F1B8AE}"/>
              </a:ext>
            </a:extLst>
          </p:cNvPr>
          <p:cNvSpPr>
            <a:spLocks noGrp="1"/>
          </p:cNvSpPr>
          <p:nvPr>
            <p:ph idx="28"/>
          </p:nvPr>
        </p:nvSpPr>
        <p:spPr bwMode="black">
          <a:xfrm>
            <a:off x="6493764" y="2324991"/>
            <a:ext cx="5148072" cy="3438144"/>
          </a:xfrm>
        </p:spPr>
        <p:txBody>
          <a:bodyPr/>
          <a:lstStyle>
            <a:lvl1pPr>
              <a:defRPr sz="1400"/>
            </a:lvl1pPr>
            <a:lvl2pPr>
              <a:defRPr sz="1400"/>
            </a:lvl2pPr>
            <a:lvl3pPr>
              <a:defRPr sz="1400"/>
            </a:lvl3pPr>
            <a:lvl4pPr>
              <a:defRPr sz="1400"/>
            </a:lvl4pPr>
            <a:lvl5pPr>
              <a:defRPr sz="14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ource">
            <a:extLst>
              <a:ext uri="{FF2B5EF4-FFF2-40B4-BE49-F238E27FC236}">
                <a16:creationId xmlns:a16="http://schemas.microsoft.com/office/drawing/2014/main" id="{CAE04B0A-33E1-1409-5B92-0FF8FB4CFAFF}"/>
              </a:ext>
            </a:extLst>
          </p:cNvPr>
          <p:cNvSpPr>
            <a:spLocks noGrp="1"/>
          </p:cNvSpPr>
          <p:nvPr>
            <p:ph type="body" sz="quarter" idx="14" hasCustomPrompt="1"/>
          </p:nvPr>
        </p:nvSpPr>
        <p:spPr bwMode="black">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5" name="Footer">
            <a:extLst>
              <a:ext uri="{FF2B5EF4-FFF2-40B4-BE49-F238E27FC236}">
                <a16:creationId xmlns:a16="http://schemas.microsoft.com/office/drawing/2014/main" id="{D007B727-0350-AD0A-1586-6864D574169A}"/>
              </a:ext>
            </a:extLst>
          </p:cNvPr>
          <p:cNvSpPr>
            <a:spLocks noGrp="1" noRot="1" noMove="1" noResize="1" noEditPoints="1" noAdjustHandles="1" noChangeArrowheads="1" noChangeShapeType="1"/>
          </p:cNvSpPr>
          <p:nvPr>
            <p:ph type="ftr" sz="quarter" idx="11"/>
          </p:nvPr>
        </p:nvSpPr>
        <p:spPr bwMode="black"/>
        <p:txBody>
          <a:bodyPr/>
          <a:lstStyle/>
          <a:p>
            <a:r>
              <a:rPr lang="en-US" noProof="0"/>
              <a:t>Copyright 2025 Pearson. All rights reserved.</a:t>
            </a:r>
          </a:p>
        </p:txBody>
      </p:sp>
      <p:sp>
        <p:nvSpPr>
          <p:cNvPr id="6" name="Slide Number">
            <a:extLst>
              <a:ext uri="{FF2B5EF4-FFF2-40B4-BE49-F238E27FC236}">
                <a16:creationId xmlns:a16="http://schemas.microsoft.com/office/drawing/2014/main" id="{C4A7025A-0CAE-0E7A-FDD4-0253E11554E0}"/>
              </a:ext>
            </a:extLst>
          </p:cNvPr>
          <p:cNvSpPr>
            <a:spLocks noGrp="1" noRot="1" noMove="1" noResize="1" noEditPoints="1" noAdjustHandles="1" noChangeArrowheads="1" noChangeShapeType="1"/>
          </p:cNvSpPr>
          <p:nvPr>
            <p:ph type="sldNum" sz="quarter" idx="12"/>
          </p:nvPr>
        </p:nvSpPr>
        <p:spPr bwMode="black"/>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0991857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2 Col">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A34E4C6B-5D79-B45A-E43E-64E148A689AA}"/>
              </a:ext>
            </a:extLst>
          </p:cNvPr>
          <p:cNvSpPr>
            <a:spLocks noGrp="1"/>
          </p:cNvSpPr>
          <p:nvPr>
            <p:ph type="body" sz="quarter" idx="27" hasCustomPrompt="1"/>
          </p:nvPr>
        </p:nvSpPr>
        <p:spPr bwMode="auto">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auto">
          <a:xfrm>
            <a:off x="550164" y="1370209"/>
            <a:ext cx="3605276" cy="2046885"/>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auto">
          <a:xfrm>
            <a:off x="5229198"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4" name="Text 1">
            <a:extLst>
              <a:ext uri="{FF2B5EF4-FFF2-40B4-BE49-F238E27FC236}">
                <a16:creationId xmlns:a16="http://schemas.microsoft.com/office/drawing/2014/main" id="{77F77711-B0B4-D754-EE55-C42626C53CE0}"/>
              </a:ext>
            </a:extLst>
          </p:cNvPr>
          <p:cNvSpPr>
            <a:spLocks noGrp="1"/>
          </p:cNvSpPr>
          <p:nvPr>
            <p:ph type="body" sz="quarter" idx="29"/>
          </p:nvPr>
        </p:nvSpPr>
        <p:spPr bwMode="auto">
          <a:xfrm>
            <a:off x="5229924" y="2108200"/>
            <a:ext cx="2798064" cy="3118104"/>
          </a:xfrm>
        </p:spPr>
        <p:txBody>
          <a:bodyPr/>
          <a:lstStyle>
            <a:lvl1pPr marL="0" indent="0">
              <a:buFont typeface="Plus Jakarta Sans" pitchFamily="2" charse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5" name="Straight Connector 1">
            <a:extLst>
              <a:ext uri="{FF2B5EF4-FFF2-40B4-BE49-F238E27FC236}">
                <a16:creationId xmlns:a16="http://schemas.microsoft.com/office/drawing/2014/main" id="{42CCE2CB-C2F1-C23D-5038-0F0F96F10CB4}"/>
              </a:ext>
              <a:ext uri="{C183D7F6-B498-43B3-948B-1728B52AA6E4}">
                <adec:decorative xmlns:adec="http://schemas.microsoft.com/office/drawing/2017/decorative" val="1"/>
              </a:ext>
            </a:extLst>
          </p:cNvPr>
          <p:cNvCxnSpPr>
            <a:cxnSpLocks/>
          </p:cNvCxnSpPr>
          <p:nvPr userDrawn="1"/>
        </p:nvCxnSpPr>
        <p:spPr bwMode="black">
          <a:xfrm>
            <a:off x="52291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Subhead 2">
            <a:extLst>
              <a:ext uri="{FF2B5EF4-FFF2-40B4-BE49-F238E27FC236}">
                <a16:creationId xmlns:a16="http://schemas.microsoft.com/office/drawing/2014/main" id="{12DD4D0C-231A-A197-B394-0D844D72DDF7}"/>
              </a:ext>
            </a:extLst>
          </p:cNvPr>
          <p:cNvSpPr>
            <a:spLocks noGrp="1"/>
          </p:cNvSpPr>
          <p:nvPr>
            <p:ph type="body" idx="13" hasCustomPrompt="1"/>
          </p:nvPr>
        </p:nvSpPr>
        <p:spPr bwMode="auto">
          <a:xfrm>
            <a:off x="8836025" y="1370209"/>
            <a:ext cx="2798790" cy="548285"/>
          </a:xfrm>
        </p:spPr>
        <p:txBody>
          <a:bodyPr anchor="t" anchorCtr="0"/>
          <a:lstStyle>
            <a:lvl1pPr marL="0" indent="0">
              <a:spcAft>
                <a:spcPts val="0"/>
              </a:spcAft>
              <a:buNone/>
              <a:defRPr sz="1600" b="0">
                <a:solidFill>
                  <a:srgbClr val="512EAB"/>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5" name="Text 2">
            <a:extLst>
              <a:ext uri="{FF2B5EF4-FFF2-40B4-BE49-F238E27FC236}">
                <a16:creationId xmlns:a16="http://schemas.microsoft.com/office/drawing/2014/main" id="{301A2659-47C6-F860-230D-57CD888618C9}"/>
              </a:ext>
            </a:extLst>
          </p:cNvPr>
          <p:cNvSpPr>
            <a:spLocks noGrp="1"/>
          </p:cNvSpPr>
          <p:nvPr>
            <p:ph type="body" sz="quarter" idx="30"/>
          </p:nvPr>
        </p:nvSpPr>
        <p:spPr bwMode="auto">
          <a:xfrm>
            <a:off x="8836751" y="2108200"/>
            <a:ext cx="2798064" cy="3118104"/>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7" name="Straight Connector 2">
            <a:extLst>
              <a:ext uri="{FF2B5EF4-FFF2-40B4-BE49-F238E27FC236}">
                <a16:creationId xmlns:a16="http://schemas.microsoft.com/office/drawing/2014/main" id="{804BE8F5-7759-8837-7CFF-9934B51864A3}"/>
              </a:ext>
              <a:ext uri="{C183D7F6-B498-43B3-948B-1728B52AA6E4}">
                <adec:decorative xmlns:adec="http://schemas.microsoft.com/office/drawing/2017/decorative" val="1"/>
              </a:ext>
            </a:extLst>
          </p:cNvPr>
          <p:cNvCxnSpPr>
            <a:cxnSpLocks/>
          </p:cNvCxnSpPr>
          <p:nvPr userDrawn="1"/>
        </p:nvCxnSpPr>
        <p:spPr bwMode="black">
          <a:xfrm>
            <a:off x="8823298" y="5762625"/>
            <a:ext cx="280800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Source">
            <a:extLst>
              <a:ext uri="{FF2B5EF4-FFF2-40B4-BE49-F238E27FC236}">
                <a16:creationId xmlns:a16="http://schemas.microsoft.com/office/drawing/2014/main" id="{F282657E-E1F3-2CB7-0B06-06559C9DE77B}"/>
              </a:ext>
            </a:extLst>
          </p:cNvPr>
          <p:cNvSpPr>
            <a:spLocks noGrp="1"/>
          </p:cNvSpPr>
          <p:nvPr>
            <p:ph type="body" sz="quarter" idx="28" hasCustomPrompt="1"/>
          </p:nvPr>
        </p:nvSpPr>
        <p:spPr bwMode="auto">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auto"/>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auto">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551583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3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white">
          <a:xfrm>
            <a:off x="823764"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8" name="Subhead 2">
            <a:extLst>
              <a:ext uri="{FF2B5EF4-FFF2-40B4-BE49-F238E27FC236}">
                <a16:creationId xmlns:a16="http://schemas.microsoft.com/office/drawing/2014/main" id="{EBB6A4C3-F20C-97B6-A6E2-7FE2F60C625B}"/>
              </a:ext>
            </a:extLst>
          </p:cNvPr>
          <p:cNvSpPr>
            <a:spLocks noGrp="1"/>
          </p:cNvSpPr>
          <p:nvPr>
            <p:ph type="body" sz="quarter" idx="19" hasCustomPrompt="1"/>
          </p:nvPr>
        </p:nvSpPr>
        <p:spPr bwMode="white">
          <a:xfrm>
            <a:off x="4655426"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white">
          <a:xfrm>
            <a:off x="8487089" y="1917698"/>
            <a:ext cx="2880000" cy="295688"/>
          </a:xfrm>
          <a:noFill/>
        </p:spPr>
        <p:txBody>
          <a:bodyPr/>
          <a:lstStyle>
            <a:lvl1pPr marL="0" indent="0">
              <a:buNone/>
              <a:defRPr sz="1200" b="0" cap="all" baseline="0">
                <a:solidFill>
                  <a:schemeClr val="tx1"/>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2213386"/>
            <a:ext cx="2880000" cy="1286599"/>
          </a:xfrm>
          <a:noFill/>
        </p:spPr>
        <p:txBody>
          <a:bodyPr anchor="t" anchorCtr="0"/>
          <a:lstStyle>
            <a:lvl1pPr marL="0" indent="0">
              <a:spcAft>
                <a:spcPts val="0"/>
              </a:spcAft>
              <a:buNone/>
              <a:defRPr sz="1600" b="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3499986"/>
            <a:ext cx="2880000" cy="2262640"/>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97265188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Graphic Waves Amethyst">
    <p:bg>
      <p:bgRef idx="1001">
        <a:schemeClr val="bg1"/>
      </p:bgRef>
    </p:bg>
    <p:spTree>
      <p:nvGrpSpPr>
        <p:cNvPr id="1" name=""/>
        <p:cNvGrpSpPr/>
        <p:nvPr/>
      </p:nvGrpSpPr>
      <p:grpSpPr>
        <a:xfrm>
          <a:off x="0" y="0"/>
          <a:ext cx="0" cy="0"/>
          <a:chOff x="0" y="0"/>
          <a:chExt cx="0" cy="0"/>
        </a:xfrm>
      </p:grpSpPr>
      <p:pic>
        <p:nvPicPr>
          <p:cNvPr id="7" name="Graphic Waves">
            <a:extLst>
              <a:ext uri="{FF2B5EF4-FFF2-40B4-BE49-F238E27FC236}">
                <a16:creationId xmlns:a16="http://schemas.microsoft.com/office/drawing/2014/main" id="{7ABB399A-5DF9-1E9C-7261-553D83F24D5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5" name="Pearson Logo" descr="Pearson Logo">
            <a:extLst>
              <a:ext uri="{FF2B5EF4-FFF2-40B4-BE49-F238E27FC236}">
                <a16:creationId xmlns:a16="http://schemas.microsoft.com/office/drawing/2014/main" id="{160A7F97-6209-F156-D033-087C9B50EAE0}"/>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165513606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3 Col Dark with image">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ltGray">
          <a:xfrm>
            <a:off x="550164" y="552450"/>
            <a:ext cx="11091672" cy="819150"/>
          </a:xfrm>
        </p:spPr>
        <p:txBody>
          <a:bodyPr/>
          <a:lstStyle/>
          <a:p>
            <a:r>
              <a:rPr lang="en-US" noProof="0"/>
              <a:t>Place headline here</a:t>
            </a:r>
          </a:p>
        </p:txBody>
      </p:sp>
      <p:sp>
        <p:nvSpPr>
          <p:cNvPr id="37" name="Rounded Rectangle 1">
            <a:extLst>
              <a:ext uri="{FF2B5EF4-FFF2-40B4-BE49-F238E27FC236}">
                <a16:creationId xmlns:a16="http://schemas.microsoft.com/office/drawing/2014/main" id="{5909B440-61AA-0210-17DC-D511F7E0FB15}"/>
              </a:ext>
              <a:ext uri="{C183D7F6-B498-43B3-948B-1728B52AA6E4}">
                <adec:decorative xmlns:adec="http://schemas.microsoft.com/office/drawing/2017/decorative" val="1"/>
              </a:ext>
            </a:extLst>
          </p:cNvPr>
          <p:cNvSpPr/>
          <p:nvPr userDrawn="1"/>
        </p:nvSpPr>
        <p:spPr bwMode="ltGray">
          <a:xfrm>
            <a:off x="550164"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0" name="Heading 1">
            <a:extLst>
              <a:ext uri="{FF2B5EF4-FFF2-40B4-BE49-F238E27FC236}">
                <a16:creationId xmlns:a16="http://schemas.microsoft.com/office/drawing/2014/main" id="{200DDE1B-BD22-FFF3-B49F-A0CFC2E212C8}"/>
              </a:ext>
            </a:extLst>
          </p:cNvPr>
          <p:cNvSpPr>
            <a:spLocks noGrp="1"/>
          </p:cNvSpPr>
          <p:nvPr>
            <p:ph type="body" idx="1" hasCustomPrompt="1"/>
          </p:nvPr>
        </p:nvSpPr>
        <p:spPr bwMode="white">
          <a:xfrm>
            <a:off x="824620" y="1917699"/>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white">
          <a:xfrm>
            <a:off x="823764"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Picture Placeholder 1">
            <a:extLst>
              <a:ext uri="{FF2B5EF4-FFF2-40B4-BE49-F238E27FC236}">
                <a16:creationId xmlns:a16="http://schemas.microsoft.com/office/drawing/2014/main" id="{A5A05700-1B7C-4F67-ADD5-438E2F068614}"/>
              </a:ext>
            </a:extLst>
          </p:cNvPr>
          <p:cNvSpPr>
            <a:spLocks noGrp="1"/>
          </p:cNvSpPr>
          <p:nvPr>
            <p:ph type="pic" sz="quarter" idx="49" hasCustomPrompt="1"/>
          </p:nvPr>
        </p:nvSpPr>
        <p:spPr>
          <a:xfrm>
            <a:off x="553428"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8" name="Rounded Rectangle 2">
            <a:extLst>
              <a:ext uri="{FF2B5EF4-FFF2-40B4-BE49-F238E27FC236}">
                <a16:creationId xmlns:a16="http://schemas.microsoft.com/office/drawing/2014/main" id="{FECC1F57-F297-B7E9-B4B1-811C1527B09A}"/>
              </a:ext>
              <a:ext uri="{C183D7F6-B498-43B3-948B-1728B52AA6E4}">
                <adec:decorative xmlns:adec="http://schemas.microsoft.com/office/drawing/2017/decorative" val="1"/>
              </a:ext>
            </a:extLst>
          </p:cNvPr>
          <p:cNvSpPr/>
          <p:nvPr userDrawn="1"/>
        </p:nvSpPr>
        <p:spPr bwMode="ltGray">
          <a:xfrm>
            <a:off x="4381826"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6" name="Heading 2">
            <a:extLst>
              <a:ext uri="{FF2B5EF4-FFF2-40B4-BE49-F238E27FC236}">
                <a16:creationId xmlns:a16="http://schemas.microsoft.com/office/drawing/2014/main" id="{F47F8685-5701-1F62-373B-06DF4BA775FC}"/>
              </a:ext>
            </a:extLst>
          </p:cNvPr>
          <p:cNvSpPr>
            <a:spLocks noGrp="1"/>
          </p:cNvSpPr>
          <p:nvPr>
            <p:ph type="body" idx="17" hasCustomPrompt="1"/>
          </p:nvPr>
        </p:nvSpPr>
        <p:spPr bwMode="white">
          <a:xfrm>
            <a:off x="4656282"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47" name="Text 2">
            <a:extLst>
              <a:ext uri="{FF2B5EF4-FFF2-40B4-BE49-F238E27FC236}">
                <a16:creationId xmlns:a16="http://schemas.microsoft.com/office/drawing/2014/main" id="{BE7C743A-BCC0-336E-7A19-A4EE4A53B95F}"/>
              </a:ext>
            </a:extLst>
          </p:cNvPr>
          <p:cNvSpPr>
            <a:spLocks noGrp="1"/>
          </p:cNvSpPr>
          <p:nvPr>
            <p:ph type="body" sz="quarter" idx="18"/>
          </p:nvPr>
        </p:nvSpPr>
        <p:spPr bwMode="white">
          <a:xfrm>
            <a:off x="4655426"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Picture Placeholder 2">
            <a:extLst>
              <a:ext uri="{FF2B5EF4-FFF2-40B4-BE49-F238E27FC236}">
                <a16:creationId xmlns:a16="http://schemas.microsoft.com/office/drawing/2014/main" id="{B17821AA-7062-3F1D-FE87-C65CCE1828AD}"/>
              </a:ext>
            </a:extLst>
          </p:cNvPr>
          <p:cNvSpPr>
            <a:spLocks noGrp="1"/>
          </p:cNvSpPr>
          <p:nvPr>
            <p:ph type="pic" sz="quarter" idx="50" hasCustomPrompt="1"/>
          </p:nvPr>
        </p:nvSpPr>
        <p:spPr>
          <a:xfrm>
            <a:off x="4387799"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39" name="Rounded Rectangle 3">
            <a:extLst>
              <a:ext uri="{FF2B5EF4-FFF2-40B4-BE49-F238E27FC236}">
                <a16:creationId xmlns:a16="http://schemas.microsoft.com/office/drawing/2014/main" id="{F45E6F95-6C2F-4D9B-38E5-49EDD7646354}"/>
              </a:ext>
              <a:ext uri="{C183D7F6-B498-43B3-948B-1728B52AA6E4}">
                <adec:decorative xmlns:adec="http://schemas.microsoft.com/office/drawing/2017/decorative" val="1"/>
              </a:ext>
            </a:extLst>
          </p:cNvPr>
          <p:cNvSpPr/>
          <p:nvPr userDrawn="1"/>
        </p:nvSpPr>
        <p:spPr bwMode="ltGray">
          <a:xfrm>
            <a:off x="8213489" y="1644648"/>
            <a:ext cx="3428347" cy="4391757"/>
          </a:xfrm>
          <a:prstGeom prst="roundRect">
            <a:avLst>
              <a:gd name="adj" fmla="val 4887"/>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noProof="0">
              <a:solidFill>
                <a:srgbClr val="FFFFFF"/>
              </a:solidFill>
              <a:latin typeface="Plus Jakarta Sans Medium" panose="020B0604030504040204"/>
            </a:endParaRPr>
          </a:p>
        </p:txBody>
      </p:sp>
      <p:sp>
        <p:nvSpPr>
          <p:cNvPr id="49" name="Heading 3">
            <a:extLst>
              <a:ext uri="{FF2B5EF4-FFF2-40B4-BE49-F238E27FC236}">
                <a16:creationId xmlns:a16="http://schemas.microsoft.com/office/drawing/2014/main" id="{4DC1BED2-6693-F56C-FF2D-6E6FC1A4CE61}"/>
              </a:ext>
            </a:extLst>
          </p:cNvPr>
          <p:cNvSpPr>
            <a:spLocks noGrp="1"/>
          </p:cNvSpPr>
          <p:nvPr>
            <p:ph type="body" idx="20" hasCustomPrompt="1"/>
          </p:nvPr>
        </p:nvSpPr>
        <p:spPr bwMode="white">
          <a:xfrm>
            <a:off x="8487945" y="1917700"/>
            <a:ext cx="2880000" cy="516582"/>
          </a:xfrm>
          <a:noFill/>
        </p:spPr>
        <p:txBody>
          <a:bodyPr anchor="t" anchorCtr="0"/>
          <a:lstStyle>
            <a:lvl1pPr marL="0" indent="0">
              <a:spcAft>
                <a:spcPts val="0"/>
              </a:spcAft>
              <a:buNone/>
              <a:defRPr sz="1600" b="0">
                <a:solidFill>
                  <a:srgbClr val="56E2E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heading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white">
          <a:xfrm>
            <a:off x="8487089" y="2493073"/>
            <a:ext cx="2880000" cy="1773797"/>
          </a:xfrm>
          <a:noFill/>
        </p:spPr>
        <p:txBody>
          <a:bodyPr/>
          <a:lstStyle>
            <a:lvl1pPr marL="0" indent="0">
              <a:buNone/>
              <a:defRPr sz="1200">
                <a:solidFill>
                  <a:schemeClr val="tx1"/>
                </a:solidFill>
                <a:latin typeface="+mn-lt"/>
                <a:cs typeface="Plus Jakarta Sans Medium" pitchFamily="2" charset="0"/>
              </a:defRPr>
            </a:lvl1pPr>
            <a:lvl2pPr>
              <a:defRPr sz="1200">
                <a:solidFill>
                  <a:schemeClr val="tx1"/>
                </a:solidFill>
                <a:latin typeface="+mn-lt"/>
                <a:cs typeface="Plus Jakarta Sans Medium" pitchFamily="2" charset="0"/>
              </a:defRPr>
            </a:lvl2pPr>
            <a:lvl3pPr>
              <a:defRPr sz="1200">
                <a:solidFill>
                  <a:schemeClr val="tx1"/>
                </a:solidFill>
                <a:latin typeface="+mn-lt"/>
                <a:cs typeface="Plus Jakarta Sans Medium" pitchFamily="2" charset="0"/>
              </a:defRPr>
            </a:lvl3pPr>
            <a:lvl4pPr>
              <a:defRPr sz="1200">
                <a:solidFill>
                  <a:schemeClr val="tx1"/>
                </a:solidFill>
                <a:latin typeface="+mn-lt"/>
                <a:cs typeface="Plus Jakarta Sans Medium" pitchFamily="2" charset="0"/>
              </a:defRPr>
            </a:lvl4pPr>
            <a:lvl5pPr>
              <a:defRPr sz="1200">
                <a:solidFill>
                  <a:schemeClr val="tx1"/>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Picture Placeholder 3">
            <a:extLst>
              <a:ext uri="{FF2B5EF4-FFF2-40B4-BE49-F238E27FC236}">
                <a16:creationId xmlns:a16="http://schemas.microsoft.com/office/drawing/2014/main" id="{A6FEC4D0-0034-6E30-E28F-F3353A531274}"/>
              </a:ext>
            </a:extLst>
          </p:cNvPr>
          <p:cNvSpPr>
            <a:spLocks noGrp="1"/>
          </p:cNvSpPr>
          <p:nvPr>
            <p:ph type="pic" sz="quarter" idx="51" hasCustomPrompt="1"/>
          </p:nvPr>
        </p:nvSpPr>
        <p:spPr>
          <a:xfrm>
            <a:off x="8219462" y="4359675"/>
            <a:ext cx="3416400" cy="1671477"/>
          </a:xfrm>
          <a:prstGeom prst="round2SameRect">
            <a:avLst>
              <a:gd name="adj1" fmla="val 0"/>
              <a:gd name="adj2" fmla="val 9619"/>
            </a:avLst>
          </a:prstGeom>
          <a:solidFill>
            <a:srgbClr val="C1BFFF"/>
          </a:solidFill>
        </p:spPr>
        <p:txBody>
          <a:bodyPr tIns="90000"/>
          <a:lstStyle>
            <a:lvl1pPr algn="ctr">
              <a:defRPr sz="1400">
                <a:solidFill>
                  <a:srgbClr val="0D004D"/>
                </a:solidFill>
              </a:defRPr>
            </a:lvl1pPr>
          </a:lstStyle>
          <a:p>
            <a:r>
              <a:rPr lang="en-US"/>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lt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lt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692687098"/>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3 Col">
    <p:bg bwMode="lt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B46011D7-D3D9-E78A-4E0E-EE1A5B247FC2}"/>
              </a:ext>
            </a:extLst>
          </p:cNvPr>
          <p:cNvSpPr>
            <a:spLocks noGrp="1"/>
          </p:cNvSpPr>
          <p:nvPr>
            <p:ph type="body" sz="quarter" idx="27" hasCustomPrompt="1"/>
          </p:nvPr>
        </p:nvSpPr>
        <p:spPr bwMode="gray">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3ADF9686-3955-45BC-803C-08C23156E943}"/>
              </a:ext>
              <a:ext uri="{C183D7F6-B498-43B3-948B-1728B52AA6E4}">
                <adec:decorative xmlns:adec="http://schemas.microsoft.com/office/drawing/2017/decorative" val="1"/>
              </a:ext>
            </a:extLst>
          </p:cNvPr>
          <p:cNvSpPr/>
          <p:nvPr userDrawn="1"/>
        </p:nvSpPr>
        <p:spPr bwMode="gray">
          <a:xfrm>
            <a:off x="550164"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2" name="Subhead 1">
            <a:extLst>
              <a:ext uri="{FF2B5EF4-FFF2-40B4-BE49-F238E27FC236}">
                <a16:creationId xmlns:a16="http://schemas.microsoft.com/office/drawing/2014/main" id="{5D7DE015-F779-D7DF-38B5-B232433543E3}"/>
              </a:ext>
            </a:extLst>
          </p:cNvPr>
          <p:cNvSpPr>
            <a:spLocks noGrp="1"/>
          </p:cNvSpPr>
          <p:nvPr>
            <p:ph type="body" sz="quarter" idx="16" hasCustomPrompt="1"/>
          </p:nvPr>
        </p:nvSpPr>
        <p:spPr bwMode="gray">
          <a:xfrm>
            <a:off x="823764"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0" name="Description 1">
            <a:extLst>
              <a:ext uri="{FF2B5EF4-FFF2-40B4-BE49-F238E27FC236}">
                <a16:creationId xmlns:a16="http://schemas.microsoft.com/office/drawing/2014/main" id="{200DDE1B-BD22-FFF3-B49F-A0CFC2E212C8}"/>
              </a:ext>
            </a:extLst>
          </p:cNvPr>
          <p:cNvSpPr>
            <a:spLocks noGrp="1"/>
          </p:cNvSpPr>
          <p:nvPr>
            <p:ph type="body" idx="1" hasCustomPrompt="1"/>
          </p:nvPr>
        </p:nvSpPr>
        <p:spPr bwMode="gray">
          <a:xfrm>
            <a:off x="824620"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1" name="Text 1">
            <a:extLst>
              <a:ext uri="{FF2B5EF4-FFF2-40B4-BE49-F238E27FC236}">
                <a16:creationId xmlns:a16="http://schemas.microsoft.com/office/drawing/2014/main" id="{5076CBFB-6431-4165-78BC-8CD0FD4AE1AC}"/>
              </a:ext>
            </a:extLst>
          </p:cNvPr>
          <p:cNvSpPr>
            <a:spLocks noGrp="1"/>
          </p:cNvSpPr>
          <p:nvPr>
            <p:ph type="body" sz="quarter" idx="15"/>
          </p:nvPr>
        </p:nvSpPr>
        <p:spPr bwMode="gray">
          <a:xfrm>
            <a:off x="823764"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2BFAB769-0302-A0F4-0B4E-E933B063A704}"/>
              </a:ext>
              <a:ext uri="{C183D7F6-B498-43B3-948B-1728B52AA6E4}">
                <adec:decorative xmlns:adec="http://schemas.microsoft.com/office/drawing/2017/decorative" val="1"/>
              </a:ext>
            </a:extLst>
          </p:cNvPr>
          <p:cNvSpPr/>
          <p:nvPr userDrawn="1"/>
        </p:nvSpPr>
        <p:spPr bwMode="gray">
          <a:xfrm>
            <a:off x="4382271"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Subhead 2">
            <a:extLst>
              <a:ext uri="{FF2B5EF4-FFF2-40B4-BE49-F238E27FC236}">
                <a16:creationId xmlns:a16="http://schemas.microsoft.com/office/drawing/2014/main" id="{EBB6A4C3-F20C-97B6-A6E2-7FE2F60C625B}"/>
              </a:ext>
              <a:ext uri="{C183D7F6-B498-43B3-948B-1728B52AA6E4}">
                <adec:decorative xmlns:adec="http://schemas.microsoft.com/office/drawing/2017/decorative" val="0"/>
              </a:ext>
            </a:extLst>
          </p:cNvPr>
          <p:cNvSpPr>
            <a:spLocks noGrp="1"/>
          </p:cNvSpPr>
          <p:nvPr>
            <p:ph type="body" sz="quarter" idx="19" hasCustomPrompt="1"/>
          </p:nvPr>
        </p:nvSpPr>
        <p:spPr bwMode="gray">
          <a:xfrm>
            <a:off x="4655426"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6" name="Description 2">
            <a:extLst>
              <a:ext uri="{FF2B5EF4-FFF2-40B4-BE49-F238E27FC236}">
                <a16:creationId xmlns:a16="http://schemas.microsoft.com/office/drawing/2014/main" id="{F47F8685-5701-1F62-373B-06DF4BA775FC}"/>
              </a:ext>
            </a:extLst>
          </p:cNvPr>
          <p:cNvSpPr>
            <a:spLocks noGrp="1"/>
          </p:cNvSpPr>
          <p:nvPr>
            <p:ph type="body" idx="17" hasCustomPrompt="1"/>
          </p:nvPr>
        </p:nvSpPr>
        <p:spPr bwMode="gray">
          <a:xfrm>
            <a:off x="4656282"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47" name="Text 3">
            <a:extLst>
              <a:ext uri="{FF2B5EF4-FFF2-40B4-BE49-F238E27FC236}">
                <a16:creationId xmlns:a16="http://schemas.microsoft.com/office/drawing/2014/main" id="{BE7C743A-BCC0-336E-7A19-A4EE4A53B95F}"/>
              </a:ext>
            </a:extLst>
          </p:cNvPr>
          <p:cNvSpPr>
            <a:spLocks noGrp="1"/>
          </p:cNvSpPr>
          <p:nvPr>
            <p:ph type="body" sz="quarter" idx="18"/>
          </p:nvPr>
        </p:nvSpPr>
        <p:spPr bwMode="gray">
          <a:xfrm>
            <a:off x="4655426"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Rounded Rectangle 3">
            <a:extLst>
              <a:ext uri="{FF2B5EF4-FFF2-40B4-BE49-F238E27FC236}">
                <a16:creationId xmlns:a16="http://schemas.microsoft.com/office/drawing/2014/main" id="{21B29E7D-1997-B853-9D90-E1307B9773AB}"/>
              </a:ext>
              <a:ext uri="{C183D7F6-B498-43B3-948B-1728B52AA6E4}">
                <adec:decorative xmlns:adec="http://schemas.microsoft.com/office/drawing/2017/decorative" val="1"/>
              </a:ext>
            </a:extLst>
          </p:cNvPr>
          <p:cNvSpPr/>
          <p:nvPr userDrawn="1"/>
        </p:nvSpPr>
        <p:spPr bwMode="gray">
          <a:xfrm>
            <a:off x="8214378" y="1644648"/>
            <a:ext cx="3428347" cy="4391757"/>
          </a:xfrm>
          <a:prstGeom prst="roundRect">
            <a:avLst>
              <a:gd name="adj" fmla="val 5109"/>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Subhead 3">
            <a:extLst>
              <a:ext uri="{FF2B5EF4-FFF2-40B4-BE49-F238E27FC236}">
                <a16:creationId xmlns:a16="http://schemas.microsoft.com/office/drawing/2014/main" id="{5A1FB4BC-6AF4-B4B9-1A86-51C3E2DA5795}"/>
              </a:ext>
            </a:extLst>
          </p:cNvPr>
          <p:cNvSpPr>
            <a:spLocks noGrp="1"/>
          </p:cNvSpPr>
          <p:nvPr>
            <p:ph type="body" sz="quarter" idx="22" hasCustomPrompt="1"/>
          </p:nvPr>
        </p:nvSpPr>
        <p:spPr bwMode="gray">
          <a:xfrm>
            <a:off x="8487089" y="1917698"/>
            <a:ext cx="2881147" cy="295688"/>
          </a:xfrm>
        </p:spPr>
        <p:txBody>
          <a:bodyPr/>
          <a:lstStyle>
            <a:lvl1pPr marL="0" indent="0">
              <a:buNone/>
              <a:defRPr sz="1200" b="0" cap="all" baseline="0">
                <a:solidFill>
                  <a:srgbClr val="0D004D"/>
                </a:solidFill>
                <a:latin typeface="+mn-lt"/>
                <a:cs typeface="Plus Jakarta Sans Medium" pitchFamily="2"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noProof="0"/>
              <a:t>SUBHEAD</a:t>
            </a:r>
          </a:p>
        </p:txBody>
      </p:sp>
      <p:sp>
        <p:nvSpPr>
          <p:cNvPr id="49" name="Description 3">
            <a:extLst>
              <a:ext uri="{FF2B5EF4-FFF2-40B4-BE49-F238E27FC236}">
                <a16:creationId xmlns:a16="http://schemas.microsoft.com/office/drawing/2014/main" id="{4DC1BED2-6693-F56C-FF2D-6E6FC1A4CE61}"/>
              </a:ext>
            </a:extLst>
          </p:cNvPr>
          <p:cNvSpPr>
            <a:spLocks noGrp="1"/>
          </p:cNvSpPr>
          <p:nvPr>
            <p:ph type="body" idx="20" hasCustomPrompt="1"/>
          </p:nvPr>
        </p:nvSpPr>
        <p:spPr bwMode="gray">
          <a:xfrm>
            <a:off x="8487945" y="2213386"/>
            <a:ext cx="2879434" cy="1286599"/>
          </a:xfrm>
        </p:spPr>
        <p:txBody>
          <a:bodyPr anchor="t" anchorCtr="0"/>
          <a:lstStyle>
            <a:lvl1pPr marL="0" indent="0">
              <a:spcAft>
                <a:spcPts val="0"/>
              </a:spcAft>
              <a:buNone/>
              <a:defRPr sz="1600" b="0">
                <a:solidFill>
                  <a:srgbClr val="0D004D"/>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long subhead here</a:t>
            </a:r>
          </a:p>
        </p:txBody>
      </p:sp>
      <p:sp>
        <p:nvSpPr>
          <p:cNvPr id="50" name="Text 3">
            <a:extLst>
              <a:ext uri="{FF2B5EF4-FFF2-40B4-BE49-F238E27FC236}">
                <a16:creationId xmlns:a16="http://schemas.microsoft.com/office/drawing/2014/main" id="{09237A8C-DCDD-DC0E-AA67-A5786935C66E}"/>
              </a:ext>
            </a:extLst>
          </p:cNvPr>
          <p:cNvSpPr>
            <a:spLocks noGrp="1"/>
          </p:cNvSpPr>
          <p:nvPr>
            <p:ph type="body" sz="quarter" idx="21"/>
          </p:nvPr>
        </p:nvSpPr>
        <p:spPr bwMode="gray">
          <a:xfrm>
            <a:off x="8487089" y="3499986"/>
            <a:ext cx="2881147" cy="2262640"/>
          </a:xfrm>
        </p:spPr>
        <p:txBody>
          <a:bodyPr/>
          <a:lstStyle>
            <a:lvl1pPr marL="0" indent="0">
              <a:buNone/>
              <a:defRPr sz="1200">
                <a:solidFill>
                  <a:srgbClr val="0D004D"/>
                </a:solidFill>
                <a:latin typeface="+mn-lt"/>
                <a:cs typeface="Plus Jakarta Sans Medium" pitchFamily="2" charset="0"/>
              </a:defRPr>
            </a:lvl1pPr>
            <a:lvl2pPr>
              <a:defRPr sz="1200">
                <a:solidFill>
                  <a:srgbClr val="0D004D"/>
                </a:solidFill>
                <a:latin typeface="+mn-lt"/>
                <a:cs typeface="Plus Jakarta Sans Medium" pitchFamily="2" charset="0"/>
              </a:defRPr>
            </a:lvl2pPr>
            <a:lvl3pPr>
              <a:defRPr sz="1200">
                <a:solidFill>
                  <a:srgbClr val="0D004D"/>
                </a:solidFill>
                <a:latin typeface="+mn-lt"/>
                <a:cs typeface="Plus Jakarta Sans Medium" pitchFamily="2" charset="0"/>
              </a:defRPr>
            </a:lvl3pPr>
            <a:lvl4pPr>
              <a:defRPr sz="1200">
                <a:solidFill>
                  <a:srgbClr val="0D004D"/>
                </a:solidFill>
                <a:latin typeface="+mn-lt"/>
                <a:cs typeface="Plus Jakarta Sans Medium" pitchFamily="2" charset="0"/>
              </a:defRPr>
            </a:lvl4pPr>
            <a:lvl5pPr>
              <a:defRPr sz="1200">
                <a:solidFill>
                  <a:srgbClr val="0D004D"/>
                </a:solidFill>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443665321"/>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4 Col Dark">
    <p:bg bwMode="gray">
      <p:bgRef idx="1001">
        <a:schemeClr val="bg2"/>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87858275-290A-1A42-0258-580F6B69CC31}"/>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gray">
          <a:xfrm>
            <a:off x="550164" y="552450"/>
            <a:ext cx="11091672" cy="819150"/>
          </a:xfrm>
        </p:spPr>
        <p:txBody>
          <a:bodyPr/>
          <a:lstStyle/>
          <a:p>
            <a:r>
              <a:rPr lang="en-US" noProof="0"/>
              <a:t>Place headline here</a:t>
            </a:r>
          </a:p>
        </p:txBody>
      </p:sp>
      <p:sp>
        <p:nvSpPr>
          <p:cNvPr id="4" name="Rounded Rectangle 1">
            <a:extLst>
              <a:ext uri="{FF2B5EF4-FFF2-40B4-BE49-F238E27FC236}">
                <a16:creationId xmlns:a16="http://schemas.microsoft.com/office/drawing/2014/main" id="{94DFA5BF-639B-17EA-4DE2-4F29D784FEC2}"/>
              </a:ext>
              <a:ext uri="{C183D7F6-B498-43B3-948B-1728B52AA6E4}">
                <adec:decorative xmlns:adec="http://schemas.microsoft.com/office/drawing/2017/decorative" val="1"/>
              </a:ext>
            </a:extLst>
          </p:cNvPr>
          <p:cNvSpPr/>
          <p:nvPr userDrawn="1"/>
        </p:nvSpPr>
        <p:spPr bwMode="gray">
          <a:xfrm>
            <a:off x="55016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bwMode="white">
          <a:xfrm>
            <a:off x="80166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p:nvPr>
        </p:nvSpPr>
        <p:spPr bwMode="white">
          <a:xfrm>
            <a:off x="80166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Rounded Rectangle 2">
            <a:extLst>
              <a:ext uri="{FF2B5EF4-FFF2-40B4-BE49-F238E27FC236}">
                <a16:creationId xmlns:a16="http://schemas.microsoft.com/office/drawing/2014/main" id="{30F163AE-4F60-F493-8F01-DC771E586076}"/>
              </a:ext>
              <a:ext uri="{C183D7F6-B498-43B3-948B-1728B52AA6E4}">
                <adec:decorative xmlns:adec="http://schemas.microsoft.com/office/drawing/2017/decorative" val="1"/>
              </a:ext>
            </a:extLst>
          </p:cNvPr>
          <p:cNvSpPr/>
          <p:nvPr userDrawn="1"/>
        </p:nvSpPr>
        <p:spPr bwMode="gray">
          <a:xfrm>
            <a:off x="3419873"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Subhead 2">
            <a:extLst>
              <a:ext uri="{FF2B5EF4-FFF2-40B4-BE49-F238E27FC236}">
                <a16:creationId xmlns:a16="http://schemas.microsoft.com/office/drawing/2014/main" id="{514BA597-FAA5-F1F5-2969-E85FF4DFEF64}"/>
              </a:ext>
            </a:extLst>
          </p:cNvPr>
          <p:cNvSpPr>
            <a:spLocks noGrp="1"/>
          </p:cNvSpPr>
          <p:nvPr>
            <p:ph type="body" idx="17" hasCustomPrompt="1"/>
          </p:nvPr>
        </p:nvSpPr>
        <p:spPr bwMode="white">
          <a:xfrm>
            <a:off x="3671370"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8" name="Text 2">
            <a:extLst>
              <a:ext uri="{FF2B5EF4-FFF2-40B4-BE49-F238E27FC236}">
                <a16:creationId xmlns:a16="http://schemas.microsoft.com/office/drawing/2014/main" id="{29D25143-E669-CD69-1A42-D567809E088F}"/>
              </a:ext>
            </a:extLst>
          </p:cNvPr>
          <p:cNvSpPr>
            <a:spLocks noGrp="1"/>
          </p:cNvSpPr>
          <p:nvPr>
            <p:ph type="body" sz="quarter" idx="20"/>
          </p:nvPr>
        </p:nvSpPr>
        <p:spPr bwMode="white">
          <a:xfrm>
            <a:off x="3671370"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Rounded Rectangle 3">
            <a:extLst>
              <a:ext uri="{FF2B5EF4-FFF2-40B4-BE49-F238E27FC236}">
                <a16:creationId xmlns:a16="http://schemas.microsoft.com/office/drawing/2014/main" id="{55942230-235B-510C-60F3-A308C7C46539}"/>
              </a:ext>
              <a:ext uri="{C183D7F6-B498-43B3-948B-1728B52AA6E4}">
                <adec:decorative xmlns:adec="http://schemas.microsoft.com/office/drawing/2017/decorative" val="1"/>
              </a:ext>
            </a:extLst>
          </p:cNvPr>
          <p:cNvSpPr/>
          <p:nvPr userDrawn="1"/>
        </p:nvSpPr>
        <p:spPr bwMode="gray">
          <a:xfrm>
            <a:off x="628958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Subhead 3">
            <a:extLst>
              <a:ext uri="{FF2B5EF4-FFF2-40B4-BE49-F238E27FC236}">
                <a16:creationId xmlns:a16="http://schemas.microsoft.com/office/drawing/2014/main" id="{D75C3222-F3D8-F918-DE1C-5E2734078C58}"/>
              </a:ext>
            </a:extLst>
          </p:cNvPr>
          <p:cNvSpPr>
            <a:spLocks noGrp="1"/>
          </p:cNvSpPr>
          <p:nvPr>
            <p:ph type="body" idx="18" hasCustomPrompt="1"/>
          </p:nvPr>
        </p:nvSpPr>
        <p:spPr bwMode="white">
          <a:xfrm>
            <a:off x="654107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29" name="Text 3">
            <a:extLst>
              <a:ext uri="{FF2B5EF4-FFF2-40B4-BE49-F238E27FC236}">
                <a16:creationId xmlns:a16="http://schemas.microsoft.com/office/drawing/2014/main" id="{D745CBBD-A271-85EF-3D79-339C7A34A45F}"/>
              </a:ext>
            </a:extLst>
          </p:cNvPr>
          <p:cNvSpPr>
            <a:spLocks noGrp="1"/>
          </p:cNvSpPr>
          <p:nvPr>
            <p:ph type="body" sz="quarter" idx="21"/>
          </p:nvPr>
        </p:nvSpPr>
        <p:spPr bwMode="white">
          <a:xfrm>
            <a:off x="654107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Rounded Rectangle 4">
            <a:extLst>
              <a:ext uri="{FF2B5EF4-FFF2-40B4-BE49-F238E27FC236}">
                <a16:creationId xmlns:a16="http://schemas.microsoft.com/office/drawing/2014/main" id="{F93B6AB1-11F2-03BD-08F1-6CCAC81C103E}"/>
              </a:ext>
              <a:ext uri="{C183D7F6-B498-43B3-948B-1728B52AA6E4}">
                <adec:decorative xmlns:adec="http://schemas.microsoft.com/office/drawing/2017/decorative" val="1"/>
              </a:ext>
            </a:extLst>
          </p:cNvPr>
          <p:cNvSpPr/>
          <p:nvPr userDrawn="1"/>
        </p:nvSpPr>
        <p:spPr bwMode="gray">
          <a:xfrm>
            <a:off x="9159292" y="2003531"/>
            <a:ext cx="2485021" cy="3759093"/>
          </a:xfrm>
          <a:prstGeom prst="roundRect">
            <a:avLst>
              <a:gd name="adj" fmla="val 7419"/>
            </a:avLst>
          </a:prstGeom>
          <a:noFill/>
          <a:ln w="952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Subhead 4">
            <a:extLst>
              <a:ext uri="{FF2B5EF4-FFF2-40B4-BE49-F238E27FC236}">
                <a16:creationId xmlns:a16="http://schemas.microsoft.com/office/drawing/2014/main" id="{BEFD4D07-55D5-4CF2-A527-34DDBD72AC5B}"/>
              </a:ext>
            </a:extLst>
          </p:cNvPr>
          <p:cNvSpPr>
            <a:spLocks noGrp="1"/>
          </p:cNvSpPr>
          <p:nvPr>
            <p:ph type="body" idx="19" hasCustomPrompt="1"/>
          </p:nvPr>
        </p:nvSpPr>
        <p:spPr bwMode="white">
          <a:xfrm>
            <a:off x="9410789" y="2214882"/>
            <a:ext cx="1982026" cy="493487"/>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 </a:t>
            </a:r>
            <a:br>
              <a:rPr lang="en-US" noProof="0"/>
            </a:br>
            <a:r>
              <a:rPr lang="en-US" noProof="0"/>
              <a:t>lorem ipsum</a:t>
            </a:r>
          </a:p>
        </p:txBody>
      </p:sp>
      <p:sp>
        <p:nvSpPr>
          <p:cNvPr id="30" name="Text 4">
            <a:extLst>
              <a:ext uri="{FF2B5EF4-FFF2-40B4-BE49-F238E27FC236}">
                <a16:creationId xmlns:a16="http://schemas.microsoft.com/office/drawing/2014/main" id="{49ECFA26-933A-52B8-47C9-B192BDAE78A4}"/>
              </a:ext>
            </a:extLst>
          </p:cNvPr>
          <p:cNvSpPr>
            <a:spLocks noGrp="1"/>
          </p:cNvSpPr>
          <p:nvPr>
            <p:ph type="body" sz="quarter" idx="22"/>
          </p:nvPr>
        </p:nvSpPr>
        <p:spPr bwMode="white">
          <a:xfrm>
            <a:off x="9410789" y="2941570"/>
            <a:ext cx="1982026" cy="2558082"/>
          </a:xfrm>
        </p:spPr>
        <p:txBody>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gray"/>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726495294"/>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ooter Only with Graphic Waves Dark">
    <p:bg>
      <p:bgRef idx="1001">
        <a:schemeClr val="bg2"/>
      </p:bgRef>
    </p:bg>
    <p:spTree>
      <p:nvGrpSpPr>
        <p:cNvPr id="1" name=""/>
        <p:cNvGrpSpPr/>
        <p:nvPr/>
      </p:nvGrpSpPr>
      <p:grpSpPr>
        <a:xfrm>
          <a:off x="0" y="0"/>
          <a:ext cx="0" cy="0"/>
          <a:chOff x="0" y="0"/>
          <a:chExt cx="0" cy="0"/>
        </a:xfrm>
      </p:grpSpPr>
      <p:pic>
        <p:nvPicPr>
          <p:cNvPr id="10" name="Graphic Waves">
            <a:extLst>
              <a:ext uri="{FF2B5EF4-FFF2-40B4-BE49-F238E27FC236}">
                <a16:creationId xmlns:a16="http://schemas.microsoft.com/office/drawing/2014/main" id="{384E1635-052A-7DD7-99CB-D5CB8988E1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rot="16200000">
            <a:off x="2667001" y="-2667000"/>
            <a:ext cx="6858000" cy="12192000"/>
          </a:xfrm>
          <a:prstGeom prst="rect">
            <a:avLst/>
          </a:prstGeom>
        </p:spPr>
      </p:pic>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a:xfrm>
            <a:off x="3048" y="-457200"/>
            <a:ext cx="12188952" cy="457200"/>
          </a:xfrm>
        </p:spPr>
        <p:txBody>
          <a:bodyPr/>
          <a:lstStyle>
            <a:lvl1pPr>
              <a:defRPr>
                <a:solidFill>
                  <a:schemeClr val="accent6"/>
                </a:solidFill>
              </a:defRPr>
            </a:lvl1pPr>
          </a:lstStyle>
          <a:p>
            <a:r>
              <a:rPr lang="en-US" noProof="0"/>
              <a:t>Insert offscreen slide title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900176075"/>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 and Text x3 Horizontal Dark">
    <p:bg>
      <p:bgRef idx="1001">
        <a:schemeClr val="bg2"/>
      </p:bgRef>
    </p:bg>
    <p:spTree>
      <p:nvGrpSpPr>
        <p:cNvPr id="1" name=""/>
        <p:cNvGrpSpPr/>
        <p:nvPr/>
      </p:nvGrpSpPr>
      <p:grpSpPr>
        <a:xfrm>
          <a:off x="0" y="0"/>
          <a:ext cx="0" cy="0"/>
          <a:chOff x="0" y="0"/>
          <a:chExt cx="0" cy="0"/>
        </a:xfrm>
      </p:grpSpPr>
      <p:pic>
        <p:nvPicPr>
          <p:cNvPr id="20" name="Graphic Waves">
            <a:extLst>
              <a:ext uri="{FF2B5EF4-FFF2-40B4-BE49-F238E27FC236}">
                <a16:creationId xmlns:a16="http://schemas.microsoft.com/office/drawing/2014/main" id="{08694DAF-622A-C710-DB45-6F2178A429A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a:ln w="9525">
            <a:solidFill>
              <a:srgbClr val="512EAB"/>
            </a:solidFill>
          </a:ln>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 uri="{C183D7F6-B498-43B3-948B-1728B52AA6E4}">
                <adec:decorative xmlns:adec="http://schemas.microsoft.com/office/drawing/2017/decorative" val="0"/>
              </a:ext>
            </a:extLst>
          </p:cNvPr>
          <p:cNvSpPr>
            <a:spLocks noGrp="1"/>
          </p:cNvSpPr>
          <p:nvPr>
            <p:ph type="title" hasCustomPrompt="1"/>
          </p:nvPr>
        </p:nvSpPr>
        <p:spPr bwMode="white">
          <a:xfrm>
            <a:off x="550164" y="552450"/>
            <a:ext cx="11091672" cy="819150"/>
          </a:xfrm>
        </p:spPr>
        <p:txBody>
          <a:bodyPr/>
          <a:lstStyle>
            <a:lvl1pPr>
              <a:defRPr>
                <a:solidFill>
                  <a:schemeClr val="tx2"/>
                </a:solidFill>
              </a:defRPr>
            </a:lvl1pPr>
          </a:lstStyle>
          <a:p>
            <a:r>
              <a:rPr lang="en-US" noProof="0"/>
              <a:t>Place headline here</a:t>
            </a:r>
          </a:p>
        </p:txBody>
      </p:sp>
      <p:cxnSp>
        <p:nvCxnSpPr>
          <p:cNvPr id="8" name="Straight Connector 1">
            <a:extLst>
              <a:ext uri="{FF2B5EF4-FFF2-40B4-BE49-F238E27FC236}">
                <a16:creationId xmlns:a16="http://schemas.microsoft.com/office/drawing/2014/main" id="{1EE515A2-6328-17B6-F24D-B59F3FCBA32F}"/>
              </a:ext>
              <a:ext uri="{C183D7F6-B498-43B3-948B-1728B52AA6E4}">
                <adec:decorative xmlns:adec="http://schemas.microsoft.com/office/drawing/2017/decorative" val="1"/>
              </a:ext>
            </a:extLst>
          </p:cNvPr>
          <p:cNvCxnSpPr>
            <a:cxnSpLocks/>
          </p:cNvCxnSpPr>
          <p:nvPr userDrawn="1"/>
        </p:nvCxnSpPr>
        <p:spPr bwMode="white">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Icon 1">
            <a:extLst>
              <a:ext uri="{FF2B5EF4-FFF2-40B4-BE49-F238E27FC236}">
                <a16:creationId xmlns:a16="http://schemas.microsoft.com/office/drawing/2014/main" id="{13010377-DD72-ACA6-CAE2-3D08A59518D9}"/>
              </a:ext>
              <a:ext uri="{C183D7F6-B498-43B3-948B-1728B52AA6E4}">
                <adec:decorative xmlns:adec="http://schemas.microsoft.com/office/drawing/2017/decorative" val="1"/>
              </a:ext>
            </a:extLst>
          </p:cNvPr>
          <p:cNvSpPr>
            <a:spLocks noGrp="1"/>
          </p:cNvSpPr>
          <p:nvPr>
            <p:ph type="pic" sz="quarter" idx="38" hasCustomPrompt="1"/>
          </p:nvPr>
        </p:nvSpPr>
        <p:spPr bwMode="white">
          <a:xfrm>
            <a:off x="550164" y="2067135"/>
            <a:ext cx="530352" cy="527684"/>
          </a:xfrm>
        </p:spPr>
        <p:txBody>
          <a:bodyPr anchor="ctr"/>
          <a:lstStyle>
            <a:lvl1pPr marL="0" indent="0" algn="ctr">
              <a:buNone/>
              <a:defRPr sz="1000"/>
            </a:lvl1pPr>
          </a:lstStyle>
          <a:p>
            <a:r>
              <a:rPr lang="en-US" noProof="0"/>
              <a:t>Icon</a:t>
            </a:r>
          </a:p>
        </p:txBody>
      </p:sp>
      <p:sp>
        <p:nvSpPr>
          <p:cNvPr id="3" name="Subhead 1">
            <a:extLst>
              <a:ext uri="{FF2B5EF4-FFF2-40B4-BE49-F238E27FC236}">
                <a16:creationId xmlns:a16="http://schemas.microsoft.com/office/drawing/2014/main" id="{E107CB8E-DC12-4ACD-605C-228CD8103202}"/>
              </a:ext>
            </a:extLst>
          </p:cNvPr>
          <p:cNvSpPr>
            <a:spLocks noGrp="1"/>
          </p:cNvSpPr>
          <p:nvPr>
            <p:ph type="body" idx="1" hasCustomPrompt="1"/>
          </p:nvPr>
        </p:nvSpPr>
        <p:spPr bwMode="white">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4" name="Text 1">
            <a:extLst>
              <a:ext uri="{FF2B5EF4-FFF2-40B4-BE49-F238E27FC236}">
                <a16:creationId xmlns:a16="http://schemas.microsoft.com/office/drawing/2014/main" id="{EB3F88AA-FE75-288D-8ACA-587C34A9CF0B}"/>
              </a:ext>
            </a:extLst>
          </p:cNvPr>
          <p:cNvSpPr>
            <a:spLocks noGrp="1"/>
          </p:cNvSpPr>
          <p:nvPr>
            <p:ph type="body" sz="quarter" idx="29"/>
          </p:nvPr>
        </p:nvSpPr>
        <p:spPr bwMode="white">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7" name="Straight Connector 2">
            <a:extLst>
              <a:ext uri="{FF2B5EF4-FFF2-40B4-BE49-F238E27FC236}">
                <a16:creationId xmlns:a16="http://schemas.microsoft.com/office/drawing/2014/main" id="{E3CDB21E-3E80-C8A5-4DEA-8F10880104EC}"/>
              </a:ext>
              <a:ext uri="{C183D7F6-B498-43B3-948B-1728B52AA6E4}">
                <adec:decorative xmlns:adec="http://schemas.microsoft.com/office/drawing/2017/decorative" val="1"/>
              </a:ext>
            </a:extLst>
          </p:cNvPr>
          <p:cNvCxnSpPr>
            <a:cxnSpLocks/>
          </p:cNvCxnSpPr>
          <p:nvPr userDrawn="1"/>
        </p:nvCxnSpPr>
        <p:spPr bwMode="white">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8" name="Icon 2">
            <a:extLst>
              <a:ext uri="{FF2B5EF4-FFF2-40B4-BE49-F238E27FC236}">
                <a16:creationId xmlns:a16="http://schemas.microsoft.com/office/drawing/2014/main" id="{756DEBB3-DBCB-44A2-83F5-673473F749CB}"/>
              </a:ext>
              <a:ext uri="{C183D7F6-B498-43B3-948B-1728B52AA6E4}">
                <adec:decorative xmlns:adec="http://schemas.microsoft.com/office/drawing/2017/decorative" val="1"/>
              </a:ext>
            </a:extLst>
          </p:cNvPr>
          <p:cNvSpPr>
            <a:spLocks noGrp="1"/>
          </p:cNvSpPr>
          <p:nvPr>
            <p:ph type="pic" sz="quarter" idx="39" hasCustomPrompt="1"/>
          </p:nvPr>
        </p:nvSpPr>
        <p:spPr bwMode="white">
          <a:xfrm>
            <a:off x="550164" y="3438516"/>
            <a:ext cx="530352" cy="527684"/>
          </a:xfrm>
        </p:spPr>
        <p:txBody>
          <a:bodyPr anchor="ctr"/>
          <a:lstStyle>
            <a:lvl1pPr marL="0" indent="0" algn="ctr">
              <a:buNone/>
              <a:defRPr sz="1000"/>
            </a:lvl1pPr>
          </a:lstStyle>
          <a:p>
            <a:r>
              <a:rPr lang="en-US" noProof="0"/>
              <a:t>Icon</a:t>
            </a:r>
          </a:p>
        </p:txBody>
      </p:sp>
      <p:sp>
        <p:nvSpPr>
          <p:cNvPr id="11" name="Subhead 2">
            <a:extLst>
              <a:ext uri="{FF2B5EF4-FFF2-40B4-BE49-F238E27FC236}">
                <a16:creationId xmlns:a16="http://schemas.microsoft.com/office/drawing/2014/main" id="{0BEF8BB9-482B-25FA-6F92-DAD2A7D8CA1B}"/>
              </a:ext>
            </a:extLst>
          </p:cNvPr>
          <p:cNvSpPr>
            <a:spLocks noGrp="1"/>
          </p:cNvSpPr>
          <p:nvPr>
            <p:ph type="body" idx="41" hasCustomPrompt="1"/>
          </p:nvPr>
        </p:nvSpPr>
        <p:spPr bwMode="white">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5" name="Text 2">
            <a:extLst>
              <a:ext uri="{FF2B5EF4-FFF2-40B4-BE49-F238E27FC236}">
                <a16:creationId xmlns:a16="http://schemas.microsoft.com/office/drawing/2014/main" id="{8531EFAC-6BE7-BF40-16F2-88B75169248A}"/>
              </a:ext>
            </a:extLst>
          </p:cNvPr>
          <p:cNvSpPr>
            <a:spLocks noGrp="1"/>
          </p:cNvSpPr>
          <p:nvPr>
            <p:ph type="body" sz="quarter" idx="30"/>
          </p:nvPr>
        </p:nvSpPr>
        <p:spPr bwMode="white">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3">
            <a:extLst>
              <a:ext uri="{FF2B5EF4-FFF2-40B4-BE49-F238E27FC236}">
                <a16:creationId xmlns:a16="http://schemas.microsoft.com/office/drawing/2014/main" id="{A88C917E-5734-C78A-29C5-A3E9154C7224}"/>
              </a:ext>
              <a:ext uri="{C183D7F6-B498-43B3-948B-1728B52AA6E4}">
                <adec:decorative xmlns:adec="http://schemas.microsoft.com/office/drawing/2017/decorative" val="1"/>
              </a:ext>
            </a:extLst>
          </p:cNvPr>
          <p:cNvCxnSpPr>
            <a:cxnSpLocks/>
          </p:cNvCxnSpPr>
          <p:nvPr userDrawn="1"/>
        </p:nvCxnSpPr>
        <p:spPr bwMode="white">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 name="Icon 3">
            <a:extLst>
              <a:ext uri="{FF2B5EF4-FFF2-40B4-BE49-F238E27FC236}">
                <a16:creationId xmlns:a16="http://schemas.microsoft.com/office/drawing/2014/main" id="{485C4B5E-97E5-1505-4108-04489D83201A}"/>
              </a:ext>
              <a:ext uri="{C183D7F6-B498-43B3-948B-1728B52AA6E4}">
                <adec:decorative xmlns:adec="http://schemas.microsoft.com/office/drawing/2017/decorative" val="1"/>
              </a:ext>
            </a:extLst>
          </p:cNvPr>
          <p:cNvSpPr>
            <a:spLocks noGrp="1"/>
          </p:cNvSpPr>
          <p:nvPr>
            <p:ph type="pic" sz="quarter" idx="40" hasCustomPrompt="1"/>
          </p:nvPr>
        </p:nvSpPr>
        <p:spPr bwMode="white">
          <a:xfrm>
            <a:off x="550164" y="4813732"/>
            <a:ext cx="530352" cy="527684"/>
          </a:xfrm>
        </p:spPr>
        <p:txBody>
          <a:bodyPr anchor="ctr"/>
          <a:lstStyle>
            <a:lvl1pPr marL="0" indent="0" algn="ctr">
              <a:buNone/>
              <a:defRPr sz="1000"/>
            </a:lvl1pPr>
          </a:lstStyle>
          <a:p>
            <a:r>
              <a:rPr lang="en-US" noProof="0"/>
              <a:t>Icon</a:t>
            </a:r>
          </a:p>
        </p:txBody>
      </p:sp>
      <p:sp>
        <p:nvSpPr>
          <p:cNvPr id="12" name="Subhead 3">
            <a:extLst>
              <a:ext uri="{FF2B5EF4-FFF2-40B4-BE49-F238E27FC236}">
                <a16:creationId xmlns:a16="http://schemas.microsoft.com/office/drawing/2014/main" id="{1AB8E9C8-83AE-C8D2-0184-1E0018C07787}"/>
              </a:ext>
            </a:extLst>
          </p:cNvPr>
          <p:cNvSpPr>
            <a:spLocks noGrp="1"/>
          </p:cNvSpPr>
          <p:nvPr>
            <p:ph type="body" idx="42" hasCustomPrompt="1"/>
          </p:nvPr>
        </p:nvSpPr>
        <p:spPr bwMode="white">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16" name="Text 3">
            <a:extLst>
              <a:ext uri="{FF2B5EF4-FFF2-40B4-BE49-F238E27FC236}">
                <a16:creationId xmlns:a16="http://schemas.microsoft.com/office/drawing/2014/main" id="{DCCBBD6D-3E78-9059-45D4-9D816555A22A}"/>
              </a:ext>
            </a:extLst>
          </p:cNvPr>
          <p:cNvSpPr>
            <a:spLocks noGrp="1"/>
          </p:cNvSpPr>
          <p:nvPr>
            <p:ph type="body" sz="quarter" idx="31"/>
          </p:nvPr>
        </p:nvSpPr>
        <p:spPr bwMode="white">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10" name="Straight Connector 4">
            <a:extLst>
              <a:ext uri="{FF2B5EF4-FFF2-40B4-BE49-F238E27FC236}">
                <a16:creationId xmlns:a16="http://schemas.microsoft.com/office/drawing/2014/main" id="{6845AC87-1606-EC81-CC58-79722EB79E69}"/>
              </a:ext>
              <a:ext uri="{C183D7F6-B498-43B3-948B-1728B52AA6E4}">
                <adec:decorative xmlns:adec="http://schemas.microsoft.com/office/drawing/2017/decorative" val="1"/>
              </a:ext>
            </a:extLst>
          </p:cNvPr>
          <p:cNvCxnSpPr>
            <a:cxnSpLocks/>
          </p:cNvCxnSpPr>
          <p:nvPr userDrawn="1"/>
        </p:nvCxnSpPr>
        <p:spPr bwMode="white">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1679537945"/>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con and Text x3 Horizontal">
    <p:bg>
      <p:bgRef idx="1001">
        <a:schemeClr val="bg1"/>
      </p:bgRef>
    </p:bg>
    <p:spTree>
      <p:nvGrpSpPr>
        <p:cNvPr id="1" name=""/>
        <p:cNvGrpSpPr/>
        <p:nvPr/>
      </p:nvGrpSpPr>
      <p:grpSpPr>
        <a:xfrm>
          <a:off x="0" y="0"/>
          <a:ext cx="0" cy="0"/>
          <a:chOff x="0" y="0"/>
          <a:chExt cx="0" cy="0"/>
        </a:xfrm>
      </p:grpSpPr>
      <p:pic>
        <p:nvPicPr>
          <p:cNvPr id="27" name="Graphic Waves">
            <a:extLst>
              <a:ext uri="{FF2B5EF4-FFF2-40B4-BE49-F238E27FC236}">
                <a16:creationId xmlns:a16="http://schemas.microsoft.com/office/drawing/2014/main" id="{0FB43EBC-EA1E-B903-C709-0B40C1981B1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alphaModFix/>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Section">
            <a:extLst>
              <a:ext uri="{FF2B5EF4-FFF2-40B4-BE49-F238E27FC236}">
                <a16:creationId xmlns:a16="http://schemas.microsoft.com/office/drawing/2014/main" id="{C3F5BB9A-EE45-B960-B743-E16FDB97B4E6}"/>
              </a:ext>
            </a:extLst>
          </p:cNvPr>
          <p:cNvSpPr>
            <a:spLocks noGrp="1"/>
          </p:cNvSpPr>
          <p:nvPr>
            <p:ph type="body" sz="quarter" idx="27" hasCustomPrompt="1"/>
          </p:nvPr>
        </p:nvSpPr>
        <p:spPr bwMode="black">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black"/>
        <p:txBody>
          <a:bodyPr/>
          <a:lstStyle>
            <a:lvl1pPr>
              <a:defRPr>
                <a:solidFill>
                  <a:schemeClr val="tx2"/>
                </a:solidFill>
              </a:defRPr>
            </a:lvl1pPr>
          </a:lstStyle>
          <a:p>
            <a:r>
              <a:rPr lang="en-US" noProof="0"/>
              <a:t>Place headline here</a:t>
            </a:r>
          </a:p>
        </p:txBody>
      </p:sp>
      <p:cxnSp>
        <p:nvCxnSpPr>
          <p:cNvPr id="7" name="Straight Connector 1">
            <a:extLst>
              <a:ext uri="{FF2B5EF4-FFF2-40B4-BE49-F238E27FC236}">
                <a16:creationId xmlns:a16="http://schemas.microsoft.com/office/drawing/2014/main" id="{EE7B90CD-44DA-BFA1-CD41-10FBF6BCD8E5}"/>
              </a:ext>
              <a:ext uri="{C183D7F6-B498-43B3-948B-1728B52AA6E4}">
                <adec:decorative xmlns:adec="http://schemas.microsoft.com/office/drawing/2017/decorative" val="1"/>
              </a:ext>
            </a:extLst>
          </p:cNvPr>
          <p:cNvCxnSpPr>
            <a:cxnSpLocks/>
          </p:cNvCxnSpPr>
          <p:nvPr userDrawn="1"/>
        </p:nvCxnSpPr>
        <p:spPr bwMode="black">
          <a:xfrm>
            <a:off x="550165" y="1644648"/>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3" name="Icon 1">
            <a:extLst>
              <a:ext uri="{FF2B5EF4-FFF2-40B4-BE49-F238E27FC236}">
                <a16:creationId xmlns:a16="http://schemas.microsoft.com/office/drawing/2014/main" id="{077235C8-D369-B55E-6085-346A9C8F975F}"/>
              </a:ext>
              <a:ext uri="{C183D7F6-B498-43B3-948B-1728B52AA6E4}">
                <adec:decorative xmlns:adec="http://schemas.microsoft.com/office/drawing/2017/decorative" val="1"/>
              </a:ext>
            </a:extLst>
          </p:cNvPr>
          <p:cNvSpPr>
            <a:spLocks noGrp="1"/>
          </p:cNvSpPr>
          <p:nvPr>
            <p:ph type="pic" sz="quarter" idx="38" hasCustomPrompt="1"/>
          </p:nvPr>
        </p:nvSpPr>
        <p:spPr bwMode="black">
          <a:xfrm>
            <a:off x="550164" y="2067135"/>
            <a:ext cx="530352" cy="527684"/>
          </a:xfrm>
        </p:spPr>
        <p:txBody>
          <a:bodyPr anchor="ctr"/>
          <a:lstStyle>
            <a:lvl1pPr marL="0" indent="0" algn="ctr">
              <a:buNone/>
              <a:defRPr sz="1000"/>
            </a:lvl1pPr>
          </a:lstStyle>
          <a:p>
            <a:r>
              <a:rPr lang="en-US" noProof="0"/>
              <a:t>Icon</a:t>
            </a:r>
          </a:p>
        </p:txBody>
      </p:sp>
      <p:sp>
        <p:nvSpPr>
          <p:cNvPr id="26" name="Subhead 1">
            <a:extLst>
              <a:ext uri="{FF2B5EF4-FFF2-40B4-BE49-F238E27FC236}">
                <a16:creationId xmlns:a16="http://schemas.microsoft.com/office/drawing/2014/main" id="{43815CE6-D23A-12AA-A25F-CE9E6D380C80}"/>
              </a:ext>
            </a:extLst>
          </p:cNvPr>
          <p:cNvSpPr>
            <a:spLocks noGrp="1"/>
          </p:cNvSpPr>
          <p:nvPr>
            <p:ph type="body" idx="1" hasCustomPrompt="1"/>
          </p:nvPr>
        </p:nvSpPr>
        <p:spPr bwMode="black">
          <a:xfrm>
            <a:off x="1650099" y="1898639"/>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0" name="Text 1">
            <a:extLst>
              <a:ext uri="{FF2B5EF4-FFF2-40B4-BE49-F238E27FC236}">
                <a16:creationId xmlns:a16="http://schemas.microsoft.com/office/drawing/2014/main" id="{FBC4333F-4D56-7AD5-4838-96E024765FCC}"/>
              </a:ext>
            </a:extLst>
          </p:cNvPr>
          <p:cNvSpPr>
            <a:spLocks noGrp="1"/>
          </p:cNvSpPr>
          <p:nvPr>
            <p:ph type="body" sz="quarter" idx="29"/>
          </p:nvPr>
        </p:nvSpPr>
        <p:spPr bwMode="black">
          <a:xfrm>
            <a:off x="1650100" y="2178617"/>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3" name="Straight Connector 2">
            <a:extLst>
              <a:ext uri="{FF2B5EF4-FFF2-40B4-BE49-F238E27FC236}">
                <a16:creationId xmlns:a16="http://schemas.microsoft.com/office/drawing/2014/main" id="{C40F7222-353C-A713-25E6-0A9DEFC0F184}"/>
              </a:ext>
              <a:ext uri="{C183D7F6-B498-43B3-948B-1728B52AA6E4}">
                <adec:decorative xmlns:adec="http://schemas.microsoft.com/office/drawing/2017/decorative" val="1"/>
              </a:ext>
            </a:extLst>
          </p:cNvPr>
          <p:cNvCxnSpPr>
            <a:cxnSpLocks/>
          </p:cNvCxnSpPr>
          <p:nvPr userDrawn="1"/>
        </p:nvCxnSpPr>
        <p:spPr bwMode="black">
          <a:xfrm>
            <a:off x="550165" y="3017307"/>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4" name="Icon 2">
            <a:extLst>
              <a:ext uri="{FF2B5EF4-FFF2-40B4-BE49-F238E27FC236}">
                <a16:creationId xmlns:a16="http://schemas.microsoft.com/office/drawing/2014/main" id="{37F52CC6-28D9-1669-D15C-F1647471366F}"/>
              </a:ext>
              <a:ext uri="{C183D7F6-B498-43B3-948B-1728B52AA6E4}">
                <adec:decorative xmlns:adec="http://schemas.microsoft.com/office/drawing/2017/decorative" val="1"/>
              </a:ext>
            </a:extLst>
          </p:cNvPr>
          <p:cNvSpPr>
            <a:spLocks noGrp="1"/>
          </p:cNvSpPr>
          <p:nvPr>
            <p:ph type="pic" sz="quarter" idx="39" hasCustomPrompt="1"/>
          </p:nvPr>
        </p:nvSpPr>
        <p:spPr bwMode="black">
          <a:xfrm>
            <a:off x="550164" y="3438516"/>
            <a:ext cx="530352" cy="527684"/>
          </a:xfrm>
        </p:spPr>
        <p:txBody>
          <a:bodyPr anchor="ctr"/>
          <a:lstStyle>
            <a:lvl1pPr marL="0" indent="0" algn="ctr">
              <a:buNone/>
              <a:defRPr sz="1000"/>
            </a:lvl1pPr>
          </a:lstStyle>
          <a:p>
            <a:r>
              <a:rPr lang="en-US" noProof="0"/>
              <a:t>Icon</a:t>
            </a:r>
          </a:p>
        </p:txBody>
      </p:sp>
      <p:sp>
        <p:nvSpPr>
          <p:cNvPr id="28" name="Subhead 2">
            <a:extLst>
              <a:ext uri="{FF2B5EF4-FFF2-40B4-BE49-F238E27FC236}">
                <a16:creationId xmlns:a16="http://schemas.microsoft.com/office/drawing/2014/main" id="{49C98FD3-B5B1-5743-3560-3D8953126C5A}"/>
              </a:ext>
            </a:extLst>
          </p:cNvPr>
          <p:cNvSpPr>
            <a:spLocks noGrp="1"/>
          </p:cNvSpPr>
          <p:nvPr>
            <p:ph type="body" idx="41" hasCustomPrompt="1"/>
          </p:nvPr>
        </p:nvSpPr>
        <p:spPr bwMode="black">
          <a:xfrm>
            <a:off x="1650099" y="3264361"/>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1" name="Text 2">
            <a:extLst>
              <a:ext uri="{FF2B5EF4-FFF2-40B4-BE49-F238E27FC236}">
                <a16:creationId xmlns:a16="http://schemas.microsoft.com/office/drawing/2014/main" id="{276E51B3-29A0-BEA7-E8BD-09316F59FFF3}"/>
              </a:ext>
            </a:extLst>
          </p:cNvPr>
          <p:cNvSpPr>
            <a:spLocks noGrp="1"/>
          </p:cNvSpPr>
          <p:nvPr>
            <p:ph type="body" sz="quarter" idx="30"/>
          </p:nvPr>
        </p:nvSpPr>
        <p:spPr bwMode="black">
          <a:xfrm>
            <a:off x="1650100" y="3549998"/>
            <a:ext cx="5449824" cy="572984"/>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8" name="Straight Connector 3">
            <a:extLst>
              <a:ext uri="{FF2B5EF4-FFF2-40B4-BE49-F238E27FC236}">
                <a16:creationId xmlns:a16="http://schemas.microsoft.com/office/drawing/2014/main" id="{69E1BE35-CD88-393B-CDAF-6BFCA4FF9B09}"/>
              </a:ext>
              <a:ext uri="{C183D7F6-B498-43B3-948B-1728B52AA6E4}">
                <adec:decorative xmlns:adec="http://schemas.microsoft.com/office/drawing/2017/decorative" val="1"/>
              </a:ext>
            </a:extLst>
          </p:cNvPr>
          <p:cNvCxnSpPr>
            <a:cxnSpLocks/>
          </p:cNvCxnSpPr>
          <p:nvPr userDrawn="1"/>
        </p:nvCxnSpPr>
        <p:spPr bwMode="black">
          <a:xfrm>
            <a:off x="550165" y="438996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5" name="Icon 3">
            <a:extLst>
              <a:ext uri="{FF2B5EF4-FFF2-40B4-BE49-F238E27FC236}">
                <a16:creationId xmlns:a16="http://schemas.microsoft.com/office/drawing/2014/main" id="{BF59C226-73BC-872F-0023-C652CA1B0E49}"/>
              </a:ext>
              <a:ext uri="{C183D7F6-B498-43B3-948B-1728B52AA6E4}">
                <adec:decorative xmlns:adec="http://schemas.microsoft.com/office/drawing/2017/decorative" val="1"/>
              </a:ext>
            </a:extLst>
          </p:cNvPr>
          <p:cNvSpPr>
            <a:spLocks noGrp="1"/>
          </p:cNvSpPr>
          <p:nvPr>
            <p:ph type="pic" sz="quarter" idx="40" hasCustomPrompt="1"/>
          </p:nvPr>
        </p:nvSpPr>
        <p:spPr bwMode="black">
          <a:xfrm>
            <a:off x="550164" y="4813732"/>
            <a:ext cx="530352" cy="527684"/>
          </a:xfrm>
        </p:spPr>
        <p:txBody>
          <a:bodyPr anchor="ctr"/>
          <a:lstStyle>
            <a:lvl1pPr marL="0" indent="0" algn="ctr">
              <a:buNone/>
              <a:defRPr sz="1000"/>
            </a:lvl1pPr>
          </a:lstStyle>
          <a:p>
            <a:r>
              <a:rPr lang="en-US" noProof="0"/>
              <a:t>Icon</a:t>
            </a:r>
          </a:p>
        </p:txBody>
      </p:sp>
      <p:sp>
        <p:nvSpPr>
          <p:cNvPr id="29" name="Subhead 3">
            <a:extLst>
              <a:ext uri="{FF2B5EF4-FFF2-40B4-BE49-F238E27FC236}">
                <a16:creationId xmlns:a16="http://schemas.microsoft.com/office/drawing/2014/main" id="{A5141198-F0E9-278D-F851-0A9CB32C06D0}"/>
              </a:ext>
            </a:extLst>
          </p:cNvPr>
          <p:cNvSpPr>
            <a:spLocks noGrp="1"/>
          </p:cNvSpPr>
          <p:nvPr>
            <p:ph type="body" idx="42" hasCustomPrompt="1"/>
          </p:nvPr>
        </p:nvSpPr>
        <p:spPr bwMode="black">
          <a:xfrm>
            <a:off x="1650099" y="4639136"/>
            <a:ext cx="5446025" cy="27432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 here</a:t>
            </a:r>
          </a:p>
        </p:txBody>
      </p:sp>
      <p:sp>
        <p:nvSpPr>
          <p:cNvPr id="32" name="Text 3">
            <a:extLst>
              <a:ext uri="{FF2B5EF4-FFF2-40B4-BE49-F238E27FC236}">
                <a16:creationId xmlns:a16="http://schemas.microsoft.com/office/drawing/2014/main" id="{5D17E7AA-821D-1585-D818-F7AB84CA98CD}"/>
              </a:ext>
            </a:extLst>
          </p:cNvPr>
          <p:cNvSpPr>
            <a:spLocks noGrp="1"/>
          </p:cNvSpPr>
          <p:nvPr>
            <p:ph type="body" sz="quarter" idx="31"/>
          </p:nvPr>
        </p:nvSpPr>
        <p:spPr bwMode="black">
          <a:xfrm>
            <a:off x="1650100" y="4921378"/>
            <a:ext cx="5449824" cy="576819"/>
          </a:xfrm>
        </p:spPr>
        <p:txBody>
          <a:bodyPr anchor="t" anchorCtr="0"/>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p:txBody>
      </p:sp>
      <p:cxnSp>
        <p:nvCxnSpPr>
          <p:cNvPr id="9" name="Straight Connector 4">
            <a:extLst>
              <a:ext uri="{FF2B5EF4-FFF2-40B4-BE49-F238E27FC236}">
                <a16:creationId xmlns:a16="http://schemas.microsoft.com/office/drawing/2014/main" id="{CE792BB7-483B-EE84-92B7-D8DC658593E4}"/>
              </a:ext>
              <a:ext uri="{C183D7F6-B498-43B3-948B-1728B52AA6E4}">
                <adec:decorative xmlns:adec="http://schemas.microsoft.com/office/drawing/2017/decorative" val="1"/>
              </a:ext>
            </a:extLst>
          </p:cNvPr>
          <p:cNvCxnSpPr>
            <a:cxnSpLocks/>
          </p:cNvCxnSpPr>
          <p:nvPr userDrawn="1"/>
        </p:nvCxnSpPr>
        <p:spPr bwMode="black">
          <a:xfrm>
            <a:off x="550165" y="5762626"/>
            <a:ext cx="654596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black"/>
        <p:txBody>
          <a:bodyPr/>
          <a:lstStyle>
            <a:lvl1pPr>
              <a:defRPr>
                <a:solidFill>
                  <a:schemeClr val="tx2"/>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black"/>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566257813"/>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 with Caption A">
    <p:bg bwMode="gray">
      <p:bgPr>
        <a:solidFill>
          <a:srgbClr val="EDECF6"/>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6E64CD-6DE6-4D96-7625-AA99DA689BA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white">
          <a:xfrm flipH="1">
            <a:off x="0" y="-806"/>
            <a:ext cx="4294188" cy="685880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 name="Section">
            <a:extLst>
              <a:ext uri="{FF2B5EF4-FFF2-40B4-BE49-F238E27FC236}">
                <a16:creationId xmlns:a16="http://schemas.microsoft.com/office/drawing/2014/main" id="{2B8FF2E3-6DDB-FDAC-7C65-54DDB199611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3C56CD4F-3DA7-5552-4C4E-F47949F9E491}"/>
              </a:ext>
            </a:extLst>
          </p:cNvPr>
          <p:cNvSpPr>
            <a:spLocks noGrp="1"/>
          </p:cNvSpPr>
          <p:nvPr>
            <p:ph type="title" hasCustomPrompt="1"/>
          </p:nvPr>
        </p:nvSpPr>
        <p:spPr>
          <a:xfrm>
            <a:off x="550164" y="1050244"/>
            <a:ext cx="3605276" cy="1807256"/>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760F39E3-45AC-1A04-8912-893DAC0E3C63}"/>
              </a:ext>
            </a:extLst>
          </p:cNvPr>
          <p:cNvSpPr>
            <a:spLocks noGrp="1"/>
          </p:cNvSpPr>
          <p:nvPr>
            <p:ph type="body" sz="half" idx="2" hasCustomPrompt="1"/>
          </p:nvPr>
        </p:nvSpPr>
        <p:spPr>
          <a:xfrm>
            <a:off x="550164" y="3213100"/>
            <a:ext cx="3336036" cy="2549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9" name="Content">
            <a:extLst>
              <a:ext uri="{FF2B5EF4-FFF2-40B4-BE49-F238E27FC236}">
                <a16:creationId xmlns:a16="http://schemas.microsoft.com/office/drawing/2014/main" id="{D1303120-1537-F993-4316-074426C88077}"/>
              </a:ext>
            </a:extLst>
          </p:cNvPr>
          <p:cNvSpPr>
            <a:spLocks noGrp="1"/>
          </p:cNvSpPr>
          <p:nvPr>
            <p:ph sz="quarter" idx="13"/>
          </p:nvPr>
        </p:nvSpPr>
        <p:spPr>
          <a:xfrm>
            <a:off x="5092700" y="546100"/>
            <a:ext cx="6551613" cy="5215254"/>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cxnSp>
        <p:nvCxnSpPr>
          <p:cNvPr id="44" name="Straight Connector 43">
            <a:extLst>
              <a:ext uri="{FF2B5EF4-FFF2-40B4-BE49-F238E27FC236}">
                <a16:creationId xmlns:a16="http://schemas.microsoft.com/office/drawing/2014/main" id="{C970609C-4F75-F5B5-D900-D7F2DCE40F47}"/>
              </a:ext>
              <a:ext uri="{C183D7F6-B498-43B3-948B-1728B52AA6E4}">
                <adec:decorative xmlns:adec="http://schemas.microsoft.com/office/drawing/2017/decorative" val="1"/>
              </a:ext>
            </a:extLst>
          </p:cNvPr>
          <p:cNvCxnSpPr>
            <a:cxnSpLocks/>
          </p:cNvCxnSpPr>
          <p:nvPr userDrawn="1"/>
        </p:nvCxnSpPr>
        <p:spPr bwMode="black">
          <a:xfrm>
            <a:off x="550091" y="5762625"/>
            <a:ext cx="11094222" cy="0"/>
          </a:xfrm>
          <a:prstGeom prst="line">
            <a:avLst/>
          </a:prstGeom>
          <a:ln w="9525">
            <a:solidFill>
              <a:srgbClr val="C1BFFF"/>
            </a:solidFill>
          </a:ln>
        </p:spPr>
        <p:style>
          <a:lnRef idx="2">
            <a:schemeClr val="accent1"/>
          </a:lnRef>
          <a:fillRef idx="0">
            <a:schemeClr val="accent1"/>
          </a:fillRef>
          <a:effectRef idx="1">
            <a:schemeClr val="accent1"/>
          </a:effectRef>
          <a:fontRef idx="minor">
            <a:schemeClr val="tx1"/>
          </a:fontRef>
        </p:style>
      </p:cxnSp>
      <p:sp>
        <p:nvSpPr>
          <p:cNvPr id="2" name="Source">
            <a:extLst>
              <a:ext uri="{FF2B5EF4-FFF2-40B4-BE49-F238E27FC236}">
                <a16:creationId xmlns:a16="http://schemas.microsoft.com/office/drawing/2014/main" id="{315BF4B9-1318-5EEB-220A-29BD725A1B6B}"/>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D1AFFB69-8FC3-C973-85F0-A5CBEB47FD4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CB43C349-79B0-796D-7AA3-C8D61621AA1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7017148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 with Caption B">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2"/>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Rounded Rectangle 5">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5110417" y="546100"/>
            <a:ext cx="6552090" cy="5763259"/>
          </a:xfrm>
          <a:prstGeom prst="roundRect">
            <a:avLst>
              <a:gd name="adj" fmla="val 3092"/>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3" name="Content">
            <a:extLst>
              <a:ext uri="{FF2B5EF4-FFF2-40B4-BE49-F238E27FC236}">
                <a16:creationId xmlns:a16="http://schemas.microsoft.com/office/drawing/2014/main" id="{5B96EC47-92C1-48BA-1316-1AD5578E7A93}"/>
              </a:ext>
            </a:extLst>
          </p:cNvPr>
          <p:cNvSpPr>
            <a:spLocks noGrp="1"/>
          </p:cNvSpPr>
          <p:nvPr>
            <p:ph sz="quarter" idx="31"/>
          </p:nvPr>
        </p:nvSpPr>
        <p:spPr>
          <a:xfrm>
            <a:off x="5952245" y="1372552"/>
            <a:ext cx="4868434" cy="4110358"/>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580759050"/>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able with Caption">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552450"/>
            <a:ext cx="3607499" cy="1866900"/>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14" name="Text">
            <a:extLst>
              <a:ext uri="{FF2B5EF4-FFF2-40B4-BE49-F238E27FC236}">
                <a16:creationId xmlns:a16="http://schemas.microsoft.com/office/drawing/2014/main" id="{87635D7D-69A6-0770-E49C-F406ED8B6F91}"/>
              </a:ext>
            </a:extLst>
          </p:cNvPr>
          <p:cNvSpPr>
            <a:spLocks noGrp="1"/>
          </p:cNvSpPr>
          <p:nvPr>
            <p:ph type="body" sz="quarter" idx="28"/>
          </p:nvPr>
        </p:nvSpPr>
        <p:spPr>
          <a:xfrm>
            <a:off x="542926" y="2743201"/>
            <a:ext cx="3605276" cy="3019424"/>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able">
            <a:extLst>
              <a:ext uri="{FF2B5EF4-FFF2-40B4-BE49-F238E27FC236}">
                <a16:creationId xmlns:a16="http://schemas.microsoft.com/office/drawing/2014/main" id="{F31A03D0-7A75-EBC2-6CA6-C4D42A02448F}"/>
              </a:ext>
              <a:ext uri="{C183D7F6-B498-43B3-948B-1728B52AA6E4}">
                <adec:decorative xmlns:adec="http://schemas.microsoft.com/office/drawing/2017/decorative" val="0"/>
              </a:ext>
            </a:extLst>
          </p:cNvPr>
          <p:cNvSpPr>
            <a:spLocks noGrp="1"/>
          </p:cNvSpPr>
          <p:nvPr>
            <p:ph type="tbl" sz="quarter" idx="29"/>
          </p:nvPr>
        </p:nvSpPr>
        <p:spPr bwMode="gray">
          <a:xfrm>
            <a:off x="5092699" y="547688"/>
            <a:ext cx="6556375" cy="5761672"/>
          </a:xfrm>
          <a:solidFill>
            <a:schemeClr val="bg1"/>
          </a:solidFill>
        </p:spPr>
        <p:txBody>
          <a:bodyPr tIns="91440" anchor="t" anchorCtr="0"/>
          <a:lstStyle>
            <a:lvl1pPr marL="0" indent="0" algn="ctr">
              <a:buNone/>
              <a:defRPr sz="1400"/>
            </a:lvl1pPr>
          </a:lstStyle>
          <a:p>
            <a:r>
              <a:rPr lang="en-US" noProof="0"/>
              <a:t>Click icon to add table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227922005"/>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with Chart and Image">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5" y="1366837"/>
            <a:ext cx="5473922" cy="1957413"/>
          </a:xfrm>
        </p:spPr>
        <p:txBody>
          <a:bodyPr anchor="t"/>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4" name="Text">
            <a:extLst>
              <a:ext uri="{FF2B5EF4-FFF2-40B4-BE49-F238E27FC236}">
                <a16:creationId xmlns:a16="http://schemas.microsoft.com/office/drawing/2014/main" id="{3D94B6B5-22C6-70C3-3140-BD544CC8AFF7}"/>
              </a:ext>
            </a:extLst>
          </p:cNvPr>
          <p:cNvSpPr>
            <a:spLocks noGrp="1"/>
          </p:cNvSpPr>
          <p:nvPr>
            <p:ph type="body" sz="quarter" idx="30"/>
          </p:nvPr>
        </p:nvSpPr>
        <p:spPr>
          <a:xfrm>
            <a:off x="542925" y="3532162"/>
            <a:ext cx="4686300" cy="2230462"/>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ounded Rectangle">
            <a:extLst>
              <a:ext uri="{FF2B5EF4-FFF2-40B4-BE49-F238E27FC236}">
                <a16:creationId xmlns:a16="http://schemas.microsoft.com/office/drawing/2014/main" id="{05C4B2AB-F57A-888C-0AB4-4FCC77B42AF5}"/>
              </a:ext>
              <a:ext uri="{C183D7F6-B498-43B3-948B-1728B52AA6E4}">
                <adec:decorative xmlns:adec="http://schemas.microsoft.com/office/drawing/2017/decorative" val="1"/>
              </a:ext>
            </a:extLst>
          </p:cNvPr>
          <p:cNvSpPr>
            <a:spLocks/>
          </p:cNvSpPr>
          <p:nvPr userDrawn="1"/>
        </p:nvSpPr>
        <p:spPr bwMode="white">
          <a:xfrm>
            <a:off x="6167915" y="546100"/>
            <a:ext cx="5476875" cy="2778151"/>
          </a:xfrm>
          <a:prstGeom prst="roundRect">
            <a:avLst>
              <a:gd name="adj" fmla="val 5488"/>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5" name="Chart">
            <a:extLst>
              <a:ext uri="{FF2B5EF4-FFF2-40B4-BE49-F238E27FC236}">
                <a16:creationId xmlns:a16="http://schemas.microsoft.com/office/drawing/2014/main" id="{E684B968-A145-049C-DF67-C92D5DC7CE72}"/>
              </a:ext>
            </a:extLst>
          </p:cNvPr>
          <p:cNvSpPr>
            <a:spLocks noGrp="1"/>
          </p:cNvSpPr>
          <p:nvPr>
            <p:ph type="chart" sz="quarter" idx="29"/>
          </p:nvPr>
        </p:nvSpPr>
        <p:spPr>
          <a:xfrm>
            <a:off x="6488113" y="723119"/>
            <a:ext cx="4919662" cy="2424113"/>
          </a:xfrm>
        </p:spPr>
        <p:txBody>
          <a:bodyPr tIns="91440" anchor="t" anchorCtr="0"/>
          <a:lstStyle>
            <a:lvl1pPr marL="0" indent="0" algn="ctr">
              <a:buNone/>
              <a:defRPr sz="1400"/>
            </a:lvl1pPr>
          </a:lstStyle>
          <a:p>
            <a:r>
              <a:rPr lang="en-US" noProof="0"/>
              <a:t>Click icon to add chart</a:t>
            </a:r>
          </a:p>
        </p:txBody>
      </p:sp>
      <p:sp>
        <p:nvSpPr>
          <p:cNvPr id="13" name="Picture">
            <a:extLst>
              <a:ext uri="{FF2B5EF4-FFF2-40B4-BE49-F238E27FC236}">
                <a16:creationId xmlns:a16="http://schemas.microsoft.com/office/drawing/2014/main" id="{185406D2-B00C-585A-A8BF-759DA5B98176}"/>
              </a:ext>
              <a:ext uri="{C183D7F6-B498-43B3-948B-1728B52AA6E4}">
                <adec:decorative xmlns:adec="http://schemas.microsoft.com/office/drawing/2017/decorative" val="1"/>
              </a:ext>
            </a:extLst>
          </p:cNvPr>
          <p:cNvSpPr>
            <a:spLocks noGrp="1"/>
          </p:cNvSpPr>
          <p:nvPr>
            <p:ph type="pic" sz="quarter" idx="28" hasCustomPrompt="1"/>
          </p:nvPr>
        </p:nvSpPr>
        <p:spPr bwMode="gray">
          <a:xfrm>
            <a:off x="6165849" y="3532162"/>
            <a:ext cx="5478463" cy="2778151"/>
          </a:xfrm>
          <a:prstGeom prst="roundRect">
            <a:avLst>
              <a:gd name="adj" fmla="val 5810"/>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6" name="Footer">
            <a:extLst>
              <a:ext uri="{FF2B5EF4-FFF2-40B4-BE49-F238E27FC236}">
                <a16:creationId xmlns:a16="http://schemas.microsoft.com/office/drawing/2014/main" id="{2EF7F24B-751D-7492-7AE6-410AAE5960EE}"/>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 uri="{C183D7F6-B498-43B3-948B-1728B52AA6E4}">
                <adec:decorative xmlns:adec="http://schemas.microsoft.com/office/drawing/2017/decorative" val="0"/>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76195147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with Line Waves Dark">
    <p:bg bwMode="gray">
      <p:bgRef idx="1001">
        <a:schemeClr val="bg2"/>
      </p:bgRef>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06A16491-DE03-3F8C-70FD-66DE812AAF07}"/>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7" name="Line Waves">
            <a:extLst>
              <a:ext uri="{FF2B5EF4-FFF2-40B4-BE49-F238E27FC236}">
                <a16:creationId xmlns:a16="http://schemas.microsoft.com/office/drawing/2014/main" id="{76FD1CA9-8C2E-866A-03BC-ECB8D9A29B7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black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3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6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2 h 6858000"/>
              <a:gd name="connsiteX61" fmla="*/ 3176517 w 4711700"/>
              <a:gd name="connsiteY61" fmla="*/ 19442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4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5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5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5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5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7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7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3"/>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6"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2"/>
                </a:lnTo>
                <a:cubicBezTo>
                  <a:pt x="3322010" y="111333"/>
                  <a:pt x="3246919" y="62715"/>
                  <a:pt x="3176517" y="19442"/>
                </a:cubicBezTo>
                <a:close/>
                <a:moveTo>
                  <a:pt x="2910585" y="0"/>
                </a:moveTo>
                <a:lnTo>
                  <a:pt x="2962842" y="0"/>
                </a:lnTo>
                <a:lnTo>
                  <a:pt x="3038063" y="65828"/>
                </a:lnTo>
                <a:cubicBezTo>
                  <a:pt x="3738411" y="701597"/>
                  <a:pt x="4524309" y="1702882"/>
                  <a:pt x="4709840" y="2847195"/>
                </a:cubicBezTo>
                <a:lnTo>
                  <a:pt x="4711700" y="2862364"/>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5"/>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5"/>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5"/>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5"/>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3"/>
                  <a:pt x="600678" y="3378917"/>
                </a:cubicBezTo>
                <a:cubicBezTo>
                  <a:pt x="600678" y="4801281"/>
                  <a:pt x="332483" y="5971645"/>
                  <a:pt x="61608" y="6791700"/>
                </a:cubicBezTo>
                <a:lnTo>
                  <a:pt x="38985" y="6858000"/>
                </a:lnTo>
                <a:lnTo>
                  <a:pt x="0" y="6858000"/>
                </a:lnTo>
                <a:lnTo>
                  <a:pt x="22908" y="6790607"/>
                </a:lnTo>
                <a:cubicBezTo>
                  <a:pt x="294497" y="5964426"/>
                  <a:pt x="564598" y="4773139"/>
                  <a:pt x="564598" y="3378917"/>
                </a:cubicBezTo>
                <a:cubicBezTo>
                  <a:pt x="564598" y="1984696"/>
                  <a:pt x="305931" y="832946"/>
                  <a:pt x="40563" y="18108"/>
                </a:cubicBezTo>
                <a:close/>
              </a:path>
            </a:pathLst>
          </a:custGeom>
          <a:gradFill flip="none" rotWithShape="1">
            <a:gsLst>
              <a:gs pos="0">
                <a:srgbClr val="0D004D"/>
              </a:gs>
              <a:gs pos="82000">
                <a:srgbClr val="512EAB"/>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2128093907"/>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hart with Caption x3">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552450"/>
            <a:ext cx="11067619" cy="819150"/>
          </a:xfrm>
        </p:spPr>
        <p:txBody>
          <a:bodyPr/>
          <a:lstStyle/>
          <a:p>
            <a:r>
              <a:rPr lang="en-US" noProof="0"/>
              <a:t>Place headline here</a:t>
            </a:r>
          </a:p>
        </p:txBody>
      </p:sp>
      <p:sp>
        <p:nvSpPr>
          <p:cNvPr id="5" name="Rounded Rectangle">
            <a:extLst>
              <a:ext uri="{FF2B5EF4-FFF2-40B4-BE49-F238E27FC236}">
                <a16:creationId xmlns:a16="http://schemas.microsoft.com/office/drawing/2014/main" id="{43BC7A31-D3E2-BEAB-2872-E025B38159FF}"/>
              </a:ext>
              <a:ext uri="{C183D7F6-B498-43B3-948B-1728B52AA6E4}">
                <adec:decorative xmlns:adec="http://schemas.microsoft.com/office/drawing/2017/decorative" val="1"/>
              </a:ext>
            </a:extLst>
          </p:cNvPr>
          <p:cNvSpPr/>
          <p:nvPr userDrawn="1"/>
        </p:nvSpPr>
        <p:spPr bwMode="white">
          <a:xfrm>
            <a:off x="550164"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 name="Chart 1">
            <a:extLst>
              <a:ext uri="{FF2B5EF4-FFF2-40B4-BE49-F238E27FC236}">
                <a16:creationId xmlns:a16="http://schemas.microsoft.com/office/drawing/2014/main" id="{FADACD2F-CC8C-1642-5883-95CACF779B0E}"/>
              </a:ext>
            </a:extLst>
          </p:cNvPr>
          <p:cNvSpPr>
            <a:spLocks noGrp="1"/>
          </p:cNvSpPr>
          <p:nvPr>
            <p:ph type="chart" sz="quarter" idx="13"/>
          </p:nvPr>
        </p:nvSpPr>
        <p:spPr>
          <a:xfrm>
            <a:off x="834666"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5" name="Chart 1 Title">
            <a:extLst>
              <a:ext uri="{FF2B5EF4-FFF2-40B4-BE49-F238E27FC236}">
                <a16:creationId xmlns:a16="http://schemas.microsoft.com/office/drawing/2014/main" id="{D10DAACE-F057-7580-94DA-7C4C5BD03A2F}"/>
              </a:ext>
            </a:extLst>
          </p:cNvPr>
          <p:cNvSpPr>
            <a:spLocks noGrp="1"/>
          </p:cNvSpPr>
          <p:nvPr>
            <p:ph type="body" sz="quarter" idx="19" hasCustomPrompt="1"/>
          </p:nvPr>
        </p:nvSpPr>
        <p:spPr>
          <a:xfrm>
            <a:off x="834666"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0" name="Chart 1 Description">
            <a:extLst>
              <a:ext uri="{FF2B5EF4-FFF2-40B4-BE49-F238E27FC236}">
                <a16:creationId xmlns:a16="http://schemas.microsoft.com/office/drawing/2014/main" id="{8B5D6A24-C8A4-EEEC-21B8-92B7A2D661AD}"/>
              </a:ext>
            </a:extLst>
          </p:cNvPr>
          <p:cNvSpPr>
            <a:spLocks noGrp="1"/>
          </p:cNvSpPr>
          <p:nvPr>
            <p:ph type="body" sz="quarter" idx="14" hasCustomPrompt="1"/>
          </p:nvPr>
        </p:nvSpPr>
        <p:spPr>
          <a:xfrm>
            <a:off x="834666"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8" name="Chart 1 Source">
            <a:extLst>
              <a:ext uri="{FF2B5EF4-FFF2-40B4-BE49-F238E27FC236}">
                <a16:creationId xmlns:a16="http://schemas.microsoft.com/office/drawing/2014/main" id="{9006CAB2-B82A-4B76-8956-5F828DD81CA4}"/>
              </a:ext>
            </a:extLst>
          </p:cNvPr>
          <p:cNvSpPr>
            <a:spLocks noGrp="1"/>
          </p:cNvSpPr>
          <p:nvPr>
            <p:ph type="body" sz="quarter" idx="22" hasCustomPrompt="1"/>
          </p:nvPr>
        </p:nvSpPr>
        <p:spPr>
          <a:xfrm>
            <a:off x="834666"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8" name="Rounded Rectangle">
            <a:extLst>
              <a:ext uri="{FF2B5EF4-FFF2-40B4-BE49-F238E27FC236}">
                <a16:creationId xmlns:a16="http://schemas.microsoft.com/office/drawing/2014/main" id="{8193921E-0D84-88DE-7A4E-009AE0D37A78}"/>
              </a:ext>
              <a:ext uri="{C183D7F6-B498-43B3-948B-1728B52AA6E4}">
                <adec:decorative xmlns:adec="http://schemas.microsoft.com/office/drawing/2017/decorative" val="1"/>
              </a:ext>
            </a:extLst>
          </p:cNvPr>
          <p:cNvSpPr/>
          <p:nvPr userDrawn="1"/>
        </p:nvSpPr>
        <p:spPr bwMode="white">
          <a:xfrm>
            <a:off x="4382271"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Chart 2">
            <a:extLst>
              <a:ext uri="{FF2B5EF4-FFF2-40B4-BE49-F238E27FC236}">
                <a16:creationId xmlns:a16="http://schemas.microsoft.com/office/drawing/2014/main" id="{B0604150-ED55-35CD-261F-4BB39A9F570D}"/>
              </a:ext>
            </a:extLst>
          </p:cNvPr>
          <p:cNvSpPr>
            <a:spLocks noGrp="1"/>
          </p:cNvSpPr>
          <p:nvPr>
            <p:ph type="chart" sz="quarter" idx="15"/>
          </p:nvPr>
        </p:nvSpPr>
        <p:spPr>
          <a:xfrm>
            <a:off x="4666773"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6" name="Chart 2 Title">
            <a:extLst>
              <a:ext uri="{FF2B5EF4-FFF2-40B4-BE49-F238E27FC236}">
                <a16:creationId xmlns:a16="http://schemas.microsoft.com/office/drawing/2014/main" id="{3FF04CB3-5B97-8317-D802-A30F4877C880}"/>
              </a:ext>
            </a:extLst>
          </p:cNvPr>
          <p:cNvSpPr>
            <a:spLocks noGrp="1"/>
          </p:cNvSpPr>
          <p:nvPr>
            <p:ph type="body" sz="quarter" idx="20" hasCustomPrompt="1"/>
          </p:nvPr>
        </p:nvSpPr>
        <p:spPr>
          <a:xfrm>
            <a:off x="4666773"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2" name="Chart 2 Description">
            <a:extLst>
              <a:ext uri="{FF2B5EF4-FFF2-40B4-BE49-F238E27FC236}">
                <a16:creationId xmlns:a16="http://schemas.microsoft.com/office/drawing/2014/main" id="{688EC536-8D7E-823B-C4BE-8C7FA4F186EF}"/>
              </a:ext>
            </a:extLst>
          </p:cNvPr>
          <p:cNvSpPr>
            <a:spLocks noGrp="1"/>
          </p:cNvSpPr>
          <p:nvPr>
            <p:ph type="body" sz="quarter" idx="16" hasCustomPrompt="1"/>
          </p:nvPr>
        </p:nvSpPr>
        <p:spPr>
          <a:xfrm>
            <a:off x="4666773"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29" name="Chart 2 Source">
            <a:extLst>
              <a:ext uri="{FF2B5EF4-FFF2-40B4-BE49-F238E27FC236}">
                <a16:creationId xmlns:a16="http://schemas.microsoft.com/office/drawing/2014/main" id="{A7EA509B-1B67-F29B-AE51-C1E954CB2CC6}"/>
              </a:ext>
            </a:extLst>
          </p:cNvPr>
          <p:cNvSpPr>
            <a:spLocks noGrp="1"/>
          </p:cNvSpPr>
          <p:nvPr>
            <p:ph type="body" sz="quarter" idx="23" hasCustomPrompt="1"/>
          </p:nvPr>
        </p:nvSpPr>
        <p:spPr>
          <a:xfrm>
            <a:off x="4666773"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4" name="Rounded Rectangle">
            <a:extLst>
              <a:ext uri="{FF2B5EF4-FFF2-40B4-BE49-F238E27FC236}">
                <a16:creationId xmlns:a16="http://schemas.microsoft.com/office/drawing/2014/main" id="{3976CF29-3293-1E05-16DE-2D5A9285B7DB}"/>
              </a:ext>
              <a:ext uri="{C183D7F6-B498-43B3-948B-1728B52AA6E4}">
                <adec:decorative xmlns:adec="http://schemas.microsoft.com/office/drawing/2017/decorative" val="1"/>
              </a:ext>
            </a:extLst>
          </p:cNvPr>
          <p:cNvSpPr/>
          <p:nvPr userDrawn="1"/>
        </p:nvSpPr>
        <p:spPr bwMode="white">
          <a:xfrm>
            <a:off x="8214378" y="1644648"/>
            <a:ext cx="3428347" cy="4391757"/>
          </a:xfrm>
          <a:prstGeom prst="roundRect">
            <a:avLst>
              <a:gd name="adj" fmla="val 51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3" name="Chart 3">
            <a:extLst>
              <a:ext uri="{FF2B5EF4-FFF2-40B4-BE49-F238E27FC236}">
                <a16:creationId xmlns:a16="http://schemas.microsoft.com/office/drawing/2014/main" id="{67BE780A-D617-860B-C3FF-BAE8BDF5CD92}"/>
              </a:ext>
            </a:extLst>
          </p:cNvPr>
          <p:cNvSpPr>
            <a:spLocks noGrp="1"/>
          </p:cNvSpPr>
          <p:nvPr>
            <p:ph type="chart" sz="quarter" idx="17"/>
          </p:nvPr>
        </p:nvSpPr>
        <p:spPr>
          <a:xfrm>
            <a:off x="8498880" y="1957388"/>
            <a:ext cx="2859342" cy="2063069"/>
          </a:xfrm>
        </p:spPr>
        <p:txBody>
          <a:bodyPr tIns="91440" anchor="t" anchorCtr="0">
            <a:noAutofit/>
          </a:bodyPr>
          <a:lstStyle>
            <a:lvl1pPr marL="0" indent="0" algn="ctr">
              <a:spcAft>
                <a:spcPts val="0"/>
              </a:spcAft>
              <a:buNone/>
              <a:defRPr sz="1400"/>
            </a:lvl1pPr>
          </a:lstStyle>
          <a:p>
            <a:r>
              <a:rPr lang="en-US" noProof="0"/>
              <a:t>Click icon to add chart</a:t>
            </a:r>
          </a:p>
        </p:txBody>
      </p:sp>
      <p:sp>
        <p:nvSpPr>
          <p:cNvPr id="27" name="Chart 3 Title">
            <a:extLst>
              <a:ext uri="{FF2B5EF4-FFF2-40B4-BE49-F238E27FC236}">
                <a16:creationId xmlns:a16="http://schemas.microsoft.com/office/drawing/2014/main" id="{A6ED8CBD-52F7-3815-E0DF-14C42CDA0C5E}"/>
              </a:ext>
            </a:extLst>
          </p:cNvPr>
          <p:cNvSpPr>
            <a:spLocks noGrp="1"/>
          </p:cNvSpPr>
          <p:nvPr>
            <p:ph type="body" sz="quarter" idx="21" hasCustomPrompt="1"/>
          </p:nvPr>
        </p:nvSpPr>
        <p:spPr>
          <a:xfrm>
            <a:off x="8498880" y="4202162"/>
            <a:ext cx="2859342"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Chart title</a:t>
            </a:r>
          </a:p>
        </p:txBody>
      </p:sp>
      <p:sp>
        <p:nvSpPr>
          <p:cNvPr id="24" name="Chart 3 Description">
            <a:extLst>
              <a:ext uri="{FF2B5EF4-FFF2-40B4-BE49-F238E27FC236}">
                <a16:creationId xmlns:a16="http://schemas.microsoft.com/office/drawing/2014/main" id="{48F9AF94-8334-09BC-B59E-E89B77FE6D0B}"/>
              </a:ext>
            </a:extLst>
          </p:cNvPr>
          <p:cNvSpPr>
            <a:spLocks noGrp="1"/>
          </p:cNvSpPr>
          <p:nvPr>
            <p:ph type="body" sz="quarter" idx="18" hasCustomPrompt="1"/>
          </p:nvPr>
        </p:nvSpPr>
        <p:spPr>
          <a:xfrm>
            <a:off x="8498880" y="4586336"/>
            <a:ext cx="2859342" cy="819150"/>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description here.</a:t>
            </a:r>
          </a:p>
        </p:txBody>
      </p:sp>
      <p:sp>
        <p:nvSpPr>
          <p:cNvPr id="30" name="Chart 3 Source">
            <a:extLst>
              <a:ext uri="{FF2B5EF4-FFF2-40B4-BE49-F238E27FC236}">
                <a16:creationId xmlns:a16="http://schemas.microsoft.com/office/drawing/2014/main" id="{B2165778-FD41-8551-83BE-66F1D6D1F7EE}"/>
              </a:ext>
            </a:extLst>
          </p:cNvPr>
          <p:cNvSpPr>
            <a:spLocks noGrp="1"/>
          </p:cNvSpPr>
          <p:nvPr>
            <p:ph type="body" sz="quarter" idx="24" hasCustomPrompt="1"/>
          </p:nvPr>
        </p:nvSpPr>
        <p:spPr>
          <a:xfrm>
            <a:off x="8498880" y="5486400"/>
            <a:ext cx="2859342" cy="274637"/>
          </a:xfrm>
        </p:spPr>
        <p:txBody>
          <a:bodyPr anchor="b">
            <a:noAutofit/>
          </a:bodyPr>
          <a:lstStyle>
            <a:lvl1pPr marL="0" indent="0">
              <a:spcBef>
                <a:spcPts val="0"/>
              </a:spcBef>
              <a:buNone/>
              <a:defRPr sz="10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Source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048737914"/>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ig Headline with Image and Text x2">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9" name="Title">
            <a:extLst>
              <a:ext uri="{FF2B5EF4-FFF2-40B4-BE49-F238E27FC236}">
                <a16:creationId xmlns:a16="http://schemas.microsoft.com/office/drawing/2014/main" id="{0BAA8580-747A-61E4-43BE-A79D36CBD6DE}"/>
              </a:ext>
            </a:extLst>
          </p:cNvPr>
          <p:cNvSpPr>
            <a:spLocks noGrp="1"/>
          </p:cNvSpPr>
          <p:nvPr>
            <p:ph type="title" hasCustomPrompt="1"/>
          </p:nvPr>
        </p:nvSpPr>
        <p:spPr>
          <a:xfrm>
            <a:off x="550164" y="1372551"/>
            <a:ext cx="4679061" cy="2517277"/>
          </a:xfrm>
        </p:spPr>
        <p:txBody>
          <a:bodyPr/>
          <a:lstStyle>
            <a:lvl1pPr>
              <a:defRPr sz="4400"/>
            </a:lvl1pPr>
          </a:lstStyle>
          <a:p>
            <a:r>
              <a:rPr lang="en-US" noProof="0"/>
              <a:t>Place headline here, lorem ipsum dolor sit </a:t>
            </a:r>
            <a:r>
              <a:rPr lang="en-US" noProof="0" err="1"/>
              <a:t>amet</a:t>
            </a:r>
            <a:r>
              <a:rPr lang="en-US" noProof="0"/>
              <a:t> diam </a:t>
            </a:r>
            <a:r>
              <a:rPr lang="en-US" noProof="0" err="1"/>
              <a:t>elit</a:t>
            </a:r>
            <a:r>
              <a:rPr lang="en-US" noProof="0"/>
              <a:t> </a:t>
            </a:r>
          </a:p>
        </p:txBody>
      </p:sp>
      <p:sp>
        <p:nvSpPr>
          <p:cNvPr id="2" name="Rounded Rectangle 1">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65850"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Picture 1">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796089" y="2343150"/>
            <a:ext cx="1409698" cy="1485900"/>
          </a:xfrm>
        </p:spPr>
        <p:txBody>
          <a:bodyPr tIns="91440" anchor="t" anchorCtr="0"/>
          <a:lstStyle>
            <a:lvl1pPr marL="0" indent="0" algn="ctr">
              <a:buNone/>
              <a:defRPr sz="1400"/>
            </a:lvl1pPr>
          </a:lstStyle>
          <a:p>
            <a:r>
              <a:rPr lang="en-US" noProof="0"/>
              <a:t>Icon</a:t>
            </a:r>
          </a:p>
        </p:txBody>
      </p:sp>
      <p:sp>
        <p:nvSpPr>
          <p:cNvPr id="12" name="Subhead 1">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193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1">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193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2">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1372552"/>
            <a:ext cx="2670176" cy="4390073"/>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Picture 2">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618664" y="2343150"/>
            <a:ext cx="1409698" cy="1485900"/>
          </a:xfrm>
        </p:spPr>
        <p:txBody>
          <a:bodyPr tIns="91440" anchor="t" anchorCtr="0"/>
          <a:lstStyle>
            <a:lvl1pPr marL="0" indent="0" algn="ctr">
              <a:buNone/>
              <a:defRPr sz="1400"/>
            </a:lvl1pPr>
          </a:lstStyle>
          <a:p>
            <a:r>
              <a:rPr lang="en-US" noProof="0"/>
              <a:t>Icon</a:t>
            </a:r>
          </a:p>
        </p:txBody>
      </p:sp>
      <p:sp>
        <p:nvSpPr>
          <p:cNvPr id="15" name="Subhead 2">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38773" y="4592687"/>
            <a:ext cx="2210277" cy="297267"/>
          </a:xfrm>
        </p:spPr>
        <p:txBody>
          <a:bodyPr>
            <a:noAutofit/>
          </a:bodyPr>
          <a:lstStyle>
            <a:lvl1pPr marL="0" indent="0">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2">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38773" y="4976861"/>
            <a:ext cx="2210277" cy="604789"/>
          </a:xfrm>
        </p:spPr>
        <p:txBody>
          <a:bodyPr>
            <a:noAutofit/>
          </a:bodyPr>
          <a:lstStyle>
            <a:lvl1pPr marL="0" indent="0">
              <a:spcBef>
                <a:spcPts val="0"/>
              </a:spcBef>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21" name="Straight Connector">
            <a:extLst>
              <a:ext uri="{FF2B5EF4-FFF2-40B4-BE49-F238E27FC236}">
                <a16:creationId xmlns:a16="http://schemas.microsoft.com/office/drawing/2014/main" id="{81E8F35B-BE43-51AF-93FB-43D77D24016D}"/>
              </a:ext>
              <a:ext uri="{C183D7F6-B498-43B3-948B-1728B52AA6E4}">
                <adec:decorative xmlns:adec="http://schemas.microsoft.com/office/drawing/2017/decorative" val="1"/>
              </a:ext>
            </a:extLst>
          </p:cNvPr>
          <p:cNvCxnSpPr>
            <a:cxnSpLocks/>
          </p:cNvCxnSpPr>
          <p:nvPr userDrawn="1"/>
        </p:nvCxnSpPr>
        <p:spPr bwMode="black">
          <a:xfrm flipH="1">
            <a:off x="542925" y="5762625"/>
            <a:ext cx="5087312"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587095826"/>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with Image x3">
    <p:bg bwMode="ltGray">
      <p:bgPr>
        <a:solidFill>
          <a:srgbClr val="EDECF6"/>
        </a:solidFill>
        <a:effectLst/>
      </p:bgPr>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a:xfrm>
            <a:off x="550164" y="1370208"/>
            <a:ext cx="2802636" cy="2058791"/>
          </a:xfrm>
        </p:spPr>
        <p:txBody>
          <a:bodyPr/>
          <a:lstStyle/>
          <a:p>
            <a:r>
              <a:rPr lang="en-US" noProof="0"/>
              <a:t>Place headline here, lorem ipsum dolor sit </a:t>
            </a:r>
            <a:r>
              <a:rPr lang="en-US" noProof="0" err="1"/>
              <a:t>amet</a:t>
            </a:r>
            <a:endParaRPr lang="en-US" noProof="0"/>
          </a:p>
        </p:txBody>
      </p:sp>
      <p:sp>
        <p:nvSpPr>
          <p:cNvPr id="16" name="Heading 1">
            <a:extLst>
              <a:ext uri="{FF2B5EF4-FFF2-40B4-BE49-F238E27FC236}">
                <a16:creationId xmlns:a16="http://schemas.microsoft.com/office/drawing/2014/main" id="{FCC9DF55-A4B0-0465-BFCC-37DECDE5A17D}"/>
              </a:ext>
            </a:extLst>
          </p:cNvPr>
          <p:cNvSpPr>
            <a:spLocks noGrp="1"/>
          </p:cNvSpPr>
          <p:nvPr>
            <p:ph type="body" idx="32" hasCustomPrompt="1"/>
          </p:nvPr>
        </p:nvSpPr>
        <p:spPr>
          <a:xfrm>
            <a:off x="42926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3" name="Subhead 1">
            <a:extLst>
              <a:ext uri="{FF2B5EF4-FFF2-40B4-BE49-F238E27FC236}">
                <a16:creationId xmlns:a16="http://schemas.microsoft.com/office/drawing/2014/main" id="{C24E80FF-3C71-1311-11AF-54A5FE1BEA79}"/>
              </a:ext>
            </a:extLst>
          </p:cNvPr>
          <p:cNvSpPr>
            <a:spLocks noGrp="1"/>
          </p:cNvSpPr>
          <p:nvPr>
            <p:ph type="body" idx="1" hasCustomPrompt="1"/>
          </p:nvPr>
        </p:nvSpPr>
        <p:spPr>
          <a:xfrm>
            <a:off x="42926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4" name="Text 1">
            <a:extLst>
              <a:ext uri="{FF2B5EF4-FFF2-40B4-BE49-F238E27FC236}">
                <a16:creationId xmlns:a16="http://schemas.microsoft.com/office/drawing/2014/main" id="{211301DE-57D3-01C0-ED02-28220C1A8546}"/>
              </a:ext>
            </a:extLst>
          </p:cNvPr>
          <p:cNvSpPr>
            <a:spLocks noGrp="1"/>
          </p:cNvSpPr>
          <p:nvPr>
            <p:ph type="body" sz="quarter" idx="38"/>
          </p:nvPr>
        </p:nvSpPr>
        <p:spPr>
          <a:xfrm>
            <a:off x="4292600"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 name="Picture 1">
            <a:extLst>
              <a:ext uri="{FF2B5EF4-FFF2-40B4-BE49-F238E27FC236}">
                <a16:creationId xmlns:a16="http://schemas.microsoft.com/office/drawing/2014/main" id="{CD5E3A7C-88DE-1CA0-135D-D4963A01BC87}"/>
              </a:ext>
              <a:ext uri="{C183D7F6-B498-43B3-948B-1728B52AA6E4}">
                <adec:decorative xmlns:adec="http://schemas.microsoft.com/office/drawing/2017/decorative" val="1"/>
              </a:ext>
            </a:extLst>
          </p:cNvPr>
          <p:cNvSpPr>
            <a:spLocks noGrp="1"/>
          </p:cNvSpPr>
          <p:nvPr>
            <p:ph type="pic" sz="quarter" idx="35" hasCustomPrompt="1"/>
          </p:nvPr>
        </p:nvSpPr>
        <p:spPr bwMode="gray">
          <a:xfrm>
            <a:off x="42926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r>
              <a:rPr lang="en-US" noProof="0"/>
              <a:t>Add picture here</a:t>
            </a:r>
          </a:p>
        </p:txBody>
      </p:sp>
      <p:sp>
        <p:nvSpPr>
          <p:cNvPr id="17" name="Heading 2">
            <a:extLst>
              <a:ext uri="{FF2B5EF4-FFF2-40B4-BE49-F238E27FC236}">
                <a16:creationId xmlns:a16="http://schemas.microsoft.com/office/drawing/2014/main" id="{D6CB4244-AA07-9C62-4C0C-58EF345C3E90}"/>
              </a:ext>
            </a:extLst>
          </p:cNvPr>
          <p:cNvSpPr>
            <a:spLocks noGrp="1"/>
          </p:cNvSpPr>
          <p:nvPr>
            <p:ph type="body" idx="33" hasCustomPrompt="1"/>
          </p:nvPr>
        </p:nvSpPr>
        <p:spPr>
          <a:xfrm>
            <a:off x="67818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4" name="Text Placeholder 2">
            <a:extLst>
              <a:ext uri="{FF2B5EF4-FFF2-40B4-BE49-F238E27FC236}">
                <a16:creationId xmlns:a16="http://schemas.microsoft.com/office/drawing/2014/main" id="{E7969028-00D9-D8CE-1448-621DC2F4C603}"/>
              </a:ext>
            </a:extLst>
          </p:cNvPr>
          <p:cNvSpPr>
            <a:spLocks noGrp="1"/>
          </p:cNvSpPr>
          <p:nvPr>
            <p:ph type="body" idx="30" hasCustomPrompt="1"/>
          </p:nvPr>
        </p:nvSpPr>
        <p:spPr>
          <a:xfrm>
            <a:off x="67818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5" name="Text 2">
            <a:extLst>
              <a:ext uri="{FF2B5EF4-FFF2-40B4-BE49-F238E27FC236}">
                <a16:creationId xmlns:a16="http://schemas.microsoft.com/office/drawing/2014/main" id="{29DCDE7E-D2D6-4539-E4D3-FF0231419362}"/>
              </a:ext>
            </a:extLst>
          </p:cNvPr>
          <p:cNvSpPr>
            <a:spLocks noGrp="1"/>
          </p:cNvSpPr>
          <p:nvPr>
            <p:ph type="body" sz="quarter" idx="39"/>
          </p:nvPr>
        </p:nvSpPr>
        <p:spPr>
          <a:xfrm>
            <a:off x="67825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1" name="Picture 2">
            <a:extLst>
              <a:ext uri="{FF2B5EF4-FFF2-40B4-BE49-F238E27FC236}">
                <a16:creationId xmlns:a16="http://schemas.microsoft.com/office/drawing/2014/main" id="{F830C16D-9055-1B3D-17DC-7E244CE846FD}"/>
              </a:ext>
              <a:ext uri="{C183D7F6-B498-43B3-948B-1728B52AA6E4}">
                <adec:decorative xmlns:adec="http://schemas.microsoft.com/office/drawing/2017/decorative" val="1"/>
              </a:ext>
            </a:extLst>
          </p:cNvPr>
          <p:cNvSpPr>
            <a:spLocks noGrp="1"/>
          </p:cNvSpPr>
          <p:nvPr>
            <p:ph type="pic" sz="quarter" idx="36" hasCustomPrompt="1"/>
          </p:nvPr>
        </p:nvSpPr>
        <p:spPr bwMode="gray">
          <a:xfrm>
            <a:off x="6781800"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8" name="Heading 3">
            <a:extLst>
              <a:ext uri="{FF2B5EF4-FFF2-40B4-BE49-F238E27FC236}">
                <a16:creationId xmlns:a16="http://schemas.microsoft.com/office/drawing/2014/main" id="{18D540FB-5E67-8E16-72C5-A0AE2377C3FF}"/>
              </a:ext>
            </a:extLst>
          </p:cNvPr>
          <p:cNvSpPr>
            <a:spLocks noGrp="1"/>
          </p:cNvSpPr>
          <p:nvPr>
            <p:ph type="body" idx="34" hasCustomPrompt="1"/>
          </p:nvPr>
        </p:nvSpPr>
        <p:spPr>
          <a:xfrm>
            <a:off x="9271000" y="1372089"/>
            <a:ext cx="2350800" cy="304311"/>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a:t>
            </a:r>
          </a:p>
        </p:txBody>
      </p:sp>
      <p:sp>
        <p:nvSpPr>
          <p:cNvPr id="15" name="Subhead 3">
            <a:extLst>
              <a:ext uri="{FF2B5EF4-FFF2-40B4-BE49-F238E27FC236}">
                <a16:creationId xmlns:a16="http://schemas.microsoft.com/office/drawing/2014/main" id="{99FBCCAE-BA0C-C9DC-855E-80DA005BC5DC}"/>
              </a:ext>
            </a:extLst>
          </p:cNvPr>
          <p:cNvSpPr>
            <a:spLocks noGrp="1"/>
          </p:cNvSpPr>
          <p:nvPr>
            <p:ph type="body" idx="31" hasCustomPrompt="1"/>
          </p:nvPr>
        </p:nvSpPr>
        <p:spPr>
          <a:xfrm>
            <a:off x="9271000" y="1757850"/>
            <a:ext cx="2350800" cy="548285"/>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Place subhead here</a:t>
            </a:r>
          </a:p>
        </p:txBody>
      </p:sp>
      <p:sp>
        <p:nvSpPr>
          <p:cNvPr id="19" name="Text 3">
            <a:extLst>
              <a:ext uri="{FF2B5EF4-FFF2-40B4-BE49-F238E27FC236}">
                <a16:creationId xmlns:a16="http://schemas.microsoft.com/office/drawing/2014/main" id="{35230D2C-AC6C-06A7-67BA-0F25A9FF4BFE}"/>
              </a:ext>
              <a:ext uri="{C183D7F6-B498-43B3-948B-1728B52AA6E4}">
                <adec:decorative xmlns:adec="http://schemas.microsoft.com/office/drawing/2017/decorative" val="0"/>
              </a:ext>
            </a:extLst>
          </p:cNvPr>
          <p:cNvSpPr>
            <a:spLocks noGrp="1"/>
          </p:cNvSpPr>
          <p:nvPr>
            <p:ph type="body" sz="quarter" idx="40"/>
          </p:nvPr>
        </p:nvSpPr>
        <p:spPr>
          <a:xfrm>
            <a:off x="9271792" y="2438400"/>
            <a:ext cx="2350008" cy="987552"/>
          </a:xfrm>
        </p:spPr>
        <p:txBody>
          <a:bodyPr/>
          <a:lstStyle>
            <a:lvl1pPr marL="0" indent="0">
              <a:buNone/>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2" name="Picture 3">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272876" y="3690938"/>
            <a:ext cx="2371437" cy="2070416"/>
          </a:xfrm>
          <a:prstGeom prst="roundRect">
            <a:avLst>
              <a:gd name="adj" fmla="val 7083"/>
            </a:avLst>
          </a:prstGeom>
          <a:solidFill>
            <a:srgbClr val="C1BFFF"/>
          </a:solidFill>
        </p:spPr>
        <p:txBody>
          <a:bodyPr tIns="91440" anchor="t" anchorCtr="0"/>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7783996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con with Text x4">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552449"/>
            <a:ext cx="4542536" cy="976311"/>
          </a:xfrm>
        </p:spPr>
        <p:txBody>
          <a:bodyPr/>
          <a:lstStyle/>
          <a:p>
            <a:r>
              <a:rPr lang="en-US" noProof="0"/>
              <a:t>Place headline here</a:t>
            </a:r>
          </a:p>
        </p:txBody>
      </p:sp>
      <p:sp>
        <p:nvSpPr>
          <p:cNvPr id="26" name="Text">
            <a:extLst>
              <a:ext uri="{FF2B5EF4-FFF2-40B4-BE49-F238E27FC236}">
                <a16:creationId xmlns:a16="http://schemas.microsoft.com/office/drawing/2014/main" id="{AE8F69D7-C01C-2736-60D1-59C628C1DC6F}"/>
              </a:ext>
            </a:extLst>
          </p:cNvPr>
          <p:cNvSpPr>
            <a:spLocks noGrp="1"/>
          </p:cNvSpPr>
          <p:nvPr>
            <p:ph type="body" sz="quarter" idx="39" hasCustomPrompt="1"/>
          </p:nvPr>
        </p:nvSpPr>
        <p:spPr>
          <a:xfrm>
            <a:off x="6175375" y="555308"/>
            <a:ext cx="5465763" cy="976312"/>
          </a:xfrm>
        </p:spPr>
        <p:txBody>
          <a:bodyPr/>
          <a:lstStyle>
            <a:lvl1pPr marL="0" indent="0">
              <a:spcAft>
                <a:spcPts val="600"/>
              </a:spcAft>
              <a:buNone/>
              <a:defRPr sz="1400"/>
            </a:lvl1pPr>
            <a:lvl2pPr>
              <a:defRPr sz="1400"/>
            </a:lvl2pPr>
            <a:lvl3pPr>
              <a:defRPr sz="1400"/>
            </a:lvl3pPr>
          </a:lstStyle>
          <a:p>
            <a:pPr lvl="0"/>
            <a:r>
              <a:rPr lang="en-US" noProof="0"/>
              <a:t>Optional text here</a:t>
            </a:r>
          </a:p>
        </p:txBody>
      </p:sp>
      <p:sp>
        <p:nvSpPr>
          <p:cNvPr id="10" name="Rounded Rectangle 1">
            <a:extLst>
              <a:ext uri="{FF2B5EF4-FFF2-40B4-BE49-F238E27FC236}">
                <a16:creationId xmlns:a16="http://schemas.microsoft.com/office/drawing/2014/main" id="{2EFEAFF7-1BCF-6F35-8A3A-612509CA852A}"/>
              </a:ext>
              <a:ext uri="{C183D7F6-B498-43B3-948B-1728B52AA6E4}">
                <adec:decorative xmlns:adec="http://schemas.microsoft.com/office/drawing/2017/decorative" val="1"/>
              </a:ext>
            </a:extLst>
          </p:cNvPr>
          <p:cNvSpPr/>
          <p:nvPr userDrawn="1"/>
        </p:nvSpPr>
        <p:spPr bwMode="white">
          <a:xfrm>
            <a:off x="550164"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7" name="Icon 1">
            <a:extLst>
              <a:ext uri="{FF2B5EF4-FFF2-40B4-BE49-F238E27FC236}">
                <a16:creationId xmlns:a16="http://schemas.microsoft.com/office/drawing/2014/main" id="{B6B292F9-D8AD-EF72-DDBF-4496080E9D4F}"/>
              </a:ext>
              <a:ext uri="{C183D7F6-B498-43B3-948B-1728B52AA6E4}">
                <adec:decorative xmlns:adec="http://schemas.microsoft.com/office/drawing/2017/decorative" val="0"/>
              </a:ext>
            </a:extLst>
          </p:cNvPr>
          <p:cNvSpPr>
            <a:spLocks noGrp="1"/>
          </p:cNvSpPr>
          <p:nvPr>
            <p:ph type="pic" sz="quarter" idx="34" hasCustomPrompt="1"/>
          </p:nvPr>
        </p:nvSpPr>
        <p:spPr>
          <a:xfrm>
            <a:off x="1356912" y="2343150"/>
            <a:ext cx="1056680" cy="1085850"/>
          </a:xfrm>
        </p:spPr>
        <p:txBody>
          <a:bodyPr tIns="91440" anchor="t" anchorCtr="0"/>
          <a:lstStyle>
            <a:lvl1pPr marL="0" indent="0" algn="ctr">
              <a:buNone/>
              <a:defRPr sz="1400"/>
            </a:lvl1pPr>
          </a:lstStyle>
          <a:p>
            <a:r>
              <a:rPr lang="en-US" noProof="0"/>
              <a:t>Icon</a:t>
            </a:r>
          </a:p>
        </p:txBody>
      </p:sp>
      <p:sp>
        <p:nvSpPr>
          <p:cNvPr id="18" name="Subhead 1">
            <a:extLst>
              <a:ext uri="{FF2B5EF4-FFF2-40B4-BE49-F238E27FC236}">
                <a16:creationId xmlns:a16="http://schemas.microsoft.com/office/drawing/2014/main" id="{55B83152-ADD7-0AED-3C4F-A4DF6116F8AC}"/>
              </a:ext>
            </a:extLst>
          </p:cNvPr>
          <p:cNvSpPr>
            <a:spLocks noGrp="1"/>
          </p:cNvSpPr>
          <p:nvPr>
            <p:ph type="body" sz="quarter" idx="35" hasCustomPrompt="1"/>
          </p:nvPr>
        </p:nvSpPr>
        <p:spPr>
          <a:xfrm>
            <a:off x="780114"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1" name="Text 1">
            <a:extLst>
              <a:ext uri="{FF2B5EF4-FFF2-40B4-BE49-F238E27FC236}">
                <a16:creationId xmlns:a16="http://schemas.microsoft.com/office/drawing/2014/main" id="{067F0016-B52D-5B0A-DD08-D8FFF0B73706}"/>
              </a:ext>
            </a:extLst>
          </p:cNvPr>
          <p:cNvSpPr>
            <a:spLocks noGrp="1"/>
          </p:cNvSpPr>
          <p:nvPr>
            <p:ph type="body" sz="quarter" idx="36" hasCustomPrompt="1"/>
          </p:nvPr>
        </p:nvSpPr>
        <p:spPr>
          <a:xfrm>
            <a:off x="780114"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11" name="Rounded Rectangle 2">
            <a:extLst>
              <a:ext uri="{FF2B5EF4-FFF2-40B4-BE49-F238E27FC236}">
                <a16:creationId xmlns:a16="http://schemas.microsoft.com/office/drawing/2014/main" id="{495E6F94-51D0-D538-C0B1-65664DCD34EB}"/>
              </a:ext>
              <a:ext uri="{C183D7F6-B498-43B3-948B-1728B52AA6E4}">
                <adec:decorative xmlns:adec="http://schemas.microsoft.com/office/drawing/2017/decorative" val="1"/>
              </a:ext>
            </a:extLst>
          </p:cNvPr>
          <p:cNvSpPr/>
          <p:nvPr userDrawn="1"/>
        </p:nvSpPr>
        <p:spPr bwMode="white">
          <a:xfrm>
            <a:off x="3362918"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4" name="Icon 2">
            <a:extLst>
              <a:ext uri="{FF2B5EF4-FFF2-40B4-BE49-F238E27FC236}">
                <a16:creationId xmlns:a16="http://schemas.microsoft.com/office/drawing/2014/main" id="{2A6FE9EC-DA49-BB4D-8AEF-C6555B1C060D}"/>
              </a:ext>
              <a:ext uri="{C183D7F6-B498-43B3-948B-1728B52AA6E4}">
                <adec:decorative xmlns:adec="http://schemas.microsoft.com/office/drawing/2017/decorative" val="0"/>
              </a:ext>
            </a:extLst>
          </p:cNvPr>
          <p:cNvSpPr>
            <a:spLocks noGrp="1"/>
          </p:cNvSpPr>
          <p:nvPr>
            <p:ph type="pic" sz="quarter" idx="33" hasCustomPrompt="1"/>
          </p:nvPr>
        </p:nvSpPr>
        <p:spPr>
          <a:xfrm>
            <a:off x="4169666" y="2343150"/>
            <a:ext cx="1056680" cy="1085850"/>
          </a:xfrm>
        </p:spPr>
        <p:txBody>
          <a:bodyPr tIns="91440" anchor="t" anchorCtr="0"/>
          <a:lstStyle>
            <a:lvl1pPr marL="0" indent="0" algn="ctr">
              <a:buNone/>
              <a:defRPr sz="1400"/>
            </a:lvl1pPr>
          </a:lstStyle>
          <a:p>
            <a:r>
              <a:rPr lang="en-US" noProof="0"/>
              <a:t>Icon</a:t>
            </a:r>
          </a:p>
        </p:txBody>
      </p:sp>
      <p:sp>
        <p:nvSpPr>
          <p:cNvPr id="22" name="Subhead 2">
            <a:extLst>
              <a:ext uri="{FF2B5EF4-FFF2-40B4-BE49-F238E27FC236}">
                <a16:creationId xmlns:a16="http://schemas.microsoft.com/office/drawing/2014/main" id="{91837B59-DCFA-3E4B-7125-CD39136FFE4E}"/>
              </a:ext>
            </a:extLst>
          </p:cNvPr>
          <p:cNvSpPr>
            <a:spLocks noGrp="1"/>
          </p:cNvSpPr>
          <p:nvPr>
            <p:ph type="body" sz="quarter" idx="37" hasCustomPrompt="1"/>
          </p:nvPr>
        </p:nvSpPr>
        <p:spPr>
          <a:xfrm>
            <a:off x="3592868"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23" name="Text 2">
            <a:extLst>
              <a:ext uri="{FF2B5EF4-FFF2-40B4-BE49-F238E27FC236}">
                <a16:creationId xmlns:a16="http://schemas.microsoft.com/office/drawing/2014/main" id="{520718D3-0668-0658-D8CF-02B240D60C0C}"/>
              </a:ext>
            </a:extLst>
          </p:cNvPr>
          <p:cNvSpPr>
            <a:spLocks noGrp="1"/>
          </p:cNvSpPr>
          <p:nvPr>
            <p:ph type="body" sz="quarter" idx="38" hasCustomPrompt="1"/>
          </p:nvPr>
        </p:nvSpPr>
        <p:spPr>
          <a:xfrm>
            <a:off x="3592868"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2" name="Rounded Rectangle 3">
            <a:extLst>
              <a:ext uri="{FF2B5EF4-FFF2-40B4-BE49-F238E27FC236}">
                <a16:creationId xmlns:a16="http://schemas.microsoft.com/office/drawing/2014/main" id="{60C38BEE-570B-9B3A-5F52-DA6234A53C6B}"/>
              </a:ext>
              <a:ext uri="{C183D7F6-B498-43B3-948B-1728B52AA6E4}">
                <adec:decorative xmlns:adec="http://schemas.microsoft.com/office/drawing/2017/decorative" val="1"/>
              </a:ext>
            </a:extLst>
          </p:cNvPr>
          <p:cNvSpPr/>
          <p:nvPr userDrawn="1"/>
        </p:nvSpPr>
        <p:spPr bwMode="white">
          <a:xfrm>
            <a:off x="6175672"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Icon 3">
            <a:extLst>
              <a:ext uri="{FF2B5EF4-FFF2-40B4-BE49-F238E27FC236}">
                <a16:creationId xmlns:a16="http://schemas.microsoft.com/office/drawing/2014/main" id="{5CE683B9-5ED7-85F9-3A8C-ABA72F9D3440}"/>
              </a:ext>
              <a:ext uri="{C183D7F6-B498-43B3-948B-1728B52AA6E4}">
                <adec:decorative xmlns:adec="http://schemas.microsoft.com/office/drawing/2017/decorative" val="0"/>
              </a:ext>
            </a:extLst>
          </p:cNvPr>
          <p:cNvSpPr>
            <a:spLocks noGrp="1"/>
          </p:cNvSpPr>
          <p:nvPr>
            <p:ph type="pic" sz="quarter" idx="32" hasCustomPrompt="1"/>
          </p:nvPr>
        </p:nvSpPr>
        <p:spPr>
          <a:xfrm>
            <a:off x="6982420" y="2343150"/>
            <a:ext cx="1056680" cy="1085850"/>
          </a:xfrm>
        </p:spPr>
        <p:txBody>
          <a:bodyPr tIns="91440" anchor="t" anchorCtr="0"/>
          <a:lstStyle>
            <a:lvl1pPr marL="0" indent="0" algn="ctr">
              <a:buNone/>
              <a:defRPr sz="1400"/>
            </a:lvl1pPr>
          </a:lstStyle>
          <a:p>
            <a:r>
              <a:rPr lang="en-US" noProof="0"/>
              <a:t>Icon</a:t>
            </a:r>
          </a:p>
        </p:txBody>
      </p:sp>
      <p:sp>
        <p:nvSpPr>
          <p:cNvPr id="12" name="Subhead 3">
            <a:extLst>
              <a:ext uri="{FF2B5EF4-FFF2-40B4-BE49-F238E27FC236}">
                <a16:creationId xmlns:a16="http://schemas.microsoft.com/office/drawing/2014/main" id="{53598A90-7BE2-0D82-0FCF-005EE8458977}"/>
              </a:ext>
            </a:extLst>
          </p:cNvPr>
          <p:cNvSpPr>
            <a:spLocks noGrp="1"/>
          </p:cNvSpPr>
          <p:nvPr>
            <p:ph type="body" sz="quarter" idx="20" hasCustomPrompt="1"/>
          </p:nvPr>
        </p:nvSpPr>
        <p:spPr>
          <a:xfrm>
            <a:off x="6405622"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3" name="Text 3">
            <a:extLst>
              <a:ext uri="{FF2B5EF4-FFF2-40B4-BE49-F238E27FC236}">
                <a16:creationId xmlns:a16="http://schemas.microsoft.com/office/drawing/2014/main" id="{E8F4AB40-5736-AD5A-95C8-7BCC8DCBDAB9}"/>
              </a:ext>
            </a:extLst>
          </p:cNvPr>
          <p:cNvSpPr>
            <a:spLocks noGrp="1"/>
          </p:cNvSpPr>
          <p:nvPr>
            <p:ph type="body" sz="quarter" idx="16" hasCustomPrompt="1"/>
          </p:nvPr>
        </p:nvSpPr>
        <p:spPr>
          <a:xfrm>
            <a:off x="6405622"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5" name="Rounded Rectangle 4">
            <a:extLst>
              <a:ext uri="{FF2B5EF4-FFF2-40B4-BE49-F238E27FC236}">
                <a16:creationId xmlns:a16="http://schemas.microsoft.com/office/drawing/2014/main" id="{E8F054FF-1896-AC30-4C9B-C4C71E606C18}"/>
              </a:ext>
              <a:ext uri="{C183D7F6-B498-43B3-948B-1728B52AA6E4}">
                <adec:decorative xmlns:adec="http://schemas.microsoft.com/office/drawing/2017/decorative" val="1"/>
              </a:ext>
            </a:extLst>
          </p:cNvPr>
          <p:cNvSpPr/>
          <p:nvPr userDrawn="1"/>
        </p:nvSpPr>
        <p:spPr bwMode="white">
          <a:xfrm>
            <a:off x="8988425" y="2043113"/>
            <a:ext cx="2670176" cy="3992562"/>
          </a:xfrm>
          <a:prstGeom prst="roundRect">
            <a:avLst>
              <a:gd name="adj" fmla="val 7444"/>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Icon 4">
            <a:extLst>
              <a:ext uri="{FF2B5EF4-FFF2-40B4-BE49-F238E27FC236}">
                <a16:creationId xmlns:a16="http://schemas.microsoft.com/office/drawing/2014/main" id="{CBE910CE-B243-EFCA-083F-739AB0E2FD54}"/>
              </a:ext>
              <a:ext uri="{C183D7F6-B498-43B3-948B-1728B52AA6E4}">
                <adec:decorative xmlns:adec="http://schemas.microsoft.com/office/drawing/2017/decorative" val="0"/>
              </a:ext>
            </a:extLst>
          </p:cNvPr>
          <p:cNvSpPr>
            <a:spLocks noGrp="1"/>
          </p:cNvSpPr>
          <p:nvPr>
            <p:ph type="pic" sz="quarter" idx="31" hasCustomPrompt="1"/>
          </p:nvPr>
        </p:nvSpPr>
        <p:spPr>
          <a:xfrm>
            <a:off x="9795173" y="2343150"/>
            <a:ext cx="1056680" cy="1085850"/>
          </a:xfrm>
        </p:spPr>
        <p:txBody>
          <a:bodyPr tIns="91440" anchor="t" anchorCtr="0"/>
          <a:lstStyle>
            <a:lvl1pPr marL="0" indent="0" algn="ctr">
              <a:buNone/>
              <a:defRPr sz="1400"/>
            </a:lvl1pPr>
          </a:lstStyle>
          <a:p>
            <a:r>
              <a:rPr lang="en-US" noProof="0"/>
              <a:t>Icon</a:t>
            </a:r>
          </a:p>
        </p:txBody>
      </p:sp>
      <p:sp>
        <p:nvSpPr>
          <p:cNvPr id="15" name="Subhead 4">
            <a:extLst>
              <a:ext uri="{FF2B5EF4-FFF2-40B4-BE49-F238E27FC236}">
                <a16:creationId xmlns:a16="http://schemas.microsoft.com/office/drawing/2014/main" id="{143EAC0C-2663-3AAD-34E5-1033DD8E1B0A}"/>
              </a:ext>
            </a:extLst>
          </p:cNvPr>
          <p:cNvSpPr>
            <a:spLocks noGrp="1"/>
          </p:cNvSpPr>
          <p:nvPr>
            <p:ph type="body" sz="quarter" idx="28" hasCustomPrompt="1"/>
          </p:nvPr>
        </p:nvSpPr>
        <p:spPr>
          <a:xfrm>
            <a:off x="9218375" y="3802112"/>
            <a:ext cx="2210277" cy="474613"/>
          </a:xfrm>
        </p:spPr>
        <p:txBody>
          <a:bodyPr>
            <a:noAutofit/>
          </a:bodyPr>
          <a:lstStyle>
            <a:lvl1pPr marL="0" indent="0" algn="ctr">
              <a:spcBef>
                <a:spcPts val="0"/>
              </a:spcBef>
              <a:spcAft>
                <a:spcPts val="0"/>
              </a:spcAft>
              <a:buNone/>
              <a:defRPr sz="1600" b="0" i="0">
                <a:latin typeface="Plus Jakarta Sans SemiBold" pitchFamily="2" charset="77"/>
                <a:cs typeface="Plus Jakarta Sans SemiBold" pitchFamily="2" charset="77"/>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subhead here</a:t>
            </a:r>
          </a:p>
        </p:txBody>
      </p:sp>
      <p:sp>
        <p:nvSpPr>
          <p:cNvPr id="16" name="Text 4">
            <a:extLst>
              <a:ext uri="{FF2B5EF4-FFF2-40B4-BE49-F238E27FC236}">
                <a16:creationId xmlns:a16="http://schemas.microsoft.com/office/drawing/2014/main" id="{95CB6802-304B-6C86-41E0-77EF0EA330A2}"/>
              </a:ext>
            </a:extLst>
          </p:cNvPr>
          <p:cNvSpPr>
            <a:spLocks noGrp="1"/>
          </p:cNvSpPr>
          <p:nvPr>
            <p:ph type="body" sz="quarter" idx="29" hasCustomPrompt="1"/>
          </p:nvPr>
        </p:nvSpPr>
        <p:spPr>
          <a:xfrm>
            <a:off x="9218375" y="4462737"/>
            <a:ext cx="2210277" cy="1299888"/>
          </a:xfrm>
        </p:spPr>
        <p:txBody>
          <a:bodyPr>
            <a:noAutofit/>
          </a:bodyPr>
          <a:lstStyle>
            <a:lvl1pPr marL="0" indent="0" algn="ctr">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273846833"/>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ig Headline with Text x4 and Image Dark">
    <p:bg bwMode="gray">
      <p:bgRef idx="1001">
        <a:schemeClr val="bg2"/>
      </p:bgRef>
    </p:bg>
    <p:spTree>
      <p:nvGrpSpPr>
        <p:cNvPr id="1" name=""/>
        <p:cNvGrpSpPr/>
        <p:nvPr/>
      </p:nvGrpSpPr>
      <p:grpSpPr>
        <a:xfrm>
          <a:off x="0" y="0"/>
          <a:ext cx="0" cy="0"/>
          <a:chOff x="0" y="0"/>
          <a:chExt cx="0" cy="0"/>
        </a:xfrm>
      </p:grpSpPr>
      <p:sp>
        <p:nvSpPr>
          <p:cNvPr id="12" name="Section">
            <a:extLst>
              <a:ext uri="{FF2B5EF4-FFF2-40B4-BE49-F238E27FC236}">
                <a16:creationId xmlns:a16="http://schemas.microsoft.com/office/drawing/2014/main" id="{6D8160D0-6A66-0EA9-5753-2EC4FF928625}"/>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sz="1000" cap="all" baseline="0">
                <a:solidFill>
                  <a:srgbClr val="C1BFFF"/>
                </a:solidFill>
              </a:defRPr>
            </a:lvl1pPr>
          </a:lstStyle>
          <a:p>
            <a:pPr lvl="0"/>
            <a:r>
              <a:rPr lang="en-US" noProof="0"/>
              <a:t>Section title</a:t>
            </a:r>
          </a:p>
        </p:txBody>
      </p:sp>
      <p:sp>
        <p:nvSpPr>
          <p:cNvPr id="2" name="Title">
            <a:extLst>
              <a:ext uri="{FF2B5EF4-FFF2-40B4-BE49-F238E27FC236}">
                <a16:creationId xmlns:a16="http://schemas.microsoft.com/office/drawing/2014/main" id="{76778EDA-841E-AD19-1FC9-84797F981CD0}"/>
              </a:ext>
            </a:extLst>
          </p:cNvPr>
          <p:cNvSpPr>
            <a:spLocks noGrp="1"/>
          </p:cNvSpPr>
          <p:nvPr>
            <p:ph type="title" hasCustomPrompt="1"/>
          </p:nvPr>
        </p:nvSpPr>
        <p:spPr bwMode="white">
          <a:xfrm>
            <a:off x="550163" y="1370208"/>
            <a:ext cx="8850022" cy="1371600"/>
          </a:xfrm>
        </p:spPr>
        <p:txBody>
          <a:bodyPr/>
          <a:lstStyle>
            <a:lvl1pPr>
              <a:defRPr sz="4800"/>
            </a:lvl1pPr>
          </a:lstStyle>
          <a:p>
            <a:r>
              <a:rPr lang="en-US" noProof="0"/>
              <a:t>Place headline here, lorem ipsum dolor sit </a:t>
            </a:r>
            <a:r>
              <a:rPr lang="en-US" noProof="0" err="1"/>
              <a:t>amet</a:t>
            </a:r>
            <a:endParaRPr lang="en-US" noProof="0"/>
          </a:p>
        </p:txBody>
      </p:sp>
      <p:sp>
        <p:nvSpPr>
          <p:cNvPr id="3" name="Rounded Rectangle 1">
            <a:extLst>
              <a:ext uri="{FF2B5EF4-FFF2-40B4-BE49-F238E27FC236}">
                <a16:creationId xmlns:a16="http://schemas.microsoft.com/office/drawing/2014/main" id="{E5829D75-79BA-3D43-D0F7-8C5035871F80}"/>
              </a:ext>
              <a:ext uri="{C183D7F6-B498-43B3-948B-1728B52AA6E4}">
                <adec:decorative xmlns:adec="http://schemas.microsoft.com/office/drawing/2017/decorative" val="1"/>
              </a:ext>
            </a:extLst>
          </p:cNvPr>
          <p:cNvSpPr/>
          <p:nvPr userDrawn="1"/>
        </p:nvSpPr>
        <p:spPr bwMode="ltGray">
          <a:xfrm>
            <a:off x="550164"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8" name="Number 1">
            <a:extLst>
              <a:ext uri="{FF2B5EF4-FFF2-40B4-BE49-F238E27FC236}">
                <a16:creationId xmlns:a16="http://schemas.microsoft.com/office/drawing/2014/main" id="{AB924B35-03AF-2400-44D7-4D3964B20A32}"/>
              </a:ext>
            </a:extLst>
          </p:cNvPr>
          <p:cNvSpPr>
            <a:spLocks noGrp="1"/>
          </p:cNvSpPr>
          <p:nvPr>
            <p:ph type="body" sz="quarter" idx="45" hasCustomPrompt="1"/>
          </p:nvPr>
        </p:nvSpPr>
        <p:spPr bwMode="white">
          <a:xfrm>
            <a:off x="804748"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5" name="Text 1">
            <a:extLst>
              <a:ext uri="{FF2B5EF4-FFF2-40B4-BE49-F238E27FC236}">
                <a16:creationId xmlns:a16="http://schemas.microsoft.com/office/drawing/2014/main" id="{BE879D4D-E2CC-D47A-9910-63F8BA157E3C}"/>
              </a:ext>
            </a:extLst>
          </p:cNvPr>
          <p:cNvSpPr>
            <a:spLocks noGrp="1"/>
          </p:cNvSpPr>
          <p:nvPr>
            <p:ph type="body" sz="quarter" idx="41" hasCustomPrompt="1"/>
          </p:nvPr>
        </p:nvSpPr>
        <p:spPr bwMode="white">
          <a:xfrm>
            <a:off x="804748"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4" name="Rounded Rectangle 2">
            <a:extLst>
              <a:ext uri="{FF2B5EF4-FFF2-40B4-BE49-F238E27FC236}">
                <a16:creationId xmlns:a16="http://schemas.microsoft.com/office/drawing/2014/main" id="{4BF5AF6C-73F5-C59D-5196-2B21D95D4949}"/>
              </a:ext>
              <a:ext uri="{C183D7F6-B498-43B3-948B-1728B52AA6E4}">
                <adec:decorative xmlns:adec="http://schemas.microsoft.com/office/drawing/2017/decorative" val="1"/>
              </a:ext>
            </a:extLst>
          </p:cNvPr>
          <p:cNvSpPr/>
          <p:nvPr userDrawn="1"/>
        </p:nvSpPr>
        <p:spPr bwMode="ltGray">
          <a:xfrm>
            <a:off x="2797048"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0" name="Number 2">
            <a:extLst>
              <a:ext uri="{FF2B5EF4-FFF2-40B4-BE49-F238E27FC236}">
                <a16:creationId xmlns:a16="http://schemas.microsoft.com/office/drawing/2014/main" id="{2BB527E9-FC1C-CAF2-4E81-D2C2C8F71896}"/>
              </a:ext>
            </a:extLst>
          </p:cNvPr>
          <p:cNvSpPr>
            <a:spLocks noGrp="1"/>
          </p:cNvSpPr>
          <p:nvPr>
            <p:ph type="body" sz="quarter" idx="46" hasCustomPrompt="1"/>
          </p:nvPr>
        </p:nvSpPr>
        <p:spPr bwMode="white">
          <a:xfrm>
            <a:off x="3051632"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8" name="Text 2">
            <a:extLst>
              <a:ext uri="{FF2B5EF4-FFF2-40B4-BE49-F238E27FC236}">
                <a16:creationId xmlns:a16="http://schemas.microsoft.com/office/drawing/2014/main" id="{56B28055-A5C3-6127-F8DE-CB5547874B61}"/>
              </a:ext>
            </a:extLst>
          </p:cNvPr>
          <p:cNvSpPr>
            <a:spLocks noGrp="1"/>
          </p:cNvSpPr>
          <p:nvPr>
            <p:ph type="body" sz="quarter" idx="42" hasCustomPrompt="1"/>
          </p:nvPr>
        </p:nvSpPr>
        <p:spPr bwMode="white">
          <a:xfrm>
            <a:off x="3051632"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19" name="Rounded Rectangle 3">
            <a:extLst>
              <a:ext uri="{FF2B5EF4-FFF2-40B4-BE49-F238E27FC236}">
                <a16:creationId xmlns:a16="http://schemas.microsoft.com/office/drawing/2014/main" id="{535B4539-78B4-E6A5-306A-234737ABDB76}"/>
              </a:ext>
              <a:ext uri="{C183D7F6-B498-43B3-948B-1728B52AA6E4}">
                <adec:decorative xmlns:adec="http://schemas.microsoft.com/office/drawing/2017/decorative" val="1"/>
              </a:ext>
            </a:extLst>
          </p:cNvPr>
          <p:cNvSpPr/>
          <p:nvPr userDrawn="1"/>
        </p:nvSpPr>
        <p:spPr bwMode="ltGray">
          <a:xfrm>
            <a:off x="5043932"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1" name="Number 3">
            <a:extLst>
              <a:ext uri="{FF2B5EF4-FFF2-40B4-BE49-F238E27FC236}">
                <a16:creationId xmlns:a16="http://schemas.microsoft.com/office/drawing/2014/main" id="{16D16D7C-6597-2088-385B-3C35494F8792}"/>
              </a:ext>
            </a:extLst>
          </p:cNvPr>
          <p:cNvSpPr>
            <a:spLocks noGrp="1"/>
          </p:cNvSpPr>
          <p:nvPr>
            <p:ph type="body" sz="quarter" idx="47" hasCustomPrompt="1"/>
          </p:nvPr>
        </p:nvSpPr>
        <p:spPr bwMode="white">
          <a:xfrm>
            <a:off x="5298516"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9" name="Text 3">
            <a:extLst>
              <a:ext uri="{FF2B5EF4-FFF2-40B4-BE49-F238E27FC236}">
                <a16:creationId xmlns:a16="http://schemas.microsoft.com/office/drawing/2014/main" id="{4ACE7566-0253-3157-1C44-16F383DB13E4}"/>
              </a:ext>
            </a:extLst>
          </p:cNvPr>
          <p:cNvSpPr>
            <a:spLocks noGrp="1"/>
          </p:cNvSpPr>
          <p:nvPr>
            <p:ph type="body" sz="quarter" idx="43" hasCustomPrompt="1"/>
          </p:nvPr>
        </p:nvSpPr>
        <p:spPr bwMode="white">
          <a:xfrm>
            <a:off x="5298516"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3" name="Rounded Rectangle 4">
            <a:extLst>
              <a:ext uri="{FF2B5EF4-FFF2-40B4-BE49-F238E27FC236}">
                <a16:creationId xmlns:a16="http://schemas.microsoft.com/office/drawing/2014/main" id="{D2A6379D-07A5-FE3D-7B1A-F32A24B7BA82}"/>
              </a:ext>
              <a:ext uri="{C183D7F6-B498-43B3-948B-1728B52AA6E4}">
                <adec:decorative xmlns:adec="http://schemas.microsoft.com/office/drawing/2017/decorative" val="1"/>
              </a:ext>
            </a:extLst>
          </p:cNvPr>
          <p:cNvSpPr/>
          <p:nvPr userDrawn="1"/>
        </p:nvSpPr>
        <p:spPr bwMode="ltGray">
          <a:xfrm>
            <a:off x="7290816" y="3429000"/>
            <a:ext cx="2109369" cy="2333625"/>
          </a:xfrm>
          <a:prstGeom prst="roundRect">
            <a:avLst>
              <a:gd name="adj" fmla="val 963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4" name="Number 4">
            <a:extLst>
              <a:ext uri="{FF2B5EF4-FFF2-40B4-BE49-F238E27FC236}">
                <a16:creationId xmlns:a16="http://schemas.microsoft.com/office/drawing/2014/main" id="{0508FF44-BB4B-9234-F66E-6E76CF3F62DF}"/>
              </a:ext>
            </a:extLst>
          </p:cNvPr>
          <p:cNvSpPr>
            <a:spLocks noGrp="1"/>
          </p:cNvSpPr>
          <p:nvPr>
            <p:ph type="body" sz="quarter" idx="48" hasCustomPrompt="1"/>
          </p:nvPr>
        </p:nvSpPr>
        <p:spPr bwMode="white">
          <a:xfrm>
            <a:off x="7545400" y="3664311"/>
            <a:ext cx="594360" cy="283464"/>
          </a:xfrm>
        </p:spPr>
        <p:txBody>
          <a:bodyPr>
            <a:noAutofit/>
          </a:bodyPr>
          <a:lstStyle>
            <a:lvl1pPr marL="0" indent="0">
              <a:buNone/>
              <a:defRPr kumimoji="0" lang="en-US" sz="1600" b="0" i="0" u="none" strike="noStrike" kern="1200" cap="none" spc="0" normalizeH="0" baseline="0" dirty="0">
                <a:ln>
                  <a:noFill/>
                </a:ln>
                <a:solidFill>
                  <a:srgbClr val="56E2E1"/>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13" name="Text 4">
            <a:extLst>
              <a:ext uri="{FF2B5EF4-FFF2-40B4-BE49-F238E27FC236}">
                <a16:creationId xmlns:a16="http://schemas.microsoft.com/office/drawing/2014/main" id="{C06D8A94-8024-0003-FAE5-5C2A731A3634}"/>
              </a:ext>
            </a:extLst>
          </p:cNvPr>
          <p:cNvSpPr>
            <a:spLocks noGrp="1"/>
          </p:cNvSpPr>
          <p:nvPr>
            <p:ph type="body" sz="quarter" idx="44" hasCustomPrompt="1"/>
          </p:nvPr>
        </p:nvSpPr>
        <p:spPr bwMode="white">
          <a:xfrm>
            <a:off x="7545400" y="3967162"/>
            <a:ext cx="1600200" cy="1520629"/>
          </a:xfrm>
        </p:spPr>
        <p:txBody>
          <a:bodyPr/>
          <a:lstStyle>
            <a:lvl1pPr marL="0" indent="0">
              <a:buNone/>
              <a:defRPr sz="1200"/>
            </a:lvl1pPr>
            <a:lvl2pPr>
              <a:defRPr sz="1200"/>
            </a:lvl2pPr>
            <a:lvl3pPr>
              <a:defRPr sz="1200"/>
            </a:lvl3pPr>
            <a:lvl4pPr>
              <a:defRPr sz="1200"/>
            </a:lvl4pPr>
            <a:lvl5pPr>
              <a:defRPr sz="1200"/>
            </a:lvl5pPr>
          </a:lstStyle>
          <a:p>
            <a:pPr lvl="0"/>
            <a:r>
              <a:rPr lang="en-US" noProof="0"/>
              <a:t>Place text here</a:t>
            </a:r>
          </a:p>
        </p:txBody>
      </p:sp>
      <p:sp>
        <p:nvSpPr>
          <p:cNvPr id="22" name="Picture">
            <a:extLst>
              <a:ext uri="{FF2B5EF4-FFF2-40B4-BE49-F238E27FC236}">
                <a16:creationId xmlns:a16="http://schemas.microsoft.com/office/drawing/2014/main" id="{101B21BA-09BF-23F7-1691-45384A3FECBA}"/>
              </a:ext>
              <a:ext uri="{C183D7F6-B498-43B3-948B-1728B52AA6E4}">
                <adec:decorative xmlns:adec="http://schemas.microsoft.com/office/drawing/2017/decorative" val="1"/>
              </a:ext>
            </a:extLst>
          </p:cNvPr>
          <p:cNvSpPr>
            <a:spLocks noGrp="1"/>
          </p:cNvSpPr>
          <p:nvPr>
            <p:ph type="pic" sz="quarter" idx="37" hasCustomPrompt="1"/>
          </p:nvPr>
        </p:nvSpPr>
        <p:spPr bwMode="gray">
          <a:xfrm>
            <a:off x="9537700" y="3429000"/>
            <a:ext cx="2106613" cy="2332354"/>
          </a:xfrm>
          <a:prstGeom prst="roundRect">
            <a:avLst>
              <a:gd name="adj" fmla="val 10399"/>
            </a:avLst>
          </a:prstGeo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10" name="Source">
            <a:extLst>
              <a:ext uri="{FF2B5EF4-FFF2-40B4-BE49-F238E27FC236}">
                <a16:creationId xmlns:a16="http://schemas.microsoft.com/office/drawing/2014/main" id="{49C18AD8-1E9E-29C7-276C-ED2D7C8F701E}"/>
              </a:ext>
            </a:extLst>
          </p:cNvPr>
          <p:cNvSpPr>
            <a:spLocks noGrp="1"/>
          </p:cNvSpPr>
          <p:nvPr>
            <p:ph type="body" sz="quarter" idx="14" hasCustomPrompt="1"/>
          </p:nvPr>
        </p:nvSpPr>
        <p:spPr bwMode="white">
          <a:xfrm>
            <a:off x="550164" y="5761354"/>
            <a:ext cx="3607200" cy="547200"/>
          </a:xfrm>
        </p:spPr>
        <p:txBody>
          <a:bodyPr anchor="b" anchorCtr="0">
            <a:noAutofit/>
          </a:bodyPr>
          <a:lstStyle>
            <a:lvl1pPr marL="0" indent="0">
              <a:spcAft>
                <a:spcPts val="0"/>
              </a:spcAft>
              <a:buNone/>
              <a:defRPr sz="800"/>
            </a:lvl1pPr>
            <a:lvl2pPr>
              <a:defRPr sz="800"/>
            </a:lvl2pPr>
            <a:lvl3pPr>
              <a:defRPr sz="800"/>
            </a:lvl3pPr>
            <a:lvl4pPr>
              <a:defRPr sz="800"/>
            </a:lvl4pPr>
            <a:lvl5pPr>
              <a:defRPr sz="800"/>
            </a:lvl5pPr>
          </a:lstStyle>
          <a:p>
            <a:pPr lvl="0"/>
            <a:r>
              <a:rPr lang="en-US" noProof="0"/>
              <a:t>Place source here</a:t>
            </a:r>
          </a:p>
        </p:txBody>
      </p: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483666863"/>
      </p:ext>
    </p:extLst>
  </p:cSld>
  <p:clrMapOvr>
    <a:overrideClrMapping bg1="dk1" tx1="lt1" bg2="dk2" tx2="lt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Icon with Data and Text x6">
    <p:bg bwMode="ltGray">
      <p:bgPr>
        <a:solidFill>
          <a:srgbClr val="EDECF6"/>
        </a:solidFill>
        <a:effectLst/>
      </p:bgPr>
    </p:bg>
    <p:spTree>
      <p:nvGrpSpPr>
        <p:cNvPr id="1" name=""/>
        <p:cNvGrpSpPr/>
        <p:nvPr/>
      </p:nvGrpSpPr>
      <p:grpSpPr>
        <a:xfrm>
          <a:off x="0" y="0"/>
          <a:ext cx="0" cy="0"/>
          <a:chOff x="0" y="0"/>
          <a:chExt cx="0" cy="0"/>
        </a:xfrm>
      </p:grpSpPr>
      <p:sp>
        <p:nvSpPr>
          <p:cNvPr id="3" name="Section">
            <a:extLst>
              <a:ext uri="{FF2B5EF4-FFF2-40B4-BE49-F238E27FC236}">
                <a16:creationId xmlns:a16="http://schemas.microsoft.com/office/drawing/2014/main" id="{078AB4A3-A7E3-6CAE-F97A-4D13ADB627B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8" name="Title">
            <a:extLst>
              <a:ext uri="{FF2B5EF4-FFF2-40B4-BE49-F238E27FC236}">
                <a16:creationId xmlns:a16="http://schemas.microsoft.com/office/drawing/2014/main" id="{CCC3B175-A6C1-A9B9-49AF-8B01B8AACF92}"/>
              </a:ext>
            </a:extLst>
          </p:cNvPr>
          <p:cNvSpPr>
            <a:spLocks noGrp="1"/>
          </p:cNvSpPr>
          <p:nvPr>
            <p:ph type="title" hasCustomPrompt="1"/>
          </p:nvPr>
        </p:nvSpPr>
        <p:spPr>
          <a:xfrm>
            <a:off x="550164" y="1099649"/>
            <a:ext cx="3744024" cy="2020922"/>
          </a:xfrm>
        </p:spPr>
        <p:txBody>
          <a:bodyPr/>
          <a:lstStyle>
            <a:lvl1pPr>
              <a:defRPr/>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9" name="Text">
            <a:extLst>
              <a:ext uri="{FF2B5EF4-FFF2-40B4-BE49-F238E27FC236}">
                <a16:creationId xmlns:a16="http://schemas.microsoft.com/office/drawing/2014/main" id="{52EB67A3-1158-7468-9546-6C1E7A02846B}"/>
              </a:ext>
            </a:extLst>
          </p:cNvPr>
          <p:cNvSpPr>
            <a:spLocks noGrp="1"/>
          </p:cNvSpPr>
          <p:nvPr>
            <p:ph type="body" sz="quarter" idx="28"/>
          </p:nvPr>
        </p:nvSpPr>
        <p:spPr>
          <a:xfrm>
            <a:off x="550164" y="3439478"/>
            <a:ext cx="3605276" cy="2323147"/>
          </a:xfrm>
        </p:spPr>
        <p:txBody>
          <a:bodyPr/>
          <a:lstStyle>
            <a:lvl1pPr marL="0" indent="0">
              <a:buNone/>
              <a:defRPr sz="1400">
                <a:latin typeface="+mn-lt"/>
                <a:cs typeface="Plus Jakarta Sans Medium" pitchFamily="2" charset="0"/>
              </a:defRPr>
            </a:lvl1pPr>
            <a:lvl2pPr>
              <a:defRPr sz="1400">
                <a:latin typeface="+mn-lt"/>
                <a:cs typeface="Plus Jakarta Sans Medium" pitchFamily="2" charset="0"/>
              </a:defRPr>
            </a:lvl2pPr>
            <a:lvl3pPr>
              <a:defRPr sz="1400">
                <a:latin typeface="+mn-lt"/>
                <a:cs typeface="Plus Jakarta Sans Medium" pitchFamily="2" charset="0"/>
              </a:defRPr>
            </a:lvl3pPr>
            <a:lvl4pPr>
              <a:defRPr sz="1400">
                <a:latin typeface="+mn-lt"/>
                <a:cs typeface="Plus Jakarta Sans Medium" pitchFamily="2" charset="0"/>
              </a:defRPr>
            </a:lvl4pPr>
            <a:lvl5pPr>
              <a:defRPr sz="1400">
                <a:latin typeface="+mn-lt"/>
                <a:cs typeface="Plus Jakarta Sans Medium" pitchFamily="2"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Icon 1">
            <a:extLst>
              <a:ext uri="{FF2B5EF4-FFF2-40B4-BE49-F238E27FC236}">
                <a16:creationId xmlns:a16="http://schemas.microsoft.com/office/drawing/2014/main" id="{F2A5A3F4-4808-397D-48E8-CF20D2EFF222}"/>
              </a:ext>
              <a:ext uri="{C183D7F6-B498-43B3-948B-1728B52AA6E4}">
                <adec:decorative xmlns:adec="http://schemas.microsoft.com/office/drawing/2017/decorative" val="1"/>
              </a:ext>
            </a:extLst>
          </p:cNvPr>
          <p:cNvSpPr>
            <a:spLocks noGrp="1"/>
          </p:cNvSpPr>
          <p:nvPr>
            <p:ph type="pic" sz="quarter" idx="38" hasCustomPrompt="1"/>
          </p:nvPr>
        </p:nvSpPr>
        <p:spPr>
          <a:xfrm>
            <a:off x="5229225" y="975361"/>
            <a:ext cx="530352" cy="527684"/>
          </a:xfrm>
        </p:spPr>
        <p:txBody>
          <a:bodyPr anchor="ctr"/>
          <a:lstStyle>
            <a:lvl1pPr marL="0" indent="0" algn="ctr">
              <a:buNone/>
              <a:defRPr sz="1000"/>
            </a:lvl1pPr>
          </a:lstStyle>
          <a:p>
            <a:r>
              <a:rPr lang="en-US" noProof="0"/>
              <a:t>Icon</a:t>
            </a:r>
          </a:p>
        </p:txBody>
      </p:sp>
      <p:sp>
        <p:nvSpPr>
          <p:cNvPr id="27" name="Emphasis 1">
            <a:extLst>
              <a:ext uri="{FF2B5EF4-FFF2-40B4-BE49-F238E27FC236}">
                <a16:creationId xmlns:a16="http://schemas.microsoft.com/office/drawing/2014/main" id="{C8752E3E-0299-C78C-05F6-C9B2DC605D6D}"/>
              </a:ext>
            </a:extLst>
          </p:cNvPr>
          <p:cNvSpPr>
            <a:spLocks noGrp="1"/>
          </p:cNvSpPr>
          <p:nvPr>
            <p:ph type="body" sz="quarter" idx="37" hasCustomPrompt="1"/>
          </p:nvPr>
        </p:nvSpPr>
        <p:spPr>
          <a:xfrm>
            <a:off x="522922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5" name="Text 1">
            <a:extLst>
              <a:ext uri="{FF2B5EF4-FFF2-40B4-BE49-F238E27FC236}">
                <a16:creationId xmlns:a16="http://schemas.microsoft.com/office/drawing/2014/main" id="{F29B448F-A00D-AC03-E3EC-F9C365BCF133}"/>
              </a:ext>
            </a:extLst>
          </p:cNvPr>
          <p:cNvSpPr>
            <a:spLocks noGrp="1"/>
          </p:cNvSpPr>
          <p:nvPr>
            <p:ph type="body" sz="quarter" idx="36" hasCustomPrompt="1"/>
          </p:nvPr>
        </p:nvSpPr>
        <p:spPr>
          <a:xfrm>
            <a:off x="522922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2" name="Straight Connector 1">
            <a:extLst>
              <a:ext uri="{FF2B5EF4-FFF2-40B4-BE49-F238E27FC236}">
                <a16:creationId xmlns:a16="http://schemas.microsoft.com/office/drawing/2014/main" id="{F61870AD-064A-A25B-3654-367A2F00A5D6}"/>
              </a:ext>
              <a:ext uri="{C183D7F6-B498-43B3-948B-1728B52AA6E4}">
                <adec:decorative xmlns:adec="http://schemas.microsoft.com/office/drawing/2017/decorative" val="1"/>
              </a:ext>
            </a:extLst>
          </p:cNvPr>
          <p:cNvCxnSpPr>
            <a:cxnSpLocks/>
          </p:cNvCxnSpPr>
          <p:nvPr userDrawn="1"/>
        </p:nvCxnSpPr>
        <p:spPr bwMode="black">
          <a:xfrm>
            <a:off x="523160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2">
            <a:extLst>
              <a:ext uri="{FF2B5EF4-FFF2-40B4-BE49-F238E27FC236}">
                <a16:creationId xmlns:a16="http://schemas.microsoft.com/office/drawing/2014/main" id="{12D1BF41-778F-E1B9-CC2E-54294AF8BA5A}"/>
              </a:ext>
              <a:ext uri="{C183D7F6-B498-43B3-948B-1728B52AA6E4}">
                <adec:decorative xmlns:adec="http://schemas.microsoft.com/office/drawing/2017/decorative" val="1"/>
              </a:ext>
            </a:extLst>
          </p:cNvPr>
          <p:cNvSpPr>
            <a:spLocks noGrp="1"/>
          </p:cNvSpPr>
          <p:nvPr>
            <p:ph type="pic" sz="quarter" idx="41" hasCustomPrompt="1"/>
          </p:nvPr>
        </p:nvSpPr>
        <p:spPr>
          <a:xfrm>
            <a:off x="7103711" y="975361"/>
            <a:ext cx="530352" cy="527684"/>
          </a:xfrm>
        </p:spPr>
        <p:txBody>
          <a:bodyPr anchor="ctr"/>
          <a:lstStyle>
            <a:lvl1pPr marL="0" indent="0" algn="ctr">
              <a:buNone/>
              <a:defRPr sz="1000"/>
            </a:lvl1pPr>
          </a:lstStyle>
          <a:p>
            <a:r>
              <a:rPr lang="en-US" noProof="0"/>
              <a:t>Icon</a:t>
            </a:r>
          </a:p>
        </p:txBody>
      </p:sp>
      <p:sp>
        <p:nvSpPr>
          <p:cNvPr id="42" name="Emphasis 2">
            <a:extLst>
              <a:ext uri="{FF2B5EF4-FFF2-40B4-BE49-F238E27FC236}">
                <a16:creationId xmlns:a16="http://schemas.microsoft.com/office/drawing/2014/main" id="{A1E9CC9D-5303-786B-46EF-FFA257750B54}"/>
              </a:ext>
            </a:extLst>
          </p:cNvPr>
          <p:cNvSpPr>
            <a:spLocks noGrp="1"/>
          </p:cNvSpPr>
          <p:nvPr>
            <p:ph type="body" sz="quarter" idx="40" hasCustomPrompt="1"/>
          </p:nvPr>
        </p:nvSpPr>
        <p:spPr>
          <a:xfrm>
            <a:off x="7103711"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1" name="Text 2">
            <a:extLst>
              <a:ext uri="{FF2B5EF4-FFF2-40B4-BE49-F238E27FC236}">
                <a16:creationId xmlns:a16="http://schemas.microsoft.com/office/drawing/2014/main" id="{7BEB8C32-2907-6D69-ACAF-6D5F4D6F7A74}"/>
              </a:ext>
            </a:extLst>
          </p:cNvPr>
          <p:cNvSpPr>
            <a:spLocks noGrp="1"/>
          </p:cNvSpPr>
          <p:nvPr>
            <p:ph type="body" sz="quarter" idx="39" hasCustomPrompt="1"/>
          </p:nvPr>
        </p:nvSpPr>
        <p:spPr>
          <a:xfrm>
            <a:off x="7103711"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3" name="Straight Connector 2">
            <a:extLst>
              <a:ext uri="{FF2B5EF4-FFF2-40B4-BE49-F238E27FC236}">
                <a16:creationId xmlns:a16="http://schemas.microsoft.com/office/drawing/2014/main" id="{94D8E5DA-D242-ADAF-6029-ADE75DF48D5D}"/>
              </a:ext>
              <a:ext uri="{C183D7F6-B498-43B3-948B-1728B52AA6E4}">
                <adec:decorative xmlns:adec="http://schemas.microsoft.com/office/drawing/2017/decorative" val="1"/>
              </a:ext>
            </a:extLst>
          </p:cNvPr>
          <p:cNvCxnSpPr>
            <a:cxnSpLocks/>
          </p:cNvCxnSpPr>
          <p:nvPr userDrawn="1"/>
        </p:nvCxnSpPr>
        <p:spPr bwMode="black">
          <a:xfrm>
            <a:off x="7103711"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6" name="Icon 3">
            <a:extLst>
              <a:ext uri="{FF2B5EF4-FFF2-40B4-BE49-F238E27FC236}">
                <a16:creationId xmlns:a16="http://schemas.microsoft.com/office/drawing/2014/main" id="{81904089-0739-0A03-DF84-48C909EF5D3B}"/>
              </a:ext>
              <a:ext uri="{C183D7F6-B498-43B3-948B-1728B52AA6E4}">
                <adec:decorative xmlns:adec="http://schemas.microsoft.com/office/drawing/2017/decorative" val="1"/>
              </a:ext>
            </a:extLst>
          </p:cNvPr>
          <p:cNvSpPr>
            <a:spLocks noGrp="1"/>
          </p:cNvSpPr>
          <p:nvPr>
            <p:ph type="pic" sz="quarter" idx="44" hasCustomPrompt="1"/>
          </p:nvPr>
        </p:nvSpPr>
        <p:spPr>
          <a:xfrm>
            <a:off x="8975816" y="975361"/>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5" name="Emphasis 3">
            <a:extLst>
              <a:ext uri="{FF2B5EF4-FFF2-40B4-BE49-F238E27FC236}">
                <a16:creationId xmlns:a16="http://schemas.microsoft.com/office/drawing/2014/main" id="{B75A9078-8279-936C-B296-F05A043E5DB6}"/>
              </a:ext>
            </a:extLst>
          </p:cNvPr>
          <p:cNvSpPr>
            <a:spLocks noGrp="1"/>
          </p:cNvSpPr>
          <p:nvPr>
            <p:ph type="body" sz="quarter" idx="43" hasCustomPrompt="1"/>
          </p:nvPr>
        </p:nvSpPr>
        <p:spPr>
          <a:xfrm>
            <a:off x="8975816" y="1739172"/>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4" name="Text 3">
            <a:extLst>
              <a:ext uri="{FF2B5EF4-FFF2-40B4-BE49-F238E27FC236}">
                <a16:creationId xmlns:a16="http://schemas.microsoft.com/office/drawing/2014/main" id="{00E73B8E-C27D-73B5-3ABC-BE1B1FBBB721}"/>
              </a:ext>
              <a:ext uri="{C183D7F6-B498-43B3-948B-1728B52AA6E4}">
                <adec:decorative xmlns:adec="http://schemas.microsoft.com/office/drawing/2017/decorative" val="0"/>
              </a:ext>
            </a:extLst>
          </p:cNvPr>
          <p:cNvSpPr>
            <a:spLocks noGrp="1"/>
          </p:cNvSpPr>
          <p:nvPr>
            <p:ph type="body" sz="quarter" idx="42" hasCustomPrompt="1"/>
          </p:nvPr>
        </p:nvSpPr>
        <p:spPr>
          <a:xfrm>
            <a:off x="8975816" y="2272301"/>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4" name="Straight Connector 3">
            <a:extLst>
              <a:ext uri="{FF2B5EF4-FFF2-40B4-BE49-F238E27FC236}">
                <a16:creationId xmlns:a16="http://schemas.microsoft.com/office/drawing/2014/main" id="{88A8605F-3F3C-E241-3664-B760AB81E62D}"/>
              </a:ext>
              <a:ext uri="{C183D7F6-B498-43B3-948B-1728B52AA6E4}">
                <adec:decorative xmlns:adec="http://schemas.microsoft.com/office/drawing/2017/decorative" val="1"/>
              </a:ext>
            </a:extLst>
          </p:cNvPr>
          <p:cNvCxnSpPr>
            <a:cxnSpLocks/>
          </p:cNvCxnSpPr>
          <p:nvPr userDrawn="1"/>
        </p:nvCxnSpPr>
        <p:spPr bwMode="black">
          <a:xfrm>
            <a:off x="8975816" y="2866553"/>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9" name="Icon 4">
            <a:extLst>
              <a:ext uri="{FF2B5EF4-FFF2-40B4-BE49-F238E27FC236}">
                <a16:creationId xmlns:a16="http://schemas.microsoft.com/office/drawing/2014/main" id="{26F6DB26-A075-066B-C486-A5B255B334AE}"/>
              </a:ext>
              <a:ext uri="{C183D7F6-B498-43B3-948B-1728B52AA6E4}">
                <adec:decorative xmlns:adec="http://schemas.microsoft.com/office/drawing/2017/decorative" val="1"/>
              </a:ext>
            </a:extLst>
          </p:cNvPr>
          <p:cNvSpPr>
            <a:spLocks noGrp="1"/>
          </p:cNvSpPr>
          <p:nvPr>
            <p:ph type="pic" sz="quarter" idx="47" hasCustomPrompt="1"/>
          </p:nvPr>
        </p:nvSpPr>
        <p:spPr>
          <a:xfrm>
            <a:off x="5229225"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48" name="Emphasis 4">
            <a:extLst>
              <a:ext uri="{FF2B5EF4-FFF2-40B4-BE49-F238E27FC236}">
                <a16:creationId xmlns:a16="http://schemas.microsoft.com/office/drawing/2014/main" id="{1FC0AE06-8B43-5385-6786-1D563B46BD12}"/>
              </a:ext>
            </a:extLst>
          </p:cNvPr>
          <p:cNvSpPr>
            <a:spLocks noGrp="1"/>
          </p:cNvSpPr>
          <p:nvPr>
            <p:ph type="body" sz="quarter" idx="46" hasCustomPrompt="1"/>
          </p:nvPr>
        </p:nvSpPr>
        <p:spPr>
          <a:xfrm>
            <a:off x="522922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7" name="Text 4">
            <a:extLst>
              <a:ext uri="{FF2B5EF4-FFF2-40B4-BE49-F238E27FC236}">
                <a16:creationId xmlns:a16="http://schemas.microsoft.com/office/drawing/2014/main" id="{703EC134-0C49-F364-72F7-D2408D0AC284}"/>
              </a:ext>
            </a:extLst>
          </p:cNvPr>
          <p:cNvSpPr>
            <a:spLocks noGrp="1"/>
          </p:cNvSpPr>
          <p:nvPr>
            <p:ph type="body" sz="quarter" idx="45" hasCustomPrompt="1"/>
          </p:nvPr>
        </p:nvSpPr>
        <p:spPr>
          <a:xfrm>
            <a:off x="522922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5" name="Straight Connector 4">
            <a:extLst>
              <a:ext uri="{FF2B5EF4-FFF2-40B4-BE49-F238E27FC236}">
                <a16:creationId xmlns:a16="http://schemas.microsoft.com/office/drawing/2014/main" id="{210264A1-615A-29CC-D948-F8DEBFC05CA5}"/>
              </a:ext>
              <a:ext uri="{C183D7F6-B498-43B3-948B-1728B52AA6E4}">
                <adec:decorative xmlns:adec="http://schemas.microsoft.com/office/drawing/2017/decorative" val="1"/>
              </a:ext>
            </a:extLst>
          </p:cNvPr>
          <p:cNvCxnSpPr>
            <a:cxnSpLocks/>
          </p:cNvCxnSpPr>
          <p:nvPr userDrawn="1"/>
        </p:nvCxnSpPr>
        <p:spPr bwMode="black">
          <a:xfrm>
            <a:off x="523160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2" name="Icon 5">
            <a:extLst>
              <a:ext uri="{FF2B5EF4-FFF2-40B4-BE49-F238E27FC236}">
                <a16:creationId xmlns:a16="http://schemas.microsoft.com/office/drawing/2014/main" id="{694A26DE-086F-9D9C-27D7-99AE7BDB0741}"/>
              </a:ext>
              <a:ext uri="{C183D7F6-B498-43B3-948B-1728B52AA6E4}">
                <adec:decorative xmlns:adec="http://schemas.microsoft.com/office/drawing/2017/decorative" val="1"/>
              </a:ext>
            </a:extLst>
          </p:cNvPr>
          <p:cNvSpPr>
            <a:spLocks noGrp="1"/>
          </p:cNvSpPr>
          <p:nvPr>
            <p:ph type="pic" sz="quarter" idx="50" hasCustomPrompt="1"/>
          </p:nvPr>
        </p:nvSpPr>
        <p:spPr>
          <a:xfrm>
            <a:off x="7103711"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1" name="Emphasis 5">
            <a:extLst>
              <a:ext uri="{FF2B5EF4-FFF2-40B4-BE49-F238E27FC236}">
                <a16:creationId xmlns:a16="http://schemas.microsoft.com/office/drawing/2014/main" id="{5C39FF14-2E38-C281-AC86-9368329C2E50}"/>
              </a:ext>
            </a:extLst>
          </p:cNvPr>
          <p:cNvSpPr>
            <a:spLocks noGrp="1"/>
          </p:cNvSpPr>
          <p:nvPr>
            <p:ph type="body" sz="quarter" idx="49" hasCustomPrompt="1"/>
          </p:nvPr>
        </p:nvSpPr>
        <p:spPr>
          <a:xfrm>
            <a:off x="7103711"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0" name="Text 5">
            <a:extLst>
              <a:ext uri="{FF2B5EF4-FFF2-40B4-BE49-F238E27FC236}">
                <a16:creationId xmlns:a16="http://schemas.microsoft.com/office/drawing/2014/main" id="{FC087391-942C-7529-7ABA-063D0700422D}"/>
              </a:ext>
            </a:extLst>
          </p:cNvPr>
          <p:cNvSpPr>
            <a:spLocks noGrp="1"/>
          </p:cNvSpPr>
          <p:nvPr>
            <p:ph type="body" sz="quarter" idx="48" hasCustomPrompt="1"/>
          </p:nvPr>
        </p:nvSpPr>
        <p:spPr>
          <a:xfrm>
            <a:off x="7103711"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6" name="Straight Connector 5">
            <a:extLst>
              <a:ext uri="{FF2B5EF4-FFF2-40B4-BE49-F238E27FC236}">
                <a16:creationId xmlns:a16="http://schemas.microsoft.com/office/drawing/2014/main" id="{01C3E6D1-3C65-9394-0414-0535446DFDF5}"/>
              </a:ext>
              <a:ext uri="{C183D7F6-B498-43B3-948B-1728B52AA6E4}">
                <adec:decorative xmlns:adec="http://schemas.microsoft.com/office/drawing/2017/decorative" val="1"/>
              </a:ext>
            </a:extLst>
          </p:cNvPr>
          <p:cNvCxnSpPr>
            <a:cxnSpLocks/>
          </p:cNvCxnSpPr>
          <p:nvPr userDrawn="1"/>
        </p:nvCxnSpPr>
        <p:spPr bwMode="black">
          <a:xfrm>
            <a:off x="7103711"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55" name="Icon 6">
            <a:extLst>
              <a:ext uri="{FF2B5EF4-FFF2-40B4-BE49-F238E27FC236}">
                <a16:creationId xmlns:a16="http://schemas.microsoft.com/office/drawing/2014/main" id="{A7764E14-C03F-B4A7-1D6C-242910DC8237}"/>
              </a:ext>
              <a:ext uri="{C183D7F6-B498-43B3-948B-1728B52AA6E4}">
                <adec:decorative xmlns:adec="http://schemas.microsoft.com/office/drawing/2017/decorative" val="1"/>
              </a:ext>
            </a:extLst>
          </p:cNvPr>
          <p:cNvSpPr>
            <a:spLocks noGrp="1"/>
          </p:cNvSpPr>
          <p:nvPr>
            <p:ph type="pic" sz="quarter" idx="53" hasCustomPrompt="1"/>
          </p:nvPr>
        </p:nvSpPr>
        <p:spPr>
          <a:xfrm>
            <a:off x="8975816" y="3353519"/>
            <a:ext cx="530352" cy="527684"/>
          </a:xfrm>
        </p:spPr>
        <p:txBody>
          <a:bodyPr anchor="ctr"/>
          <a:lstStyle>
            <a:lvl1pPr marL="0" indent="0" algn="ctr">
              <a:buNone/>
              <a:defRPr sz="10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Icon</a:t>
            </a:r>
          </a:p>
        </p:txBody>
      </p:sp>
      <p:sp>
        <p:nvSpPr>
          <p:cNvPr id="54" name="Emphasis 6">
            <a:extLst>
              <a:ext uri="{FF2B5EF4-FFF2-40B4-BE49-F238E27FC236}">
                <a16:creationId xmlns:a16="http://schemas.microsoft.com/office/drawing/2014/main" id="{0C989462-830D-F148-6B6C-3050BF8EF118}"/>
              </a:ext>
            </a:extLst>
          </p:cNvPr>
          <p:cNvSpPr>
            <a:spLocks noGrp="1"/>
          </p:cNvSpPr>
          <p:nvPr>
            <p:ph type="body" sz="quarter" idx="52" hasCustomPrompt="1"/>
          </p:nvPr>
        </p:nvSpPr>
        <p:spPr>
          <a:xfrm>
            <a:off x="8975816" y="4117330"/>
            <a:ext cx="1733550" cy="463279"/>
          </a:xfrm>
        </p:spPr>
        <p:txBody>
          <a:bodyPr>
            <a:noAutofit/>
          </a:bodyPr>
          <a:lstStyle>
            <a:lvl1pPr marL="0" indent="0" algn="l">
              <a:spcBef>
                <a:spcPts val="0"/>
              </a:spcBef>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3" name="Text 6">
            <a:extLst>
              <a:ext uri="{FF2B5EF4-FFF2-40B4-BE49-F238E27FC236}">
                <a16:creationId xmlns:a16="http://schemas.microsoft.com/office/drawing/2014/main" id="{4C8D8C4E-B897-B0A7-2DC4-F6176D023FF8}"/>
              </a:ext>
            </a:extLst>
          </p:cNvPr>
          <p:cNvSpPr>
            <a:spLocks noGrp="1"/>
          </p:cNvSpPr>
          <p:nvPr>
            <p:ph type="body" sz="quarter" idx="51" hasCustomPrompt="1"/>
          </p:nvPr>
        </p:nvSpPr>
        <p:spPr>
          <a:xfrm>
            <a:off x="8975816" y="4650459"/>
            <a:ext cx="1733550" cy="463279"/>
          </a:xfrm>
        </p:spPr>
        <p:txBody>
          <a:bodyPr>
            <a:noAutofit/>
          </a:bodyPr>
          <a:lstStyle>
            <a:lvl1pPr marL="0" indent="0" algn="l">
              <a:spcBef>
                <a:spcPts val="0"/>
              </a:spcBef>
              <a:buNone/>
              <a:defRPr sz="1200">
                <a:solidFill>
                  <a:schemeClr val="tx2"/>
                </a:solidFill>
                <a:latin typeface="+mn-lt"/>
                <a:cs typeface="Plus Jakarta Sans Medium" pitchFamily="2" charset="0"/>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text here</a:t>
            </a:r>
          </a:p>
        </p:txBody>
      </p:sp>
      <p:cxnSp>
        <p:nvCxnSpPr>
          <p:cNvPr id="37" name="Straight Connector 6">
            <a:extLst>
              <a:ext uri="{FF2B5EF4-FFF2-40B4-BE49-F238E27FC236}">
                <a16:creationId xmlns:a16="http://schemas.microsoft.com/office/drawing/2014/main" id="{ECB65B03-D67A-A78F-C88C-356238F19AF4}"/>
              </a:ext>
              <a:ext uri="{C183D7F6-B498-43B3-948B-1728B52AA6E4}">
                <adec:decorative xmlns:adec="http://schemas.microsoft.com/office/drawing/2017/decorative" val="1"/>
              </a:ext>
            </a:extLst>
          </p:cNvPr>
          <p:cNvCxnSpPr>
            <a:cxnSpLocks/>
          </p:cNvCxnSpPr>
          <p:nvPr userDrawn="1"/>
        </p:nvCxnSpPr>
        <p:spPr bwMode="black">
          <a:xfrm>
            <a:off x="8975816" y="5247251"/>
            <a:ext cx="1729606"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6" name="Footer">
            <a:extLst>
              <a:ext uri="{FF2B5EF4-FFF2-40B4-BE49-F238E27FC236}">
                <a16:creationId xmlns:a16="http://schemas.microsoft.com/office/drawing/2014/main" id="{2EF7F24B-751D-7492-7AE6-410AAE5960EE}"/>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1A85F952-0DC9-0BBA-EBB5-2C568646CCDA}"/>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97824270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ta with Text x5 and Image">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60604"/>
            <a:ext cx="3257384" cy="204454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endParaRPr lang="en-US" noProof="0"/>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1473200" y="3404906"/>
            <a:ext cx="3258457" cy="591982"/>
          </a:xfrm>
        </p:spPr>
        <p:txBody>
          <a:bodyPr anchor="b"/>
          <a:lstStyle>
            <a:lvl1pPr marL="0" indent="0">
              <a:buNone/>
              <a:defRPr sz="14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Optional text here</a:t>
            </a:r>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5229225" y="-1"/>
            <a:ext cx="6962775" cy="3996889"/>
          </a:xfrm>
          <a:solidFill>
            <a:srgbClr val="C1BFFF"/>
          </a:solidFill>
        </p:spPr>
        <p:txBody>
          <a:bodyPr tIns="91440" anchor="t" anchorCtr="0"/>
          <a:lstStyle>
            <a:lvl1pPr marL="0" indent="0" algn="ctr">
              <a:buNone/>
              <a:defRPr sz="1400">
                <a:solidFill>
                  <a:schemeClr val="bg2"/>
                </a:solidFill>
              </a:defRPr>
            </a:lvl1pPr>
          </a:lstStyle>
          <a:p>
            <a:r>
              <a:rPr lang="en-US" noProof="0"/>
              <a:t>Add picture here</a:t>
            </a:r>
          </a:p>
        </p:txBody>
      </p:sp>
      <p:sp>
        <p:nvSpPr>
          <p:cNvPr id="4" name="Emphasis 1">
            <a:extLst>
              <a:ext uri="{FF2B5EF4-FFF2-40B4-BE49-F238E27FC236}">
                <a16:creationId xmlns:a16="http://schemas.microsoft.com/office/drawing/2014/main" id="{C85700C2-CD8B-A04A-4606-180679581BB7}"/>
              </a:ext>
            </a:extLst>
          </p:cNvPr>
          <p:cNvSpPr>
            <a:spLocks noGrp="1"/>
          </p:cNvSpPr>
          <p:nvPr>
            <p:ph type="body" sz="quarter" idx="44" hasCustomPrompt="1"/>
          </p:nvPr>
        </p:nvSpPr>
        <p:spPr bwMode="white">
          <a:xfrm>
            <a:off x="1473200"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5" name="Text 1">
            <a:extLst>
              <a:ext uri="{FF2B5EF4-FFF2-40B4-BE49-F238E27FC236}">
                <a16:creationId xmlns:a16="http://schemas.microsoft.com/office/drawing/2014/main" id="{17580A61-F701-D10F-44DE-DE927EBDB118}"/>
              </a:ext>
            </a:extLst>
          </p:cNvPr>
          <p:cNvSpPr>
            <a:spLocks noGrp="1"/>
          </p:cNvSpPr>
          <p:nvPr>
            <p:ph type="body" sz="quarter" idx="45" hasCustomPrompt="1"/>
          </p:nvPr>
        </p:nvSpPr>
        <p:spPr bwMode="white">
          <a:xfrm>
            <a:off x="1473200"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180AA91B-3AE3-B0A4-C355-DCF157122E36}"/>
              </a:ext>
              <a:ext uri="{C183D7F6-B498-43B3-948B-1728B52AA6E4}">
                <adec:decorative xmlns:adec="http://schemas.microsoft.com/office/drawing/2017/decorative" val="1"/>
              </a:ext>
            </a:extLst>
          </p:cNvPr>
          <p:cNvCxnSpPr>
            <a:cxnSpLocks/>
          </p:cNvCxnSpPr>
          <p:nvPr userDrawn="1"/>
        </p:nvCxnSpPr>
        <p:spPr bwMode="white">
          <a:xfrm>
            <a:off x="1473200"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0" name="Emphasis 2">
            <a:extLst>
              <a:ext uri="{FF2B5EF4-FFF2-40B4-BE49-F238E27FC236}">
                <a16:creationId xmlns:a16="http://schemas.microsoft.com/office/drawing/2014/main" id="{48598682-E033-92B5-75DE-8C2D1D0A18B2}"/>
              </a:ext>
            </a:extLst>
          </p:cNvPr>
          <p:cNvSpPr>
            <a:spLocks noGrp="1"/>
          </p:cNvSpPr>
          <p:nvPr>
            <p:ph type="body" sz="quarter" idx="46" hasCustomPrompt="1"/>
          </p:nvPr>
        </p:nvSpPr>
        <p:spPr bwMode="white">
          <a:xfrm>
            <a:off x="3356168"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22" name="Text 2">
            <a:extLst>
              <a:ext uri="{FF2B5EF4-FFF2-40B4-BE49-F238E27FC236}">
                <a16:creationId xmlns:a16="http://schemas.microsoft.com/office/drawing/2014/main" id="{35FEE959-797A-55F1-6090-AB40EA321FF6}"/>
              </a:ext>
            </a:extLst>
          </p:cNvPr>
          <p:cNvSpPr>
            <a:spLocks noGrp="1"/>
          </p:cNvSpPr>
          <p:nvPr>
            <p:ph type="body" sz="quarter" idx="47" hasCustomPrompt="1"/>
          </p:nvPr>
        </p:nvSpPr>
        <p:spPr bwMode="white">
          <a:xfrm>
            <a:off x="3356168"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6" name="Straight Connector 2">
            <a:extLst>
              <a:ext uri="{FF2B5EF4-FFF2-40B4-BE49-F238E27FC236}">
                <a16:creationId xmlns:a16="http://schemas.microsoft.com/office/drawing/2014/main" id="{D87DFE86-D9B1-3061-4C84-F274FE240441}"/>
              </a:ext>
              <a:ext uri="{C183D7F6-B498-43B3-948B-1728B52AA6E4}">
                <adec:decorative xmlns:adec="http://schemas.microsoft.com/office/drawing/2017/decorative" val="1"/>
              </a:ext>
            </a:extLst>
          </p:cNvPr>
          <p:cNvCxnSpPr>
            <a:cxnSpLocks/>
          </p:cNvCxnSpPr>
          <p:nvPr userDrawn="1"/>
        </p:nvCxnSpPr>
        <p:spPr bwMode="white">
          <a:xfrm>
            <a:off x="3356168"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23" name="Emphasis 3">
            <a:extLst>
              <a:ext uri="{FF2B5EF4-FFF2-40B4-BE49-F238E27FC236}">
                <a16:creationId xmlns:a16="http://schemas.microsoft.com/office/drawing/2014/main" id="{E0008723-AC28-EBDE-C772-39EBB4BD457D}"/>
              </a:ext>
            </a:extLst>
          </p:cNvPr>
          <p:cNvSpPr>
            <a:spLocks noGrp="1"/>
          </p:cNvSpPr>
          <p:nvPr>
            <p:ph type="body" sz="quarter" idx="48" hasCustomPrompt="1"/>
          </p:nvPr>
        </p:nvSpPr>
        <p:spPr bwMode="white">
          <a:xfrm>
            <a:off x="5229611"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2" name="Text 3">
            <a:extLst>
              <a:ext uri="{FF2B5EF4-FFF2-40B4-BE49-F238E27FC236}">
                <a16:creationId xmlns:a16="http://schemas.microsoft.com/office/drawing/2014/main" id="{7B6DBA13-F167-4C20-E81D-8AC8AF221BFD}"/>
              </a:ext>
            </a:extLst>
          </p:cNvPr>
          <p:cNvSpPr>
            <a:spLocks noGrp="1"/>
          </p:cNvSpPr>
          <p:nvPr>
            <p:ph type="body" sz="quarter" idx="49" hasCustomPrompt="1"/>
          </p:nvPr>
        </p:nvSpPr>
        <p:spPr bwMode="white">
          <a:xfrm>
            <a:off x="5229611"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5EA43980-8867-35D6-0496-A24A68ABB196}"/>
              </a:ext>
              <a:ext uri="{C183D7F6-B498-43B3-948B-1728B52AA6E4}">
                <adec:decorative xmlns:adec="http://schemas.microsoft.com/office/drawing/2017/decorative" val="1"/>
              </a:ext>
            </a:extLst>
          </p:cNvPr>
          <p:cNvCxnSpPr>
            <a:cxnSpLocks/>
          </p:cNvCxnSpPr>
          <p:nvPr userDrawn="1"/>
        </p:nvCxnSpPr>
        <p:spPr bwMode="white">
          <a:xfrm>
            <a:off x="5229611"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4" name="Emphasis 4">
            <a:extLst>
              <a:ext uri="{FF2B5EF4-FFF2-40B4-BE49-F238E27FC236}">
                <a16:creationId xmlns:a16="http://schemas.microsoft.com/office/drawing/2014/main" id="{A1577AF7-DED5-EF00-A88A-2D316683E48B}"/>
              </a:ext>
            </a:extLst>
          </p:cNvPr>
          <p:cNvSpPr>
            <a:spLocks noGrp="1"/>
          </p:cNvSpPr>
          <p:nvPr>
            <p:ph type="body" sz="quarter" idx="50" hasCustomPrompt="1"/>
          </p:nvPr>
        </p:nvSpPr>
        <p:spPr bwMode="white">
          <a:xfrm>
            <a:off x="7103053"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6" name="Text 4">
            <a:extLst>
              <a:ext uri="{FF2B5EF4-FFF2-40B4-BE49-F238E27FC236}">
                <a16:creationId xmlns:a16="http://schemas.microsoft.com/office/drawing/2014/main" id="{CF9F5ABB-852D-6278-4F3A-681FDE508806}"/>
              </a:ext>
            </a:extLst>
          </p:cNvPr>
          <p:cNvSpPr>
            <a:spLocks noGrp="1"/>
          </p:cNvSpPr>
          <p:nvPr>
            <p:ph type="body" sz="quarter" idx="51" hasCustomPrompt="1"/>
          </p:nvPr>
        </p:nvSpPr>
        <p:spPr bwMode="white">
          <a:xfrm>
            <a:off x="7103053"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8" name="Straight Connector 4">
            <a:extLst>
              <a:ext uri="{FF2B5EF4-FFF2-40B4-BE49-F238E27FC236}">
                <a16:creationId xmlns:a16="http://schemas.microsoft.com/office/drawing/2014/main" id="{3C4A4127-75FC-8383-CE8C-CA38553C513C}"/>
              </a:ext>
              <a:ext uri="{C183D7F6-B498-43B3-948B-1728B52AA6E4}">
                <adec:decorative xmlns:adec="http://schemas.microsoft.com/office/drawing/2017/decorative" val="1"/>
              </a:ext>
            </a:extLst>
          </p:cNvPr>
          <p:cNvCxnSpPr>
            <a:cxnSpLocks/>
          </p:cNvCxnSpPr>
          <p:nvPr userDrawn="1"/>
        </p:nvCxnSpPr>
        <p:spPr bwMode="white">
          <a:xfrm>
            <a:off x="7103053"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37" name="Emphasis 5">
            <a:extLst>
              <a:ext uri="{FF2B5EF4-FFF2-40B4-BE49-F238E27FC236}">
                <a16:creationId xmlns:a16="http://schemas.microsoft.com/office/drawing/2014/main" id="{8A3D7B8C-C840-BFE4-ABD0-7E067F427990}"/>
              </a:ext>
            </a:extLst>
          </p:cNvPr>
          <p:cNvSpPr>
            <a:spLocks noGrp="1"/>
          </p:cNvSpPr>
          <p:nvPr>
            <p:ph type="body" sz="quarter" idx="52" hasCustomPrompt="1"/>
          </p:nvPr>
        </p:nvSpPr>
        <p:spPr bwMode="white">
          <a:xfrm>
            <a:off x="8976494" y="4571999"/>
            <a:ext cx="1581912" cy="441921"/>
          </a:xfrm>
        </p:spPr>
        <p:txBody>
          <a:bodyPr anchor="t"/>
          <a:lstStyle>
            <a:lvl1pPr marL="0" indent="0">
              <a:buNone/>
              <a:defRPr kumimoji="0" lang="en-US" sz="3200" b="0" i="0" u="none" strike="noStrike" kern="1200" cap="none" spc="0" normalizeH="0" baseline="0" dirty="0">
                <a:ln>
                  <a:noFill/>
                </a:ln>
                <a:solidFill>
                  <a:srgbClr val="DF41CF"/>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8" name="Text 5">
            <a:extLst>
              <a:ext uri="{FF2B5EF4-FFF2-40B4-BE49-F238E27FC236}">
                <a16:creationId xmlns:a16="http://schemas.microsoft.com/office/drawing/2014/main" id="{8DD5B959-FA78-77E3-7BC0-5C6AA61FB1ED}"/>
              </a:ext>
            </a:extLst>
          </p:cNvPr>
          <p:cNvSpPr>
            <a:spLocks noGrp="1"/>
          </p:cNvSpPr>
          <p:nvPr>
            <p:ph type="body" sz="quarter" idx="53" hasCustomPrompt="1"/>
          </p:nvPr>
        </p:nvSpPr>
        <p:spPr bwMode="white">
          <a:xfrm>
            <a:off x="8976494" y="5099703"/>
            <a:ext cx="1581150" cy="591982"/>
          </a:xfrm>
        </p:spPr>
        <p:txBody>
          <a:bodyPr anchor="t"/>
          <a:lstStyle>
            <a:lvl1pPr marL="0" indent="0">
              <a:buNone/>
              <a:defRPr kumimoji="0" lang="en-US" sz="1200" b="0" i="0" u="none" strike="noStrike" kern="1200" cap="none" spc="0" normalizeH="0" baseline="0" dirty="0">
                <a:ln>
                  <a:noFill/>
                </a:ln>
                <a:solidFill>
                  <a:srgbClr val="C1B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9" name="Straight Connector 5">
            <a:extLst>
              <a:ext uri="{FF2B5EF4-FFF2-40B4-BE49-F238E27FC236}">
                <a16:creationId xmlns:a16="http://schemas.microsoft.com/office/drawing/2014/main" id="{B5ADC293-78A7-2F21-74C6-954B71B8194D}"/>
              </a:ext>
              <a:ext uri="{C183D7F6-B498-43B3-948B-1728B52AA6E4}">
                <adec:decorative xmlns:adec="http://schemas.microsoft.com/office/drawing/2017/decorative" val="1"/>
              </a:ext>
            </a:extLst>
          </p:cNvPr>
          <p:cNvCxnSpPr>
            <a:cxnSpLocks/>
          </p:cNvCxnSpPr>
          <p:nvPr userDrawn="1"/>
        </p:nvCxnSpPr>
        <p:spPr bwMode="white">
          <a:xfrm>
            <a:off x="8976494" y="5762626"/>
            <a:ext cx="1729606" cy="0"/>
          </a:xfrm>
          <a:prstGeom prst="line">
            <a:avLst/>
          </a:prstGeom>
          <a:ln w="9525">
            <a:solidFill>
              <a:srgbClr val="DF41CF"/>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159042253"/>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x3 with Picture and Data">
    <p:bg bwMode="ltGray">
      <p:bgPr>
        <a:solidFill>
          <a:srgbClr val="EDECF6"/>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50164" y="1060604"/>
            <a:ext cx="5474399" cy="1668081"/>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br>
              <a:rPr lang="en-US" noProof="0"/>
            </a:br>
            <a:endParaRPr lang="en-US" noProof="0"/>
          </a:p>
        </p:txBody>
      </p:sp>
      <p:sp>
        <p:nvSpPr>
          <p:cNvPr id="35" name="Picture">
            <a:extLst>
              <a:ext uri="{FF2B5EF4-FFF2-40B4-BE49-F238E27FC236}">
                <a16:creationId xmlns:a16="http://schemas.microsoft.com/office/drawing/2014/main" id="{3E6A3F5D-CC16-99E2-6B7D-5A57E702C26C}"/>
              </a:ext>
              <a:ext uri="{C183D7F6-B498-43B3-948B-1728B52AA6E4}">
                <adec:decorative xmlns:adec="http://schemas.microsoft.com/office/drawing/2017/decorative" val="1"/>
              </a:ext>
            </a:extLst>
          </p:cNvPr>
          <p:cNvSpPr>
            <a:spLocks noGrp="1"/>
          </p:cNvSpPr>
          <p:nvPr>
            <p:ph type="pic" sz="quarter" idx="43" hasCustomPrompt="1"/>
          </p:nvPr>
        </p:nvSpPr>
        <p:spPr bwMode="gray">
          <a:xfrm>
            <a:off x="6962775" y="0"/>
            <a:ext cx="5229225" cy="3429000"/>
          </a:xfrm>
          <a:solidFill>
            <a:srgbClr val="C1BFFF"/>
          </a:solidFill>
        </p:spPr>
        <p:txBody>
          <a:bodyPr tIns="91440" anchor="t" anchorCtr="0"/>
          <a:lstStyle>
            <a:lvl1pPr marL="0" indent="0" algn="ctr">
              <a:buNone/>
              <a:defRPr sz="1400"/>
            </a:lvl1pPr>
          </a:lstStyle>
          <a:p>
            <a:r>
              <a:rPr lang="en-US" noProof="0"/>
              <a:t>Add picture here</a:t>
            </a:r>
          </a:p>
        </p:txBody>
      </p:sp>
      <p:cxnSp>
        <p:nvCxnSpPr>
          <p:cNvPr id="26" name="Straight Connector 1">
            <a:extLst>
              <a:ext uri="{FF2B5EF4-FFF2-40B4-BE49-F238E27FC236}">
                <a16:creationId xmlns:a16="http://schemas.microsoft.com/office/drawing/2014/main" id="{79146A9A-6E0B-B4BE-AE0F-C6650998BE32}"/>
              </a:ext>
              <a:ext uri="{C183D7F6-B498-43B3-948B-1728B52AA6E4}">
                <adec:decorative xmlns:adec="http://schemas.microsoft.com/office/drawing/2017/decorative" val="1"/>
              </a:ext>
            </a:extLst>
          </p:cNvPr>
          <p:cNvCxnSpPr>
            <a:cxnSpLocks/>
          </p:cNvCxnSpPr>
          <p:nvPr userDrawn="1"/>
        </p:nvCxnSpPr>
        <p:spPr bwMode="black">
          <a:xfrm>
            <a:off x="550164" y="343628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3" name="Subhead 1">
            <a:extLst>
              <a:ext uri="{FF2B5EF4-FFF2-40B4-BE49-F238E27FC236}">
                <a16:creationId xmlns:a16="http://schemas.microsoft.com/office/drawing/2014/main" id="{1D8D160B-6BB7-235F-B8C9-392F2A862DC3}"/>
              </a:ext>
            </a:extLst>
          </p:cNvPr>
          <p:cNvSpPr>
            <a:spLocks noGrp="1"/>
          </p:cNvSpPr>
          <p:nvPr>
            <p:ph type="body" idx="1" hasCustomPrompt="1"/>
          </p:nvPr>
        </p:nvSpPr>
        <p:spPr>
          <a:xfrm>
            <a:off x="550159" y="3528223"/>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3" name="Text 1">
            <a:extLst>
              <a:ext uri="{FF2B5EF4-FFF2-40B4-BE49-F238E27FC236}">
                <a16:creationId xmlns:a16="http://schemas.microsoft.com/office/drawing/2014/main" id="{DC257629-1D3C-76AF-80D7-B0D5FA453164}"/>
              </a:ext>
            </a:extLst>
          </p:cNvPr>
          <p:cNvSpPr>
            <a:spLocks noGrp="1"/>
          </p:cNvSpPr>
          <p:nvPr>
            <p:ph type="body" sz="quarter" idx="15" hasCustomPrompt="1"/>
          </p:nvPr>
        </p:nvSpPr>
        <p:spPr>
          <a:xfrm>
            <a:off x="2416175" y="3529232"/>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7" name="Straight Connector 2">
            <a:extLst>
              <a:ext uri="{FF2B5EF4-FFF2-40B4-BE49-F238E27FC236}">
                <a16:creationId xmlns:a16="http://schemas.microsoft.com/office/drawing/2014/main" id="{9090A835-7444-B302-D51F-C112538AB2FF}"/>
              </a:ext>
              <a:ext uri="{C183D7F6-B498-43B3-948B-1728B52AA6E4}">
                <adec:decorative xmlns:adec="http://schemas.microsoft.com/office/drawing/2017/decorative" val="1"/>
              </a:ext>
            </a:extLst>
          </p:cNvPr>
          <p:cNvCxnSpPr>
            <a:cxnSpLocks/>
          </p:cNvCxnSpPr>
          <p:nvPr userDrawn="1"/>
        </p:nvCxnSpPr>
        <p:spPr bwMode="black">
          <a:xfrm>
            <a:off x="550164" y="4214160"/>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12" name="Subhead 2">
            <a:extLst>
              <a:ext uri="{FF2B5EF4-FFF2-40B4-BE49-F238E27FC236}">
                <a16:creationId xmlns:a16="http://schemas.microsoft.com/office/drawing/2014/main" id="{8D4ED7C8-E467-7117-068C-889EB04CBCEF}"/>
              </a:ext>
            </a:extLst>
          </p:cNvPr>
          <p:cNvSpPr>
            <a:spLocks noGrp="1"/>
          </p:cNvSpPr>
          <p:nvPr>
            <p:ph type="body" idx="37" hasCustomPrompt="1"/>
          </p:nvPr>
        </p:nvSpPr>
        <p:spPr>
          <a:xfrm>
            <a:off x="550159" y="4306098"/>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15" name="Text 2">
            <a:extLst>
              <a:ext uri="{FF2B5EF4-FFF2-40B4-BE49-F238E27FC236}">
                <a16:creationId xmlns:a16="http://schemas.microsoft.com/office/drawing/2014/main" id="{A1207A32-3F17-9D52-24F2-4886EB37B029}"/>
              </a:ext>
            </a:extLst>
          </p:cNvPr>
          <p:cNvSpPr>
            <a:spLocks noGrp="1"/>
          </p:cNvSpPr>
          <p:nvPr>
            <p:ph type="body" sz="quarter" idx="38" hasCustomPrompt="1"/>
          </p:nvPr>
        </p:nvSpPr>
        <p:spPr>
          <a:xfrm>
            <a:off x="2416175" y="4307107"/>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8" name="Straight Connector 3">
            <a:extLst>
              <a:ext uri="{FF2B5EF4-FFF2-40B4-BE49-F238E27FC236}">
                <a16:creationId xmlns:a16="http://schemas.microsoft.com/office/drawing/2014/main" id="{A36E3F61-4CCF-B0DB-B067-0C1FAB8D62CD}"/>
              </a:ext>
              <a:ext uri="{C183D7F6-B498-43B3-948B-1728B52AA6E4}">
                <adec:decorative xmlns:adec="http://schemas.microsoft.com/office/drawing/2017/decorative" val="1"/>
              </a:ext>
            </a:extLst>
          </p:cNvPr>
          <p:cNvCxnSpPr>
            <a:cxnSpLocks/>
          </p:cNvCxnSpPr>
          <p:nvPr userDrawn="1"/>
        </p:nvCxnSpPr>
        <p:spPr bwMode="black">
          <a:xfrm>
            <a:off x="550164" y="4992035"/>
            <a:ext cx="5475600" cy="0"/>
          </a:xfrm>
          <a:prstGeom prst="line">
            <a:avLst/>
          </a:prstGeom>
          <a:ln w="12700">
            <a:solidFill>
              <a:srgbClr val="C1BFFF"/>
            </a:solidFill>
          </a:ln>
        </p:spPr>
        <p:style>
          <a:lnRef idx="2">
            <a:schemeClr val="accent1"/>
          </a:lnRef>
          <a:fillRef idx="0">
            <a:schemeClr val="accent1"/>
          </a:fillRef>
          <a:effectRef idx="1">
            <a:schemeClr val="accent1"/>
          </a:effectRef>
          <a:fontRef idx="minor">
            <a:schemeClr val="tx1"/>
          </a:fontRef>
        </p:style>
      </p:cxnSp>
      <p:sp>
        <p:nvSpPr>
          <p:cNvPr id="24" name="Subhead 3">
            <a:extLst>
              <a:ext uri="{FF2B5EF4-FFF2-40B4-BE49-F238E27FC236}">
                <a16:creationId xmlns:a16="http://schemas.microsoft.com/office/drawing/2014/main" id="{737C5878-BE9F-CEE3-FB51-F9FD99DC45B3}"/>
              </a:ext>
            </a:extLst>
          </p:cNvPr>
          <p:cNvSpPr>
            <a:spLocks noGrp="1"/>
          </p:cNvSpPr>
          <p:nvPr>
            <p:ph type="body" idx="39" hasCustomPrompt="1"/>
          </p:nvPr>
        </p:nvSpPr>
        <p:spPr>
          <a:xfrm>
            <a:off x="550159" y="5083972"/>
            <a:ext cx="1735841" cy="594000"/>
          </a:xfrm>
        </p:spPr>
        <p:txBody>
          <a:bodyPr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Subhead</a:t>
            </a:r>
          </a:p>
        </p:txBody>
      </p:sp>
      <p:sp>
        <p:nvSpPr>
          <p:cNvPr id="25" name="Text 3">
            <a:extLst>
              <a:ext uri="{FF2B5EF4-FFF2-40B4-BE49-F238E27FC236}">
                <a16:creationId xmlns:a16="http://schemas.microsoft.com/office/drawing/2014/main" id="{AE84FDF6-F80B-FD5A-9708-F6BB7449A213}"/>
              </a:ext>
            </a:extLst>
          </p:cNvPr>
          <p:cNvSpPr>
            <a:spLocks noGrp="1"/>
          </p:cNvSpPr>
          <p:nvPr>
            <p:ph type="body" sz="quarter" idx="40" hasCustomPrompt="1"/>
          </p:nvPr>
        </p:nvSpPr>
        <p:spPr>
          <a:xfrm>
            <a:off x="2416175" y="5084981"/>
            <a:ext cx="3608388"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29" name="Straight Connector 4">
            <a:extLst>
              <a:ext uri="{FF2B5EF4-FFF2-40B4-BE49-F238E27FC236}">
                <a16:creationId xmlns:a16="http://schemas.microsoft.com/office/drawing/2014/main" id="{0682DB81-A2E3-4ED8-0DF3-6D53FE8E9B83}"/>
              </a:ext>
              <a:ext uri="{C183D7F6-B498-43B3-948B-1728B52AA6E4}">
                <adec:decorative xmlns:adec="http://schemas.microsoft.com/office/drawing/2017/decorative" val="1"/>
              </a:ext>
            </a:extLst>
          </p:cNvPr>
          <p:cNvCxnSpPr>
            <a:cxnSpLocks/>
          </p:cNvCxnSpPr>
          <p:nvPr userDrawn="1"/>
        </p:nvCxnSpPr>
        <p:spPr bwMode="black">
          <a:xfrm>
            <a:off x="550164" y="5769910"/>
            <a:ext cx="54756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 name="Icon 4">
            <a:extLst>
              <a:ext uri="{FF2B5EF4-FFF2-40B4-BE49-F238E27FC236}">
                <a16:creationId xmlns:a16="http://schemas.microsoft.com/office/drawing/2014/main" id="{B97D3715-8F9D-44AF-B9CE-86F8BAF81433}"/>
              </a:ext>
              <a:ext uri="{C183D7F6-B498-43B3-948B-1728B52AA6E4}">
                <adec:decorative xmlns:adec="http://schemas.microsoft.com/office/drawing/2017/decorative" val="1"/>
              </a:ext>
            </a:extLst>
          </p:cNvPr>
          <p:cNvSpPr>
            <a:spLocks noGrp="1"/>
          </p:cNvSpPr>
          <p:nvPr>
            <p:ph type="pic" sz="quarter" idx="46" hasCustomPrompt="1"/>
          </p:nvPr>
        </p:nvSpPr>
        <p:spPr>
          <a:xfrm>
            <a:off x="6962775" y="3857372"/>
            <a:ext cx="530352" cy="527684"/>
          </a:xfrm>
        </p:spPr>
        <p:txBody>
          <a:bodyPr anchor="ctr"/>
          <a:lstStyle>
            <a:lvl1pPr marL="0" indent="0" algn="ctr">
              <a:buNone/>
              <a:defRPr sz="1000"/>
            </a:lvl1pPr>
          </a:lstStyle>
          <a:p>
            <a:r>
              <a:rPr lang="en-US" noProof="0"/>
              <a:t>Icon</a:t>
            </a:r>
          </a:p>
        </p:txBody>
      </p:sp>
      <p:sp>
        <p:nvSpPr>
          <p:cNvPr id="36" name="Emphasis 4">
            <a:extLst>
              <a:ext uri="{FF2B5EF4-FFF2-40B4-BE49-F238E27FC236}">
                <a16:creationId xmlns:a16="http://schemas.microsoft.com/office/drawing/2014/main" id="{31BEC663-72C3-3B11-A096-3CE35F5980AF}"/>
              </a:ext>
              <a:ext uri="{C183D7F6-B498-43B3-948B-1728B52AA6E4}">
                <adec:decorative xmlns:adec="http://schemas.microsoft.com/office/drawing/2017/decorative" val="0"/>
              </a:ext>
            </a:extLst>
          </p:cNvPr>
          <p:cNvSpPr>
            <a:spLocks noGrp="1"/>
          </p:cNvSpPr>
          <p:nvPr>
            <p:ph type="body" sz="quarter" idx="44" hasCustomPrompt="1"/>
          </p:nvPr>
        </p:nvSpPr>
        <p:spPr>
          <a:xfrm>
            <a:off x="69627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1" name="Text 4">
            <a:extLst>
              <a:ext uri="{FF2B5EF4-FFF2-40B4-BE49-F238E27FC236}">
                <a16:creationId xmlns:a16="http://schemas.microsoft.com/office/drawing/2014/main" id="{A8D4E847-9962-3BD1-C334-535F049BACD8}"/>
              </a:ext>
            </a:extLst>
          </p:cNvPr>
          <p:cNvSpPr>
            <a:spLocks noGrp="1"/>
          </p:cNvSpPr>
          <p:nvPr>
            <p:ph type="body" sz="quarter" idx="41" hasCustomPrompt="1"/>
          </p:nvPr>
        </p:nvSpPr>
        <p:spPr>
          <a:xfrm>
            <a:off x="69627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sp>
        <p:nvSpPr>
          <p:cNvPr id="4" name="Icon 5">
            <a:extLst>
              <a:ext uri="{FF2B5EF4-FFF2-40B4-BE49-F238E27FC236}">
                <a16:creationId xmlns:a16="http://schemas.microsoft.com/office/drawing/2014/main" id="{320520FF-96DA-71B5-7849-A32DCE1E494F}"/>
              </a:ext>
              <a:ext uri="{C183D7F6-B498-43B3-948B-1728B52AA6E4}">
                <adec:decorative xmlns:adec="http://schemas.microsoft.com/office/drawing/2017/decorative" val="1"/>
              </a:ext>
            </a:extLst>
          </p:cNvPr>
          <p:cNvSpPr>
            <a:spLocks noGrp="1"/>
          </p:cNvSpPr>
          <p:nvPr>
            <p:ph type="pic" sz="quarter" idx="47" hasCustomPrompt="1"/>
          </p:nvPr>
        </p:nvSpPr>
        <p:spPr>
          <a:xfrm>
            <a:off x="9642475" y="3857372"/>
            <a:ext cx="530352" cy="527684"/>
          </a:xfrm>
        </p:spPr>
        <p:txBody>
          <a:bodyPr anchor="ctr"/>
          <a:lstStyle>
            <a:lvl1pPr marL="0" indent="0" algn="ctr">
              <a:buNone/>
              <a:defRPr sz="1000"/>
            </a:lvl1pPr>
          </a:lstStyle>
          <a:p>
            <a:r>
              <a:rPr lang="en-US" noProof="0"/>
              <a:t>Icon</a:t>
            </a:r>
          </a:p>
        </p:txBody>
      </p:sp>
      <p:sp>
        <p:nvSpPr>
          <p:cNvPr id="37" name="Emphasis 5">
            <a:extLst>
              <a:ext uri="{FF2B5EF4-FFF2-40B4-BE49-F238E27FC236}">
                <a16:creationId xmlns:a16="http://schemas.microsoft.com/office/drawing/2014/main" id="{97648B0D-0495-B474-7EB4-22C29D3D3E4B}"/>
              </a:ext>
            </a:extLst>
          </p:cNvPr>
          <p:cNvSpPr>
            <a:spLocks noGrp="1"/>
          </p:cNvSpPr>
          <p:nvPr>
            <p:ph type="body" sz="quarter" idx="45" hasCustomPrompt="1"/>
          </p:nvPr>
        </p:nvSpPr>
        <p:spPr>
          <a:xfrm>
            <a:off x="9642475" y="4554357"/>
            <a:ext cx="1873250" cy="484368"/>
          </a:xfrm>
        </p:spPr>
        <p:txBody>
          <a:bodyPr/>
          <a:lstStyle>
            <a:lvl1pPr marL="0" indent="0">
              <a:buNone/>
              <a:defRPr kumimoji="0" lang="en-US" sz="32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a:t>
            </a:r>
          </a:p>
        </p:txBody>
      </p:sp>
      <p:sp>
        <p:nvSpPr>
          <p:cNvPr id="33" name="Text 5">
            <a:extLst>
              <a:ext uri="{FF2B5EF4-FFF2-40B4-BE49-F238E27FC236}">
                <a16:creationId xmlns:a16="http://schemas.microsoft.com/office/drawing/2014/main" id="{4DCBB2BA-37A8-BC99-9A2E-C5E7894E66C2}"/>
              </a:ext>
            </a:extLst>
          </p:cNvPr>
          <p:cNvSpPr>
            <a:spLocks noGrp="1"/>
          </p:cNvSpPr>
          <p:nvPr>
            <p:ph type="body" sz="quarter" idx="42" hasCustomPrompt="1"/>
          </p:nvPr>
        </p:nvSpPr>
        <p:spPr>
          <a:xfrm>
            <a:off x="9642475" y="5105140"/>
            <a:ext cx="1873250" cy="591982"/>
          </a:xfrm>
        </p:spPr>
        <p:txBody>
          <a:bodyPr/>
          <a:lstStyle>
            <a:lvl1pPr marL="0" indent="0">
              <a:buNone/>
              <a:defRPr sz="1200">
                <a:latin typeface="+mn-lt"/>
                <a:cs typeface="Plus Jakarta Sans Medium" pitchFamily="2" charset="0"/>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lvl="0"/>
            <a:r>
              <a:rPr lang="en-US" noProof="0"/>
              <a:t>Place text here</a:t>
            </a:r>
          </a:p>
        </p:txBody>
      </p:sp>
      <p:cxnSp>
        <p:nvCxnSpPr>
          <p:cNvPr id="30" name="Straight Connector 5">
            <a:extLst>
              <a:ext uri="{FF2B5EF4-FFF2-40B4-BE49-F238E27FC236}">
                <a16:creationId xmlns:a16="http://schemas.microsoft.com/office/drawing/2014/main" id="{C7412105-D75B-B782-8EBD-AD715987514A}"/>
              </a:ext>
              <a:ext uri="{C183D7F6-B498-43B3-948B-1728B52AA6E4}">
                <adec:decorative xmlns:adec="http://schemas.microsoft.com/office/drawing/2017/decorative" val="1"/>
              </a:ext>
            </a:extLst>
          </p:cNvPr>
          <p:cNvCxnSpPr>
            <a:cxnSpLocks/>
          </p:cNvCxnSpPr>
          <p:nvPr userDrawn="1"/>
        </p:nvCxnSpPr>
        <p:spPr bwMode="black">
          <a:xfrm>
            <a:off x="6962775" y="5769910"/>
            <a:ext cx="4679061"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401212968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ata with Text and Picture x3 Dark">
    <p:bg bwMode="gray">
      <p:bgRef idx="1001">
        <a:schemeClr val="bg2"/>
      </p:bgRef>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bwMode="white">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bwMode="white">
          <a:xfrm>
            <a:off x="7726891" y="1101879"/>
            <a:ext cx="2991909" cy="837572"/>
          </a:xfrm>
        </p:spPr>
        <p:txBody>
          <a:bodyPr anchor="t"/>
          <a:lstStyle>
            <a:lvl1pPr marL="0" indent="0">
              <a:buNone/>
              <a:defRPr kumimoji="0" lang="en-US" sz="1200" b="0" i="0" u="none" strike="noStrike" kern="1200" cap="none" spc="0" normalizeH="0" baseline="0" dirty="0">
                <a:ln>
                  <a:noFill/>
                </a:ln>
                <a:solidFill>
                  <a:srgbClr val="FFFFFF"/>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white">
          <a:xfrm>
            <a:off x="1482724"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white">
          <a:xfrm>
            <a:off x="1730332"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white">
          <a:xfrm>
            <a:off x="1730332"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white">
          <a:xfrm>
            <a:off x="4604809"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white">
          <a:xfrm>
            <a:off x="4852416"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white">
          <a:xfrm>
            <a:off x="4852416"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3" name="Picture 2">
            <a:extLst>
              <a:ext uri="{FF2B5EF4-FFF2-40B4-BE49-F238E27FC236}">
                <a16:creationId xmlns:a16="http://schemas.microsoft.com/office/drawing/2014/main" id="{1DF951F1-C792-876E-34C3-EF1B0A5AB734}"/>
              </a:ext>
              <a:ext uri="{C183D7F6-B498-43B3-948B-1728B52AA6E4}">
                <adec:decorative xmlns:adec="http://schemas.microsoft.com/office/drawing/2017/decorative" val="1"/>
              </a:ext>
            </a:extLst>
          </p:cNvPr>
          <p:cNvSpPr>
            <a:spLocks noGrp="1"/>
          </p:cNvSpPr>
          <p:nvPr>
            <p:ph type="pic" sz="quarter" idx="45" hasCustomPrompt="1"/>
          </p:nvPr>
        </p:nvSpPr>
        <p:spPr bwMode="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white">
          <a:xfrm>
            <a:off x="7726891" y="2454437"/>
            <a:ext cx="2982383" cy="3308187"/>
          </a:xfrm>
          <a:prstGeom prst="roundRect">
            <a:avLst>
              <a:gd name="adj" fmla="val 6813"/>
            </a:avLst>
          </a:prstGeom>
          <a:noFill/>
          <a:ln w="9525">
            <a:solidFill>
              <a:srgbClr val="512EA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white">
          <a:xfrm>
            <a:off x="7974498" y="2579444"/>
            <a:ext cx="2487168" cy="650721"/>
          </a:xfrm>
        </p:spPr>
        <p:txBody>
          <a:bodyPr anchor="ctr"/>
          <a:lstStyle>
            <a:lvl1pPr marL="0" indent="0">
              <a:buNone/>
              <a:defRPr kumimoji="0" lang="en-US" sz="4000" b="0" i="0" u="none" strike="noStrike" kern="1200" cap="none" spc="-150" normalizeH="0" baseline="0" dirty="0">
                <a:ln>
                  <a:noFill/>
                </a:ln>
                <a:solidFill>
                  <a:srgbClr val="56E2E1"/>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white">
          <a:xfrm>
            <a:off x="7974498" y="3337079"/>
            <a:ext cx="2487168" cy="650721"/>
          </a:xfrm>
        </p:spPr>
        <p:txBody>
          <a:bodyPr anchor="t"/>
          <a:lstStyle>
            <a:lvl1pPr marL="0" indent="0">
              <a:buNone/>
              <a:defRPr kumimoji="0" lang="en-US" sz="1200" b="0" i="0" u="none" strike="noStrike" kern="1200" cap="none" spc="0" normalizeH="0" baseline="0" dirty="0">
                <a:ln>
                  <a:noFill/>
                </a:ln>
                <a:solidFill>
                  <a:srgbClr val="EDECF6"/>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C1BFFF"/>
          </a:solidFill>
        </p:spPr>
        <p:txBody>
          <a:bodyPr wrap="square" tIns="91440" anchor="t" anchorCtr="0">
            <a:noAutofit/>
          </a:bodyPr>
          <a:lstStyle>
            <a:lvl1pPr marL="0" indent="0" algn="ctr">
              <a:buNone/>
              <a:defRPr sz="1400">
                <a:solidFill>
                  <a:schemeClr val="bg2"/>
                </a:solidFill>
              </a:defRPr>
            </a:lvl1pPr>
          </a:lstStyle>
          <a:p>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bwMode="white">
          <a:xfrm>
            <a:off x="9908540" y="6439710"/>
            <a:ext cx="1734820" cy="418290"/>
          </a:xfrm>
        </p:spPr>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352413112"/>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ata with Text and Picture x3">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1473200" y="1070129"/>
            <a:ext cx="5556250" cy="847097"/>
          </a:xfrm>
        </p:spPr>
        <p:txBody>
          <a:bodyPr/>
          <a:lstStyle>
            <a:lvl1pPr>
              <a:defRPr sz="3200"/>
            </a:lvl1pPr>
          </a:lstStyle>
          <a:p>
            <a:r>
              <a:rPr lang="en-US" noProof="0"/>
              <a:t>Place headline here</a:t>
            </a:r>
          </a:p>
        </p:txBody>
      </p:sp>
      <p:sp>
        <p:nvSpPr>
          <p:cNvPr id="2" name="Text">
            <a:extLst>
              <a:ext uri="{FF2B5EF4-FFF2-40B4-BE49-F238E27FC236}">
                <a16:creationId xmlns:a16="http://schemas.microsoft.com/office/drawing/2014/main" id="{77F1F0CF-BB4D-5565-1ED2-EB9FFCC7435A}"/>
              </a:ext>
            </a:extLst>
          </p:cNvPr>
          <p:cNvSpPr>
            <a:spLocks noGrp="1"/>
          </p:cNvSpPr>
          <p:nvPr>
            <p:ph type="body" sz="quarter" idx="15" hasCustomPrompt="1"/>
          </p:nvPr>
        </p:nvSpPr>
        <p:spPr>
          <a:xfrm>
            <a:off x="7726891" y="1101879"/>
            <a:ext cx="2991909" cy="837572"/>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Optional text here</a:t>
            </a:r>
          </a:p>
        </p:txBody>
      </p:sp>
      <p:sp>
        <p:nvSpPr>
          <p:cNvPr id="31" name="Rounded Rectangle 1">
            <a:extLst>
              <a:ext uri="{FF2B5EF4-FFF2-40B4-BE49-F238E27FC236}">
                <a16:creationId xmlns:a16="http://schemas.microsoft.com/office/drawing/2014/main" id="{3F6A9533-7D9C-40E1-15EC-51D1A5EDD120}"/>
              </a:ext>
              <a:ext uri="{C183D7F6-B498-43B3-948B-1728B52AA6E4}">
                <adec:decorative xmlns:adec="http://schemas.microsoft.com/office/drawing/2017/decorative" val="1"/>
              </a:ext>
            </a:extLst>
          </p:cNvPr>
          <p:cNvSpPr/>
          <p:nvPr userDrawn="1"/>
        </p:nvSpPr>
        <p:spPr bwMode="blackGray">
          <a:xfrm>
            <a:off x="1482724"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5" name="Emphasis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1730925" y="2579444"/>
            <a:ext cx="2485982"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13" name="Text 1">
            <a:extLst>
              <a:ext uri="{FF2B5EF4-FFF2-40B4-BE49-F238E27FC236}">
                <a16:creationId xmlns:a16="http://schemas.microsoft.com/office/drawing/2014/main" id="{6D80A039-6CAB-33AE-3824-A859752A71AD}"/>
              </a:ext>
            </a:extLst>
          </p:cNvPr>
          <p:cNvSpPr>
            <a:spLocks noGrp="1"/>
          </p:cNvSpPr>
          <p:nvPr>
            <p:ph type="body" sz="quarter" idx="37" hasCustomPrompt="1"/>
          </p:nvPr>
        </p:nvSpPr>
        <p:spPr bwMode="blackGray">
          <a:xfrm>
            <a:off x="1730926" y="3337079"/>
            <a:ext cx="2485980"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4" name="Picture 1">
            <a:extLst>
              <a:ext uri="{FF2B5EF4-FFF2-40B4-BE49-F238E27FC236}">
                <a16:creationId xmlns:a16="http://schemas.microsoft.com/office/drawing/2014/main" id="{E6839496-FB88-717E-F26C-DD198573F402}"/>
              </a:ext>
              <a:ext uri="{C183D7F6-B498-43B3-948B-1728B52AA6E4}">
                <adec:decorative xmlns:adec="http://schemas.microsoft.com/office/drawing/2017/decorative" val="1"/>
              </a:ext>
            </a:extLst>
          </p:cNvPr>
          <p:cNvSpPr>
            <a:spLocks noGrp="1"/>
          </p:cNvSpPr>
          <p:nvPr>
            <p:ph type="pic" sz="quarter" idx="43" hasCustomPrompt="1"/>
          </p:nvPr>
        </p:nvSpPr>
        <p:spPr bwMode="blackGray">
          <a:xfrm>
            <a:off x="1482725"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4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4"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r>
              <a:rPr lang="en-US" noProof="0"/>
              <a:t>Add picture here</a:t>
            </a:r>
          </a:p>
        </p:txBody>
      </p:sp>
      <p:sp>
        <p:nvSpPr>
          <p:cNvPr id="6" name="Rounded Rectangle 2">
            <a:extLst>
              <a:ext uri="{FF2B5EF4-FFF2-40B4-BE49-F238E27FC236}">
                <a16:creationId xmlns:a16="http://schemas.microsoft.com/office/drawing/2014/main" id="{12F20664-09EC-3ACE-F360-F7B175D40E67}"/>
              </a:ext>
              <a:ext uri="{C183D7F6-B498-43B3-948B-1728B52AA6E4}">
                <adec:decorative xmlns:adec="http://schemas.microsoft.com/office/drawing/2017/decorative" val="1"/>
              </a:ext>
            </a:extLst>
          </p:cNvPr>
          <p:cNvSpPr/>
          <p:nvPr userDrawn="1"/>
        </p:nvSpPr>
        <p:spPr bwMode="blackGray">
          <a:xfrm>
            <a:off x="4604809"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6" name="Emphasis 2">
            <a:extLst>
              <a:ext uri="{FF2B5EF4-FFF2-40B4-BE49-F238E27FC236}">
                <a16:creationId xmlns:a16="http://schemas.microsoft.com/office/drawing/2014/main" id="{D79437CC-26F4-4703-799C-E2BDEA02DB31}"/>
              </a:ext>
            </a:extLst>
          </p:cNvPr>
          <p:cNvSpPr>
            <a:spLocks noGrp="1"/>
          </p:cNvSpPr>
          <p:nvPr>
            <p:ph type="body" sz="quarter" idx="41" hasCustomPrompt="1"/>
          </p:nvPr>
        </p:nvSpPr>
        <p:spPr bwMode="blackGray">
          <a:xfrm>
            <a:off x="4852901"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1" name="Text 2">
            <a:extLst>
              <a:ext uri="{FF2B5EF4-FFF2-40B4-BE49-F238E27FC236}">
                <a16:creationId xmlns:a16="http://schemas.microsoft.com/office/drawing/2014/main" id="{29CF2545-3DDF-949C-0769-282B00E18DA5}"/>
              </a:ext>
            </a:extLst>
          </p:cNvPr>
          <p:cNvSpPr>
            <a:spLocks noGrp="1"/>
          </p:cNvSpPr>
          <p:nvPr>
            <p:ph type="body" sz="quarter" idx="38" hasCustomPrompt="1"/>
          </p:nvPr>
        </p:nvSpPr>
        <p:spPr bwMode="blackGray">
          <a:xfrm>
            <a:off x="4852901"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2" name="Picture 2">
            <a:extLst>
              <a:ext uri="{FF2B5EF4-FFF2-40B4-BE49-F238E27FC236}">
                <a16:creationId xmlns:a16="http://schemas.microsoft.com/office/drawing/2014/main" id="{EA9DB66F-4A30-6B07-9238-FA255EED4610}"/>
              </a:ext>
              <a:ext uri="{C183D7F6-B498-43B3-948B-1728B52AA6E4}">
                <adec:decorative xmlns:adec="http://schemas.microsoft.com/office/drawing/2017/decorative" val="1"/>
              </a:ext>
            </a:extLst>
          </p:cNvPr>
          <p:cNvSpPr>
            <a:spLocks noGrp="1"/>
          </p:cNvSpPr>
          <p:nvPr>
            <p:ph type="pic" sz="quarter" idx="45" hasCustomPrompt="1"/>
          </p:nvPr>
        </p:nvSpPr>
        <p:spPr bwMode="blackGray">
          <a:xfrm>
            <a:off x="4604809"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7" name="Rounded Rectangle 3">
            <a:extLst>
              <a:ext uri="{FF2B5EF4-FFF2-40B4-BE49-F238E27FC236}">
                <a16:creationId xmlns:a16="http://schemas.microsoft.com/office/drawing/2014/main" id="{56656E15-3F00-D1E9-8494-A77FAFF1B457}"/>
              </a:ext>
              <a:ext uri="{C183D7F6-B498-43B3-948B-1728B52AA6E4}">
                <adec:decorative xmlns:adec="http://schemas.microsoft.com/office/drawing/2017/decorative" val="1"/>
              </a:ext>
            </a:extLst>
          </p:cNvPr>
          <p:cNvSpPr/>
          <p:nvPr userDrawn="1"/>
        </p:nvSpPr>
        <p:spPr bwMode="blackGray">
          <a:xfrm>
            <a:off x="7726891" y="2454437"/>
            <a:ext cx="2982383" cy="3308187"/>
          </a:xfrm>
          <a:prstGeom prst="roundRect">
            <a:avLst>
              <a:gd name="adj" fmla="val 6813"/>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indent="0" algn="ctr" fontAlgn="auto">
              <a:lnSpc>
                <a:spcPct val="100000"/>
              </a:lnSpc>
              <a:spcBef>
                <a:spcPts val="0"/>
              </a:spcBef>
              <a:spcAft>
                <a:spcPts val="0"/>
              </a:spcAft>
              <a:buClrTx/>
              <a:buSzTx/>
              <a:buFontTx/>
              <a:buNone/>
              <a:tabLst/>
            </a:pPr>
            <a:endParaRPr kumimoji="0" lang="en-US" b="0" i="0" u="none" strike="noStrike" cap="none" spc="0" normalizeH="0" baseline="0" noProof="0">
              <a:ln>
                <a:noFill/>
              </a:ln>
              <a:solidFill>
                <a:srgbClr val="FFFFFF"/>
              </a:solidFill>
              <a:effectLst/>
              <a:uLnTx/>
              <a:uFillTx/>
              <a:latin typeface="Plus Jakarta Sans Medium" panose="020B0604030504040204"/>
            </a:endParaRPr>
          </a:p>
        </p:txBody>
      </p:sp>
      <p:sp>
        <p:nvSpPr>
          <p:cNvPr id="27" name="Emphasis 3">
            <a:extLst>
              <a:ext uri="{FF2B5EF4-FFF2-40B4-BE49-F238E27FC236}">
                <a16:creationId xmlns:a16="http://schemas.microsoft.com/office/drawing/2014/main" id="{DE460DD1-E090-4788-2B70-23409412CD9F}"/>
              </a:ext>
            </a:extLst>
          </p:cNvPr>
          <p:cNvSpPr>
            <a:spLocks noGrp="1"/>
          </p:cNvSpPr>
          <p:nvPr>
            <p:ph type="body" sz="quarter" idx="42" hasCustomPrompt="1"/>
          </p:nvPr>
        </p:nvSpPr>
        <p:spPr bwMode="blackGray">
          <a:xfrm>
            <a:off x="7974983" y="2579444"/>
            <a:ext cx="2486198" cy="650721"/>
          </a:xfrm>
        </p:spPr>
        <p:txBody>
          <a:bodyPr anchor="ctr"/>
          <a:lstStyle>
            <a:lvl1pPr marL="0" indent="0">
              <a:buNone/>
              <a:defRPr kumimoji="0" lang="en-US" sz="4000" b="0" i="0" u="none" strike="noStrike" kern="1200" cap="none" spc="-150" normalizeH="0" baseline="0" dirty="0">
                <a:ln>
                  <a:noFill/>
                </a:ln>
                <a:solidFill>
                  <a:srgbClr val="512EAB"/>
                </a:solidFill>
                <a:effectLst/>
                <a:uLnTx/>
                <a:uFillTx/>
                <a:latin typeface="Plus Jakarta Sans ExtraLight" pitchFamily="2" charset="77"/>
                <a:ea typeface="+mn-ea"/>
                <a:cs typeface="Plus Jakarta Sans ExtraLight"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t>
            </a:r>
          </a:p>
        </p:txBody>
      </p:sp>
      <p:sp>
        <p:nvSpPr>
          <p:cNvPr id="24" name="Text 3">
            <a:extLst>
              <a:ext uri="{FF2B5EF4-FFF2-40B4-BE49-F238E27FC236}">
                <a16:creationId xmlns:a16="http://schemas.microsoft.com/office/drawing/2014/main" id="{426C5005-E6C2-4BD7-D5D5-42DA8F269DE4}"/>
              </a:ext>
            </a:extLst>
          </p:cNvPr>
          <p:cNvSpPr>
            <a:spLocks noGrp="1"/>
          </p:cNvSpPr>
          <p:nvPr>
            <p:ph type="body" sz="quarter" idx="39" hasCustomPrompt="1"/>
          </p:nvPr>
        </p:nvSpPr>
        <p:spPr bwMode="blackGray">
          <a:xfrm>
            <a:off x="7974983" y="3337079"/>
            <a:ext cx="2486198" cy="650721"/>
          </a:xfrm>
        </p:spPr>
        <p:txBody>
          <a:bodyPr anchor="t"/>
          <a:lstStyle>
            <a:lvl1pPr marL="0" indent="0">
              <a:buNone/>
              <a:defRPr kumimoji="0" lang="en-US" sz="1200" b="0" i="0" u="none" strike="noStrike" kern="1200" cap="none" spc="0" normalizeH="0" baseline="0" dirty="0">
                <a:ln>
                  <a:noFill/>
                </a:ln>
                <a:solidFill>
                  <a:schemeClr val="tx2"/>
                </a:solidFill>
                <a:effectLst/>
                <a:uLnTx/>
                <a:uFillTx/>
                <a:latin typeface="+mn-lt"/>
                <a:ea typeface="+mn-ea"/>
                <a:cs typeface="+mn-cs"/>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46" name="Picture 3">
            <a:extLst>
              <a:ext uri="{FF2B5EF4-FFF2-40B4-BE49-F238E27FC236}">
                <a16:creationId xmlns:a16="http://schemas.microsoft.com/office/drawing/2014/main" id="{5A00A3A4-2652-403C-3094-69C571ACBCF6}"/>
              </a:ext>
              <a:ext uri="{C183D7F6-B498-43B3-948B-1728B52AA6E4}">
                <adec:decorative xmlns:adec="http://schemas.microsoft.com/office/drawing/2017/decorative" val="1"/>
              </a:ext>
            </a:extLst>
          </p:cNvPr>
          <p:cNvSpPr>
            <a:spLocks noGrp="1"/>
          </p:cNvSpPr>
          <p:nvPr>
            <p:ph type="pic" sz="quarter" idx="44" hasCustomPrompt="1"/>
          </p:nvPr>
        </p:nvSpPr>
        <p:spPr bwMode="blackGray">
          <a:xfrm>
            <a:off x="7726891" y="4189008"/>
            <a:ext cx="2982383" cy="1573617"/>
          </a:xfrm>
          <a:custGeom>
            <a:avLst/>
            <a:gdLst>
              <a:gd name="connsiteX0" fmla="*/ 0 w 2982383"/>
              <a:gd name="connsiteY0" fmla="*/ 0 h 1573617"/>
              <a:gd name="connsiteX1" fmla="*/ 2982383 w 2982383"/>
              <a:gd name="connsiteY1" fmla="*/ 0 h 1573617"/>
              <a:gd name="connsiteX2" fmla="*/ 2982383 w 2982383"/>
              <a:gd name="connsiteY2" fmla="*/ 1370427 h 1573617"/>
              <a:gd name="connsiteX3" fmla="*/ 2779193 w 2982383"/>
              <a:gd name="connsiteY3" fmla="*/ 1573617 h 1573617"/>
              <a:gd name="connsiteX4" fmla="*/ 203190 w 2982383"/>
              <a:gd name="connsiteY4" fmla="*/ 1573617 h 1573617"/>
              <a:gd name="connsiteX5" fmla="*/ 0 w 2982383"/>
              <a:gd name="connsiteY5" fmla="*/ 1370427 h 15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2383" h="1573617">
                <a:moveTo>
                  <a:pt x="0" y="0"/>
                </a:moveTo>
                <a:lnTo>
                  <a:pt x="2982383" y="0"/>
                </a:lnTo>
                <a:lnTo>
                  <a:pt x="2982383" y="1370427"/>
                </a:lnTo>
                <a:cubicBezTo>
                  <a:pt x="2982383" y="1482646"/>
                  <a:pt x="2891412" y="1573617"/>
                  <a:pt x="2779193" y="1573617"/>
                </a:cubicBezTo>
                <a:lnTo>
                  <a:pt x="203190" y="1573617"/>
                </a:lnTo>
                <a:cubicBezTo>
                  <a:pt x="90971" y="1573617"/>
                  <a:pt x="0" y="1482646"/>
                  <a:pt x="0" y="1370427"/>
                </a:cubicBezTo>
                <a:close/>
              </a:path>
            </a:pathLst>
          </a:custGeom>
          <a:solidFill>
            <a:srgbClr val="EDECF6"/>
          </a:solidFill>
        </p:spPr>
        <p:txBody>
          <a:bodyPr wrap="square" tIns="91440" anchor="t" anchorCtr="0">
            <a:noAutofit/>
          </a:bodyPr>
          <a:lstStyle>
            <a:lvl1pPr marL="0" indent="0" algn="ctr">
              <a:buNone/>
              <a:defRPr sz="1400"/>
            </a:lvl1pPr>
          </a:lstStyle>
          <a:p>
            <a:pPr marL="0" marR="0" lvl="0" indent="0" algn="ctr"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Add picture here</a:t>
            </a:r>
          </a:p>
        </p:txBody>
      </p: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412339678"/>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with Line Waves">
    <p:bg bwMode="ltGray">
      <p:bgPr>
        <a:solidFill>
          <a:srgbClr val="EDECF6"/>
        </a:solidFill>
        <a:effectLst/>
      </p:bgPr>
    </p:bg>
    <p:spTree>
      <p:nvGrpSpPr>
        <p:cNvPr id="1" name=""/>
        <p:cNvGrpSpPr/>
        <p:nvPr/>
      </p:nvGrpSpPr>
      <p:grpSpPr>
        <a:xfrm>
          <a:off x="0" y="0"/>
          <a:ext cx="0" cy="0"/>
          <a:chOff x="0" y="0"/>
          <a:chExt cx="0" cy="0"/>
        </a:xfrm>
      </p:grpSpPr>
      <p:pic>
        <p:nvPicPr>
          <p:cNvPr id="5" name="Pearson Logo" descr="Pearson Logo">
            <a:extLst>
              <a:ext uri="{FF2B5EF4-FFF2-40B4-BE49-F238E27FC236}">
                <a16:creationId xmlns:a16="http://schemas.microsoft.com/office/drawing/2014/main" id="{CB63E741-46AA-21B9-89A4-C1DB8D7D3A36}"/>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
        <p:nvSpPr>
          <p:cNvPr id="12" name="Line Waves">
            <a:extLst>
              <a:ext uri="{FF2B5EF4-FFF2-40B4-BE49-F238E27FC236}">
                <a16:creationId xmlns:a16="http://schemas.microsoft.com/office/drawing/2014/main" id="{746E730C-477F-32ED-1626-4955ADB4B11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7480300" y="0"/>
            <a:ext cx="4711700" cy="6858000"/>
          </a:xfrm>
          <a:custGeom>
            <a:avLst/>
            <a:gdLst>
              <a:gd name="connsiteX0" fmla="*/ 4711700 w 4711700"/>
              <a:gd name="connsiteY0" fmla="*/ 5325905 h 6858000"/>
              <a:gd name="connsiteX1" fmla="*/ 4711700 w 4711700"/>
              <a:gd name="connsiteY1" fmla="*/ 5391006 h 6858000"/>
              <a:gd name="connsiteX2" fmla="*/ 4704808 w 4711700"/>
              <a:gd name="connsiteY2" fmla="*/ 5399555 h 6858000"/>
              <a:gd name="connsiteX3" fmla="*/ 3764472 w 4711700"/>
              <a:gd name="connsiteY3" fmla="*/ 6295965 h 6858000"/>
              <a:gd name="connsiteX4" fmla="*/ 3603154 w 4711700"/>
              <a:gd name="connsiteY4" fmla="*/ 6417638 h 6858000"/>
              <a:gd name="connsiteX5" fmla="*/ 3600368 w 4711700"/>
              <a:gd name="connsiteY5" fmla="*/ 6419017 h 6858000"/>
              <a:gd name="connsiteX6" fmla="*/ 3600368 w 4711700"/>
              <a:gd name="connsiteY6" fmla="*/ 6419739 h 6858000"/>
              <a:gd name="connsiteX7" fmla="*/ 3603154 w 4711700"/>
              <a:gd name="connsiteY7" fmla="*/ 6417638 h 6858000"/>
              <a:gd name="connsiteX8" fmla="*/ 3668908 w 4711700"/>
              <a:gd name="connsiteY8" fmla="*/ 6385071 h 6858000"/>
              <a:gd name="connsiteX9" fmla="*/ 4340008 w 4711700"/>
              <a:gd name="connsiteY9" fmla="*/ 6010591 h 6858000"/>
              <a:gd name="connsiteX10" fmla="*/ 4647319 w 4711700"/>
              <a:gd name="connsiteY10" fmla="*/ 5803944 h 6858000"/>
              <a:gd name="connsiteX11" fmla="*/ 4711700 w 4711700"/>
              <a:gd name="connsiteY11" fmla="*/ 5756906 h 6858000"/>
              <a:gd name="connsiteX12" fmla="*/ 4711700 w 4711700"/>
              <a:gd name="connsiteY12" fmla="*/ 5800336 h 6858000"/>
              <a:gd name="connsiteX13" fmla="*/ 4528344 w 4711700"/>
              <a:gd name="connsiteY13" fmla="*/ 5929051 h 6858000"/>
              <a:gd name="connsiteX14" fmla="*/ 4528344 w 4711700"/>
              <a:gd name="connsiteY14" fmla="*/ 5929773 h 6858000"/>
              <a:gd name="connsiteX15" fmla="*/ 4694552 w 4711700"/>
              <a:gd name="connsiteY15" fmla="*/ 5852144 h 6858000"/>
              <a:gd name="connsiteX16" fmla="*/ 4711700 w 4711700"/>
              <a:gd name="connsiteY16" fmla="*/ 5843682 h 6858000"/>
              <a:gd name="connsiteX17" fmla="*/ 4711700 w 4711700"/>
              <a:gd name="connsiteY17" fmla="*/ 5882657 h 6858000"/>
              <a:gd name="connsiteX18" fmla="*/ 4619018 w 4711700"/>
              <a:gd name="connsiteY18" fmla="*/ 5927033 h 6858000"/>
              <a:gd name="connsiteX19" fmla="*/ 4354438 w 4711700"/>
              <a:gd name="connsiteY19" fmla="*/ 6043063 h 6858000"/>
              <a:gd name="connsiteX20" fmla="*/ 3476974 w 4711700"/>
              <a:gd name="connsiteY20" fmla="*/ 6507053 h 6858000"/>
              <a:gd name="connsiteX21" fmla="*/ 2969779 w 4711700"/>
              <a:gd name="connsiteY21" fmla="*/ 6818062 h 6858000"/>
              <a:gd name="connsiteX22" fmla="*/ 2888238 w 4711700"/>
              <a:gd name="connsiteY22" fmla="*/ 6858000 h 6858000"/>
              <a:gd name="connsiteX23" fmla="*/ 2794044 w 4711700"/>
              <a:gd name="connsiteY23" fmla="*/ 6858000 h 6858000"/>
              <a:gd name="connsiteX24" fmla="*/ 2799890 w 4711700"/>
              <a:gd name="connsiteY24" fmla="*/ 6855274 h 6858000"/>
              <a:gd name="connsiteX25" fmla="*/ 3448830 w 4711700"/>
              <a:gd name="connsiteY25" fmla="*/ 6478909 h 6858000"/>
              <a:gd name="connsiteX26" fmla="*/ 4214448 w 4711700"/>
              <a:gd name="connsiteY26" fmla="*/ 5856891 h 6858000"/>
              <a:gd name="connsiteX27" fmla="*/ 4677851 w 4711700"/>
              <a:gd name="connsiteY27" fmla="*/ 5369022 h 6858000"/>
              <a:gd name="connsiteX28" fmla="*/ 4711700 w 4711700"/>
              <a:gd name="connsiteY28" fmla="*/ 3484095 h 6858000"/>
              <a:gd name="connsiteX29" fmla="*/ 4711700 w 4711700"/>
              <a:gd name="connsiteY29" fmla="*/ 3816054 h 6858000"/>
              <a:gd name="connsiteX30" fmla="*/ 4704243 w 4711700"/>
              <a:gd name="connsiteY30" fmla="*/ 3873577 h 6858000"/>
              <a:gd name="connsiteX31" fmla="*/ 2895380 w 4711700"/>
              <a:gd name="connsiteY31" fmla="*/ 6750399 h 6858000"/>
              <a:gd name="connsiteX32" fmla="*/ 2764462 w 4711700"/>
              <a:gd name="connsiteY32" fmla="*/ 6858000 h 6858000"/>
              <a:gd name="connsiteX33" fmla="*/ 2706432 w 4711700"/>
              <a:gd name="connsiteY33" fmla="*/ 6858000 h 6858000"/>
              <a:gd name="connsiteX34" fmla="*/ 2799171 w 4711700"/>
              <a:gd name="connsiteY34" fmla="*/ 6785323 h 6858000"/>
              <a:gd name="connsiteX35" fmla="*/ 3463984 w 4711700"/>
              <a:gd name="connsiteY35" fmla="*/ 6149860 h 6858000"/>
              <a:gd name="connsiteX36" fmla="*/ 4703886 w 4711700"/>
              <a:gd name="connsiteY36" fmla="*/ 3605161 h 6858000"/>
              <a:gd name="connsiteX37" fmla="*/ 3143957 w 4711700"/>
              <a:gd name="connsiteY37" fmla="*/ 0 h 6858000"/>
              <a:gd name="connsiteX38" fmla="*/ 3216472 w 4711700"/>
              <a:gd name="connsiteY38" fmla="*/ 0 h 6858000"/>
              <a:gd name="connsiteX39" fmla="*/ 3302324 w 4711700"/>
              <a:gd name="connsiteY39" fmla="*/ 53380 h 6858000"/>
              <a:gd name="connsiteX40" fmla="*/ 3440172 w 4711700"/>
              <a:gd name="connsiteY40" fmla="*/ 144706 h 6858000"/>
              <a:gd name="connsiteX41" fmla="*/ 4297432 w 4711700"/>
              <a:gd name="connsiteY41" fmla="*/ 584160 h 6858000"/>
              <a:gd name="connsiteX42" fmla="*/ 4557817 w 4711700"/>
              <a:gd name="connsiteY42" fmla="*/ 694858 h 6858000"/>
              <a:gd name="connsiteX43" fmla="*/ 4711700 w 4711700"/>
              <a:gd name="connsiteY43" fmla="*/ 767035 h 6858000"/>
              <a:gd name="connsiteX44" fmla="*/ 4711700 w 4711700"/>
              <a:gd name="connsiteY44" fmla="*/ 809707 h 6858000"/>
              <a:gd name="connsiteX45" fmla="*/ 4632122 w 4711700"/>
              <a:gd name="connsiteY45" fmla="*/ 770846 h 6858000"/>
              <a:gd name="connsiteX46" fmla="*/ 4470617 w 4711700"/>
              <a:gd name="connsiteY46" fmla="*/ 696730 h 6858000"/>
              <a:gd name="connsiteX47" fmla="*/ 4711700 w 4711700"/>
              <a:gd name="connsiteY47" fmla="*/ 863065 h 6858000"/>
              <a:gd name="connsiteX48" fmla="*/ 4711700 w 4711700"/>
              <a:gd name="connsiteY48" fmla="*/ 914720 h 6858000"/>
              <a:gd name="connsiteX49" fmla="*/ 4603048 w 4711700"/>
              <a:gd name="connsiteY49" fmla="*/ 839922 h 6858000"/>
              <a:gd name="connsiteX50" fmla="*/ 4142288 w 4711700"/>
              <a:gd name="connsiteY50" fmla="*/ 535814 h 6858000"/>
              <a:gd name="connsiteX51" fmla="*/ 4152390 w 4711700"/>
              <a:gd name="connsiteY51" fmla="*/ 537257 h 6858000"/>
              <a:gd name="connsiteX52" fmla="*/ 3551298 w 4711700"/>
              <a:gd name="connsiteY52" fmla="*/ 223360 h 6858000"/>
              <a:gd name="connsiteX53" fmla="*/ 4574496 w 4711700"/>
              <a:gd name="connsiteY53" fmla="*/ 1136433 h 6858000"/>
              <a:gd name="connsiteX54" fmla="*/ 4711700 w 4711700"/>
              <a:gd name="connsiteY54" fmla="*/ 1295940 h 6858000"/>
              <a:gd name="connsiteX55" fmla="*/ 4711700 w 4711700"/>
              <a:gd name="connsiteY55" fmla="*/ 1350804 h 6858000"/>
              <a:gd name="connsiteX56" fmla="*/ 4677851 w 4711700"/>
              <a:gd name="connsiteY56" fmla="*/ 1307689 h 6858000"/>
              <a:gd name="connsiteX57" fmla="*/ 4214448 w 4711700"/>
              <a:gd name="connsiteY57" fmla="*/ 820124 h 6858000"/>
              <a:gd name="connsiteX58" fmla="*/ 3417081 w 4711700"/>
              <a:gd name="connsiteY58" fmla="*/ 176457 h 6858000"/>
              <a:gd name="connsiteX59" fmla="*/ 3400484 w 4711700"/>
              <a:gd name="connsiteY59" fmla="*/ 173571 h 6858000"/>
              <a:gd name="connsiteX60" fmla="*/ 3400484 w 4711700"/>
              <a:gd name="connsiteY60" fmla="*/ 164911 h 6858000"/>
              <a:gd name="connsiteX61" fmla="*/ 3176517 w 4711700"/>
              <a:gd name="connsiteY61" fmla="*/ 19441 h 6858000"/>
              <a:gd name="connsiteX62" fmla="*/ 2910585 w 4711700"/>
              <a:gd name="connsiteY62" fmla="*/ 0 h 6858000"/>
              <a:gd name="connsiteX63" fmla="*/ 2962842 w 4711700"/>
              <a:gd name="connsiteY63" fmla="*/ 0 h 6858000"/>
              <a:gd name="connsiteX64" fmla="*/ 3038063 w 4711700"/>
              <a:gd name="connsiteY64" fmla="*/ 65828 h 6858000"/>
              <a:gd name="connsiteX65" fmla="*/ 4709840 w 4711700"/>
              <a:gd name="connsiteY65" fmla="*/ 2847195 h 6858000"/>
              <a:gd name="connsiteX66" fmla="*/ 4711700 w 4711700"/>
              <a:gd name="connsiteY66" fmla="*/ 2862365 h 6858000"/>
              <a:gd name="connsiteX67" fmla="*/ 4711700 w 4711700"/>
              <a:gd name="connsiteY67" fmla="*/ 3205908 h 6858000"/>
              <a:gd name="connsiteX68" fmla="*/ 4703886 w 4711700"/>
              <a:gd name="connsiteY68" fmla="*/ 3084842 h 6858000"/>
              <a:gd name="connsiteX69" fmla="*/ 3463984 w 4711700"/>
              <a:gd name="connsiteY69" fmla="*/ 540143 h 6858000"/>
              <a:gd name="connsiteX70" fmla="*/ 2967201 w 4711700"/>
              <a:gd name="connsiteY70" fmla="*/ 48497 h 6858000"/>
              <a:gd name="connsiteX71" fmla="*/ 2496042 w 4711700"/>
              <a:gd name="connsiteY71" fmla="*/ 0 h 6858000"/>
              <a:gd name="connsiteX72" fmla="*/ 2544370 w 4711700"/>
              <a:gd name="connsiteY72" fmla="*/ 0 h 6858000"/>
              <a:gd name="connsiteX73" fmla="*/ 2573903 w 4711700"/>
              <a:gd name="connsiteY73" fmla="*/ 33389 h 6858000"/>
              <a:gd name="connsiteX74" fmla="*/ 2740220 w 4711700"/>
              <a:gd name="connsiteY74" fmla="*/ 237793 h 6858000"/>
              <a:gd name="connsiteX75" fmla="*/ 3920758 w 4711700"/>
              <a:gd name="connsiteY75" fmla="*/ 3351496 h 6858000"/>
              <a:gd name="connsiteX76" fmla="*/ 2740220 w 4711700"/>
              <a:gd name="connsiteY76" fmla="*/ 6465199 h 6858000"/>
              <a:gd name="connsiteX77" fmla="*/ 2739498 w 4711700"/>
              <a:gd name="connsiteY77" fmla="*/ 6464478 h 6858000"/>
              <a:gd name="connsiteX78" fmla="*/ 2542084 w 4711700"/>
              <a:gd name="connsiteY78" fmla="*/ 6705267 h 6858000"/>
              <a:gd name="connsiteX79" fmla="*/ 2403944 w 4711700"/>
              <a:gd name="connsiteY79" fmla="*/ 6858000 h 6858000"/>
              <a:gd name="connsiteX80" fmla="*/ 2355645 w 4711700"/>
              <a:gd name="connsiteY80" fmla="*/ 6858000 h 6858000"/>
              <a:gd name="connsiteX81" fmla="*/ 2501021 w 4711700"/>
              <a:gd name="connsiteY81" fmla="*/ 6698569 h 6858000"/>
              <a:gd name="connsiteX82" fmla="*/ 2711356 w 4711700"/>
              <a:gd name="connsiteY82" fmla="*/ 6442829 h 6858000"/>
              <a:gd name="connsiteX83" fmla="*/ 3883956 w 4711700"/>
              <a:gd name="connsiteY83" fmla="*/ 3351496 h 6858000"/>
              <a:gd name="connsiteX84" fmla="*/ 2711356 w 4711700"/>
              <a:gd name="connsiteY84" fmla="*/ 260163 h 6858000"/>
              <a:gd name="connsiteX85" fmla="*/ 2534598 w 4711700"/>
              <a:gd name="connsiteY85" fmla="*/ 43333 h 6858000"/>
              <a:gd name="connsiteX86" fmla="*/ 1972022 w 4711700"/>
              <a:gd name="connsiteY86" fmla="*/ 0 h 6858000"/>
              <a:gd name="connsiteX87" fmla="*/ 2015655 w 4711700"/>
              <a:gd name="connsiteY87" fmla="*/ 0 h 6858000"/>
              <a:gd name="connsiteX88" fmla="*/ 2069898 w 4711700"/>
              <a:gd name="connsiteY88" fmla="*/ 82322 h 6858000"/>
              <a:gd name="connsiteX89" fmla="*/ 3090198 w 4711700"/>
              <a:gd name="connsiteY89" fmla="*/ 3358712 h 6858000"/>
              <a:gd name="connsiteX90" fmla="*/ 3088754 w 4711700"/>
              <a:gd name="connsiteY90" fmla="*/ 3358712 h 6858000"/>
              <a:gd name="connsiteX91" fmla="*/ 1988314 w 4711700"/>
              <a:gd name="connsiteY91" fmla="*/ 6756726 h 6858000"/>
              <a:gd name="connsiteX92" fmla="*/ 1915649 w 4711700"/>
              <a:gd name="connsiteY92" fmla="*/ 6858000 h 6858000"/>
              <a:gd name="connsiteX93" fmla="*/ 1874011 w 4711700"/>
              <a:gd name="connsiteY93" fmla="*/ 6858000 h 6858000"/>
              <a:gd name="connsiteX94" fmla="*/ 1958728 w 4711700"/>
              <a:gd name="connsiteY94" fmla="*/ 6736521 h 6858000"/>
              <a:gd name="connsiteX95" fmla="*/ 3053395 w 4711700"/>
              <a:gd name="connsiteY95" fmla="*/ 3358712 h 6858000"/>
              <a:gd name="connsiteX96" fmla="*/ 2039042 w 4711700"/>
              <a:gd name="connsiteY96" fmla="*/ 101809 h 6858000"/>
              <a:gd name="connsiteX97" fmla="*/ 1372759 w 4711700"/>
              <a:gd name="connsiteY97" fmla="*/ 0 h 6858000"/>
              <a:gd name="connsiteX98" fmla="*/ 1411030 w 4711700"/>
              <a:gd name="connsiteY98" fmla="*/ 0 h 6858000"/>
              <a:gd name="connsiteX99" fmla="*/ 1457169 w 4711700"/>
              <a:gd name="connsiteY99" fmla="*/ 87274 h 6858000"/>
              <a:gd name="connsiteX100" fmla="*/ 2260356 w 4711700"/>
              <a:gd name="connsiteY100" fmla="*/ 3365206 h 6858000"/>
              <a:gd name="connsiteX101" fmla="*/ 1417780 w 4711700"/>
              <a:gd name="connsiteY101" fmla="*/ 6715695 h 6858000"/>
              <a:gd name="connsiteX102" fmla="*/ 1341078 w 4711700"/>
              <a:gd name="connsiteY102" fmla="*/ 6858000 h 6858000"/>
              <a:gd name="connsiteX103" fmla="*/ 1303671 w 4711700"/>
              <a:gd name="connsiteY103" fmla="*/ 6858000 h 6858000"/>
              <a:gd name="connsiteX104" fmla="*/ 1380509 w 4711700"/>
              <a:gd name="connsiteY104" fmla="*/ 6714438 h 6858000"/>
              <a:gd name="connsiteX105" fmla="*/ 2224276 w 4711700"/>
              <a:gd name="connsiteY105" fmla="*/ 3365206 h 6858000"/>
              <a:gd name="connsiteX106" fmla="*/ 1419243 w 4711700"/>
              <a:gd name="connsiteY106" fmla="*/ 88531 h 6858000"/>
              <a:gd name="connsiteX107" fmla="*/ 723024 w 4711700"/>
              <a:gd name="connsiteY107" fmla="*/ 0 h 6858000"/>
              <a:gd name="connsiteX108" fmla="*/ 764516 w 4711700"/>
              <a:gd name="connsiteY108" fmla="*/ 0 h 6858000"/>
              <a:gd name="connsiteX109" fmla="*/ 830191 w 4711700"/>
              <a:gd name="connsiteY109" fmla="*/ 161235 h 6858000"/>
              <a:gd name="connsiteX110" fmla="*/ 1430516 w 4711700"/>
              <a:gd name="connsiteY110" fmla="*/ 3371700 h 6858000"/>
              <a:gd name="connsiteX111" fmla="*/ 724063 w 4711700"/>
              <a:gd name="connsiteY111" fmla="*/ 6835164 h 6858000"/>
              <a:gd name="connsiteX112" fmla="*/ 714043 w 4711700"/>
              <a:gd name="connsiteY112" fmla="*/ 6858000 h 6858000"/>
              <a:gd name="connsiteX113" fmla="*/ 672804 w 4711700"/>
              <a:gd name="connsiteY113" fmla="*/ 6858000 h 6858000"/>
              <a:gd name="connsiteX114" fmla="*/ 683248 w 4711700"/>
              <a:gd name="connsiteY114" fmla="*/ 6833990 h 6858000"/>
              <a:gd name="connsiteX115" fmla="*/ 1394436 w 4711700"/>
              <a:gd name="connsiteY115" fmla="*/ 3371700 h 6858000"/>
              <a:gd name="connsiteX116" fmla="*/ 789545 w 4711700"/>
              <a:gd name="connsiteY116" fmla="*/ 165091 h 6858000"/>
              <a:gd name="connsiteX117" fmla="*/ 34470 w 4711700"/>
              <a:gd name="connsiteY117" fmla="*/ 0 h 6858000"/>
              <a:gd name="connsiteX118" fmla="*/ 73778 w 4711700"/>
              <a:gd name="connsiteY118" fmla="*/ 0 h 6858000"/>
              <a:gd name="connsiteX119" fmla="*/ 79531 w 4711700"/>
              <a:gd name="connsiteY119" fmla="*/ 17015 h 6858000"/>
              <a:gd name="connsiteX120" fmla="*/ 600678 w 4711700"/>
              <a:gd name="connsiteY120" fmla="*/ 3378918 h 6858000"/>
              <a:gd name="connsiteX121" fmla="*/ 61608 w 4711700"/>
              <a:gd name="connsiteY121" fmla="*/ 6791700 h 6858000"/>
              <a:gd name="connsiteX122" fmla="*/ 38985 w 4711700"/>
              <a:gd name="connsiteY122" fmla="*/ 6858000 h 6858000"/>
              <a:gd name="connsiteX123" fmla="*/ 0 w 4711700"/>
              <a:gd name="connsiteY123" fmla="*/ 6858000 h 6858000"/>
              <a:gd name="connsiteX124" fmla="*/ 22908 w 4711700"/>
              <a:gd name="connsiteY124" fmla="*/ 6790607 h 6858000"/>
              <a:gd name="connsiteX125" fmla="*/ 564598 w 4711700"/>
              <a:gd name="connsiteY125" fmla="*/ 3378918 h 6858000"/>
              <a:gd name="connsiteX126" fmla="*/ 40563 w 4711700"/>
              <a:gd name="connsiteY126" fmla="*/ 1810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Lst>
            <a:rect l="l" t="t" r="r" b="b"/>
            <a:pathLst>
              <a:path w="4711700" h="6858000">
                <a:moveTo>
                  <a:pt x="4711700" y="5325905"/>
                </a:moveTo>
                <a:lnTo>
                  <a:pt x="4711700" y="5391006"/>
                </a:lnTo>
                <a:lnTo>
                  <a:pt x="4704808" y="5399555"/>
                </a:lnTo>
                <a:cubicBezTo>
                  <a:pt x="4409979" y="5749140"/>
                  <a:pt x="4076582" y="6052929"/>
                  <a:pt x="3764472" y="6295965"/>
                </a:cubicBezTo>
                <a:lnTo>
                  <a:pt x="3603154" y="6417638"/>
                </a:lnTo>
                <a:lnTo>
                  <a:pt x="3600368" y="6419017"/>
                </a:lnTo>
                <a:lnTo>
                  <a:pt x="3600368" y="6419739"/>
                </a:lnTo>
                <a:lnTo>
                  <a:pt x="3603154" y="6417638"/>
                </a:lnTo>
                <a:lnTo>
                  <a:pt x="3668908" y="6385071"/>
                </a:lnTo>
                <a:cubicBezTo>
                  <a:pt x="3859827" y="6284463"/>
                  <a:pt x="4244666" y="6049739"/>
                  <a:pt x="4340008" y="6010591"/>
                </a:cubicBezTo>
                <a:cubicBezTo>
                  <a:pt x="4439228" y="5947452"/>
                  <a:pt x="4542236" y="5878539"/>
                  <a:pt x="4647319" y="5803944"/>
                </a:cubicBezTo>
                <a:lnTo>
                  <a:pt x="4711700" y="5756906"/>
                </a:lnTo>
                <a:lnTo>
                  <a:pt x="4711700" y="5800336"/>
                </a:lnTo>
                <a:lnTo>
                  <a:pt x="4528344" y="5929051"/>
                </a:lnTo>
                <a:lnTo>
                  <a:pt x="4528344" y="5929773"/>
                </a:lnTo>
                <a:cubicBezTo>
                  <a:pt x="4579984" y="5906321"/>
                  <a:pt x="4635620" y="5880411"/>
                  <a:pt x="4694552" y="5852144"/>
                </a:cubicBezTo>
                <a:lnTo>
                  <a:pt x="4711700" y="5843682"/>
                </a:lnTo>
                <a:lnTo>
                  <a:pt x="4711700" y="5882657"/>
                </a:lnTo>
                <a:lnTo>
                  <a:pt x="4619018" y="5927033"/>
                </a:lnTo>
                <a:cubicBezTo>
                  <a:pt x="4517610" y="5974196"/>
                  <a:pt x="4428042" y="6013117"/>
                  <a:pt x="4354438" y="6043063"/>
                </a:cubicBezTo>
                <a:cubicBezTo>
                  <a:pt x="3968384" y="6288408"/>
                  <a:pt x="3632117" y="6455097"/>
                  <a:pt x="3476974" y="6507053"/>
                </a:cubicBezTo>
                <a:cubicBezTo>
                  <a:pt x="3284668" y="6640549"/>
                  <a:pt x="3110040" y="6745542"/>
                  <a:pt x="2969779" y="6818062"/>
                </a:cubicBezTo>
                <a:lnTo>
                  <a:pt x="2888238" y="6858000"/>
                </a:lnTo>
                <a:lnTo>
                  <a:pt x="2794044" y="6858000"/>
                </a:lnTo>
                <a:lnTo>
                  <a:pt x="2799890" y="6855274"/>
                </a:lnTo>
                <a:cubicBezTo>
                  <a:pt x="2996039" y="6758778"/>
                  <a:pt x="3429889" y="6484592"/>
                  <a:pt x="3448830" y="6478909"/>
                </a:cubicBezTo>
                <a:cubicBezTo>
                  <a:pt x="3688402" y="6312221"/>
                  <a:pt x="3954672" y="6101513"/>
                  <a:pt x="4214448" y="5856891"/>
                </a:cubicBezTo>
                <a:cubicBezTo>
                  <a:pt x="4365984" y="5713834"/>
                  <a:pt x="4524826" y="5550256"/>
                  <a:pt x="4677851" y="5369022"/>
                </a:cubicBezTo>
                <a:close/>
                <a:moveTo>
                  <a:pt x="4711700" y="3484095"/>
                </a:moveTo>
                <a:lnTo>
                  <a:pt x="4711700" y="3816054"/>
                </a:lnTo>
                <a:lnTo>
                  <a:pt x="4704243" y="3873577"/>
                </a:lnTo>
                <a:cubicBezTo>
                  <a:pt x="4496842" y="5083742"/>
                  <a:pt x="3621834" y="6130845"/>
                  <a:pt x="2895380" y="6750399"/>
                </a:cubicBezTo>
                <a:lnTo>
                  <a:pt x="2764462" y="6858000"/>
                </a:lnTo>
                <a:lnTo>
                  <a:pt x="2706432" y="6858000"/>
                </a:lnTo>
                <a:lnTo>
                  <a:pt x="2799171" y="6785323"/>
                </a:lnTo>
                <a:cubicBezTo>
                  <a:pt x="3012455" y="6609779"/>
                  <a:pt x="3241822" y="6395295"/>
                  <a:pt x="3463984" y="6149860"/>
                </a:cubicBezTo>
                <a:cubicBezTo>
                  <a:pt x="4368781" y="5150986"/>
                  <a:pt x="4648175" y="4249899"/>
                  <a:pt x="4703886" y="3605161"/>
                </a:cubicBezTo>
                <a:close/>
                <a:moveTo>
                  <a:pt x="3143957" y="0"/>
                </a:moveTo>
                <a:lnTo>
                  <a:pt x="3216472" y="0"/>
                </a:lnTo>
                <a:lnTo>
                  <a:pt x="3302324" y="53380"/>
                </a:lnTo>
                <a:cubicBezTo>
                  <a:pt x="3346962" y="82040"/>
                  <a:pt x="3392997" y="112505"/>
                  <a:pt x="3440172" y="144706"/>
                </a:cubicBezTo>
                <a:cubicBezTo>
                  <a:pt x="3567174" y="177900"/>
                  <a:pt x="3901996" y="336652"/>
                  <a:pt x="4297432" y="584160"/>
                </a:cubicBezTo>
                <a:cubicBezTo>
                  <a:pt x="4366345" y="610859"/>
                  <a:pt x="4454831" y="648067"/>
                  <a:pt x="4557817" y="694858"/>
                </a:cubicBezTo>
                <a:lnTo>
                  <a:pt x="4711700" y="767035"/>
                </a:lnTo>
                <a:lnTo>
                  <a:pt x="4711700" y="809707"/>
                </a:lnTo>
                <a:lnTo>
                  <a:pt x="4632122" y="770846"/>
                </a:lnTo>
                <a:cubicBezTo>
                  <a:pt x="4574313" y="743488"/>
                  <a:pt x="4520227" y="718739"/>
                  <a:pt x="4470617" y="696730"/>
                </a:cubicBezTo>
                <a:lnTo>
                  <a:pt x="4711700" y="863065"/>
                </a:lnTo>
                <a:lnTo>
                  <a:pt x="4711700" y="914720"/>
                </a:lnTo>
                <a:lnTo>
                  <a:pt x="4603048" y="839922"/>
                </a:lnTo>
                <a:cubicBezTo>
                  <a:pt x="4372862" y="683516"/>
                  <a:pt x="4142288" y="535814"/>
                  <a:pt x="4142288" y="535814"/>
                </a:cubicBezTo>
                <a:cubicBezTo>
                  <a:pt x="4144454" y="535814"/>
                  <a:pt x="4148783" y="537257"/>
                  <a:pt x="4152390" y="537257"/>
                </a:cubicBezTo>
                <a:cubicBezTo>
                  <a:pt x="3900553" y="386442"/>
                  <a:pt x="3687681" y="280367"/>
                  <a:pt x="3551298" y="223360"/>
                </a:cubicBezTo>
                <a:cubicBezTo>
                  <a:pt x="3876560" y="456076"/>
                  <a:pt x="4243223" y="768146"/>
                  <a:pt x="4574496" y="1136433"/>
                </a:cubicBezTo>
                <a:lnTo>
                  <a:pt x="4711700" y="1295940"/>
                </a:lnTo>
                <a:lnTo>
                  <a:pt x="4711700" y="1350804"/>
                </a:lnTo>
                <a:lnTo>
                  <a:pt x="4677851" y="1307689"/>
                </a:lnTo>
                <a:cubicBezTo>
                  <a:pt x="4524826" y="1126488"/>
                  <a:pt x="4365984" y="963001"/>
                  <a:pt x="4214448" y="820124"/>
                </a:cubicBezTo>
                <a:cubicBezTo>
                  <a:pt x="3943128" y="564677"/>
                  <a:pt x="3664590" y="346754"/>
                  <a:pt x="3417081" y="176457"/>
                </a:cubicBezTo>
                <a:cubicBezTo>
                  <a:pt x="3411308" y="175014"/>
                  <a:pt x="3404814" y="173571"/>
                  <a:pt x="3400484" y="173571"/>
                </a:cubicBezTo>
                <a:lnTo>
                  <a:pt x="3400484" y="164911"/>
                </a:lnTo>
                <a:cubicBezTo>
                  <a:pt x="3322010" y="111333"/>
                  <a:pt x="3246919" y="62715"/>
                  <a:pt x="3176517" y="19441"/>
                </a:cubicBezTo>
                <a:close/>
                <a:moveTo>
                  <a:pt x="2910585" y="0"/>
                </a:moveTo>
                <a:lnTo>
                  <a:pt x="2962842" y="0"/>
                </a:lnTo>
                <a:lnTo>
                  <a:pt x="3038063" y="65828"/>
                </a:lnTo>
                <a:cubicBezTo>
                  <a:pt x="3738411" y="701597"/>
                  <a:pt x="4524309" y="1702882"/>
                  <a:pt x="4709840" y="2847195"/>
                </a:cubicBezTo>
                <a:lnTo>
                  <a:pt x="4711700" y="2862365"/>
                </a:lnTo>
                <a:lnTo>
                  <a:pt x="4711700" y="3205908"/>
                </a:lnTo>
                <a:lnTo>
                  <a:pt x="4703886" y="3084842"/>
                </a:lnTo>
                <a:cubicBezTo>
                  <a:pt x="4648175" y="2440105"/>
                  <a:pt x="4368781" y="1539018"/>
                  <a:pt x="3463984" y="540143"/>
                </a:cubicBezTo>
                <a:cubicBezTo>
                  <a:pt x="3299189" y="358300"/>
                  <a:pt x="3130436" y="193302"/>
                  <a:pt x="2967201" y="48497"/>
                </a:cubicBezTo>
                <a:close/>
                <a:moveTo>
                  <a:pt x="2496042" y="0"/>
                </a:moveTo>
                <a:lnTo>
                  <a:pt x="2544370" y="0"/>
                </a:lnTo>
                <a:lnTo>
                  <a:pt x="2573903" y="33389"/>
                </a:lnTo>
                <a:cubicBezTo>
                  <a:pt x="2629815" y="99246"/>
                  <a:pt x="2685378" y="167437"/>
                  <a:pt x="2740220" y="237793"/>
                </a:cubicBezTo>
                <a:cubicBezTo>
                  <a:pt x="3181118" y="803527"/>
                  <a:pt x="3920758" y="1958809"/>
                  <a:pt x="3920758" y="3351496"/>
                </a:cubicBezTo>
                <a:cubicBezTo>
                  <a:pt x="3920758" y="4744184"/>
                  <a:pt x="3181118" y="5900187"/>
                  <a:pt x="2740220" y="6465199"/>
                </a:cubicBezTo>
                <a:lnTo>
                  <a:pt x="2739498" y="6464478"/>
                </a:lnTo>
                <a:cubicBezTo>
                  <a:pt x="2674554" y="6547823"/>
                  <a:pt x="2608528" y="6628191"/>
                  <a:pt x="2542084" y="6705267"/>
                </a:cubicBezTo>
                <a:lnTo>
                  <a:pt x="2403944" y="6858000"/>
                </a:lnTo>
                <a:lnTo>
                  <a:pt x="2355645" y="6858000"/>
                </a:lnTo>
                <a:lnTo>
                  <a:pt x="2501021" y="6698569"/>
                </a:lnTo>
                <a:cubicBezTo>
                  <a:pt x="2571050" y="6617772"/>
                  <a:pt x="2641361" y="6532488"/>
                  <a:pt x="2711356" y="6442829"/>
                </a:cubicBezTo>
                <a:cubicBezTo>
                  <a:pt x="3149368" y="5881426"/>
                  <a:pt x="3883956" y="4733359"/>
                  <a:pt x="3883956" y="3351496"/>
                </a:cubicBezTo>
                <a:cubicBezTo>
                  <a:pt x="3883956" y="1969633"/>
                  <a:pt x="3149368" y="821567"/>
                  <a:pt x="2711356" y="260163"/>
                </a:cubicBezTo>
                <a:cubicBezTo>
                  <a:pt x="2652546" y="184756"/>
                  <a:pt x="2593510" y="112460"/>
                  <a:pt x="2534598" y="43333"/>
                </a:cubicBezTo>
                <a:close/>
                <a:moveTo>
                  <a:pt x="1972022" y="0"/>
                </a:moveTo>
                <a:lnTo>
                  <a:pt x="2015655" y="0"/>
                </a:lnTo>
                <a:lnTo>
                  <a:pt x="2069898" y="82322"/>
                </a:lnTo>
                <a:cubicBezTo>
                  <a:pt x="2484518" y="727171"/>
                  <a:pt x="3090198" y="1916415"/>
                  <a:pt x="3090198" y="3358712"/>
                </a:cubicBezTo>
                <a:lnTo>
                  <a:pt x="3088754" y="3358712"/>
                </a:lnTo>
                <a:cubicBezTo>
                  <a:pt x="3088754" y="4897885"/>
                  <a:pt x="2399626" y="6148417"/>
                  <a:pt x="1988314" y="6756726"/>
                </a:cubicBezTo>
                <a:lnTo>
                  <a:pt x="1915649" y="6858000"/>
                </a:lnTo>
                <a:lnTo>
                  <a:pt x="1874011" y="6858000"/>
                </a:lnTo>
                <a:lnTo>
                  <a:pt x="1958728" y="6736521"/>
                </a:lnTo>
                <a:cubicBezTo>
                  <a:pt x="2367875" y="6131099"/>
                  <a:pt x="3053395" y="4887782"/>
                  <a:pt x="3053395" y="3358712"/>
                </a:cubicBezTo>
                <a:cubicBezTo>
                  <a:pt x="3053395" y="1925209"/>
                  <a:pt x="2450887" y="742857"/>
                  <a:pt x="2039042" y="101809"/>
                </a:cubicBezTo>
                <a:close/>
                <a:moveTo>
                  <a:pt x="1372759" y="0"/>
                </a:moveTo>
                <a:lnTo>
                  <a:pt x="1411030" y="0"/>
                </a:lnTo>
                <a:lnTo>
                  <a:pt x="1457169" y="87274"/>
                </a:lnTo>
                <a:cubicBezTo>
                  <a:pt x="1910702" y="977243"/>
                  <a:pt x="2260356" y="2097626"/>
                  <a:pt x="2260356" y="3365206"/>
                </a:cubicBezTo>
                <a:cubicBezTo>
                  <a:pt x="2260356" y="4632787"/>
                  <a:pt x="1890218" y="5805093"/>
                  <a:pt x="1417780" y="6715695"/>
                </a:cubicBezTo>
                <a:lnTo>
                  <a:pt x="1341078" y="6858000"/>
                </a:lnTo>
                <a:lnTo>
                  <a:pt x="1303671" y="6858000"/>
                </a:lnTo>
                <a:lnTo>
                  <a:pt x="1380509" y="6714438"/>
                </a:lnTo>
                <a:cubicBezTo>
                  <a:pt x="1852709" y="5796813"/>
                  <a:pt x="2224276" y="4600541"/>
                  <a:pt x="2224276" y="3365206"/>
                </a:cubicBezTo>
                <a:cubicBezTo>
                  <a:pt x="2224276" y="2129873"/>
                  <a:pt x="1872717" y="985525"/>
                  <a:pt x="1419243" y="88531"/>
                </a:cubicBezTo>
                <a:close/>
                <a:moveTo>
                  <a:pt x="723024" y="0"/>
                </a:moveTo>
                <a:lnTo>
                  <a:pt x="764516" y="0"/>
                </a:lnTo>
                <a:lnTo>
                  <a:pt x="830191" y="161235"/>
                </a:lnTo>
                <a:cubicBezTo>
                  <a:pt x="1130151" y="922906"/>
                  <a:pt x="1430516" y="2007876"/>
                  <a:pt x="1430516" y="3371700"/>
                </a:cubicBezTo>
                <a:cubicBezTo>
                  <a:pt x="1430516" y="4849176"/>
                  <a:pt x="1054662" y="6057981"/>
                  <a:pt x="724063" y="6835164"/>
                </a:cubicBezTo>
                <a:lnTo>
                  <a:pt x="714043" y="6858000"/>
                </a:lnTo>
                <a:lnTo>
                  <a:pt x="672804" y="6858000"/>
                </a:lnTo>
                <a:lnTo>
                  <a:pt x="683248" y="6833990"/>
                </a:lnTo>
                <a:cubicBezTo>
                  <a:pt x="1014294" y="6048087"/>
                  <a:pt x="1394436" y="4807549"/>
                  <a:pt x="1394436" y="3371700"/>
                </a:cubicBezTo>
                <a:cubicBezTo>
                  <a:pt x="1394436" y="2046302"/>
                  <a:pt x="1090418" y="937654"/>
                  <a:pt x="789545" y="165091"/>
                </a:cubicBezTo>
                <a:close/>
                <a:moveTo>
                  <a:pt x="34470" y="0"/>
                </a:moveTo>
                <a:lnTo>
                  <a:pt x="73778" y="0"/>
                </a:lnTo>
                <a:lnTo>
                  <a:pt x="79531" y="17015"/>
                </a:lnTo>
                <a:cubicBezTo>
                  <a:pt x="344392" y="825727"/>
                  <a:pt x="600678" y="1956554"/>
                  <a:pt x="600678" y="3378918"/>
                </a:cubicBezTo>
                <a:cubicBezTo>
                  <a:pt x="600678" y="4801281"/>
                  <a:pt x="332483" y="5971645"/>
                  <a:pt x="61608" y="6791700"/>
                </a:cubicBezTo>
                <a:lnTo>
                  <a:pt x="38985" y="6858000"/>
                </a:lnTo>
                <a:lnTo>
                  <a:pt x="0" y="6858000"/>
                </a:lnTo>
                <a:lnTo>
                  <a:pt x="22908" y="6790607"/>
                </a:lnTo>
                <a:cubicBezTo>
                  <a:pt x="294497" y="5964426"/>
                  <a:pt x="564598" y="4773139"/>
                  <a:pt x="564598" y="3378918"/>
                </a:cubicBezTo>
                <a:cubicBezTo>
                  <a:pt x="564598" y="1984696"/>
                  <a:pt x="305930" y="832946"/>
                  <a:pt x="40563" y="18108"/>
                </a:cubicBez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endParaRPr lang="en-US" noProof="0"/>
          </a:p>
        </p:txBody>
      </p:sp>
    </p:spTree>
    <p:extLst>
      <p:ext uri="{BB962C8B-B14F-4D97-AF65-F5344CB8AC3E}">
        <p14:creationId xmlns:p14="http://schemas.microsoft.com/office/powerpoint/2010/main" val="1409593620"/>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con with Heading and Text x6">
    <p:bg bwMode="ltGray">
      <p:bgPr>
        <a:solidFill>
          <a:srgbClr val="C1BFFF"/>
        </a:solidFill>
        <a:effectLst/>
      </p:bgPr>
    </p:bg>
    <p:spTree>
      <p:nvGrpSpPr>
        <p:cNvPr id="1" name=""/>
        <p:cNvGrpSpPr/>
        <p:nvPr/>
      </p:nvGrpSpPr>
      <p:grpSpPr>
        <a:xfrm>
          <a:off x="0" y="0"/>
          <a:ext cx="0" cy="0"/>
          <a:chOff x="0" y="0"/>
          <a:chExt cx="0" cy="0"/>
        </a:xfrm>
      </p:grpSpPr>
      <p:sp>
        <p:nvSpPr>
          <p:cNvPr id="11" name="Section">
            <a:extLst>
              <a:ext uri="{FF2B5EF4-FFF2-40B4-BE49-F238E27FC236}">
                <a16:creationId xmlns:a16="http://schemas.microsoft.com/office/drawing/2014/main" id="{A1F3A24C-7CE6-DD7B-6FF6-73F034030F95}"/>
              </a:ext>
            </a:extLst>
          </p:cNvPr>
          <p:cNvSpPr>
            <a:spLocks noGrp="1"/>
          </p:cNvSpPr>
          <p:nvPr>
            <p:ph type="body" sz="quarter" idx="36"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10" name="Title">
            <a:extLst>
              <a:ext uri="{FF2B5EF4-FFF2-40B4-BE49-F238E27FC236}">
                <a16:creationId xmlns:a16="http://schemas.microsoft.com/office/drawing/2014/main" id="{6D097E3A-836D-C88E-C5FF-DA199AB3273F}"/>
              </a:ext>
            </a:extLst>
          </p:cNvPr>
          <p:cNvSpPr>
            <a:spLocks noGrp="1"/>
          </p:cNvSpPr>
          <p:nvPr>
            <p:ph type="title" hasCustomPrompt="1"/>
          </p:nvPr>
        </p:nvSpPr>
        <p:spPr>
          <a:xfrm>
            <a:off x="548640" y="1371600"/>
            <a:ext cx="3749040" cy="2514600"/>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40" name="Icon 1">
            <a:extLst>
              <a:ext uri="{FF2B5EF4-FFF2-40B4-BE49-F238E27FC236}">
                <a16:creationId xmlns:a16="http://schemas.microsoft.com/office/drawing/2014/main" id="{9F484E05-7142-AC41-D2B5-4ECDC2341023}"/>
              </a:ext>
              <a:ext uri="{C183D7F6-B498-43B3-948B-1728B52AA6E4}">
                <adec:decorative xmlns:adec="http://schemas.microsoft.com/office/drawing/2017/decorative" val="1"/>
              </a:ext>
            </a:extLst>
          </p:cNvPr>
          <p:cNvSpPr>
            <a:spLocks noGrp="1"/>
          </p:cNvSpPr>
          <p:nvPr>
            <p:ph type="pic" sz="quarter" idx="46" hasCustomPrompt="1"/>
          </p:nvPr>
        </p:nvSpPr>
        <p:spPr>
          <a:xfrm>
            <a:off x="5230368" y="1271016"/>
            <a:ext cx="630936" cy="630936"/>
          </a:xfrm>
        </p:spPr>
        <p:txBody>
          <a:bodyPr anchor="ctr"/>
          <a:lstStyle>
            <a:lvl1pPr marL="0" indent="0" algn="ctr">
              <a:buNone/>
              <a:defRPr sz="1000"/>
            </a:lvl1pPr>
          </a:lstStyle>
          <a:p>
            <a:r>
              <a:rPr lang="en-US" noProof="0"/>
              <a:t>Icon</a:t>
            </a:r>
          </a:p>
        </p:txBody>
      </p:sp>
      <p:sp>
        <p:nvSpPr>
          <p:cNvPr id="25" name="Subhead 1">
            <a:extLst>
              <a:ext uri="{FF2B5EF4-FFF2-40B4-BE49-F238E27FC236}">
                <a16:creationId xmlns:a16="http://schemas.microsoft.com/office/drawing/2014/main" id="{3897C4E4-5F43-1D77-5A9E-87E5CCBDBB0F}"/>
              </a:ext>
            </a:extLst>
          </p:cNvPr>
          <p:cNvSpPr>
            <a:spLocks noGrp="1"/>
          </p:cNvSpPr>
          <p:nvPr>
            <p:ph type="body" sz="quarter" idx="40" hasCustomPrompt="1"/>
          </p:nvPr>
        </p:nvSpPr>
        <p:spPr bwMode="blackGray">
          <a:xfrm>
            <a:off x="6062472" y="13716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8" name="Text 1">
            <a:extLst>
              <a:ext uri="{FF2B5EF4-FFF2-40B4-BE49-F238E27FC236}">
                <a16:creationId xmlns:a16="http://schemas.microsoft.com/office/drawing/2014/main" id="{5AF5B255-2A0E-BC81-98C7-A6D66793DC45}"/>
              </a:ext>
            </a:extLst>
          </p:cNvPr>
          <p:cNvSpPr>
            <a:spLocks noGrp="1"/>
          </p:cNvSpPr>
          <p:nvPr>
            <p:ph type="body" sz="half" idx="2" hasCustomPrompt="1"/>
          </p:nvPr>
        </p:nvSpPr>
        <p:spPr>
          <a:xfrm>
            <a:off x="6062472"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4" name="Straight Connector 1">
            <a:extLst>
              <a:ext uri="{FF2B5EF4-FFF2-40B4-BE49-F238E27FC236}">
                <a16:creationId xmlns:a16="http://schemas.microsoft.com/office/drawing/2014/main" id="{210C69BC-4739-987B-691F-D67A6C0BA9E6}"/>
              </a:ext>
              <a:ext uri="{C183D7F6-B498-43B3-948B-1728B52AA6E4}">
                <adec:decorative xmlns:adec="http://schemas.microsoft.com/office/drawing/2017/decorative" val="1"/>
              </a:ext>
            </a:extLst>
          </p:cNvPr>
          <p:cNvCxnSpPr>
            <a:cxnSpLocks/>
          </p:cNvCxnSpPr>
          <p:nvPr userDrawn="1"/>
        </p:nvCxnSpPr>
        <p:spPr bwMode="black">
          <a:xfrm>
            <a:off x="5229225"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1" name="Icon 2">
            <a:extLst>
              <a:ext uri="{FF2B5EF4-FFF2-40B4-BE49-F238E27FC236}">
                <a16:creationId xmlns:a16="http://schemas.microsoft.com/office/drawing/2014/main" id="{E1CA0FE1-C409-9620-3D88-FB801A459370}"/>
              </a:ext>
              <a:ext uri="{C183D7F6-B498-43B3-948B-1728B52AA6E4}">
                <adec:decorative xmlns:adec="http://schemas.microsoft.com/office/drawing/2017/decorative" val="1"/>
              </a:ext>
            </a:extLst>
          </p:cNvPr>
          <p:cNvSpPr>
            <a:spLocks noGrp="1"/>
          </p:cNvSpPr>
          <p:nvPr>
            <p:ph type="pic" sz="quarter" idx="47" hasCustomPrompt="1"/>
          </p:nvPr>
        </p:nvSpPr>
        <p:spPr>
          <a:xfrm>
            <a:off x="5230368" y="2944368"/>
            <a:ext cx="630936" cy="630936"/>
          </a:xfrm>
        </p:spPr>
        <p:txBody>
          <a:bodyPr anchor="ctr"/>
          <a:lstStyle>
            <a:lvl1pPr marL="0" indent="0" algn="ctr">
              <a:buNone/>
              <a:defRPr sz="1000"/>
            </a:lvl1pPr>
          </a:lstStyle>
          <a:p>
            <a:r>
              <a:rPr lang="en-US" noProof="0"/>
              <a:t>Icon</a:t>
            </a:r>
          </a:p>
        </p:txBody>
      </p:sp>
      <p:sp>
        <p:nvSpPr>
          <p:cNvPr id="55" name="Subhead 2">
            <a:extLst>
              <a:ext uri="{FF2B5EF4-FFF2-40B4-BE49-F238E27FC236}">
                <a16:creationId xmlns:a16="http://schemas.microsoft.com/office/drawing/2014/main" id="{6D60E8D0-CE42-B7C1-B626-9949287F2CE2}"/>
              </a:ext>
            </a:extLst>
          </p:cNvPr>
          <p:cNvSpPr>
            <a:spLocks noGrp="1"/>
          </p:cNvSpPr>
          <p:nvPr>
            <p:ph type="body" sz="quarter" idx="58" hasCustomPrompt="1"/>
          </p:nvPr>
        </p:nvSpPr>
        <p:spPr bwMode="blackGray">
          <a:xfrm>
            <a:off x="6061392" y="2998900"/>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49" name="Text 2">
            <a:extLst>
              <a:ext uri="{FF2B5EF4-FFF2-40B4-BE49-F238E27FC236}">
                <a16:creationId xmlns:a16="http://schemas.microsoft.com/office/drawing/2014/main" id="{3EB4E0EA-6151-15F5-DDA8-9B5CCE3C631F}"/>
              </a:ext>
            </a:extLst>
          </p:cNvPr>
          <p:cNvSpPr>
            <a:spLocks noGrp="1"/>
          </p:cNvSpPr>
          <p:nvPr>
            <p:ph type="body" sz="half" idx="52" hasCustomPrompt="1"/>
          </p:nvPr>
        </p:nvSpPr>
        <p:spPr>
          <a:xfrm>
            <a:off x="6062472"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2">
            <a:extLst>
              <a:ext uri="{FF2B5EF4-FFF2-40B4-BE49-F238E27FC236}">
                <a16:creationId xmlns:a16="http://schemas.microsoft.com/office/drawing/2014/main" id="{FB656B7F-0524-95F1-BEE9-BB421401B133}"/>
              </a:ext>
              <a:ext uri="{C183D7F6-B498-43B3-948B-1728B52AA6E4}">
                <adec:decorative xmlns:adec="http://schemas.microsoft.com/office/drawing/2017/decorative" val="1"/>
              </a:ext>
            </a:extLst>
          </p:cNvPr>
          <p:cNvCxnSpPr>
            <a:cxnSpLocks/>
          </p:cNvCxnSpPr>
          <p:nvPr userDrawn="1"/>
        </p:nvCxnSpPr>
        <p:spPr bwMode="black">
          <a:xfrm>
            <a:off x="5229225"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2" name="Icon 3">
            <a:extLst>
              <a:ext uri="{FF2B5EF4-FFF2-40B4-BE49-F238E27FC236}">
                <a16:creationId xmlns:a16="http://schemas.microsoft.com/office/drawing/2014/main" id="{EE8FF0AB-0EB5-166B-3DA1-C0B1EBC555D2}"/>
              </a:ext>
              <a:ext uri="{C183D7F6-B498-43B3-948B-1728B52AA6E4}">
                <adec:decorative xmlns:adec="http://schemas.microsoft.com/office/drawing/2017/decorative" val="1"/>
              </a:ext>
            </a:extLst>
          </p:cNvPr>
          <p:cNvSpPr>
            <a:spLocks noGrp="1"/>
          </p:cNvSpPr>
          <p:nvPr>
            <p:ph type="pic" sz="quarter" idx="48" hasCustomPrompt="1"/>
          </p:nvPr>
        </p:nvSpPr>
        <p:spPr>
          <a:xfrm>
            <a:off x="5230368" y="4535424"/>
            <a:ext cx="630936" cy="630936"/>
          </a:xfrm>
        </p:spPr>
        <p:txBody>
          <a:bodyPr anchor="ctr"/>
          <a:lstStyle>
            <a:lvl1pPr marL="0" indent="0" algn="ctr">
              <a:buNone/>
              <a:defRPr sz="1000"/>
            </a:lvl1pPr>
          </a:lstStyle>
          <a:p>
            <a:r>
              <a:rPr lang="en-US" noProof="0"/>
              <a:t>Icon</a:t>
            </a:r>
          </a:p>
        </p:txBody>
      </p:sp>
      <p:sp>
        <p:nvSpPr>
          <p:cNvPr id="54" name="Subhead 3">
            <a:extLst>
              <a:ext uri="{FF2B5EF4-FFF2-40B4-BE49-F238E27FC236}">
                <a16:creationId xmlns:a16="http://schemas.microsoft.com/office/drawing/2014/main" id="{A0BF1E16-588E-C627-BF9B-7EA35638C4E4}"/>
              </a:ext>
            </a:extLst>
          </p:cNvPr>
          <p:cNvSpPr>
            <a:spLocks noGrp="1"/>
          </p:cNvSpPr>
          <p:nvPr>
            <p:ph type="body" sz="quarter" idx="57" hasCustomPrompt="1"/>
          </p:nvPr>
        </p:nvSpPr>
        <p:spPr bwMode="blackGray">
          <a:xfrm>
            <a:off x="6062472"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0" name="Text 3">
            <a:extLst>
              <a:ext uri="{FF2B5EF4-FFF2-40B4-BE49-F238E27FC236}">
                <a16:creationId xmlns:a16="http://schemas.microsoft.com/office/drawing/2014/main" id="{50A53214-5C34-8950-BF96-D03911AE4C0B}"/>
              </a:ext>
            </a:extLst>
          </p:cNvPr>
          <p:cNvSpPr>
            <a:spLocks noGrp="1"/>
          </p:cNvSpPr>
          <p:nvPr>
            <p:ph type="body" sz="half" idx="53" hasCustomPrompt="1"/>
          </p:nvPr>
        </p:nvSpPr>
        <p:spPr>
          <a:xfrm>
            <a:off x="6062472" y="499262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7" name="Straight Connector 3">
            <a:extLst>
              <a:ext uri="{FF2B5EF4-FFF2-40B4-BE49-F238E27FC236}">
                <a16:creationId xmlns:a16="http://schemas.microsoft.com/office/drawing/2014/main" id="{F7132438-85FC-1137-7B7B-9B9EA4C580C3}"/>
              </a:ext>
              <a:ext uri="{C183D7F6-B498-43B3-948B-1728B52AA6E4}">
                <adec:decorative xmlns:adec="http://schemas.microsoft.com/office/drawing/2017/decorative" val="1"/>
              </a:ext>
            </a:extLst>
          </p:cNvPr>
          <p:cNvCxnSpPr>
            <a:cxnSpLocks/>
          </p:cNvCxnSpPr>
          <p:nvPr userDrawn="1"/>
        </p:nvCxnSpPr>
        <p:spPr bwMode="black">
          <a:xfrm>
            <a:off x="5229225"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3" name="Icon 4">
            <a:extLst>
              <a:ext uri="{FF2B5EF4-FFF2-40B4-BE49-F238E27FC236}">
                <a16:creationId xmlns:a16="http://schemas.microsoft.com/office/drawing/2014/main" id="{70002A86-4C26-F38F-2EFD-8241FC29892D}"/>
              </a:ext>
              <a:ext uri="{C183D7F6-B498-43B3-948B-1728B52AA6E4}">
                <adec:decorative xmlns:adec="http://schemas.microsoft.com/office/drawing/2017/decorative" val="1"/>
              </a:ext>
            </a:extLst>
          </p:cNvPr>
          <p:cNvSpPr>
            <a:spLocks noGrp="1"/>
          </p:cNvSpPr>
          <p:nvPr>
            <p:ph type="pic" sz="quarter" idx="49" hasCustomPrompt="1"/>
          </p:nvPr>
        </p:nvSpPr>
        <p:spPr>
          <a:xfrm>
            <a:off x="8842248" y="1271016"/>
            <a:ext cx="630936" cy="630936"/>
          </a:xfrm>
        </p:spPr>
        <p:txBody>
          <a:bodyPr anchor="ctr"/>
          <a:lstStyle>
            <a:lvl1pPr marL="0" indent="0" algn="ctr">
              <a:buNone/>
              <a:defRPr sz="1000"/>
            </a:lvl1pPr>
          </a:lstStyle>
          <a:p>
            <a:r>
              <a:rPr lang="en-US" noProof="0"/>
              <a:t>Icon</a:t>
            </a:r>
          </a:p>
        </p:txBody>
      </p:sp>
      <p:sp>
        <p:nvSpPr>
          <p:cNvPr id="56" name="Subhead 4">
            <a:extLst>
              <a:ext uri="{FF2B5EF4-FFF2-40B4-BE49-F238E27FC236}">
                <a16:creationId xmlns:a16="http://schemas.microsoft.com/office/drawing/2014/main" id="{0007BDAC-C173-D9EF-84E9-001A5DA358E3}"/>
              </a:ext>
            </a:extLst>
          </p:cNvPr>
          <p:cNvSpPr>
            <a:spLocks noGrp="1"/>
          </p:cNvSpPr>
          <p:nvPr>
            <p:ph type="body" sz="quarter" idx="59" hasCustomPrompt="1"/>
          </p:nvPr>
        </p:nvSpPr>
        <p:spPr bwMode="blackGray">
          <a:xfrm>
            <a:off x="9668256" y="1365773"/>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1" name="Text 4">
            <a:extLst>
              <a:ext uri="{FF2B5EF4-FFF2-40B4-BE49-F238E27FC236}">
                <a16:creationId xmlns:a16="http://schemas.microsoft.com/office/drawing/2014/main" id="{2C25A28F-2A9D-647B-104A-1CCC650A6B30}"/>
              </a:ext>
            </a:extLst>
          </p:cNvPr>
          <p:cNvSpPr>
            <a:spLocks noGrp="1"/>
          </p:cNvSpPr>
          <p:nvPr>
            <p:ph type="body" sz="half" idx="54" hasCustomPrompt="1"/>
          </p:nvPr>
        </p:nvSpPr>
        <p:spPr>
          <a:xfrm>
            <a:off x="9668256" y="1746504"/>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23" name="Straight Connector 4">
            <a:extLst>
              <a:ext uri="{FF2B5EF4-FFF2-40B4-BE49-F238E27FC236}">
                <a16:creationId xmlns:a16="http://schemas.microsoft.com/office/drawing/2014/main" id="{C721AAE0-F92F-D6A3-A2CE-4CEA270A12F1}"/>
              </a:ext>
              <a:ext uri="{C183D7F6-B498-43B3-948B-1728B52AA6E4}">
                <adec:decorative xmlns:adec="http://schemas.microsoft.com/office/drawing/2017/decorative" val="1"/>
              </a:ext>
            </a:extLst>
          </p:cNvPr>
          <p:cNvCxnSpPr>
            <a:cxnSpLocks/>
          </p:cNvCxnSpPr>
          <p:nvPr userDrawn="1"/>
        </p:nvCxnSpPr>
        <p:spPr bwMode="black">
          <a:xfrm>
            <a:off x="8844597" y="2515856"/>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5" name="Icon 5">
            <a:extLst>
              <a:ext uri="{FF2B5EF4-FFF2-40B4-BE49-F238E27FC236}">
                <a16:creationId xmlns:a16="http://schemas.microsoft.com/office/drawing/2014/main" id="{BE125D01-F642-6019-C815-EA6A59F677A2}"/>
              </a:ext>
              <a:ext uri="{C183D7F6-B498-43B3-948B-1728B52AA6E4}">
                <adec:decorative xmlns:adec="http://schemas.microsoft.com/office/drawing/2017/decorative" val="1"/>
              </a:ext>
            </a:extLst>
          </p:cNvPr>
          <p:cNvSpPr>
            <a:spLocks noGrp="1"/>
          </p:cNvSpPr>
          <p:nvPr>
            <p:ph type="pic" sz="quarter" idx="50" hasCustomPrompt="1"/>
          </p:nvPr>
        </p:nvSpPr>
        <p:spPr>
          <a:xfrm>
            <a:off x="8842248" y="2944368"/>
            <a:ext cx="630936" cy="630936"/>
          </a:xfrm>
        </p:spPr>
        <p:txBody>
          <a:bodyPr anchor="ctr"/>
          <a:lstStyle>
            <a:lvl1pPr marL="0" indent="0" algn="ctr">
              <a:buNone/>
              <a:defRPr sz="1000"/>
            </a:lvl1pPr>
          </a:lstStyle>
          <a:p>
            <a:r>
              <a:rPr lang="en-US" noProof="0"/>
              <a:t>Icon</a:t>
            </a:r>
          </a:p>
        </p:txBody>
      </p:sp>
      <p:sp>
        <p:nvSpPr>
          <p:cNvPr id="57" name="Subhead 5">
            <a:extLst>
              <a:ext uri="{FF2B5EF4-FFF2-40B4-BE49-F238E27FC236}">
                <a16:creationId xmlns:a16="http://schemas.microsoft.com/office/drawing/2014/main" id="{7425A5E9-4B64-BE58-0A5B-D2523FBD2396}"/>
              </a:ext>
            </a:extLst>
          </p:cNvPr>
          <p:cNvSpPr>
            <a:spLocks noGrp="1"/>
          </p:cNvSpPr>
          <p:nvPr>
            <p:ph type="body" sz="quarter" idx="60" hasCustomPrompt="1"/>
          </p:nvPr>
        </p:nvSpPr>
        <p:spPr bwMode="blackGray">
          <a:xfrm>
            <a:off x="9668256" y="2997107"/>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2" name="Text 5">
            <a:extLst>
              <a:ext uri="{FF2B5EF4-FFF2-40B4-BE49-F238E27FC236}">
                <a16:creationId xmlns:a16="http://schemas.microsoft.com/office/drawing/2014/main" id="{2A9572EB-DAFA-71E0-F06C-3C5018097CEC}"/>
              </a:ext>
            </a:extLst>
          </p:cNvPr>
          <p:cNvSpPr>
            <a:spLocks noGrp="1"/>
          </p:cNvSpPr>
          <p:nvPr>
            <p:ph type="body" sz="half" idx="55" hasCustomPrompt="1"/>
          </p:nvPr>
        </p:nvSpPr>
        <p:spPr>
          <a:xfrm>
            <a:off x="9668256" y="3374136"/>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0" name="Straight Connector 5">
            <a:extLst>
              <a:ext uri="{FF2B5EF4-FFF2-40B4-BE49-F238E27FC236}">
                <a16:creationId xmlns:a16="http://schemas.microsoft.com/office/drawing/2014/main" id="{38025CEC-6A64-44F9-BC3B-1AC558272A47}"/>
              </a:ext>
              <a:ext uri="{C183D7F6-B498-43B3-948B-1728B52AA6E4}">
                <adec:decorative xmlns:adec="http://schemas.microsoft.com/office/drawing/2017/decorative" val="1"/>
              </a:ext>
            </a:extLst>
          </p:cNvPr>
          <p:cNvCxnSpPr>
            <a:cxnSpLocks/>
          </p:cNvCxnSpPr>
          <p:nvPr userDrawn="1"/>
        </p:nvCxnSpPr>
        <p:spPr bwMode="black">
          <a:xfrm>
            <a:off x="8844597" y="4139240"/>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47" name="Icon 6">
            <a:extLst>
              <a:ext uri="{FF2B5EF4-FFF2-40B4-BE49-F238E27FC236}">
                <a16:creationId xmlns:a16="http://schemas.microsoft.com/office/drawing/2014/main" id="{1B6A14F2-55DB-52D8-8B7E-E1BF230F4080}"/>
              </a:ext>
              <a:ext uri="{C183D7F6-B498-43B3-948B-1728B52AA6E4}">
                <adec:decorative xmlns:adec="http://schemas.microsoft.com/office/drawing/2017/decorative" val="1"/>
              </a:ext>
            </a:extLst>
          </p:cNvPr>
          <p:cNvSpPr>
            <a:spLocks noGrp="1"/>
          </p:cNvSpPr>
          <p:nvPr>
            <p:ph type="pic" sz="quarter" idx="51" hasCustomPrompt="1"/>
          </p:nvPr>
        </p:nvSpPr>
        <p:spPr>
          <a:xfrm>
            <a:off x="8842248" y="4535424"/>
            <a:ext cx="630936" cy="630936"/>
          </a:xfrm>
        </p:spPr>
        <p:txBody>
          <a:bodyPr anchor="ctr"/>
          <a:lstStyle>
            <a:lvl1pPr marL="0" indent="0" algn="ctr">
              <a:buNone/>
              <a:defRPr sz="1000"/>
            </a:lvl1pPr>
          </a:lstStyle>
          <a:p>
            <a:r>
              <a:rPr lang="en-US" noProof="0"/>
              <a:t>Icon</a:t>
            </a:r>
          </a:p>
        </p:txBody>
      </p:sp>
      <p:sp>
        <p:nvSpPr>
          <p:cNvPr id="58" name="Subhead 6">
            <a:extLst>
              <a:ext uri="{FF2B5EF4-FFF2-40B4-BE49-F238E27FC236}">
                <a16:creationId xmlns:a16="http://schemas.microsoft.com/office/drawing/2014/main" id="{5D0A8C92-4195-7BC5-B4EA-B07FAB0422EE}"/>
              </a:ext>
            </a:extLst>
          </p:cNvPr>
          <p:cNvSpPr>
            <a:spLocks noGrp="1"/>
          </p:cNvSpPr>
          <p:nvPr>
            <p:ph type="body" sz="quarter" idx="61" hasCustomPrompt="1"/>
          </p:nvPr>
        </p:nvSpPr>
        <p:spPr bwMode="blackGray">
          <a:xfrm>
            <a:off x="9668256" y="4619956"/>
            <a:ext cx="1975104" cy="329184"/>
          </a:xfrm>
        </p:spPr>
        <p:txBody>
          <a:bodyPr anchor="ctr"/>
          <a:lstStyle>
            <a:lvl1pPr marL="0" indent="0" algn="l" defTabSz="914400" rtl="0" eaLnBrk="1" latinLnBrk="0" hangingPunct="1">
              <a:lnSpc>
                <a:spcPct val="100000"/>
              </a:lnSpc>
              <a:spcBef>
                <a:spcPts val="0"/>
              </a:spcBef>
              <a:spcAft>
                <a:spcPts val="0"/>
              </a:spcAft>
              <a:buFont typeface="Plus Jakarta Sans" panose="020B0604020202020204" pitchFamily="34" charset="0"/>
              <a:buNone/>
              <a:defRPr lang="en-US" sz="1600" kern="1200" noProof="0" dirty="0">
                <a:solidFill>
                  <a:schemeClr val="tx2"/>
                </a:solidFill>
                <a:latin typeface="Plus Jakarta Sans SemiBold" pitchFamily="2" charset="77"/>
                <a:ea typeface="+mn-ea"/>
                <a:cs typeface="Plus Jakarta Sans SemiBold" pitchFamily="2" charset="77"/>
              </a:defRPr>
            </a:lvl1pPr>
            <a:lvl2pPr>
              <a:defRPr sz="1200">
                <a:latin typeface="Plus Jakarta Sans Medium" pitchFamily="2" charset="0"/>
                <a:cs typeface="Plus Jakarta Sans Medium" pitchFamily="2" charset="0"/>
              </a:defRPr>
            </a:lvl2pPr>
            <a:lvl3pPr>
              <a:defRPr sz="1200">
                <a:latin typeface="Plus Jakarta Sans Medium" pitchFamily="2" charset="0"/>
                <a:cs typeface="Plus Jakarta Sans Medium" pitchFamily="2" charset="0"/>
              </a:defRPr>
            </a:lvl3pPr>
            <a:lvl4pPr>
              <a:defRPr sz="1200">
                <a:latin typeface="Plus Jakarta Sans Medium" pitchFamily="2" charset="0"/>
                <a:cs typeface="Plus Jakarta Sans Medium" pitchFamily="2" charset="0"/>
              </a:defRPr>
            </a:lvl4pPr>
            <a:lvl5pPr>
              <a:defRPr sz="1200">
                <a:latin typeface="Plus Jakarta Sans Medium" pitchFamily="2" charset="0"/>
                <a:cs typeface="Plus Jakarta Sans Medium" pitchFamily="2" charset="0"/>
              </a:defRPr>
            </a:lvl5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Subhead</a:t>
            </a:r>
          </a:p>
        </p:txBody>
      </p:sp>
      <p:sp>
        <p:nvSpPr>
          <p:cNvPr id="53" name="Text 6">
            <a:extLst>
              <a:ext uri="{FF2B5EF4-FFF2-40B4-BE49-F238E27FC236}">
                <a16:creationId xmlns:a16="http://schemas.microsoft.com/office/drawing/2014/main" id="{D36743E4-26DA-1476-4080-1F07C67FD59E}"/>
              </a:ext>
            </a:extLst>
          </p:cNvPr>
          <p:cNvSpPr>
            <a:spLocks noGrp="1"/>
          </p:cNvSpPr>
          <p:nvPr>
            <p:ph type="body" sz="half" idx="56" hasCustomPrompt="1"/>
          </p:nvPr>
        </p:nvSpPr>
        <p:spPr>
          <a:xfrm>
            <a:off x="9668256" y="4991492"/>
            <a:ext cx="1975104" cy="768096"/>
          </a:xfrm>
        </p:spPr>
        <p:txBody>
          <a:bodyPr/>
          <a:lstStyle>
            <a:lvl1pPr marL="0" indent="0">
              <a:buNone/>
              <a:defRPr kumimoji="0" lang="en-GB" sz="1200" b="0" i="0" u="none" strike="noStrike" kern="1200" cap="none" spc="0" normalizeH="0" baseline="0" dirty="0">
                <a:ln>
                  <a:noFill/>
                </a:ln>
                <a:solidFill>
                  <a:schemeClr val="tx2"/>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34" name="Straight Connector 6">
            <a:extLst>
              <a:ext uri="{FF2B5EF4-FFF2-40B4-BE49-F238E27FC236}">
                <a16:creationId xmlns:a16="http://schemas.microsoft.com/office/drawing/2014/main" id="{3646890E-84A5-03EE-A7F0-73B4EDFEB732}"/>
              </a:ext>
              <a:ext uri="{C183D7F6-B498-43B3-948B-1728B52AA6E4}">
                <adec:decorative xmlns:adec="http://schemas.microsoft.com/office/drawing/2017/decorative" val="1"/>
              </a:ext>
            </a:extLst>
          </p:cNvPr>
          <p:cNvCxnSpPr>
            <a:cxnSpLocks/>
          </p:cNvCxnSpPr>
          <p:nvPr userDrawn="1"/>
        </p:nvCxnSpPr>
        <p:spPr bwMode="black">
          <a:xfrm>
            <a:off x="8844597" y="5762624"/>
            <a:ext cx="2798763"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8" name="Footer">
            <a:extLst>
              <a:ext uri="{FF2B5EF4-FFF2-40B4-BE49-F238E27FC236}">
                <a16:creationId xmlns:a16="http://schemas.microsoft.com/office/drawing/2014/main" id="{EA2A0F51-810C-59F0-7B81-0F50BB0EBD99}"/>
              </a:ext>
            </a:extLst>
          </p:cNvPr>
          <p:cNvSpPr>
            <a:spLocks noGrp="1" noRot="1" noMove="1" noResize="1" noEditPoints="1" noAdjustHandles="1" noChangeArrowheads="1" noChangeShapeType="1"/>
          </p:cNvSpPr>
          <p:nvPr>
            <p:ph type="ftr" sz="quarter" idx="11"/>
          </p:nvPr>
        </p:nvSpPr>
        <p:spPr/>
        <p:txBody>
          <a:bodyPr/>
          <a:lstStyle>
            <a:lvl1pPr>
              <a:defRPr>
                <a:solidFill>
                  <a:srgbClr val="512EAB"/>
                </a:solidFill>
              </a:defRPr>
            </a:lvl1pPr>
          </a:lstStyle>
          <a:p>
            <a:r>
              <a:rPr lang="en-US"/>
              <a:t>Copyright 2025 Pearson. All rights reserved.</a:t>
            </a:r>
          </a:p>
        </p:txBody>
      </p:sp>
      <p:sp>
        <p:nvSpPr>
          <p:cNvPr id="9" name="Slide Number">
            <a:extLst>
              <a:ext uri="{FF2B5EF4-FFF2-40B4-BE49-F238E27FC236}">
                <a16:creationId xmlns:a16="http://schemas.microsoft.com/office/drawing/2014/main" id="{8C39C324-6BB7-0039-5EE5-1288F15F0D1A}"/>
              </a:ext>
            </a:extLst>
          </p:cNvPr>
          <p:cNvSpPr>
            <a:spLocks noGrp="1" noRot="1" noMove="1" noResize="1" noEditPoints="1" noAdjustHandles="1" noChangeArrowheads="1" noChangeShapeType="1"/>
          </p:cNvSpPr>
          <p:nvPr>
            <p:ph type="sldNum" sz="quarter" idx="12"/>
          </p:nvPr>
        </p:nvSpPr>
        <p:spPr>
          <a:xfrm>
            <a:off x="9908540" y="6439710"/>
            <a:ext cx="1734820" cy="418290"/>
          </a:xfrm>
        </p:spPr>
        <p:txBody>
          <a:bodyPr/>
          <a:lstStyle>
            <a:lvl1pPr>
              <a:defRPr>
                <a:solidFill>
                  <a:srgbClr val="512EAB"/>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428096364"/>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con with Text and Data x2 A">
    <p:bg bwMode="ltGray">
      <p:bgRef idx="1001">
        <a:schemeClr val="bg1"/>
      </p:bgRef>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550164" y="1058862"/>
            <a:ext cx="5615686" cy="1697037"/>
          </a:xfrm>
        </p:spPr>
        <p:txBody>
          <a:bodyPr/>
          <a:lstStyle>
            <a:lvl1pPr>
              <a:defRPr sz="40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Rounded Rectangle 1">
            <a:extLst>
              <a:ext uri="{FF2B5EF4-FFF2-40B4-BE49-F238E27FC236}">
                <a16:creationId xmlns:a16="http://schemas.microsoft.com/office/drawing/2014/main" id="{D8086842-FA1E-79F4-2549-081CBADC25D1}"/>
              </a:ext>
              <a:ext uri="{C183D7F6-B498-43B3-948B-1728B52AA6E4}">
                <adec:decorative xmlns:adec="http://schemas.microsoft.com/office/drawing/2017/decorative" val="1"/>
              </a:ext>
            </a:extLst>
          </p:cNvPr>
          <p:cNvSpPr/>
          <p:nvPr userDrawn="1"/>
        </p:nvSpPr>
        <p:spPr bwMode="ltGray">
          <a:xfrm>
            <a:off x="548640" y="3429000"/>
            <a:ext cx="2667635" cy="2333626"/>
          </a:xfrm>
          <a:prstGeom prst="roundRect">
            <a:avLst>
              <a:gd name="adj" fmla="val 8037"/>
            </a:avLst>
          </a:prstGeom>
          <a:solidFill>
            <a:srgbClr val="C1BF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5" name="Icon 1">
            <a:extLst>
              <a:ext uri="{FF2B5EF4-FFF2-40B4-BE49-F238E27FC236}">
                <a16:creationId xmlns:a16="http://schemas.microsoft.com/office/drawing/2014/main" id="{99453C8C-2CC1-6F32-0EEF-0BD69EB95ADF}"/>
              </a:ext>
              <a:ext uri="{C183D7F6-B498-43B3-948B-1728B52AA6E4}">
                <adec:decorative xmlns:adec="http://schemas.microsoft.com/office/drawing/2017/decorative" val="1"/>
              </a:ext>
            </a:extLst>
          </p:cNvPr>
          <p:cNvSpPr>
            <a:spLocks noGrp="1"/>
          </p:cNvSpPr>
          <p:nvPr>
            <p:ph type="pic" sz="quarter" idx="46" hasCustomPrompt="1"/>
          </p:nvPr>
        </p:nvSpPr>
        <p:spPr>
          <a:xfrm>
            <a:off x="861513" y="3660204"/>
            <a:ext cx="360644" cy="358830"/>
          </a:xfrm>
        </p:spPr>
        <p:txBody>
          <a:bodyPr anchor="ctr"/>
          <a:lstStyle>
            <a:lvl1pPr marL="0" indent="0" algn="ctr">
              <a:buNone/>
              <a:defRPr sz="1000"/>
            </a:lvl1pPr>
          </a:lstStyle>
          <a:p>
            <a:r>
              <a:rPr lang="en-US" noProof="0"/>
              <a:t>Icon</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861513" y="4151086"/>
            <a:ext cx="2099401"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4" name="Straight Connector 1">
            <a:extLst>
              <a:ext uri="{FF2B5EF4-FFF2-40B4-BE49-F238E27FC236}">
                <a16:creationId xmlns:a16="http://schemas.microsoft.com/office/drawing/2014/main" id="{DEE76BFF-71B0-FA5F-A6DB-23B541DEA007}"/>
              </a:ext>
              <a:ext uri="{C183D7F6-B498-43B3-948B-1728B52AA6E4}">
                <adec:decorative xmlns:adec="http://schemas.microsoft.com/office/drawing/2017/decorative" val="1"/>
              </a:ext>
            </a:extLst>
          </p:cNvPr>
          <p:cNvCxnSpPr>
            <a:cxnSpLocks/>
          </p:cNvCxnSpPr>
          <p:nvPr userDrawn="1"/>
        </p:nvCxnSpPr>
        <p:spPr bwMode="black">
          <a:xfrm>
            <a:off x="861513"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6" name="Emphasis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861513" y="5020763"/>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0" name="Rounded Rectangle 2">
            <a:extLst>
              <a:ext uri="{FF2B5EF4-FFF2-40B4-BE49-F238E27FC236}">
                <a16:creationId xmlns:a16="http://schemas.microsoft.com/office/drawing/2014/main" id="{4B3871BA-7671-DB3E-43F7-9884E19BA8B2}"/>
              </a:ext>
              <a:ext uri="{C183D7F6-B498-43B3-948B-1728B52AA6E4}">
                <adec:decorative xmlns:adec="http://schemas.microsoft.com/office/drawing/2017/decorative" val="1"/>
              </a:ext>
            </a:extLst>
          </p:cNvPr>
          <p:cNvSpPr/>
          <p:nvPr userDrawn="1"/>
        </p:nvSpPr>
        <p:spPr bwMode="ltGray">
          <a:xfrm>
            <a:off x="3356928" y="3429000"/>
            <a:ext cx="2667635" cy="2333626"/>
          </a:xfrm>
          <a:prstGeom prst="roundRect">
            <a:avLst>
              <a:gd name="adj" fmla="val 8037"/>
            </a:avLst>
          </a:prstGeom>
          <a:solidFill>
            <a:srgbClr val="EDECF6"/>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2" name="Icon 2">
            <a:extLst>
              <a:ext uri="{FF2B5EF4-FFF2-40B4-BE49-F238E27FC236}">
                <a16:creationId xmlns:a16="http://schemas.microsoft.com/office/drawing/2014/main" id="{7D5D11B1-D31B-90D8-F009-1DF3353083BB}"/>
              </a:ext>
              <a:ext uri="{C183D7F6-B498-43B3-948B-1728B52AA6E4}">
                <adec:decorative xmlns:adec="http://schemas.microsoft.com/office/drawing/2017/decorative" val="1"/>
              </a:ext>
            </a:extLst>
          </p:cNvPr>
          <p:cNvSpPr>
            <a:spLocks noGrp="1"/>
          </p:cNvSpPr>
          <p:nvPr>
            <p:ph type="pic" sz="quarter" idx="47" hasCustomPrompt="1"/>
          </p:nvPr>
        </p:nvSpPr>
        <p:spPr>
          <a:xfrm>
            <a:off x="3669801" y="3660204"/>
            <a:ext cx="360644" cy="358830"/>
          </a:xfrm>
        </p:spPr>
        <p:txBody>
          <a:bodyPr anchor="ctr"/>
          <a:lstStyle>
            <a:lvl1pPr marL="0" indent="0" algn="ctr">
              <a:buNone/>
              <a:defRPr sz="1000"/>
            </a:lvl1pPr>
          </a:lstStyle>
          <a:p>
            <a:r>
              <a:rPr lang="en-US" noProof="0"/>
              <a:t>Icon</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669801" y="4151086"/>
            <a:ext cx="2073229" cy="798285"/>
          </a:xfrm>
        </p:spPr>
        <p:txBody>
          <a:bodyPr/>
          <a:lstStyle>
            <a:lvl1pPr marL="0" indent="0">
              <a:buNone/>
              <a:defRPr kumimoji="0" lang="en-GB" sz="1400" b="0" i="0" u="none" strike="noStrike" kern="1200" cap="none" spc="0" normalizeH="0" baseline="0" dirty="0">
                <a:ln>
                  <a:noFill/>
                </a:ln>
                <a:solidFill>
                  <a:srgbClr val="0D004D"/>
                </a:solidFill>
                <a:effectLst/>
                <a:uLnTx/>
                <a:uFillTx/>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15" name="Straight Connector 2">
            <a:extLst>
              <a:ext uri="{FF2B5EF4-FFF2-40B4-BE49-F238E27FC236}">
                <a16:creationId xmlns:a16="http://schemas.microsoft.com/office/drawing/2014/main" id="{B92D2906-311B-A86E-3017-E83A4001259C}"/>
              </a:ext>
              <a:ext uri="{C183D7F6-B498-43B3-948B-1728B52AA6E4}">
                <adec:decorative xmlns:adec="http://schemas.microsoft.com/office/drawing/2017/decorative" val="1"/>
              </a:ext>
            </a:extLst>
          </p:cNvPr>
          <p:cNvCxnSpPr>
            <a:cxnSpLocks/>
          </p:cNvCxnSpPr>
          <p:nvPr userDrawn="1"/>
        </p:nvCxnSpPr>
        <p:spPr bwMode="black">
          <a:xfrm>
            <a:off x="3669801" y="4945223"/>
            <a:ext cx="2041889"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7" name="Emphasis 2">
            <a:extLst>
              <a:ext uri="{FF2B5EF4-FFF2-40B4-BE49-F238E27FC236}">
                <a16:creationId xmlns:a16="http://schemas.microsoft.com/office/drawing/2014/main" id="{F39E798C-B808-9EAC-D2A0-1E02EB6AB1BF}"/>
              </a:ext>
              <a:ext uri="{C183D7F6-B498-43B3-948B-1728B52AA6E4}">
                <adec:decorative xmlns:adec="http://schemas.microsoft.com/office/drawing/2017/decorative" val="0"/>
              </a:ext>
            </a:extLst>
          </p:cNvPr>
          <p:cNvSpPr>
            <a:spLocks noGrp="1"/>
          </p:cNvSpPr>
          <p:nvPr>
            <p:ph type="body" sz="half" idx="30" hasCustomPrompt="1"/>
          </p:nvPr>
        </p:nvSpPr>
        <p:spPr>
          <a:xfrm>
            <a:off x="3669801" y="5020763"/>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8034638" y="0"/>
            <a:ext cx="4157362" cy="6857999"/>
          </a:xfrm>
          <a:solidFill>
            <a:srgbClr val="EDECF6"/>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 then ‘Send to Back’</a:t>
            </a:r>
          </a:p>
        </p:txBody>
      </p:sp>
      <p:sp>
        <p:nvSpPr>
          <p:cNvPr id="6" name="Footer">
            <a:extLst>
              <a:ext uri="{FF2B5EF4-FFF2-40B4-BE49-F238E27FC236}">
                <a16:creationId xmlns:a16="http://schemas.microsoft.com/office/drawing/2014/main" id="{51BEA71A-BE37-D5AA-64ED-EDB31A39AE40}"/>
              </a:ext>
            </a:extLst>
          </p:cNvPr>
          <p:cNvSpPr>
            <a:spLocks noGrp="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42653787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con with Text and Data x2 B">
    <p:bg bwMode="gray">
      <p:bgPr>
        <a:solidFill>
          <a:srgbClr val="EDECF6"/>
        </a:solidFill>
        <a:effectLst/>
      </p:bgPr>
    </p:bg>
    <p:spTree>
      <p:nvGrpSpPr>
        <p:cNvPr id="1" name=""/>
        <p:cNvGrpSpPr/>
        <p:nvPr/>
      </p:nvGrpSpPr>
      <p:grpSpPr>
        <a:xfrm>
          <a:off x="0" y="0"/>
          <a:ext cx="0" cy="0"/>
          <a:chOff x="0" y="0"/>
          <a:chExt cx="0" cy="0"/>
        </a:xfrm>
      </p:grpSpPr>
      <p:sp>
        <p:nvSpPr>
          <p:cNvPr id="2" name="Section">
            <a:extLst>
              <a:ext uri="{FF2B5EF4-FFF2-40B4-BE49-F238E27FC236}">
                <a16:creationId xmlns:a16="http://schemas.microsoft.com/office/drawing/2014/main" id="{4CCDD28A-023B-F35D-B686-793D5175B47D}"/>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8" name="Title">
            <a:extLst>
              <a:ext uri="{FF2B5EF4-FFF2-40B4-BE49-F238E27FC236}">
                <a16:creationId xmlns:a16="http://schemas.microsoft.com/office/drawing/2014/main" id="{BD66E5D9-89E4-452D-81E9-305BE3BC55CC}"/>
              </a:ext>
            </a:extLst>
          </p:cNvPr>
          <p:cNvSpPr>
            <a:spLocks noGrp="1"/>
          </p:cNvSpPr>
          <p:nvPr>
            <p:ph type="title" hasCustomPrompt="1"/>
          </p:nvPr>
        </p:nvSpPr>
        <p:spPr>
          <a:xfrm>
            <a:off x="1482725" y="1731964"/>
            <a:ext cx="4260306" cy="1345066"/>
          </a:xfrm>
        </p:spPr>
        <p:txBody>
          <a:bodyPr/>
          <a:lstStyle>
            <a:lvl1pPr>
              <a:defRPr sz="3200"/>
            </a:lvl1pPr>
          </a:lstStyle>
          <a:p>
            <a:r>
              <a:rPr lang="en-US" noProof="0"/>
              <a:t>Place headline here, lorem ipsum dolor sit </a:t>
            </a:r>
            <a:r>
              <a:rPr lang="en-US" noProof="0" err="1"/>
              <a:t>amet</a:t>
            </a:r>
            <a:r>
              <a:rPr lang="en-US" noProof="0"/>
              <a:t> </a:t>
            </a:r>
            <a:r>
              <a:rPr lang="en-US" noProof="0" err="1"/>
              <a:t>adipiscing</a:t>
            </a:r>
            <a:r>
              <a:rPr lang="en-US" noProof="0"/>
              <a:t> </a:t>
            </a:r>
            <a:r>
              <a:rPr lang="en-US" noProof="0" err="1"/>
              <a:t>elit</a:t>
            </a:r>
            <a:endParaRPr lang="en-US" noProof="0"/>
          </a:p>
        </p:txBody>
      </p:sp>
      <p:sp>
        <p:nvSpPr>
          <p:cNvPr id="9" name="Icon 1">
            <a:extLst>
              <a:ext uri="{FF2B5EF4-FFF2-40B4-BE49-F238E27FC236}">
                <a16:creationId xmlns:a16="http://schemas.microsoft.com/office/drawing/2014/main" id="{994A4869-87A3-7BFE-8AAF-9B6832E7CB65}"/>
              </a:ext>
              <a:ext uri="{C183D7F6-B498-43B3-948B-1728B52AA6E4}">
                <adec:decorative xmlns:adec="http://schemas.microsoft.com/office/drawing/2017/decorative" val="1"/>
              </a:ext>
            </a:extLst>
          </p:cNvPr>
          <p:cNvSpPr>
            <a:spLocks noGrp="1"/>
          </p:cNvSpPr>
          <p:nvPr>
            <p:ph type="pic" sz="quarter" idx="46" hasCustomPrompt="1"/>
          </p:nvPr>
        </p:nvSpPr>
        <p:spPr>
          <a:xfrm>
            <a:off x="1488077" y="3684395"/>
            <a:ext cx="530352" cy="527684"/>
          </a:xfrm>
        </p:spPr>
        <p:txBody>
          <a:bodyPr anchor="ctr"/>
          <a:lstStyle>
            <a:lvl1pPr marL="0" indent="0" algn="ctr">
              <a:buNone/>
              <a:defRPr sz="1000"/>
            </a:lvl1pPr>
          </a:lstStyle>
          <a:p>
            <a:r>
              <a:rPr lang="en-US" noProof="0"/>
              <a:t>Icon</a:t>
            </a:r>
          </a:p>
        </p:txBody>
      </p:sp>
      <p:sp>
        <p:nvSpPr>
          <p:cNvPr id="16" name="Subhead 1">
            <a:extLst>
              <a:ext uri="{FF2B5EF4-FFF2-40B4-BE49-F238E27FC236}">
                <a16:creationId xmlns:a16="http://schemas.microsoft.com/office/drawing/2014/main" id="{FEAACE1B-BEAD-3920-329D-328DD0C311A1}"/>
              </a:ext>
            </a:extLst>
          </p:cNvPr>
          <p:cNvSpPr>
            <a:spLocks noGrp="1"/>
          </p:cNvSpPr>
          <p:nvPr>
            <p:ph type="body" sz="half" idx="29" hasCustomPrompt="1"/>
          </p:nvPr>
        </p:nvSpPr>
        <p:spPr>
          <a:xfrm>
            <a:off x="1488077" y="4349617"/>
            <a:ext cx="2099401"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4" name="Text 1">
            <a:extLst>
              <a:ext uri="{FF2B5EF4-FFF2-40B4-BE49-F238E27FC236}">
                <a16:creationId xmlns:a16="http://schemas.microsoft.com/office/drawing/2014/main" id="{9E7D6D48-F720-9A3E-055F-AF9BDA41E722}"/>
              </a:ext>
            </a:extLst>
          </p:cNvPr>
          <p:cNvSpPr>
            <a:spLocks noGrp="1"/>
          </p:cNvSpPr>
          <p:nvPr>
            <p:ph type="body" sz="half" idx="2" hasCustomPrompt="1"/>
          </p:nvPr>
        </p:nvSpPr>
        <p:spPr>
          <a:xfrm>
            <a:off x="1488077" y="4993756"/>
            <a:ext cx="2099401"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sp>
        <p:nvSpPr>
          <p:cNvPr id="10" name="Icon 2">
            <a:extLst>
              <a:ext uri="{FF2B5EF4-FFF2-40B4-BE49-F238E27FC236}">
                <a16:creationId xmlns:a16="http://schemas.microsoft.com/office/drawing/2014/main" id="{BED0C63F-D92F-A8AC-3577-7ECD10DF50F8}"/>
              </a:ext>
              <a:ext uri="{C183D7F6-B498-43B3-948B-1728B52AA6E4}">
                <adec:decorative xmlns:adec="http://schemas.microsoft.com/office/drawing/2017/decorative" val="1"/>
              </a:ext>
            </a:extLst>
          </p:cNvPr>
          <p:cNvSpPr>
            <a:spLocks noGrp="1"/>
          </p:cNvSpPr>
          <p:nvPr>
            <p:ph type="pic" sz="quarter" idx="47" hasCustomPrompt="1"/>
          </p:nvPr>
        </p:nvSpPr>
        <p:spPr>
          <a:xfrm>
            <a:off x="3771401" y="3684395"/>
            <a:ext cx="530352" cy="527684"/>
          </a:xfrm>
        </p:spPr>
        <p:txBody>
          <a:bodyPr anchor="ctr"/>
          <a:lstStyle>
            <a:lvl1pPr marL="0" indent="0" algn="ctr">
              <a:buNone/>
              <a:defRPr sz="1000"/>
            </a:lvl1pPr>
          </a:lstStyle>
          <a:p>
            <a:r>
              <a:rPr lang="en-US" noProof="0"/>
              <a:t>Icon</a:t>
            </a:r>
          </a:p>
        </p:txBody>
      </p:sp>
      <p:sp>
        <p:nvSpPr>
          <p:cNvPr id="17" name="Subhead 2">
            <a:extLst>
              <a:ext uri="{FF2B5EF4-FFF2-40B4-BE49-F238E27FC236}">
                <a16:creationId xmlns:a16="http://schemas.microsoft.com/office/drawing/2014/main" id="{F39E798C-B808-9EAC-D2A0-1E02EB6AB1BF}"/>
              </a:ext>
            </a:extLst>
          </p:cNvPr>
          <p:cNvSpPr>
            <a:spLocks noGrp="1"/>
          </p:cNvSpPr>
          <p:nvPr>
            <p:ph type="body" sz="half" idx="30" hasCustomPrompt="1"/>
          </p:nvPr>
        </p:nvSpPr>
        <p:spPr>
          <a:xfrm>
            <a:off x="3771401" y="4349617"/>
            <a:ext cx="2073229" cy="598988"/>
          </a:xfrm>
        </p:spPr>
        <p:txBody>
          <a:bodyPr/>
          <a:lstStyle>
            <a:lvl1pPr marL="0" indent="0">
              <a:buNone/>
              <a:defRPr kumimoji="0" lang="en-GB" sz="4000" b="0" i="0" u="none" strike="noStrike" kern="1200" cap="none" spc="0" normalizeH="0" baseline="0" dirty="0">
                <a:ln>
                  <a:noFill/>
                </a:ln>
                <a:solidFill>
                  <a:srgbClr val="512EAB"/>
                </a:solidFill>
                <a:effectLst/>
                <a:uLnTx/>
                <a:uFillTx/>
                <a:latin typeface="Plus Jakarta Sans SemiBold" panose="020B0609020204030204"/>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XX%</a:t>
            </a:r>
          </a:p>
        </p:txBody>
      </p:sp>
      <p:sp>
        <p:nvSpPr>
          <p:cNvPr id="11" name="Text 2">
            <a:extLst>
              <a:ext uri="{FF2B5EF4-FFF2-40B4-BE49-F238E27FC236}">
                <a16:creationId xmlns:a16="http://schemas.microsoft.com/office/drawing/2014/main" id="{C7E6DEAE-07EC-BA82-0D28-AB61E76AA023}"/>
              </a:ext>
            </a:extLst>
          </p:cNvPr>
          <p:cNvSpPr>
            <a:spLocks noGrp="1"/>
          </p:cNvSpPr>
          <p:nvPr>
            <p:ph type="body" sz="half" idx="28" hasCustomPrompt="1"/>
          </p:nvPr>
        </p:nvSpPr>
        <p:spPr>
          <a:xfrm>
            <a:off x="3771401" y="4993756"/>
            <a:ext cx="2073229" cy="598989"/>
          </a:xfrm>
        </p:spPr>
        <p:txBody>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lang="en-GB" sz="1200" kern="1200" dirty="0">
                <a:solidFill>
                  <a:schemeClr val="tx2"/>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US" noProof="0"/>
              <a:t>Place text here </a:t>
            </a:r>
          </a:p>
        </p:txBody>
      </p:sp>
      <p:cxnSp>
        <p:nvCxnSpPr>
          <p:cNvPr id="5" name="Straight Connector">
            <a:extLst>
              <a:ext uri="{FF2B5EF4-FFF2-40B4-BE49-F238E27FC236}">
                <a16:creationId xmlns:a16="http://schemas.microsoft.com/office/drawing/2014/main" id="{BD220C2B-AB8E-9F7A-0E6F-38DC50148B2D}"/>
              </a:ext>
              <a:ext uri="{C183D7F6-B498-43B3-948B-1728B52AA6E4}">
                <adec:decorative xmlns:adec="http://schemas.microsoft.com/office/drawing/2017/decorative" val="1"/>
              </a:ext>
            </a:extLst>
          </p:cNvPr>
          <p:cNvCxnSpPr>
            <a:cxnSpLocks/>
          </p:cNvCxnSpPr>
          <p:nvPr userDrawn="1"/>
        </p:nvCxnSpPr>
        <p:spPr bwMode="black">
          <a:xfrm>
            <a:off x="1485265" y="5769910"/>
            <a:ext cx="4151742"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3" name="Picture">
            <a:extLst>
              <a:ext uri="{FF2B5EF4-FFF2-40B4-BE49-F238E27FC236}">
                <a16:creationId xmlns:a16="http://schemas.microsoft.com/office/drawing/2014/main" id="{CFE04DBC-D39A-6D3D-392C-E7AA745D0C75}"/>
              </a:ext>
              <a:ext uri="{C183D7F6-B498-43B3-948B-1728B52AA6E4}">
                <adec:decorative xmlns:adec="http://schemas.microsoft.com/office/drawing/2017/decorative" val="1"/>
              </a:ext>
            </a:extLst>
          </p:cNvPr>
          <p:cNvSpPr>
            <a:spLocks noGrp="1"/>
          </p:cNvSpPr>
          <p:nvPr>
            <p:ph type="pic" idx="1" hasCustomPrompt="1"/>
          </p:nvPr>
        </p:nvSpPr>
        <p:spPr bwMode="gray">
          <a:xfrm>
            <a:off x="6165850" y="1096963"/>
            <a:ext cx="4540250" cy="4665662"/>
          </a:xfrm>
          <a:prstGeom prst="roundRect">
            <a:avLst>
              <a:gd name="adj" fmla="val 4080"/>
            </a:avLst>
          </a:prstGeom>
          <a:solidFill>
            <a:srgbClr val="C1BFFF"/>
          </a:solidFill>
        </p:spPr>
        <p:txBody>
          <a:bodyPr tIns="91440" bIns="0" anchor="t" anchorCtr="0"/>
          <a:lstStyle>
            <a:lvl1pPr marL="0" indent="0" algn="ctr">
              <a:spcAft>
                <a:spcPts val="0"/>
              </a:spcAft>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Add picture here</a:t>
            </a:r>
          </a:p>
        </p:txBody>
      </p:sp>
      <p:sp>
        <p:nvSpPr>
          <p:cNvPr id="6" name="Footer">
            <a:extLst>
              <a:ext uri="{FF2B5EF4-FFF2-40B4-BE49-F238E27FC236}">
                <a16:creationId xmlns:a16="http://schemas.microsoft.com/office/drawing/2014/main" id="{51BEA71A-BE37-D5AA-64ED-EDB31A39AE40}"/>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7" name="Slide Number">
            <a:extLst>
              <a:ext uri="{FF2B5EF4-FFF2-40B4-BE49-F238E27FC236}">
                <a16:creationId xmlns:a16="http://schemas.microsoft.com/office/drawing/2014/main" id="{4CBBBA1B-5AA2-CB43-B59E-6C0DD9571941}"/>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316941588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am Profile x4 Dark">
    <p:bg bwMode="gray">
      <p:bgRef idx="1001">
        <a:schemeClr val="bg2"/>
      </p:bgRef>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21EE0CFA-B51D-C635-D6A4-AB3B22C38E0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0D004D"/>
              </a:gs>
              <a:gs pos="100000">
                <a:srgbClr val="512EAB"/>
              </a:gs>
            </a:gsLst>
            <a:lin ang="0" scaled="1"/>
            <a:tileRect/>
          </a:gradFill>
          <a:ln w="20455" cap="flat">
            <a:noFill/>
            <a:prstDash val="solid"/>
            <a:miter/>
          </a:ln>
        </p:spPr>
        <p:txBody>
          <a:bodyPr wrap="square" rtlCol="0" anchor="ctr">
            <a:noAutofit/>
          </a:bodyPr>
          <a:lstStyle/>
          <a:p>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bwMode="white">
          <a:xfrm>
            <a:off x="550164" y="0"/>
            <a:ext cx="3607200" cy="547200"/>
          </a:xfrm>
        </p:spPr>
        <p:txBody>
          <a:bodyPr anchor="ctr" anchorCtr="0"/>
          <a:lstStyle>
            <a:lvl1pPr marL="0" indent="0">
              <a:spcAft>
                <a:spcPts val="0"/>
              </a:spcAft>
              <a:buNone/>
              <a:defRPr lang="en-US" sz="1000" kern="1200" cap="all" baseline="0" dirty="0">
                <a:solidFill>
                  <a:srgbClr val="C1BFFF"/>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bwMode="white">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inv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bwMode="white">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bwMode="white">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bwMode="white">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inv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bwMode="white">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bwMode="white">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bwMode="white">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inv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bwMode="white">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bwMode="white">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bwMode="white">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inv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solidFill>
                  <a:schemeClr val="bg2"/>
                </a:solidFill>
              </a:defRPr>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bwMode="white">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bwMode="white">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bwMode="white">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7723783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am Profile x4">
    <p:bg bwMode="ltGray">
      <p:bgPr>
        <a:solidFill>
          <a:srgbClr val="EDECF6"/>
        </a:solidFill>
        <a:effectLst/>
      </p:bgPr>
    </p:bg>
    <p:spTree>
      <p:nvGrpSpPr>
        <p:cNvPr id="1" name=""/>
        <p:cNvGrpSpPr/>
        <p:nvPr/>
      </p:nvGrpSpPr>
      <p:grpSpPr>
        <a:xfrm>
          <a:off x="0" y="0"/>
          <a:ext cx="0" cy="0"/>
          <a:chOff x="0" y="0"/>
          <a:chExt cx="0" cy="0"/>
        </a:xfrm>
      </p:grpSpPr>
      <p:sp>
        <p:nvSpPr>
          <p:cNvPr id="3" name="Line Waves">
            <a:extLst>
              <a:ext uri="{FF2B5EF4-FFF2-40B4-BE49-F238E27FC236}">
                <a16:creationId xmlns:a16="http://schemas.microsoft.com/office/drawing/2014/main" id="{D186FDAB-7949-432D-448A-914280C408B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ltGray">
          <a:xfrm>
            <a:off x="0" y="1765261"/>
            <a:ext cx="2324100" cy="4270115"/>
          </a:xfrm>
          <a:custGeom>
            <a:avLst/>
            <a:gdLst>
              <a:gd name="connsiteX0" fmla="*/ 0 w 2324100"/>
              <a:gd name="connsiteY0" fmla="*/ 692727 h 4270115"/>
              <a:gd name="connsiteX1" fmla="*/ 23841 w 2324100"/>
              <a:gd name="connsiteY1" fmla="*/ 731059 h 4270115"/>
              <a:gd name="connsiteX2" fmla="*/ 443757 w 2324100"/>
              <a:gd name="connsiteY2" fmla="*/ 2145682 h 4270115"/>
              <a:gd name="connsiteX3" fmla="*/ 443213 w 2324100"/>
              <a:gd name="connsiteY3" fmla="*/ 2145682 h 4270115"/>
              <a:gd name="connsiteX4" fmla="*/ 31412 w 2324100"/>
              <a:gd name="connsiteY4" fmla="*/ 3546472 h 4270115"/>
              <a:gd name="connsiteX5" fmla="*/ 0 w 2324100"/>
              <a:gd name="connsiteY5" fmla="*/ 3597467 h 4270115"/>
              <a:gd name="connsiteX6" fmla="*/ 0 w 2324100"/>
              <a:gd name="connsiteY6" fmla="*/ 3551763 h 4270115"/>
              <a:gd name="connsiteX7" fmla="*/ 37371 w 2324100"/>
              <a:gd name="connsiteY7" fmla="*/ 3488643 h 4270115"/>
              <a:gd name="connsiteX8" fmla="*/ 417059 w 2324100"/>
              <a:gd name="connsiteY8" fmla="*/ 2145137 h 4270115"/>
              <a:gd name="connsiteX9" fmla="*/ 37371 w 2324100"/>
              <a:gd name="connsiteY9" fmla="*/ 801632 h 4270115"/>
              <a:gd name="connsiteX10" fmla="*/ 0 w 2324100"/>
              <a:gd name="connsiteY10" fmla="*/ 738512 h 4270115"/>
              <a:gd name="connsiteX11" fmla="*/ 0 w 2324100"/>
              <a:gd name="connsiteY11" fmla="*/ 164941 h 4270115"/>
              <a:gd name="connsiteX12" fmla="*/ 53886 w 2324100"/>
              <a:gd name="connsiteY12" fmla="*/ 214190 h 4270115"/>
              <a:gd name="connsiteX13" fmla="*/ 1070357 w 2324100"/>
              <a:gd name="connsiteY13" fmla="*/ 2140779 h 4270115"/>
              <a:gd name="connsiteX14" fmla="*/ 178528 w 2324100"/>
              <a:gd name="connsiteY14" fmla="*/ 3948521 h 4270115"/>
              <a:gd name="connsiteX15" fmla="*/ 0 w 2324100"/>
              <a:gd name="connsiteY15" fmla="*/ 4116957 h 4270115"/>
              <a:gd name="connsiteX16" fmla="*/ 0 w 2324100"/>
              <a:gd name="connsiteY16" fmla="*/ 4077047 h 4270115"/>
              <a:gd name="connsiteX17" fmla="*/ 38919 w 2324100"/>
              <a:gd name="connsiteY17" fmla="*/ 4041827 h 4270115"/>
              <a:gd name="connsiteX18" fmla="*/ 1042569 w 2324100"/>
              <a:gd name="connsiteY18" fmla="*/ 2140234 h 4270115"/>
              <a:gd name="connsiteX19" fmla="*/ 38919 w 2324100"/>
              <a:gd name="connsiteY19" fmla="*/ 238641 h 4270115"/>
              <a:gd name="connsiteX20" fmla="*/ 0 w 2324100"/>
              <a:gd name="connsiteY20" fmla="*/ 203505 h 4270115"/>
              <a:gd name="connsiteX21" fmla="*/ 232349 w 2324100"/>
              <a:gd name="connsiteY21" fmla="*/ 145468 h 4270115"/>
              <a:gd name="connsiteX22" fmla="*/ 624110 w 2324100"/>
              <a:gd name="connsiteY22" fmla="*/ 429345 h 4270115"/>
              <a:gd name="connsiteX23" fmla="*/ 1696956 w 2324100"/>
              <a:gd name="connsiteY23" fmla="*/ 2135330 h 4270115"/>
              <a:gd name="connsiteX24" fmla="*/ 624110 w 2324100"/>
              <a:gd name="connsiteY24" fmla="*/ 3841315 h 4270115"/>
              <a:gd name="connsiteX25" fmla="*/ 275938 w 2324100"/>
              <a:gd name="connsiteY25" fmla="*/ 4096313 h 4270115"/>
              <a:gd name="connsiteX26" fmla="*/ 275938 w 2324100"/>
              <a:gd name="connsiteY26" fmla="*/ 4096859 h 4270115"/>
              <a:gd name="connsiteX27" fmla="*/ 2296312 w 2324100"/>
              <a:gd name="connsiteY27" fmla="*/ 2130971 h 4270115"/>
              <a:gd name="connsiteX28" fmla="*/ 232349 w 2324100"/>
              <a:gd name="connsiteY28" fmla="*/ 145468 h 4270115"/>
              <a:gd name="connsiteX29" fmla="*/ 0 w 2324100"/>
              <a:gd name="connsiteY29" fmla="*/ 0 h 4270115"/>
              <a:gd name="connsiteX30" fmla="*/ 101580 w 2324100"/>
              <a:gd name="connsiteY30" fmla="*/ 60469 h 4270115"/>
              <a:gd name="connsiteX31" fmla="*/ 1190228 w 2324100"/>
              <a:gd name="connsiteY31" fmla="*/ 638575 h 4270115"/>
              <a:gd name="connsiteX32" fmla="*/ 1190773 w 2324100"/>
              <a:gd name="connsiteY32" fmla="*/ 638575 h 4270115"/>
              <a:gd name="connsiteX33" fmla="*/ 2324100 w 2324100"/>
              <a:gd name="connsiteY33" fmla="*/ 2129882 h 4270115"/>
              <a:gd name="connsiteX34" fmla="*/ 1190773 w 2324100"/>
              <a:gd name="connsiteY34" fmla="*/ 3621188 h 4270115"/>
              <a:gd name="connsiteX35" fmla="*/ 144624 w 2324100"/>
              <a:gd name="connsiteY35" fmla="*/ 4182403 h 4270115"/>
              <a:gd name="connsiteX36" fmla="*/ 0 w 2324100"/>
              <a:gd name="connsiteY36" fmla="*/ 4270115 h 4270115"/>
              <a:gd name="connsiteX37" fmla="*/ 0 w 2324100"/>
              <a:gd name="connsiteY37" fmla="*/ 4228907 h 4270115"/>
              <a:gd name="connsiteX38" fmla="*/ 44450 w 2324100"/>
              <a:gd name="connsiteY38" fmla="*/ 4203853 h 4270115"/>
              <a:gd name="connsiteX39" fmla="*/ 133727 w 2324100"/>
              <a:gd name="connsiteY39" fmla="*/ 4157883 h 4270115"/>
              <a:gd name="connsiteX40" fmla="*/ 607218 w 2324100"/>
              <a:gd name="connsiteY40" fmla="*/ 3820065 h 4270115"/>
              <a:gd name="connsiteX41" fmla="*/ 1669713 w 2324100"/>
              <a:gd name="connsiteY41" fmla="*/ 2135330 h 4270115"/>
              <a:gd name="connsiteX42" fmla="*/ 607218 w 2324100"/>
              <a:gd name="connsiteY42" fmla="*/ 450595 h 4270115"/>
              <a:gd name="connsiteX43" fmla="*/ 3930 w 2324100"/>
              <a:gd name="connsiteY43" fmla="*/ 36507 h 4270115"/>
              <a:gd name="connsiteX44" fmla="*/ 0 w 2324100"/>
              <a:gd name="connsiteY44" fmla="*/ 33977 h 4270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324100" h="4270115">
                <a:moveTo>
                  <a:pt x="0" y="692727"/>
                </a:moveTo>
                <a:lnTo>
                  <a:pt x="23841" y="731059"/>
                </a:lnTo>
                <a:cubicBezTo>
                  <a:pt x="271572" y="1154274"/>
                  <a:pt x="443757" y="1636264"/>
                  <a:pt x="443757" y="2145682"/>
                </a:cubicBezTo>
                <a:lnTo>
                  <a:pt x="443213" y="2145682"/>
                </a:lnTo>
                <a:cubicBezTo>
                  <a:pt x="443213" y="2649618"/>
                  <a:pt x="274782" y="3126647"/>
                  <a:pt x="31412" y="3546472"/>
                </a:cubicBezTo>
                <a:lnTo>
                  <a:pt x="0" y="3597467"/>
                </a:lnTo>
                <a:lnTo>
                  <a:pt x="0" y="3551763"/>
                </a:lnTo>
                <a:lnTo>
                  <a:pt x="37371" y="3488643"/>
                </a:lnTo>
                <a:cubicBezTo>
                  <a:pt x="339541" y="2949468"/>
                  <a:pt x="417059" y="2482275"/>
                  <a:pt x="417059" y="2145137"/>
                </a:cubicBezTo>
                <a:cubicBezTo>
                  <a:pt x="417059" y="1808000"/>
                  <a:pt x="339541" y="1340807"/>
                  <a:pt x="37371" y="801632"/>
                </a:cubicBezTo>
                <a:lnTo>
                  <a:pt x="0" y="738512"/>
                </a:lnTo>
                <a:close/>
                <a:moveTo>
                  <a:pt x="0" y="164941"/>
                </a:moveTo>
                <a:lnTo>
                  <a:pt x="53886" y="214190"/>
                </a:lnTo>
                <a:cubicBezTo>
                  <a:pt x="576910" y="709885"/>
                  <a:pt x="1070357" y="1398668"/>
                  <a:pt x="1070357" y="2140779"/>
                </a:cubicBezTo>
                <a:cubicBezTo>
                  <a:pt x="1070357" y="2836509"/>
                  <a:pt x="652556" y="3469204"/>
                  <a:pt x="178528" y="3948521"/>
                </a:cubicBezTo>
                <a:lnTo>
                  <a:pt x="0" y="4116957"/>
                </a:lnTo>
                <a:lnTo>
                  <a:pt x="0" y="4077047"/>
                </a:lnTo>
                <a:lnTo>
                  <a:pt x="38919" y="4041827"/>
                </a:lnTo>
                <a:cubicBezTo>
                  <a:pt x="496609" y="3609746"/>
                  <a:pt x="1042569" y="2929748"/>
                  <a:pt x="1042569" y="2140234"/>
                </a:cubicBezTo>
                <a:cubicBezTo>
                  <a:pt x="1042569" y="1350719"/>
                  <a:pt x="496609" y="670177"/>
                  <a:pt x="38919" y="238641"/>
                </a:cubicBezTo>
                <a:lnTo>
                  <a:pt x="0" y="203505"/>
                </a:lnTo>
                <a:close/>
                <a:moveTo>
                  <a:pt x="232349" y="145468"/>
                </a:moveTo>
                <a:cubicBezTo>
                  <a:pt x="360392" y="229923"/>
                  <a:pt x="493885" y="325275"/>
                  <a:pt x="624110" y="429345"/>
                </a:cubicBezTo>
                <a:cubicBezTo>
                  <a:pt x="1113401" y="819472"/>
                  <a:pt x="1696956" y="1432449"/>
                  <a:pt x="1696956" y="2135330"/>
                </a:cubicBezTo>
                <a:cubicBezTo>
                  <a:pt x="1696956" y="2838211"/>
                  <a:pt x="1113401" y="3451189"/>
                  <a:pt x="624110" y="3841315"/>
                </a:cubicBezTo>
                <a:cubicBezTo>
                  <a:pt x="508051" y="3933943"/>
                  <a:pt x="390361" y="4018943"/>
                  <a:pt x="275938" y="4096313"/>
                </a:cubicBezTo>
                <a:lnTo>
                  <a:pt x="275938" y="4096859"/>
                </a:lnTo>
                <a:cubicBezTo>
                  <a:pt x="899813" y="3813527"/>
                  <a:pt x="2296312" y="3055068"/>
                  <a:pt x="2296312" y="2130971"/>
                </a:cubicBezTo>
                <a:cubicBezTo>
                  <a:pt x="2296312" y="1206873"/>
                  <a:pt x="831704" y="411365"/>
                  <a:pt x="232349" y="145468"/>
                </a:cubicBezTo>
                <a:close/>
                <a:moveTo>
                  <a:pt x="0" y="0"/>
                </a:moveTo>
                <a:lnTo>
                  <a:pt x="101580" y="60469"/>
                </a:lnTo>
                <a:cubicBezTo>
                  <a:pt x="309719" y="141109"/>
                  <a:pt x="754333" y="348705"/>
                  <a:pt x="1190228" y="638575"/>
                </a:cubicBezTo>
                <a:lnTo>
                  <a:pt x="1190773" y="638575"/>
                </a:lnTo>
                <a:cubicBezTo>
                  <a:pt x="1707854" y="982387"/>
                  <a:pt x="2324100" y="1520173"/>
                  <a:pt x="2324100" y="2129882"/>
                </a:cubicBezTo>
                <a:cubicBezTo>
                  <a:pt x="2324100" y="2739590"/>
                  <a:pt x="1707854" y="3277375"/>
                  <a:pt x="1190773" y="3621188"/>
                </a:cubicBezTo>
                <a:cubicBezTo>
                  <a:pt x="782121" y="3893077"/>
                  <a:pt x="366931" y="4091955"/>
                  <a:pt x="144624" y="4182403"/>
                </a:cubicBezTo>
                <a:lnTo>
                  <a:pt x="0" y="4270115"/>
                </a:lnTo>
                <a:lnTo>
                  <a:pt x="0" y="4228907"/>
                </a:lnTo>
                <a:lnTo>
                  <a:pt x="44450" y="4203853"/>
                </a:lnTo>
                <a:cubicBezTo>
                  <a:pt x="84069" y="4181893"/>
                  <a:pt x="115729" y="4165273"/>
                  <a:pt x="133727" y="4157883"/>
                </a:cubicBezTo>
                <a:cubicBezTo>
                  <a:pt x="283566" y="4062532"/>
                  <a:pt x="444848" y="3949744"/>
                  <a:pt x="607218" y="3820065"/>
                </a:cubicBezTo>
                <a:cubicBezTo>
                  <a:pt x="1092152" y="3433752"/>
                  <a:pt x="1669713" y="2827313"/>
                  <a:pt x="1669713" y="2135330"/>
                </a:cubicBezTo>
                <a:cubicBezTo>
                  <a:pt x="1669713" y="1443347"/>
                  <a:pt x="1092152" y="836907"/>
                  <a:pt x="607218" y="450595"/>
                </a:cubicBezTo>
                <a:cubicBezTo>
                  <a:pt x="452270" y="327114"/>
                  <a:pt x="91661" y="93085"/>
                  <a:pt x="3930" y="36507"/>
                </a:cubicBezTo>
                <a:lnTo>
                  <a:pt x="0" y="33977"/>
                </a:lnTo>
                <a:close/>
              </a:path>
            </a:pathLst>
          </a:custGeom>
          <a:gradFill flip="none" rotWithShape="1">
            <a:gsLst>
              <a:gs pos="0">
                <a:srgbClr val="EDECF6"/>
              </a:gs>
              <a:gs pos="82000">
                <a:srgbClr val="C1BFFF"/>
              </a:gs>
            </a:gsLst>
            <a:lin ang="0" scaled="1"/>
            <a:tileRect/>
          </a:gradFill>
          <a:ln w="20455" cap="flat">
            <a:noFill/>
            <a:prstDash val="solid"/>
            <a:miter/>
          </a:ln>
        </p:spPr>
        <p:txBody>
          <a:bodyPr wrap="square" rtlCol="0" anchor="ctr">
            <a:noAutofit/>
          </a:bodyPr>
          <a:lstStyle/>
          <a:p>
            <a:pPr lvl="0"/>
            <a:endParaRPr lang="en-US" noProof="0"/>
          </a:p>
        </p:txBody>
      </p:sp>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8"/>
            <a:ext cx="1866011" cy="1603381"/>
          </a:xfrm>
        </p:spPr>
        <p:txBody>
          <a:bodyPr/>
          <a:lstStyle/>
          <a:p>
            <a:r>
              <a:rPr lang="en-US" noProof="0"/>
              <a:t>Place headline here</a:t>
            </a:r>
          </a:p>
        </p:txBody>
      </p:sp>
      <p:sp>
        <p:nvSpPr>
          <p:cNvPr id="29" name="Picture 1">
            <a:extLst>
              <a:ext uri="{FF2B5EF4-FFF2-40B4-BE49-F238E27FC236}">
                <a16:creationId xmlns:a16="http://schemas.microsoft.com/office/drawing/2014/main" id="{D8581F6C-6922-071F-CA80-4A7DEBE5C40D}"/>
              </a:ext>
              <a:ext uri="{C183D7F6-B498-43B3-948B-1728B52AA6E4}">
                <adec:decorative xmlns:adec="http://schemas.microsoft.com/office/drawing/2017/decorative" val="1"/>
              </a:ext>
            </a:extLst>
          </p:cNvPr>
          <p:cNvSpPr>
            <a:spLocks noGrp="1"/>
          </p:cNvSpPr>
          <p:nvPr>
            <p:ph type="pic" sz="quarter" idx="28" hasCustomPrompt="1"/>
          </p:nvPr>
        </p:nvSpPr>
        <p:spPr bwMode="gray">
          <a:xfrm>
            <a:off x="2804934"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4" name="Subhead 1">
            <a:extLst>
              <a:ext uri="{FF2B5EF4-FFF2-40B4-BE49-F238E27FC236}">
                <a16:creationId xmlns:a16="http://schemas.microsoft.com/office/drawing/2014/main" id="{BCC06B0D-5D4C-DCF5-57E9-7618AF2949ED}"/>
              </a:ext>
            </a:extLst>
          </p:cNvPr>
          <p:cNvSpPr>
            <a:spLocks noGrp="1"/>
          </p:cNvSpPr>
          <p:nvPr>
            <p:ph type="body" idx="1" hasCustomPrompt="1"/>
          </p:nvPr>
        </p:nvSpPr>
        <p:spPr>
          <a:xfrm>
            <a:off x="2792395"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5" name="Overview 1">
            <a:extLst>
              <a:ext uri="{FF2B5EF4-FFF2-40B4-BE49-F238E27FC236}">
                <a16:creationId xmlns:a16="http://schemas.microsoft.com/office/drawing/2014/main" id="{C7FD8158-E7E5-5628-6617-9E0287C2ACB6}"/>
              </a:ext>
            </a:extLst>
          </p:cNvPr>
          <p:cNvSpPr>
            <a:spLocks noGrp="1"/>
          </p:cNvSpPr>
          <p:nvPr>
            <p:ph type="body" sz="quarter" idx="14" hasCustomPrompt="1"/>
          </p:nvPr>
        </p:nvSpPr>
        <p:spPr>
          <a:xfrm>
            <a:off x="2792395"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6" name="Text 1">
            <a:extLst>
              <a:ext uri="{FF2B5EF4-FFF2-40B4-BE49-F238E27FC236}">
                <a16:creationId xmlns:a16="http://schemas.microsoft.com/office/drawing/2014/main" id="{8029DF93-39A4-DCC9-B520-0C8C8DA19EF8}"/>
              </a:ext>
            </a:extLst>
          </p:cNvPr>
          <p:cNvSpPr>
            <a:spLocks noGrp="1"/>
          </p:cNvSpPr>
          <p:nvPr>
            <p:ph type="body" sz="quarter" idx="33" hasCustomPrompt="1"/>
          </p:nvPr>
        </p:nvSpPr>
        <p:spPr>
          <a:xfrm>
            <a:off x="2792395"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0" name="Picture 2">
            <a:extLst>
              <a:ext uri="{FF2B5EF4-FFF2-40B4-BE49-F238E27FC236}">
                <a16:creationId xmlns:a16="http://schemas.microsoft.com/office/drawing/2014/main" id="{7F1232CD-8F02-2A62-26C1-B866F446AC0A}"/>
              </a:ext>
              <a:ext uri="{C183D7F6-B498-43B3-948B-1728B52AA6E4}">
                <adec:decorative xmlns:adec="http://schemas.microsoft.com/office/drawing/2017/decorative" val="1"/>
              </a:ext>
            </a:extLst>
          </p:cNvPr>
          <p:cNvSpPr>
            <a:spLocks noGrp="1"/>
          </p:cNvSpPr>
          <p:nvPr>
            <p:ph type="pic" sz="quarter" idx="29" hasCustomPrompt="1"/>
          </p:nvPr>
        </p:nvSpPr>
        <p:spPr bwMode="gray">
          <a:xfrm>
            <a:off x="5054052"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37" name="Subhead 2">
            <a:extLst>
              <a:ext uri="{FF2B5EF4-FFF2-40B4-BE49-F238E27FC236}">
                <a16:creationId xmlns:a16="http://schemas.microsoft.com/office/drawing/2014/main" id="{AA29FE22-EC43-8F1F-0422-5140B5E16765}"/>
              </a:ext>
            </a:extLst>
          </p:cNvPr>
          <p:cNvSpPr>
            <a:spLocks noGrp="1"/>
          </p:cNvSpPr>
          <p:nvPr>
            <p:ph type="body" idx="34" hasCustomPrompt="1"/>
          </p:nvPr>
        </p:nvSpPr>
        <p:spPr>
          <a:xfrm>
            <a:off x="5041513"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38" name="Overview 2">
            <a:extLst>
              <a:ext uri="{FF2B5EF4-FFF2-40B4-BE49-F238E27FC236}">
                <a16:creationId xmlns:a16="http://schemas.microsoft.com/office/drawing/2014/main" id="{8762CF4D-2976-7A60-0108-65E18C77EF27}"/>
              </a:ext>
            </a:extLst>
          </p:cNvPr>
          <p:cNvSpPr>
            <a:spLocks noGrp="1"/>
          </p:cNvSpPr>
          <p:nvPr>
            <p:ph type="body" sz="quarter" idx="35" hasCustomPrompt="1"/>
          </p:nvPr>
        </p:nvSpPr>
        <p:spPr>
          <a:xfrm>
            <a:off x="5041513"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39" name="Text 2">
            <a:extLst>
              <a:ext uri="{FF2B5EF4-FFF2-40B4-BE49-F238E27FC236}">
                <a16:creationId xmlns:a16="http://schemas.microsoft.com/office/drawing/2014/main" id="{A4322B94-2975-3571-26B9-CCE8A541E555}"/>
              </a:ext>
            </a:extLst>
          </p:cNvPr>
          <p:cNvSpPr>
            <a:spLocks noGrp="1"/>
          </p:cNvSpPr>
          <p:nvPr>
            <p:ph type="body" sz="quarter" idx="36" hasCustomPrompt="1"/>
          </p:nvPr>
        </p:nvSpPr>
        <p:spPr>
          <a:xfrm>
            <a:off x="5041513"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1" name="Picture 3">
            <a:extLst>
              <a:ext uri="{FF2B5EF4-FFF2-40B4-BE49-F238E27FC236}">
                <a16:creationId xmlns:a16="http://schemas.microsoft.com/office/drawing/2014/main" id="{1A0D2F8A-AF54-62BF-0C4C-4D15A09C40D4}"/>
              </a:ext>
              <a:ext uri="{C183D7F6-B498-43B3-948B-1728B52AA6E4}">
                <adec:decorative xmlns:adec="http://schemas.microsoft.com/office/drawing/2017/decorative" val="1"/>
              </a:ext>
            </a:extLst>
          </p:cNvPr>
          <p:cNvSpPr>
            <a:spLocks noGrp="1"/>
          </p:cNvSpPr>
          <p:nvPr>
            <p:ph type="pic" sz="quarter" idx="30" hasCustomPrompt="1"/>
          </p:nvPr>
        </p:nvSpPr>
        <p:spPr bwMode="gray">
          <a:xfrm>
            <a:off x="7303170" y="1106244"/>
            <a:ext cx="2095200" cy="2876400"/>
          </a:xfrm>
          <a:prstGeom prst="roundRect">
            <a:avLst>
              <a:gd name="adj" fmla="val 7575"/>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0" name="Subhead 3">
            <a:extLst>
              <a:ext uri="{FF2B5EF4-FFF2-40B4-BE49-F238E27FC236}">
                <a16:creationId xmlns:a16="http://schemas.microsoft.com/office/drawing/2014/main" id="{19CCED15-E16C-52B8-D959-6CDFBAB2BC36}"/>
              </a:ext>
            </a:extLst>
          </p:cNvPr>
          <p:cNvSpPr>
            <a:spLocks noGrp="1"/>
          </p:cNvSpPr>
          <p:nvPr>
            <p:ph type="body" idx="37" hasCustomPrompt="1"/>
          </p:nvPr>
        </p:nvSpPr>
        <p:spPr>
          <a:xfrm>
            <a:off x="7290631"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1" name="Overview 3">
            <a:extLst>
              <a:ext uri="{FF2B5EF4-FFF2-40B4-BE49-F238E27FC236}">
                <a16:creationId xmlns:a16="http://schemas.microsoft.com/office/drawing/2014/main" id="{3679B495-B9DF-A4FB-6A13-A2C3377AB7F2}"/>
              </a:ext>
            </a:extLst>
          </p:cNvPr>
          <p:cNvSpPr>
            <a:spLocks noGrp="1"/>
          </p:cNvSpPr>
          <p:nvPr>
            <p:ph type="body" sz="quarter" idx="38" hasCustomPrompt="1"/>
          </p:nvPr>
        </p:nvSpPr>
        <p:spPr>
          <a:xfrm>
            <a:off x="7290631"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2" name="Text 3">
            <a:extLst>
              <a:ext uri="{FF2B5EF4-FFF2-40B4-BE49-F238E27FC236}">
                <a16:creationId xmlns:a16="http://schemas.microsoft.com/office/drawing/2014/main" id="{4C6407FB-88B8-767C-474A-9FA4AF59B9B9}"/>
              </a:ext>
            </a:extLst>
          </p:cNvPr>
          <p:cNvSpPr>
            <a:spLocks noGrp="1"/>
          </p:cNvSpPr>
          <p:nvPr>
            <p:ph type="body" sz="quarter" idx="39" hasCustomPrompt="1"/>
          </p:nvPr>
        </p:nvSpPr>
        <p:spPr>
          <a:xfrm>
            <a:off x="7290631"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32" name="Picture 4">
            <a:extLst>
              <a:ext uri="{FF2B5EF4-FFF2-40B4-BE49-F238E27FC236}">
                <a16:creationId xmlns:a16="http://schemas.microsoft.com/office/drawing/2014/main" id="{8208AA10-657F-1B30-B765-B4F980FADCFA}"/>
              </a:ext>
              <a:ext uri="{C183D7F6-B498-43B3-948B-1728B52AA6E4}">
                <adec:decorative xmlns:adec="http://schemas.microsoft.com/office/drawing/2017/decorative" val="1"/>
              </a:ext>
            </a:extLst>
          </p:cNvPr>
          <p:cNvSpPr>
            <a:spLocks noGrp="1"/>
          </p:cNvSpPr>
          <p:nvPr>
            <p:ph type="pic" sz="quarter" idx="31" hasCustomPrompt="1"/>
          </p:nvPr>
        </p:nvSpPr>
        <p:spPr bwMode="gray">
          <a:xfrm>
            <a:off x="9552288" y="1106244"/>
            <a:ext cx="2095200" cy="2876400"/>
          </a:xfrm>
          <a:prstGeom prst="roundRect">
            <a:avLst>
              <a:gd name="adj" fmla="val 8029"/>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3" name="Subhead 4">
            <a:extLst>
              <a:ext uri="{FF2B5EF4-FFF2-40B4-BE49-F238E27FC236}">
                <a16:creationId xmlns:a16="http://schemas.microsoft.com/office/drawing/2014/main" id="{629CBC16-DFEC-9D43-DD1E-ED8F09DE87B0}"/>
              </a:ext>
            </a:extLst>
          </p:cNvPr>
          <p:cNvSpPr>
            <a:spLocks noGrp="1"/>
          </p:cNvSpPr>
          <p:nvPr>
            <p:ph type="body" idx="40" hasCustomPrompt="1"/>
          </p:nvPr>
        </p:nvSpPr>
        <p:spPr>
          <a:xfrm>
            <a:off x="9539749" y="4175434"/>
            <a:ext cx="2095200" cy="493200"/>
          </a:xfrm>
        </p:spPr>
        <p:txBody>
          <a:bodyPr wrap="none" anchor="t" anchorCtr="0"/>
          <a:lstStyle>
            <a:lvl1pPr marL="0" indent="0">
              <a:spcAft>
                <a:spcPts val="0"/>
              </a:spcAft>
              <a:buNone/>
              <a:defRPr sz="16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err="1"/>
              <a:t>Firstname</a:t>
            </a:r>
            <a:r>
              <a:rPr lang="en-US" noProof="0"/>
              <a:t> </a:t>
            </a:r>
            <a:br>
              <a:rPr lang="en-US" noProof="0"/>
            </a:br>
            <a:r>
              <a:rPr lang="en-US" noProof="0" err="1"/>
              <a:t>Lastname</a:t>
            </a:r>
            <a:endParaRPr lang="en-US" noProof="0"/>
          </a:p>
        </p:txBody>
      </p:sp>
      <p:sp>
        <p:nvSpPr>
          <p:cNvPr id="44" name="Overview 4">
            <a:extLst>
              <a:ext uri="{FF2B5EF4-FFF2-40B4-BE49-F238E27FC236}">
                <a16:creationId xmlns:a16="http://schemas.microsoft.com/office/drawing/2014/main" id="{B1D9EFEF-914A-19D1-0B76-7C3D99E74919}"/>
              </a:ext>
            </a:extLst>
          </p:cNvPr>
          <p:cNvSpPr>
            <a:spLocks noGrp="1"/>
          </p:cNvSpPr>
          <p:nvPr>
            <p:ph type="body" sz="quarter" idx="41" hasCustomPrompt="1"/>
          </p:nvPr>
        </p:nvSpPr>
        <p:spPr>
          <a:xfrm>
            <a:off x="9539749" y="4732768"/>
            <a:ext cx="2095200" cy="4932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Role, Department </a:t>
            </a:r>
            <a:br>
              <a:rPr lang="en-US" noProof="0"/>
            </a:br>
            <a:r>
              <a:rPr lang="en-US" noProof="0"/>
              <a:t>Location</a:t>
            </a:r>
          </a:p>
        </p:txBody>
      </p:sp>
      <p:sp>
        <p:nvSpPr>
          <p:cNvPr id="45" name="Text 4">
            <a:extLst>
              <a:ext uri="{FF2B5EF4-FFF2-40B4-BE49-F238E27FC236}">
                <a16:creationId xmlns:a16="http://schemas.microsoft.com/office/drawing/2014/main" id="{24F6D455-7576-59A9-DB1B-93667C91A436}"/>
              </a:ext>
            </a:extLst>
          </p:cNvPr>
          <p:cNvSpPr>
            <a:spLocks noGrp="1"/>
          </p:cNvSpPr>
          <p:nvPr>
            <p:ph type="body" sz="quarter" idx="42" hasCustomPrompt="1"/>
          </p:nvPr>
        </p:nvSpPr>
        <p:spPr>
          <a:xfrm>
            <a:off x="9539749" y="5214576"/>
            <a:ext cx="2095200" cy="820800"/>
          </a:xfrm>
        </p:spPr>
        <p:txBody>
          <a:bodyPr>
            <a:noAutofit/>
          </a:bodyPr>
          <a:lstStyle>
            <a:lvl1pPr marL="0" indent="0">
              <a:spcBef>
                <a:spcPts val="0"/>
              </a:spcBef>
              <a:spcAft>
                <a:spcPts val="0"/>
              </a:spcAft>
              <a:buNone/>
              <a:defRPr sz="1200"/>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lvl="0"/>
            <a:r>
              <a:rPr lang="en-US" noProof="0"/>
              <a:t>Place short bio here, </a:t>
            </a:r>
            <a:br>
              <a:rPr lang="en-US" noProof="0"/>
            </a:br>
            <a:r>
              <a:rPr lang="en-US" noProof="0"/>
              <a:t>lorem ipsum dolor sit </a:t>
            </a:r>
            <a:r>
              <a:rPr lang="en-US" noProof="0" err="1"/>
              <a:t>amet</a:t>
            </a:r>
            <a:r>
              <a:rPr lang="en-US" noProof="0"/>
              <a:t> </a:t>
            </a:r>
            <a:r>
              <a:rPr lang="en-US" noProof="0" err="1"/>
              <a:t>adipiscing</a:t>
            </a:r>
            <a:r>
              <a:rPr lang="en-US" noProof="0"/>
              <a:t> </a:t>
            </a:r>
            <a:r>
              <a:rPr lang="en-US" noProof="0" err="1"/>
              <a:t>elit</a:t>
            </a:r>
            <a:r>
              <a:rPr lang="en-US" noProof="0"/>
              <a: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28280339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am Profile x8">
    <p:bg bwMode="gray">
      <p:bgPr>
        <a:solidFill>
          <a:srgbClr val="EDECF6"/>
        </a:solidFill>
        <a:effectLst/>
      </p:bgPr>
    </p:bg>
    <p:spTree>
      <p:nvGrpSpPr>
        <p:cNvPr id="1" name=""/>
        <p:cNvGrpSpPr/>
        <p:nvPr/>
      </p:nvGrpSpPr>
      <p:grpSpPr>
        <a:xfrm>
          <a:off x="0" y="0"/>
          <a:ext cx="0" cy="0"/>
          <a:chOff x="0" y="0"/>
          <a:chExt cx="0" cy="0"/>
        </a:xfrm>
      </p:grpSpPr>
      <p:sp>
        <p:nvSpPr>
          <p:cNvPr id="7" name="Section">
            <a:extLst>
              <a:ext uri="{FF2B5EF4-FFF2-40B4-BE49-F238E27FC236}">
                <a16:creationId xmlns:a16="http://schemas.microsoft.com/office/drawing/2014/main" id="{51008C76-10DB-547B-4449-87B5BDB90F4F}"/>
              </a:ext>
            </a:extLst>
          </p:cNvPr>
          <p:cNvSpPr>
            <a:spLocks noGrp="1"/>
          </p:cNvSpPr>
          <p:nvPr>
            <p:ph type="body" sz="quarter" idx="27" hasCustomPrompt="1"/>
          </p:nvPr>
        </p:nvSpPr>
        <p:spPr>
          <a:xfrm>
            <a:off x="550164" y="0"/>
            <a:ext cx="3607200" cy="547200"/>
          </a:xfrm>
        </p:spPr>
        <p:txBody>
          <a:bodyPr anchor="ctr" anchorCtr="0"/>
          <a:lstStyle>
            <a:lvl1pPr marL="0" indent="0">
              <a:spcAft>
                <a:spcPts val="0"/>
              </a:spcAft>
              <a:buNone/>
              <a:defRPr sz="1000" cap="all" baseline="0">
                <a:solidFill>
                  <a:srgbClr val="512EAB"/>
                </a:solidFill>
              </a:defRPr>
            </a:lvl1pPr>
          </a:lstStyle>
          <a:p>
            <a:pPr lvl="0"/>
            <a:r>
              <a:rPr lang="en-US" noProof="0"/>
              <a:t>Section title</a:t>
            </a:r>
          </a:p>
        </p:txBody>
      </p:sp>
      <p:sp>
        <p:nvSpPr>
          <p:cNvPr id="2" name="Title">
            <a:extLst>
              <a:ext uri="{FF2B5EF4-FFF2-40B4-BE49-F238E27FC236}">
                <a16:creationId xmlns:a16="http://schemas.microsoft.com/office/drawing/2014/main" id="{B77DC554-B106-D84B-B0E2-4BB654FA8963}"/>
              </a:ext>
            </a:extLst>
          </p:cNvPr>
          <p:cNvSpPr>
            <a:spLocks noGrp="1"/>
          </p:cNvSpPr>
          <p:nvPr>
            <p:ph type="title" hasCustomPrompt="1"/>
          </p:nvPr>
        </p:nvSpPr>
        <p:spPr>
          <a:xfrm>
            <a:off x="550164" y="1063617"/>
            <a:ext cx="1866011" cy="1833227"/>
          </a:xfrm>
        </p:spPr>
        <p:txBody>
          <a:bodyPr/>
          <a:lstStyle/>
          <a:p>
            <a:r>
              <a:rPr lang="en-US" noProof="0"/>
              <a:t>Place headline here</a:t>
            </a:r>
          </a:p>
        </p:txBody>
      </p:sp>
      <p:sp>
        <p:nvSpPr>
          <p:cNvPr id="38" name="Picture 1">
            <a:extLst>
              <a:ext uri="{FF2B5EF4-FFF2-40B4-BE49-F238E27FC236}">
                <a16:creationId xmlns:a16="http://schemas.microsoft.com/office/drawing/2014/main" id="{FCF693CB-E459-9B7A-F91D-503E1C9FD99E}"/>
              </a:ext>
              <a:ext uri="{C183D7F6-B498-43B3-948B-1728B52AA6E4}">
                <adec:decorative xmlns:adec="http://schemas.microsoft.com/office/drawing/2017/decorative" val="1"/>
              </a:ext>
            </a:extLst>
          </p:cNvPr>
          <p:cNvSpPr>
            <a:spLocks noGrp="1"/>
          </p:cNvSpPr>
          <p:nvPr>
            <p:ph type="pic" sz="quarter" idx="28" hasCustomPrompt="1"/>
          </p:nvPr>
        </p:nvSpPr>
        <p:spPr bwMode="gray">
          <a:xfrm>
            <a:off x="2798064" y="1099650"/>
            <a:ext cx="1125036" cy="1220400"/>
          </a:xfrm>
          <a:prstGeom prst="roundRect">
            <a:avLst>
              <a:gd name="adj" fmla="val 17090"/>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48" name="Subhead 1">
            <a:extLst>
              <a:ext uri="{FF2B5EF4-FFF2-40B4-BE49-F238E27FC236}">
                <a16:creationId xmlns:a16="http://schemas.microsoft.com/office/drawing/2014/main" id="{8782D13E-BBE8-7D50-5CAB-42A4CC72ED7A}"/>
              </a:ext>
            </a:extLst>
          </p:cNvPr>
          <p:cNvSpPr>
            <a:spLocks noGrp="1"/>
          </p:cNvSpPr>
          <p:nvPr>
            <p:ph type="body" idx="1" hasCustomPrompt="1"/>
          </p:nvPr>
        </p:nvSpPr>
        <p:spPr>
          <a:xfrm>
            <a:off x="27980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49" name="Text 1">
            <a:extLst>
              <a:ext uri="{FF2B5EF4-FFF2-40B4-BE49-F238E27FC236}">
                <a16:creationId xmlns:a16="http://schemas.microsoft.com/office/drawing/2014/main" id="{1DB3E539-A488-DFA0-3234-6B510937093E}"/>
              </a:ext>
            </a:extLst>
          </p:cNvPr>
          <p:cNvSpPr>
            <a:spLocks noGrp="1"/>
          </p:cNvSpPr>
          <p:nvPr>
            <p:ph type="body" sz="quarter" idx="38" hasCustomPrompt="1"/>
          </p:nvPr>
        </p:nvSpPr>
        <p:spPr>
          <a:xfrm>
            <a:off x="27980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39" name="Picture 2">
            <a:extLst>
              <a:ext uri="{FF2B5EF4-FFF2-40B4-BE49-F238E27FC236}">
                <a16:creationId xmlns:a16="http://schemas.microsoft.com/office/drawing/2014/main" id="{796EF7E4-4E29-6544-7C51-8C7C7C47D2DC}"/>
              </a:ext>
              <a:ext uri="{C183D7F6-B498-43B3-948B-1728B52AA6E4}">
                <adec:decorative xmlns:adec="http://schemas.microsoft.com/office/drawing/2017/decorative" val="1"/>
              </a:ext>
            </a:extLst>
          </p:cNvPr>
          <p:cNvSpPr>
            <a:spLocks noGrp="1"/>
          </p:cNvSpPr>
          <p:nvPr>
            <p:ph type="pic" sz="quarter" idx="29" hasCustomPrompt="1"/>
          </p:nvPr>
        </p:nvSpPr>
        <p:spPr bwMode="gray">
          <a:xfrm>
            <a:off x="50471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0" name="Subhead 2">
            <a:extLst>
              <a:ext uri="{FF2B5EF4-FFF2-40B4-BE49-F238E27FC236}">
                <a16:creationId xmlns:a16="http://schemas.microsoft.com/office/drawing/2014/main" id="{2374176A-4506-A083-9E73-6413559969C8}"/>
              </a:ext>
            </a:extLst>
          </p:cNvPr>
          <p:cNvSpPr>
            <a:spLocks noGrp="1"/>
          </p:cNvSpPr>
          <p:nvPr>
            <p:ph type="body" idx="39" hasCustomPrompt="1"/>
          </p:nvPr>
        </p:nvSpPr>
        <p:spPr>
          <a:xfrm>
            <a:off x="50471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1" name="Text 2">
            <a:extLst>
              <a:ext uri="{FF2B5EF4-FFF2-40B4-BE49-F238E27FC236}">
                <a16:creationId xmlns:a16="http://schemas.microsoft.com/office/drawing/2014/main" id="{44101478-50BE-FE23-7259-B937FEF837DE}"/>
              </a:ext>
            </a:extLst>
          </p:cNvPr>
          <p:cNvSpPr>
            <a:spLocks noGrp="1"/>
          </p:cNvSpPr>
          <p:nvPr>
            <p:ph type="body" sz="quarter" idx="40" hasCustomPrompt="1"/>
          </p:nvPr>
        </p:nvSpPr>
        <p:spPr>
          <a:xfrm>
            <a:off x="50471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0" name="Picture 3">
            <a:extLst>
              <a:ext uri="{FF2B5EF4-FFF2-40B4-BE49-F238E27FC236}">
                <a16:creationId xmlns:a16="http://schemas.microsoft.com/office/drawing/2014/main" id="{EEBE60E6-201D-1814-0335-D04BBCE8DB0F}"/>
              </a:ext>
              <a:ext uri="{C183D7F6-B498-43B3-948B-1728B52AA6E4}">
                <adec:decorative xmlns:adec="http://schemas.microsoft.com/office/drawing/2017/decorative" val="1"/>
              </a:ext>
            </a:extLst>
          </p:cNvPr>
          <p:cNvSpPr>
            <a:spLocks noGrp="1"/>
          </p:cNvSpPr>
          <p:nvPr>
            <p:ph type="pic" sz="quarter" idx="30" hasCustomPrompt="1"/>
          </p:nvPr>
        </p:nvSpPr>
        <p:spPr bwMode="gray">
          <a:xfrm>
            <a:off x="72962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2" name="Subhead 3">
            <a:extLst>
              <a:ext uri="{FF2B5EF4-FFF2-40B4-BE49-F238E27FC236}">
                <a16:creationId xmlns:a16="http://schemas.microsoft.com/office/drawing/2014/main" id="{E33E2AA9-7545-EB38-FDBF-C788B588FF1C}"/>
              </a:ext>
            </a:extLst>
          </p:cNvPr>
          <p:cNvSpPr>
            <a:spLocks noGrp="1"/>
          </p:cNvSpPr>
          <p:nvPr>
            <p:ph type="body" idx="41" hasCustomPrompt="1"/>
          </p:nvPr>
        </p:nvSpPr>
        <p:spPr>
          <a:xfrm>
            <a:off x="72962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3" name="Text 3">
            <a:extLst>
              <a:ext uri="{FF2B5EF4-FFF2-40B4-BE49-F238E27FC236}">
                <a16:creationId xmlns:a16="http://schemas.microsoft.com/office/drawing/2014/main" id="{0B365463-B278-57EE-FF03-197D34036D2C}"/>
              </a:ext>
            </a:extLst>
          </p:cNvPr>
          <p:cNvSpPr>
            <a:spLocks noGrp="1"/>
          </p:cNvSpPr>
          <p:nvPr>
            <p:ph type="body" sz="quarter" idx="42" hasCustomPrompt="1"/>
          </p:nvPr>
        </p:nvSpPr>
        <p:spPr>
          <a:xfrm>
            <a:off x="72962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1" name="Picture 4">
            <a:extLst>
              <a:ext uri="{FF2B5EF4-FFF2-40B4-BE49-F238E27FC236}">
                <a16:creationId xmlns:a16="http://schemas.microsoft.com/office/drawing/2014/main" id="{7FDBC0CE-62C2-F3A5-CDE0-2E459C85FFEB}"/>
              </a:ext>
              <a:ext uri="{C183D7F6-B498-43B3-948B-1728B52AA6E4}">
                <adec:decorative xmlns:adec="http://schemas.microsoft.com/office/drawing/2017/decorative" val="1"/>
              </a:ext>
            </a:extLst>
          </p:cNvPr>
          <p:cNvSpPr>
            <a:spLocks noGrp="1"/>
          </p:cNvSpPr>
          <p:nvPr>
            <p:ph type="pic" sz="quarter" idx="31" hasCustomPrompt="1"/>
          </p:nvPr>
        </p:nvSpPr>
        <p:spPr bwMode="gray">
          <a:xfrm>
            <a:off x="9545364" y="109965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54" name="Subhead 4">
            <a:extLst>
              <a:ext uri="{FF2B5EF4-FFF2-40B4-BE49-F238E27FC236}">
                <a16:creationId xmlns:a16="http://schemas.microsoft.com/office/drawing/2014/main" id="{28840558-A4A2-38C6-A290-FA8533AAA7B1}"/>
              </a:ext>
            </a:extLst>
          </p:cNvPr>
          <p:cNvSpPr>
            <a:spLocks noGrp="1"/>
          </p:cNvSpPr>
          <p:nvPr>
            <p:ph type="body" idx="43" hasCustomPrompt="1"/>
          </p:nvPr>
        </p:nvSpPr>
        <p:spPr>
          <a:xfrm>
            <a:off x="9545364" y="252139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55" name="Text 4">
            <a:extLst>
              <a:ext uri="{FF2B5EF4-FFF2-40B4-BE49-F238E27FC236}">
                <a16:creationId xmlns:a16="http://schemas.microsoft.com/office/drawing/2014/main" id="{ED0EACE9-8691-278F-25D8-2C1CB9196B9D}"/>
              </a:ext>
            </a:extLst>
          </p:cNvPr>
          <p:cNvSpPr>
            <a:spLocks noGrp="1"/>
          </p:cNvSpPr>
          <p:nvPr>
            <p:ph type="body" sz="quarter" idx="44" hasCustomPrompt="1"/>
          </p:nvPr>
        </p:nvSpPr>
        <p:spPr>
          <a:xfrm>
            <a:off x="9545364" y="307702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8" name="Picture 5">
            <a:extLst>
              <a:ext uri="{FF2B5EF4-FFF2-40B4-BE49-F238E27FC236}">
                <a16:creationId xmlns:a16="http://schemas.microsoft.com/office/drawing/2014/main" id="{E7272750-4C62-CD7F-A178-1D99840D9D71}"/>
              </a:ext>
              <a:ext uri="{C183D7F6-B498-43B3-948B-1728B52AA6E4}">
                <adec:decorative xmlns:adec="http://schemas.microsoft.com/office/drawing/2017/decorative" val="1"/>
              </a:ext>
            </a:extLst>
          </p:cNvPr>
          <p:cNvSpPr>
            <a:spLocks noGrp="1"/>
          </p:cNvSpPr>
          <p:nvPr>
            <p:ph type="pic" sz="quarter" idx="45" hasCustomPrompt="1"/>
          </p:nvPr>
        </p:nvSpPr>
        <p:spPr bwMode="gray">
          <a:xfrm>
            <a:off x="27980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2" name="Subhead 5">
            <a:extLst>
              <a:ext uri="{FF2B5EF4-FFF2-40B4-BE49-F238E27FC236}">
                <a16:creationId xmlns:a16="http://schemas.microsoft.com/office/drawing/2014/main" id="{29EC33A1-05CF-B665-6FBE-68B95609B91E}"/>
              </a:ext>
            </a:extLst>
          </p:cNvPr>
          <p:cNvSpPr>
            <a:spLocks noGrp="1"/>
          </p:cNvSpPr>
          <p:nvPr>
            <p:ph type="body" idx="49" hasCustomPrompt="1"/>
          </p:nvPr>
        </p:nvSpPr>
        <p:spPr>
          <a:xfrm>
            <a:off x="27980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3" name="Text 5">
            <a:extLst>
              <a:ext uri="{FF2B5EF4-FFF2-40B4-BE49-F238E27FC236}">
                <a16:creationId xmlns:a16="http://schemas.microsoft.com/office/drawing/2014/main" id="{480EA46A-54BB-1347-AD5A-3B170302743F}"/>
              </a:ext>
            </a:extLst>
          </p:cNvPr>
          <p:cNvSpPr>
            <a:spLocks noGrp="1"/>
          </p:cNvSpPr>
          <p:nvPr>
            <p:ph type="body" sz="quarter" idx="50" hasCustomPrompt="1"/>
          </p:nvPr>
        </p:nvSpPr>
        <p:spPr>
          <a:xfrm>
            <a:off x="27980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9" name="Picture 6">
            <a:extLst>
              <a:ext uri="{FF2B5EF4-FFF2-40B4-BE49-F238E27FC236}">
                <a16:creationId xmlns:a16="http://schemas.microsoft.com/office/drawing/2014/main" id="{6D5D84B0-90A5-2BFD-DA38-584737E597B6}"/>
              </a:ext>
              <a:ext uri="{C183D7F6-B498-43B3-948B-1728B52AA6E4}">
                <adec:decorative xmlns:adec="http://schemas.microsoft.com/office/drawing/2017/decorative" val="1"/>
              </a:ext>
            </a:extLst>
          </p:cNvPr>
          <p:cNvSpPr>
            <a:spLocks noGrp="1"/>
          </p:cNvSpPr>
          <p:nvPr>
            <p:ph type="pic" sz="quarter" idx="46" hasCustomPrompt="1"/>
          </p:nvPr>
        </p:nvSpPr>
        <p:spPr bwMode="gray">
          <a:xfrm>
            <a:off x="50471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4" name="Subhead 6">
            <a:extLst>
              <a:ext uri="{FF2B5EF4-FFF2-40B4-BE49-F238E27FC236}">
                <a16:creationId xmlns:a16="http://schemas.microsoft.com/office/drawing/2014/main" id="{A63AEA07-115C-CE79-CD19-48208249B682}"/>
              </a:ext>
            </a:extLst>
          </p:cNvPr>
          <p:cNvSpPr>
            <a:spLocks noGrp="1"/>
          </p:cNvSpPr>
          <p:nvPr>
            <p:ph type="body" idx="51" hasCustomPrompt="1"/>
          </p:nvPr>
        </p:nvSpPr>
        <p:spPr>
          <a:xfrm>
            <a:off x="50471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5" name="Text 6">
            <a:extLst>
              <a:ext uri="{FF2B5EF4-FFF2-40B4-BE49-F238E27FC236}">
                <a16:creationId xmlns:a16="http://schemas.microsoft.com/office/drawing/2014/main" id="{AF9FC4EE-65D2-3EA7-D40F-0513BAF3925D}"/>
              </a:ext>
            </a:extLst>
          </p:cNvPr>
          <p:cNvSpPr>
            <a:spLocks noGrp="1"/>
          </p:cNvSpPr>
          <p:nvPr>
            <p:ph type="body" sz="quarter" idx="52" hasCustomPrompt="1"/>
          </p:nvPr>
        </p:nvSpPr>
        <p:spPr>
          <a:xfrm>
            <a:off x="50471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0" name="Picture 7">
            <a:extLst>
              <a:ext uri="{FF2B5EF4-FFF2-40B4-BE49-F238E27FC236}">
                <a16:creationId xmlns:a16="http://schemas.microsoft.com/office/drawing/2014/main" id="{72D392DF-75DE-4A7B-7C0B-0E3E8FCB9070}"/>
              </a:ext>
              <a:ext uri="{C183D7F6-B498-43B3-948B-1728B52AA6E4}">
                <adec:decorative xmlns:adec="http://schemas.microsoft.com/office/drawing/2017/decorative" val="1"/>
              </a:ext>
            </a:extLst>
          </p:cNvPr>
          <p:cNvSpPr>
            <a:spLocks noGrp="1"/>
          </p:cNvSpPr>
          <p:nvPr>
            <p:ph type="pic" sz="quarter" idx="47" hasCustomPrompt="1"/>
          </p:nvPr>
        </p:nvSpPr>
        <p:spPr bwMode="gray">
          <a:xfrm>
            <a:off x="72962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6" name="Subhead 7">
            <a:extLst>
              <a:ext uri="{FF2B5EF4-FFF2-40B4-BE49-F238E27FC236}">
                <a16:creationId xmlns:a16="http://schemas.microsoft.com/office/drawing/2014/main" id="{D77DD3F2-A8EB-3314-6C6D-8F0C1C527063}"/>
              </a:ext>
            </a:extLst>
          </p:cNvPr>
          <p:cNvSpPr>
            <a:spLocks noGrp="1"/>
          </p:cNvSpPr>
          <p:nvPr>
            <p:ph type="body" idx="53" hasCustomPrompt="1"/>
          </p:nvPr>
        </p:nvSpPr>
        <p:spPr>
          <a:xfrm>
            <a:off x="72962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7" name="Text 7">
            <a:extLst>
              <a:ext uri="{FF2B5EF4-FFF2-40B4-BE49-F238E27FC236}">
                <a16:creationId xmlns:a16="http://schemas.microsoft.com/office/drawing/2014/main" id="{3A2879BE-C987-AABA-79A6-2A96C2F43A25}"/>
              </a:ext>
            </a:extLst>
          </p:cNvPr>
          <p:cNvSpPr>
            <a:spLocks noGrp="1"/>
          </p:cNvSpPr>
          <p:nvPr>
            <p:ph type="body" sz="quarter" idx="54" hasCustomPrompt="1"/>
          </p:nvPr>
        </p:nvSpPr>
        <p:spPr>
          <a:xfrm>
            <a:off x="72962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11" name="Picture 8">
            <a:extLst>
              <a:ext uri="{FF2B5EF4-FFF2-40B4-BE49-F238E27FC236}">
                <a16:creationId xmlns:a16="http://schemas.microsoft.com/office/drawing/2014/main" id="{8CCF67AF-DE7D-56DD-0861-DD37407262BF}"/>
              </a:ext>
              <a:ext uri="{C183D7F6-B498-43B3-948B-1728B52AA6E4}">
                <adec:decorative xmlns:adec="http://schemas.microsoft.com/office/drawing/2017/decorative" val="1"/>
              </a:ext>
            </a:extLst>
          </p:cNvPr>
          <p:cNvSpPr>
            <a:spLocks noGrp="1"/>
          </p:cNvSpPr>
          <p:nvPr>
            <p:ph type="pic" sz="quarter" idx="48" hasCustomPrompt="1"/>
          </p:nvPr>
        </p:nvSpPr>
        <p:spPr bwMode="gray">
          <a:xfrm>
            <a:off x="9545364" y="3848820"/>
            <a:ext cx="1125036" cy="1220400"/>
          </a:xfrm>
          <a:prstGeom prst="roundRect">
            <a:avLst/>
          </a:prstGeom>
          <a:solidFill>
            <a:srgbClr val="C1BFFF"/>
          </a:solidFill>
        </p:spPr>
        <p:txBody>
          <a:bodyPr tIns="91440" anchor="t" anchorCtr="0"/>
          <a:lstStyle>
            <a:lvl1pPr marL="0" indent="0" algn="ctr">
              <a:spcAft>
                <a:spcPts val="0"/>
              </a:spcAft>
              <a:buNone/>
              <a:defRPr sz="1400"/>
            </a:lvl1pPr>
          </a:lstStyle>
          <a:p>
            <a:r>
              <a:rPr lang="en-US" noProof="0"/>
              <a:t>Profile picture</a:t>
            </a:r>
          </a:p>
        </p:txBody>
      </p:sp>
      <p:sp>
        <p:nvSpPr>
          <p:cNvPr id="18" name="Subhead 8">
            <a:extLst>
              <a:ext uri="{FF2B5EF4-FFF2-40B4-BE49-F238E27FC236}">
                <a16:creationId xmlns:a16="http://schemas.microsoft.com/office/drawing/2014/main" id="{9A66DEC6-788C-28B7-2C7A-B76C173BCF1F}"/>
              </a:ext>
            </a:extLst>
          </p:cNvPr>
          <p:cNvSpPr>
            <a:spLocks noGrp="1"/>
          </p:cNvSpPr>
          <p:nvPr>
            <p:ph type="body" idx="55" hasCustomPrompt="1"/>
          </p:nvPr>
        </p:nvSpPr>
        <p:spPr>
          <a:xfrm>
            <a:off x="9545364" y="5270569"/>
            <a:ext cx="2095200" cy="435600"/>
          </a:xfrm>
        </p:spPr>
        <p:txBody>
          <a:bodyPr wrap="none" anchor="t" anchorCtr="0"/>
          <a:lstStyle>
            <a:lvl1pPr marL="0" indent="0">
              <a:spcAft>
                <a:spcPts val="0"/>
              </a:spcAft>
              <a:buNone/>
              <a:defRPr kumimoji="0" lang="en-US" sz="1600" b="0" i="0" u="none" strike="noStrike" kern="1200" cap="none" spc="0" normalizeH="0" baseline="0" dirty="0">
                <a:ln>
                  <a:noFill/>
                </a:ln>
                <a:solidFill>
                  <a:srgbClr val="0D004D"/>
                </a:solidFill>
                <a:effectLst/>
                <a:uLnTx/>
                <a:uFillTx/>
                <a:latin typeface="Plus Jakarta Sans SemiBold" panose="020B0609020204030204"/>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err="1"/>
              <a:t>Firstname</a:t>
            </a:r>
            <a:r>
              <a:rPr lang="en-US" noProof="0"/>
              <a:t> </a:t>
            </a:r>
            <a:br>
              <a:rPr lang="en-US" noProof="0"/>
            </a:br>
            <a:r>
              <a:rPr lang="en-US" noProof="0" err="1"/>
              <a:t>Lastname</a:t>
            </a:r>
            <a:endParaRPr lang="en-US" noProof="0"/>
          </a:p>
        </p:txBody>
      </p:sp>
      <p:sp>
        <p:nvSpPr>
          <p:cNvPr id="19" name="Text 8">
            <a:extLst>
              <a:ext uri="{FF2B5EF4-FFF2-40B4-BE49-F238E27FC236}">
                <a16:creationId xmlns:a16="http://schemas.microsoft.com/office/drawing/2014/main" id="{0D38B02E-DC1C-4ACD-EC17-B1CF5BF689F4}"/>
              </a:ext>
            </a:extLst>
          </p:cNvPr>
          <p:cNvSpPr>
            <a:spLocks noGrp="1"/>
          </p:cNvSpPr>
          <p:nvPr>
            <p:ph type="body" sz="quarter" idx="56" hasCustomPrompt="1"/>
          </p:nvPr>
        </p:nvSpPr>
        <p:spPr>
          <a:xfrm>
            <a:off x="9545364" y="5826199"/>
            <a:ext cx="2095200" cy="529200"/>
          </a:xfrm>
        </p:spPr>
        <p:txBody>
          <a:bodyPr>
            <a:noAutofit/>
          </a:bodyPr>
          <a:lstStyle>
            <a:lvl1pPr marL="0" indent="0">
              <a:spcBef>
                <a:spcPts val="0"/>
              </a:spcBef>
              <a:spcAft>
                <a:spcPts val="0"/>
              </a:spcAft>
              <a:buNone/>
              <a:defRPr kumimoji="0" lang="en-US" sz="1200" b="0" i="0" u="none" strike="noStrike" kern="1200" cap="none" spc="0" normalizeH="0" baseline="0" dirty="0">
                <a:ln>
                  <a:noFill/>
                </a:ln>
                <a:solidFill>
                  <a:srgbClr val="0D004D"/>
                </a:solidFill>
                <a:effectLst/>
                <a:uLnTx/>
                <a:uFillTx/>
                <a:latin typeface="+mn-lt"/>
                <a:ea typeface="+mn-ea"/>
                <a:cs typeface="+mn-cs"/>
              </a:defRPr>
            </a:lvl1pPr>
            <a:lvl2pPr marL="0" indent="0">
              <a:spcBef>
                <a:spcPts val="0"/>
              </a:spcBef>
              <a:buNone/>
              <a:defRPr sz="1200"/>
            </a:lvl2pPr>
            <a:lvl3pPr marL="0" indent="0">
              <a:spcBef>
                <a:spcPts val="0"/>
              </a:spcBef>
              <a:buNone/>
              <a:defRPr sz="1200"/>
            </a:lvl3pPr>
            <a:lvl4pPr marL="0" indent="0">
              <a:spcBef>
                <a:spcPts val="0"/>
              </a:spcBef>
              <a:buNone/>
              <a:defRPr sz="1200"/>
            </a:lvl4pPr>
            <a:lvl5pPr marL="0" indent="0">
              <a:spcBef>
                <a:spcPts val="0"/>
              </a:spcBef>
              <a:buNone/>
              <a:defRPr sz="1200"/>
            </a:lvl5pPr>
          </a:lstStyle>
          <a:p>
            <a:pPr marL="0" marR="0" lvl="0" indent="0" algn="l" defTabSz="914400" rtl="0" eaLnBrk="1" fontAlgn="auto" latinLnBrk="0" hangingPunct="1">
              <a:lnSpc>
                <a:spcPct val="100000"/>
              </a:lnSpc>
              <a:spcBef>
                <a:spcPts val="0"/>
              </a:spcBef>
              <a:spcAft>
                <a:spcPts val="0"/>
              </a:spcAft>
              <a:buClrTx/>
              <a:buSzTx/>
              <a:buFont typeface="Plus Jakarta Sans" panose="020B0604020202020204" pitchFamily="34" charset="0"/>
              <a:buNone/>
              <a:tabLst/>
              <a:defRPr/>
            </a:pPr>
            <a:r>
              <a:rPr lang="en-US" noProof="0"/>
              <a:t>Place role, location, or </a:t>
            </a:r>
            <a:br>
              <a:rPr lang="en-US" noProof="0"/>
            </a:br>
            <a:r>
              <a:rPr lang="en-US" noProof="0"/>
              <a:t>short bio here</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noProof="0" smtClean="0"/>
              <a:t>‹#›</a:t>
            </a:fld>
            <a:endParaRPr lang="en-US" noProof="0"/>
          </a:p>
        </p:txBody>
      </p:sp>
    </p:spTree>
    <p:extLst>
      <p:ext uri="{BB962C8B-B14F-4D97-AF65-F5344CB8AC3E}">
        <p14:creationId xmlns:p14="http://schemas.microsoft.com/office/powerpoint/2010/main" val="183748494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losing Slide with Graphic Waves Dark">
    <p:bg>
      <p:bgRef idx="1001">
        <a:schemeClr val="bg2"/>
      </p:bgRef>
    </p:bg>
    <p:spTree>
      <p:nvGrpSpPr>
        <p:cNvPr id="1" name=""/>
        <p:cNvGrpSpPr/>
        <p:nvPr/>
      </p:nvGrpSpPr>
      <p:grpSpPr>
        <a:xfrm>
          <a:off x="0" y="0"/>
          <a:ext cx="0" cy="0"/>
          <a:chOff x="0" y="0"/>
          <a:chExt cx="0" cy="0"/>
        </a:xfrm>
      </p:grpSpPr>
      <p:pic>
        <p:nvPicPr>
          <p:cNvPr id="4" name="Graphic Waves">
            <a:extLst>
              <a:ext uri="{FF2B5EF4-FFF2-40B4-BE49-F238E27FC236}">
                <a16:creationId xmlns:a16="http://schemas.microsoft.com/office/drawing/2014/main" id="{4F4C3458-CE78-0C65-583A-03C31B62B22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6" name="Pearson Logo" descr="Pearson Logo">
            <a:extLst>
              <a:ext uri="{FF2B5EF4-FFF2-40B4-BE49-F238E27FC236}">
                <a16:creationId xmlns:a16="http://schemas.microsoft.com/office/drawing/2014/main" id="{30ED34BB-7EE4-98D6-5DEC-E5D6D9C32FB5}"/>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11" name="Statement">
            <a:extLst>
              <a:ext uri="{FF2B5EF4-FFF2-40B4-BE49-F238E27FC236}">
                <a16:creationId xmlns:a16="http://schemas.microsoft.com/office/drawing/2014/main" id="{D0CDAE2A-83DD-2AD2-8ABE-22F52C8C9CA3}"/>
              </a:ext>
              <a:ext uri="{C183D7F6-B498-43B3-948B-1728B52AA6E4}">
                <adec:decorative xmlns:adec="http://schemas.microsoft.com/office/drawing/2017/decorative" val="0"/>
              </a:ext>
            </a:extLst>
          </p:cNvPr>
          <p:cNvSpPr>
            <a:spLocks noGrp="1"/>
          </p:cNvSpPr>
          <p:nvPr>
            <p:ph type="body" sz="quarter" idx="11" hasCustomPrompt="1"/>
          </p:nvPr>
        </p:nvSpPr>
        <p:spPr bwMode="white">
          <a:xfrm>
            <a:off x="544512" y="1985170"/>
            <a:ext cx="6419850" cy="2882899"/>
          </a:xfrm>
        </p:spPr>
        <p:txBody>
          <a:bodyPr anchor="ctr"/>
          <a:lstStyle>
            <a:lvl1pPr marL="0" indent="0">
              <a:lnSpc>
                <a:spcPct val="90000"/>
              </a:lnSpc>
              <a:buNone/>
              <a:defRPr sz="6000" b="1"/>
            </a:lvl1pPr>
          </a:lstStyle>
          <a:p>
            <a:pPr lvl="0"/>
            <a:r>
              <a:rPr lang="en-US"/>
              <a:t>Place closing statement here.</a:t>
            </a:r>
          </a:p>
        </p:txBody>
      </p:sp>
      <p:sp>
        <p:nvSpPr>
          <p:cNvPr id="3" name="Contact">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4513" y="4869655"/>
            <a:ext cx="4543425" cy="1440657"/>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spTree>
    <p:extLst>
      <p:ext uri="{BB962C8B-B14F-4D97-AF65-F5344CB8AC3E}">
        <p14:creationId xmlns:p14="http://schemas.microsoft.com/office/powerpoint/2010/main" val="983979917"/>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losing Slide with Image Placeholder Dark">
    <p:bg bwMode="gray">
      <p:bgRef idx="1001">
        <a:schemeClr val="bg2"/>
      </p:bgRef>
    </p:bg>
    <p:spTree>
      <p:nvGrpSpPr>
        <p:cNvPr id="1" name=""/>
        <p:cNvGrpSpPr/>
        <p:nvPr/>
      </p:nvGrpSpPr>
      <p:grpSpPr>
        <a:xfrm>
          <a:off x="0" y="0"/>
          <a:ext cx="0" cy="0"/>
          <a:chOff x="0" y="0"/>
          <a:chExt cx="0" cy="0"/>
        </a:xfrm>
      </p:grpSpPr>
      <p:sp>
        <p:nvSpPr>
          <p:cNvPr id="11" name="Title">
            <a:extLst>
              <a:ext uri="{FF2B5EF4-FFF2-40B4-BE49-F238E27FC236}">
                <a16:creationId xmlns:a16="http://schemas.microsoft.com/office/drawing/2014/main" id="{8384F486-3B04-1389-DE66-3371A30E6DE6}"/>
              </a:ext>
            </a:extLst>
          </p:cNvPr>
          <p:cNvSpPr>
            <a:spLocks noGrp="1"/>
          </p:cNvSpPr>
          <p:nvPr>
            <p:ph type="ctrTitle" hasCustomPrompt="1"/>
          </p:nvPr>
        </p:nvSpPr>
        <p:spPr bwMode="black">
          <a:xfrm>
            <a:off x="0" y="-457200"/>
            <a:ext cx="12188952" cy="457200"/>
          </a:xfrm>
        </p:spPr>
        <p:txBody>
          <a:bodyPr anchor="t" anchorCtr="0"/>
          <a:lstStyle>
            <a:lvl1pPr algn="l">
              <a:defRPr sz="3200" b="0">
                <a:solidFill>
                  <a:schemeClr val="accent6"/>
                </a:solidFill>
                <a:latin typeface="+mj-lt"/>
              </a:defRPr>
            </a:lvl1pPr>
          </a:lstStyle>
          <a:p>
            <a:r>
              <a:rPr lang="en-US" noProof="0"/>
              <a:t>Insert offscreen slide title here</a:t>
            </a:r>
          </a:p>
        </p:txBody>
      </p:sp>
      <p:pic>
        <p:nvPicPr>
          <p:cNvPr id="12" name="Pearson Logo" descr="Pearson Logo">
            <a:extLst>
              <a:ext uri="{FF2B5EF4-FFF2-40B4-BE49-F238E27FC236}">
                <a16:creationId xmlns:a16="http://schemas.microsoft.com/office/drawing/2014/main" id="{E5F82EA5-8ACA-3575-748B-08F781F42766}"/>
              </a:ext>
            </a:extLst>
          </p:cNvPr>
          <p:cNvPicPr>
            <a:picLocks noGrp="1" noRot="1" noChangeAspect="1" noMove="1" noResize="1" noEditPoints="1" noAdjustHandles="1" noChangeArrowheads="1" noChangeShapeType="1" noCrop="1"/>
          </p:cNvPicPr>
          <p:nvPr userDrawn="1"/>
        </p:nvPicPr>
        <p:blipFill>
          <a:blip r:embed="rId2">
            <a:extLst>
              <a:ext uri="{96DAC541-7B7A-43D3-8B79-37D633B846F1}">
                <asvg:svgBlip xmlns:asvg="http://schemas.microsoft.com/office/drawing/2016/SVG/main" r:embed="rId3"/>
              </a:ext>
            </a:extLst>
          </a:blip>
          <a:stretch>
            <a:fillRect/>
          </a:stretch>
        </p:blipFill>
        <p:spPr>
          <a:xfrm>
            <a:off x="1343025" y="1096964"/>
            <a:ext cx="2276856" cy="455371"/>
          </a:xfrm>
          <a:prstGeom prst="rect">
            <a:avLst/>
          </a:prstGeom>
        </p:spPr>
      </p:pic>
      <p:sp>
        <p:nvSpPr>
          <p:cNvPr id="2" name="Statement">
            <a:extLst>
              <a:ext uri="{FF2B5EF4-FFF2-40B4-BE49-F238E27FC236}">
                <a16:creationId xmlns:a16="http://schemas.microsoft.com/office/drawing/2014/main" id="{5043BFA6-5CE1-2FDE-0027-3B9EE605CF65}"/>
              </a:ext>
              <a:ext uri="{C183D7F6-B498-43B3-948B-1728B52AA6E4}">
                <adec:decorative xmlns:adec="http://schemas.microsoft.com/office/drawing/2017/decorative" val="0"/>
              </a:ext>
            </a:extLst>
          </p:cNvPr>
          <p:cNvSpPr>
            <a:spLocks noGrp="1"/>
          </p:cNvSpPr>
          <p:nvPr>
            <p:ph type="body" sz="quarter" idx="11" hasCustomPrompt="1"/>
          </p:nvPr>
        </p:nvSpPr>
        <p:spPr bwMode="white">
          <a:xfrm>
            <a:off x="1343025" y="1796776"/>
            <a:ext cx="4681537" cy="2724913"/>
          </a:xfrm>
        </p:spPr>
        <p:txBody>
          <a:bodyPr anchor="ctr"/>
          <a:lstStyle>
            <a:lvl1pPr marL="0" indent="0">
              <a:lnSpc>
                <a:spcPct val="90000"/>
              </a:lnSpc>
              <a:buNone/>
              <a:defRPr sz="6000" b="1"/>
            </a:lvl1pPr>
          </a:lstStyle>
          <a:p>
            <a:pPr lvl="0"/>
            <a:r>
              <a:rPr lang="en-US"/>
              <a:t>Closing statement.</a:t>
            </a:r>
          </a:p>
        </p:txBody>
      </p:sp>
      <p:sp>
        <p:nvSpPr>
          <p:cNvPr id="17" name="Contact">
            <a:extLst>
              <a:ext uri="{FF2B5EF4-FFF2-40B4-BE49-F238E27FC236}">
                <a16:creationId xmlns:a16="http://schemas.microsoft.com/office/drawing/2014/main" id="{411DD343-B04A-AC7E-4B87-39CC7AE94666}"/>
              </a:ext>
            </a:extLst>
          </p:cNvPr>
          <p:cNvSpPr>
            <a:spLocks noGrp="1"/>
          </p:cNvSpPr>
          <p:nvPr>
            <p:ph type="subTitle" idx="1" hasCustomPrompt="1"/>
          </p:nvPr>
        </p:nvSpPr>
        <p:spPr bwMode="white">
          <a:xfrm>
            <a:off x="1343026" y="4676778"/>
            <a:ext cx="3886200" cy="836782"/>
          </a:xfrm>
        </p:spPr>
        <p:txBody>
          <a:bodyPr anchor="b">
            <a:normAutofit/>
          </a:bodyPr>
          <a:lstStyle>
            <a:lvl1pPr marL="0" indent="0" algn="l">
              <a:buNone/>
              <a:defRPr sz="1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contact info here</a:t>
            </a:r>
          </a:p>
        </p:txBody>
      </p:sp>
      <p:cxnSp>
        <p:nvCxnSpPr>
          <p:cNvPr id="7" name="Straight Connector">
            <a:extLst>
              <a:ext uri="{FF2B5EF4-FFF2-40B4-BE49-F238E27FC236}">
                <a16:creationId xmlns:a16="http://schemas.microsoft.com/office/drawing/2014/main" id="{72F25D72-AF6B-A7AA-3326-A2EF6AD5D2A4}"/>
              </a:ext>
              <a:ext uri="{C183D7F6-B498-43B3-948B-1728B52AA6E4}">
                <adec:decorative xmlns:adec="http://schemas.microsoft.com/office/drawing/2017/decorative" val="1"/>
              </a:ext>
            </a:extLst>
          </p:cNvPr>
          <p:cNvCxnSpPr>
            <a:cxnSpLocks/>
          </p:cNvCxnSpPr>
          <p:nvPr userDrawn="1"/>
        </p:nvCxnSpPr>
        <p:spPr bwMode="white">
          <a:xfrm>
            <a:off x="1343025" y="5758001"/>
            <a:ext cx="3886200" cy="0"/>
          </a:xfrm>
          <a:prstGeom prst="line">
            <a:avLst/>
          </a:prstGeom>
          <a:ln w="12700">
            <a:solidFill>
              <a:srgbClr val="512EAB"/>
            </a:solidFill>
          </a:ln>
        </p:spPr>
        <p:style>
          <a:lnRef idx="2">
            <a:schemeClr val="accent1"/>
          </a:lnRef>
          <a:fillRef idx="0">
            <a:schemeClr val="accent1"/>
          </a:fillRef>
          <a:effectRef idx="1">
            <a:schemeClr val="accent1"/>
          </a:effectRef>
          <a:fontRef idx="minor">
            <a:schemeClr val="tx1"/>
          </a:fontRef>
        </p:style>
      </p:cxnSp>
      <p:sp>
        <p:nvSpPr>
          <p:cNvPr id="20" name="Picture">
            <a:extLst>
              <a:ext uri="{FF2B5EF4-FFF2-40B4-BE49-F238E27FC236}">
                <a16:creationId xmlns:a16="http://schemas.microsoft.com/office/drawing/2014/main" id="{4BADEAC3-C0F2-B1F7-76FD-AC496098E828}"/>
              </a:ext>
              <a:ext uri="{C183D7F6-B498-43B3-948B-1728B52AA6E4}">
                <adec:decorative xmlns:adec="http://schemas.microsoft.com/office/drawing/2017/decorative" val="1"/>
              </a:ext>
            </a:extLst>
          </p:cNvPr>
          <p:cNvSpPr>
            <a:spLocks noGrp="1"/>
          </p:cNvSpPr>
          <p:nvPr>
            <p:ph type="pic" sz="quarter" idx="10" hasCustomPrompt="1"/>
          </p:nvPr>
        </p:nvSpPr>
        <p:spPr bwMode="gray">
          <a:xfrm>
            <a:off x="6306441" y="1096965"/>
            <a:ext cx="4540250" cy="4665661"/>
          </a:xfrm>
          <a:custGeom>
            <a:avLst/>
            <a:gdLst>
              <a:gd name="connsiteX0" fmla="*/ 203222 w 4540250"/>
              <a:gd name="connsiteY0" fmla="*/ 0 h 4665661"/>
              <a:gd name="connsiteX1" fmla="*/ 4337028 w 4540250"/>
              <a:gd name="connsiteY1" fmla="*/ 0 h 4665661"/>
              <a:gd name="connsiteX2" fmla="*/ 4540250 w 4540250"/>
              <a:gd name="connsiteY2" fmla="*/ 203222 h 4665661"/>
              <a:gd name="connsiteX3" fmla="*/ 4540250 w 4540250"/>
              <a:gd name="connsiteY3" fmla="*/ 4462439 h 4665661"/>
              <a:gd name="connsiteX4" fmla="*/ 4337028 w 4540250"/>
              <a:gd name="connsiteY4" fmla="*/ 4665661 h 4665661"/>
              <a:gd name="connsiteX5" fmla="*/ 203222 w 4540250"/>
              <a:gd name="connsiteY5" fmla="*/ 4665661 h 4665661"/>
              <a:gd name="connsiteX6" fmla="*/ 0 w 4540250"/>
              <a:gd name="connsiteY6" fmla="*/ 4462439 h 4665661"/>
              <a:gd name="connsiteX7" fmla="*/ 0 w 4540250"/>
              <a:gd name="connsiteY7" fmla="*/ 203222 h 4665661"/>
              <a:gd name="connsiteX8" fmla="*/ 203222 w 4540250"/>
              <a:gd name="connsiteY8" fmla="*/ 0 h 466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40250" h="4665661">
                <a:moveTo>
                  <a:pt x="203222" y="0"/>
                </a:moveTo>
                <a:lnTo>
                  <a:pt x="4337028" y="0"/>
                </a:lnTo>
                <a:cubicBezTo>
                  <a:pt x="4449264" y="0"/>
                  <a:pt x="4540250" y="90986"/>
                  <a:pt x="4540250" y="203222"/>
                </a:cubicBezTo>
                <a:lnTo>
                  <a:pt x="4540250" y="4462439"/>
                </a:lnTo>
                <a:cubicBezTo>
                  <a:pt x="4540250" y="4574675"/>
                  <a:pt x="4449264" y="4665661"/>
                  <a:pt x="4337028" y="4665661"/>
                </a:cubicBezTo>
                <a:lnTo>
                  <a:pt x="203222" y="4665661"/>
                </a:lnTo>
                <a:cubicBezTo>
                  <a:pt x="90986" y="4665661"/>
                  <a:pt x="0" y="4574675"/>
                  <a:pt x="0" y="4462439"/>
                </a:cubicBezTo>
                <a:lnTo>
                  <a:pt x="0" y="203222"/>
                </a:lnTo>
                <a:cubicBezTo>
                  <a:pt x="0" y="90986"/>
                  <a:pt x="90986" y="0"/>
                  <a:pt x="203222" y="0"/>
                </a:cubicBezTo>
                <a:close/>
              </a:path>
            </a:pathLst>
          </a:custGeom>
          <a:solidFill>
            <a:srgbClr val="EDECF6"/>
          </a:solidFill>
        </p:spPr>
        <p:txBody>
          <a:bodyPr wrap="square" tIns="91440" bIns="0">
            <a:noAutofit/>
          </a:bodyPr>
          <a:lstStyle>
            <a:lvl1pPr marL="0" indent="0" algn="ctr">
              <a:buNone/>
              <a:defRPr sz="1400">
                <a:solidFill>
                  <a:srgbClr val="0D004D"/>
                </a:solidFill>
              </a:defRPr>
            </a:lvl1pPr>
          </a:lstStyle>
          <a:p>
            <a:r>
              <a:rPr lang="en-US" noProof="0"/>
              <a:t>Add picture here</a:t>
            </a:r>
          </a:p>
        </p:txBody>
      </p:sp>
    </p:spTree>
    <p:extLst>
      <p:ext uri="{BB962C8B-B14F-4D97-AF65-F5344CB8AC3E}">
        <p14:creationId xmlns:p14="http://schemas.microsoft.com/office/powerpoint/2010/main" val="1747963894"/>
      </p:ext>
    </p:extLst>
  </p:cSld>
  <p:clrMapOvr>
    <a:overrideClrMapping bg1="dk1" tx1="lt1" bg2="dk2" tx2="lt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Grid">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B7CC7DB3-DE38-02F2-976E-AA18EA7C7FA6}"/>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74" name="Rectangle 73">
            <a:extLst>
              <a:ext uri="{FF2B5EF4-FFF2-40B4-BE49-F238E27FC236}">
                <a16:creationId xmlns:a16="http://schemas.microsoft.com/office/drawing/2014/main" id="{30D912AF-5366-A462-ECFC-6DC64435391B}"/>
              </a:ext>
              <a:ext uri="{C183D7F6-B498-43B3-948B-1728B52AA6E4}">
                <adec:decorative xmlns:adec="http://schemas.microsoft.com/office/drawing/2017/decorative" val="1"/>
              </a:ext>
            </a:extLst>
          </p:cNvPr>
          <p:cNvSpPr/>
          <p:nvPr userDrawn="1"/>
        </p:nvSpPr>
        <p:spPr bwMode="gray">
          <a:xfrm>
            <a:off x="0" y="548640"/>
            <a:ext cx="12192000" cy="57607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a:extLst>
              <a:ext uri="{FF2B5EF4-FFF2-40B4-BE49-F238E27FC236}">
                <a16:creationId xmlns:a16="http://schemas.microsoft.com/office/drawing/2014/main" id="{6CD59436-7F91-04C4-7AFF-25CEDA7BE2D7}"/>
              </a:ext>
              <a:ext uri="{C183D7F6-B498-43B3-948B-1728B52AA6E4}">
                <adec:decorative xmlns:adec="http://schemas.microsoft.com/office/drawing/2017/decorative" val="1"/>
              </a:ext>
            </a:extLst>
          </p:cNvPr>
          <p:cNvGrpSpPr/>
          <p:nvPr userDrawn="1"/>
        </p:nvGrpSpPr>
        <p:grpSpPr bwMode="gray">
          <a:xfrm>
            <a:off x="0" y="0"/>
            <a:ext cx="12192000" cy="548640"/>
            <a:chOff x="0" y="1846252"/>
            <a:chExt cx="12192000" cy="548640"/>
          </a:xfrm>
          <a:solidFill>
            <a:schemeClr val="accent2"/>
          </a:solidFill>
        </p:grpSpPr>
        <p:sp>
          <p:nvSpPr>
            <p:cNvPr id="33" name="Rectangle 32">
              <a:extLst>
                <a:ext uri="{FF2B5EF4-FFF2-40B4-BE49-F238E27FC236}">
                  <a16:creationId xmlns:a16="http://schemas.microsoft.com/office/drawing/2014/main" id="{10FA117E-A746-630C-CCAE-F1211190EEF2}"/>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53F83ED-5DF9-C4CC-E76A-162337A6832C}"/>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1461141-4CD1-D4B5-CBB6-F88B569096E9}"/>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1A454BF8-34D4-05E4-0DD0-DD204F707D24}"/>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85FFA258-0896-58C1-ED06-E667B253C438}"/>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2DFA76A2-C2C8-6347-07BD-A546CF3FDFB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C96C1FCC-5CB3-1E08-B0A5-96931818111B}"/>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0EBBF802-C21C-5DB4-6BFE-F2971CCBFCE4}"/>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6C58DFA-AC95-9DA7-4E2A-072F107650E6}"/>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0ECD9A0-F1B5-5A76-F7DC-BA0385225577}"/>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8721BFB8-D5C7-FBD3-CE5A-5F4E19992193}"/>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A9CF49F4-F7BB-5DD6-4704-8D9E918613F7}"/>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B3D5AE9-DFCF-5CBA-740A-0F6B84D020E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1BDF94B1-9716-AEE1-81F9-7290AB8E94C7}"/>
              </a:ext>
              <a:ext uri="{C183D7F6-B498-43B3-948B-1728B52AA6E4}">
                <adec:decorative xmlns:adec="http://schemas.microsoft.com/office/drawing/2017/decorative" val="1"/>
              </a:ext>
            </a:extLst>
          </p:cNvPr>
          <p:cNvGrpSpPr/>
          <p:nvPr userDrawn="1"/>
        </p:nvGrpSpPr>
        <p:grpSpPr bwMode="gray">
          <a:xfrm>
            <a:off x="0" y="6309360"/>
            <a:ext cx="12192000" cy="548640"/>
            <a:chOff x="0" y="1846252"/>
            <a:chExt cx="12192000" cy="548640"/>
          </a:xfrm>
          <a:solidFill>
            <a:schemeClr val="accent2"/>
          </a:solidFill>
        </p:grpSpPr>
        <p:sp>
          <p:nvSpPr>
            <p:cNvPr id="47" name="Rectangle 46">
              <a:extLst>
                <a:ext uri="{FF2B5EF4-FFF2-40B4-BE49-F238E27FC236}">
                  <a16:creationId xmlns:a16="http://schemas.microsoft.com/office/drawing/2014/main" id="{4E291224-AABD-E7C7-0CFC-77EC74647957}"/>
                </a:ext>
              </a:extLst>
            </p:cNvPr>
            <p:cNvSpPr>
              <a:spLocks/>
            </p:cNvSpPr>
            <p:nvPr userDrawn="1"/>
          </p:nvSpPr>
          <p:spPr bwMode="gray">
            <a:xfrm>
              <a:off x="13474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B303E448-6CC1-205D-97AF-A74DB263EA4B}"/>
                </a:ext>
              </a:extLst>
            </p:cNvPr>
            <p:cNvSpPr>
              <a:spLocks/>
            </p:cNvSpPr>
            <p:nvPr userDrawn="1"/>
          </p:nvSpPr>
          <p:spPr bwMode="gray">
            <a:xfrm>
              <a:off x="228346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627F2DED-FED5-8FB7-E13D-33B7875EC0B4}"/>
                </a:ext>
              </a:extLst>
            </p:cNvPr>
            <p:cNvSpPr>
              <a:spLocks/>
            </p:cNvSpPr>
            <p:nvPr userDrawn="1"/>
          </p:nvSpPr>
          <p:spPr bwMode="gray">
            <a:xfrm>
              <a:off x="321945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DFED2E6-5416-0149-38DD-E71BAB019CED}"/>
                </a:ext>
              </a:extLst>
            </p:cNvPr>
            <p:cNvSpPr>
              <a:spLocks/>
            </p:cNvSpPr>
            <p:nvPr userDrawn="1"/>
          </p:nvSpPr>
          <p:spPr bwMode="gray">
            <a:xfrm>
              <a:off x="415544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C7023D3-0260-376C-5EB1-3CB8FAAB8189}"/>
                </a:ext>
              </a:extLst>
            </p:cNvPr>
            <p:cNvSpPr>
              <a:spLocks/>
            </p:cNvSpPr>
            <p:nvPr userDrawn="1"/>
          </p:nvSpPr>
          <p:spPr bwMode="gray">
            <a:xfrm>
              <a:off x="509143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86D4CA3B-E131-5932-34F9-358B7BC3A834}"/>
                </a:ext>
              </a:extLst>
            </p:cNvPr>
            <p:cNvSpPr>
              <a:spLocks/>
            </p:cNvSpPr>
            <p:nvPr userDrawn="1"/>
          </p:nvSpPr>
          <p:spPr bwMode="gray">
            <a:xfrm>
              <a:off x="602742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C3DC774B-ABB1-2831-FA06-DB547F04D4B9}"/>
                </a:ext>
              </a:extLst>
            </p:cNvPr>
            <p:cNvSpPr>
              <a:spLocks/>
            </p:cNvSpPr>
            <p:nvPr userDrawn="1"/>
          </p:nvSpPr>
          <p:spPr bwMode="gray">
            <a:xfrm>
              <a:off x="696341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CE02F18D-00A7-7037-F005-957673388D5C}"/>
                </a:ext>
              </a:extLst>
            </p:cNvPr>
            <p:cNvSpPr>
              <a:spLocks/>
            </p:cNvSpPr>
            <p:nvPr userDrawn="1"/>
          </p:nvSpPr>
          <p:spPr bwMode="gray">
            <a:xfrm>
              <a:off x="789940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E013D587-1716-EF9C-7D35-1B4419B90AEE}"/>
                </a:ext>
              </a:extLst>
            </p:cNvPr>
            <p:cNvSpPr>
              <a:spLocks/>
            </p:cNvSpPr>
            <p:nvPr userDrawn="1"/>
          </p:nvSpPr>
          <p:spPr bwMode="gray">
            <a:xfrm>
              <a:off x="883539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B5911BD-497D-DAF9-C6B5-A9CAE88B9D26}"/>
                </a:ext>
              </a:extLst>
            </p:cNvPr>
            <p:cNvSpPr>
              <a:spLocks/>
            </p:cNvSpPr>
            <p:nvPr userDrawn="1"/>
          </p:nvSpPr>
          <p:spPr bwMode="gray">
            <a:xfrm>
              <a:off x="977138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A1BB356C-D736-A080-0A56-EF09B5F3FFAF}"/>
                </a:ext>
              </a:extLst>
            </p:cNvPr>
            <p:cNvSpPr>
              <a:spLocks/>
            </p:cNvSpPr>
            <p:nvPr userDrawn="1"/>
          </p:nvSpPr>
          <p:spPr bwMode="gray">
            <a:xfrm>
              <a:off x="10707370" y="1846252"/>
              <a:ext cx="13716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335AB4D-ACF7-1701-88A1-B0E8BA498CB6}"/>
                </a:ext>
              </a:extLst>
            </p:cNvPr>
            <p:cNvSpPr>
              <a:spLocks/>
            </p:cNvSpPr>
            <p:nvPr userDrawn="1"/>
          </p:nvSpPr>
          <p:spPr bwMode="gray">
            <a:xfrm>
              <a:off x="1164336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982126D0-3AFB-EA71-51FD-E886A25FB82D}"/>
                </a:ext>
              </a:extLst>
            </p:cNvPr>
            <p:cNvSpPr>
              <a:spLocks/>
            </p:cNvSpPr>
            <p:nvPr userDrawn="1"/>
          </p:nvSpPr>
          <p:spPr bwMode="gray">
            <a:xfrm>
              <a:off x="0" y="1846252"/>
              <a:ext cx="548640" cy="548640"/>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ED241E20-BDE2-59BA-EB42-FAF8649CB765}"/>
              </a:ext>
              <a:ext uri="{C183D7F6-B498-43B3-948B-1728B52AA6E4}">
                <adec:decorative xmlns:adec="http://schemas.microsoft.com/office/drawing/2017/decorative" val="1"/>
              </a:ext>
            </a:extLst>
          </p:cNvPr>
          <p:cNvGrpSpPr/>
          <p:nvPr userDrawn="1"/>
        </p:nvGrpSpPr>
        <p:grpSpPr bwMode="gray">
          <a:xfrm>
            <a:off x="0" y="548640"/>
            <a:ext cx="12192000" cy="5760719"/>
            <a:chOff x="0" y="1846252"/>
            <a:chExt cx="12192000" cy="548640"/>
          </a:xfrm>
        </p:grpSpPr>
        <p:sp>
          <p:nvSpPr>
            <p:cNvPr id="61" name="Rectangle 60">
              <a:extLst>
                <a:ext uri="{FF2B5EF4-FFF2-40B4-BE49-F238E27FC236}">
                  <a16:creationId xmlns:a16="http://schemas.microsoft.com/office/drawing/2014/main" id="{6FB71C7F-B89F-D074-76A5-D71417E4CBAD}"/>
                </a:ext>
              </a:extLst>
            </p:cNvPr>
            <p:cNvSpPr>
              <a:spLocks/>
            </p:cNvSpPr>
            <p:nvPr userDrawn="1"/>
          </p:nvSpPr>
          <p:spPr bwMode="gray">
            <a:xfrm>
              <a:off x="13474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3ED1752A-0034-05A0-6ACE-ED91BC10F021}"/>
                </a:ext>
              </a:extLst>
            </p:cNvPr>
            <p:cNvSpPr>
              <a:spLocks/>
            </p:cNvSpPr>
            <p:nvPr userDrawn="1"/>
          </p:nvSpPr>
          <p:spPr bwMode="gray">
            <a:xfrm>
              <a:off x="228346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E8690A0A-2C69-CFF7-E623-40624A0396D5}"/>
                </a:ext>
              </a:extLst>
            </p:cNvPr>
            <p:cNvSpPr>
              <a:spLocks/>
            </p:cNvSpPr>
            <p:nvPr userDrawn="1"/>
          </p:nvSpPr>
          <p:spPr bwMode="gray">
            <a:xfrm>
              <a:off x="321945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BE3F1C4-BCBB-F0EE-DA2C-B5EE668A45F6}"/>
                </a:ext>
              </a:extLst>
            </p:cNvPr>
            <p:cNvSpPr>
              <a:spLocks/>
            </p:cNvSpPr>
            <p:nvPr userDrawn="1"/>
          </p:nvSpPr>
          <p:spPr bwMode="gray">
            <a:xfrm>
              <a:off x="415544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5EE1CA04-7C37-46E1-D286-F702DCEA4D7A}"/>
                </a:ext>
              </a:extLst>
            </p:cNvPr>
            <p:cNvSpPr>
              <a:spLocks/>
            </p:cNvSpPr>
            <p:nvPr userDrawn="1"/>
          </p:nvSpPr>
          <p:spPr bwMode="gray">
            <a:xfrm>
              <a:off x="509143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EFC4F2D5-9D22-9C86-1F52-636CC603EB0B}"/>
                </a:ext>
              </a:extLst>
            </p:cNvPr>
            <p:cNvSpPr>
              <a:spLocks/>
            </p:cNvSpPr>
            <p:nvPr userDrawn="1"/>
          </p:nvSpPr>
          <p:spPr bwMode="gray">
            <a:xfrm>
              <a:off x="602742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16472A4-9D00-F9AC-6963-A274C23D66F5}"/>
                </a:ext>
              </a:extLst>
            </p:cNvPr>
            <p:cNvSpPr>
              <a:spLocks/>
            </p:cNvSpPr>
            <p:nvPr userDrawn="1"/>
          </p:nvSpPr>
          <p:spPr bwMode="gray">
            <a:xfrm>
              <a:off x="696341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78992062-E3C2-817A-A1DB-AF482EBA199A}"/>
                </a:ext>
              </a:extLst>
            </p:cNvPr>
            <p:cNvSpPr>
              <a:spLocks/>
            </p:cNvSpPr>
            <p:nvPr userDrawn="1"/>
          </p:nvSpPr>
          <p:spPr bwMode="gray">
            <a:xfrm>
              <a:off x="789940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18D86FCF-A28D-E6FC-B3E2-65C782DCEE0C}"/>
                </a:ext>
              </a:extLst>
            </p:cNvPr>
            <p:cNvSpPr>
              <a:spLocks/>
            </p:cNvSpPr>
            <p:nvPr userDrawn="1"/>
          </p:nvSpPr>
          <p:spPr bwMode="gray">
            <a:xfrm>
              <a:off x="883539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F513FF7-1209-63F8-6204-A6786BEC4552}"/>
                </a:ext>
              </a:extLst>
            </p:cNvPr>
            <p:cNvSpPr>
              <a:spLocks/>
            </p:cNvSpPr>
            <p:nvPr userDrawn="1"/>
          </p:nvSpPr>
          <p:spPr bwMode="gray">
            <a:xfrm>
              <a:off x="977138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0C6A44D-A5D2-5E0C-ABAB-6ACF45E57599}"/>
                </a:ext>
              </a:extLst>
            </p:cNvPr>
            <p:cNvSpPr>
              <a:spLocks/>
            </p:cNvSpPr>
            <p:nvPr userDrawn="1"/>
          </p:nvSpPr>
          <p:spPr bwMode="gray">
            <a:xfrm>
              <a:off x="10707370" y="1846252"/>
              <a:ext cx="13716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9B907EA-FF0F-55D1-09C1-411058FA6448}"/>
                </a:ext>
              </a:extLst>
            </p:cNvPr>
            <p:cNvSpPr>
              <a:spLocks/>
            </p:cNvSpPr>
            <p:nvPr userDrawn="1"/>
          </p:nvSpPr>
          <p:spPr bwMode="gray">
            <a:xfrm>
              <a:off x="1164336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56988445-AEF4-5F11-89C9-DDE02C975576}"/>
                </a:ext>
              </a:extLst>
            </p:cNvPr>
            <p:cNvSpPr>
              <a:spLocks/>
            </p:cNvSpPr>
            <p:nvPr userDrawn="1"/>
          </p:nvSpPr>
          <p:spPr bwMode="gray">
            <a:xfrm>
              <a:off x="0" y="1846252"/>
              <a:ext cx="548640" cy="5486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31622189"/>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lank Dark">
    <p:bg bwMode="gray">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49C5FEFA-AC9C-03CD-6C86-CD2471AA12A5}"/>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bwMode="white"/>
        <p:txBody>
          <a:bodyPr/>
          <a:lstStyle>
            <a:lvl1pPr>
              <a:defRPr>
                <a:solidFill>
                  <a:srgbClr val="C1BFFF"/>
                </a:solidFill>
              </a:defRPr>
            </a:lvl1p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bwMode="white"/>
        <p:txBody>
          <a:bodyPr/>
          <a:lstStyle>
            <a:lvl1pPr>
              <a:defRPr>
                <a:solidFill>
                  <a:srgbClr val="C1BFFF"/>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258180465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with Image A">
    <p:bg>
      <p:bgPr>
        <a:solidFill>
          <a:srgbClr val="EDECF6"/>
        </a:solidFill>
        <a:effectLst/>
      </p:bgPr>
    </p:bg>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F41BD87-7798-1BC0-8451-2ACB65EC322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3588" cy="6858000"/>
          </a:xfrm>
          <a:prstGeom prst="rect">
            <a:avLst/>
          </a:prstGeom>
        </p:spPr>
      </p:pic>
      <p:pic>
        <p:nvPicPr>
          <p:cNvPr id="5" name="Pearson Logo" descr="Pearson Logo">
            <a:extLst>
              <a:ext uri="{FF2B5EF4-FFF2-40B4-BE49-F238E27FC236}">
                <a16:creationId xmlns:a16="http://schemas.microsoft.com/office/drawing/2014/main" id="{8B795FF2-1867-A555-7D62-AA53AA6E4846}"/>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bwMode="white">
          <a:xfrm>
            <a:off x="542924" y="1646237"/>
            <a:ext cx="6419088" cy="3187020"/>
          </a:xfrm>
        </p:spPr>
        <p:txBody>
          <a:bodyPr anchor="b"/>
          <a:lstStyle>
            <a:lvl1pPr algn="l">
              <a:defRPr sz="6000" b="1">
                <a:solidFill>
                  <a:schemeClr val="bg1"/>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bwMode="white">
          <a:xfrm>
            <a:off x="542926" y="5212670"/>
            <a:ext cx="5484812" cy="1097643"/>
          </a:xfrm>
        </p:spPr>
        <p:txBody>
          <a:bodyPr anchor="b">
            <a:normAutofit/>
          </a:bodyPr>
          <a:lstStyle>
            <a:lvl1pPr marL="0" indent="0" algn="l">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1964367757"/>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F66B262-3E7E-F110-14A1-234C31CB4700}"/>
              </a:ext>
            </a:extLst>
          </p:cNvPr>
          <p:cNvSpPr>
            <a:spLocks noGrp="1"/>
          </p:cNvSpPr>
          <p:nvPr>
            <p:ph type="title" hasCustomPrompt="1"/>
          </p:nvPr>
        </p:nvSpPr>
        <p:spPr>
          <a:xfrm>
            <a:off x="0" y="-457200"/>
            <a:ext cx="12188952" cy="457200"/>
          </a:xfrm>
        </p:spPr>
        <p:txBody>
          <a:bodyPr/>
          <a:lstStyle>
            <a:lvl1pPr>
              <a:defRPr>
                <a:solidFill>
                  <a:schemeClr val="accent6"/>
                </a:solidFill>
              </a:defRPr>
            </a:lvl1pPr>
          </a:lstStyle>
          <a:p>
            <a:r>
              <a:rPr lang="en-US" noProof="0"/>
              <a:t>Insert offscreen slide title here</a:t>
            </a:r>
            <a:endParaRPr lang="en-US"/>
          </a:p>
        </p:txBody>
      </p:sp>
      <p:sp>
        <p:nvSpPr>
          <p:cNvPr id="4" name="Footer">
            <a:extLst>
              <a:ext uri="{FF2B5EF4-FFF2-40B4-BE49-F238E27FC236}">
                <a16:creationId xmlns:a16="http://schemas.microsoft.com/office/drawing/2014/main" id="{960FE43D-27C0-0FF1-C195-E6522374B751}"/>
              </a:ext>
            </a:extLst>
          </p:cNvPr>
          <p:cNvSpPr>
            <a:spLocks noGrp="1" noRot="1" noMove="1" noResize="1" noEditPoints="1" noAdjustHandles="1" noChangeArrowheads="1" noChangeShapeType="1"/>
          </p:cNvSpPr>
          <p:nvPr>
            <p:ph type="ftr" sz="quarter" idx="11"/>
          </p:nvPr>
        </p:nvSpPr>
        <p:spPr/>
        <p:txBody>
          <a:bodyPr/>
          <a:lstStyle/>
          <a:p>
            <a:r>
              <a:rPr lang="en-US"/>
              <a:t>Copyright 2025 Pearson. All rights reserved.</a:t>
            </a:r>
          </a:p>
        </p:txBody>
      </p:sp>
      <p:sp>
        <p:nvSpPr>
          <p:cNvPr id="5" name="Slide Number">
            <a:extLst>
              <a:ext uri="{FF2B5EF4-FFF2-40B4-BE49-F238E27FC236}">
                <a16:creationId xmlns:a16="http://schemas.microsoft.com/office/drawing/2014/main" id="{4973D24F-EE9A-3749-3D8E-0F8929ED0AFB}"/>
              </a:ext>
            </a:extLst>
          </p:cNvPr>
          <p:cNvSpPr>
            <a:spLocks noGrp="1" noRot="1" noMove="1" noResize="1" noEditPoints="1" noAdjustHandles="1" noChangeArrowheads="1" noChangeShapeType="1"/>
          </p:cNvSpPr>
          <p:nvPr>
            <p:ph type="sldNum" sz="quarter" idx="12"/>
          </p:nvPr>
        </p:nvSpPr>
        <p:spPr/>
        <p:txBody>
          <a:bodyPr/>
          <a:lstStyle/>
          <a:p>
            <a:fld id="{27BB625B-AB5A-C845-B50B-ED205C3DDF7A}" type="slidenum">
              <a:rPr lang="en-US" smtClean="0"/>
              <a:pPr/>
              <a:t>‹#›</a:t>
            </a:fld>
            <a:endParaRPr lang="en-US"/>
          </a:p>
        </p:txBody>
      </p:sp>
    </p:spTree>
    <p:extLst>
      <p:ext uri="{BB962C8B-B14F-4D97-AF65-F5344CB8AC3E}">
        <p14:creationId xmlns:p14="http://schemas.microsoft.com/office/powerpoint/2010/main" val="267464009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User Guide: Visual Identity Overview">
    <p:bg>
      <p:bgPr>
        <a:solidFill>
          <a:srgbClr val="FFFFFF"/>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B4CAF6E-EF57-881D-B808-1008F7021F6A}"/>
              </a:ext>
              <a:ext uri="{C183D7F6-B498-43B3-948B-1728B52AA6E4}">
                <adec:decorative xmlns:adec="http://schemas.microsoft.com/office/drawing/2017/decorative" val="1"/>
              </a:ext>
            </a:extLst>
          </p:cNvPr>
          <p:cNvSpPr/>
          <p:nvPr userDrawn="1"/>
        </p:nvSpPr>
        <p:spPr bwMode="gray">
          <a:xfrm>
            <a:off x="9200092" y="3424003"/>
            <a:ext cx="2991908" cy="3433997"/>
          </a:xfrm>
          <a:prstGeom prst="rect">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 name="Section">
            <a:extLst>
              <a:ext uri="{FF2B5EF4-FFF2-40B4-BE49-F238E27FC236}">
                <a16:creationId xmlns:a16="http://schemas.microsoft.com/office/drawing/2014/main" id="{F5DEE79E-ACD7-E44F-A566-85F5BB2BBCDB}"/>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Visual identity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26386" cy="15261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a:t>This User Guide </a:t>
            </a:r>
            <a:r>
              <a:rPr lang="en-US" noProof="1"/>
              <a:t>section is a concise guide through visual expressions that make up the Pearson brand and apply to PowerPoint presentations. From logo usage to typography, color palettes, and imagery, these guidelines will ensure consistency, clarity and impact in every interaction.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06"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rgbClr val="C1BFFF"/>
                </a:solidFill>
              </a:defRPr>
            </a:lvl1pPr>
          </a:lstStyle>
          <a:p>
            <a:fld id="{27BB625B-AB5A-C845-B50B-ED205C3DDF7A}" type="slidenum">
              <a:rPr lang="en-US" smtClean="0"/>
              <a:pPr/>
              <a:t>‹#›</a:t>
            </a:fld>
            <a:endParaRPr lang="en-US"/>
          </a:p>
        </p:txBody>
      </p:sp>
      <p:grpSp>
        <p:nvGrpSpPr>
          <p:cNvPr id="23" name="Group 22">
            <a:extLst>
              <a:ext uri="{FF2B5EF4-FFF2-40B4-BE49-F238E27FC236}">
                <a16:creationId xmlns:a16="http://schemas.microsoft.com/office/drawing/2014/main" id="{5F4DA418-0812-19B5-AED0-730FD1E04333}"/>
              </a:ext>
            </a:extLst>
          </p:cNvPr>
          <p:cNvGrpSpPr/>
          <p:nvPr userDrawn="1"/>
        </p:nvGrpSpPr>
        <p:grpSpPr>
          <a:xfrm>
            <a:off x="6522173" y="3664380"/>
            <a:ext cx="2382503" cy="2958239"/>
            <a:chOff x="6522173" y="3752068"/>
            <a:chExt cx="2382503" cy="2958239"/>
          </a:xfrm>
        </p:grpSpPr>
        <p:grpSp>
          <p:nvGrpSpPr>
            <p:cNvPr id="24" name="Group 23" descr="Pictograms">
              <a:extLst>
                <a:ext uri="{FF2B5EF4-FFF2-40B4-BE49-F238E27FC236}">
                  <a16:creationId xmlns:a16="http://schemas.microsoft.com/office/drawing/2014/main" id="{12EE70C3-B2A5-3C4F-2520-2C7C5E743815}"/>
                </a:ext>
              </a:extLst>
            </p:cNvPr>
            <p:cNvGrpSpPr/>
            <p:nvPr/>
          </p:nvGrpSpPr>
          <p:grpSpPr bwMode="gray">
            <a:xfrm>
              <a:off x="6537356" y="3752068"/>
              <a:ext cx="2352137" cy="2325648"/>
              <a:chOff x="6523974" y="3755934"/>
              <a:chExt cx="2352137" cy="2325648"/>
            </a:xfrm>
          </p:grpSpPr>
          <p:pic>
            <p:nvPicPr>
              <p:cNvPr id="35" name="Picture 34" descr="A circular object with arrows pointing to the center&#10;&#10;Description automatically generated">
                <a:extLst>
                  <a:ext uri="{FF2B5EF4-FFF2-40B4-BE49-F238E27FC236}">
                    <a16:creationId xmlns:a16="http://schemas.microsoft.com/office/drawing/2014/main" id="{A917109F-25A2-E3E2-59EA-48A30635FF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gray">
              <a:xfrm>
                <a:off x="6523974" y="4594740"/>
                <a:ext cx="649224" cy="649224"/>
              </a:xfrm>
              <a:prstGeom prst="rect">
                <a:avLst/>
              </a:prstGeom>
            </p:spPr>
          </p:pic>
          <p:pic>
            <p:nvPicPr>
              <p:cNvPr id="36" name="Picture 35" descr="A circular arrows and circles with a purple circle around them&#10;&#10;Description automatically generated with medium confidence">
                <a:extLst>
                  <a:ext uri="{FF2B5EF4-FFF2-40B4-BE49-F238E27FC236}">
                    <a16:creationId xmlns:a16="http://schemas.microsoft.com/office/drawing/2014/main" id="{7EF81594-425D-859B-7CF0-C849B40B8FB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bwMode="gray">
              <a:xfrm>
                <a:off x="8226887" y="3757122"/>
                <a:ext cx="649224" cy="649224"/>
              </a:xfrm>
              <a:prstGeom prst="rect">
                <a:avLst/>
              </a:prstGeom>
            </p:spPr>
          </p:pic>
          <p:pic>
            <p:nvPicPr>
              <p:cNvPr id="37" name="Picture 36" descr="A blue and white squares with a person silhouette&#10;&#10;Description automatically generated">
                <a:extLst>
                  <a:ext uri="{FF2B5EF4-FFF2-40B4-BE49-F238E27FC236}">
                    <a16:creationId xmlns:a16="http://schemas.microsoft.com/office/drawing/2014/main" id="{A173BFA9-918B-A863-C3C7-A5ACDAC7319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bwMode="gray">
              <a:xfrm>
                <a:off x="6523974" y="5432358"/>
                <a:ext cx="649224" cy="649224"/>
              </a:xfrm>
              <a:prstGeom prst="rect">
                <a:avLst/>
              </a:prstGeom>
            </p:spPr>
          </p:pic>
          <p:pic>
            <p:nvPicPr>
              <p:cNvPr id="38" name="Picture 37" descr="A magnifying glass with a graph&#10;&#10;Description automatically generated">
                <a:extLst>
                  <a:ext uri="{FF2B5EF4-FFF2-40B4-BE49-F238E27FC236}">
                    <a16:creationId xmlns:a16="http://schemas.microsoft.com/office/drawing/2014/main" id="{498BB379-BB56-4881-2DA1-CB675297334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bwMode="gray">
              <a:xfrm>
                <a:off x="8226887" y="5432358"/>
                <a:ext cx="649224" cy="649224"/>
              </a:xfrm>
              <a:prstGeom prst="rect">
                <a:avLst/>
              </a:prstGeom>
            </p:spPr>
          </p:pic>
          <p:pic>
            <p:nvPicPr>
              <p:cNvPr id="39" name="Picture 38" descr="A purple briefcase with a arrow pointing to the top&#10;&#10;Description automatically generated">
                <a:extLst>
                  <a:ext uri="{FF2B5EF4-FFF2-40B4-BE49-F238E27FC236}">
                    <a16:creationId xmlns:a16="http://schemas.microsoft.com/office/drawing/2014/main" id="{549DE231-CBA8-B514-BD42-03F5B6FDDA9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bwMode="gray">
              <a:xfrm>
                <a:off x="7375431" y="4594740"/>
                <a:ext cx="649224" cy="649224"/>
              </a:xfrm>
              <a:prstGeom prst="rect">
                <a:avLst/>
              </a:prstGeom>
            </p:spPr>
          </p:pic>
          <p:pic>
            <p:nvPicPr>
              <p:cNvPr id="40" name="Picture 39" descr="A purple head with a chip in the middle&#10;&#10;Description automatically generated">
                <a:extLst>
                  <a:ext uri="{FF2B5EF4-FFF2-40B4-BE49-F238E27FC236}">
                    <a16:creationId xmlns:a16="http://schemas.microsoft.com/office/drawing/2014/main" id="{9BCF2FE1-38ED-A6BA-BE42-0276AA7B5BB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bwMode="gray">
              <a:xfrm>
                <a:off x="8226887" y="4594740"/>
                <a:ext cx="649224" cy="649224"/>
              </a:xfrm>
              <a:prstGeom prst="rect">
                <a:avLst/>
              </a:prstGeom>
            </p:spPr>
          </p:pic>
          <p:pic>
            <p:nvPicPr>
              <p:cNvPr id="41" name="Picture 40" descr="A purple and white cube with white squares&#10;&#10;Description automatically generated">
                <a:extLst>
                  <a:ext uri="{FF2B5EF4-FFF2-40B4-BE49-F238E27FC236}">
                    <a16:creationId xmlns:a16="http://schemas.microsoft.com/office/drawing/2014/main" id="{098F7173-956E-3A7D-A978-C39BDD90BFD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bwMode="gray">
              <a:xfrm>
                <a:off x="7376620" y="5432358"/>
                <a:ext cx="649224" cy="649224"/>
              </a:xfrm>
              <a:prstGeom prst="rect">
                <a:avLst/>
              </a:prstGeom>
            </p:spPr>
          </p:pic>
          <p:pic>
            <p:nvPicPr>
              <p:cNvPr id="58" name="Picture 57" descr="A purple triangle with a flag on top&#10;&#10;Description automatically generated">
                <a:extLst>
                  <a:ext uri="{FF2B5EF4-FFF2-40B4-BE49-F238E27FC236}">
                    <a16:creationId xmlns:a16="http://schemas.microsoft.com/office/drawing/2014/main" id="{2DA985A5-5D1F-A711-0D42-652FCEFE0322}"/>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bwMode="gray">
              <a:xfrm>
                <a:off x="6523974" y="3755934"/>
                <a:ext cx="649224" cy="649224"/>
              </a:xfrm>
              <a:prstGeom prst="rect">
                <a:avLst/>
              </a:prstGeom>
            </p:spPr>
          </p:pic>
          <p:pic>
            <p:nvPicPr>
              <p:cNvPr id="62" name="Picture 61" descr="A purple and white building&#10;&#10;Description automatically generated">
                <a:extLst>
                  <a:ext uri="{FF2B5EF4-FFF2-40B4-BE49-F238E27FC236}">
                    <a16:creationId xmlns:a16="http://schemas.microsoft.com/office/drawing/2014/main" id="{8C090666-25F1-54AC-B885-A85E6BBE2C66}"/>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bwMode="gray">
              <a:xfrm>
                <a:off x="7375431" y="3757122"/>
                <a:ext cx="649224" cy="649224"/>
              </a:xfrm>
              <a:prstGeom prst="rect">
                <a:avLst/>
              </a:prstGeom>
            </p:spPr>
          </p:pic>
        </p:grpSp>
        <p:grpSp>
          <p:nvGrpSpPr>
            <p:cNvPr id="25" name="Group 24">
              <a:extLst>
                <a:ext uri="{FF2B5EF4-FFF2-40B4-BE49-F238E27FC236}">
                  <a16:creationId xmlns:a16="http://schemas.microsoft.com/office/drawing/2014/main" id="{E0BC9DFB-BD5F-0FB1-9CC8-2B02E781D7A5}"/>
                </a:ext>
              </a:extLst>
            </p:cNvPr>
            <p:cNvGrpSpPr/>
            <p:nvPr userDrawn="1"/>
          </p:nvGrpSpPr>
          <p:grpSpPr>
            <a:xfrm>
              <a:off x="6522173" y="6298827"/>
              <a:ext cx="2382503" cy="411480"/>
              <a:chOff x="6490929" y="6298827"/>
              <a:chExt cx="2382503" cy="411480"/>
            </a:xfrm>
          </p:grpSpPr>
          <p:pic>
            <p:nvPicPr>
              <p:cNvPr id="26" name="Graphic 25">
                <a:extLst>
                  <a:ext uri="{FF2B5EF4-FFF2-40B4-BE49-F238E27FC236}">
                    <a16:creationId xmlns:a16="http://schemas.microsoft.com/office/drawing/2014/main" id="{8786DFA5-7835-5B1C-F850-7CDBC57F7051}"/>
                  </a:ext>
                </a:extLst>
              </p:cNvPr>
              <p:cNvPicPr>
                <a:picLocks noChangeAspect="1"/>
              </p:cNvPicPr>
              <p:nvPr userDrawn="1"/>
            </p:nvPicPr>
            <p:blipFill>
              <a:blip r:embed="rId12">
                <a:extLst>
                  <a:ext uri="{96DAC541-7B7A-43D3-8B79-37D633B846F1}">
                    <asvg:svgBlip xmlns:asvg="http://schemas.microsoft.com/office/drawing/2016/SVG/main" r:embed="rId13"/>
                  </a:ext>
                </a:extLst>
              </a:blip>
              <a:srcRect/>
              <a:stretch/>
            </p:blipFill>
            <p:spPr>
              <a:xfrm>
                <a:off x="6983685" y="6298827"/>
                <a:ext cx="411480" cy="411480"/>
              </a:xfrm>
              <a:prstGeom prst="rect">
                <a:avLst/>
              </a:prstGeom>
            </p:spPr>
          </p:pic>
          <p:pic>
            <p:nvPicPr>
              <p:cNvPr id="31" name="Graphic 30">
                <a:extLst>
                  <a:ext uri="{FF2B5EF4-FFF2-40B4-BE49-F238E27FC236}">
                    <a16:creationId xmlns:a16="http://schemas.microsoft.com/office/drawing/2014/main" id="{91626D5D-BB31-E2AE-81FD-89B33E82F7EA}"/>
                  </a:ext>
                </a:extLst>
              </p:cNvPr>
              <p:cNvPicPr>
                <a:picLocks noChangeAspect="1"/>
              </p:cNvPicPr>
              <p:nvPr userDrawn="1"/>
            </p:nvPicPr>
            <p:blipFill>
              <a:blip r:embed="rId14">
                <a:extLst>
                  <a:ext uri="{96DAC541-7B7A-43D3-8B79-37D633B846F1}">
                    <asvg:svgBlip xmlns:asvg="http://schemas.microsoft.com/office/drawing/2016/SVG/main" r:embed="rId15"/>
                  </a:ext>
                </a:extLst>
              </a:blip>
              <a:srcRect/>
              <a:stretch/>
            </p:blipFill>
            <p:spPr>
              <a:xfrm>
                <a:off x="7476441" y="6298827"/>
                <a:ext cx="411480" cy="411480"/>
              </a:xfrm>
              <a:prstGeom prst="rect">
                <a:avLst/>
              </a:prstGeom>
            </p:spPr>
          </p:pic>
          <p:pic>
            <p:nvPicPr>
              <p:cNvPr id="32" name="Graphic 31">
                <a:extLst>
                  <a:ext uri="{FF2B5EF4-FFF2-40B4-BE49-F238E27FC236}">
                    <a16:creationId xmlns:a16="http://schemas.microsoft.com/office/drawing/2014/main" id="{6F88F4AD-5371-21A8-9D21-4DFF290E6BAF}"/>
                  </a:ext>
                </a:extLst>
              </p:cNvPr>
              <p:cNvPicPr>
                <a:picLocks noChangeAspect="1"/>
              </p:cNvPicPr>
              <p:nvPr userDrawn="1"/>
            </p:nvPicPr>
            <p:blipFill>
              <a:blip r:embed="rId16">
                <a:extLst>
                  <a:ext uri="{96DAC541-7B7A-43D3-8B79-37D633B846F1}">
                    <asvg:svgBlip xmlns:asvg="http://schemas.microsoft.com/office/drawing/2016/SVG/main" r:embed="rId17"/>
                  </a:ext>
                </a:extLst>
              </a:blip>
              <a:srcRect/>
              <a:stretch/>
            </p:blipFill>
            <p:spPr>
              <a:xfrm>
                <a:off x="6490929" y="6298827"/>
                <a:ext cx="411480" cy="411480"/>
              </a:xfrm>
              <a:prstGeom prst="rect">
                <a:avLst/>
              </a:prstGeom>
            </p:spPr>
          </p:pic>
          <p:pic>
            <p:nvPicPr>
              <p:cNvPr id="33" name="Graphic 32">
                <a:extLst>
                  <a:ext uri="{FF2B5EF4-FFF2-40B4-BE49-F238E27FC236}">
                    <a16:creationId xmlns:a16="http://schemas.microsoft.com/office/drawing/2014/main" id="{8EBD9DF6-9496-75B0-BAB6-2F9CD35B4AF0}"/>
                  </a:ext>
                </a:extLst>
              </p:cNvPr>
              <p:cNvPicPr>
                <a:picLocks noChangeAspect="1"/>
              </p:cNvPicPr>
              <p:nvPr userDrawn="1"/>
            </p:nvPicPr>
            <p:blipFill>
              <a:blip r:embed="rId18">
                <a:extLst>
                  <a:ext uri="{96DAC541-7B7A-43D3-8B79-37D633B846F1}">
                    <asvg:svgBlip xmlns:asvg="http://schemas.microsoft.com/office/drawing/2016/SVG/main" r:embed="rId19"/>
                  </a:ext>
                </a:extLst>
              </a:blip>
              <a:srcRect/>
              <a:stretch/>
            </p:blipFill>
            <p:spPr>
              <a:xfrm>
                <a:off x="8461952" y="6298827"/>
                <a:ext cx="411480" cy="411480"/>
              </a:xfrm>
              <a:prstGeom prst="rect">
                <a:avLst/>
              </a:prstGeom>
            </p:spPr>
          </p:pic>
          <p:pic>
            <p:nvPicPr>
              <p:cNvPr id="34" name="Graphic 33">
                <a:extLst>
                  <a:ext uri="{FF2B5EF4-FFF2-40B4-BE49-F238E27FC236}">
                    <a16:creationId xmlns:a16="http://schemas.microsoft.com/office/drawing/2014/main" id="{D37428F6-6809-3EB9-7BF2-7C1D56939273}"/>
                  </a:ext>
                </a:extLst>
              </p:cNvPr>
              <p:cNvPicPr>
                <a:picLocks noChangeAspect="1"/>
              </p:cNvPicPr>
              <p:nvPr userDrawn="1"/>
            </p:nvPicPr>
            <p:blipFill>
              <a:blip r:embed="rId20">
                <a:extLst>
                  <a:ext uri="{96DAC541-7B7A-43D3-8B79-37D633B846F1}">
                    <asvg:svgBlip xmlns:asvg="http://schemas.microsoft.com/office/drawing/2016/SVG/main" r:embed="rId21"/>
                  </a:ext>
                </a:extLst>
              </a:blip>
              <a:srcRect/>
              <a:stretch/>
            </p:blipFill>
            <p:spPr>
              <a:xfrm>
                <a:off x="7969197" y="6298827"/>
                <a:ext cx="411480" cy="411480"/>
              </a:xfrm>
              <a:prstGeom prst="rect">
                <a:avLst/>
              </a:prstGeom>
            </p:spPr>
          </p:pic>
        </p:grpSp>
      </p:grpSp>
      <p:pic>
        <p:nvPicPr>
          <p:cNvPr id="63" name="Picture 62">
            <a:extLst>
              <a:ext uri="{FF2B5EF4-FFF2-40B4-BE49-F238E27FC236}">
                <a16:creationId xmlns:a16="http://schemas.microsoft.com/office/drawing/2014/main" id="{9FFD688C-49E6-2C30-91DB-32225BB97234}"/>
              </a:ext>
            </a:extLst>
          </p:cNvPr>
          <p:cNvPicPr>
            <a:picLocks noChangeAspect="1"/>
          </p:cNvPicPr>
          <p:nvPr userDrawn="1"/>
        </p:nvPicPr>
        <p:blipFill>
          <a:blip r:embed="rId22"/>
          <a:stretch>
            <a:fillRect/>
          </a:stretch>
        </p:blipFill>
        <p:spPr>
          <a:xfrm>
            <a:off x="3216271" y="5143500"/>
            <a:ext cx="2990089" cy="1716405"/>
          </a:xfrm>
          <a:prstGeom prst="rect">
            <a:avLst/>
          </a:prstGeom>
        </p:spPr>
      </p:pic>
      <p:grpSp>
        <p:nvGrpSpPr>
          <p:cNvPr id="64" name="Group 63" descr="Font and primary color">
            <a:extLst>
              <a:ext uri="{FF2B5EF4-FFF2-40B4-BE49-F238E27FC236}">
                <a16:creationId xmlns:a16="http://schemas.microsoft.com/office/drawing/2014/main" id="{A6DFA56E-A2FC-BCD1-A5CA-FD4E00B78973}"/>
              </a:ext>
            </a:extLst>
          </p:cNvPr>
          <p:cNvGrpSpPr/>
          <p:nvPr userDrawn="1"/>
        </p:nvGrpSpPr>
        <p:grpSpPr bwMode="gray">
          <a:xfrm>
            <a:off x="3216273" y="3429000"/>
            <a:ext cx="2990088" cy="1714500"/>
            <a:chOff x="3216273" y="3429000"/>
            <a:chExt cx="2990088" cy="1714500"/>
          </a:xfrm>
        </p:grpSpPr>
        <p:sp>
          <p:nvSpPr>
            <p:cNvPr id="65" name="Rectangle 64" descr="Font and Primary Color">
              <a:extLst>
                <a:ext uri="{FF2B5EF4-FFF2-40B4-BE49-F238E27FC236}">
                  <a16:creationId xmlns:a16="http://schemas.microsoft.com/office/drawing/2014/main" id="{749BCF6B-91E0-768E-D580-994569D65F25}"/>
                </a:ext>
                <a:ext uri="{C183D7F6-B498-43B3-948B-1728B52AA6E4}">
                  <adec:decorative xmlns:adec="http://schemas.microsoft.com/office/drawing/2017/decorative" val="0"/>
                </a:ext>
              </a:extLst>
            </p:cNvPr>
            <p:cNvSpPr/>
            <p:nvPr/>
          </p:nvSpPr>
          <p:spPr bwMode="gray">
            <a:xfrm>
              <a:off x="3216273" y="3429000"/>
              <a:ext cx="2990088" cy="171450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66" name="Title 1">
              <a:extLst>
                <a:ext uri="{FF2B5EF4-FFF2-40B4-BE49-F238E27FC236}">
                  <a16:creationId xmlns:a16="http://schemas.microsoft.com/office/drawing/2014/main" id="{A43B1642-633C-9AE6-F717-D1B3687F2DF1}"/>
                </a:ext>
              </a:extLst>
            </p:cNvPr>
            <p:cNvSpPr txBox="1">
              <a:spLocks/>
            </p:cNvSpPr>
            <p:nvPr/>
          </p:nvSpPr>
          <p:spPr bwMode="gray">
            <a:xfrm>
              <a:off x="3461194" y="4031625"/>
              <a:ext cx="2500246" cy="7478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Helping people realize the life they imagine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Plus Jakarta Sans SemiBold" panose="020B0609020204030204"/>
                  <a:ea typeface="+mj-ea"/>
                  <a:cs typeface="+mj-cs"/>
                </a:rPr>
                <a:t>through learning</a:t>
              </a:r>
            </a:p>
          </p:txBody>
        </p:sp>
        <p:sp>
          <p:nvSpPr>
            <p:cNvPr id="67" name="Title 1">
              <a:extLst>
                <a:ext uri="{FF2B5EF4-FFF2-40B4-BE49-F238E27FC236}">
                  <a16:creationId xmlns:a16="http://schemas.microsoft.com/office/drawing/2014/main" id="{9FBB5520-08F3-E6D6-E04F-A0C6A32BDB1D}"/>
                </a:ext>
              </a:extLst>
            </p:cNvPr>
            <p:cNvSpPr txBox="1">
              <a:spLocks/>
            </p:cNvSpPr>
            <p:nvPr/>
          </p:nvSpPr>
          <p:spPr bwMode="gray">
            <a:xfrm>
              <a:off x="3461194" y="3792978"/>
              <a:ext cx="2263428"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FFFFFF"/>
                  </a:solidFill>
                  <a:effectLst/>
                  <a:uLnTx/>
                  <a:uFillTx/>
                  <a:latin typeface="Plus Jakarta Sans Medium" panose="020B0604030504040204"/>
                  <a:ea typeface="+mj-ea"/>
                  <a:cs typeface="+mj-cs"/>
                </a:rPr>
                <a:t>PLUS JAKARTA SANS</a:t>
              </a:r>
            </a:p>
          </p:txBody>
        </p:sp>
      </p:grpSp>
      <p:pic>
        <p:nvPicPr>
          <p:cNvPr id="68" name="Picture 67" descr="Imagery">
            <a:extLst>
              <a:ext uri="{FF2B5EF4-FFF2-40B4-BE49-F238E27FC236}">
                <a16:creationId xmlns:a16="http://schemas.microsoft.com/office/drawing/2014/main" id="{FEB86737-7087-0CDE-FD20-C190D69F924A}"/>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bwMode="gray">
          <a:xfrm>
            <a:off x="9200092" y="0"/>
            <a:ext cx="2990088" cy="3429000"/>
          </a:xfrm>
          <a:custGeom>
            <a:avLst/>
            <a:gdLst>
              <a:gd name="connsiteX0" fmla="*/ 0 w 2990088"/>
              <a:gd name="connsiteY0" fmla="*/ 0 h 3429000"/>
              <a:gd name="connsiteX1" fmla="*/ 2990088 w 2990088"/>
              <a:gd name="connsiteY1" fmla="*/ 0 h 3429000"/>
              <a:gd name="connsiteX2" fmla="*/ 2990088 w 2990088"/>
              <a:gd name="connsiteY2" fmla="*/ 3429000 h 3429000"/>
              <a:gd name="connsiteX3" fmla="*/ 0 w 2990088"/>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90088" h="3429000">
                <a:moveTo>
                  <a:pt x="0" y="0"/>
                </a:moveTo>
                <a:lnTo>
                  <a:pt x="2990088" y="0"/>
                </a:lnTo>
                <a:lnTo>
                  <a:pt x="2990088" y="3429000"/>
                </a:lnTo>
                <a:lnTo>
                  <a:pt x="0" y="3429000"/>
                </a:lnTo>
                <a:close/>
              </a:path>
            </a:pathLst>
          </a:custGeom>
        </p:spPr>
      </p:pic>
      <p:grpSp>
        <p:nvGrpSpPr>
          <p:cNvPr id="69" name="Group 68" descr="Line Waves accent image">
            <a:extLst>
              <a:ext uri="{FF2B5EF4-FFF2-40B4-BE49-F238E27FC236}">
                <a16:creationId xmlns:a16="http://schemas.microsoft.com/office/drawing/2014/main" id="{297B05D1-98CF-A20B-9558-2304CCAF3B29}"/>
              </a:ext>
            </a:extLst>
          </p:cNvPr>
          <p:cNvGrpSpPr/>
          <p:nvPr userDrawn="1"/>
        </p:nvGrpSpPr>
        <p:grpSpPr bwMode="gray">
          <a:xfrm>
            <a:off x="5256703" y="-319"/>
            <a:ext cx="3943388" cy="3429319"/>
            <a:chOff x="5256703" y="-319"/>
            <a:chExt cx="3943388" cy="3429319"/>
          </a:xfrm>
        </p:grpSpPr>
        <p:sp>
          <p:nvSpPr>
            <p:cNvPr id="70" name="Rectangle 69" descr="Line Waves accent image">
              <a:extLst>
                <a:ext uri="{FF2B5EF4-FFF2-40B4-BE49-F238E27FC236}">
                  <a16:creationId xmlns:a16="http://schemas.microsoft.com/office/drawing/2014/main" id="{6F040833-E700-B738-7047-5FDF148C053E}"/>
                </a:ext>
                <a:ext uri="{C183D7F6-B498-43B3-948B-1728B52AA6E4}">
                  <adec:decorative xmlns:adec="http://schemas.microsoft.com/office/drawing/2017/decorative" val="0"/>
                </a:ext>
              </a:extLst>
            </p:cNvPr>
            <p:cNvSpPr/>
            <p:nvPr/>
          </p:nvSpPr>
          <p:spPr bwMode="gray">
            <a:xfrm>
              <a:off x="6208183" y="0"/>
              <a:ext cx="2991908" cy="342900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1" name="Freeform 54" descr="Line Waves accent design">
              <a:extLst>
                <a:ext uri="{FF2B5EF4-FFF2-40B4-BE49-F238E27FC236}">
                  <a16:creationId xmlns:a16="http://schemas.microsoft.com/office/drawing/2014/main" id="{EA945C34-CE91-602E-E4BA-535DC3FC6CA4}"/>
                </a:ext>
                <a:ext uri="{C183D7F6-B498-43B3-948B-1728B52AA6E4}">
                  <adec:decorative xmlns:adec="http://schemas.microsoft.com/office/drawing/2017/decorative" val="0"/>
                </a:ext>
              </a:extLst>
            </p:cNvPr>
            <p:cNvSpPr/>
            <p:nvPr/>
          </p:nvSpPr>
          <p:spPr bwMode="gray">
            <a:xfrm>
              <a:off x="5256703" y="-319"/>
              <a:ext cx="3835368" cy="3424322"/>
            </a:xfrm>
            <a:custGeom>
              <a:avLst/>
              <a:gdLst>
                <a:gd name="connsiteX0" fmla="*/ 2624913 w 3835368"/>
                <a:gd name="connsiteY0" fmla="*/ 522161 h 3424322"/>
                <a:gd name="connsiteX1" fmla="*/ 2851617 w 3835368"/>
                <a:gd name="connsiteY1" fmla="*/ 687337 h 3424322"/>
                <a:gd name="connsiteX2" fmla="*/ 3472452 w 3835368"/>
                <a:gd name="connsiteY2" fmla="*/ 1679982 h 3424322"/>
                <a:gd name="connsiteX3" fmla="*/ 2851617 w 3835368"/>
                <a:gd name="connsiteY3" fmla="*/ 2672626 h 3424322"/>
                <a:gd name="connsiteX4" fmla="*/ 2650137 w 3835368"/>
                <a:gd name="connsiteY4" fmla="*/ 2821000 h 3424322"/>
                <a:gd name="connsiteX5" fmla="*/ 2650137 w 3835368"/>
                <a:gd name="connsiteY5" fmla="*/ 2821317 h 3424322"/>
                <a:gd name="connsiteX6" fmla="*/ 3819288 w 3835368"/>
                <a:gd name="connsiteY6" fmla="*/ 1677446 h 3424322"/>
                <a:gd name="connsiteX7" fmla="*/ 2624913 w 3835368"/>
                <a:gd name="connsiteY7" fmla="*/ 522161 h 3424322"/>
                <a:gd name="connsiteX8" fmla="*/ 2223214 w 3835368"/>
                <a:gd name="connsiteY8" fmla="*/ 314184 h 3424322"/>
                <a:gd name="connsiteX9" fmla="*/ 3109851 w 3835368"/>
                <a:gd name="connsiteY9" fmla="*/ 1683152 h 3424322"/>
                <a:gd name="connsiteX10" fmla="*/ 2244655 w 3835368"/>
                <a:gd name="connsiteY10" fmla="*/ 3036585 h 3424322"/>
                <a:gd name="connsiteX11" fmla="*/ 2244970 w 3835368"/>
                <a:gd name="connsiteY11" fmla="*/ 3036902 h 3424322"/>
                <a:gd name="connsiteX12" fmla="*/ 2502574 w 3835368"/>
                <a:gd name="connsiteY12" fmla="*/ 2898357 h 3424322"/>
                <a:gd name="connsiteX13" fmla="*/ 2481764 w 3835368"/>
                <a:gd name="connsiteY13" fmla="*/ 2903112 h 3424322"/>
                <a:gd name="connsiteX14" fmla="*/ 2481764 w 3835368"/>
                <a:gd name="connsiteY14" fmla="*/ 2887261 h 3424322"/>
                <a:gd name="connsiteX15" fmla="*/ 2568158 w 3835368"/>
                <a:gd name="connsiteY15" fmla="*/ 2857142 h 3424322"/>
                <a:gd name="connsiteX16" fmla="*/ 2842158 w 3835368"/>
                <a:gd name="connsiteY16" fmla="*/ 2660579 h 3424322"/>
                <a:gd name="connsiteX17" fmla="*/ 3457002 w 3835368"/>
                <a:gd name="connsiteY17" fmla="*/ 1680299 h 3424322"/>
                <a:gd name="connsiteX18" fmla="*/ 2842158 w 3835368"/>
                <a:gd name="connsiteY18" fmla="*/ 700019 h 3424322"/>
                <a:gd name="connsiteX19" fmla="*/ 2543879 w 3835368"/>
                <a:gd name="connsiteY19" fmla="*/ 487921 h 3424322"/>
                <a:gd name="connsiteX20" fmla="*/ 2481449 w 3835368"/>
                <a:gd name="connsiteY20" fmla="*/ 467313 h 3424322"/>
                <a:gd name="connsiteX21" fmla="*/ 2481449 w 3835368"/>
                <a:gd name="connsiteY21" fmla="*/ 451461 h 3424322"/>
                <a:gd name="connsiteX22" fmla="*/ 2485863 w 3835368"/>
                <a:gd name="connsiteY22" fmla="*/ 452095 h 3424322"/>
                <a:gd name="connsiteX23" fmla="*/ 2223214 w 3835368"/>
                <a:gd name="connsiteY23" fmla="*/ 314184 h 3424322"/>
                <a:gd name="connsiteX24" fmla="*/ 1853362 w 3835368"/>
                <a:gd name="connsiteY24" fmla="*/ 121425 h 3424322"/>
                <a:gd name="connsiteX25" fmla="*/ 2747251 w 3835368"/>
                <a:gd name="connsiteY25" fmla="*/ 1686005 h 3424322"/>
                <a:gd name="connsiteX26" fmla="*/ 2746936 w 3835368"/>
                <a:gd name="connsiteY26" fmla="*/ 1686323 h 3424322"/>
                <a:gd name="connsiteX27" fmla="*/ 1865343 w 3835368"/>
                <a:gd name="connsiteY27" fmla="*/ 3241075 h 3424322"/>
                <a:gd name="connsiteX28" fmla="*/ 2157000 w 3835368"/>
                <a:gd name="connsiteY28" fmla="*/ 3077483 h 3424322"/>
                <a:gd name="connsiteX29" fmla="*/ 2157000 w 3835368"/>
                <a:gd name="connsiteY29" fmla="*/ 3067338 h 3424322"/>
                <a:gd name="connsiteX30" fmla="*/ 2178441 w 3835368"/>
                <a:gd name="connsiteY30" fmla="*/ 3062582 h 3424322"/>
                <a:gd name="connsiteX31" fmla="*/ 2512979 w 3835368"/>
                <a:gd name="connsiteY31" fmla="*/ 2789296 h 3424322"/>
                <a:gd name="connsiteX32" fmla="*/ 3093771 w 3835368"/>
                <a:gd name="connsiteY32" fmla="*/ 1682835 h 3424322"/>
                <a:gd name="connsiteX33" fmla="*/ 2512979 w 3835368"/>
                <a:gd name="connsiteY33" fmla="*/ 576374 h 3424322"/>
                <a:gd name="connsiteX34" fmla="*/ 2164568 w 3835368"/>
                <a:gd name="connsiteY34" fmla="*/ 293577 h 3424322"/>
                <a:gd name="connsiteX35" fmla="*/ 2157315 w 3835368"/>
                <a:gd name="connsiteY35" fmla="*/ 292309 h 3424322"/>
                <a:gd name="connsiteX36" fmla="*/ 2157315 w 3835368"/>
                <a:gd name="connsiteY36" fmla="*/ 288504 h 3424322"/>
                <a:gd name="connsiteX37" fmla="*/ 1853362 w 3835368"/>
                <a:gd name="connsiteY37" fmla="*/ 121425 h 3424322"/>
                <a:gd name="connsiteX38" fmla="*/ 609799 w 3835368"/>
                <a:gd name="connsiteY38" fmla="*/ 317 h 3424322"/>
                <a:gd name="connsiteX39" fmla="*/ 626825 w 3835368"/>
                <a:gd name="connsiteY39" fmla="*/ 317 h 3424322"/>
                <a:gd name="connsiteX40" fmla="*/ 933932 w 3835368"/>
                <a:gd name="connsiteY40" fmla="*/ 1700589 h 3424322"/>
                <a:gd name="connsiteX41" fmla="*/ 617681 w 3835368"/>
                <a:gd name="connsiteY41" fmla="*/ 3424322 h 3424322"/>
                <a:gd name="connsiteX42" fmla="*/ 600655 w 3835368"/>
                <a:gd name="connsiteY42" fmla="*/ 3424322 h 3424322"/>
                <a:gd name="connsiteX43" fmla="*/ 918167 w 3835368"/>
                <a:gd name="connsiteY43" fmla="*/ 1700589 h 3424322"/>
                <a:gd name="connsiteX44" fmla="*/ 609799 w 3835368"/>
                <a:gd name="connsiteY44" fmla="*/ 317 h 3424322"/>
                <a:gd name="connsiteX45" fmla="*/ 312782 w 3835368"/>
                <a:gd name="connsiteY45" fmla="*/ 317 h 3424322"/>
                <a:gd name="connsiteX46" fmla="*/ 329178 w 3835368"/>
                <a:gd name="connsiteY46" fmla="*/ 317 h 3424322"/>
                <a:gd name="connsiteX47" fmla="*/ 571332 w 3835368"/>
                <a:gd name="connsiteY47" fmla="*/ 1703443 h 3424322"/>
                <a:gd name="connsiteX48" fmla="*/ 323818 w 3835368"/>
                <a:gd name="connsiteY48" fmla="*/ 3424322 h 3424322"/>
                <a:gd name="connsiteX49" fmla="*/ 307422 w 3835368"/>
                <a:gd name="connsiteY49" fmla="*/ 3424322 h 3424322"/>
                <a:gd name="connsiteX50" fmla="*/ 555567 w 3835368"/>
                <a:gd name="connsiteY50" fmla="*/ 1703443 h 3424322"/>
                <a:gd name="connsiteX51" fmla="*/ 312782 w 3835368"/>
                <a:gd name="connsiteY51" fmla="*/ 317 h 3424322"/>
                <a:gd name="connsiteX52" fmla="*/ 2838 w 3835368"/>
                <a:gd name="connsiteY52" fmla="*/ 317 h 3424322"/>
                <a:gd name="connsiteX53" fmla="*/ 19234 w 3835368"/>
                <a:gd name="connsiteY53" fmla="*/ 317 h 3424322"/>
                <a:gd name="connsiteX54" fmla="*/ 208732 w 3835368"/>
                <a:gd name="connsiteY54" fmla="*/ 1706296 h 3424322"/>
                <a:gd name="connsiteX55" fmla="*/ 16396 w 3835368"/>
                <a:gd name="connsiteY55" fmla="*/ 3424322 h 3424322"/>
                <a:gd name="connsiteX56" fmla="*/ 0 w 3835368"/>
                <a:gd name="connsiteY56" fmla="*/ 3424322 h 3424322"/>
                <a:gd name="connsiteX57" fmla="*/ 192967 w 3835368"/>
                <a:gd name="connsiteY57" fmla="*/ 1706296 h 3424322"/>
                <a:gd name="connsiteX58" fmla="*/ 2838 w 3835368"/>
                <a:gd name="connsiteY58" fmla="*/ 317 h 3424322"/>
                <a:gd name="connsiteX59" fmla="*/ 890420 w 3835368"/>
                <a:gd name="connsiteY59" fmla="*/ 317 h 3424322"/>
                <a:gd name="connsiteX60" fmla="*/ 908077 w 3835368"/>
                <a:gd name="connsiteY60" fmla="*/ 317 h 3424322"/>
                <a:gd name="connsiteX61" fmla="*/ 1296533 w 3835368"/>
                <a:gd name="connsiteY61" fmla="*/ 1697419 h 3424322"/>
                <a:gd name="connsiteX62" fmla="*/ 893258 w 3835368"/>
                <a:gd name="connsiteY62" fmla="*/ 3424322 h 3424322"/>
                <a:gd name="connsiteX63" fmla="*/ 875601 w 3835368"/>
                <a:gd name="connsiteY63" fmla="*/ 3424322 h 3424322"/>
                <a:gd name="connsiteX64" fmla="*/ 1280768 w 3835368"/>
                <a:gd name="connsiteY64" fmla="*/ 1697419 h 3424322"/>
                <a:gd name="connsiteX65" fmla="*/ 890420 w 3835368"/>
                <a:gd name="connsiteY65" fmla="*/ 317 h 3424322"/>
                <a:gd name="connsiteX66" fmla="*/ 1374414 w 3835368"/>
                <a:gd name="connsiteY66" fmla="*/ 317 h 3424322"/>
                <a:gd name="connsiteX67" fmla="*/ 1394593 w 3835368"/>
                <a:gd name="connsiteY67" fmla="*/ 317 h 3424322"/>
                <a:gd name="connsiteX68" fmla="*/ 1540895 w 3835368"/>
                <a:gd name="connsiteY68" fmla="*/ 198782 h 3424322"/>
                <a:gd name="connsiteX69" fmla="*/ 2021735 w 3835368"/>
                <a:gd name="connsiteY69" fmla="*/ 1691712 h 3424322"/>
                <a:gd name="connsiteX70" fmla="*/ 2021104 w 3835368"/>
                <a:gd name="connsiteY70" fmla="*/ 1691712 h 3424322"/>
                <a:gd name="connsiteX71" fmla="*/ 1540264 w 3835368"/>
                <a:gd name="connsiteY71" fmla="*/ 3184642 h 3424322"/>
                <a:gd name="connsiteX72" fmla="*/ 1359594 w 3835368"/>
                <a:gd name="connsiteY72" fmla="*/ 3424322 h 3424322"/>
                <a:gd name="connsiteX73" fmla="*/ 1339415 w 3835368"/>
                <a:gd name="connsiteY73" fmla="*/ 3424322 h 3424322"/>
                <a:gd name="connsiteX74" fmla="*/ 1527337 w 3835368"/>
                <a:gd name="connsiteY74" fmla="*/ 3175765 h 3424322"/>
                <a:gd name="connsiteX75" fmla="*/ 2005654 w 3835368"/>
                <a:gd name="connsiteY75" fmla="*/ 1691712 h 3424322"/>
                <a:gd name="connsiteX76" fmla="*/ 1527652 w 3835368"/>
                <a:gd name="connsiteY76" fmla="*/ 207660 h 3424322"/>
                <a:gd name="connsiteX77" fmla="*/ 1374414 w 3835368"/>
                <a:gd name="connsiteY77" fmla="*/ 317 h 3424322"/>
                <a:gd name="connsiteX78" fmla="*/ 1148656 w 3835368"/>
                <a:gd name="connsiteY78" fmla="*/ 317 h 3424322"/>
                <a:gd name="connsiteX79" fmla="*/ 1165051 w 3835368"/>
                <a:gd name="connsiteY79" fmla="*/ 317 h 3424322"/>
                <a:gd name="connsiteX80" fmla="*/ 1659134 w 3835368"/>
                <a:gd name="connsiteY80" fmla="*/ 1694565 h 3424322"/>
                <a:gd name="connsiteX81" fmla="*/ 1142349 w 3835368"/>
                <a:gd name="connsiteY81" fmla="*/ 3424322 h 3424322"/>
                <a:gd name="connsiteX82" fmla="*/ 1126269 w 3835368"/>
                <a:gd name="connsiteY82" fmla="*/ 3424322 h 3424322"/>
                <a:gd name="connsiteX83" fmla="*/ 1643369 w 3835368"/>
                <a:gd name="connsiteY83" fmla="*/ 1694565 h 3424322"/>
                <a:gd name="connsiteX84" fmla="*/ 1148656 w 3835368"/>
                <a:gd name="connsiteY84" fmla="*/ 317 h 3424322"/>
                <a:gd name="connsiteX85" fmla="*/ 1650620 w 3835368"/>
                <a:gd name="connsiteY85" fmla="*/ 0 h 3424322"/>
                <a:gd name="connsiteX86" fmla="*/ 1680890 w 3835368"/>
                <a:gd name="connsiteY86" fmla="*/ 0 h 3424322"/>
                <a:gd name="connsiteX87" fmla="*/ 1833497 w 3835368"/>
                <a:gd name="connsiteY87" fmla="*/ 105573 h 3424322"/>
                <a:gd name="connsiteX88" fmla="*/ 1833497 w 3835368"/>
                <a:gd name="connsiteY88" fmla="*/ 102086 h 3424322"/>
                <a:gd name="connsiteX89" fmla="*/ 2174657 w 3835368"/>
                <a:gd name="connsiteY89" fmla="*/ 279627 h 3424322"/>
                <a:gd name="connsiteX90" fmla="*/ 2549239 w 3835368"/>
                <a:gd name="connsiteY90" fmla="*/ 472703 h 3424322"/>
                <a:gd name="connsiteX91" fmla="*/ 3179219 w 3835368"/>
                <a:gd name="connsiteY91" fmla="*/ 809080 h 3424322"/>
                <a:gd name="connsiteX92" fmla="*/ 3179534 w 3835368"/>
                <a:gd name="connsiteY92" fmla="*/ 809080 h 3424322"/>
                <a:gd name="connsiteX93" fmla="*/ 3835368 w 3835368"/>
                <a:gd name="connsiteY93" fmla="*/ 1676811 h 3424322"/>
                <a:gd name="connsiteX94" fmla="*/ 3179534 w 3835368"/>
                <a:gd name="connsiteY94" fmla="*/ 2544543 h 3424322"/>
                <a:gd name="connsiteX95" fmla="*/ 2574149 w 3835368"/>
                <a:gd name="connsiteY95" fmla="*/ 2871092 h 3424322"/>
                <a:gd name="connsiteX96" fmla="*/ 2190738 w 3835368"/>
                <a:gd name="connsiteY96" fmla="*/ 3074947 h 3424322"/>
                <a:gd name="connsiteX97" fmla="*/ 1837596 w 3835368"/>
                <a:gd name="connsiteY97" fmla="*/ 3262633 h 3424322"/>
                <a:gd name="connsiteX98" fmla="*/ 1581569 w 3835368"/>
                <a:gd name="connsiteY98" fmla="*/ 3424005 h 3424322"/>
                <a:gd name="connsiteX99" fmla="*/ 1534273 w 3835368"/>
                <a:gd name="connsiteY99" fmla="*/ 3424005 h 3424322"/>
                <a:gd name="connsiteX100" fmla="*/ 2185062 w 3835368"/>
                <a:gd name="connsiteY100" fmla="*/ 2918013 h 3424322"/>
                <a:gd name="connsiteX101" fmla="*/ 2731801 w 3835368"/>
                <a:gd name="connsiteY101" fmla="*/ 1685688 h 3424322"/>
                <a:gd name="connsiteX102" fmla="*/ 2185062 w 3835368"/>
                <a:gd name="connsiteY102" fmla="*/ 453364 h 3424322"/>
                <a:gd name="connsiteX103" fmla="*/ 1650620 w 3835368"/>
                <a:gd name="connsiteY103" fmla="*/ 0 h 3424322"/>
                <a:gd name="connsiteX104" fmla="*/ 1552876 w 3835368"/>
                <a:gd name="connsiteY104" fmla="*/ 0 h 3424322"/>
                <a:gd name="connsiteX105" fmla="*/ 1576524 w 3835368"/>
                <a:gd name="connsiteY105" fmla="*/ 0 h 3424322"/>
                <a:gd name="connsiteX106" fmla="*/ 1868811 w 3835368"/>
                <a:gd name="connsiteY106" fmla="*/ 320525 h 3424322"/>
                <a:gd name="connsiteX107" fmla="*/ 2384650 w 3835368"/>
                <a:gd name="connsiteY107" fmla="*/ 1688542 h 3424322"/>
                <a:gd name="connsiteX108" fmla="*/ 1868811 w 3835368"/>
                <a:gd name="connsiteY108" fmla="*/ 3056559 h 3424322"/>
                <a:gd name="connsiteX109" fmla="*/ 1868496 w 3835368"/>
                <a:gd name="connsiteY109" fmla="*/ 3056242 h 3424322"/>
                <a:gd name="connsiteX110" fmla="*/ 1523868 w 3835368"/>
                <a:gd name="connsiteY110" fmla="*/ 3424005 h 3424322"/>
                <a:gd name="connsiteX111" fmla="*/ 1499274 w 3835368"/>
                <a:gd name="connsiteY111" fmla="*/ 3424005 h 3424322"/>
                <a:gd name="connsiteX112" fmla="*/ 1856199 w 3835368"/>
                <a:gd name="connsiteY112" fmla="*/ 3046730 h 3424322"/>
                <a:gd name="connsiteX113" fmla="*/ 2368570 w 3835368"/>
                <a:gd name="connsiteY113" fmla="*/ 1688542 h 3424322"/>
                <a:gd name="connsiteX114" fmla="*/ 1856199 w 3835368"/>
                <a:gd name="connsiteY114" fmla="*/ 330353 h 3424322"/>
                <a:gd name="connsiteX115" fmla="*/ 1552876 w 3835368"/>
                <a:gd name="connsiteY115" fmla="*/ 0 h 342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835368" h="3424322">
                  <a:moveTo>
                    <a:pt x="2624913" y="522161"/>
                  </a:moveTo>
                  <a:cubicBezTo>
                    <a:pt x="2699009" y="571302"/>
                    <a:pt x="2776259" y="626783"/>
                    <a:pt x="2851617" y="687337"/>
                  </a:cubicBezTo>
                  <a:cubicBezTo>
                    <a:pt x="3134761" y="914336"/>
                    <a:pt x="3472452" y="1271003"/>
                    <a:pt x="3472452" y="1679982"/>
                  </a:cubicBezTo>
                  <a:cubicBezTo>
                    <a:pt x="3472452" y="2088960"/>
                    <a:pt x="3134761" y="2445627"/>
                    <a:pt x="2851617" y="2672626"/>
                  </a:cubicBezTo>
                  <a:cubicBezTo>
                    <a:pt x="2784457" y="2726523"/>
                    <a:pt x="2716351" y="2775981"/>
                    <a:pt x="2650137" y="2821000"/>
                  </a:cubicBezTo>
                  <a:lnTo>
                    <a:pt x="2650137" y="2821317"/>
                  </a:lnTo>
                  <a:cubicBezTo>
                    <a:pt x="3011161" y="2656457"/>
                    <a:pt x="3819288" y="2215141"/>
                    <a:pt x="3819288" y="1677446"/>
                  </a:cubicBezTo>
                  <a:cubicBezTo>
                    <a:pt x="3819288" y="1139750"/>
                    <a:pt x="2971748" y="676875"/>
                    <a:pt x="2624913" y="522161"/>
                  </a:cubicBezTo>
                  <a:close/>
                  <a:moveTo>
                    <a:pt x="2223214" y="314184"/>
                  </a:moveTo>
                  <a:cubicBezTo>
                    <a:pt x="2602211" y="586836"/>
                    <a:pt x="3109851" y="1107412"/>
                    <a:pt x="3109851" y="1683152"/>
                  </a:cubicBezTo>
                  <a:cubicBezTo>
                    <a:pt x="3109851" y="2258892"/>
                    <a:pt x="2620814" y="2760446"/>
                    <a:pt x="2244655" y="3036585"/>
                  </a:cubicBezTo>
                  <a:lnTo>
                    <a:pt x="2244970" y="3036902"/>
                  </a:lnTo>
                  <a:cubicBezTo>
                    <a:pt x="2307716" y="3008686"/>
                    <a:pt x="2397893" y="2962081"/>
                    <a:pt x="2502574" y="2898357"/>
                  </a:cubicBezTo>
                  <a:cubicBezTo>
                    <a:pt x="2492800" y="2901210"/>
                    <a:pt x="2485233" y="2903112"/>
                    <a:pt x="2481764" y="2903112"/>
                  </a:cubicBezTo>
                  <a:lnTo>
                    <a:pt x="2481764" y="2887261"/>
                  </a:lnTo>
                  <a:cubicBezTo>
                    <a:pt x="2489331" y="2887261"/>
                    <a:pt x="2520547" y="2876799"/>
                    <a:pt x="2568158" y="2857142"/>
                  </a:cubicBezTo>
                  <a:cubicBezTo>
                    <a:pt x="2654867" y="2801661"/>
                    <a:pt x="2748197" y="2736034"/>
                    <a:pt x="2842158" y="2660579"/>
                  </a:cubicBezTo>
                  <a:cubicBezTo>
                    <a:pt x="3122779" y="2435799"/>
                    <a:pt x="3457002" y="2082937"/>
                    <a:pt x="3457002" y="1680299"/>
                  </a:cubicBezTo>
                  <a:cubicBezTo>
                    <a:pt x="3457002" y="1277661"/>
                    <a:pt x="3122779" y="924798"/>
                    <a:pt x="2842158" y="700019"/>
                  </a:cubicBezTo>
                  <a:cubicBezTo>
                    <a:pt x="2739368" y="617589"/>
                    <a:pt x="2637210" y="546573"/>
                    <a:pt x="2543879" y="487921"/>
                  </a:cubicBezTo>
                  <a:cubicBezTo>
                    <a:pt x="2509826" y="474288"/>
                    <a:pt x="2487755" y="467313"/>
                    <a:pt x="2481449" y="467313"/>
                  </a:cubicBezTo>
                  <a:lnTo>
                    <a:pt x="2481449" y="451461"/>
                  </a:lnTo>
                  <a:cubicBezTo>
                    <a:pt x="2482395" y="451461"/>
                    <a:pt x="2484287" y="452095"/>
                    <a:pt x="2485863" y="452095"/>
                  </a:cubicBezTo>
                  <a:cubicBezTo>
                    <a:pt x="2375822" y="385835"/>
                    <a:pt x="2282807" y="339230"/>
                    <a:pt x="2223214" y="314184"/>
                  </a:cubicBezTo>
                  <a:close/>
                  <a:moveTo>
                    <a:pt x="1853362" y="121425"/>
                  </a:moveTo>
                  <a:cubicBezTo>
                    <a:pt x="2226683" y="414368"/>
                    <a:pt x="2747251" y="1008496"/>
                    <a:pt x="2747251" y="1686005"/>
                  </a:cubicBezTo>
                  <a:lnTo>
                    <a:pt x="2746936" y="1686323"/>
                  </a:lnTo>
                  <a:cubicBezTo>
                    <a:pt x="2746936" y="2356540"/>
                    <a:pt x="2237718" y="2944961"/>
                    <a:pt x="1865343" y="3241075"/>
                  </a:cubicBezTo>
                  <a:cubicBezTo>
                    <a:pt x="1922729" y="3222369"/>
                    <a:pt x="2029617" y="3164985"/>
                    <a:pt x="2157000" y="3077483"/>
                  </a:cubicBezTo>
                  <a:lnTo>
                    <a:pt x="2157000" y="3067338"/>
                  </a:lnTo>
                  <a:cubicBezTo>
                    <a:pt x="2161099" y="3067338"/>
                    <a:pt x="2168982" y="3065436"/>
                    <a:pt x="2178441" y="3062582"/>
                  </a:cubicBezTo>
                  <a:cubicBezTo>
                    <a:pt x="2283122" y="2989347"/>
                    <a:pt x="2399470" y="2896772"/>
                    <a:pt x="2512979" y="2789296"/>
                  </a:cubicBezTo>
                  <a:cubicBezTo>
                    <a:pt x="2777835" y="2537885"/>
                    <a:pt x="3093771" y="2142222"/>
                    <a:pt x="3093771" y="1682835"/>
                  </a:cubicBezTo>
                  <a:cubicBezTo>
                    <a:pt x="3093771" y="1223448"/>
                    <a:pt x="2777835" y="827468"/>
                    <a:pt x="2512979" y="576374"/>
                  </a:cubicBezTo>
                  <a:cubicBezTo>
                    <a:pt x="2394425" y="464143"/>
                    <a:pt x="2272717" y="368398"/>
                    <a:pt x="2164568" y="293577"/>
                  </a:cubicBezTo>
                  <a:cubicBezTo>
                    <a:pt x="2162045" y="292943"/>
                    <a:pt x="2159207" y="292309"/>
                    <a:pt x="2157315" y="292309"/>
                  </a:cubicBezTo>
                  <a:lnTo>
                    <a:pt x="2157315" y="288504"/>
                  </a:lnTo>
                  <a:cubicBezTo>
                    <a:pt x="2020158" y="194344"/>
                    <a:pt x="1906648" y="135058"/>
                    <a:pt x="1853362" y="121425"/>
                  </a:cubicBezTo>
                  <a:close/>
                  <a:moveTo>
                    <a:pt x="609799" y="317"/>
                  </a:moveTo>
                  <a:lnTo>
                    <a:pt x="626825" y="317"/>
                  </a:lnTo>
                  <a:cubicBezTo>
                    <a:pt x="764298" y="356350"/>
                    <a:pt x="933932" y="931456"/>
                    <a:pt x="933932" y="1700589"/>
                  </a:cubicBezTo>
                  <a:cubicBezTo>
                    <a:pt x="933932" y="2469722"/>
                    <a:pt x="756416" y="3071142"/>
                    <a:pt x="617681" y="3424322"/>
                  </a:cubicBezTo>
                  <a:lnTo>
                    <a:pt x="600655" y="3424322"/>
                  </a:lnTo>
                  <a:cubicBezTo>
                    <a:pt x="739389" y="3073362"/>
                    <a:pt x="918167" y="2454505"/>
                    <a:pt x="918167" y="1700589"/>
                  </a:cubicBezTo>
                  <a:cubicBezTo>
                    <a:pt x="918167" y="946674"/>
                    <a:pt x="746957" y="354131"/>
                    <a:pt x="609799" y="317"/>
                  </a:cubicBezTo>
                  <a:close/>
                  <a:moveTo>
                    <a:pt x="312782" y="317"/>
                  </a:moveTo>
                  <a:lnTo>
                    <a:pt x="329178" y="317"/>
                  </a:lnTo>
                  <a:cubicBezTo>
                    <a:pt x="486200" y="512016"/>
                    <a:pt x="571332" y="1097901"/>
                    <a:pt x="571332" y="1703443"/>
                  </a:cubicBezTo>
                  <a:cubicBezTo>
                    <a:pt x="571332" y="2308984"/>
                    <a:pt x="483993" y="2908502"/>
                    <a:pt x="323818" y="3424322"/>
                  </a:cubicBezTo>
                  <a:lnTo>
                    <a:pt x="307422" y="3424322"/>
                  </a:lnTo>
                  <a:cubicBezTo>
                    <a:pt x="467912" y="2908819"/>
                    <a:pt x="555567" y="2302009"/>
                    <a:pt x="555567" y="1703443"/>
                  </a:cubicBezTo>
                  <a:cubicBezTo>
                    <a:pt x="555567" y="1104876"/>
                    <a:pt x="470119" y="511698"/>
                    <a:pt x="312782" y="317"/>
                  </a:cubicBezTo>
                  <a:close/>
                  <a:moveTo>
                    <a:pt x="2838" y="317"/>
                  </a:moveTo>
                  <a:lnTo>
                    <a:pt x="19234" y="317"/>
                  </a:lnTo>
                  <a:cubicBezTo>
                    <a:pt x="142203" y="510113"/>
                    <a:pt x="208732" y="1095682"/>
                    <a:pt x="208732" y="1706296"/>
                  </a:cubicBezTo>
                  <a:cubicBezTo>
                    <a:pt x="208732" y="2316910"/>
                    <a:pt x="141257" y="2911673"/>
                    <a:pt x="16396" y="3424322"/>
                  </a:cubicBezTo>
                  <a:lnTo>
                    <a:pt x="0" y="3424322"/>
                  </a:lnTo>
                  <a:cubicBezTo>
                    <a:pt x="125176" y="2912307"/>
                    <a:pt x="192967" y="2312472"/>
                    <a:pt x="192967" y="1706296"/>
                  </a:cubicBezTo>
                  <a:cubicBezTo>
                    <a:pt x="192967" y="1100120"/>
                    <a:pt x="126122" y="509796"/>
                    <a:pt x="2838" y="317"/>
                  </a:cubicBezTo>
                  <a:close/>
                  <a:moveTo>
                    <a:pt x="890420" y="317"/>
                  </a:moveTo>
                  <a:lnTo>
                    <a:pt x="908077" y="317"/>
                  </a:lnTo>
                  <a:cubicBezTo>
                    <a:pt x="1063207" y="317355"/>
                    <a:pt x="1296533" y="898484"/>
                    <a:pt x="1296533" y="1697419"/>
                  </a:cubicBezTo>
                  <a:cubicBezTo>
                    <a:pt x="1296533" y="2496353"/>
                    <a:pt x="1047757" y="3116479"/>
                    <a:pt x="893258" y="3424322"/>
                  </a:cubicBezTo>
                  <a:lnTo>
                    <a:pt x="875601" y="3424322"/>
                  </a:lnTo>
                  <a:cubicBezTo>
                    <a:pt x="1029154" y="3120283"/>
                    <a:pt x="1280768" y="2473844"/>
                    <a:pt x="1280768" y="1697419"/>
                  </a:cubicBezTo>
                  <a:cubicBezTo>
                    <a:pt x="1280768" y="920994"/>
                    <a:pt x="1044604" y="313867"/>
                    <a:pt x="890420" y="317"/>
                  </a:cubicBezTo>
                  <a:close/>
                  <a:moveTo>
                    <a:pt x="1374414" y="317"/>
                  </a:moveTo>
                  <a:lnTo>
                    <a:pt x="1394593" y="317"/>
                  </a:lnTo>
                  <a:cubicBezTo>
                    <a:pt x="1443466" y="60871"/>
                    <a:pt x="1492653" y="127132"/>
                    <a:pt x="1540895" y="198782"/>
                  </a:cubicBezTo>
                  <a:cubicBezTo>
                    <a:pt x="1720619" y="466362"/>
                    <a:pt x="2021735" y="1015788"/>
                    <a:pt x="2021735" y="1691712"/>
                  </a:cubicBezTo>
                  <a:lnTo>
                    <a:pt x="2021104" y="1691712"/>
                  </a:lnTo>
                  <a:cubicBezTo>
                    <a:pt x="2021104" y="2367953"/>
                    <a:pt x="1719988" y="2917379"/>
                    <a:pt x="1540264" y="3184642"/>
                  </a:cubicBezTo>
                  <a:cubicBezTo>
                    <a:pt x="1480672" y="3273095"/>
                    <a:pt x="1419818" y="3352989"/>
                    <a:pt x="1359594" y="3424322"/>
                  </a:cubicBezTo>
                  <a:lnTo>
                    <a:pt x="1339415" y="3424322"/>
                  </a:lnTo>
                  <a:cubicBezTo>
                    <a:pt x="1401845" y="3351087"/>
                    <a:pt x="1465222" y="3268023"/>
                    <a:pt x="1527337" y="3175765"/>
                  </a:cubicBezTo>
                  <a:cubicBezTo>
                    <a:pt x="1706115" y="2909770"/>
                    <a:pt x="2005654" y="2363515"/>
                    <a:pt x="2005654" y="1691712"/>
                  </a:cubicBezTo>
                  <a:cubicBezTo>
                    <a:pt x="2005654" y="1019910"/>
                    <a:pt x="1706115" y="473654"/>
                    <a:pt x="1527652" y="207660"/>
                  </a:cubicBezTo>
                  <a:cubicBezTo>
                    <a:pt x="1477203" y="132205"/>
                    <a:pt x="1425493" y="63090"/>
                    <a:pt x="1374414" y="317"/>
                  </a:cubicBezTo>
                  <a:close/>
                  <a:moveTo>
                    <a:pt x="1148656" y="317"/>
                  </a:moveTo>
                  <a:lnTo>
                    <a:pt x="1165051" y="317"/>
                  </a:lnTo>
                  <a:cubicBezTo>
                    <a:pt x="1427700" y="421660"/>
                    <a:pt x="1659134" y="1009130"/>
                    <a:pt x="1659134" y="1694565"/>
                  </a:cubicBezTo>
                  <a:cubicBezTo>
                    <a:pt x="1659134" y="2380001"/>
                    <a:pt x="1414142" y="3002028"/>
                    <a:pt x="1142349" y="3424322"/>
                  </a:cubicBezTo>
                  <a:lnTo>
                    <a:pt x="1126269" y="3424322"/>
                  </a:lnTo>
                  <a:cubicBezTo>
                    <a:pt x="1397431" y="3004565"/>
                    <a:pt x="1643369" y="2362564"/>
                    <a:pt x="1643369" y="1694565"/>
                  </a:cubicBezTo>
                  <a:cubicBezTo>
                    <a:pt x="1643369" y="1026567"/>
                    <a:pt x="1410674" y="419124"/>
                    <a:pt x="1148656" y="317"/>
                  </a:cubicBezTo>
                  <a:close/>
                  <a:moveTo>
                    <a:pt x="1650620" y="0"/>
                  </a:moveTo>
                  <a:lnTo>
                    <a:pt x="1680890" y="0"/>
                  </a:lnTo>
                  <a:cubicBezTo>
                    <a:pt x="1726609" y="27899"/>
                    <a:pt x="1778004" y="63090"/>
                    <a:pt x="1833497" y="105573"/>
                  </a:cubicBezTo>
                  <a:lnTo>
                    <a:pt x="1833497" y="102086"/>
                  </a:lnTo>
                  <a:cubicBezTo>
                    <a:pt x="1876694" y="102086"/>
                    <a:pt x="2009753" y="166445"/>
                    <a:pt x="2174657" y="279627"/>
                  </a:cubicBezTo>
                  <a:cubicBezTo>
                    <a:pt x="2230151" y="294211"/>
                    <a:pt x="2376452" y="363959"/>
                    <a:pt x="2549239" y="472703"/>
                  </a:cubicBezTo>
                  <a:cubicBezTo>
                    <a:pt x="2669686" y="519624"/>
                    <a:pt x="2926975" y="640416"/>
                    <a:pt x="3179219" y="809080"/>
                  </a:cubicBezTo>
                  <a:lnTo>
                    <a:pt x="3179534" y="809080"/>
                  </a:lnTo>
                  <a:cubicBezTo>
                    <a:pt x="3478758" y="1009130"/>
                    <a:pt x="3835368" y="1322046"/>
                    <a:pt x="3835368" y="1676811"/>
                  </a:cubicBezTo>
                  <a:cubicBezTo>
                    <a:pt x="3835368" y="2031576"/>
                    <a:pt x="3478758" y="2344493"/>
                    <a:pt x="3179534" y="2544543"/>
                  </a:cubicBezTo>
                  <a:cubicBezTo>
                    <a:pt x="2943055" y="2702745"/>
                    <a:pt x="2702793" y="2818463"/>
                    <a:pt x="2574149" y="2871092"/>
                  </a:cubicBezTo>
                  <a:cubicBezTo>
                    <a:pt x="2405460" y="2978884"/>
                    <a:pt x="2258528" y="3052120"/>
                    <a:pt x="2190738" y="3074947"/>
                  </a:cubicBezTo>
                  <a:cubicBezTo>
                    <a:pt x="2022680" y="3192251"/>
                    <a:pt x="1885523" y="3259463"/>
                    <a:pt x="1837596" y="3262633"/>
                  </a:cubicBezTo>
                  <a:cubicBezTo>
                    <a:pt x="1735438" y="3341258"/>
                    <a:pt x="1645576" y="3396740"/>
                    <a:pt x="1581569" y="3424005"/>
                  </a:cubicBezTo>
                  <a:lnTo>
                    <a:pt x="1534273" y="3424005"/>
                  </a:lnTo>
                  <a:cubicBezTo>
                    <a:pt x="1644945" y="3396423"/>
                    <a:pt x="1926197" y="3205566"/>
                    <a:pt x="2185062" y="2918013"/>
                  </a:cubicBezTo>
                  <a:cubicBezTo>
                    <a:pt x="2636894" y="2416460"/>
                    <a:pt x="2731801" y="1971022"/>
                    <a:pt x="2731801" y="1685688"/>
                  </a:cubicBezTo>
                  <a:cubicBezTo>
                    <a:pt x="2731801" y="1400355"/>
                    <a:pt x="2636894" y="954917"/>
                    <a:pt x="2185062" y="453364"/>
                  </a:cubicBezTo>
                  <a:cubicBezTo>
                    <a:pt x="1993042" y="240314"/>
                    <a:pt x="1788724" y="79893"/>
                    <a:pt x="1650620" y="0"/>
                  </a:cubicBezTo>
                  <a:close/>
                  <a:moveTo>
                    <a:pt x="1552876" y="0"/>
                  </a:moveTo>
                  <a:lnTo>
                    <a:pt x="1576524" y="0"/>
                  </a:lnTo>
                  <a:cubicBezTo>
                    <a:pt x="1672061" y="88453"/>
                    <a:pt x="1772959" y="196880"/>
                    <a:pt x="1868811" y="320525"/>
                  </a:cubicBezTo>
                  <a:cubicBezTo>
                    <a:pt x="2061463" y="569082"/>
                    <a:pt x="2384650" y="1076659"/>
                    <a:pt x="2384650" y="1688542"/>
                  </a:cubicBezTo>
                  <a:cubicBezTo>
                    <a:pt x="2384650" y="2300424"/>
                    <a:pt x="2061463" y="2808318"/>
                    <a:pt x="1868811" y="3056559"/>
                  </a:cubicBezTo>
                  <a:lnTo>
                    <a:pt x="1868496" y="3056242"/>
                  </a:lnTo>
                  <a:cubicBezTo>
                    <a:pt x="1754986" y="3202713"/>
                    <a:pt x="1633909" y="3328260"/>
                    <a:pt x="1523868" y="3424005"/>
                  </a:cubicBezTo>
                  <a:lnTo>
                    <a:pt x="1499274" y="3424005"/>
                  </a:lnTo>
                  <a:cubicBezTo>
                    <a:pt x="1609315" y="3331113"/>
                    <a:pt x="1733861" y="3204298"/>
                    <a:pt x="1856199" y="3046730"/>
                  </a:cubicBezTo>
                  <a:cubicBezTo>
                    <a:pt x="2047589" y="2800075"/>
                    <a:pt x="2368570" y="2295669"/>
                    <a:pt x="2368570" y="1688542"/>
                  </a:cubicBezTo>
                  <a:cubicBezTo>
                    <a:pt x="2368570" y="1081415"/>
                    <a:pt x="2047589" y="577008"/>
                    <a:pt x="1856199" y="330353"/>
                  </a:cubicBezTo>
                  <a:cubicBezTo>
                    <a:pt x="1753410" y="197831"/>
                    <a:pt x="1649044" y="87185"/>
                    <a:pt x="1552876" y="0"/>
                  </a:cubicBezTo>
                  <a:close/>
                </a:path>
              </a:pathLst>
            </a:custGeom>
            <a:solidFill>
              <a:srgbClr val="0D004D"/>
            </a:solidFill>
            <a:ln w="2045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Plus Jakarta Sans Medium" panose="020B0604030504040204"/>
                <a:ea typeface="+mn-ea"/>
                <a:cs typeface="+mn-cs"/>
              </a:endParaRPr>
            </a:p>
          </p:txBody>
        </p:sp>
      </p:grpSp>
      <p:grpSp>
        <p:nvGrpSpPr>
          <p:cNvPr id="72" name="Group 71" descr="Pearson logo, Graphic Waves accent image">
            <a:extLst>
              <a:ext uri="{FF2B5EF4-FFF2-40B4-BE49-F238E27FC236}">
                <a16:creationId xmlns:a16="http://schemas.microsoft.com/office/drawing/2014/main" id="{26F73939-7B28-5AB5-A84E-E923B3E0561C}"/>
              </a:ext>
            </a:extLst>
          </p:cNvPr>
          <p:cNvGrpSpPr/>
          <p:nvPr userDrawn="1"/>
        </p:nvGrpSpPr>
        <p:grpSpPr bwMode="gray">
          <a:xfrm>
            <a:off x="3216271" y="-2"/>
            <a:ext cx="2990089" cy="3429002"/>
            <a:chOff x="3216271" y="-2"/>
            <a:chExt cx="2990089" cy="3429002"/>
          </a:xfrm>
        </p:grpSpPr>
        <p:pic>
          <p:nvPicPr>
            <p:cNvPr id="73" name="Graphic Waves" descr="Graphic Waves accent image">
              <a:extLst>
                <a:ext uri="{FF2B5EF4-FFF2-40B4-BE49-F238E27FC236}">
                  <a16:creationId xmlns:a16="http://schemas.microsoft.com/office/drawing/2014/main" id="{8B3889FA-B81F-DA53-036A-0F8C91695850}"/>
                </a:ext>
                <a:ext uri="{C183D7F6-B498-43B3-948B-1728B52AA6E4}">
                  <adec:decorative xmlns:adec="http://schemas.microsoft.com/office/drawing/2017/decorative" val="0"/>
                </a:ext>
              </a:extLst>
            </p:cNvPr>
            <p:cNvPicPr/>
            <p:nvPr/>
          </p:nvPicPr>
          <p:blipFill>
            <a:blip r:embed="rId24" cstate="screen">
              <a:extLst>
                <a:ext uri="{28A0092B-C50C-407E-A947-70E740481C1C}">
                  <a14:useLocalDpi xmlns:a14="http://schemas.microsoft.com/office/drawing/2010/main"/>
                </a:ext>
              </a:extLst>
            </a:blip>
            <a:srcRect/>
            <a:stretch/>
          </p:blipFill>
          <p:spPr bwMode="gray">
            <a:xfrm rot="16200000">
              <a:off x="2996815" y="219454"/>
              <a:ext cx="3429002" cy="2990089"/>
            </a:xfrm>
            <a:prstGeom prst="rect">
              <a:avLst/>
            </a:prstGeom>
          </p:spPr>
        </p:pic>
        <p:pic>
          <p:nvPicPr>
            <p:cNvPr id="74" name="Pearson Logo" descr="Pearson Logo">
              <a:extLst>
                <a:ext uri="{FF2B5EF4-FFF2-40B4-BE49-F238E27FC236}">
                  <a16:creationId xmlns:a16="http://schemas.microsoft.com/office/drawing/2014/main" id="{61EE9138-C0BD-1933-F011-16F8029DABE6}"/>
                </a:ext>
                <a:ext uri="{C183D7F6-B498-43B3-948B-1728B52AA6E4}">
                  <adec:decorative xmlns:adec="http://schemas.microsoft.com/office/drawing/2017/decorative" val="0"/>
                </a:ext>
              </a:extLst>
            </p:cNvPr>
            <p:cNvPicPr/>
            <p:nvPr/>
          </p:nvPicPr>
          <p:blipFill>
            <a:blip r:embed="rId25">
              <a:extLst>
                <a:ext uri="{96DAC541-7B7A-43D3-8B79-37D633B846F1}">
                  <asvg:svgBlip xmlns:asvg="http://schemas.microsoft.com/office/drawing/2016/SVG/main" r:embed="rId26"/>
                </a:ext>
              </a:extLst>
            </a:blip>
            <a:stretch>
              <a:fillRect/>
            </a:stretch>
          </p:blipFill>
          <p:spPr bwMode="gray">
            <a:xfrm>
              <a:off x="3782677" y="1528770"/>
              <a:ext cx="1857278" cy="371456"/>
            </a:xfrm>
            <a:prstGeom prst="rect">
              <a:avLst/>
            </a:prstGeom>
          </p:spPr>
        </p:pic>
      </p:grpSp>
      <p:sp>
        <p:nvSpPr>
          <p:cNvPr id="2" name="Text 2">
            <a:extLst>
              <a:ext uri="{FF2B5EF4-FFF2-40B4-BE49-F238E27FC236}">
                <a16:creationId xmlns:a16="http://schemas.microsoft.com/office/drawing/2014/main" id="{EA85B707-D97D-A86D-9FA8-6FB12A503730}"/>
              </a:ext>
            </a:extLst>
          </p:cNvPr>
          <p:cNvSpPr>
            <a:spLocks/>
          </p:cNvSpPr>
          <p:nvPr userDrawn="1"/>
        </p:nvSpPr>
        <p:spPr>
          <a:xfrm>
            <a:off x="440675" y="3280684"/>
            <a:ext cx="2410101" cy="906664"/>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100" noProof="1">
                <a:solidFill>
                  <a:schemeClr val="tx2"/>
                </a:solidFill>
              </a:rPr>
              <a:t>For more information about the brand and to access downloadable brand assets, go to </a:t>
            </a:r>
            <a:r>
              <a:rPr lang="en-US" sz="1100" b="1" noProof="1">
                <a:solidFill>
                  <a:schemeClr val="tx2"/>
                </a:solidFill>
                <a:hlinkClick r:id="rId27">
                  <a:extLst>
                    <a:ext uri="{A12FA001-AC4F-418D-AE19-62706E023703}">
                      <ahyp:hlinkClr xmlns:ahyp="http://schemas.microsoft.com/office/drawing/2018/hyperlinkcolor" val="tx"/>
                    </a:ext>
                  </a:extLst>
                </a:hlinkClick>
              </a:rPr>
              <a:t>Pearson Brand Hub</a:t>
            </a:r>
            <a:r>
              <a:rPr lang="en-US" sz="1100" b="1" i="0" noProof="1">
                <a:solidFill>
                  <a:schemeClr val="tx2"/>
                </a:solidFill>
                <a:effectLst/>
              </a:rPr>
              <a:t>.</a:t>
            </a:r>
            <a:endParaRPr lang="en-US" sz="1100">
              <a:solidFill>
                <a:schemeClr val="tx2"/>
              </a:solidFill>
            </a:endParaRPr>
          </a:p>
        </p:txBody>
      </p:sp>
    </p:spTree>
    <p:extLst>
      <p:ext uri="{BB962C8B-B14F-4D97-AF65-F5344CB8AC3E}">
        <p14:creationId xmlns:p14="http://schemas.microsoft.com/office/powerpoint/2010/main" val="21211453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User Guide: PowerPoint Template Overview">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9" name="Section">
            <a:extLst>
              <a:ext uri="{FF2B5EF4-FFF2-40B4-BE49-F238E27FC236}">
                <a16:creationId xmlns:a16="http://schemas.microsoft.com/office/drawing/2014/main" id="{BFCB3A81-1EE5-0199-ACC2-9BC7391F76DA}"/>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template overview</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noProof="0"/>
              <a:t>This PowerPoint template includes a variety of slide layouts to help you craft your presentation or document.</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grpSp>
        <p:nvGrpSpPr>
          <p:cNvPr id="23" name="Group 22" descr="Slide Preview">
            <a:extLst>
              <a:ext uri="{FF2B5EF4-FFF2-40B4-BE49-F238E27FC236}">
                <a16:creationId xmlns:a16="http://schemas.microsoft.com/office/drawing/2014/main" id="{795660F2-A973-1C54-CBC9-B909B929814D}"/>
              </a:ext>
            </a:extLst>
          </p:cNvPr>
          <p:cNvGrpSpPr/>
          <p:nvPr userDrawn="1"/>
        </p:nvGrpSpPr>
        <p:grpSpPr>
          <a:xfrm>
            <a:off x="4160429" y="552450"/>
            <a:ext cx="7133042" cy="5795299"/>
            <a:chOff x="4160429" y="552450"/>
            <a:chExt cx="7133042" cy="5795299"/>
          </a:xfrm>
        </p:grpSpPr>
        <p:pic>
          <p:nvPicPr>
            <p:cNvPr id="24" name="Picture 23">
              <a:extLst>
                <a:ext uri="{FF2B5EF4-FFF2-40B4-BE49-F238E27FC236}">
                  <a16:creationId xmlns:a16="http://schemas.microsoft.com/office/drawing/2014/main" id="{CD27239C-4E9E-3E27-5306-FEDB30F23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bwMode="gray">
            <a:xfrm>
              <a:off x="4160439" y="552450"/>
              <a:ext cx="1105408" cy="621792"/>
            </a:xfrm>
            <a:prstGeom prst="rect">
              <a:avLst/>
            </a:prstGeom>
          </p:spPr>
        </p:pic>
        <p:pic>
          <p:nvPicPr>
            <p:cNvPr id="26" name="Picture 25">
              <a:extLst>
                <a:ext uri="{FF2B5EF4-FFF2-40B4-BE49-F238E27FC236}">
                  <a16:creationId xmlns:a16="http://schemas.microsoft.com/office/drawing/2014/main" id="{4CC4A9C9-E13C-8559-4999-219BE94B61E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gray">
            <a:xfrm>
              <a:off x="5365962" y="552450"/>
              <a:ext cx="1105408" cy="621792"/>
            </a:xfrm>
            <a:prstGeom prst="rect">
              <a:avLst/>
            </a:prstGeom>
          </p:spPr>
        </p:pic>
        <p:pic>
          <p:nvPicPr>
            <p:cNvPr id="28" name="Picture 27">
              <a:extLst>
                <a:ext uri="{FF2B5EF4-FFF2-40B4-BE49-F238E27FC236}">
                  <a16:creationId xmlns:a16="http://schemas.microsoft.com/office/drawing/2014/main" id="{D5350EC3-71E7-126B-3F50-4CBAAE79366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bwMode="gray">
            <a:xfrm>
              <a:off x="6571486" y="552450"/>
              <a:ext cx="1105408" cy="621792"/>
            </a:xfrm>
            <a:prstGeom prst="rect">
              <a:avLst/>
            </a:prstGeom>
          </p:spPr>
        </p:pic>
        <p:pic>
          <p:nvPicPr>
            <p:cNvPr id="29" name="Picture 28">
              <a:extLst>
                <a:ext uri="{FF2B5EF4-FFF2-40B4-BE49-F238E27FC236}">
                  <a16:creationId xmlns:a16="http://schemas.microsoft.com/office/drawing/2014/main" id="{59EA7322-BBC6-C4CC-9D13-EF15BA4FF67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bwMode="gray">
            <a:xfrm>
              <a:off x="7777009" y="552450"/>
              <a:ext cx="1105408" cy="621792"/>
            </a:xfrm>
            <a:prstGeom prst="rect">
              <a:avLst/>
            </a:prstGeom>
          </p:spPr>
        </p:pic>
        <p:pic>
          <p:nvPicPr>
            <p:cNvPr id="30" name="Picture 29">
              <a:extLst>
                <a:ext uri="{FF2B5EF4-FFF2-40B4-BE49-F238E27FC236}">
                  <a16:creationId xmlns:a16="http://schemas.microsoft.com/office/drawing/2014/main" id="{BE02216C-4600-2DBD-CD4B-A47EF0B8860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8982532" y="552450"/>
              <a:ext cx="1105408" cy="621792"/>
            </a:xfrm>
            <a:prstGeom prst="rect">
              <a:avLst/>
            </a:prstGeom>
          </p:spPr>
        </p:pic>
        <p:pic>
          <p:nvPicPr>
            <p:cNvPr id="31" name="Picture 30">
              <a:extLst>
                <a:ext uri="{FF2B5EF4-FFF2-40B4-BE49-F238E27FC236}">
                  <a16:creationId xmlns:a16="http://schemas.microsoft.com/office/drawing/2014/main" id="{F5620CB6-639A-BBDC-3B3E-D93AB3B3438B}"/>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bwMode="gray">
            <a:xfrm>
              <a:off x="10188056" y="552450"/>
              <a:ext cx="1105408" cy="621792"/>
            </a:xfrm>
            <a:prstGeom prst="rect">
              <a:avLst/>
            </a:prstGeom>
          </p:spPr>
        </p:pic>
        <p:pic>
          <p:nvPicPr>
            <p:cNvPr id="32" name="Picture 31">
              <a:extLst>
                <a:ext uri="{FF2B5EF4-FFF2-40B4-BE49-F238E27FC236}">
                  <a16:creationId xmlns:a16="http://schemas.microsoft.com/office/drawing/2014/main" id="{1A8F8122-215E-468A-7731-7E8D58E6B74E}"/>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bwMode="gray">
            <a:xfrm>
              <a:off x="4160429" y="1684957"/>
              <a:ext cx="1105408" cy="621792"/>
            </a:xfrm>
            <a:prstGeom prst="rect">
              <a:avLst/>
            </a:prstGeom>
          </p:spPr>
        </p:pic>
        <p:pic>
          <p:nvPicPr>
            <p:cNvPr id="33" name="Picture 32">
              <a:extLst>
                <a:ext uri="{FF2B5EF4-FFF2-40B4-BE49-F238E27FC236}">
                  <a16:creationId xmlns:a16="http://schemas.microsoft.com/office/drawing/2014/main" id="{D937E81F-4325-10BE-08B1-EFCD3296DA14}"/>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bwMode="gray">
            <a:xfrm>
              <a:off x="5363876" y="1684957"/>
              <a:ext cx="1105408" cy="621792"/>
            </a:xfrm>
            <a:prstGeom prst="rect">
              <a:avLst/>
            </a:prstGeom>
          </p:spPr>
        </p:pic>
        <p:pic>
          <p:nvPicPr>
            <p:cNvPr id="34" name="Picture 33">
              <a:extLst>
                <a:ext uri="{FF2B5EF4-FFF2-40B4-BE49-F238E27FC236}">
                  <a16:creationId xmlns:a16="http://schemas.microsoft.com/office/drawing/2014/main" id="{A6FBFA6D-ACC5-B082-3B66-83E825C5B37B}"/>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bwMode="gray">
            <a:xfrm>
              <a:off x="6569402" y="1684957"/>
              <a:ext cx="1105408" cy="621792"/>
            </a:xfrm>
            <a:prstGeom prst="rect">
              <a:avLst/>
            </a:prstGeom>
          </p:spPr>
        </p:pic>
        <p:pic>
          <p:nvPicPr>
            <p:cNvPr id="35" name="Picture 34">
              <a:extLst>
                <a:ext uri="{FF2B5EF4-FFF2-40B4-BE49-F238E27FC236}">
                  <a16:creationId xmlns:a16="http://schemas.microsoft.com/office/drawing/2014/main" id="{132D5C6A-4CE0-AF8C-73A9-A5D69EBE7ECE}"/>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bwMode="gray">
            <a:xfrm>
              <a:off x="7774929" y="1684957"/>
              <a:ext cx="1105408" cy="621792"/>
            </a:xfrm>
            <a:prstGeom prst="rect">
              <a:avLst/>
            </a:prstGeom>
          </p:spPr>
        </p:pic>
        <p:pic>
          <p:nvPicPr>
            <p:cNvPr id="36" name="Picture 35">
              <a:extLst>
                <a:ext uri="{FF2B5EF4-FFF2-40B4-BE49-F238E27FC236}">
                  <a16:creationId xmlns:a16="http://schemas.microsoft.com/office/drawing/2014/main" id="{79DB6AAE-22D8-8DA2-5590-6320220467CA}"/>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bwMode="gray">
            <a:xfrm>
              <a:off x="8980456" y="1684957"/>
              <a:ext cx="1105408" cy="621792"/>
            </a:xfrm>
            <a:prstGeom prst="rect">
              <a:avLst/>
            </a:prstGeom>
          </p:spPr>
        </p:pic>
        <p:pic>
          <p:nvPicPr>
            <p:cNvPr id="37" name="Picture 36">
              <a:extLst>
                <a:ext uri="{FF2B5EF4-FFF2-40B4-BE49-F238E27FC236}">
                  <a16:creationId xmlns:a16="http://schemas.microsoft.com/office/drawing/2014/main" id="{DB9EDC68-1F62-24E3-E19B-83750D152454}"/>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bwMode="gray">
            <a:xfrm>
              <a:off x="10188063" y="1684957"/>
              <a:ext cx="1105408" cy="621792"/>
            </a:xfrm>
            <a:prstGeom prst="rect">
              <a:avLst/>
            </a:prstGeom>
          </p:spPr>
        </p:pic>
        <p:pic>
          <p:nvPicPr>
            <p:cNvPr id="38" name="Picture 37">
              <a:extLst>
                <a:ext uri="{FF2B5EF4-FFF2-40B4-BE49-F238E27FC236}">
                  <a16:creationId xmlns:a16="http://schemas.microsoft.com/office/drawing/2014/main" id="{73315036-C812-5B3C-1622-88FFCD9FF8C2}"/>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bwMode="gray">
            <a:xfrm>
              <a:off x="4160429" y="2410619"/>
              <a:ext cx="1105408" cy="621792"/>
            </a:xfrm>
            <a:prstGeom prst="rect">
              <a:avLst/>
            </a:prstGeom>
          </p:spPr>
        </p:pic>
        <p:pic>
          <p:nvPicPr>
            <p:cNvPr id="39" name="Picture 38">
              <a:extLst>
                <a:ext uri="{FF2B5EF4-FFF2-40B4-BE49-F238E27FC236}">
                  <a16:creationId xmlns:a16="http://schemas.microsoft.com/office/drawing/2014/main" id="{BAC0BFCC-E0D1-B13B-70CC-A2551F0EE6BB}"/>
                </a:ext>
              </a:extLst>
            </p:cNvPr>
            <p:cNvPicPr>
              <a:picLocks noChangeAspect="1"/>
            </p:cNvPicPr>
            <p:nvPr userDrawn="1"/>
          </p:nvPicPr>
          <p:blipFill>
            <a:blip r:embed="rId15" cstate="screen">
              <a:extLst>
                <a:ext uri="{28A0092B-C50C-407E-A947-70E740481C1C}">
                  <a14:useLocalDpi xmlns:a14="http://schemas.microsoft.com/office/drawing/2010/main"/>
                </a:ext>
              </a:extLst>
            </a:blip>
            <a:stretch>
              <a:fillRect/>
            </a:stretch>
          </p:blipFill>
          <p:spPr bwMode="gray">
            <a:xfrm>
              <a:off x="5365956" y="2411788"/>
              <a:ext cx="1105408" cy="621792"/>
            </a:xfrm>
            <a:prstGeom prst="rect">
              <a:avLst/>
            </a:prstGeom>
          </p:spPr>
        </p:pic>
        <p:pic>
          <p:nvPicPr>
            <p:cNvPr id="40" name="Picture 39">
              <a:extLst>
                <a:ext uri="{FF2B5EF4-FFF2-40B4-BE49-F238E27FC236}">
                  <a16:creationId xmlns:a16="http://schemas.microsoft.com/office/drawing/2014/main" id="{D8474758-8CEE-D95E-7797-439049A804E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bwMode="gray">
            <a:xfrm>
              <a:off x="6571482" y="2411788"/>
              <a:ext cx="1105408" cy="621792"/>
            </a:xfrm>
            <a:prstGeom prst="rect">
              <a:avLst/>
            </a:prstGeom>
          </p:spPr>
        </p:pic>
        <p:pic>
          <p:nvPicPr>
            <p:cNvPr id="41" name="Picture 40">
              <a:extLst>
                <a:ext uri="{FF2B5EF4-FFF2-40B4-BE49-F238E27FC236}">
                  <a16:creationId xmlns:a16="http://schemas.microsoft.com/office/drawing/2014/main" id="{E89A5837-04CB-099D-6F1C-A79BF60A445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bwMode="gray">
            <a:xfrm>
              <a:off x="7774929" y="2411788"/>
              <a:ext cx="1105408" cy="621792"/>
            </a:xfrm>
            <a:prstGeom prst="rect">
              <a:avLst/>
            </a:prstGeom>
          </p:spPr>
        </p:pic>
        <p:pic>
          <p:nvPicPr>
            <p:cNvPr id="42" name="Picture 41">
              <a:extLst>
                <a:ext uri="{FF2B5EF4-FFF2-40B4-BE49-F238E27FC236}">
                  <a16:creationId xmlns:a16="http://schemas.microsoft.com/office/drawing/2014/main" id="{EE39A879-50DD-C1A4-C2C2-0268750184B9}"/>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bwMode="gray">
            <a:xfrm>
              <a:off x="8980456" y="2411788"/>
              <a:ext cx="1105408" cy="621792"/>
            </a:xfrm>
            <a:prstGeom prst="rect">
              <a:avLst/>
            </a:prstGeom>
          </p:spPr>
        </p:pic>
        <p:pic>
          <p:nvPicPr>
            <p:cNvPr id="43" name="Picture 42">
              <a:extLst>
                <a:ext uri="{FF2B5EF4-FFF2-40B4-BE49-F238E27FC236}">
                  <a16:creationId xmlns:a16="http://schemas.microsoft.com/office/drawing/2014/main" id="{755866FD-87B7-1AD9-D5BB-4CBB64ADD92F}"/>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bwMode="gray">
            <a:xfrm>
              <a:off x="10185983" y="2411788"/>
              <a:ext cx="1105408" cy="621792"/>
            </a:xfrm>
            <a:prstGeom prst="rect">
              <a:avLst/>
            </a:prstGeom>
          </p:spPr>
        </p:pic>
        <p:pic>
          <p:nvPicPr>
            <p:cNvPr id="44" name="Picture 43">
              <a:extLst>
                <a:ext uri="{FF2B5EF4-FFF2-40B4-BE49-F238E27FC236}">
                  <a16:creationId xmlns:a16="http://schemas.microsoft.com/office/drawing/2014/main" id="{883347F1-6567-29E6-D2BC-7CBC6D3E41F0}"/>
                </a:ext>
              </a:extLst>
            </p:cNvPr>
            <p:cNvPicPr>
              <a:picLocks noChangeAspect="1"/>
            </p:cNvPicPr>
            <p:nvPr userDrawn="1"/>
          </p:nvPicPr>
          <p:blipFill>
            <a:blip r:embed="rId20" cstate="screen">
              <a:extLst>
                <a:ext uri="{28A0092B-C50C-407E-A947-70E740481C1C}">
                  <a14:useLocalDpi xmlns:a14="http://schemas.microsoft.com/office/drawing/2010/main"/>
                </a:ext>
              </a:extLst>
            </a:blip>
            <a:stretch>
              <a:fillRect/>
            </a:stretch>
          </p:blipFill>
          <p:spPr bwMode="gray">
            <a:xfrm>
              <a:off x="5365956" y="3543128"/>
              <a:ext cx="1105408" cy="621792"/>
            </a:xfrm>
            <a:prstGeom prst="rect">
              <a:avLst/>
            </a:prstGeom>
          </p:spPr>
        </p:pic>
        <p:pic>
          <p:nvPicPr>
            <p:cNvPr id="45" name="Picture 44">
              <a:extLst>
                <a:ext uri="{FF2B5EF4-FFF2-40B4-BE49-F238E27FC236}">
                  <a16:creationId xmlns:a16="http://schemas.microsoft.com/office/drawing/2014/main" id="{34FEE059-1C79-76C5-81AF-B1E7F8BF0432}"/>
                </a:ext>
              </a:extLst>
            </p:cNvPr>
            <p:cNvPicPr>
              <a:picLocks noChangeAspect="1"/>
            </p:cNvPicPr>
            <p:nvPr userDrawn="1"/>
          </p:nvPicPr>
          <p:blipFill>
            <a:blip r:embed="rId21" cstate="screen">
              <a:extLst>
                <a:ext uri="{28A0092B-C50C-407E-A947-70E740481C1C}">
                  <a14:useLocalDpi xmlns:a14="http://schemas.microsoft.com/office/drawing/2010/main"/>
                </a:ext>
              </a:extLst>
            </a:blip>
            <a:stretch>
              <a:fillRect/>
            </a:stretch>
          </p:blipFill>
          <p:spPr bwMode="gray">
            <a:xfrm>
              <a:off x="6571482" y="3543128"/>
              <a:ext cx="1105408" cy="621792"/>
            </a:xfrm>
            <a:prstGeom prst="rect">
              <a:avLst/>
            </a:prstGeom>
          </p:spPr>
        </p:pic>
        <p:pic>
          <p:nvPicPr>
            <p:cNvPr id="46" name="Picture 45">
              <a:extLst>
                <a:ext uri="{FF2B5EF4-FFF2-40B4-BE49-F238E27FC236}">
                  <a16:creationId xmlns:a16="http://schemas.microsoft.com/office/drawing/2014/main" id="{7FAFDD96-C393-BC56-B04F-2942113F02C6}"/>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bwMode="gray">
            <a:xfrm>
              <a:off x="7777009" y="3543128"/>
              <a:ext cx="1105408" cy="621792"/>
            </a:xfrm>
            <a:prstGeom prst="rect">
              <a:avLst/>
            </a:prstGeom>
          </p:spPr>
        </p:pic>
        <p:pic>
          <p:nvPicPr>
            <p:cNvPr id="47" name="Picture 46">
              <a:extLst>
                <a:ext uri="{FF2B5EF4-FFF2-40B4-BE49-F238E27FC236}">
                  <a16:creationId xmlns:a16="http://schemas.microsoft.com/office/drawing/2014/main" id="{BB17D0E1-06C7-25F0-6C8D-24A2ACD15702}"/>
                </a:ext>
              </a:extLst>
            </p:cNvPr>
            <p:cNvPicPr>
              <a:picLocks noChangeAspect="1"/>
            </p:cNvPicPr>
            <p:nvPr userDrawn="1"/>
          </p:nvPicPr>
          <p:blipFill>
            <a:blip r:embed="rId23" cstate="screen">
              <a:extLst>
                <a:ext uri="{28A0092B-C50C-407E-A947-70E740481C1C}">
                  <a14:useLocalDpi xmlns:a14="http://schemas.microsoft.com/office/drawing/2010/main"/>
                </a:ext>
              </a:extLst>
            </a:blip>
            <a:stretch>
              <a:fillRect/>
            </a:stretch>
          </p:blipFill>
          <p:spPr bwMode="gray">
            <a:xfrm>
              <a:off x="8982536" y="3543128"/>
              <a:ext cx="1105408" cy="621792"/>
            </a:xfrm>
            <a:prstGeom prst="rect">
              <a:avLst/>
            </a:prstGeom>
          </p:spPr>
        </p:pic>
        <p:pic>
          <p:nvPicPr>
            <p:cNvPr id="48" name="Picture 47">
              <a:extLst>
                <a:ext uri="{FF2B5EF4-FFF2-40B4-BE49-F238E27FC236}">
                  <a16:creationId xmlns:a16="http://schemas.microsoft.com/office/drawing/2014/main" id="{3D2E0097-C257-B820-226A-29921D001B69}"/>
                </a:ext>
              </a:extLst>
            </p:cNvPr>
            <p:cNvPicPr>
              <a:picLocks noChangeAspect="1"/>
            </p:cNvPicPr>
            <p:nvPr userDrawn="1"/>
          </p:nvPicPr>
          <p:blipFill>
            <a:blip r:embed="rId24" cstate="screen">
              <a:extLst>
                <a:ext uri="{28A0092B-C50C-407E-A947-70E740481C1C}">
                  <a14:useLocalDpi xmlns:a14="http://schemas.microsoft.com/office/drawing/2010/main"/>
                </a:ext>
              </a:extLst>
            </a:blip>
            <a:stretch>
              <a:fillRect/>
            </a:stretch>
          </p:blipFill>
          <p:spPr bwMode="gray">
            <a:xfrm>
              <a:off x="10188063" y="3543128"/>
              <a:ext cx="1105408" cy="621792"/>
            </a:xfrm>
            <a:prstGeom prst="rect">
              <a:avLst/>
            </a:prstGeom>
          </p:spPr>
        </p:pic>
        <p:pic>
          <p:nvPicPr>
            <p:cNvPr id="49" name="Picture 48">
              <a:extLst>
                <a:ext uri="{FF2B5EF4-FFF2-40B4-BE49-F238E27FC236}">
                  <a16:creationId xmlns:a16="http://schemas.microsoft.com/office/drawing/2014/main" id="{FAC38B37-EF64-F832-6BDE-ED73BBDC78F1}"/>
                </a:ext>
              </a:extLst>
            </p:cNvPr>
            <p:cNvPicPr>
              <a:picLocks noChangeAspect="1"/>
            </p:cNvPicPr>
            <p:nvPr userDrawn="1"/>
          </p:nvPicPr>
          <p:blipFill>
            <a:blip r:embed="rId25" cstate="screen">
              <a:extLst>
                <a:ext uri="{28A0092B-C50C-407E-A947-70E740481C1C}">
                  <a14:useLocalDpi xmlns:a14="http://schemas.microsoft.com/office/drawing/2010/main"/>
                </a:ext>
              </a:extLst>
            </a:blip>
            <a:stretch>
              <a:fillRect/>
            </a:stretch>
          </p:blipFill>
          <p:spPr bwMode="gray">
            <a:xfrm>
              <a:off x="5365956" y="4269958"/>
              <a:ext cx="1105408" cy="621792"/>
            </a:xfrm>
            <a:prstGeom prst="rect">
              <a:avLst/>
            </a:prstGeom>
          </p:spPr>
        </p:pic>
        <p:pic>
          <p:nvPicPr>
            <p:cNvPr id="50" name="Picture 49">
              <a:extLst>
                <a:ext uri="{FF2B5EF4-FFF2-40B4-BE49-F238E27FC236}">
                  <a16:creationId xmlns:a16="http://schemas.microsoft.com/office/drawing/2014/main" id="{E76B5754-5231-6A1C-C527-F834C94802BB}"/>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bwMode="gray">
            <a:xfrm>
              <a:off x="6571482" y="4269958"/>
              <a:ext cx="1105408" cy="621792"/>
            </a:xfrm>
            <a:prstGeom prst="rect">
              <a:avLst/>
            </a:prstGeom>
          </p:spPr>
        </p:pic>
        <p:pic>
          <p:nvPicPr>
            <p:cNvPr id="51" name="Picture 50">
              <a:extLst>
                <a:ext uri="{FF2B5EF4-FFF2-40B4-BE49-F238E27FC236}">
                  <a16:creationId xmlns:a16="http://schemas.microsoft.com/office/drawing/2014/main" id="{7AFBDA76-895B-04B7-4220-CC815CA11C51}"/>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bwMode="gray">
            <a:xfrm>
              <a:off x="7778031" y="4269958"/>
              <a:ext cx="1103364" cy="621792"/>
            </a:xfrm>
            <a:prstGeom prst="rect">
              <a:avLst/>
            </a:prstGeom>
          </p:spPr>
        </p:pic>
        <p:pic>
          <p:nvPicPr>
            <p:cNvPr id="52" name="Picture 51">
              <a:extLst>
                <a:ext uri="{FF2B5EF4-FFF2-40B4-BE49-F238E27FC236}">
                  <a16:creationId xmlns:a16="http://schemas.microsoft.com/office/drawing/2014/main" id="{8E9B7535-A1BC-7F46-B776-78109639127F}"/>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bwMode="gray">
            <a:xfrm>
              <a:off x="8983558" y="4269958"/>
              <a:ext cx="1103364" cy="621792"/>
            </a:xfrm>
            <a:prstGeom prst="rect">
              <a:avLst/>
            </a:prstGeom>
          </p:spPr>
        </p:pic>
        <p:pic>
          <p:nvPicPr>
            <p:cNvPr id="53" name="Picture 52">
              <a:extLst>
                <a:ext uri="{FF2B5EF4-FFF2-40B4-BE49-F238E27FC236}">
                  <a16:creationId xmlns:a16="http://schemas.microsoft.com/office/drawing/2014/main" id="{614132B1-D215-E968-3899-A2AC8862045D}"/>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bwMode="gray">
            <a:xfrm>
              <a:off x="10188063" y="4269958"/>
              <a:ext cx="1105408" cy="621792"/>
            </a:xfrm>
            <a:prstGeom prst="rect">
              <a:avLst/>
            </a:prstGeom>
          </p:spPr>
        </p:pic>
        <p:pic>
          <p:nvPicPr>
            <p:cNvPr id="54" name="Picture 53">
              <a:extLst>
                <a:ext uri="{FF2B5EF4-FFF2-40B4-BE49-F238E27FC236}">
                  <a16:creationId xmlns:a16="http://schemas.microsoft.com/office/drawing/2014/main" id="{D3A70C93-0ACC-204D-A432-8B93A28DB948}"/>
                </a:ext>
              </a:extLst>
            </p:cNvPr>
            <p:cNvPicPr>
              <a:picLocks noChangeAspect="1"/>
            </p:cNvPicPr>
            <p:nvPr userDrawn="1"/>
          </p:nvPicPr>
          <p:blipFill>
            <a:blip r:embed="rId30" cstate="screen">
              <a:extLst>
                <a:ext uri="{28A0092B-C50C-407E-A947-70E740481C1C}">
                  <a14:useLocalDpi xmlns:a14="http://schemas.microsoft.com/office/drawing/2010/main"/>
                </a:ext>
              </a:extLst>
            </a:blip>
            <a:stretch>
              <a:fillRect/>
            </a:stretch>
          </p:blipFill>
          <p:spPr bwMode="gray">
            <a:xfrm>
              <a:off x="4160429" y="4996787"/>
              <a:ext cx="1105408" cy="621792"/>
            </a:xfrm>
            <a:prstGeom prst="rect">
              <a:avLst/>
            </a:prstGeom>
          </p:spPr>
        </p:pic>
        <p:pic>
          <p:nvPicPr>
            <p:cNvPr id="60" name="Picture 59">
              <a:extLst>
                <a:ext uri="{FF2B5EF4-FFF2-40B4-BE49-F238E27FC236}">
                  <a16:creationId xmlns:a16="http://schemas.microsoft.com/office/drawing/2014/main" id="{FED3F026-748A-2023-1CF9-FD80F52DB3A6}"/>
                </a:ext>
              </a:extLst>
            </p:cNvPr>
            <p:cNvPicPr>
              <a:picLocks noChangeAspect="1"/>
            </p:cNvPicPr>
            <p:nvPr userDrawn="1"/>
          </p:nvPicPr>
          <p:blipFill>
            <a:blip r:embed="rId31" cstate="screen">
              <a:extLst>
                <a:ext uri="{28A0092B-C50C-407E-A947-70E740481C1C}">
                  <a14:useLocalDpi xmlns:a14="http://schemas.microsoft.com/office/drawing/2010/main"/>
                </a:ext>
              </a:extLst>
            </a:blip>
            <a:stretch>
              <a:fillRect/>
            </a:stretch>
          </p:blipFill>
          <p:spPr bwMode="gray">
            <a:xfrm>
              <a:off x="5365956" y="4996787"/>
              <a:ext cx="1105408" cy="621792"/>
            </a:xfrm>
            <a:prstGeom prst="rect">
              <a:avLst/>
            </a:prstGeom>
          </p:spPr>
        </p:pic>
        <p:pic>
          <p:nvPicPr>
            <p:cNvPr id="66" name="Picture 65">
              <a:extLst>
                <a:ext uri="{FF2B5EF4-FFF2-40B4-BE49-F238E27FC236}">
                  <a16:creationId xmlns:a16="http://schemas.microsoft.com/office/drawing/2014/main" id="{DD7CE829-C8EC-6192-1F31-08A2D200BC52}"/>
                </a:ext>
              </a:extLst>
            </p:cNvPr>
            <p:cNvPicPr>
              <a:picLocks noChangeAspect="1"/>
            </p:cNvPicPr>
            <p:nvPr userDrawn="1"/>
          </p:nvPicPr>
          <p:blipFill>
            <a:blip r:embed="rId32" cstate="screen">
              <a:extLst>
                <a:ext uri="{28A0092B-C50C-407E-A947-70E740481C1C}">
                  <a14:useLocalDpi xmlns:a14="http://schemas.microsoft.com/office/drawing/2010/main"/>
                </a:ext>
              </a:extLst>
            </a:blip>
            <a:stretch>
              <a:fillRect/>
            </a:stretch>
          </p:blipFill>
          <p:spPr bwMode="gray">
            <a:xfrm>
              <a:off x="6571482" y="4996787"/>
              <a:ext cx="1105408" cy="621792"/>
            </a:xfrm>
            <a:prstGeom prst="rect">
              <a:avLst/>
            </a:prstGeom>
          </p:spPr>
        </p:pic>
        <p:pic>
          <p:nvPicPr>
            <p:cNvPr id="76" name="Picture 75">
              <a:extLst>
                <a:ext uri="{FF2B5EF4-FFF2-40B4-BE49-F238E27FC236}">
                  <a16:creationId xmlns:a16="http://schemas.microsoft.com/office/drawing/2014/main" id="{4EC736C4-87C8-E3A5-4649-272ABBBC4533}"/>
                </a:ext>
              </a:extLst>
            </p:cNvPr>
            <p:cNvPicPr>
              <a:picLocks noChangeAspect="1"/>
            </p:cNvPicPr>
            <p:nvPr userDrawn="1"/>
          </p:nvPicPr>
          <p:blipFill>
            <a:blip r:embed="rId33" cstate="screen">
              <a:extLst>
                <a:ext uri="{28A0092B-C50C-407E-A947-70E740481C1C}">
                  <a14:useLocalDpi xmlns:a14="http://schemas.microsoft.com/office/drawing/2010/main"/>
                </a:ext>
              </a:extLst>
            </a:blip>
            <a:stretch>
              <a:fillRect/>
            </a:stretch>
          </p:blipFill>
          <p:spPr bwMode="gray">
            <a:xfrm>
              <a:off x="4160429" y="5724787"/>
              <a:ext cx="1105408" cy="621792"/>
            </a:xfrm>
            <a:prstGeom prst="rect">
              <a:avLst/>
            </a:prstGeom>
            <a:ln w="3175">
              <a:solidFill>
                <a:srgbClr val="C1BFFF"/>
              </a:solidFill>
            </a:ln>
          </p:spPr>
        </p:pic>
        <p:pic>
          <p:nvPicPr>
            <p:cNvPr id="79" name="Picture 78">
              <a:extLst>
                <a:ext uri="{FF2B5EF4-FFF2-40B4-BE49-F238E27FC236}">
                  <a16:creationId xmlns:a16="http://schemas.microsoft.com/office/drawing/2014/main" id="{2139647E-7084-C988-BBAA-315FF0DF1F55}"/>
                </a:ext>
              </a:extLst>
            </p:cNvPr>
            <p:cNvPicPr>
              <a:picLocks noChangeAspect="1"/>
            </p:cNvPicPr>
            <p:nvPr userDrawn="1"/>
          </p:nvPicPr>
          <p:blipFill>
            <a:blip r:embed="rId34" cstate="screen">
              <a:extLst>
                <a:ext uri="{28A0092B-C50C-407E-A947-70E740481C1C}">
                  <a14:useLocalDpi xmlns:a14="http://schemas.microsoft.com/office/drawing/2010/main"/>
                </a:ext>
              </a:extLst>
            </a:blip>
            <a:stretch>
              <a:fillRect/>
            </a:stretch>
          </p:blipFill>
          <p:spPr bwMode="gray">
            <a:xfrm>
              <a:off x="5365956" y="5725957"/>
              <a:ext cx="1105408" cy="621792"/>
            </a:xfrm>
            <a:prstGeom prst="rect">
              <a:avLst/>
            </a:prstGeom>
          </p:spPr>
        </p:pic>
        <p:pic>
          <p:nvPicPr>
            <p:cNvPr id="81" name="Picture 80">
              <a:extLst>
                <a:ext uri="{FF2B5EF4-FFF2-40B4-BE49-F238E27FC236}">
                  <a16:creationId xmlns:a16="http://schemas.microsoft.com/office/drawing/2014/main" id="{5BD7527B-CE87-869D-30A3-817A82440DB1}"/>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bwMode="gray">
            <a:xfrm>
              <a:off x="8982536" y="4996787"/>
              <a:ext cx="1105408" cy="621792"/>
            </a:xfrm>
            <a:prstGeom prst="rect">
              <a:avLst/>
            </a:prstGeom>
          </p:spPr>
        </p:pic>
        <p:pic>
          <p:nvPicPr>
            <p:cNvPr id="82" name="Picture 81">
              <a:extLst>
                <a:ext uri="{FF2B5EF4-FFF2-40B4-BE49-F238E27FC236}">
                  <a16:creationId xmlns:a16="http://schemas.microsoft.com/office/drawing/2014/main" id="{81ED6A5E-0371-C373-F18D-CFA5785CD9B0}"/>
                </a:ext>
              </a:extLst>
            </p:cNvPr>
            <p:cNvPicPr>
              <a:picLocks noChangeAspect="1"/>
            </p:cNvPicPr>
            <p:nvPr userDrawn="1"/>
          </p:nvPicPr>
          <p:blipFill>
            <a:blip r:embed="rId36" cstate="screen">
              <a:extLst>
                <a:ext uri="{28A0092B-C50C-407E-A947-70E740481C1C}">
                  <a14:useLocalDpi xmlns:a14="http://schemas.microsoft.com/office/drawing/2010/main"/>
                </a:ext>
              </a:extLst>
            </a:blip>
            <a:stretch>
              <a:fillRect/>
            </a:stretch>
          </p:blipFill>
          <p:spPr bwMode="gray">
            <a:xfrm>
              <a:off x="6571482" y="5724787"/>
              <a:ext cx="1105408" cy="621792"/>
            </a:xfrm>
            <a:prstGeom prst="rect">
              <a:avLst/>
            </a:prstGeom>
          </p:spPr>
        </p:pic>
        <p:pic>
          <p:nvPicPr>
            <p:cNvPr id="83" name="Picture 82">
              <a:extLst>
                <a:ext uri="{FF2B5EF4-FFF2-40B4-BE49-F238E27FC236}">
                  <a16:creationId xmlns:a16="http://schemas.microsoft.com/office/drawing/2014/main" id="{8984C9CC-368A-4029-D1BC-939E46F40CC6}"/>
                </a:ext>
              </a:extLst>
            </p:cNvPr>
            <p:cNvPicPr>
              <a:picLocks noChangeAspect="1"/>
            </p:cNvPicPr>
            <p:nvPr userDrawn="1"/>
          </p:nvPicPr>
          <p:blipFill>
            <a:blip r:embed="rId37" cstate="screen">
              <a:extLst>
                <a:ext uri="{28A0092B-C50C-407E-A947-70E740481C1C}">
                  <a14:useLocalDpi xmlns:a14="http://schemas.microsoft.com/office/drawing/2010/main"/>
                </a:ext>
              </a:extLst>
            </a:blip>
            <a:stretch>
              <a:fillRect/>
            </a:stretch>
          </p:blipFill>
          <p:spPr bwMode="gray">
            <a:xfrm>
              <a:off x="8984616" y="5724787"/>
              <a:ext cx="1105408" cy="621792"/>
            </a:xfrm>
            <a:prstGeom prst="rect">
              <a:avLst/>
            </a:prstGeom>
          </p:spPr>
        </p:pic>
        <p:pic>
          <p:nvPicPr>
            <p:cNvPr id="84" name="Picture 83">
              <a:extLst>
                <a:ext uri="{FF2B5EF4-FFF2-40B4-BE49-F238E27FC236}">
                  <a16:creationId xmlns:a16="http://schemas.microsoft.com/office/drawing/2014/main" id="{3C92276C-5CDC-F685-D3F9-E2486F943483}"/>
                </a:ext>
              </a:extLst>
            </p:cNvPr>
            <p:cNvPicPr>
              <a:picLocks noChangeAspect="1"/>
            </p:cNvPicPr>
            <p:nvPr userDrawn="1"/>
          </p:nvPicPr>
          <p:blipFill>
            <a:blip r:embed="rId38" cstate="screen">
              <a:extLst>
                <a:ext uri="{28A0092B-C50C-407E-A947-70E740481C1C}">
                  <a14:useLocalDpi xmlns:a14="http://schemas.microsoft.com/office/drawing/2010/main"/>
                </a:ext>
              </a:extLst>
            </a:blip>
            <a:stretch>
              <a:fillRect/>
            </a:stretch>
          </p:blipFill>
          <p:spPr bwMode="gray">
            <a:xfrm>
              <a:off x="7774929" y="5724787"/>
              <a:ext cx="1105408" cy="621792"/>
            </a:xfrm>
            <a:prstGeom prst="rect">
              <a:avLst/>
            </a:prstGeom>
          </p:spPr>
        </p:pic>
        <p:pic>
          <p:nvPicPr>
            <p:cNvPr id="87" name="Picture 86">
              <a:extLst>
                <a:ext uri="{FF2B5EF4-FFF2-40B4-BE49-F238E27FC236}">
                  <a16:creationId xmlns:a16="http://schemas.microsoft.com/office/drawing/2014/main" id="{059E836F-2B00-A81C-5FBD-99195CCEC133}"/>
                </a:ext>
              </a:extLst>
            </p:cNvPr>
            <p:cNvPicPr>
              <a:picLocks noChangeAspect="1"/>
            </p:cNvPicPr>
            <p:nvPr userDrawn="1"/>
          </p:nvPicPr>
          <p:blipFill>
            <a:blip r:embed="rId39" cstate="screen">
              <a:extLst>
                <a:ext uri="{28A0092B-C50C-407E-A947-70E740481C1C}">
                  <a14:useLocalDpi xmlns:a14="http://schemas.microsoft.com/office/drawing/2010/main"/>
                </a:ext>
              </a:extLst>
            </a:blip>
            <a:stretch>
              <a:fillRect/>
            </a:stretch>
          </p:blipFill>
          <p:spPr bwMode="gray">
            <a:xfrm>
              <a:off x="10188063" y="5724787"/>
              <a:ext cx="1105408" cy="621792"/>
            </a:xfrm>
            <a:prstGeom prst="rect">
              <a:avLst/>
            </a:prstGeom>
          </p:spPr>
        </p:pic>
        <p:pic>
          <p:nvPicPr>
            <p:cNvPr id="88" name="Picture 87">
              <a:extLst>
                <a:ext uri="{FF2B5EF4-FFF2-40B4-BE49-F238E27FC236}">
                  <a16:creationId xmlns:a16="http://schemas.microsoft.com/office/drawing/2014/main" id="{250E2C0C-640E-1EC9-8254-B45ED181423C}"/>
                </a:ext>
              </a:extLst>
            </p:cNvPr>
            <p:cNvPicPr>
              <a:picLocks noChangeAspect="1"/>
            </p:cNvPicPr>
            <p:nvPr userDrawn="1"/>
          </p:nvPicPr>
          <p:blipFill>
            <a:blip r:embed="rId40" cstate="screen">
              <a:extLst>
                <a:ext uri="{28A0092B-C50C-407E-A947-70E740481C1C}">
                  <a14:useLocalDpi xmlns:a14="http://schemas.microsoft.com/office/drawing/2010/main"/>
                </a:ext>
              </a:extLst>
            </a:blip>
            <a:stretch>
              <a:fillRect/>
            </a:stretch>
          </p:blipFill>
          <p:spPr bwMode="gray">
            <a:xfrm>
              <a:off x="7777009" y="4996787"/>
              <a:ext cx="1105408" cy="621792"/>
            </a:xfrm>
            <a:prstGeom prst="rect">
              <a:avLst/>
            </a:prstGeom>
            <a:ln w="3175">
              <a:solidFill>
                <a:srgbClr val="C1BFFF"/>
              </a:solidFill>
            </a:ln>
          </p:spPr>
        </p:pic>
        <p:pic>
          <p:nvPicPr>
            <p:cNvPr id="89" name="Picture 88">
              <a:extLst>
                <a:ext uri="{FF2B5EF4-FFF2-40B4-BE49-F238E27FC236}">
                  <a16:creationId xmlns:a16="http://schemas.microsoft.com/office/drawing/2014/main" id="{73D3599F-D3C7-F989-203A-EE043AB2EF91}"/>
                </a:ext>
              </a:extLst>
            </p:cNvPr>
            <p:cNvPicPr>
              <a:picLocks noChangeAspect="1"/>
            </p:cNvPicPr>
            <p:nvPr userDrawn="1"/>
          </p:nvPicPr>
          <p:blipFill>
            <a:blip r:embed="rId41" cstate="screen">
              <a:extLst>
                <a:ext uri="{28A0092B-C50C-407E-A947-70E740481C1C}">
                  <a14:useLocalDpi xmlns:a14="http://schemas.microsoft.com/office/drawing/2010/main"/>
                </a:ext>
              </a:extLst>
            </a:blip>
            <a:stretch>
              <a:fillRect/>
            </a:stretch>
          </p:blipFill>
          <p:spPr>
            <a:xfrm>
              <a:off x="10188063" y="4996787"/>
              <a:ext cx="1105408" cy="621792"/>
            </a:xfrm>
            <a:prstGeom prst="rect">
              <a:avLst/>
            </a:prstGeom>
          </p:spPr>
        </p:pic>
        <p:pic>
          <p:nvPicPr>
            <p:cNvPr id="90" name="Picture 89">
              <a:extLst>
                <a:ext uri="{FF2B5EF4-FFF2-40B4-BE49-F238E27FC236}">
                  <a16:creationId xmlns:a16="http://schemas.microsoft.com/office/drawing/2014/main" id="{E495B4B1-8B6E-44F0-8837-BA0D467DEC9B}"/>
                </a:ext>
              </a:extLst>
            </p:cNvPr>
            <p:cNvPicPr>
              <a:picLocks noChangeAspect="1"/>
            </p:cNvPicPr>
            <p:nvPr userDrawn="1"/>
          </p:nvPicPr>
          <p:blipFill>
            <a:blip r:embed="rId42" cstate="screen">
              <a:extLst>
                <a:ext uri="{28A0092B-C50C-407E-A947-70E740481C1C}">
                  <a14:useLocalDpi xmlns:a14="http://schemas.microsoft.com/office/drawing/2010/main"/>
                </a:ext>
              </a:extLst>
            </a:blip>
            <a:stretch>
              <a:fillRect/>
            </a:stretch>
          </p:blipFill>
          <p:spPr>
            <a:xfrm>
              <a:off x="4160429" y="3544298"/>
              <a:ext cx="1105408" cy="621792"/>
            </a:xfrm>
            <a:prstGeom prst="rect">
              <a:avLst/>
            </a:prstGeom>
          </p:spPr>
        </p:pic>
        <p:pic>
          <p:nvPicPr>
            <p:cNvPr id="91" name="Picture 90">
              <a:extLst>
                <a:ext uri="{FF2B5EF4-FFF2-40B4-BE49-F238E27FC236}">
                  <a16:creationId xmlns:a16="http://schemas.microsoft.com/office/drawing/2014/main" id="{A694B096-DFD3-ACC0-EF48-D34C836372BD}"/>
                </a:ext>
              </a:extLst>
            </p:cNvPr>
            <p:cNvPicPr>
              <a:picLocks noChangeAspect="1"/>
            </p:cNvPicPr>
            <p:nvPr userDrawn="1"/>
          </p:nvPicPr>
          <p:blipFill>
            <a:blip r:embed="rId43" cstate="screen">
              <a:extLst>
                <a:ext uri="{28A0092B-C50C-407E-A947-70E740481C1C}">
                  <a14:useLocalDpi xmlns:a14="http://schemas.microsoft.com/office/drawing/2010/main"/>
                </a:ext>
              </a:extLst>
            </a:blip>
            <a:stretch>
              <a:fillRect/>
            </a:stretch>
          </p:blipFill>
          <p:spPr>
            <a:xfrm>
              <a:off x="4160429" y="4269958"/>
              <a:ext cx="1105408" cy="621792"/>
            </a:xfrm>
            <a:prstGeom prst="rect">
              <a:avLst/>
            </a:prstGeom>
          </p:spPr>
        </p:pic>
      </p:grpSp>
    </p:spTree>
    <p:extLst>
      <p:ext uri="{BB962C8B-B14F-4D97-AF65-F5344CB8AC3E}">
        <p14:creationId xmlns:p14="http://schemas.microsoft.com/office/powerpoint/2010/main" val="26104323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User Guide: Color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 name="Section">
            <a:extLst>
              <a:ext uri="{FF2B5EF4-FFF2-40B4-BE49-F238E27FC236}">
                <a16:creationId xmlns:a16="http://schemas.microsoft.com/office/drawing/2014/main" id="{267FD5A7-2F40-29A2-DD34-E71622772FE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Color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644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noProof="0"/>
              <a:t>Pearson Purple is the cornerstone of our brand identity. This lead color is the foundation for all design and branding touchpoints, supported by the primary purples.</a:t>
            </a:r>
          </a:p>
          <a:p>
            <a:r>
              <a:rPr lang="en-US" b="1" noProof="0"/>
              <a:t>Primary colors: </a:t>
            </a:r>
            <a:r>
              <a:rPr lang="en-US" noProof="0"/>
              <a:t>The key supporting colors, reinforcing Pearson Purple as the backbone of this brand system. Use these in backgrounds, gradients, and as primary colors within graphic elements.</a:t>
            </a:r>
          </a:p>
          <a:p>
            <a:r>
              <a:rPr lang="en-US" b="1" noProof="0"/>
              <a:t>Secondary color: </a:t>
            </a:r>
            <a:r>
              <a:rPr lang="en-US" noProof="0"/>
              <a:t>Use Amethyst to complement the primary palette and to emphasize shifts in content or highlight key messaging. </a:t>
            </a:r>
          </a:p>
          <a:p>
            <a:r>
              <a:rPr lang="en-US" b="1" noProof="0"/>
              <a:t>Accent colors: </a:t>
            </a:r>
            <a:r>
              <a:rPr lang="en-US" noProof="0"/>
              <a:t>Whenever possible, use the full-strength version of each accent color. When differentiation is needed, tints of these colors can be applied thoughtfully to maintain visual clarity and consistency.</a:t>
            </a:r>
          </a:p>
          <a:p>
            <a:endParaRPr lang="en-US" noProof="0"/>
          </a:p>
        </p:txBody>
      </p:sp>
      <p:grpSp>
        <p:nvGrpSpPr>
          <p:cNvPr id="20" name="Group 19">
            <a:extLst>
              <a:ext uri="{FF2B5EF4-FFF2-40B4-BE49-F238E27FC236}">
                <a16:creationId xmlns:a16="http://schemas.microsoft.com/office/drawing/2014/main" id="{D1107CD9-65E0-13D9-46AB-8F5EBBCC8A4D}"/>
              </a:ext>
              <a:ext uri="{C183D7F6-B498-43B3-948B-1728B52AA6E4}">
                <adec:decorative xmlns:adec="http://schemas.microsoft.com/office/drawing/2017/decorative" val="1"/>
              </a:ext>
            </a:extLst>
          </p:cNvPr>
          <p:cNvGrpSpPr/>
          <p:nvPr userDrawn="1"/>
        </p:nvGrpSpPr>
        <p:grpSpPr bwMode="gray">
          <a:xfrm>
            <a:off x="4294187" y="1185478"/>
            <a:ext cx="1730376" cy="4833245"/>
            <a:chOff x="4294187" y="1368396"/>
            <a:chExt cx="1730376" cy="4273416"/>
          </a:xfrm>
        </p:grpSpPr>
        <p:sp>
          <p:nvSpPr>
            <p:cNvPr id="21" name="Rectangle 20">
              <a:extLst>
                <a:ext uri="{FF2B5EF4-FFF2-40B4-BE49-F238E27FC236}">
                  <a16:creationId xmlns:a16="http://schemas.microsoft.com/office/drawing/2014/main" id="{6E986EC7-2AD2-DB77-AF26-C6EE859722EC}"/>
                </a:ext>
              </a:extLst>
            </p:cNvPr>
            <p:cNvSpPr/>
            <p:nvPr/>
          </p:nvSpPr>
          <p:spPr bwMode="gray">
            <a:xfrm>
              <a:off x="4294188" y="1368396"/>
              <a:ext cx="1730374"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2" name="Rectangle 21">
              <a:extLst>
                <a:ext uri="{FF2B5EF4-FFF2-40B4-BE49-F238E27FC236}">
                  <a16:creationId xmlns:a16="http://schemas.microsoft.com/office/drawing/2014/main" id="{0A324378-83D1-D5EF-0BBE-1EE2FF67E0F3}"/>
                </a:ext>
              </a:extLst>
            </p:cNvPr>
            <p:cNvSpPr/>
            <p:nvPr/>
          </p:nvSpPr>
          <p:spPr bwMode="gray">
            <a:xfrm>
              <a:off x="4294187" y="3545947"/>
              <a:ext cx="930483" cy="1110902"/>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3" name="Group 22">
              <a:extLst>
                <a:ext uri="{FF2B5EF4-FFF2-40B4-BE49-F238E27FC236}">
                  <a16:creationId xmlns:a16="http://schemas.microsoft.com/office/drawing/2014/main" id="{727E7931-7069-B7D5-BFF3-4D9B6A8D692E}"/>
                </a:ext>
              </a:extLst>
            </p:cNvPr>
            <p:cNvGrpSpPr/>
            <p:nvPr/>
          </p:nvGrpSpPr>
          <p:grpSpPr bwMode="gray">
            <a:xfrm>
              <a:off x="4294187" y="5083857"/>
              <a:ext cx="1730374" cy="557955"/>
              <a:chOff x="548639" y="5537577"/>
              <a:chExt cx="2667635" cy="640052"/>
            </a:xfrm>
          </p:grpSpPr>
          <p:sp>
            <p:nvSpPr>
              <p:cNvPr id="31" name="Rectangle 30">
                <a:extLst>
                  <a:ext uri="{FF2B5EF4-FFF2-40B4-BE49-F238E27FC236}">
                    <a16:creationId xmlns:a16="http://schemas.microsoft.com/office/drawing/2014/main" id="{037ECA06-D18B-8942-7506-9CB037696E8D}"/>
                  </a:ext>
                </a:extLst>
              </p:cNvPr>
              <p:cNvSpPr/>
              <p:nvPr/>
            </p:nvSpPr>
            <p:spPr bwMode="gray">
              <a:xfrm>
                <a:off x="548639" y="5537577"/>
                <a:ext cx="2667635" cy="213217"/>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2" name="Rectangle 31">
                <a:extLst>
                  <a:ext uri="{FF2B5EF4-FFF2-40B4-BE49-F238E27FC236}">
                    <a16:creationId xmlns:a16="http://schemas.microsoft.com/office/drawing/2014/main" id="{77973ED2-1002-5E34-F5B7-F2852DD59D30}"/>
                  </a:ext>
                </a:extLst>
              </p:cNvPr>
              <p:cNvSpPr/>
              <p:nvPr/>
            </p:nvSpPr>
            <p:spPr bwMode="gray">
              <a:xfrm>
                <a:off x="548639" y="5752812"/>
                <a:ext cx="2667635" cy="213218"/>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3" name="Rectangle 32">
                <a:extLst>
                  <a:ext uri="{FF2B5EF4-FFF2-40B4-BE49-F238E27FC236}">
                    <a16:creationId xmlns:a16="http://schemas.microsoft.com/office/drawing/2014/main" id="{25103BCF-85AC-430B-A63D-42C6A6AB8E7A}"/>
                  </a:ext>
                </a:extLst>
              </p:cNvPr>
              <p:cNvSpPr/>
              <p:nvPr/>
            </p:nvSpPr>
            <p:spPr bwMode="gray">
              <a:xfrm>
                <a:off x="548639" y="5964411"/>
                <a:ext cx="2667635" cy="213218"/>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4" name="Rectangle 23">
              <a:extLst>
                <a:ext uri="{FF2B5EF4-FFF2-40B4-BE49-F238E27FC236}">
                  <a16:creationId xmlns:a16="http://schemas.microsoft.com/office/drawing/2014/main" id="{0006FF7A-B2F1-65D5-E5F7-D46AB47010AF}"/>
                </a:ext>
              </a:extLst>
            </p:cNvPr>
            <p:cNvSpPr/>
            <p:nvPr/>
          </p:nvSpPr>
          <p:spPr bwMode="gray">
            <a:xfrm>
              <a:off x="5623493" y="1368396"/>
              <a:ext cx="401070" cy="2177551"/>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5" name="Rectangle 24">
              <a:extLst>
                <a:ext uri="{FF2B5EF4-FFF2-40B4-BE49-F238E27FC236}">
                  <a16:creationId xmlns:a16="http://schemas.microsoft.com/office/drawing/2014/main" id="{7A7CA108-34F3-55BF-57C4-C08DFB86A5B3}"/>
                </a:ext>
              </a:extLst>
            </p:cNvPr>
            <p:cNvSpPr/>
            <p:nvPr/>
          </p:nvSpPr>
          <p:spPr bwMode="gray">
            <a:xfrm>
              <a:off x="5224670" y="3545947"/>
              <a:ext cx="799893" cy="1110902"/>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26" name="Group 25">
              <a:extLst>
                <a:ext uri="{FF2B5EF4-FFF2-40B4-BE49-F238E27FC236}">
                  <a16:creationId xmlns:a16="http://schemas.microsoft.com/office/drawing/2014/main" id="{F56274A5-8035-D7CC-D422-F52877731AA3}"/>
                </a:ext>
              </a:extLst>
            </p:cNvPr>
            <p:cNvGrpSpPr/>
            <p:nvPr/>
          </p:nvGrpSpPr>
          <p:grpSpPr bwMode="gray">
            <a:xfrm>
              <a:off x="5623493" y="5083857"/>
              <a:ext cx="401070" cy="557954"/>
              <a:chOff x="548639" y="5537577"/>
              <a:chExt cx="2667635" cy="640052"/>
            </a:xfrm>
          </p:grpSpPr>
          <p:sp>
            <p:nvSpPr>
              <p:cNvPr id="28" name="Rectangle 27">
                <a:extLst>
                  <a:ext uri="{FF2B5EF4-FFF2-40B4-BE49-F238E27FC236}">
                    <a16:creationId xmlns:a16="http://schemas.microsoft.com/office/drawing/2014/main" id="{8ACB260B-5130-A7C0-D074-374147DE992E}"/>
                  </a:ext>
                </a:extLst>
              </p:cNvPr>
              <p:cNvSpPr/>
              <p:nvPr/>
            </p:nvSpPr>
            <p:spPr bwMode="gray">
              <a:xfrm>
                <a:off x="548639" y="5537577"/>
                <a:ext cx="2667635" cy="213218"/>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29" name="Rectangle 28">
                <a:extLst>
                  <a:ext uri="{FF2B5EF4-FFF2-40B4-BE49-F238E27FC236}">
                    <a16:creationId xmlns:a16="http://schemas.microsoft.com/office/drawing/2014/main" id="{D90D97F1-4994-E763-7575-9C7294D22915}"/>
                  </a:ext>
                </a:extLst>
              </p:cNvPr>
              <p:cNvSpPr/>
              <p:nvPr/>
            </p:nvSpPr>
            <p:spPr bwMode="gray">
              <a:xfrm>
                <a:off x="548639" y="5752813"/>
                <a:ext cx="2667635" cy="213218"/>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30" name="Rectangle 29">
                <a:extLst>
                  <a:ext uri="{FF2B5EF4-FFF2-40B4-BE49-F238E27FC236}">
                    <a16:creationId xmlns:a16="http://schemas.microsoft.com/office/drawing/2014/main" id="{24DC421A-46CF-147D-E315-C11ED06596C6}"/>
                  </a:ext>
                </a:extLst>
              </p:cNvPr>
              <p:cNvSpPr/>
              <p:nvPr/>
            </p:nvSpPr>
            <p:spPr bwMode="gray">
              <a:xfrm>
                <a:off x="548639" y="5964411"/>
                <a:ext cx="2667635" cy="213218"/>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27" name="Rectangle 26">
              <a:extLst>
                <a:ext uri="{FF2B5EF4-FFF2-40B4-BE49-F238E27FC236}">
                  <a16:creationId xmlns:a16="http://schemas.microsoft.com/office/drawing/2014/main" id="{C5650621-A00F-C333-274D-C7A743B381FA}"/>
                </a:ext>
              </a:extLst>
            </p:cNvPr>
            <p:cNvSpPr/>
            <p:nvPr/>
          </p:nvSpPr>
          <p:spPr bwMode="gray">
            <a:xfrm>
              <a:off x="4294187" y="4648757"/>
              <a:ext cx="1730374" cy="442414"/>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sp>
        <p:nvSpPr>
          <p:cNvPr id="34" name="Subhead 1">
            <a:extLst>
              <a:ext uri="{FF2B5EF4-FFF2-40B4-BE49-F238E27FC236}">
                <a16:creationId xmlns:a16="http://schemas.microsoft.com/office/drawing/2014/main" id="{052232CE-5162-C5BC-3B5C-E6129E74FC2C}"/>
              </a:ext>
            </a:extLst>
          </p:cNvPr>
          <p:cNvSpPr txBox="1">
            <a:spLocks/>
          </p:cNvSpPr>
          <p:nvPr userDrawn="1"/>
        </p:nvSpPr>
        <p:spPr bwMode="gray">
          <a:xfrm>
            <a:off x="7094973" y="938169"/>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Pearson Purple</a:t>
            </a:r>
          </a:p>
        </p:txBody>
      </p:sp>
      <p:cxnSp>
        <p:nvCxnSpPr>
          <p:cNvPr id="35" name="Straight Connector 34">
            <a:extLst>
              <a:ext uri="{FF2B5EF4-FFF2-40B4-BE49-F238E27FC236}">
                <a16:creationId xmlns:a16="http://schemas.microsoft.com/office/drawing/2014/main" id="{A876E7CF-68A5-1193-2438-A9FFF99E4169}"/>
              </a:ext>
              <a:ext uri="{C183D7F6-B498-43B3-948B-1728B52AA6E4}">
                <adec:decorative xmlns:adec="http://schemas.microsoft.com/office/drawing/2017/decorative" val="1"/>
              </a:ext>
            </a:extLst>
          </p:cNvPr>
          <p:cNvCxnSpPr>
            <a:cxnSpLocks/>
          </p:cNvCxnSpPr>
          <p:nvPr userDrawn="1"/>
        </p:nvCxnSpPr>
        <p:spPr bwMode="gray">
          <a:xfrm>
            <a:off x="7094972" y="118547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36" name="Swatch 1">
            <a:extLst>
              <a:ext uri="{FF2B5EF4-FFF2-40B4-BE49-F238E27FC236}">
                <a16:creationId xmlns:a16="http://schemas.microsoft.com/office/drawing/2014/main" id="{1CE9060D-0348-F49D-2593-609CB6832DD0}"/>
              </a:ext>
              <a:ext uri="{C183D7F6-B498-43B3-948B-1728B52AA6E4}">
                <adec:decorative xmlns:adec="http://schemas.microsoft.com/office/drawing/2017/decorative" val="1"/>
              </a:ext>
            </a:extLst>
          </p:cNvPr>
          <p:cNvSpPr/>
          <p:nvPr userDrawn="1"/>
        </p:nvSpPr>
        <p:spPr bwMode="gray">
          <a:xfrm>
            <a:off x="7094972" y="1270515"/>
            <a:ext cx="800175" cy="24436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37" name="Color 1">
            <a:extLst>
              <a:ext uri="{FF2B5EF4-FFF2-40B4-BE49-F238E27FC236}">
                <a16:creationId xmlns:a16="http://schemas.microsoft.com/office/drawing/2014/main" id="{4E5B2A94-D280-1CEA-36AD-3DC041FD9E6A}"/>
              </a:ext>
            </a:extLst>
          </p:cNvPr>
          <p:cNvSpPr txBox="1">
            <a:spLocks/>
          </p:cNvSpPr>
          <p:nvPr userDrawn="1"/>
        </p:nvSpPr>
        <p:spPr bwMode="gray">
          <a:xfrm>
            <a:off x="8029411" y="127051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Pearson Purple</a:t>
            </a:r>
          </a:p>
        </p:txBody>
      </p:sp>
      <p:sp>
        <p:nvSpPr>
          <p:cNvPr id="38" name="HEX 1">
            <a:extLst>
              <a:ext uri="{FF2B5EF4-FFF2-40B4-BE49-F238E27FC236}">
                <a16:creationId xmlns:a16="http://schemas.microsoft.com/office/drawing/2014/main" id="{0C326F51-2D19-C1F1-E825-5F7E224F9F3B}"/>
              </a:ext>
            </a:extLst>
          </p:cNvPr>
          <p:cNvSpPr txBox="1">
            <a:spLocks/>
          </p:cNvSpPr>
          <p:nvPr userDrawn="1"/>
        </p:nvSpPr>
        <p:spPr bwMode="gray">
          <a:xfrm>
            <a:off x="8971017" y="1270516"/>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#0D004D</a:t>
            </a:r>
          </a:p>
        </p:txBody>
      </p:sp>
      <p:sp>
        <p:nvSpPr>
          <p:cNvPr id="39" name="RGB 1">
            <a:extLst>
              <a:ext uri="{FF2B5EF4-FFF2-40B4-BE49-F238E27FC236}">
                <a16:creationId xmlns:a16="http://schemas.microsoft.com/office/drawing/2014/main" id="{629845AA-E2D2-0003-4C13-6046322A95E0}"/>
              </a:ext>
            </a:extLst>
          </p:cNvPr>
          <p:cNvSpPr txBox="1">
            <a:spLocks/>
          </p:cNvSpPr>
          <p:nvPr userDrawn="1"/>
        </p:nvSpPr>
        <p:spPr bwMode="gray">
          <a:xfrm>
            <a:off x="9765449" y="1270516"/>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R13 G0 B77</a:t>
            </a:r>
          </a:p>
        </p:txBody>
      </p:sp>
      <p:sp>
        <p:nvSpPr>
          <p:cNvPr id="40" name="Subhead 2">
            <a:extLst>
              <a:ext uri="{FF2B5EF4-FFF2-40B4-BE49-F238E27FC236}">
                <a16:creationId xmlns:a16="http://schemas.microsoft.com/office/drawing/2014/main" id="{D69037FD-5176-4397-664D-2A2294443715}"/>
              </a:ext>
            </a:extLst>
          </p:cNvPr>
          <p:cNvSpPr txBox="1">
            <a:spLocks/>
          </p:cNvSpPr>
          <p:nvPr userDrawn="1"/>
        </p:nvSpPr>
        <p:spPr bwMode="gray">
          <a:xfrm>
            <a:off x="7094973" y="1774883"/>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Primary Colors</a:t>
            </a:r>
          </a:p>
        </p:txBody>
      </p:sp>
      <p:cxnSp>
        <p:nvCxnSpPr>
          <p:cNvPr id="41" name="Straight Connector 40">
            <a:extLst>
              <a:ext uri="{FF2B5EF4-FFF2-40B4-BE49-F238E27FC236}">
                <a16:creationId xmlns:a16="http://schemas.microsoft.com/office/drawing/2014/main" id="{18890CAB-CB18-F8DC-DA2B-77F8A906FF73}"/>
              </a:ext>
              <a:ext uri="{C183D7F6-B498-43B3-948B-1728B52AA6E4}">
                <adec:decorative xmlns:adec="http://schemas.microsoft.com/office/drawing/2017/decorative" val="1"/>
              </a:ext>
            </a:extLst>
          </p:cNvPr>
          <p:cNvCxnSpPr>
            <a:cxnSpLocks/>
          </p:cNvCxnSpPr>
          <p:nvPr userDrawn="1"/>
        </p:nvCxnSpPr>
        <p:spPr bwMode="gray">
          <a:xfrm>
            <a:off x="7094972" y="2022019"/>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2" name="Swatch 2">
            <a:extLst>
              <a:ext uri="{FF2B5EF4-FFF2-40B4-BE49-F238E27FC236}">
                <a16:creationId xmlns:a16="http://schemas.microsoft.com/office/drawing/2014/main" id="{B4CC379D-2B26-06C3-B433-AC2F54D6A098}"/>
              </a:ext>
              <a:ext uri="{C183D7F6-B498-43B3-948B-1728B52AA6E4}">
                <adec:decorative xmlns:adec="http://schemas.microsoft.com/office/drawing/2017/decorative" val="1"/>
              </a:ext>
            </a:extLst>
          </p:cNvPr>
          <p:cNvSpPr/>
          <p:nvPr userDrawn="1"/>
        </p:nvSpPr>
        <p:spPr bwMode="gray">
          <a:xfrm>
            <a:off x="7094972" y="2082882"/>
            <a:ext cx="800175" cy="244360"/>
          </a:xfrm>
          <a:prstGeom prst="rect">
            <a:avLst/>
          </a:prstGeom>
          <a:solidFill>
            <a:srgbClr val="C1B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rPr>
              <a:t>Text</a:t>
            </a:r>
          </a:p>
        </p:txBody>
      </p:sp>
      <p:sp>
        <p:nvSpPr>
          <p:cNvPr id="43" name="Color 2">
            <a:extLst>
              <a:ext uri="{FF2B5EF4-FFF2-40B4-BE49-F238E27FC236}">
                <a16:creationId xmlns:a16="http://schemas.microsoft.com/office/drawing/2014/main" id="{ACEB3293-F257-0271-2A15-9E55FE2F8444}"/>
              </a:ext>
            </a:extLst>
          </p:cNvPr>
          <p:cNvSpPr txBox="1">
            <a:spLocks/>
          </p:cNvSpPr>
          <p:nvPr userDrawn="1"/>
        </p:nvSpPr>
        <p:spPr bwMode="gray">
          <a:xfrm>
            <a:off x="8029411" y="208288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Light Purple</a:t>
            </a:r>
          </a:p>
        </p:txBody>
      </p:sp>
      <p:sp>
        <p:nvSpPr>
          <p:cNvPr id="44" name="HEX 2">
            <a:extLst>
              <a:ext uri="{FF2B5EF4-FFF2-40B4-BE49-F238E27FC236}">
                <a16:creationId xmlns:a16="http://schemas.microsoft.com/office/drawing/2014/main" id="{73A8D1E7-C90F-3253-DDE2-ED90603FBD48}"/>
              </a:ext>
            </a:extLst>
          </p:cNvPr>
          <p:cNvSpPr txBox="1">
            <a:spLocks/>
          </p:cNvSpPr>
          <p:nvPr userDrawn="1"/>
        </p:nvSpPr>
        <p:spPr bwMode="gray">
          <a:xfrm>
            <a:off x="8971017" y="208288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#C1BFFF</a:t>
            </a:r>
          </a:p>
        </p:txBody>
      </p:sp>
      <p:sp>
        <p:nvSpPr>
          <p:cNvPr id="45" name="RGB 2">
            <a:extLst>
              <a:ext uri="{FF2B5EF4-FFF2-40B4-BE49-F238E27FC236}">
                <a16:creationId xmlns:a16="http://schemas.microsoft.com/office/drawing/2014/main" id="{57F1D5CE-12CB-EC70-9F7A-958836867956}"/>
              </a:ext>
            </a:extLst>
          </p:cNvPr>
          <p:cNvSpPr txBox="1">
            <a:spLocks/>
          </p:cNvSpPr>
          <p:nvPr userDrawn="1"/>
        </p:nvSpPr>
        <p:spPr bwMode="gray">
          <a:xfrm>
            <a:off x="9765449" y="208288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R193 G191 B255</a:t>
            </a:r>
          </a:p>
        </p:txBody>
      </p:sp>
      <p:cxnSp>
        <p:nvCxnSpPr>
          <p:cNvPr id="46" name="Straight Connector 45">
            <a:extLst>
              <a:ext uri="{FF2B5EF4-FFF2-40B4-BE49-F238E27FC236}">
                <a16:creationId xmlns:a16="http://schemas.microsoft.com/office/drawing/2014/main" id="{5B0E85AD-5A5F-1607-2BD4-344A8FD66C96}"/>
              </a:ext>
              <a:ext uri="{C183D7F6-B498-43B3-948B-1728B52AA6E4}">
                <adec:decorative xmlns:adec="http://schemas.microsoft.com/office/drawing/2017/decorative" val="1"/>
              </a:ext>
            </a:extLst>
          </p:cNvPr>
          <p:cNvCxnSpPr>
            <a:cxnSpLocks/>
          </p:cNvCxnSpPr>
          <p:nvPr userDrawn="1"/>
        </p:nvCxnSpPr>
        <p:spPr bwMode="gray">
          <a:xfrm>
            <a:off x="7094972" y="2390083"/>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47" name="Swatch 3">
            <a:extLst>
              <a:ext uri="{FF2B5EF4-FFF2-40B4-BE49-F238E27FC236}">
                <a16:creationId xmlns:a16="http://schemas.microsoft.com/office/drawing/2014/main" id="{FACD8218-F95B-1BD2-E107-E86FF79E5167}"/>
              </a:ext>
              <a:ext uri="{C183D7F6-B498-43B3-948B-1728B52AA6E4}">
                <adec:decorative xmlns:adec="http://schemas.microsoft.com/office/drawing/2017/decorative" val="1"/>
              </a:ext>
            </a:extLst>
          </p:cNvPr>
          <p:cNvSpPr/>
          <p:nvPr userDrawn="1"/>
        </p:nvSpPr>
        <p:spPr bwMode="gray">
          <a:xfrm>
            <a:off x="7094972" y="2453362"/>
            <a:ext cx="800175" cy="24436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D004D"/>
              </a:solidFill>
              <a:effectLst/>
              <a:uLnTx/>
              <a:uFillTx/>
              <a:latin typeface="Plus Jakarta Sans Medium" panose="020B0604030504040204"/>
              <a:ea typeface="+mn-ea"/>
              <a:cs typeface="+mn-cs"/>
            </a:endParaRPr>
          </a:p>
        </p:txBody>
      </p:sp>
      <p:sp>
        <p:nvSpPr>
          <p:cNvPr id="48" name="Color 3">
            <a:extLst>
              <a:ext uri="{FF2B5EF4-FFF2-40B4-BE49-F238E27FC236}">
                <a16:creationId xmlns:a16="http://schemas.microsoft.com/office/drawing/2014/main" id="{34D8ACCD-355F-B4F3-9DCC-9D2063A75624}"/>
              </a:ext>
            </a:extLst>
          </p:cNvPr>
          <p:cNvSpPr txBox="1">
            <a:spLocks/>
          </p:cNvSpPr>
          <p:nvPr userDrawn="1"/>
        </p:nvSpPr>
        <p:spPr bwMode="gray">
          <a:xfrm>
            <a:off x="8029411" y="245336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Mist Purple</a:t>
            </a:r>
          </a:p>
        </p:txBody>
      </p:sp>
      <p:sp>
        <p:nvSpPr>
          <p:cNvPr id="49" name="HEX 3">
            <a:extLst>
              <a:ext uri="{FF2B5EF4-FFF2-40B4-BE49-F238E27FC236}">
                <a16:creationId xmlns:a16="http://schemas.microsoft.com/office/drawing/2014/main" id="{38604BEF-9E86-68CE-5660-C6AD4EB471BB}"/>
              </a:ext>
            </a:extLst>
          </p:cNvPr>
          <p:cNvSpPr txBox="1">
            <a:spLocks/>
          </p:cNvSpPr>
          <p:nvPr userDrawn="1"/>
        </p:nvSpPr>
        <p:spPr bwMode="gray">
          <a:xfrm>
            <a:off x="8971017" y="245336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#EDECF6</a:t>
            </a:r>
          </a:p>
        </p:txBody>
      </p:sp>
      <p:sp>
        <p:nvSpPr>
          <p:cNvPr id="50" name="RGB 3">
            <a:extLst>
              <a:ext uri="{FF2B5EF4-FFF2-40B4-BE49-F238E27FC236}">
                <a16:creationId xmlns:a16="http://schemas.microsoft.com/office/drawing/2014/main" id="{0D9BE44A-C2D2-7CCF-0B49-2E8C1EBB1751}"/>
              </a:ext>
            </a:extLst>
          </p:cNvPr>
          <p:cNvSpPr txBox="1">
            <a:spLocks/>
          </p:cNvSpPr>
          <p:nvPr userDrawn="1"/>
        </p:nvSpPr>
        <p:spPr bwMode="gray">
          <a:xfrm>
            <a:off x="9765449" y="245336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R237 G236 B246</a:t>
            </a:r>
          </a:p>
        </p:txBody>
      </p:sp>
      <p:sp>
        <p:nvSpPr>
          <p:cNvPr id="51" name="Subhead 3">
            <a:extLst>
              <a:ext uri="{FF2B5EF4-FFF2-40B4-BE49-F238E27FC236}">
                <a16:creationId xmlns:a16="http://schemas.microsoft.com/office/drawing/2014/main" id="{FD988E66-8E42-9FBF-A57A-BE979756051D}"/>
              </a:ext>
            </a:extLst>
          </p:cNvPr>
          <p:cNvSpPr txBox="1">
            <a:spLocks/>
          </p:cNvSpPr>
          <p:nvPr userDrawn="1"/>
        </p:nvSpPr>
        <p:spPr bwMode="gray">
          <a:xfrm>
            <a:off x="7094973" y="2931330"/>
            <a:ext cx="1115200"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Secondary Color</a:t>
            </a:r>
          </a:p>
        </p:txBody>
      </p:sp>
      <p:cxnSp>
        <p:nvCxnSpPr>
          <p:cNvPr id="52" name="Straight Connector 51">
            <a:extLst>
              <a:ext uri="{FF2B5EF4-FFF2-40B4-BE49-F238E27FC236}">
                <a16:creationId xmlns:a16="http://schemas.microsoft.com/office/drawing/2014/main" id="{776F1FEA-33F7-7BB2-7EE0-A8C1A473891F}"/>
              </a:ext>
              <a:ext uri="{C183D7F6-B498-43B3-948B-1728B52AA6E4}">
                <adec:decorative xmlns:adec="http://schemas.microsoft.com/office/drawing/2017/decorative" val="1"/>
              </a:ext>
            </a:extLst>
          </p:cNvPr>
          <p:cNvCxnSpPr>
            <a:cxnSpLocks/>
          </p:cNvCxnSpPr>
          <p:nvPr userDrawn="1"/>
        </p:nvCxnSpPr>
        <p:spPr bwMode="gray">
          <a:xfrm>
            <a:off x="7094972" y="3179215"/>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53" name="Swatch 4">
            <a:extLst>
              <a:ext uri="{FF2B5EF4-FFF2-40B4-BE49-F238E27FC236}">
                <a16:creationId xmlns:a16="http://schemas.microsoft.com/office/drawing/2014/main" id="{2A7595F5-D95F-C513-5A14-0B713B2A3BE1}"/>
              </a:ext>
              <a:ext uri="{C183D7F6-B498-43B3-948B-1728B52AA6E4}">
                <adec:decorative xmlns:adec="http://schemas.microsoft.com/office/drawing/2017/decorative" val="1"/>
              </a:ext>
            </a:extLst>
          </p:cNvPr>
          <p:cNvSpPr/>
          <p:nvPr userDrawn="1"/>
        </p:nvSpPr>
        <p:spPr bwMode="gray">
          <a:xfrm>
            <a:off x="7094972" y="3243212"/>
            <a:ext cx="800175" cy="244360"/>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rPr>
              <a:t>Text</a:t>
            </a:r>
          </a:p>
        </p:txBody>
      </p:sp>
      <p:sp>
        <p:nvSpPr>
          <p:cNvPr id="54" name="Color 4">
            <a:extLst>
              <a:ext uri="{FF2B5EF4-FFF2-40B4-BE49-F238E27FC236}">
                <a16:creationId xmlns:a16="http://schemas.microsoft.com/office/drawing/2014/main" id="{6DDE742A-49BE-D347-177C-8E62614B8298}"/>
              </a:ext>
            </a:extLst>
          </p:cNvPr>
          <p:cNvSpPr txBox="1">
            <a:spLocks/>
          </p:cNvSpPr>
          <p:nvPr userDrawn="1"/>
        </p:nvSpPr>
        <p:spPr bwMode="gray">
          <a:xfrm>
            <a:off x="8029411" y="324321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Amethyst</a:t>
            </a:r>
          </a:p>
        </p:txBody>
      </p:sp>
      <p:sp>
        <p:nvSpPr>
          <p:cNvPr id="87" name="HEX 4">
            <a:extLst>
              <a:ext uri="{FF2B5EF4-FFF2-40B4-BE49-F238E27FC236}">
                <a16:creationId xmlns:a16="http://schemas.microsoft.com/office/drawing/2014/main" id="{F542E182-5F51-1965-B10D-509006FFC9C8}"/>
              </a:ext>
            </a:extLst>
          </p:cNvPr>
          <p:cNvSpPr txBox="1">
            <a:spLocks/>
          </p:cNvSpPr>
          <p:nvPr userDrawn="1"/>
        </p:nvSpPr>
        <p:spPr bwMode="gray">
          <a:xfrm>
            <a:off x="8971017" y="324321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#512EAB</a:t>
            </a:r>
          </a:p>
        </p:txBody>
      </p:sp>
      <p:sp>
        <p:nvSpPr>
          <p:cNvPr id="88" name="RGB 4">
            <a:extLst>
              <a:ext uri="{FF2B5EF4-FFF2-40B4-BE49-F238E27FC236}">
                <a16:creationId xmlns:a16="http://schemas.microsoft.com/office/drawing/2014/main" id="{3F6DED43-FE9A-C5E4-DB90-7CC689EDEEA0}"/>
              </a:ext>
            </a:extLst>
          </p:cNvPr>
          <p:cNvSpPr txBox="1">
            <a:spLocks/>
          </p:cNvSpPr>
          <p:nvPr userDrawn="1"/>
        </p:nvSpPr>
        <p:spPr bwMode="gray">
          <a:xfrm>
            <a:off x="9765449" y="324321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R81 G46 B171</a:t>
            </a:r>
          </a:p>
        </p:txBody>
      </p:sp>
      <p:sp>
        <p:nvSpPr>
          <p:cNvPr id="89" name="Subhead 4">
            <a:extLst>
              <a:ext uri="{FF2B5EF4-FFF2-40B4-BE49-F238E27FC236}">
                <a16:creationId xmlns:a16="http://schemas.microsoft.com/office/drawing/2014/main" id="{5AC652B5-AA78-9A4A-E79F-91EAB159650A}"/>
              </a:ext>
            </a:extLst>
          </p:cNvPr>
          <p:cNvSpPr txBox="1">
            <a:spLocks/>
          </p:cNvSpPr>
          <p:nvPr userDrawn="1"/>
        </p:nvSpPr>
        <p:spPr bwMode="gray">
          <a:xfrm>
            <a:off x="7094973" y="3630577"/>
            <a:ext cx="800175" cy="247309"/>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Accent Colors</a:t>
            </a:r>
          </a:p>
        </p:txBody>
      </p:sp>
      <p:cxnSp>
        <p:nvCxnSpPr>
          <p:cNvPr id="90" name="Straight Connector 89">
            <a:extLst>
              <a:ext uri="{FF2B5EF4-FFF2-40B4-BE49-F238E27FC236}">
                <a16:creationId xmlns:a16="http://schemas.microsoft.com/office/drawing/2014/main" id="{788D7C84-EBBC-CB3B-6524-487DBC32AB08}"/>
              </a:ext>
              <a:ext uri="{C183D7F6-B498-43B3-948B-1728B52AA6E4}">
                <adec:decorative xmlns:adec="http://schemas.microsoft.com/office/drawing/2017/decorative" val="1"/>
              </a:ext>
            </a:extLst>
          </p:cNvPr>
          <p:cNvCxnSpPr>
            <a:cxnSpLocks/>
          </p:cNvCxnSpPr>
          <p:nvPr userDrawn="1"/>
        </p:nvCxnSpPr>
        <p:spPr bwMode="gray">
          <a:xfrm>
            <a:off x="7094972" y="387336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1" name="Swatch 5">
            <a:extLst>
              <a:ext uri="{FF2B5EF4-FFF2-40B4-BE49-F238E27FC236}">
                <a16:creationId xmlns:a16="http://schemas.microsoft.com/office/drawing/2014/main" id="{BEF4A4E1-1162-A7E7-88E3-433E97DC2935}"/>
              </a:ext>
              <a:ext uri="{C183D7F6-B498-43B3-948B-1728B52AA6E4}">
                <adec:decorative xmlns:adec="http://schemas.microsoft.com/office/drawing/2017/decorative" val="1"/>
              </a:ext>
            </a:extLst>
          </p:cNvPr>
          <p:cNvSpPr/>
          <p:nvPr userDrawn="1"/>
        </p:nvSpPr>
        <p:spPr bwMode="gray">
          <a:xfrm>
            <a:off x="7094972" y="3949014"/>
            <a:ext cx="800175" cy="244360"/>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2" name="Color 5">
            <a:extLst>
              <a:ext uri="{FF2B5EF4-FFF2-40B4-BE49-F238E27FC236}">
                <a16:creationId xmlns:a16="http://schemas.microsoft.com/office/drawing/2014/main" id="{54026D56-DAC2-8B2F-6587-ACF45F5EB602}"/>
              </a:ext>
            </a:extLst>
          </p:cNvPr>
          <p:cNvSpPr txBox="1">
            <a:spLocks/>
          </p:cNvSpPr>
          <p:nvPr userDrawn="1"/>
        </p:nvSpPr>
        <p:spPr bwMode="gray">
          <a:xfrm>
            <a:off x="8029411" y="3949015"/>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a:t>
            </a:r>
          </a:p>
        </p:txBody>
      </p:sp>
      <p:sp>
        <p:nvSpPr>
          <p:cNvPr id="93" name="HEX 5">
            <a:extLst>
              <a:ext uri="{FF2B5EF4-FFF2-40B4-BE49-F238E27FC236}">
                <a16:creationId xmlns:a16="http://schemas.microsoft.com/office/drawing/2014/main" id="{EDA6BE34-41F3-7F94-7DE7-428BD2FCFD5E}"/>
              </a:ext>
            </a:extLst>
          </p:cNvPr>
          <p:cNvSpPr txBox="1">
            <a:spLocks/>
          </p:cNvSpPr>
          <p:nvPr userDrawn="1"/>
        </p:nvSpPr>
        <p:spPr bwMode="gray">
          <a:xfrm>
            <a:off x="8971017" y="394901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#DF41CF</a:t>
            </a:r>
          </a:p>
        </p:txBody>
      </p:sp>
      <p:sp>
        <p:nvSpPr>
          <p:cNvPr id="94" name="RGB 5">
            <a:extLst>
              <a:ext uri="{FF2B5EF4-FFF2-40B4-BE49-F238E27FC236}">
                <a16:creationId xmlns:a16="http://schemas.microsoft.com/office/drawing/2014/main" id="{10CD26E1-6DCF-69A1-DF8B-7CEC9809054D}"/>
              </a:ext>
            </a:extLst>
          </p:cNvPr>
          <p:cNvSpPr txBox="1">
            <a:spLocks/>
          </p:cNvSpPr>
          <p:nvPr userDrawn="1"/>
        </p:nvSpPr>
        <p:spPr bwMode="gray">
          <a:xfrm>
            <a:off x="9765449" y="394901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R223 G65 B207</a:t>
            </a:r>
          </a:p>
        </p:txBody>
      </p:sp>
      <p:cxnSp>
        <p:nvCxnSpPr>
          <p:cNvPr id="95" name="Straight Connector 94">
            <a:extLst>
              <a:ext uri="{FF2B5EF4-FFF2-40B4-BE49-F238E27FC236}">
                <a16:creationId xmlns:a16="http://schemas.microsoft.com/office/drawing/2014/main" id="{32C27058-4373-9F93-D21F-C50BC41AA53C}"/>
              </a:ext>
              <a:ext uri="{C183D7F6-B498-43B3-948B-1728B52AA6E4}">
                <adec:decorative xmlns:adec="http://schemas.microsoft.com/office/drawing/2017/decorative" val="1"/>
              </a:ext>
            </a:extLst>
          </p:cNvPr>
          <p:cNvCxnSpPr>
            <a:cxnSpLocks/>
          </p:cNvCxnSpPr>
          <p:nvPr userDrawn="1"/>
        </p:nvCxnSpPr>
        <p:spPr bwMode="gray">
          <a:xfrm>
            <a:off x="7094972" y="4241432"/>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96" name="Swatch 6">
            <a:extLst>
              <a:ext uri="{FF2B5EF4-FFF2-40B4-BE49-F238E27FC236}">
                <a16:creationId xmlns:a16="http://schemas.microsoft.com/office/drawing/2014/main" id="{7C86E24B-E2BE-76AA-03CE-9C5C01AE70CC}"/>
              </a:ext>
              <a:ext uri="{C183D7F6-B498-43B3-948B-1728B52AA6E4}">
                <adec:decorative xmlns:adec="http://schemas.microsoft.com/office/drawing/2017/decorative" val="1"/>
              </a:ext>
            </a:extLst>
          </p:cNvPr>
          <p:cNvSpPr/>
          <p:nvPr userDrawn="1"/>
        </p:nvSpPr>
        <p:spPr bwMode="gray">
          <a:xfrm>
            <a:off x="7094972" y="4315200"/>
            <a:ext cx="800175" cy="244360"/>
          </a:xfrm>
          <a:prstGeom prst="rect">
            <a:avLst/>
          </a:prstGeom>
          <a:solidFill>
            <a:srgbClr val="EFA0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97" name="Color 6">
            <a:extLst>
              <a:ext uri="{FF2B5EF4-FFF2-40B4-BE49-F238E27FC236}">
                <a16:creationId xmlns:a16="http://schemas.microsoft.com/office/drawing/2014/main" id="{71DDD714-C6DA-67F6-FDBF-E1958DC9B9EF}"/>
              </a:ext>
            </a:extLst>
          </p:cNvPr>
          <p:cNvSpPr txBox="1">
            <a:spLocks/>
          </p:cNvSpPr>
          <p:nvPr userDrawn="1"/>
        </p:nvSpPr>
        <p:spPr bwMode="gray">
          <a:xfrm>
            <a:off x="8029411" y="4315201"/>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Fuchsia Tint</a:t>
            </a:r>
          </a:p>
        </p:txBody>
      </p:sp>
      <p:sp>
        <p:nvSpPr>
          <p:cNvPr id="98" name="HEX 6">
            <a:extLst>
              <a:ext uri="{FF2B5EF4-FFF2-40B4-BE49-F238E27FC236}">
                <a16:creationId xmlns:a16="http://schemas.microsoft.com/office/drawing/2014/main" id="{E499438C-EB29-960E-E878-6C9218A27FB3}"/>
              </a:ext>
            </a:extLst>
          </p:cNvPr>
          <p:cNvSpPr txBox="1">
            <a:spLocks/>
          </p:cNvSpPr>
          <p:nvPr userDrawn="1"/>
        </p:nvSpPr>
        <p:spPr bwMode="gray">
          <a:xfrm>
            <a:off x="8971017" y="4315201"/>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#EFA0E7</a:t>
            </a:r>
          </a:p>
        </p:txBody>
      </p:sp>
      <p:sp>
        <p:nvSpPr>
          <p:cNvPr id="99" name="RGB 6">
            <a:extLst>
              <a:ext uri="{FF2B5EF4-FFF2-40B4-BE49-F238E27FC236}">
                <a16:creationId xmlns:a16="http://schemas.microsoft.com/office/drawing/2014/main" id="{7D970AEE-B073-0324-E1E7-5449620DE0F7}"/>
              </a:ext>
            </a:extLst>
          </p:cNvPr>
          <p:cNvSpPr txBox="1">
            <a:spLocks/>
          </p:cNvSpPr>
          <p:nvPr userDrawn="1"/>
        </p:nvSpPr>
        <p:spPr bwMode="gray">
          <a:xfrm>
            <a:off x="9765449" y="4315201"/>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R239 G160 B231</a:t>
            </a:r>
          </a:p>
        </p:txBody>
      </p:sp>
      <p:cxnSp>
        <p:nvCxnSpPr>
          <p:cNvPr id="100" name="Straight Connector 99">
            <a:extLst>
              <a:ext uri="{FF2B5EF4-FFF2-40B4-BE49-F238E27FC236}">
                <a16:creationId xmlns:a16="http://schemas.microsoft.com/office/drawing/2014/main" id="{1A7028D4-40D0-AEAD-07EF-1A36B2DB43DB}"/>
              </a:ext>
              <a:ext uri="{C183D7F6-B498-43B3-948B-1728B52AA6E4}">
                <adec:decorative xmlns:adec="http://schemas.microsoft.com/office/drawing/2017/decorative" val="1"/>
              </a:ext>
            </a:extLst>
          </p:cNvPr>
          <p:cNvCxnSpPr>
            <a:cxnSpLocks/>
          </p:cNvCxnSpPr>
          <p:nvPr userDrawn="1"/>
        </p:nvCxnSpPr>
        <p:spPr bwMode="gray">
          <a:xfrm>
            <a:off x="7094972" y="4609496"/>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1" name="Swatch 7">
            <a:extLst>
              <a:ext uri="{FF2B5EF4-FFF2-40B4-BE49-F238E27FC236}">
                <a16:creationId xmlns:a16="http://schemas.microsoft.com/office/drawing/2014/main" id="{A79C73E4-4B4D-4C09-6F99-B9E7D0F57209}"/>
              </a:ext>
              <a:ext uri="{C183D7F6-B498-43B3-948B-1728B52AA6E4}">
                <adec:decorative xmlns:adec="http://schemas.microsoft.com/office/drawing/2017/decorative" val="1"/>
              </a:ext>
            </a:extLst>
          </p:cNvPr>
          <p:cNvSpPr/>
          <p:nvPr userDrawn="1"/>
        </p:nvSpPr>
        <p:spPr bwMode="gray">
          <a:xfrm>
            <a:off x="7094972" y="4681386"/>
            <a:ext cx="800175" cy="244360"/>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2" name="Color 7">
            <a:extLst>
              <a:ext uri="{FF2B5EF4-FFF2-40B4-BE49-F238E27FC236}">
                <a16:creationId xmlns:a16="http://schemas.microsoft.com/office/drawing/2014/main" id="{4B1B38BB-DE58-A312-08F9-0A7A38180381}"/>
              </a:ext>
            </a:extLst>
          </p:cNvPr>
          <p:cNvSpPr txBox="1">
            <a:spLocks/>
          </p:cNvSpPr>
          <p:nvPr userDrawn="1"/>
        </p:nvSpPr>
        <p:spPr bwMode="gray">
          <a:xfrm>
            <a:off x="8029411" y="4681387"/>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a:t>
            </a:r>
          </a:p>
        </p:txBody>
      </p:sp>
      <p:sp>
        <p:nvSpPr>
          <p:cNvPr id="103" name="HEX 7">
            <a:extLst>
              <a:ext uri="{FF2B5EF4-FFF2-40B4-BE49-F238E27FC236}">
                <a16:creationId xmlns:a16="http://schemas.microsoft.com/office/drawing/2014/main" id="{84DE7ECA-C3C3-0836-0A59-6EB424A538A7}"/>
              </a:ext>
            </a:extLst>
          </p:cNvPr>
          <p:cNvSpPr txBox="1">
            <a:spLocks/>
          </p:cNvSpPr>
          <p:nvPr userDrawn="1"/>
        </p:nvSpPr>
        <p:spPr bwMode="gray">
          <a:xfrm>
            <a:off x="8971017" y="4681387"/>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#FFCE00</a:t>
            </a:r>
          </a:p>
        </p:txBody>
      </p:sp>
      <p:sp>
        <p:nvSpPr>
          <p:cNvPr id="104" name="RGB 7">
            <a:extLst>
              <a:ext uri="{FF2B5EF4-FFF2-40B4-BE49-F238E27FC236}">
                <a16:creationId xmlns:a16="http://schemas.microsoft.com/office/drawing/2014/main" id="{FE58B3E4-70FE-8BCE-E4CC-4FE4F914A0A1}"/>
              </a:ext>
            </a:extLst>
          </p:cNvPr>
          <p:cNvSpPr txBox="1">
            <a:spLocks/>
          </p:cNvSpPr>
          <p:nvPr userDrawn="1"/>
        </p:nvSpPr>
        <p:spPr bwMode="gray">
          <a:xfrm>
            <a:off x="9765449" y="4681387"/>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G206 B0</a:t>
            </a:r>
          </a:p>
        </p:txBody>
      </p:sp>
      <p:cxnSp>
        <p:nvCxnSpPr>
          <p:cNvPr id="105" name="Straight Connector 104">
            <a:extLst>
              <a:ext uri="{FF2B5EF4-FFF2-40B4-BE49-F238E27FC236}">
                <a16:creationId xmlns:a16="http://schemas.microsoft.com/office/drawing/2014/main" id="{BE5741B2-B402-C50C-5F24-CB4A487C6803}"/>
              </a:ext>
              <a:ext uri="{C183D7F6-B498-43B3-948B-1728B52AA6E4}">
                <adec:decorative xmlns:adec="http://schemas.microsoft.com/office/drawing/2017/decorative" val="1"/>
              </a:ext>
            </a:extLst>
          </p:cNvPr>
          <p:cNvCxnSpPr>
            <a:cxnSpLocks/>
          </p:cNvCxnSpPr>
          <p:nvPr userDrawn="1"/>
        </p:nvCxnSpPr>
        <p:spPr bwMode="gray">
          <a:xfrm>
            <a:off x="7094972" y="4977560"/>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06" name="Swatch 8">
            <a:extLst>
              <a:ext uri="{FF2B5EF4-FFF2-40B4-BE49-F238E27FC236}">
                <a16:creationId xmlns:a16="http://schemas.microsoft.com/office/drawing/2014/main" id="{2D39DF79-C8B4-8F53-ECD3-90EB57EC50D0}"/>
              </a:ext>
              <a:ext uri="{C183D7F6-B498-43B3-948B-1728B52AA6E4}">
                <adec:decorative xmlns:adec="http://schemas.microsoft.com/office/drawing/2017/decorative" val="1"/>
              </a:ext>
            </a:extLst>
          </p:cNvPr>
          <p:cNvSpPr/>
          <p:nvPr userDrawn="1"/>
        </p:nvSpPr>
        <p:spPr bwMode="gray">
          <a:xfrm>
            <a:off x="7094972" y="5047573"/>
            <a:ext cx="800175" cy="244360"/>
          </a:xfrm>
          <a:prstGeom prst="rect">
            <a:avLst/>
          </a:prstGeom>
          <a:solidFill>
            <a:srgbClr val="FFE6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07" name="Color 8">
            <a:extLst>
              <a:ext uri="{FF2B5EF4-FFF2-40B4-BE49-F238E27FC236}">
                <a16:creationId xmlns:a16="http://schemas.microsoft.com/office/drawing/2014/main" id="{E29B0DEF-F719-83C6-BF87-E57CC2A20C5B}"/>
              </a:ext>
            </a:extLst>
          </p:cNvPr>
          <p:cNvSpPr txBox="1">
            <a:spLocks/>
          </p:cNvSpPr>
          <p:nvPr userDrawn="1"/>
        </p:nvSpPr>
        <p:spPr bwMode="gray">
          <a:xfrm>
            <a:off x="8029411" y="5047573"/>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Amber Tint</a:t>
            </a:r>
          </a:p>
        </p:txBody>
      </p:sp>
      <p:sp>
        <p:nvSpPr>
          <p:cNvPr id="108" name="HEX 8">
            <a:extLst>
              <a:ext uri="{FF2B5EF4-FFF2-40B4-BE49-F238E27FC236}">
                <a16:creationId xmlns:a16="http://schemas.microsoft.com/office/drawing/2014/main" id="{0838F0BC-A19A-1D1E-71AF-51FDE07C631A}"/>
              </a:ext>
            </a:extLst>
          </p:cNvPr>
          <p:cNvSpPr txBox="1">
            <a:spLocks/>
          </p:cNvSpPr>
          <p:nvPr userDrawn="1"/>
        </p:nvSpPr>
        <p:spPr bwMode="gray">
          <a:xfrm>
            <a:off x="8971017" y="5047573"/>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#FFE67F</a:t>
            </a:r>
          </a:p>
        </p:txBody>
      </p:sp>
      <p:sp>
        <p:nvSpPr>
          <p:cNvPr id="109" name="RGB 8">
            <a:extLst>
              <a:ext uri="{FF2B5EF4-FFF2-40B4-BE49-F238E27FC236}">
                <a16:creationId xmlns:a16="http://schemas.microsoft.com/office/drawing/2014/main" id="{741FD6EF-0DCF-CFE0-0035-F871085B0F76}"/>
              </a:ext>
            </a:extLst>
          </p:cNvPr>
          <p:cNvSpPr txBox="1">
            <a:spLocks/>
          </p:cNvSpPr>
          <p:nvPr userDrawn="1"/>
        </p:nvSpPr>
        <p:spPr bwMode="gray">
          <a:xfrm>
            <a:off x="9765449" y="5047573"/>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R255 G230 B127</a:t>
            </a:r>
          </a:p>
        </p:txBody>
      </p:sp>
      <p:cxnSp>
        <p:nvCxnSpPr>
          <p:cNvPr id="110" name="Straight Connector 109">
            <a:extLst>
              <a:ext uri="{FF2B5EF4-FFF2-40B4-BE49-F238E27FC236}">
                <a16:creationId xmlns:a16="http://schemas.microsoft.com/office/drawing/2014/main" id="{C29F2BC4-A467-0D3B-79EB-C9AD91B93BBA}"/>
              </a:ext>
              <a:ext uri="{C183D7F6-B498-43B3-948B-1728B52AA6E4}">
                <adec:decorative xmlns:adec="http://schemas.microsoft.com/office/drawing/2017/decorative" val="1"/>
              </a:ext>
            </a:extLst>
          </p:cNvPr>
          <p:cNvCxnSpPr>
            <a:cxnSpLocks/>
          </p:cNvCxnSpPr>
          <p:nvPr userDrawn="1"/>
        </p:nvCxnSpPr>
        <p:spPr bwMode="gray">
          <a:xfrm>
            <a:off x="7094972" y="5345624"/>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1" name="Swatch 9">
            <a:extLst>
              <a:ext uri="{FF2B5EF4-FFF2-40B4-BE49-F238E27FC236}">
                <a16:creationId xmlns:a16="http://schemas.microsoft.com/office/drawing/2014/main" id="{C0E15434-6202-85AE-471F-C9ACDBF7DD05}"/>
              </a:ext>
              <a:ext uri="{C183D7F6-B498-43B3-948B-1728B52AA6E4}">
                <adec:decorative xmlns:adec="http://schemas.microsoft.com/office/drawing/2017/decorative" val="1"/>
              </a:ext>
            </a:extLst>
          </p:cNvPr>
          <p:cNvSpPr/>
          <p:nvPr userDrawn="1"/>
        </p:nvSpPr>
        <p:spPr bwMode="gray">
          <a:xfrm>
            <a:off x="7094972" y="5413759"/>
            <a:ext cx="800175" cy="244360"/>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2" name="Color 9">
            <a:extLst>
              <a:ext uri="{FF2B5EF4-FFF2-40B4-BE49-F238E27FC236}">
                <a16:creationId xmlns:a16="http://schemas.microsoft.com/office/drawing/2014/main" id="{B8A6972A-2E7F-E477-088E-1D182990F567}"/>
              </a:ext>
            </a:extLst>
          </p:cNvPr>
          <p:cNvSpPr txBox="1">
            <a:spLocks/>
          </p:cNvSpPr>
          <p:nvPr userDrawn="1"/>
        </p:nvSpPr>
        <p:spPr bwMode="gray">
          <a:xfrm>
            <a:off x="8029411" y="5413759"/>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a:t>
            </a:r>
          </a:p>
        </p:txBody>
      </p:sp>
      <p:sp>
        <p:nvSpPr>
          <p:cNvPr id="113" name="HEX 9">
            <a:extLst>
              <a:ext uri="{FF2B5EF4-FFF2-40B4-BE49-F238E27FC236}">
                <a16:creationId xmlns:a16="http://schemas.microsoft.com/office/drawing/2014/main" id="{CD616D9B-B470-BAE8-C5B1-02ED39F926A3}"/>
              </a:ext>
            </a:extLst>
          </p:cNvPr>
          <p:cNvSpPr txBox="1">
            <a:spLocks/>
          </p:cNvSpPr>
          <p:nvPr userDrawn="1"/>
        </p:nvSpPr>
        <p:spPr bwMode="gray">
          <a:xfrm>
            <a:off x="8971017" y="5413759"/>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#56E2E1</a:t>
            </a:r>
          </a:p>
        </p:txBody>
      </p:sp>
      <p:sp>
        <p:nvSpPr>
          <p:cNvPr id="114" name="RGB 9">
            <a:extLst>
              <a:ext uri="{FF2B5EF4-FFF2-40B4-BE49-F238E27FC236}">
                <a16:creationId xmlns:a16="http://schemas.microsoft.com/office/drawing/2014/main" id="{8B0B3B02-BA99-AA2F-3F6A-2B0E0FDC0C61}"/>
              </a:ext>
            </a:extLst>
          </p:cNvPr>
          <p:cNvSpPr txBox="1">
            <a:spLocks/>
          </p:cNvSpPr>
          <p:nvPr userDrawn="1"/>
        </p:nvSpPr>
        <p:spPr bwMode="gray">
          <a:xfrm>
            <a:off x="9765449" y="5413759"/>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R86 G226 B225</a:t>
            </a:r>
          </a:p>
        </p:txBody>
      </p:sp>
      <p:cxnSp>
        <p:nvCxnSpPr>
          <p:cNvPr id="115" name="Straight Connector 114">
            <a:extLst>
              <a:ext uri="{FF2B5EF4-FFF2-40B4-BE49-F238E27FC236}">
                <a16:creationId xmlns:a16="http://schemas.microsoft.com/office/drawing/2014/main" id="{6BB486C0-4784-9AAE-CA5E-3C862F1ABA36}"/>
              </a:ext>
              <a:ext uri="{C183D7F6-B498-43B3-948B-1728B52AA6E4}">
                <adec:decorative xmlns:adec="http://schemas.microsoft.com/office/drawing/2017/decorative" val="1"/>
              </a:ext>
            </a:extLst>
          </p:cNvPr>
          <p:cNvCxnSpPr>
            <a:cxnSpLocks/>
          </p:cNvCxnSpPr>
          <p:nvPr userDrawn="1"/>
        </p:nvCxnSpPr>
        <p:spPr bwMode="gray">
          <a:xfrm>
            <a:off x="7094972" y="5713688"/>
            <a:ext cx="3611128" cy="0"/>
          </a:xfrm>
          <a:prstGeom prst="line">
            <a:avLst/>
          </a:prstGeom>
          <a:ln w="6350">
            <a:solidFill>
              <a:schemeClr val="tx2"/>
            </a:solidFill>
          </a:ln>
        </p:spPr>
        <p:style>
          <a:lnRef idx="2">
            <a:schemeClr val="accent1"/>
          </a:lnRef>
          <a:fillRef idx="0">
            <a:schemeClr val="accent1"/>
          </a:fillRef>
          <a:effectRef idx="1">
            <a:schemeClr val="accent1"/>
          </a:effectRef>
          <a:fontRef idx="minor">
            <a:schemeClr val="tx1"/>
          </a:fontRef>
        </p:style>
      </p:cxnSp>
      <p:sp>
        <p:nvSpPr>
          <p:cNvPr id="116" name="Swatch 10">
            <a:extLst>
              <a:ext uri="{FF2B5EF4-FFF2-40B4-BE49-F238E27FC236}">
                <a16:creationId xmlns:a16="http://schemas.microsoft.com/office/drawing/2014/main" id="{4226C638-35FB-335A-2FA1-670701D45299}"/>
              </a:ext>
              <a:ext uri="{C183D7F6-B498-43B3-948B-1728B52AA6E4}">
                <adec:decorative xmlns:adec="http://schemas.microsoft.com/office/drawing/2017/decorative" val="1"/>
              </a:ext>
            </a:extLst>
          </p:cNvPr>
          <p:cNvSpPr/>
          <p:nvPr userDrawn="1"/>
        </p:nvSpPr>
        <p:spPr bwMode="gray">
          <a:xfrm>
            <a:off x="7094972" y="5779945"/>
            <a:ext cx="800175" cy="244360"/>
          </a:xfrm>
          <a:prstGeom prst="rect">
            <a:avLst/>
          </a:prstGeom>
          <a:solidFill>
            <a:srgbClr val="B3F2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117" name="Color 10">
            <a:extLst>
              <a:ext uri="{FF2B5EF4-FFF2-40B4-BE49-F238E27FC236}">
                <a16:creationId xmlns:a16="http://schemas.microsoft.com/office/drawing/2014/main" id="{8421B9AB-37F9-BFE4-3696-BC62178F54E5}"/>
              </a:ext>
            </a:extLst>
          </p:cNvPr>
          <p:cNvSpPr txBox="1">
            <a:spLocks/>
          </p:cNvSpPr>
          <p:nvPr userDrawn="1"/>
        </p:nvSpPr>
        <p:spPr bwMode="gray">
          <a:xfrm>
            <a:off x="8029411" y="5779946"/>
            <a:ext cx="1115200"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j-ea"/>
                <a:cs typeface="+mj-cs"/>
              </a:rPr>
              <a:t>Turquoise Tint</a:t>
            </a:r>
          </a:p>
        </p:txBody>
      </p:sp>
      <p:sp>
        <p:nvSpPr>
          <p:cNvPr id="118" name="HEX 10">
            <a:extLst>
              <a:ext uri="{FF2B5EF4-FFF2-40B4-BE49-F238E27FC236}">
                <a16:creationId xmlns:a16="http://schemas.microsoft.com/office/drawing/2014/main" id="{A326827D-F4ED-7CE5-6E66-45C9D2A03C56}"/>
              </a:ext>
            </a:extLst>
          </p:cNvPr>
          <p:cNvSpPr txBox="1">
            <a:spLocks/>
          </p:cNvSpPr>
          <p:nvPr userDrawn="1"/>
        </p:nvSpPr>
        <p:spPr bwMode="gray">
          <a:xfrm>
            <a:off x="8971017" y="5779945"/>
            <a:ext cx="794432"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#B3F2F1</a:t>
            </a:r>
          </a:p>
        </p:txBody>
      </p:sp>
      <p:sp>
        <p:nvSpPr>
          <p:cNvPr id="119" name="RGB 10">
            <a:extLst>
              <a:ext uri="{FF2B5EF4-FFF2-40B4-BE49-F238E27FC236}">
                <a16:creationId xmlns:a16="http://schemas.microsoft.com/office/drawing/2014/main" id="{F9DEF901-1610-995A-2B8E-CF937E813B3A}"/>
              </a:ext>
            </a:extLst>
          </p:cNvPr>
          <p:cNvSpPr txBox="1">
            <a:spLocks/>
          </p:cNvSpPr>
          <p:nvPr userDrawn="1"/>
        </p:nvSpPr>
        <p:spPr bwMode="gray">
          <a:xfrm>
            <a:off x="9765449" y="5779945"/>
            <a:ext cx="940183" cy="238788"/>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R179 G242 B241</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46055960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User Guide: Data Visualization Palette">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sp>
        <p:nvSpPr>
          <p:cNvPr id="73" name="Section">
            <a:extLst>
              <a:ext uri="{FF2B5EF4-FFF2-40B4-BE49-F238E27FC236}">
                <a16:creationId xmlns:a16="http://schemas.microsoft.com/office/drawing/2014/main" id="{577821E0-2938-E6D6-1996-765152085DAE}"/>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Data visualization palette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454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Colors to be used for data visualization stem from brand colors Turquoise, Amber, Fuchsia and Amethyst. In the event additional colors are needed due to a large number of data points, use “patterns” (i.e., cross hatch or diagonal lines) in place of creating new colors.</a:t>
            </a:r>
          </a:p>
          <a:p>
            <a:r>
              <a:rPr lang="en-US" b="1" noProof="0"/>
              <a:t>Grayscale: </a:t>
            </a:r>
            <a:r>
              <a:rPr lang="en-US" b="0" noProof="0"/>
              <a:t>Use increments of 20% to ensure differentiation between data points. Always separate with at least a 1px white space between values.</a:t>
            </a:r>
          </a:p>
          <a:p>
            <a:r>
              <a:rPr lang="en-US" b="1" noProof="0"/>
              <a:t>Traffic light: </a:t>
            </a:r>
            <a:r>
              <a:rPr lang="en-US" b="0" noProof="0"/>
              <a:t>Codes are listed at the bottom of this page. Use these for positive and negative values.</a:t>
            </a:r>
          </a:p>
          <a:p>
            <a:endParaRPr lang="en-US" b="0" noProof="0"/>
          </a:p>
        </p:txBody>
      </p:sp>
      <p:sp>
        <p:nvSpPr>
          <p:cNvPr id="10" name="Subhead 1">
            <a:extLst>
              <a:ext uri="{FF2B5EF4-FFF2-40B4-BE49-F238E27FC236}">
                <a16:creationId xmlns:a16="http://schemas.microsoft.com/office/drawing/2014/main" id="{922A121D-21BB-74B3-C165-9AC743354508}"/>
              </a:ext>
            </a:extLst>
          </p:cNvPr>
          <p:cNvSpPr txBox="1"/>
          <p:nvPr userDrawn="1"/>
        </p:nvSpPr>
        <p:spPr bwMode="gray">
          <a:xfrm>
            <a:off x="4916951" y="1373672"/>
            <a:ext cx="1131470"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Data visualization</a:t>
            </a:r>
          </a:p>
        </p:txBody>
      </p:sp>
      <p:sp>
        <p:nvSpPr>
          <p:cNvPr id="20" name="Rectangle 19">
            <a:extLst>
              <a:ext uri="{FF2B5EF4-FFF2-40B4-BE49-F238E27FC236}">
                <a16:creationId xmlns:a16="http://schemas.microsoft.com/office/drawing/2014/main" id="{F54BEEDF-BD52-D6BC-016B-66034DC5F2CA}"/>
              </a:ext>
            </a:extLst>
          </p:cNvPr>
          <p:cNvSpPr/>
          <p:nvPr userDrawn="1"/>
        </p:nvSpPr>
        <p:spPr bwMode="gray">
          <a:xfrm>
            <a:off x="4916951" y="1537838"/>
            <a:ext cx="1326458" cy="576923"/>
          </a:xfrm>
          <a:prstGeom prst="rect">
            <a:avLst/>
          </a:prstGeom>
          <a:solidFill>
            <a:srgbClr val="BAF3F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#BAF3F2</a:t>
            </a:r>
          </a:p>
        </p:txBody>
      </p:sp>
      <p:sp>
        <p:nvSpPr>
          <p:cNvPr id="21" name="Rectangle 20">
            <a:extLst>
              <a:ext uri="{FF2B5EF4-FFF2-40B4-BE49-F238E27FC236}">
                <a16:creationId xmlns:a16="http://schemas.microsoft.com/office/drawing/2014/main" id="{C6050C11-71B5-2588-95F8-3A5CBED4D756}"/>
              </a:ext>
            </a:extLst>
          </p:cNvPr>
          <p:cNvSpPr/>
          <p:nvPr userDrawn="1"/>
        </p:nvSpPr>
        <p:spPr bwMode="gray">
          <a:xfrm>
            <a:off x="4916951" y="2114761"/>
            <a:ext cx="1326458" cy="576923"/>
          </a:xfrm>
          <a:prstGeom prst="rect">
            <a:avLst/>
          </a:prstGeom>
          <a:solidFill>
            <a:srgbClr val="9AEEED"/>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#9AEEED</a:t>
            </a:r>
          </a:p>
        </p:txBody>
      </p:sp>
      <p:sp>
        <p:nvSpPr>
          <p:cNvPr id="22" name="Rectangle 21">
            <a:extLst>
              <a:ext uri="{FF2B5EF4-FFF2-40B4-BE49-F238E27FC236}">
                <a16:creationId xmlns:a16="http://schemas.microsoft.com/office/drawing/2014/main" id="{65338A0C-8D08-C797-AEE8-D9AFAAB05699}"/>
              </a:ext>
            </a:extLst>
          </p:cNvPr>
          <p:cNvSpPr/>
          <p:nvPr userDrawn="1"/>
        </p:nvSpPr>
        <p:spPr bwMode="gray">
          <a:xfrm>
            <a:off x="4916951" y="2691684"/>
            <a:ext cx="1326458" cy="576923"/>
          </a:xfrm>
          <a:prstGeom prst="rect">
            <a:avLst/>
          </a:prstGeom>
          <a:solidFill>
            <a:srgbClr val="56E2E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#56E2E1</a:t>
            </a:r>
          </a:p>
        </p:txBody>
      </p:sp>
      <p:sp>
        <p:nvSpPr>
          <p:cNvPr id="23" name="Rectangle 22">
            <a:extLst>
              <a:ext uri="{FF2B5EF4-FFF2-40B4-BE49-F238E27FC236}">
                <a16:creationId xmlns:a16="http://schemas.microsoft.com/office/drawing/2014/main" id="{634B3F83-AF9F-2EDA-A219-7987BA034125}"/>
              </a:ext>
            </a:extLst>
          </p:cNvPr>
          <p:cNvSpPr/>
          <p:nvPr userDrawn="1"/>
        </p:nvSpPr>
        <p:spPr bwMode="gray">
          <a:xfrm>
            <a:off x="4916951" y="3268607"/>
            <a:ext cx="1326458" cy="576923"/>
          </a:xfrm>
          <a:prstGeom prst="rect">
            <a:avLst/>
          </a:prstGeom>
          <a:solidFill>
            <a:srgbClr val="22C7C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#22C7C6</a:t>
            </a:r>
          </a:p>
        </p:txBody>
      </p:sp>
      <p:sp>
        <p:nvSpPr>
          <p:cNvPr id="24" name="Rectangle 23">
            <a:extLst>
              <a:ext uri="{FF2B5EF4-FFF2-40B4-BE49-F238E27FC236}">
                <a16:creationId xmlns:a16="http://schemas.microsoft.com/office/drawing/2014/main" id="{97E27F06-38E3-549C-E0DD-8C6A830146CE}"/>
              </a:ext>
            </a:extLst>
          </p:cNvPr>
          <p:cNvSpPr/>
          <p:nvPr userDrawn="1"/>
        </p:nvSpPr>
        <p:spPr bwMode="gray">
          <a:xfrm>
            <a:off x="4916951" y="3845530"/>
            <a:ext cx="1326458" cy="576923"/>
          </a:xfrm>
          <a:prstGeom prst="rect">
            <a:avLst/>
          </a:prstGeom>
          <a:solidFill>
            <a:srgbClr val="16858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Turquoise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#168584</a:t>
            </a:r>
          </a:p>
        </p:txBody>
      </p:sp>
      <p:sp>
        <p:nvSpPr>
          <p:cNvPr id="25" name="Rectangle 24">
            <a:extLst>
              <a:ext uri="{FF2B5EF4-FFF2-40B4-BE49-F238E27FC236}">
                <a16:creationId xmlns:a16="http://schemas.microsoft.com/office/drawing/2014/main" id="{A849FFB6-D110-98C2-7569-C6379C62EA1D}"/>
              </a:ext>
            </a:extLst>
          </p:cNvPr>
          <p:cNvSpPr/>
          <p:nvPr userDrawn="1"/>
        </p:nvSpPr>
        <p:spPr bwMode="gray">
          <a:xfrm>
            <a:off x="6332924" y="1537838"/>
            <a:ext cx="1326458" cy="576923"/>
          </a:xfrm>
          <a:prstGeom prst="rect">
            <a:avLst/>
          </a:prstGeom>
          <a:solidFill>
            <a:srgbClr val="FEEB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#FEEB99</a:t>
            </a:r>
          </a:p>
        </p:txBody>
      </p:sp>
      <p:sp>
        <p:nvSpPr>
          <p:cNvPr id="26" name="Rectangle 25">
            <a:extLst>
              <a:ext uri="{FF2B5EF4-FFF2-40B4-BE49-F238E27FC236}">
                <a16:creationId xmlns:a16="http://schemas.microsoft.com/office/drawing/2014/main" id="{2DB45E61-CF44-4881-FBAF-93B2494A9DA8}"/>
              </a:ext>
            </a:extLst>
          </p:cNvPr>
          <p:cNvSpPr/>
          <p:nvPr userDrawn="1"/>
        </p:nvSpPr>
        <p:spPr bwMode="gray">
          <a:xfrm>
            <a:off x="6332924" y="2114761"/>
            <a:ext cx="1326458" cy="576923"/>
          </a:xfrm>
          <a:prstGeom prst="rect">
            <a:avLst/>
          </a:prstGeom>
          <a:solidFill>
            <a:srgbClr val="FFE2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#FFE266</a:t>
            </a:r>
          </a:p>
        </p:txBody>
      </p:sp>
      <p:sp>
        <p:nvSpPr>
          <p:cNvPr id="27" name="Rectangle 26">
            <a:extLst>
              <a:ext uri="{FF2B5EF4-FFF2-40B4-BE49-F238E27FC236}">
                <a16:creationId xmlns:a16="http://schemas.microsoft.com/office/drawing/2014/main" id="{25553206-65D9-6C69-71FC-BB070E43D2F7}"/>
              </a:ext>
            </a:extLst>
          </p:cNvPr>
          <p:cNvSpPr/>
          <p:nvPr userDrawn="1"/>
        </p:nvSpPr>
        <p:spPr bwMode="gray">
          <a:xfrm>
            <a:off x="6332924" y="2691684"/>
            <a:ext cx="1326458" cy="576923"/>
          </a:xfrm>
          <a:prstGeom prst="rect">
            <a:avLst/>
          </a:prstGeom>
          <a:solidFill>
            <a:srgbClr val="FFCE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#FFCE00</a:t>
            </a:r>
          </a:p>
        </p:txBody>
      </p:sp>
      <p:sp>
        <p:nvSpPr>
          <p:cNvPr id="28" name="Rectangle 27">
            <a:extLst>
              <a:ext uri="{FF2B5EF4-FFF2-40B4-BE49-F238E27FC236}">
                <a16:creationId xmlns:a16="http://schemas.microsoft.com/office/drawing/2014/main" id="{DD743C6F-0C25-BA27-C533-9486C0222755}"/>
              </a:ext>
            </a:extLst>
          </p:cNvPr>
          <p:cNvSpPr/>
          <p:nvPr userDrawn="1"/>
        </p:nvSpPr>
        <p:spPr bwMode="gray">
          <a:xfrm>
            <a:off x="6332924" y="3268607"/>
            <a:ext cx="1326458" cy="576923"/>
          </a:xfrm>
          <a:prstGeom prst="rect">
            <a:avLst/>
          </a:prstGeom>
          <a:solidFill>
            <a:srgbClr val="BF9A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#BF9A00</a:t>
            </a:r>
          </a:p>
        </p:txBody>
      </p:sp>
      <p:sp>
        <p:nvSpPr>
          <p:cNvPr id="29" name="Rectangle 28">
            <a:extLst>
              <a:ext uri="{FF2B5EF4-FFF2-40B4-BE49-F238E27FC236}">
                <a16:creationId xmlns:a16="http://schemas.microsoft.com/office/drawing/2014/main" id="{BF7DE80C-B174-D391-5A82-6A9D4657273D}"/>
              </a:ext>
            </a:extLst>
          </p:cNvPr>
          <p:cNvSpPr/>
          <p:nvPr userDrawn="1"/>
        </p:nvSpPr>
        <p:spPr bwMode="gray">
          <a:xfrm>
            <a:off x="6332924" y="3845530"/>
            <a:ext cx="1326458" cy="576923"/>
          </a:xfrm>
          <a:prstGeom prst="rect">
            <a:avLst/>
          </a:prstGeom>
          <a:solidFill>
            <a:srgbClr val="7F670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Amber</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#7F6701</a:t>
            </a:r>
          </a:p>
        </p:txBody>
      </p:sp>
      <p:sp>
        <p:nvSpPr>
          <p:cNvPr id="30" name="Rectangle 29">
            <a:extLst>
              <a:ext uri="{FF2B5EF4-FFF2-40B4-BE49-F238E27FC236}">
                <a16:creationId xmlns:a16="http://schemas.microsoft.com/office/drawing/2014/main" id="{791369E4-2378-818B-BDBB-B1810D07475B}"/>
              </a:ext>
            </a:extLst>
          </p:cNvPr>
          <p:cNvSpPr/>
          <p:nvPr userDrawn="1"/>
        </p:nvSpPr>
        <p:spPr bwMode="gray">
          <a:xfrm>
            <a:off x="7748897" y="1537838"/>
            <a:ext cx="1326458" cy="576923"/>
          </a:xfrm>
          <a:prstGeom prst="rect">
            <a:avLst/>
          </a:prstGeom>
          <a:solidFill>
            <a:srgbClr val="F1B3E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#F1B3EB</a:t>
            </a:r>
          </a:p>
        </p:txBody>
      </p:sp>
      <p:sp>
        <p:nvSpPr>
          <p:cNvPr id="31" name="Rectangle 30">
            <a:extLst>
              <a:ext uri="{FF2B5EF4-FFF2-40B4-BE49-F238E27FC236}">
                <a16:creationId xmlns:a16="http://schemas.microsoft.com/office/drawing/2014/main" id="{A06A9DFE-B593-CA4E-6658-33F818BBB9F1}"/>
              </a:ext>
            </a:extLst>
          </p:cNvPr>
          <p:cNvSpPr/>
          <p:nvPr userDrawn="1"/>
        </p:nvSpPr>
        <p:spPr bwMode="gray">
          <a:xfrm>
            <a:off x="7748897" y="2114761"/>
            <a:ext cx="1326458" cy="576923"/>
          </a:xfrm>
          <a:prstGeom prst="rect">
            <a:avLst/>
          </a:prstGeom>
          <a:solidFill>
            <a:srgbClr val="EC8D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#EC8DE2</a:t>
            </a:r>
          </a:p>
        </p:txBody>
      </p:sp>
      <p:sp>
        <p:nvSpPr>
          <p:cNvPr id="32" name="Rectangle 31">
            <a:extLst>
              <a:ext uri="{FF2B5EF4-FFF2-40B4-BE49-F238E27FC236}">
                <a16:creationId xmlns:a16="http://schemas.microsoft.com/office/drawing/2014/main" id="{06C8DE8F-E873-831E-DA3D-AE4C36B44FA3}"/>
              </a:ext>
            </a:extLst>
          </p:cNvPr>
          <p:cNvSpPr/>
          <p:nvPr userDrawn="1"/>
        </p:nvSpPr>
        <p:spPr bwMode="gray">
          <a:xfrm>
            <a:off x="7748897" y="2691684"/>
            <a:ext cx="1326458" cy="576923"/>
          </a:xfrm>
          <a:prstGeom prst="rect">
            <a:avLst/>
          </a:prstGeom>
          <a:solidFill>
            <a:srgbClr val="DF41C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#DF41CF</a:t>
            </a:r>
          </a:p>
        </p:txBody>
      </p:sp>
      <p:sp>
        <p:nvSpPr>
          <p:cNvPr id="33" name="Rectangle 32">
            <a:extLst>
              <a:ext uri="{FF2B5EF4-FFF2-40B4-BE49-F238E27FC236}">
                <a16:creationId xmlns:a16="http://schemas.microsoft.com/office/drawing/2014/main" id="{D07B4E1A-7BFA-5E3E-1E91-1E15CC836CB2}"/>
              </a:ext>
            </a:extLst>
          </p:cNvPr>
          <p:cNvSpPr/>
          <p:nvPr userDrawn="1"/>
        </p:nvSpPr>
        <p:spPr bwMode="gray">
          <a:xfrm>
            <a:off x="7748897" y="3268607"/>
            <a:ext cx="1326458" cy="576923"/>
          </a:xfrm>
          <a:prstGeom prst="rect">
            <a:avLst/>
          </a:prstGeom>
          <a:solidFill>
            <a:srgbClr val="B820A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#B820A9</a:t>
            </a:r>
          </a:p>
        </p:txBody>
      </p:sp>
      <p:sp>
        <p:nvSpPr>
          <p:cNvPr id="34" name="Rectangle 33">
            <a:extLst>
              <a:ext uri="{FF2B5EF4-FFF2-40B4-BE49-F238E27FC236}">
                <a16:creationId xmlns:a16="http://schemas.microsoft.com/office/drawing/2014/main" id="{D218767A-C775-E209-DFAC-46EFDF64E930}"/>
              </a:ext>
            </a:extLst>
          </p:cNvPr>
          <p:cNvSpPr/>
          <p:nvPr userDrawn="1"/>
        </p:nvSpPr>
        <p:spPr bwMode="gray">
          <a:xfrm>
            <a:off x="7748897" y="3845530"/>
            <a:ext cx="1326458" cy="576923"/>
          </a:xfrm>
          <a:prstGeom prst="rect">
            <a:avLst/>
          </a:prstGeom>
          <a:solidFill>
            <a:srgbClr val="7B157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Fuchsia</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#7B1571</a:t>
            </a:r>
          </a:p>
        </p:txBody>
      </p:sp>
      <p:sp>
        <p:nvSpPr>
          <p:cNvPr id="35" name="Rectangle 34">
            <a:extLst>
              <a:ext uri="{FF2B5EF4-FFF2-40B4-BE49-F238E27FC236}">
                <a16:creationId xmlns:a16="http://schemas.microsoft.com/office/drawing/2014/main" id="{FF64CBE2-07F4-520C-63FB-03732ACE24C0}"/>
              </a:ext>
            </a:extLst>
          </p:cNvPr>
          <p:cNvSpPr/>
          <p:nvPr userDrawn="1"/>
        </p:nvSpPr>
        <p:spPr bwMode="gray">
          <a:xfrm>
            <a:off x="9164869" y="1537838"/>
            <a:ext cx="1326458" cy="576923"/>
          </a:xfrm>
          <a:prstGeom prst="rect">
            <a:avLst/>
          </a:prstGeom>
          <a:solidFill>
            <a:srgbClr val="B79BF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Tint 01</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#B79BFE</a:t>
            </a:r>
          </a:p>
        </p:txBody>
      </p:sp>
      <p:sp>
        <p:nvSpPr>
          <p:cNvPr id="36" name="Rectangle 35">
            <a:extLst>
              <a:ext uri="{FF2B5EF4-FFF2-40B4-BE49-F238E27FC236}">
                <a16:creationId xmlns:a16="http://schemas.microsoft.com/office/drawing/2014/main" id="{09423C69-58A0-E377-8552-AB05828AF803}"/>
              </a:ext>
            </a:extLst>
          </p:cNvPr>
          <p:cNvSpPr/>
          <p:nvPr userDrawn="1"/>
        </p:nvSpPr>
        <p:spPr bwMode="gray">
          <a:xfrm>
            <a:off x="9164869" y="2114761"/>
            <a:ext cx="1326458" cy="576923"/>
          </a:xfrm>
          <a:prstGeom prst="rect">
            <a:avLst/>
          </a:prstGeom>
          <a:solidFill>
            <a:srgbClr val="7950E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Tint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#7950E2</a:t>
            </a:r>
          </a:p>
        </p:txBody>
      </p:sp>
      <p:sp>
        <p:nvSpPr>
          <p:cNvPr id="37" name="Rectangle 36">
            <a:extLst>
              <a:ext uri="{FF2B5EF4-FFF2-40B4-BE49-F238E27FC236}">
                <a16:creationId xmlns:a16="http://schemas.microsoft.com/office/drawing/2014/main" id="{5AE43690-5F83-EE1F-3481-BEECA402947E}"/>
              </a:ext>
            </a:extLst>
          </p:cNvPr>
          <p:cNvSpPr/>
          <p:nvPr userDrawn="1"/>
        </p:nvSpPr>
        <p:spPr bwMode="gray">
          <a:xfrm>
            <a:off x="9164869" y="2691684"/>
            <a:ext cx="1326458" cy="576923"/>
          </a:xfrm>
          <a:prstGeom prst="rect">
            <a:avLst/>
          </a:prstGeom>
          <a:solidFill>
            <a:srgbClr val="512EA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#512EAB</a:t>
            </a:r>
          </a:p>
        </p:txBody>
      </p:sp>
      <p:sp>
        <p:nvSpPr>
          <p:cNvPr id="38" name="Rectangle 37">
            <a:extLst>
              <a:ext uri="{FF2B5EF4-FFF2-40B4-BE49-F238E27FC236}">
                <a16:creationId xmlns:a16="http://schemas.microsoft.com/office/drawing/2014/main" id="{880A1BCB-A2A9-A063-81D5-BB7BBF81C201}"/>
              </a:ext>
            </a:extLst>
          </p:cNvPr>
          <p:cNvSpPr/>
          <p:nvPr userDrawn="1"/>
        </p:nvSpPr>
        <p:spPr bwMode="gray">
          <a:xfrm>
            <a:off x="9164869" y="3268607"/>
            <a:ext cx="1326458" cy="576923"/>
          </a:xfrm>
          <a:prstGeom prst="rect">
            <a:avLst/>
          </a:prstGeom>
          <a:solidFill>
            <a:srgbClr val="3D1788"/>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01</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#3D1788</a:t>
            </a:r>
          </a:p>
        </p:txBody>
      </p:sp>
      <p:sp>
        <p:nvSpPr>
          <p:cNvPr id="39" name="Rectangle 38">
            <a:extLst>
              <a:ext uri="{FF2B5EF4-FFF2-40B4-BE49-F238E27FC236}">
                <a16:creationId xmlns:a16="http://schemas.microsoft.com/office/drawing/2014/main" id="{7C50A0DE-77C7-AF0E-DA5B-8376EA036688}"/>
              </a:ext>
            </a:extLst>
          </p:cNvPr>
          <p:cNvSpPr/>
          <p:nvPr userDrawn="1"/>
        </p:nvSpPr>
        <p:spPr bwMode="gray">
          <a:xfrm>
            <a:off x="9164869" y="3845530"/>
            <a:ext cx="1326458" cy="576923"/>
          </a:xfrm>
          <a:prstGeom prst="rect">
            <a:avLst/>
          </a:prstGeom>
          <a:solidFill>
            <a:srgbClr val="2900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Amethyst</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t>Shade 02</a:t>
            </a:r>
            <a:br>
              <a:rPr kumimoji="0" lang="en-US" sz="800" b="1" i="0" u="none" strike="noStrike" kern="1200" cap="none" spc="0" normalizeH="0" baseline="0" noProof="0">
                <a:ln>
                  <a:noFill/>
                </a:ln>
                <a:solidFill>
                  <a:srgbClr val="FFFFFF"/>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#290066</a:t>
            </a:r>
          </a:p>
        </p:txBody>
      </p:sp>
      <p:sp>
        <p:nvSpPr>
          <p:cNvPr id="40" name="Subhead 2">
            <a:extLst>
              <a:ext uri="{FF2B5EF4-FFF2-40B4-BE49-F238E27FC236}">
                <a16:creationId xmlns:a16="http://schemas.microsoft.com/office/drawing/2014/main" id="{212E630A-4384-AEDE-987A-814D0D11E73A}"/>
              </a:ext>
            </a:extLst>
          </p:cNvPr>
          <p:cNvSpPr txBox="1"/>
          <p:nvPr userDrawn="1"/>
        </p:nvSpPr>
        <p:spPr bwMode="gray">
          <a:xfrm>
            <a:off x="4916951" y="4579074"/>
            <a:ext cx="55944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Traffic light</a:t>
            </a:r>
          </a:p>
        </p:txBody>
      </p:sp>
      <p:sp>
        <p:nvSpPr>
          <p:cNvPr id="41" name="Rectangle 40">
            <a:extLst>
              <a:ext uri="{FF2B5EF4-FFF2-40B4-BE49-F238E27FC236}">
                <a16:creationId xmlns:a16="http://schemas.microsoft.com/office/drawing/2014/main" id="{6D8BEE95-711A-FBC4-1619-C335B35038B8}"/>
              </a:ext>
            </a:extLst>
          </p:cNvPr>
          <p:cNvSpPr/>
          <p:nvPr userDrawn="1"/>
        </p:nvSpPr>
        <p:spPr bwMode="gray">
          <a:xfrm>
            <a:off x="4916951" y="4743240"/>
            <a:ext cx="646321" cy="576923"/>
          </a:xfrm>
          <a:prstGeom prst="rect">
            <a:avLst/>
          </a:prstGeom>
          <a:solidFill>
            <a:srgbClr val="00C8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Positive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#00C800</a:t>
            </a:r>
          </a:p>
        </p:txBody>
      </p:sp>
      <p:sp>
        <p:nvSpPr>
          <p:cNvPr id="42" name="Rectangle 41">
            <a:extLst>
              <a:ext uri="{FF2B5EF4-FFF2-40B4-BE49-F238E27FC236}">
                <a16:creationId xmlns:a16="http://schemas.microsoft.com/office/drawing/2014/main" id="{6DE5A40B-2DF9-8687-5DB2-6CE2BA941A2B}"/>
              </a:ext>
            </a:extLst>
          </p:cNvPr>
          <p:cNvSpPr/>
          <p:nvPr userDrawn="1"/>
        </p:nvSpPr>
        <p:spPr bwMode="gray">
          <a:xfrm>
            <a:off x="5562744" y="4743240"/>
            <a:ext cx="646321" cy="57692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Negative</a:t>
            </a:r>
            <a:b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b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#FF0000</a:t>
            </a:r>
          </a:p>
        </p:txBody>
      </p:sp>
      <p:sp>
        <p:nvSpPr>
          <p:cNvPr id="43" name="Subhead 3">
            <a:extLst>
              <a:ext uri="{FF2B5EF4-FFF2-40B4-BE49-F238E27FC236}">
                <a16:creationId xmlns:a16="http://schemas.microsoft.com/office/drawing/2014/main" id="{41684835-66EF-0EBC-A5A1-C37CEC9E155E}"/>
              </a:ext>
            </a:extLst>
          </p:cNvPr>
          <p:cNvSpPr txBox="1"/>
          <p:nvPr userDrawn="1"/>
        </p:nvSpPr>
        <p:spPr bwMode="gray">
          <a:xfrm>
            <a:off x="7253959" y="4579074"/>
            <a:ext cx="522579" cy="12311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D004D"/>
                </a:solidFill>
                <a:effectLst/>
                <a:uLnTx/>
                <a:uFillTx/>
                <a:latin typeface="Plus Jakarta Sans" panose="020B0604030504040204"/>
                <a:ea typeface="+mn-ea"/>
                <a:cs typeface="+mn-cs"/>
              </a:rPr>
              <a:t>Grayscale</a:t>
            </a:r>
          </a:p>
        </p:txBody>
      </p:sp>
      <p:sp>
        <p:nvSpPr>
          <p:cNvPr id="44" name="Rectangle 43">
            <a:extLst>
              <a:ext uri="{FF2B5EF4-FFF2-40B4-BE49-F238E27FC236}">
                <a16:creationId xmlns:a16="http://schemas.microsoft.com/office/drawing/2014/main" id="{221BC818-BEE3-33AF-DB67-C957BD7CEDD1}"/>
              </a:ext>
            </a:extLst>
          </p:cNvPr>
          <p:cNvSpPr/>
          <p:nvPr userDrawn="1"/>
        </p:nvSpPr>
        <p:spPr bwMode="gray">
          <a:xfrm>
            <a:off x="7253959" y="4743240"/>
            <a:ext cx="646321" cy="576923"/>
          </a:xfrm>
          <a:prstGeom prst="rect">
            <a:avLst/>
          </a:prstGeom>
          <a:solidFill>
            <a:srgbClr val="CCCCC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20%</a:t>
            </a:r>
          </a:p>
        </p:txBody>
      </p:sp>
      <p:sp>
        <p:nvSpPr>
          <p:cNvPr id="45" name="Rectangle 44">
            <a:extLst>
              <a:ext uri="{FF2B5EF4-FFF2-40B4-BE49-F238E27FC236}">
                <a16:creationId xmlns:a16="http://schemas.microsoft.com/office/drawing/2014/main" id="{AAA2FD56-1689-2D49-59DF-A5E41412B276}"/>
              </a:ext>
            </a:extLst>
          </p:cNvPr>
          <p:cNvSpPr/>
          <p:nvPr userDrawn="1"/>
        </p:nvSpPr>
        <p:spPr bwMode="gray">
          <a:xfrm>
            <a:off x="7901721" y="4743240"/>
            <a:ext cx="646321" cy="576923"/>
          </a:xfrm>
          <a:prstGeom prst="rect">
            <a:avLst/>
          </a:prstGeom>
          <a:solidFill>
            <a:srgbClr val="99999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n-ea"/>
                <a:cs typeface="+mn-cs"/>
              </a:rPr>
              <a:t>40%</a:t>
            </a:r>
          </a:p>
        </p:txBody>
      </p:sp>
      <p:sp>
        <p:nvSpPr>
          <p:cNvPr id="46" name="Rectangle 45">
            <a:extLst>
              <a:ext uri="{FF2B5EF4-FFF2-40B4-BE49-F238E27FC236}">
                <a16:creationId xmlns:a16="http://schemas.microsoft.com/office/drawing/2014/main" id="{4409D2F5-A048-77BD-7533-AF517A24D5B3}"/>
              </a:ext>
            </a:extLst>
          </p:cNvPr>
          <p:cNvSpPr/>
          <p:nvPr userDrawn="1"/>
        </p:nvSpPr>
        <p:spPr bwMode="gray">
          <a:xfrm>
            <a:off x="8549483" y="4743240"/>
            <a:ext cx="646321" cy="576923"/>
          </a:xfrm>
          <a:prstGeom prst="rect">
            <a:avLst/>
          </a:prstGeom>
          <a:solidFill>
            <a:srgbClr val="66666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60%</a:t>
            </a:r>
          </a:p>
        </p:txBody>
      </p:sp>
      <p:sp>
        <p:nvSpPr>
          <p:cNvPr id="47" name="Rectangle 46">
            <a:extLst>
              <a:ext uri="{FF2B5EF4-FFF2-40B4-BE49-F238E27FC236}">
                <a16:creationId xmlns:a16="http://schemas.microsoft.com/office/drawing/2014/main" id="{730DF5C7-FF9A-07D5-DCD6-A7C7F05C5A08}"/>
              </a:ext>
            </a:extLst>
          </p:cNvPr>
          <p:cNvSpPr/>
          <p:nvPr userDrawn="1"/>
        </p:nvSpPr>
        <p:spPr bwMode="gray">
          <a:xfrm>
            <a:off x="9197245" y="4743240"/>
            <a:ext cx="646321" cy="576923"/>
          </a:xfrm>
          <a:prstGeom prst="rect">
            <a:avLst/>
          </a:prstGeom>
          <a:solidFill>
            <a:srgbClr val="33333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80%</a:t>
            </a:r>
          </a:p>
        </p:txBody>
      </p:sp>
      <p:sp>
        <p:nvSpPr>
          <p:cNvPr id="48" name="Rectangle 47">
            <a:extLst>
              <a:ext uri="{FF2B5EF4-FFF2-40B4-BE49-F238E27FC236}">
                <a16:creationId xmlns:a16="http://schemas.microsoft.com/office/drawing/2014/main" id="{D28BDD03-9CE4-9CEB-6ED1-BC3A06E744B6}"/>
              </a:ext>
            </a:extLst>
          </p:cNvPr>
          <p:cNvSpPr/>
          <p:nvPr userDrawn="1"/>
        </p:nvSpPr>
        <p:spPr bwMode="gray">
          <a:xfrm>
            <a:off x="9845006" y="4743240"/>
            <a:ext cx="646321" cy="57692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Plus Jakarta Sans Medium" panose="020B0604030504040204"/>
                <a:ea typeface="+mn-ea"/>
                <a:cs typeface="+mn-cs"/>
              </a:rPr>
              <a:t>100%</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349880507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User Guide: PowerPoint Theme Color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2" name="Section">
            <a:extLst>
              <a:ext uri="{FF2B5EF4-FFF2-40B4-BE49-F238E27FC236}">
                <a16:creationId xmlns:a16="http://schemas.microsoft.com/office/drawing/2014/main" id="{5EAC5A3C-7DDC-5E19-9448-3BC612C422E1}"/>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PowerPoint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theme colors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12111" cy="173306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Theme colors: </a:t>
            </a:r>
            <a:r>
              <a:rPr lang="en-US" b="0"/>
              <a:t>We have set this template’s theme colors according to the data visualization palette. This is to ensure that automated charts appear the most accessible when presenting sequential data points. These colors are only to be used in Data Vis – otherwise, please reference the Custom Colors section.</a:t>
            </a:r>
          </a:p>
        </p:txBody>
      </p:sp>
      <p:sp>
        <p:nvSpPr>
          <p:cNvPr id="2" name="Rounded Rectangle text">
            <a:extLst>
              <a:ext uri="{FF2B5EF4-FFF2-40B4-BE49-F238E27FC236}">
                <a16:creationId xmlns:a16="http://schemas.microsoft.com/office/drawing/2014/main" id="{AE7823A5-ADBF-99F1-4C6E-BF4FE5A7BA83}"/>
              </a:ext>
            </a:extLst>
          </p:cNvPr>
          <p:cNvSpPr>
            <a:spLocks/>
          </p:cNvSpPr>
          <p:nvPr userDrawn="1"/>
        </p:nvSpPr>
        <p:spPr>
          <a:xfrm>
            <a:off x="461330" y="3429000"/>
            <a:ext cx="2412111" cy="121236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US" sz="1100" b="1">
                <a:solidFill>
                  <a:schemeClr val="tx2"/>
                </a:solidFill>
              </a:rPr>
              <a:t>Custom colors: </a:t>
            </a:r>
            <a:r>
              <a:rPr lang="en-US" sz="1100" b="0">
                <a:solidFill>
                  <a:schemeClr val="tx2"/>
                </a:solidFill>
              </a:rPr>
              <a:t>The primary, accent, and traffic light colors are featured in the Custom Colors section. If changing an element’s color, please use the colors in this set.</a:t>
            </a:r>
          </a:p>
        </p:txBody>
      </p:sp>
      <p:sp>
        <p:nvSpPr>
          <p:cNvPr id="3" name="Text Placeholder 2">
            <a:extLst>
              <a:ext uri="{FF2B5EF4-FFF2-40B4-BE49-F238E27FC236}">
                <a16:creationId xmlns:a16="http://schemas.microsoft.com/office/drawing/2014/main" id="{1B7CB4B2-06D2-C16D-7821-0640B9438458}"/>
              </a:ext>
            </a:extLst>
          </p:cNvPr>
          <p:cNvSpPr txBox="1">
            <a:spLocks/>
          </p:cNvSpPr>
          <p:nvPr userDrawn="1"/>
        </p:nvSpPr>
        <p:spPr bwMode="gray">
          <a:xfrm>
            <a:off x="550164" y="4759526"/>
            <a:ext cx="2412111" cy="59103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a:t>For more guidance regarding best practice in data visualization, please refer to the Brand Guidelines.</a:t>
            </a:r>
          </a:p>
        </p:txBody>
      </p:sp>
      <p:sp>
        <p:nvSpPr>
          <p:cNvPr id="20" name="Subhead 1">
            <a:extLst>
              <a:ext uri="{FF2B5EF4-FFF2-40B4-BE49-F238E27FC236}">
                <a16:creationId xmlns:a16="http://schemas.microsoft.com/office/drawing/2014/main" id="{0A512AF5-AD3D-1160-4894-E08C40AC65EB}"/>
              </a:ext>
            </a:extLst>
          </p:cNvPr>
          <p:cNvSpPr txBox="1">
            <a:spLocks/>
          </p:cNvSpPr>
          <p:nvPr userDrawn="1"/>
        </p:nvSpPr>
        <p:spPr bwMode="gray">
          <a:xfrm>
            <a:off x="4294188" y="1096963"/>
            <a:ext cx="2111278" cy="2770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rPr>
              <a:t>THEME COLORS SETTING</a:t>
            </a:r>
          </a:p>
        </p:txBody>
      </p:sp>
      <p:pic>
        <p:nvPicPr>
          <p:cNvPr id="21" name="Picture 20" descr="Colors menu">
            <a:extLst>
              <a:ext uri="{FF2B5EF4-FFF2-40B4-BE49-F238E27FC236}">
                <a16:creationId xmlns:a16="http://schemas.microsoft.com/office/drawing/2014/main" id="{E7C41DAC-9B02-C6FD-B3D8-91FC284EA58C}"/>
              </a:ext>
            </a:extLst>
          </p:cNvPr>
          <p:cNvPicPr>
            <a:picLocks noChangeAspect="1"/>
          </p:cNvPicPr>
          <p:nvPr userDrawn="1"/>
        </p:nvPicPr>
        <p:blipFill>
          <a:blip r:embed="rId2" cstate="screen">
            <a:extLst>
              <a:ext uri="{28A0092B-C50C-407E-A947-70E740481C1C}">
                <a14:useLocalDpi xmlns:a14="http://schemas.microsoft.com/office/drawing/2010/main"/>
              </a:ext>
            </a:extLst>
          </a:blip>
          <a:srcRect r="295"/>
          <a:stretch/>
        </p:blipFill>
        <p:spPr bwMode="gray">
          <a:xfrm>
            <a:off x="4294188" y="1366838"/>
            <a:ext cx="1697037" cy="4394196"/>
          </a:xfrm>
          <a:prstGeom prst="rect">
            <a:avLst/>
          </a:prstGeom>
          <a:ln w="9525">
            <a:solidFill>
              <a:schemeClr val="tx1"/>
            </a:solidFill>
          </a:ln>
        </p:spPr>
      </p:pic>
      <p:sp>
        <p:nvSpPr>
          <p:cNvPr id="27" name="Title 1">
            <a:extLst>
              <a:ext uri="{FF2B5EF4-FFF2-40B4-BE49-F238E27FC236}">
                <a16:creationId xmlns:a16="http://schemas.microsoft.com/office/drawing/2014/main" id="{A9D15B57-6958-52A1-AC6E-6F30739C4604}"/>
              </a:ext>
            </a:extLst>
          </p:cNvPr>
          <p:cNvSpPr txBox="1">
            <a:spLocks/>
          </p:cNvSpPr>
          <p:nvPr userDrawn="1"/>
        </p:nvSpPr>
        <p:spPr bwMode="gray">
          <a:xfrm>
            <a:off x="6359323" y="1515242"/>
            <a:ext cx="1219832"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The</a:t>
            </a:r>
            <a:r>
              <a:rPr lang="en-US" sz="1000">
                <a:solidFill>
                  <a:srgbClr val="0D004D"/>
                </a:solidFill>
                <a:latin typeface="Plus Jakarta Sans Medium" panose="020B0604030504040204"/>
              </a:rPr>
              <a:t> theme</a:t>
            </a: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 colors are optimized for automated charts.</a:t>
            </a:r>
          </a:p>
        </p:txBody>
      </p:sp>
      <p:sp>
        <p:nvSpPr>
          <p:cNvPr id="25" name="Title 1">
            <a:extLst>
              <a:ext uri="{FF2B5EF4-FFF2-40B4-BE49-F238E27FC236}">
                <a16:creationId xmlns:a16="http://schemas.microsoft.com/office/drawing/2014/main" id="{E7ADF355-EEF1-6676-3391-435ADA5D9A05}"/>
              </a:ext>
            </a:extLst>
          </p:cNvPr>
          <p:cNvSpPr txBox="1">
            <a:spLocks/>
          </p:cNvSpPr>
          <p:nvPr userDrawn="1"/>
        </p:nvSpPr>
        <p:spPr bwMode="gray">
          <a:xfrm>
            <a:off x="6359322" y="2011291"/>
            <a:ext cx="1221515" cy="472505"/>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automated tints.</a:t>
            </a:r>
          </a:p>
        </p:txBody>
      </p:sp>
      <p:grpSp>
        <p:nvGrpSpPr>
          <p:cNvPr id="22" name="Group 21" descr="Lighter and darker versions of the theme colors displayed below the first row of the Theme Colors section of the Colors menu, crossed out">
            <a:extLst>
              <a:ext uri="{FF2B5EF4-FFF2-40B4-BE49-F238E27FC236}">
                <a16:creationId xmlns:a16="http://schemas.microsoft.com/office/drawing/2014/main" id="{D4125BDA-BC0C-CD21-ACC1-0EC3549338E3}"/>
              </a:ext>
            </a:extLst>
          </p:cNvPr>
          <p:cNvGrpSpPr/>
          <p:nvPr userDrawn="1"/>
        </p:nvGrpSpPr>
        <p:grpSpPr bwMode="gray">
          <a:xfrm>
            <a:off x="4294188" y="1861423"/>
            <a:ext cx="1697037" cy="772240"/>
            <a:chOff x="2503584" y="2442876"/>
            <a:chExt cx="2201384" cy="1025560"/>
          </a:xfrm>
        </p:grpSpPr>
        <p:sp>
          <p:nvSpPr>
            <p:cNvPr id="23" name="Rectangle 22">
              <a:extLst>
                <a:ext uri="{FF2B5EF4-FFF2-40B4-BE49-F238E27FC236}">
                  <a16:creationId xmlns:a16="http://schemas.microsoft.com/office/drawing/2014/main" id="{FD6C423A-1269-0479-236C-E5CD91684555}"/>
                </a:ext>
              </a:extLst>
            </p:cNvPr>
            <p:cNvSpPr/>
            <p:nvPr/>
          </p:nvSpPr>
          <p:spPr bwMode="gray">
            <a:xfrm>
              <a:off x="2503584" y="2445616"/>
              <a:ext cx="2201384" cy="1022820"/>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cxnSp>
          <p:nvCxnSpPr>
            <p:cNvPr id="24" name="Straight Connector 23">
              <a:extLst>
                <a:ext uri="{FF2B5EF4-FFF2-40B4-BE49-F238E27FC236}">
                  <a16:creationId xmlns:a16="http://schemas.microsoft.com/office/drawing/2014/main" id="{68394944-3CB1-F204-20EA-BC3BD16DE6FB}"/>
                </a:ext>
              </a:extLst>
            </p:cNvPr>
            <p:cNvCxnSpPr>
              <a:cxnSpLocks/>
            </p:cNvCxnSpPr>
            <p:nvPr/>
          </p:nvCxnSpPr>
          <p:spPr bwMode="gray">
            <a:xfrm>
              <a:off x="2503584" y="2453444"/>
              <a:ext cx="2201384" cy="1012252"/>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8B3FD31C-A3D3-1B7C-4C5C-40F19A121224}"/>
                </a:ext>
              </a:extLst>
            </p:cNvPr>
            <p:cNvCxnSpPr>
              <a:cxnSpLocks/>
            </p:cNvCxnSpPr>
            <p:nvPr/>
          </p:nvCxnSpPr>
          <p:spPr bwMode="gray">
            <a:xfrm flipH="1">
              <a:off x="2503584" y="2442876"/>
              <a:ext cx="2201384" cy="1022820"/>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sp>
        <p:nvSpPr>
          <p:cNvPr id="28" name="Title 1">
            <a:extLst>
              <a:ext uri="{FF2B5EF4-FFF2-40B4-BE49-F238E27FC236}">
                <a16:creationId xmlns:a16="http://schemas.microsoft.com/office/drawing/2014/main" id="{75463075-4A61-1CCE-347E-EC2252348A0C}"/>
              </a:ext>
            </a:extLst>
          </p:cNvPr>
          <p:cNvSpPr txBox="1">
            <a:spLocks/>
          </p:cNvSpPr>
          <p:nvPr userDrawn="1"/>
        </p:nvSpPr>
        <p:spPr bwMode="gray">
          <a:xfrm>
            <a:off x="6359323" y="3591504"/>
            <a:ext cx="1221515" cy="471601"/>
          </a:xfrm>
          <a:prstGeom prst="rect">
            <a:avLst/>
          </a:prstGeom>
        </p:spPr>
        <p:txBody>
          <a:bodyPr vert="horz" wrap="square" lIns="0" tIns="0" rIns="0" bIns="0" rtlCol="0" anchor="ctr">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a:ln>
                  <a:noFill/>
                </a:ln>
                <a:solidFill>
                  <a:srgbClr val="0D004D"/>
                </a:solidFill>
                <a:effectLst/>
                <a:uLnTx/>
                <a:uFillTx/>
                <a:latin typeface="Plus Jakarta Sans Medium" panose="020B0604030504040204"/>
                <a:ea typeface="+mj-ea"/>
                <a:cs typeface="+mj-cs"/>
              </a:rPr>
              <a:t>Do not use Standard Colors.</a:t>
            </a:r>
          </a:p>
        </p:txBody>
      </p:sp>
      <p:grpSp>
        <p:nvGrpSpPr>
          <p:cNvPr id="29" name="Group 28" descr="Standard Colors section of the Colors menu, crossed out">
            <a:extLst>
              <a:ext uri="{FF2B5EF4-FFF2-40B4-BE49-F238E27FC236}">
                <a16:creationId xmlns:a16="http://schemas.microsoft.com/office/drawing/2014/main" id="{A306B0C4-5E0F-805B-EC1D-59572D3CDC17}"/>
              </a:ext>
            </a:extLst>
          </p:cNvPr>
          <p:cNvGrpSpPr/>
          <p:nvPr userDrawn="1"/>
        </p:nvGrpSpPr>
        <p:grpSpPr bwMode="gray">
          <a:xfrm>
            <a:off x="4294188" y="3713625"/>
            <a:ext cx="1697037" cy="227358"/>
            <a:chOff x="2503584" y="4666500"/>
            <a:chExt cx="2201384" cy="255192"/>
          </a:xfrm>
        </p:grpSpPr>
        <p:sp>
          <p:nvSpPr>
            <p:cNvPr id="30" name="Rectangle 29">
              <a:extLst>
                <a:ext uri="{FF2B5EF4-FFF2-40B4-BE49-F238E27FC236}">
                  <a16:creationId xmlns:a16="http://schemas.microsoft.com/office/drawing/2014/main" id="{782A608A-EA2E-BB7C-23F3-BE92C95DD3AC}"/>
                </a:ext>
              </a:extLst>
            </p:cNvPr>
            <p:cNvSpPr/>
            <p:nvPr/>
          </p:nvSpPr>
          <p:spPr bwMode="gray">
            <a:xfrm>
              <a:off x="2503584" y="4667529"/>
              <a:ext cx="2201384" cy="252453"/>
            </a:xfrm>
            <a:prstGeom prst="rect">
              <a:avLst/>
            </a:prstGeom>
            <a:solidFill>
              <a:schemeClr val="bg2">
                <a:lumMod val="85000"/>
                <a:alpha val="80922"/>
              </a:scheme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pSp>
          <p:nvGrpSpPr>
            <p:cNvPr id="31" name="Group 30">
              <a:extLst>
                <a:ext uri="{FF2B5EF4-FFF2-40B4-BE49-F238E27FC236}">
                  <a16:creationId xmlns:a16="http://schemas.microsoft.com/office/drawing/2014/main" id="{D70ACD29-9A23-2B00-4775-A83A3C340B96}"/>
                </a:ext>
              </a:extLst>
            </p:cNvPr>
            <p:cNvGrpSpPr/>
            <p:nvPr/>
          </p:nvGrpSpPr>
          <p:grpSpPr bwMode="gray">
            <a:xfrm>
              <a:off x="2503584" y="4666500"/>
              <a:ext cx="2201384" cy="255192"/>
              <a:chOff x="623734" y="3324550"/>
              <a:chExt cx="2078966" cy="974786"/>
            </a:xfrm>
          </p:grpSpPr>
          <p:cxnSp>
            <p:nvCxnSpPr>
              <p:cNvPr id="32" name="Straight Connector 31">
                <a:extLst>
                  <a:ext uri="{FF2B5EF4-FFF2-40B4-BE49-F238E27FC236}">
                    <a16:creationId xmlns:a16="http://schemas.microsoft.com/office/drawing/2014/main" id="{B559716B-E512-F741-BDB6-BDC24BE584EC}"/>
                  </a:ext>
                </a:extLst>
              </p:cNvPr>
              <p:cNvCxnSpPr>
                <a:cxnSpLocks/>
              </p:cNvCxnSpPr>
              <p:nvPr/>
            </p:nvCxnSpPr>
            <p:spPr bwMode="gray">
              <a:xfrm>
                <a:off x="623734" y="3324551"/>
                <a:ext cx="2078966" cy="974785"/>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cxnSp>
            <p:nvCxnSpPr>
              <p:cNvPr id="33" name="Straight Connector 32">
                <a:extLst>
                  <a:ext uri="{FF2B5EF4-FFF2-40B4-BE49-F238E27FC236}">
                    <a16:creationId xmlns:a16="http://schemas.microsoft.com/office/drawing/2014/main" id="{42812C71-5212-5AF1-72F7-F06BFFA9DBC5}"/>
                  </a:ext>
                </a:extLst>
              </p:cNvPr>
              <p:cNvCxnSpPr>
                <a:cxnSpLocks/>
              </p:cNvCxnSpPr>
              <p:nvPr/>
            </p:nvCxnSpPr>
            <p:spPr bwMode="gray">
              <a:xfrm flipH="1">
                <a:off x="623734" y="3324550"/>
                <a:ext cx="2078966" cy="972198"/>
              </a:xfrm>
              <a:prstGeom prst="line">
                <a:avLst/>
              </a:prstGeom>
              <a:solidFill>
                <a:schemeClr val="tx1">
                  <a:alpha val="50000"/>
                </a:schemeClr>
              </a:solidFill>
              <a:ln w="9525">
                <a:solidFill>
                  <a:srgbClr val="FF0000"/>
                </a:solidFill>
              </a:ln>
            </p:spPr>
            <p:style>
              <a:lnRef idx="2">
                <a:schemeClr val="accent1">
                  <a:shade val="15000"/>
                </a:schemeClr>
              </a:lnRef>
              <a:fillRef idx="1">
                <a:schemeClr val="accent1"/>
              </a:fillRef>
              <a:effectRef idx="0">
                <a:schemeClr val="accent1"/>
              </a:effectRef>
              <a:fontRef idx="minor">
                <a:schemeClr val="lt1"/>
              </a:fontRef>
            </p:style>
          </p:cxnSp>
        </p:grpSp>
      </p:grpSp>
      <p:cxnSp>
        <p:nvCxnSpPr>
          <p:cNvPr id="34" name="Straight Connector 33">
            <a:extLst>
              <a:ext uri="{FF2B5EF4-FFF2-40B4-BE49-F238E27FC236}">
                <a16:creationId xmlns:a16="http://schemas.microsoft.com/office/drawing/2014/main" id="{3B3E2B9A-6011-262D-367F-CC354606CC29}"/>
              </a:ext>
              <a:ext uri="{C183D7F6-B498-43B3-948B-1728B52AA6E4}">
                <adec:decorative xmlns:adec="http://schemas.microsoft.com/office/drawing/2017/decorative" val="1"/>
              </a:ext>
            </a:extLst>
          </p:cNvPr>
          <p:cNvCxnSpPr>
            <a:cxnSpLocks/>
          </p:cNvCxnSpPr>
          <p:nvPr userDrawn="1"/>
        </p:nvCxnSpPr>
        <p:spPr bwMode="gray">
          <a:xfrm flipH="1" flipV="1">
            <a:off x="6003190" y="3827304"/>
            <a:ext cx="330958" cy="1"/>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7DD2EB9F-0D50-6080-6A4F-E0DC5F8F4493}"/>
              </a:ext>
              <a:ext uri="{C183D7F6-B498-43B3-948B-1728B52AA6E4}">
                <adec:decorative xmlns:adec="http://schemas.microsoft.com/office/drawing/2017/decorative" val="1"/>
              </a:ext>
            </a:extLst>
          </p:cNvPr>
          <p:cNvCxnSpPr>
            <a:cxnSpLocks/>
          </p:cNvCxnSpPr>
          <p:nvPr userDrawn="1"/>
        </p:nvCxnSpPr>
        <p:spPr bwMode="gray">
          <a:xfrm flipH="1">
            <a:off x="6003190" y="2247543"/>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FE8D3A89-E70E-DDE7-021E-285840325888}"/>
              </a:ext>
              <a:ext uri="{C183D7F6-B498-43B3-948B-1728B52AA6E4}">
                <adec:decorative xmlns:adec="http://schemas.microsoft.com/office/drawing/2017/decorative" val="1"/>
              </a:ext>
            </a:extLst>
          </p:cNvPr>
          <p:cNvCxnSpPr>
            <a:cxnSpLocks/>
          </p:cNvCxnSpPr>
          <p:nvPr userDrawn="1"/>
        </p:nvCxnSpPr>
        <p:spPr bwMode="gray">
          <a:xfrm flipH="1">
            <a:off x="6003190" y="1751494"/>
            <a:ext cx="330958"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56B2F530-8F39-E0B1-91C4-C21680E8FFFE}"/>
              </a:ext>
              <a:ext uri="{C183D7F6-B498-43B3-948B-1728B52AA6E4}">
                <adec:decorative xmlns:adec="http://schemas.microsoft.com/office/drawing/2017/decorative" val="1"/>
              </a:ext>
            </a:extLst>
          </p:cNvPr>
          <p:cNvCxnSpPr>
            <a:cxnSpLocks/>
          </p:cNvCxnSpPr>
          <p:nvPr userDrawn="1"/>
        </p:nvCxnSpPr>
        <p:spPr bwMode="gray">
          <a:xfrm flipH="1">
            <a:off x="7579155" y="1751494"/>
            <a:ext cx="44883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
        <p:nvSpPr>
          <p:cNvPr id="39" name="Rectangle 38">
            <a:extLst>
              <a:ext uri="{FF2B5EF4-FFF2-40B4-BE49-F238E27FC236}">
                <a16:creationId xmlns:a16="http://schemas.microsoft.com/office/drawing/2014/main" id="{709EA482-6FA9-C797-D634-2D0AD746733E}"/>
              </a:ext>
              <a:ext uri="{C183D7F6-B498-43B3-948B-1728B52AA6E4}">
                <adec:decorative xmlns:adec="http://schemas.microsoft.com/office/drawing/2017/decorative" val="1"/>
              </a:ext>
            </a:extLst>
          </p:cNvPr>
          <p:cNvSpPr/>
          <p:nvPr/>
        </p:nvSpPr>
        <p:spPr bwMode="gray">
          <a:xfrm>
            <a:off x="8027988" y="1374016"/>
            <a:ext cx="2678112" cy="4388609"/>
          </a:xfrm>
          <a:prstGeom prst="rect">
            <a:avLst/>
          </a:prstGeom>
          <a:ln w="9525">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Plus Jakarta Sans Medium" panose="020B0604030504040204"/>
              <a:ea typeface="+mn-ea"/>
              <a:cs typeface="+mn-cs"/>
            </a:endParaRPr>
          </a:p>
        </p:txBody>
      </p:sp>
      <p:graphicFrame>
        <p:nvGraphicFramePr>
          <p:cNvPr id="40" name="Chart Placeholder 9" descr="Bar graph theme colors">
            <a:extLst>
              <a:ext uri="{FF2B5EF4-FFF2-40B4-BE49-F238E27FC236}">
                <a16:creationId xmlns:a16="http://schemas.microsoft.com/office/drawing/2014/main" id="{A750D901-C06D-F23A-2288-B642D179C6AA}"/>
              </a:ext>
            </a:extLst>
          </p:cNvPr>
          <p:cNvGraphicFramePr>
            <a:graphicFrameLocks/>
          </p:cNvGraphicFramePr>
          <p:nvPr>
            <p:extLst>
              <p:ext uri="{D42A27DB-BD31-4B8C-83A1-F6EECF244321}">
                <p14:modId xmlns:p14="http://schemas.microsoft.com/office/powerpoint/2010/main" val="2686282570"/>
              </p:ext>
            </p:extLst>
          </p:nvPr>
        </p:nvGraphicFramePr>
        <p:xfrm>
          <a:off x="8181702" y="1566042"/>
          <a:ext cx="2370684" cy="21773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1" name="Chart Placeholder 10" descr="Pie graph theme colors">
            <a:extLst>
              <a:ext uri="{FF2B5EF4-FFF2-40B4-BE49-F238E27FC236}">
                <a16:creationId xmlns:a16="http://schemas.microsoft.com/office/drawing/2014/main" id="{FC179024-8977-99D8-FB5C-94EE53A01828}"/>
              </a:ext>
            </a:extLst>
          </p:cNvPr>
          <p:cNvGraphicFramePr>
            <a:graphicFrameLocks/>
          </p:cNvGraphicFramePr>
          <p:nvPr>
            <p:extLst>
              <p:ext uri="{D42A27DB-BD31-4B8C-83A1-F6EECF244321}">
                <p14:modId xmlns:p14="http://schemas.microsoft.com/office/powerpoint/2010/main" val="1528636085"/>
              </p:ext>
            </p:extLst>
          </p:nvPr>
        </p:nvGraphicFramePr>
        <p:xfrm>
          <a:off x="8181702" y="3890901"/>
          <a:ext cx="2370684" cy="1721623"/>
        </p:xfrm>
        <a:graphic>
          <a:graphicData uri="http://schemas.openxmlformats.org/drawingml/2006/chart">
            <c:chart xmlns:c="http://schemas.openxmlformats.org/drawingml/2006/chart" xmlns:r="http://schemas.openxmlformats.org/officeDocument/2006/relationships" r:id="rId4"/>
          </a:graphicData>
        </a:graphic>
      </p:graphicFrame>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52640451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User Guide: Typography">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6" name="Section">
            <a:extLst>
              <a:ext uri="{FF2B5EF4-FFF2-40B4-BE49-F238E27FC236}">
                <a16:creationId xmlns:a16="http://schemas.microsoft.com/office/drawing/2014/main" id="{554ECA3C-1DF4-B7F5-69F4-F7609A8B8398}"/>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Typography</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2163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1"/>
              <a:t>Plus Jakarta Sans </a:t>
            </a:r>
            <a:r>
              <a:rPr lang="en-US" b="0"/>
              <a:t>is our primary typeface to use across various types communications including PowerPoint presentations.</a:t>
            </a:r>
          </a:p>
          <a:p>
            <a:r>
              <a:rPr lang="en-US" b="0"/>
              <a:t>Follow these rules for using type in our communications: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only our approved typeface</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text primarily flush left</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Set kerning to optical</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consistent point sizes throughout — do not use too many different type sizes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Limit the use of all caps</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Text-heavy documents should be well organized and use white space generously, allowing the reader’s eye to scan and flow through the material easily</a:t>
            </a:r>
          </a:p>
          <a:p>
            <a:pPr marL="137160" indent="-137160" algn="l" defTabSz="914400" rtl="0" eaLnBrk="1" latinLnBrk="0" hangingPunct="1">
              <a:lnSpc>
                <a:spcPct val="100000"/>
              </a:lnSpc>
              <a:spcBef>
                <a:spcPts val="0"/>
              </a:spcBef>
              <a:spcAft>
                <a:spcPts val="600"/>
              </a:spcAft>
              <a:buFont typeface="Plus Jakarta Sans" panose="020B0604020202020204" pitchFamily="34" charset="0"/>
              <a:buChar char="•"/>
              <a:defRPr/>
            </a:pPr>
            <a:r>
              <a:rPr lang="en-US" sz="1100" kern="1200">
                <a:solidFill>
                  <a:srgbClr val="0D004D"/>
                </a:solidFill>
                <a:latin typeface="Plus Jakarta Sans Medium" panose="020B0604030504040204"/>
                <a:ea typeface="+mn-ea"/>
                <a:cs typeface="+mn-cs"/>
              </a:rPr>
              <a:t>Use Italic only for special cases, i.e., titles, names of vehicles and ships, scientific and technical terms, foreign words or phrases.</a:t>
            </a:r>
          </a:p>
          <a:p>
            <a:endParaRPr lang="en-US" b="0"/>
          </a:p>
        </p:txBody>
      </p:sp>
      <p:sp>
        <p:nvSpPr>
          <p:cNvPr id="2" name="Title 1">
            <a:extLst>
              <a:ext uri="{FF2B5EF4-FFF2-40B4-BE49-F238E27FC236}">
                <a16:creationId xmlns:a16="http://schemas.microsoft.com/office/drawing/2014/main" id="{041F95B9-14C1-0998-1118-27703025EE2D}"/>
              </a:ext>
            </a:extLst>
          </p:cNvPr>
          <p:cNvSpPr txBox="1">
            <a:spLocks/>
          </p:cNvSpPr>
          <p:nvPr userDrawn="1"/>
        </p:nvSpPr>
        <p:spPr bwMode="gray">
          <a:xfrm>
            <a:off x="4637088" y="1366838"/>
            <a:ext cx="6411912" cy="8309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6000" b="1" i="0" u="none" strike="noStrike" kern="1200" cap="none" spc="0" normalizeH="0" baseline="0" noProof="1">
                <a:ln>
                  <a:noFill/>
                </a:ln>
                <a:solidFill>
                  <a:srgbClr val="0D004D"/>
                </a:solidFill>
                <a:effectLst/>
                <a:uLnTx/>
                <a:uFillTx/>
                <a:latin typeface="Plus Jakarta Sans" panose="020B0604030504040204"/>
                <a:ea typeface="+mj-ea"/>
                <a:cs typeface="+mj-cs"/>
              </a:rPr>
              <a:t>Title — Bold</a:t>
            </a:r>
          </a:p>
        </p:txBody>
      </p:sp>
      <p:sp>
        <p:nvSpPr>
          <p:cNvPr id="3" name="Title 1">
            <a:extLst>
              <a:ext uri="{FF2B5EF4-FFF2-40B4-BE49-F238E27FC236}">
                <a16:creationId xmlns:a16="http://schemas.microsoft.com/office/drawing/2014/main" id="{79DDA430-2E02-65E6-0DEE-220CB89390F8}"/>
              </a:ext>
            </a:extLst>
          </p:cNvPr>
          <p:cNvSpPr txBox="1">
            <a:spLocks/>
          </p:cNvSpPr>
          <p:nvPr userDrawn="1"/>
        </p:nvSpPr>
        <p:spPr bwMode="gray">
          <a:xfrm>
            <a:off x="4637089" y="2462473"/>
            <a:ext cx="6411910" cy="15388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Bef>
                <a:spcPts val="0"/>
              </a:spcBef>
              <a:defRPr/>
            </a:pPr>
            <a:r>
              <a:rPr lang="en-US" sz="1000" cap="all" noProof="1">
                <a:solidFill>
                  <a:srgbClr val="0D004D"/>
                </a:solidFill>
                <a:latin typeface="Plus Jakarta Sans Medium" panose="020B0604030504040204"/>
                <a:ea typeface="+mn-ea"/>
                <a:cs typeface="+mn-cs"/>
              </a:rPr>
              <a:t>SLIDE SECTION TITLE — REGULAR ALL CAPS</a:t>
            </a:r>
          </a:p>
        </p:txBody>
      </p:sp>
      <p:sp>
        <p:nvSpPr>
          <p:cNvPr id="7" name="Title 1">
            <a:extLst>
              <a:ext uri="{FF2B5EF4-FFF2-40B4-BE49-F238E27FC236}">
                <a16:creationId xmlns:a16="http://schemas.microsoft.com/office/drawing/2014/main" id="{EAE89D40-FA37-7962-F804-74B144E2CB9F}"/>
              </a:ext>
            </a:extLst>
          </p:cNvPr>
          <p:cNvSpPr txBox="1">
            <a:spLocks/>
          </p:cNvSpPr>
          <p:nvPr userDrawn="1"/>
        </p:nvSpPr>
        <p:spPr bwMode="gray">
          <a:xfrm>
            <a:off x="4637089" y="2717668"/>
            <a:ext cx="6411910" cy="443198"/>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1">
                <a:ln>
                  <a:noFill/>
                </a:ln>
                <a:solidFill>
                  <a:srgbClr val="0D004D"/>
                </a:solidFill>
                <a:effectLst/>
                <a:uLnTx/>
                <a:uFillTx/>
                <a:latin typeface="Plus Jakarta Sans SemiBold" panose="020B0609020204030204"/>
                <a:ea typeface="+mj-ea"/>
                <a:cs typeface="+mj-cs"/>
              </a:rPr>
              <a:t>Slide headline — SemiBold</a:t>
            </a:r>
          </a:p>
        </p:txBody>
      </p:sp>
      <p:sp>
        <p:nvSpPr>
          <p:cNvPr id="9" name="Title 1">
            <a:extLst>
              <a:ext uri="{FF2B5EF4-FFF2-40B4-BE49-F238E27FC236}">
                <a16:creationId xmlns:a16="http://schemas.microsoft.com/office/drawing/2014/main" id="{DBA1FB21-1438-AA2D-3FC5-BDBD25832C03}"/>
              </a:ext>
            </a:extLst>
          </p:cNvPr>
          <p:cNvSpPr txBox="1">
            <a:spLocks/>
          </p:cNvSpPr>
          <p:nvPr userDrawn="1"/>
        </p:nvSpPr>
        <p:spPr bwMode="gray">
          <a:xfrm>
            <a:off x="4647721" y="3466450"/>
            <a:ext cx="6401317" cy="246221"/>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600" b="0" i="0" u="none" strike="noStrike" kern="1200" cap="none" spc="0" normalizeH="0" baseline="0" noProof="1">
                <a:ln>
                  <a:noFill/>
                </a:ln>
                <a:solidFill>
                  <a:srgbClr val="0D004D"/>
                </a:solidFill>
                <a:effectLst/>
                <a:uLnTx/>
                <a:uFillTx/>
                <a:latin typeface="Plus Jakarta Sans SemiBold" panose="020B0609020204030204"/>
                <a:ea typeface="+mj-ea"/>
                <a:cs typeface="+mj-cs"/>
              </a:rPr>
              <a:t>Smaller subheads — SemiBold</a:t>
            </a:r>
          </a:p>
        </p:txBody>
      </p:sp>
      <p:sp>
        <p:nvSpPr>
          <p:cNvPr id="12" name="Title 1">
            <a:extLst>
              <a:ext uri="{FF2B5EF4-FFF2-40B4-BE49-F238E27FC236}">
                <a16:creationId xmlns:a16="http://schemas.microsoft.com/office/drawing/2014/main" id="{C2145967-1BCF-A0AD-9B31-667AB123C28E}"/>
              </a:ext>
            </a:extLst>
          </p:cNvPr>
          <p:cNvSpPr txBox="1">
            <a:spLocks/>
          </p:cNvSpPr>
          <p:nvPr userDrawn="1"/>
        </p:nvSpPr>
        <p:spPr bwMode="gray">
          <a:xfrm>
            <a:off x="4647721" y="3796026"/>
            <a:ext cx="6401317" cy="1154162"/>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Content— Regular</a:t>
            </a: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1">
                <a:ln>
                  <a:noFill/>
                </a:ln>
                <a:solidFill>
                  <a:srgbClr val="0D004D"/>
                </a:solidFill>
                <a:effectLst/>
                <a:uLnTx/>
                <a:uFillTx/>
                <a:latin typeface="Plus Jakarta Sans Medium" panose="020B0604030504040204"/>
                <a:ea typeface="+mj-ea"/>
                <a:cs typeface="+mj-cs"/>
              </a:rPr>
              <a:t>Lorem ipsum dolor sit amet, consectetur adipiscing elit, sed do eiusmod tempor incididunt ut labore et dolore magna aliqua. Ut enim ad minim veniam, quis nostrud exercitation ullamco laboris nisi ut aliquip ex ea commodo consequat. </a:t>
            </a:r>
          </a:p>
        </p:txBody>
      </p:sp>
      <p:sp>
        <p:nvSpPr>
          <p:cNvPr id="13" name="Title 1">
            <a:extLst>
              <a:ext uri="{FF2B5EF4-FFF2-40B4-BE49-F238E27FC236}">
                <a16:creationId xmlns:a16="http://schemas.microsoft.com/office/drawing/2014/main" id="{D26A9AC9-28F1-BAC6-C232-360B73B36B99}"/>
              </a:ext>
            </a:extLst>
          </p:cNvPr>
          <p:cNvSpPr txBox="1">
            <a:spLocks/>
          </p:cNvSpPr>
          <p:nvPr userDrawn="1"/>
        </p:nvSpPr>
        <p:spPr bwMode="gray">
          <a:xfrm>
            <a:off x="4637089" y="5255773"/>
            <a:ext cx="6411910" cy="1384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1">
                <a:ln>
                  <a:noFill/>
                </a:ln>
                <a:solidFill>
                  <a:srgbClr val="0D004D"/>
                </a:solidFill>
                <a:effectLst/>
                <a:uLnTx/>
                <a:uFillTx/>
                <a:latin typeface="Plus Jakarta Sans Medium" panose="020B0604030504040204"/>
                <a:ea typeface="+mj-ea"/>
                <a:cs typeface="+mj-cs"/>
              </a:rPr>
              <a:t>Annotation and citation — Regular</a:t>
            </a:r>
          </a:p>
        </p:txBody>
      </p:sp>
      <p:sp>
        <p:nvSpPr>
          <p:cNvPr id="15" name="Title 1">
            <a:extLst>
              <a:ext uri="{FF2B5EF4-FFF2-40B4-BE49-F238E27FC236}">
                <a16:creationId xmlns:a16="http://schemas.microsoft.com/office/drawing/2014/main" id="{E499D5DA-A7EC-CE09-5EF8-C14FE0A7645D}"/>
              </a:ext>
            </a:extLst>
          </p:cNvPr>
          <p:cNvSpPr txBox="1">
            <a:spLocks/>
          </p:cNvSpPr>
          <p:nvPr userDrawn="1"/>
        </p:nvSpPr>
        <p:spPr bwMode="gray">
          <a:xfrm>
            <a:off x="4637089" y="5458973"/>
            <a:ext cx="6411910" cy="110800"/>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800" b="0" i="0" u="none" strike="noStrike" kern="1200" cap="none" spc="0" normalizeH="0" baseline="0" noProof="1">
                <a:ln>
                  <a:noFill/>
                </a:ln>
                <a:solidFill>
                  <a:srgbClr val="0D004D"/>
                </a:solidFill>
                <a:effectLst/>
                <a:uLnTx/>
                <a:uFillTx/>
                <a:latin typeface="Plus Jakarta Sans Medium" panose="020B0604030504040204"/>
                <a:ea typeface="+mj-ea"/>
                <a:cs typeface="+mj-cs"/>
              </a:rPr>
              <a:t>Footer elements — Regular</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smtClean="0"/>
              <a:pPr/>
              <a:t>‹#›</a:t>
            </a:fld>
            <a:endParaRPr lang="en-US"/>
          </a:p>
        </p:txBody>
      </p:sp>
    </p:spTree>
    <p:extLst>
      <p:ext uri="{BB962C8B-B14F-4D97-AF65-F5344CB8AC3E}">
        <p14:creationId xmlns:p14="http://schemas.microsoft.com/office/powerpoint/2010/main" val="15369965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4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Lightmode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54961" cy="25749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2" name="Text">
            <a:extLst>
              <a:ext uri="{FF2B5EF4-FFF2-40B4-BE49-F238E27FC236}">
                <a16:creationId xmlns:a16="http://schemas.microsoft.com/office/drawing/2014/main" id="{5DFAADE6-3259-1D3C-7867-5FC5E541770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31BBCCFD-7160-50BD-400C-BED8BEE208DD}"/>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011BFC08-9810-AC36-4734-2DBD3E8DC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66DE5405-8D04-89A3-D50D-6A4E3994B4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D2E79EF5-BCB0-4652-4D84-9771BDB88ABD}"/>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10;">
            <a:extLst>
              <a:ext uri="{FF2B5EF4-FFF2-40B4-BE49-F238E27FC236}">
                <a16:creationId xmlns:a16="http://schemas.microsoft.com/office/drawing/2014/main" id="{6706DEBC-CA78-57B6-1ABD-0E06263FCED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and white cube&#10;">
            <a:extLst>
              <a:ext uri="{FF2B5EF4-FFF2-40B4-BE49-F238E27FC236}">
                <a16:creationId xmlns:a16="http://schemas.microsoft.com/office/drawing/2014/main" id="{BFB38276-5BA2-B22D-DD5D-36936ED25C03}"/>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and white square with a graph going up">
            <a:extLst>
              <a:ext uri="{FF2B5EF4-FFF2-40B4-BE49-F238E27FC236}">
                <a16:creationId xmlns:a16="http://schemas.microsoft.com/office/drawing/2014/main" id="{BA08C0A7-E1A4-21CF-4A94-AA95B511517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four white circles with arrows pointing to the center&#10;">
            <a:extLst>
              <a:ext uri="{FF2B5EF4-FFF2-40B4-BE49-F238E27FC236}">
                <a16:creationId xmlns:a16="http://schemas.microsoft.com/office/drawing/2014/main" id="{CA1EFC87-9EBE-47A0-2495-D7F88385E154}"/>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purple globe&#10;">
            <a:extLst>
              <a:ext uri="{FF2B5EF4-FFF2-40B4-BE49-F238E27FC236}">
                <a16:creationId xmlns:a16="http://schemas.microsoft.com/office/drawing/2014/main" id="{0917A544-91AE-E692-5BF1-53402396F1D5}"/>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A purple and white cylinder&#10;">
            <a:extLst>
              <a:ext uri="{FF2B5EF4-FFF2-40B4-BE49-F238E27FC236}">
                <a16:creationId xmlns:a16="http://schemas.microsoft.com/office/drawing/2014/main" id="{42D8CE99-A187-B4EC-3CE8-E0A0079D147D}"/>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close-up of a square&#10;">
            <a:extLst>
              <a:ext uri="{FF2B5EF4-FFF2-40B4-BE49-F238E27FC236}">
                <a16:creationId xmlns:a16="http://schemas.microsoft.com/office/drawing/2014/main" id="{FD834259-89C8-6E7B-8174-C312F344B111}"/>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and white circle with a arrow&#10;">
            <a:extLst>
              <a:ext uri="{FF2B5EF4-FFF2-40B4-BE49-F238E27FC236}">
                <a16:creationId xmlns:a16="http://schemas.microsoft.com/office/drawing/2014/main" id="{6E9622CD-3F3E-E069-0117-5311FB2D87E6}"/>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15792"/>
            <a:ext cx="840821" cy="840821"/>
          </a:xfrm>
          <a:prstGeom prst="rect">
            <a:avLst/>
          </a:prstGeom>
        </p:spPr>
      </p:pic>
      <p:pic>
        <p:nvPicPr>
          <p:cNvPr id="20" name="Picture 19" descr="A white circle with purple">
            <a:extLst>
              <a:ext uri="{FF2B5EF4-FFF2-40B4-BE49-F238E27FC236}">
                <a16:creationId xmlns:a16="http://schemas.microsoft.com/office/drawing/2014/main" id="{91C2BF43-AAF0-002B-21FB-FA73AEB84345}"/>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
            <a:extLst>
              <a:ext uri="{FF2B5EF4-FFF2-40B4-BE49-F238E27FC236}">
                <a16:creationId xmlns:a16="http://schemas.microsoft.com/office/drawing/2014/main" id="{2D0B2A79-999B-F7B3-8F43-08CB8D6725D9}"/>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purple and blue squares with a arrow pointing up&#10;">
            <a:extLst>
              <a:ext uri="{FF2B5EF4-FFF2-40B4-BE49-F238E27FC236}">
                <a16:creationId xmlns:a16="http://schemas.microsoft.com/office/drawing/2014/main" id="{047BF9EE-1405-39B6-3F48-3A17B9054400}"/>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circular arrow in a square&#10;">
            <a:extLst>
              <a:ext uri="{FF2B5EF4-FFF2-40B4-BE49-F238E27FC236}">
                <a16:creationId xmlns:a16="http://schemas.microsoft.com/office/drawing/2014/main" id="{72B05824-00A0-6F51-012E-DF99FB44AE19}"/>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10;">
            <a:extLst>
              <a:ext uri="{FF2B5EF4-FFF2-40B4-BE49-F238E27FC236}">
                <a16:creationId xmlns:a16="http://schemas.microsoft.com/office/drawing/2014/main" id="{AA92891A-8984-DEBC-0056-18C894D90216}"/>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silhouette">
            <a:extLst>
              <a:ext uri="{FF2B5EF4-FFF2-40B4-BE49-F238E27FC236}">
                <a16:creationId xmlns:a16="http://schemas.microsoft.com/office/drawing/2014/main" id="{236B00E7-6FE4-35FB-DDD6-49ACC5116EEC}"/>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
            <a:extLst>
              <a:ext uri="{FF2B5EF4-FFF2-40B4-BE49-F238E27FC236}">
                <a16:creationId xmlns:a16="http://schemas.microsoft.com/office/drawing/2014/main" id="{1A250DBC-5589-D7D8-9BCF-3FBD9D409259}"/>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white circle with a purple arrow pointing up">
            <a:extLst>
              <a:ext uri="{FF2B5EF4-FFF2-40B4-BE49-F238E27FC236}">
                <a16:creationId xmlns:a16="http://schemas.microsoft.com/office/drawing/2014/main" id="{B6A7E10B-48F8-1B60-FE3E-3F9D9361288B}"/>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A white and purple chat bubbles&#10;">
            <a:extLst>
              <a:ext uri="{FF2B5EF4-FFF2-40B4-BE49-F238E27FC236}">
                <a16:creationId xmlns:a16="http://schemas.microsoft.com/office/drawing/2014/main" id="{E77A3DCF-3E85-A6AF-2BD4-A0AD4360B61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rays of light&#10;">
            <a:extLst>
              <a:ext uri="{FF2B5EF4-FFF2-40B4-BE49-F238E27FC236}">
                <a16:creationId xmlns:a16="http://schemas.microsoft.com/office/drawing/2014/main" id="{329AA1E7-9607-F36F-5ABF-6F083E528939}"/>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222E1BD5-BC43-DB3E-978E-B37BF41AF65F}"/>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F9927230-D0DD-5D94-6DB2-D5E5C4BA4968}"/>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center&#10;">
            <a:extLst>
              <a:ext uri="{FF2B5EF4-FFF2-40B4-BE49-F238E27FC236}">
                <a16:creationId xmlns:a16="http://schemas.microsoft.com/office/drawing/2014/main" id="{8786A3A9-6540-5EB8-02AF-08C2D0D15C18}"/>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a arrow&#10;">
            <a:extLst>
              <a:ext uri="{FF2B5EF4-FFF2-40B4-BE49-F238E27FC236}">
                <a16:creationId xmlns:a16="http://schemas.microsoft.com/office/drawing/2014/main" id="{5F6278FA-40E5-FD54-E596-8F568E3051E9}"/>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2309A011-C04F-08AB-F024-4619208760B8}"/>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2326B2BF-C7FA-E463-AFF3-EDD93A10D87E}"/>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white circle with a purple tick in it&#10;">
            <a:extLst>
              <a:ext uri="{FF2B5EF4-FFF2-40B4-BE49-F238E27FC236}">
                <a16:creationId xmlns:a16="http://schemas.microsoft.com/office/drawing/2014/main" id="{B8CDB3E7-9DFA-943C-86C2-BA15387C3FC5}"/>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white circle">
            <a:extLst>
              <a:ext uri="{FF2B5EF4-FFF2-40B4-BE49-F238E27FC236}">
                <a16:creationId xmlns:a16="http://schemas.microsoft.com/office/drawing/2014/main" id="{3311E44B-6028-5F19-9ED0-20795B9A4EF3}"/>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group of circles in a circle&#10;">
            <a:extLst>
              <a:ext uri="{FF2B5EF4-FFF2-40B4-BE49-F238E27FC236}">
                <a16:creationId xmlns:a16="http://schemas.microsoft.com/office/drawing/2014/main" id="{416B0BE8-E684-FB73-5FD9-A2C16C66498D}"/>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check mark">
            <a:extLst>
              <a:ext uri="{FF2B5EF4-FFF2-40B4-BE49-F238E27FC236}">
                <a16:creationId xmlns:a16="http://schemas.microsoft.com/office/drawing/2014/main" id="{6BDA4D64-41B6-9ACD-7AD9-2E9B16606845}"/>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star with rays&#10;">
            <a:extLst>
              <a:ext uri="{FF2B5EF4-FFF2-40B4-BE49-F238E27FC236}">
                <a16:creationId xmlns:a16="http://schemas.microsoft.com/office/drawing/2014/main" id="{ACDD156F-09AB-B863-574B-F1DB674609F4}"/>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BB3DAB53-8AE7-2D10-FB60-DC34A126C172}"/>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06D5036D-D491-5251-95A2-5C90FD4640BA}"/>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purple leaf in a circle&#10;">
            <a:extLst>
              <a:ext uri="{FF2B5EF4-FFF2-40B4-BE49-F238E27FC236}">
                <a16:creationId xmlns:a16="http://schemas.microsoft.com/office/drawing/2014/main" id="{4AE67EAB-DDAC-0020-4109-A5039E6270B8}"/>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8F53F262-53E1-4714-A3A7-12C64B274D5C}"/>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5F011C60-FDBE-16E0-47D0-525628BF229A}"/>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834CB413-28D2-0F60-7719-B548A012E2A9}"/>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A8CFB217-D041-4988-AD0A-8A4BA24A68EC}"/>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E3C1D33D-90C6-5739-8829-076FD6D94C38}"/>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69F4DBB8-A2C6-D0B8-5E28-2D9A9B988947}"/>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
            <a:extLst>
              <a:ext uri="{FF2B5EF4-FFF2-40B4-BE49-F238E27FC236}">
                <a16:creationId xmlns:a16="http://schemas.microsoft.com/office/drawing/2014/main" id="{E28DE957-28A1-E9C3-EF2F-B99739058C75}"/>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A6F31830-CD2C-EA16-0983-8D83715CD2E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circular object with arrows pointing to the center&#10;">
            <a:extLst>
              <a:ext uri="{FF2B5EF4-FFF2-40B4-BE49-F238E27FC236}">
                <a16:creationId xmlns:a16="http://schemas.microsoft.com/office/drawing/2014/main" id="{7C5029A4-3385-DADA-CF09-24BAF1076E9E}"/>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765C7F41-4D55-B20F-6E41-B5450F3594DA}"/>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1D5180FB-B51F-9A0B-FE91-C598430B0CF5}"/>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purple eye">
            <a:extLst>
              <a:ext uri="{FF2B5EF4-FFF2-40B4-BE49-F238E27FC236}">
                <a16:creationId xmlns:a16="http://schemas.microsoft.com/office/drawing/2014/main" id="{03694271-7C32-5C1D-ACED-E96D268E8890}"/>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close-up of a fingerprint&#10;">
            <a:extLst>
              <a:ext uri="{FF2B5EF4-FFF2-40B4-BE49-F238E27FC236}">
                <a16:creationId xmlns:a16="http://schemas.microsoft.com/office/drawing/2014/main" id="{88AFA250-5DFC-4E1E-4A49-3F054A525500}"/>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1856199F-11D7-F62B-CAEC-893DFCEC7789}"/>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
            <a:extLst>
              <a:ext uri="{FF2B5EF4-FFF2-40B4-BE49-F238E27FC236}">
                <a16:creationId xmlns:a16="http://schemas.microsoft.com/office/drawing/2014/main" id="{DC38636B-D5D3-590F-2AEB-2F57EC8A311C}"/>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68672682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_User Guide: Pictograms and Icons">
    <p:bg>
      <p:bgPr>
        <a:solidFill>
          <a:srgbClr val="0D004D"/>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Pictograms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Darkmode</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335911" cy="467995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While pictograms should be used in their original Purple colorway, they can also incorporate one of three accent colors, Amber, Turquoise and Fuchsia.</a:t>
            </a:r>
          </a:p>
          <a:p>
            <a:r>
              <a:rPr lang="en-GB">
                <a:solidFill>
                  <a:srgbClr val="0C004C"/>
                </a:solidFill>
                <a:effectLst/>
                <a:latin typeface="Plus Jakarta Sans Medium" pitchFamily="2" charset="77"/>
              </a:rPr>
              <a:t>Consider using pictograms with accent colors when: </a:t>
            </a:r>
          </a:p>
          <a:p>
            <a:pPr marL="171450" indent="-171450">
              <a:buFont typeface="Arial" panose="020B0604020202020204" pitchFamily="34" charset="0"/>
              <a:buChar char="•"/>
            </a:pPr>
            <a:r>
              <a:rPr lang="en-GB">
                <a:solidFill>
                  <a:srgbClr val="0C004C"/>
                </a:solidFill>
                <a:effectLst/>
                <a:latin typeface="Plus Jakarta Sans Medium" pitchFamily="2" charset="77"/>
              </a:rPr>
              <a:t>calling additional attention to one in a series </a:t>
            </a:r>
          </a:p>
          <a:p>
            <a:pPr marL="171450" indent="-171450">
              <a:buFont typeface="Arial" panose="020B0604020202020204" pitchFamily="34" charset="0"/>
              <a:buChar char="•"/>
            </a:pPr>
            <a:r>
              <a:rPr lang="en-GB">
                <a:solidFill>
                  <a:srgbClr val="0C004C"/>
                </a:solidFill>
                <a:effectLst/>
                <a:latin typeface="Plus Jakarta Sans Medium" pitchFamily="2" charset="77"/>
              </a:rPr>
              <a:t>complementing the color of a layout </a:t>
            </a:r>
          </a:p>
          <a:p>
            <a:pPr marL="171450" indent="-171450">
              <a:buFont typeface="Arial" panose="020B0604020202020204" pitchFamily="34" charset="0"/>
              <a:buChar char="•"/>
            </a:pPr>
            <a:r>
              <a:rPr lang="en-GB">
                <a:solidFill>
                  <a:srgbClr val="0C004C"/>
                </a:solidFill>
                <a:effectLst/>
                <a:latin typeface="Plus Jakarta Sans Medium" pitchFamily="2" charset="77"/>
              </a:rPr>
              <a:t>used as a large expressive illustration </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bg1"/>
                </a:solidFill>
              </a:defRPr>
            </a:lvl1pPr>
          </a:lstStyle>
          <a:p>
            <a:fld id="{27BB625B-AB5A-C845-B50B-ED205C3DDF7A}" type="slidenum">
              <a:rPr lang="en-US" smtClean="0"/>
              <a:pPr/>
              <a:t>‹#›</a:t>
            </a:fld>
            <a:endParaRPr lang="en-US"/>
          </a:p>
        </p:txBody>
      </p:sp>
      <p:sp>
        <p:nvSpPr>
          <p:cNvPr id="2" name="Text">
            <a:extLst>
              <a:ext uri="{FF2B5EF4-FFF2-40B4-BE49-F238E27FC236}">
                <a16:creationId xmlns:a16="http://schemas.microsoft.com/office/drawing/2014/main" id="{F104E53C-6716-4A3C-314D-EC0B86CF0F3C}"/>
              </a:ext>
            </a:extLst>
          </p:cNvPr>
          <p:cNvSpPr>
            <a:spLocks/>
          </p:cNvSpPr>
          <p:nvPr userDrawn="1"/>
        </p:nvSpPr>
        <p:spPr>
          <a:xfrm>
            <a:off x="440676" y="4269821"/>
            <a:ext cx="2378724" cy="743846"/>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ts val="1420"/>
              </a:lnSpc>
            </a:pPr>
            <a:r>
              <a:rPr lang="en-US" sz="1100" noProof="1">
                <a:solidFill>
                  <a:schemeClr val="tx2"/>
                </a:solidFill>
              </a:rPr>
              <a:t>Go to </a:t>
            </a:r>
            <a:r>
              <a:rPr lang="en-US" sz="1100" b="1" noProof="1">
                <a:solidFill>
                  <a:schemeClr val="tx2"/>
                </a:solidFill>
                <a:hlinkClick r:id="rId2">
                  <a:extLst>
                    <a:ext uri="{A12FA001-AC4F-418D-AE19-62706E023703}">
                      <ahyp:hlinkClr xmlns:ahyp="http://schemas.microsoft.com/office/drawing/2018/hyperlinkcolor" val="tx"/>
                    </a:ext>
                  </a:extLst>
                </a:hlinkClick>
              </a:rPr>
              <a:t>Pearson Brand Hub</a:t>
            </a:r>
            <a:r>
              <a:rPr lang="en-US" sz="1100" b="1" noProof="1">
                <a:solidFill>
                  <a:schemeClr val="tx2"/>
                </a:solidFill>
              </a:rPr>
              <a:t> </a:t>
            </a:r>
            <a:r>
              <a:rPr lang="en-US" sz="1100" noProof="1">
                <a:solidFill>
                  <a:schemeClr val="tx2"/>
                </a:solidFill>
              </a:rPr>
              <a:t>to access the pictograms with accent colors. </a:t>
            </a:r>
            <a:endParaRPr lang="en-US" sz="1100">
              <a:solidFill>
                <a:schemeClr val="tx2"/>
              </a:solidFill>
            </a:endParaRPr>
          </a:p>
        </p:txBody>
      </p:sp>
      <p:grpSp>
        <p:nvGrpSpPr>
          <p:cNvPr id="3" name="Group 2" descr="pictograms with accent colors">
            <a:extLst>
              <a:ext uri="{FF2B5EF4-FFF2-40B4-BE49-F238E27FC236}">
                <a16:creationId xmlns:a16="http://schemas.microsoft.com/office/drawing/2014/main" id="{7C3C6516-0D1F-DE93-B519-0D14733AECE8}"/>
              </a:ext>
            </a:extLst>
          </p:cNvPr>
          <p:cNvGrpSpPr/>
          <p:nvPr userDrawn="1"/>
        </p:nvGrpSpPr>
        <p:grpSpPr>
          <a:xfrm>
            <a:off x="550164" y="5125013"/>
            <a:ext cx="2159747" cy="680781"/>
            <a:chOff x="550164" y="5125013"/>
            <a:chExt cx="2159747" cy="680781"/>
          </a:xfrm>
        </p:grpSpPr>
        <p:pic>
          <p:nvPicPr>
            <p:cNvPr id="7" name="Picture 6" descr="A colorful cube with purple and yellow squares&#10;&#10;AI-generated content may be incorrect.">
              <a:extLst>
                <a:ext uri="{FF2B5EF4-FFF2-40B4-BE49-F238E27FC236}">
                  <a16:creationId xmlns:a16="http://schemas.microsoft.com/office/drawing/2014/main" id="{310D9A04-0514-F3DF-3835-79964BDE787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0164" y="5125013"/>
              <a:ext cx="680781" cy="680781"/>
            </a:xfrm>
            <a:prstGeom prst="rect">
              <a:avLst/>
            </a:prstGeom>
          </p:spPr>
        </p:pic>
        <p:pic>
          <p:nvPicPr>
            <p:cNvPr id="8" name="Picture 7">
              <a:extLst>
                <a:ext uri="{FF2B5EF4-FFF2-40B4-BE49-F238E27FC236}">
                  <a16:creationId xmlns:a16="http://schemas.microsoft.com/office/drawing/2014/main" id="{E6A36EFE-3215-5496-0828-DDC5F070DC3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89647" y="5125013"/>
              <a:ext cx="680781" cy="680781"/>
            </a:xfrm>
            <a:prstGeom prst="rect">
              <a:avLst/>
            </a:prstGeom>
          </p:spPr>
        </p:pic>
        <p:pic>
          <p:nvPicPr>
            <p:cNvPr id="9" name="Picture 8">
              <a:extLst>
                <a:ext uri="{FF2B5EF4-FFF2-40B4-BE49-F238E27FC236}">
                  <a16:creationId xmlns:a16="http://schemas.microsoft.com/office/drawing/2014/main" id="{B1FB22F5-ED55-1BB7-72C0-203864AEF9FE}"/>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029130" y="5125013"/>
              <a:ext cx="680781" cy="680781"/>
            </a:xfrm>
            <a:prstGeom prst="rect">
              <a:avLst/>
            </a:prstGeom>
          </p:spPr>
        </p:pic>
      </p:grpSp>
      <p:pic>
        <p:nvPicPr>
          <p:cNvPr id="10" name="Picture 9" descr="A purple paper plane">
            <a:extLst>
              <a:ext uri="{FF2B5EF4-FFF2-40B4-BE49-F238E27FC236}">
                <a16:creationId xmlns:a16="http://schemas.microsoft.com/office/drawing/2014/main" id="{169DB5D7-A537-59D3-CAB1-52B43BB61C4C}"/>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3653155" y="722826"/>
            <a:ext cx="840821" cy="840821"/>
          </a:xfrm>
          <a:prstGeom prst="rect">
            <a:avLst/>
          </a:prstGeom>
        </p:spPr>
      </p:pic>
      <p:pic>
        <p:nvPicPr>
          <p:cNvPr id="12" name="Picture 11" descr="A purple cube with white lines&#10;">
            <a:extLst>
              <a:ext uri="{FF2B5EF4-FFF2-40B4-BE49-F238E27FC236}">
                <a16:creationId xmlns:a16="http://schemas.microsoft.com/office/drawing/2014/main" id="{10D96894-A8CF-E764-4CF1-EBE546C8E9B0}"/>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4702209" y="722826"/>
            <a:ext cx="840821" cy="840821"/>
          </a:xfrm>
          <a:prstGeom prst="rect">
            <a:avLst/>
          </a:prstGeom>
        </p:spPr>
      </p:pic>
      <p:pic>
        <p:nvPicPr>
          <p:cNvPr id="13" name="Picture 12" descr="A purple square with a white arrow pointing up">
            <a:extLst>
              <a:ext uri="{FF2B5EF4-FFF2-40B4-BE49-F238E27FC236}">
                <a16:creationId xmlns:a16="http://schemas.microsoft.com/office/drawing/2014/main" id="{16252A5B-B67A-E5EC-F842-5D58DB580AAF}"/>
              </a:ext>
            </a:extLst>
          </p:cNvPr>
          <p:cNvPicPr>
            <a:picLocks noChangeAspect="1"/>
          </p:cNvPicPr>
          <p:nvPr userDrawn="1"/>
        </p:nvPicPr>
        <p:blipFill>
          <a:blip r:embed="rId8" cstate="screen">
            <a:extLst>
              <a:ext uri="{28A0092B-C50C-407E-A947-70E740481C1C}">
                <a14:useLocalDpi xmlns:a14="http://schemas.microsoft.com/office/drawing/2010/main"/>
              </a:ext>
            </a:extLst>
          </a:blip>
          <a:srcRect/>
          <a:stretch/>
        </p:blipFill>
        <p:spPr>
          <a:xfrm>
            <a:off x="5751263" y="722826"/>
            <a:ext cx="840821" cy="840821"/>
          </a:xfrm>
          <a:prstGeom prst="rect">
            <a:avLst/>
          </a:prstGeom>
        </p:spPr>
      </p:pic>
      <p:pic>
        <p:nvPicPr>
          <p:cNvPr id="15" name="Picture 14" descr="A blue circles with white arrows">
            <a:extLst>
              <a:ext uri="{FF2B5EF4-FFF2-40B4-BE49-F238E27FC236}">
                <a16:creationId xmlns:a16="http://schemas.microsoft.com/office/drawing/2014/main" id="{DCD02F9A-81C9-66FA-33D6-1EC1154483F7}"/>
              </a:ext>
            </a:extLst>
          </p:cNvPr>
          <p:cNvPicPr>
            <a:picLocks noChangeAspect="1"/>
          </p:cNvPicPr>
          <p:nvPr userDrawn="1"/>
        </p:nvPicPr>
        <p:blipFill>
          <a:blip r:embed="rId9" cstate="screen">
            <a:extLst>
              <a:ext uri="{28A0092B-C50C-407E-A947-70E740481C1C}">
                <a14:useLocalDpi xmlns:a14="http://schemas.microsoft.com/office/drawing/2010/main"/>
              </a:ext>
            </a:extLst>
          </a:blip>
          <a:srcRect/>
          <a:stretch/>
        </p:blipFill>
        <p:spPr>
          <a:xfrm>
            <a:off x="6800317" y="722826"/>
            <a:ext cx="840821" cy="840821"/>
          </a:xfrm>
          <a:prstGeom prst="rect">
            <a:avLst/>
          </a:prstGeom>
        </p:spPr>
      </p:pic>
      <p:pic>
        <p:nvPicPr>
          <p:cNvPr id="16" name="Picture 15" descr="A globe ">
            <a:extLst>
              <a:ext uri="{FF2B5EF4-FFF2-40B4-BE49-F238E27FC236}">
                <a16:creationId xmlns:a16="http://schemas.microsoft.com/office/drawing/2014/main" id="{F91D6D8C-3C38-6007-7E2C-757FBCC85483}"/>
              </a:ext>
            </a:extLst>
          </p:cNvPr>
          <p:cNvPicPr>
            <a:picLocks noChangeAspect="1"/>
          </p:cNvPicPr>
          <p:nvPr userDrawn="1"/>
        </p:nvPicPr>
        <p:blipFill>
          <a:blip r:embed="rId10" cstate="screen">
            <a:extLst>
              <a:ext uri="{28A0092B-C50C-407E-A947-70E740481C1C}">
                <a14:useLocalDpi xmlns:a14="http://schemas.microsoft.com/office/drawing/2010/main"/>
              </a:ext>
            </a:extLst>
          </a:blip>
          <a:srcRect/>
          <a:stretch/>
        </p:blipFill>
        <p:spPr>
          <a:xfrm>
            <a:off x="7849371" y="722826"/>
            <a:ext cx="840821" cy="840821"/>
          </a:xfrm>
          <a:prstGeom prst="rect">
            <a:avLst/>
          </a:prstGeom>
        </p:spPr>
      </p:pic>
      <p:pic>
        <p:nvPicPr>
          <p:cNvPr id="17" name="Picture 16" descr="Stacked circles">
            <a:extLst>
              <a:ext uri="{FF2B5EF4-FFF2-40B4-BE49-F238E27FC236}">
                <a16:creationId xmlns:a16="http://schemas.microsoft.com/office/drawing/2014/main" id="{6A1222E4-DAF6-CD10-7522-6201ECEBE648}"/>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8898425" y="722826"/>
            <a:ext cx="840821" cy="840821"/>
          </a:xfrm>
          <a:prstGeom prst="rect">
            <a:avLst/>
          </a:prstGeom>
        </p:spPr>
      </p:pic>
      <p:pic>
        <p:nvPicPr>
          <p:cNvPr id="18" name="Picture 17" descr="A purple square with a white square&#10;">
            <a:extLst>
              <a:ext uri="{FF2B5EF4-FFF2-40B4-BE49-F238E27FC236}">
                <a16:creationId xmlns:a16="http://schemas.microsoft.com/office/drawing/2014/main" id="{44C14866-7BF0-007D-2608-DCB8954430FA}"/>
              </a:ext>
            </a:extLst>
          </p:cNvPr>
          <p:cNvPicPr>
            <a:picLocks noChangeAspect="1"/>
          </p:cNvPicPr>
          <p:nvPr userDrawn="1"/>
        </p:nvPicPr>
        <p:blipFill>
          <a:blip r:embed="rId12" cstate="screen">
            <a:extLst>
              <a:ext uri="{28A0092B-C50C-407E-A947-70E740481C1C}">
                <a14:useLocalDpi xmlns:a14="http://schemas.microsoft.com/office/drawing/2010/main"/>
              </a:ext>
            </a:extLst>
          </a:blip>
          <a:srcRect/>
          <a:stretch/>
        </p:blipFill>
        <p:spPr>
          <a:xfrm>
            <a:off x="9947479" y="722826"/>
            <a:ext cx="840821" cy="840821"/>
          </a:xfrm>
          <a:prstGeom prst="rect">
            <a:avLst/>
          </a:prstGeom>
        </p:spPr>
      </p:pic>
      <p:pic>
        <p:nvPicPr>
          <p:cNvPr id="19" name="Picture 18" descr="A purple circles with a white arrow&#10;">
            <a:extLst>
              <a:ext uri="{FF2B5EF4-FFF2-40B4-BE49-F238E27FC236}">
                <a16:creationId xmlns:a16="http://schemas.microsoft.com/office/drawing/2014/main" id="{1F1F4AF8-84CB-62AA-07E4-B788AAA0E34D}"/>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10996536" y="722826"/>
            <a:ext cx="840821" cy="840821"/>
          </a:xfrm>
          <a:prstGeom prst="rect">
            <a:avLst/>
          </a:prstGeom>
        </p:spPr>
      </p:pic>
      <p:pic>
        <p:nvPicPr>
          <p:cNvPr id="20" name="Picture 19" descr="A purple circle with a white circle in the middle">
            <a:extLst>
              <a:ext uri="{FF2B5EF4-FFF2-40B4-BE49-F238E27FC236}">
                <a16:creationId xmlns:a16="http://schemas.microsoft.com/office/drawing/2014/main" id="{917AF604-E6BB-6149-0D93-6E19B5DD428D}"/>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3653155" y="1624884"/>
            <a:ext cx="840821" cy="840821"/>
          </a:xfrm>
          <a:prstGeom prst="rect">
            <a:avLst/>
          </a:prstGeom>
        </p:spPr>
      </p:pic>
      <p:pic>
        <p:nvPicPr>
          <p:cNvPr id="21" name="Picture 20" descr="A purple diamond with a white star&#10;">
            <a:extLst>
              <a:ext uri="{FF2B5EF4-FFF2-40B4-BE49-F238E27FC236}">
                <a16:creationId xmlns:a16="http://schemas.microsoft.com/office/drawing/2014/main" id="{B5BE04BC-6D8A-2B2E-57E2-74BD4BA7870A}"/>
              </a:ext>
            </a:extLst>
          </p:cNvPr>
          <p:cNvPicPr>
            <a:picLocks noChangeAspect="1"/>
          </p:cNvPicPr>
          <p:nvPr userDrawn="1"/>
        </p:nvPicPr>
        <p:blipFill>
          <a:blip r:embed="rId15" cstate="screen">
            <a:extLst>
              <a:ext uri="{28A0092B-C50C-407E-A947-70E740481C1C}">
                <a14:useLocalDpi xmlns:a14="http://schemas.microsoft.com/office/drawing/2010/main"/>
              </a:ext>
            </a:extLst>
          </a:blip>
          <a:srcRect/>
          <a:stretch/>
        </p:blipFill>
        <p:spPr>
          <a:xfrm>
            <a:off x="4702209" y="1624884"/>
            <a:ext cx="840821" cy="840821"/>
          </a:xfrm>
          <a:prstGeom prst="rect">
            <a:avLst/>
          </a:prstGeom>
        </p:spPr>
      </p:pic>
      <p:pic>
        <p:nvPicPr>
          <p:cNvPr id="22" name="Picture 21" descr="A blue squares with a white arrow pointing up&#10;">
            <a:extLst>
              <a:ext uri="{FF2B5EF4-FFF2-40B4-BE49-F238E27FC236}">
                <a16:creationId xmlns:a16="http://schemas.microsoft.com/office/drawing/2014/main" id="{F370C221-EE21-1DE8-4A58-968A6934B05B}"/>
              </a:ext>
            </a:extLst>
          </p:cNvPr>
          <p:cNvPicPr>
            <a:picLocks noChangeAspect="1"/>
          </p:cNvPicPr>
          <p:nvPr userDrawn="1"/>
        </p:nvPicPr>
        <p:blipFill>
          <a:blip r:embed="rId16" cstate="screen">
            <a:extLst>
              <a:ext uri="{28A0092B-C50C-407E-A947-70E740481C1C}">
                <a14:useLocalDpi xmlns:a14="http://schemas.microsoft.com/office/drawing/2010/main"/>
              </a:ext>
            </a:extLst>
          </a:blip>
          <a:srcRect/>
          <a:stretch/>
        </p:blipFill>
        <p:spPr>
          <a:xfrm>
            <a:off x="5751263" y="1624884"/>
            <a:ext cx="840821" cy="840821"/>
          </a:xfrm>
          <a:prstGeom prst="rect">
            <a:avLst/>
          </a:prstGeom>
        </p:spPr>
      </p:pic>
      <p:pic>
        <p:nvPicPr>
          <p:cNvPr id="23" name="Picture 22" descr="A purple and white logo&#10;">
            <a:extLst>
              <a:ext uri="{FF2B5EF4-FFF2-40B4-BE49-F238E27FC236}">
                <a16:creationId xmlns:a16="http://schemas.microsoft.com/office/drawing/2014/main" id="{705C76E5-1942-2587-A4AB-60F50D4E066C}"/>
              </a:ext>
            </a:extLst>
          </p:cNvPr>
          <p:cNvPicPr>
            <a:picLocks noChangeAspect="1"/>
          </p:cNvPicPr>
          <p:nvPr userDrawn="1"/>
        </p:nvPicPr>
        <p:blipFill>
          <a:blip r:embed="rId17" cstate="screen">
            <a:extLst>
              <a:ext uri="{28A0092B-C50C-407E-A947-70E740481C1C}">
                <a14:useLocalDpi xmlns:a14="http://schemas.microsoft.com/office/drawing/2010/main"/>
              </a:ext>
            </a:extLst>
          </a:blip>
          <a:srcRect/>
          <a:stretch/>
        </p:blipFill>
        <p:spPr>
          <a:xfrm>
            <a:off x="6800317" y="1624884"/>
            <a:ext cx="840821" cy="840821"/>
          </a:xfrm>
          <a:prstGeom prst="rect">
            <a:avLst/>
          </a:prstGeom>
        </p:spPr>
      </p:pic>
      <p:pic>
        <p:nvPicPr>
          <p:cNvPr id="24" name="Picture 23" descr="A bright light in a circle">
            <a:extLst>
              <a:ext uri="{FF2B5EF4-FFF2-40B4-BE49-F238E27FC236}">
                <a16:creationId xmlns:a16="http://schemas.microsoft.com/office/drawing/2014/main" id="{DD56DC83-8ECA-B166-1F1B-13263BF3227B}"/>
              </a:ext>
            </a:extLst>
          </p:cNvPr>
          <p:cNvPicPr>
            <a:picLocks noChangeAspect="1"/>
          </p:cNvPicPr>
          <p:nvPr userDrawn="1"/>
        </p:nvPicPr>
        <p:blipFill>
          <a:blip r:embed="rId18" cstate="screen">
            <a:extLst>
              <a:ext uri="{28A0092B-C50C-407E-A947-70E740481C1C}">
                <a14:useLocalDpi xmlns:a14="http://schemas.microsoft.com/office/drawing/2010/main"/>
              </a:ext>
            </a:extLst>
          </a:blip>
          <a:srcRect/>
          <a:stretch/>
        </p:blipFill>
        <p:spPr>
          <a:xfrm>
            <a:off x="7849371" y="1624884"/>
            <a:ext cx="840821" cy="840821"/>
          </a:xfrm>
          <a:prstGeom prst="rect">
            <a:avLst/>
          </a:prstGeom>
        </p:spPr>
      </p:pic>
      <p:pic>
        <p:nvPicPr>
          <p:cNvPr id="25" name="Picture 24" descr="A purple head">
            <a:extLst>
              <a:ext uri="{FF2B5EF4-FFF2-40B4-BE49-F238E27FC236}">
                <a16:creationId xmlns:a16="http://schemas.microsoft.com/office/drawing/2014/main" id="{6EC712BE-E444-F580-E566-0B44F735D403}"/>
              </a:ext>
            </a:extLst>
          </p:cNvPr>
          <p:cNvPicPr>
            <a:picLocks noChangeAspect="1"/>
          </p:cNvPicPr>
          <p:nvPr userDrawn="1"/>
        </p:nvPicPr>
        <p:blipFill>
          <a:blip r:embed="rId19" cstate="screen">
            <a:extLst>
              <a:ext uri="{28A0092B-C50C-407E-A947-70E740481C1C}">
                <a14:useLocalDpi xmlns:a14="http://schemas.microsoft.com/office/drawing/2010/main"/>
              </a:ext>
            </a:extLst>
          </a:blip>
          <a:srcRect/>
          <a:stretch/>
        </p:blipFill>
        <p:spPr>
          <a:xfrm>
            <a:off x="8898425" y="1624884"/>
            <a:ext cx="840821" cy="840821"/>
          </a:xfrm>
          <a:prstGeom prst="rect">
            <a:avLst/>
          </a:prstGeom>
        </p:spPr>
      </p:pic>
      <p:pic>
        <p:nvPicPr>
          <p:cNvPr id="26" name="Picture 25" descr="A group of people in a row&#10;">
            <a:extLst>
              <a:ext uri="{FF2B5EF4-FFF2-40B4-BE49-F238E27FC236}">
                <a16:creationId xmlns:a16="http://schemas.microsoft.com/office/drawing/2014/main" id="{89C6D770-F731-BDCF-7333-74279EC1F8BE}"/>
              </a:ext>
            </a:extLst>
          </p:cNvPr>
          <p:cNvPicPr>
            <a:picLocks noChangeAspect="1"/>
          </p:cNvPicPr>
          <p:nvPr userDrawn="1"/>
        </p:nvPicPr>
        <p:blipFill>
          <a:blip r:embed="rId20" cstate="screen">
            <a:extLst>
              <a:ext uri="{28A0092B-C50C-407E-A947-70E740481C1C}">
                <a14:useLocalDpi xmlns:a14="http://schemas.microsoft.com/office/drawing/2010/main"/>
              </a:ext>
            </a:extLst>
          </a:blip>
          <a:srcRect/>
          <a:stretch/>
        </p:blipFill>
        <p:spPr>
          <a:xfrm>
            <a:off x="9947479" y="1624884"/>
            <a:ext cx="840821" cy="840821"/>
          </a:xfrm>
          <a:prstGeom prst="rect">
            <a:avLst/>
          </a:prstGeom>
        </p:spPr>
      </p:pic>
      <p:pic>
        <p:nvPicPr>
          <p:cNvPr id="27" name="Picture 26" descr="A purple circle with white arrow pointing up&#10;">
            <a:extLst>
              <a:ext uri="{FF2B5EF4-FFF2-40B4-BE49-F238E27FC236}">
                <a16:creationId xmlns:a16="http://schemas.microsoft.com/office/drawing/2014/main" id="{456C2B74-4E43-9DA4-9807-8F6129732934}"/>
              </a:ext>
            </a:extLst>
          </p:cNvPr>
          <p:cNvPicPr>
            <a:picLocks noChangeAspect="1"/>
          </p:cNvPicPr>
          <p:nvPr userDrawn="1"/>
        </p:nvPicPr>
        <p:blipFill>
          <a:blip r:embed="rId21" cstate="screen">
            <a:extLst>
              <a:ext uri="{28A0092B-C50C-407E-A947-70E740481C1C}">
                <a14:useLocalDpi xmlns:a14="http://schemas.microsoft.com/office/drawing/2010/main"/>
              </a:ext>
            </a:extLst>
          </a:blip>
          <a:srcRect/>
          <a:stretch/>
        </p:blipFill>
        <p:spPr>
          <a:xfrm>
            <a:off x="10996536" y="1624884"/>
            <a:ext cx="840821" cy="840821"/>
          </a:xfrm>
          <a:prstGeom prst="rect">
            <a:avLst/>
          </a:prstGeom>
        </p:spPr>
      </p:pic>
      <p:pic>
        <p:nvPicPr>
          <p:cNvPr id="28" name="Picture 27" descr="Speech bubbles">
            <a:extLst>
              <a:ext uri="{FF2B5EF4-FFF2-40B4-BE49-F238E27FC236}">
                <a16:creationId xmlns:a16="http://schemas.microsoft.com/office/drawing/2014/main" id="{CCE81475-FEBB-9EE8-1855-024107B0F8FC}"/>
              </a:ext>
            </a:extLst>
          </p:cNvPr>
          <p:cNvPicPr>
            <a:picLocks noChangeAspect="1"/>
          </p:cNvPicPr>
          <p:nvPr userDrawn="1"/>
        </p:nvPicPr>
        <p:blipFill>
          <a:blip r:embed="rId22" cstate="screen">
            <a:extLst>
              <a:ext uri="{28A0092B-C50C-407E-A947-70E740481C1C}">
                <a14:useLocalDpi xmlns:a14="http://schemas.microsoft.com/office/drawing/2010/main"/>
              </a:ext>
            </a:extLst>
          </a:blip>
          <a:srcRect/>
          <a:stretch/>
        </p:blipFill>
        <p:spPr>
          <a:xfrm>
            <a:off x="3653155" y="2526942"/>
            <a:ext cx="840821" cy="840821"/>
          </a:xfrm>
          <a:prstGeom prst="rect">
            <a:avLst/>
          </a:prstGeom>
        </p:spPr>
      </p:pic>
      <p:pic>
        <p:nvPicPr>
          <p:cNvPr id="29" name="Picture 28" descr="A light bulb with lines coming out of it&#10;">
            <a:extLst>
              <a:ext uri="{FF2B5EF4-FFF2-40B4-BE49-F238E27FC236}">
                <a16:creationId xmlns:a16="http://schemas.microsoft.com/office/drawing/2014/main" id="{53F7685E-A60F-7F07-C240-992BD9F089F0}"/>
              </a:ext>
            </a:extLst>
          </p:cNvPr>
          <p:cNvPicPr>
            <a:picLocks noChangeAspect="1"/>
          </p:cNvPicPr>
          <p:nvPr userDrawn="1"/>
        </p:nvPicPr>
        <p:blipFill>
          <a:blip r:embed="rId23" cstate="screen">
            <a:extLst>
              <a:ext uri="{28A0092B-C50C-407E-A947-70E740481C1C}">
                <a14:useLocalDpi xmlns:a14="http://schemas.microsoft.com/office/drawing/2010/main"/>
              </a:ext>
            </a:extLst>
          </a:blip>
          <a:srcRect/>
          <a:stretch/>
        </p:blipFill>
        <p:spPr>
          <a:xfrm>
            <a:off x="4702209" y="2526942"/>
            <a:ext cx="840821" cy="840821"/>
          </a:xfrm>
          <a:prstGeom prst="rect">
            <a:avLst/>
          </a:prstGeom>
        </p:spPr>
      </p:pic>
      <p:pic>
        <p:nvPicPr>
          <p:cNvPr id="30" name="Picture 29" descr="A purple diamond">
            <a:extLst>
              <a:ext uri="{FF2B5EF4-FFF2-40B4-BE49-F238E27FC236}">
                <a16:creationId xmlns:a16="http://schemas.microsoft.com/office/drawing/2014/main" id="{D2F65CA9-4484-1FF6-2B22-F8FC4C8D7100}"/>
              </a:ext>
            </a:extLst>
          </p:cNvPr>
          <p:cNvPicPr>
            <a:picLocks noChangeAspect="1"/>
          </p:cNvPicPr>
          <p:nvPr userDrawn="1"/>
        </p:nvPicPr>
        <p:blipFill>
          <a:blip r:embed="rId24" cstate="screen">
            <a:extLst>
              <a:ext uri="{28A0092B-C50C-407E-A947-70E740481C1C}">
                <a14:useLocalDpi xmlns:a14="http://schemas.microsoft.com/office/drawing/2010/main"/>
              </a:ext>
            </a:extLst>
          </a:blip>
          <a:srcRect/>
          <a:stretch/>
        </p:blipFill>
        <p:spPr>
          <a:xfrm>
            <a:off x="5751263" y="2526942"/>
            <a:ext cx="840821" cy="840821"/>
          </a:xfrm>
          <a:prstGeom prst="rect">
            <a:avLst/>
          </a:prstGeom>
        </p:spPr>
      </p:pic>
      <p:pic>
        <p:nvPicPr>
          <p:cNvPr id="31" name="Picture 30" descr="A purple triangle with a flag on top&#10;">
            <a:extLst>
              <a:ext uri="{FF2B5EF4-FFF2-40B4-BE49-F238E27FC236}">
                <a16:creationId xmlns:a16="http://schemas.microsoft.com/office/drawing/2014/main" id="{588EC5A9-43F1-4D16-2820-AAAB0F83A6BF}"/>
              </a:ext>
            </a:extLst>
          </p:cNvPr>
          <p:cNvPicPr>
            <a:picLocks noChangeAspect="1"/>
          </p:cNvPicPr>
          <p:nvPr userDrawn="1"/>
        </p:nvPicPr>
        <p:blipFill>
          <a:blip r:embed="rId25" cstate="screen">
            <a:extLst>
              <a:ext uri="{28A0092B-C50C-407E-A947-70E740481C1C}">
                <a14:useLocalDpi xmlns:a14="http://schemas.microsoft.com/office/drawing/2010/main"/>
              </a:ext>
            </a:extLst>
          </a:blip>
          <a:srcRect/>
          <a:stretch/>
        </p:blipFill>
        <p:spPr>
          <a:xfrm>
            <a:off x="6800317" y="2526942"/>
            <a:ext cx="840821" cy="840821"/>
          </a:xfrm>
          <a:prstGeom prst="rect">
            <a:avLst/>
          </a:prstGeom>
        </p:spPr>
      </p:pic>
      <p:pic>
        <p:nvPicPr>
          <p:cNvPr id="32" name="Picture 31" descr="A purple eye with white dots&#10;">
            <a:extLst>
              <a:ext uri="{FF2B5EF4-FFF2-40B4-BE49-F238E27FC236}">
                <a16:creationId xmlns:a16="http://schemas.microsoft.com/office/drawing/2014/main" id="{22B13AED-A07E-42DC-F7CF-5B4F50B01EA1}"/>
              </a:ext>
            </a:extLst>
          </p:cNvPr>
          <p:cNvPicPr>
            <a:picLocks noChangeAspect="1"/>
          </p:cNvPicPr>
          <p:nvPr userDrawn="1"/>
        </p:nvPicPr>
        <p:blipFill>
          <a:blip r:embed="rId26" cstate="screen">
            <a:extLst>
              <a:ext uri="{28A0092B-C50C-407E-A947-70E740481C1C}">
                <a14:useLocalDpi xmlns:a14="http://schemas.microsoft.com/office/drawing/2010/main"/>
              </a:ext>
            </a:extLst>
          </a:blip>
          <a:srcRect/>
          <a:stretch/>
        </p:blipFill>
        <p:spPr>
          <a:xfrm>
            <a:off x="7849371" y="2526942"/>
            <a:ext cx="840821" cy="840821"/>
          </a:xfrm>
          <a:prstGeom prst="rect">
            <a:avLst/>
          </a:prstGeom>
        </p:spPr>
      </p:pic>
      <p:pic>
        <p:nvPicPr>
          <p:cNvPr id="33" name="Picture 32" descr="A purple briefcase with white arrow&#10;">
            <a:extLst>
              <a:ext uri="{FF2B5EF4-FFF2-40B4-BE49-F238E27FC236}">
                <a16:creationId xmlns:a16="http://schemas.microsoft.com/office/drawing/2014/main" id="{38514883-D515-0EE3-0DFA-A8771B6B0E6B}"/>
              </a:ext>
            </a:extLst>
          </p:cNvPr>
          <p:cNvPicPr>
            <a:picLocks noChangeAspect="1"/>
          </p:cNvPicPr>
          <p:nvPr userDrawn="1"/>
        </p:nvPicPr>
        <p:blipFill>
          <a:blip r:embed="rId27" cstate="screen">
            <a:extLst>
              <a:ext uri="{28A0092B-C50C-407E-A947-70E740481C1C}">
                <a14:useLocalDpi xmlns:a14="http://schemas.microsoft.com/office/drawing/2010/main"/>
              </a:ext>
            </a:extLst>
          </a:blip>
          <a:srcRect/>
          <a:stretch/>
        </p:blipFill>
        <p:spPr>
          <a:xfrm>
            <a:off x="9947479" y="2526942"/>
            <a:ext cx="840821" cy="840821"/>
          </a:xfrm>
          <a:prstGeom prst="rect">
            <a:avLst/>
          </a:prstGeom>
        </p:spPr>
      </p:pic>
      <p:pic>
        <p:nvPicPr>
          <p:cNvPr id="34" name="Picture 33" descr="A purple head with a chip in the middle&#10;">
            <a:extLst>
              <a:ext uri="{FF2B5EF4-FFF2-40B4-BE49-F238E27FC236}">
                <a16:creationId xmlns:a16="http://schemas.microsoft.com/office/drawing/2014/main" id="{B93BD8E7-F2AA-8F7A-29E3-1E606CDFCB8C}"/>
              </a:ext>
            </a:extLst>
          </p:cNvPr>
          <p:cNvPicPr>
            <a:picLocks noChangeAspect="1"/>
          </p:cNvPicPr>
          <p:nvPr userDrawn="1"/>
        </p:nvPicPr>
        <p:blipFill>
          <a:blip r:embed="rId28" cstate="screen">
            <a:extLst>
              <a:ext uri="{28A0092B-C50C-407E-A947-70E740481C1C}">
                <a14:useLocalDpi xmlns:a14="http://schemas.microsoft.com/office/drawing/2010/main"/>
              </a:ext>
            </a:extLst>
          </a:blip>
          <a:srcRect/>
          <a:stretch/>
        </p:blipFill>
        <p:spPr>
          <a:xfrm>
            <a:off x="10996536" y="2526942"/>
            <a:ext cx="840821" cy="840821"/>
          </a:xfrm>
          <a:prstGeom prst="rect">
            <a:avLst/>
          </a:prstGeom>
        </p:spPr>
      </p:pic>
      <p:pic>
        <p:nvPicPr>
          <p:cNvPr id="35" name="Picture 34" descr="A magnifying glass with a graph&#10;">
            <a:extLst>
              <a:ext uri="{FF2B5EF4-FFF2-40B4-BE49-F238E27FC236}">
                <a16:creationId xmlns:a16="http://schemas.microsoft.com/office/drawing/2014/main" id="{3ABE3EC7-5C13-EF97-BD3E-64D95B5BECF5}"/>
              </a:ext>
            </a:extLst>
          </p:cNvPr>
          <p:cNvPicPr>
            <a:picLocks noChangeAspect="1"/>
          </p:cNvPicPr>
          <p:nvPr userDrawn="1"/>
        </p:nvPicPr>
        <p:blipFill>
          <a:blip r:embed="rId29" cstate="screen">
            <a:extLst>
              <a:ext uri="{28A0092B-C50C-407E-A947-70E740481C1C}">
                <a14:useLocalDpi xmlns:a14="http://schemas.microsoft.com/office/drawing/2010/main"/>
              </a:ext>
            </a:extLst>
          </a:blip>
          <a:srcRect/>
          <a:stretch/>
        </p:blipFill>
        <p:spPr>
          <a:xfrm>
            <a:off x="8898425" y="2526942"/>
            <a:ext cx="840821" cy="840821"/>
          </a:xfrm>
          <a:prstGeom prst="rect">
            <a:avLst/>
          </a:prstGeom>
        </p:spPr>
      </p:pic>
      <p:pic>
        <p:nvPicPr>
          <p:cNvPr id="36" name="Picture 35" descr="A blue circle with a white tick in it&#10;">
            <a:extLst>
              <a:ext uri="{FF2B5EF4-FFF2-40B4-BE49-F238E27FC236}">
                <a16:creationId xmlns:a16="http://schemas.microsoft.com/office/drawing/2014/main" id="{59E95F6E-8295-81BA-5EBC-56CE8751259A}"/>
              </a:ext>
            </a:extLst>
          </p:cNvPr>
          <p:cNvPicPr>
            <a:picLocks noChangeAspect="1"/>
          </p:cNvPicPr>
          <p:nvPr userDrawn="1"/>
        </p:nvPicPr>
        <p:blipFill>
          <a:blip r:embed="rId30" cstate="screen">
            <a:extLst>
              <a:ext uri="{28A0092B-C50C-407E-A947-70E740481C1C}">
                <a14:useLocalDpi xmlns:a14="http://schemas.microsoft.com/office/drawing/2010/main"/>
              </a:ext>
            </a:extLst>
          </a:blip>
          <a:srcRect/>
          <a:stretch/>
        </p:blipFill>
        <p:spPr>
          <a:xfrm>
            <a:off x="3653155" y="3429000"/>
            <a:ext cx="840821" cy="840821"/>
          </a:xfrm>
          <a:prstGeom prst="rect">
            <a:avLst/>
          </a:prstGeom>
        </p:spPr>
      </p:pic>
      <p:pic>
        <p:nvPicPr>
          <p:cNvPr id="37" name="Picture 36" descr="A purple triangle and a white circle&#10;&#10;AI-generat">
            <a:extLst>
              <a:ext uri="{FF2B5EF4-FFF2-40B4-BE49-F238E27FC236}">
                <a16:creationId xmlns:a16="http://schemas.microsoft.com/office/drawing/2014/main" id="{FFEE593B-A589-3BC4-5EA8-72C3195CFF5C}"/>
              </a:ext>
            </a:extLst>
          </p:cNvPr>
          <p:cNvPicPr>
            <a:picLocks noChangeAspect="1"/>
          </p:cNvPicPr>
          <p:nvPr userDrawn="1"/>
        </p:nvPicPr>
        <p:blipFill>
          <a:blip r:embed="rId31" cstate="screen">
            <a:extLst>
              <a:ext uri="{28A0092B-C50C-407E-A947-70E740481C1C}">
                <a14:useLocalDpi xmlns:a14="http://schemas.microsoft.com/office/drawing/2010/main"/>
              </a:ext>
            </a:extLst>
          </a:blip>
          <a:srcRect/>
          <a:stretch/>
        </p:blipFill>
        <p:spPr>
          <a:xfrm>
            <a:off x="4702209" y="3429000"/>
            <a:ext cx="840821" cy="840821"/>
          </a:xfrm>
          <a:prstGeom prst="rect">
            <a:avLst/>
          </a:prstGeom>
        </p:spPr>
      </p:pic>
      <p:pic>
        <p:nvPicPr>
          <p:cNvPr id="38" name="Picture 37" descr="A purple and white tube&#10;">
            <a:extLst>
              <a:ext uri="{FF2B5EF4-FFF2-40B4-BE49-F238E27FC236}">
                <a16:creationId xmlns:a16="http://schemas.microsoft.com/office/drawing/2014/main" id="{775FCB67-94D5-310E-AD3B-3CBD40568921}"/>
              </a:ext>
            </a:extLst>
          </p:cNvPr>
          <p:cNvPicPr>
            <a:picLocks noChangeAspect="1"/>
          </p:cNvPicPr>
          <p:nvPr userDrawn="1"/>
        </p:nvPicPr>
        <p:blipFill>
          <a:blip r:embed="rId32" cstate="screen">
            <a:extLst>
              <a:ext uri="{28A0092B-C50C-407E-A947-70E740481C1C}">
                <a14:useLocalDpi xmlns:a14="http://schemas.microsoft.com/office/drawing/2010/main"/>
              </a:ext>
            </a:extLst>
          </a:blip>
          <a:srcRect/>
          <a:stretch/>
        </p:blipFill>
        <p:spPr>
          <a:xfrm>
            <a:off x="5751263" y="3429000"/>
            <a:ext cx="840821" cy="840821"/>
          </a:xfrm>
          <a:prstGeom prst="rect">
            <a:avLst/>
          </a:prstGeom>
        </p:spPr>
      </p:pic>
      <p:pic>
        <p:nvPicPr>
          <p:cNvPr id="39" name="Picture 38" descr="A purple circle with a white tick&#10;">
            <a:extLst>
              <a:ext uri="{FF2B5EF4-FFF2-40B4-BE49-F238E27FC236}">
                <a16:creationId xmlns:a16="http://schemas.microsoft.com/office/drawing/2014/main" id="{D6A64219-826E-0028-E3B2-CC7BA5D829AF}"/>
              </a:ext>
            </a:extLst>
          </p:cNvPr>
          <p:cNvPicPr>
            <a:picLocks noChangeAspect="1"/>
          </p:cNvPicPr>
          <p:nvPr userDrawn="1"/>
        </p:nvPicPr>
        <p:blipFill>
          <a:blip r:embed="rId33" cstate="screen">
            <a:extLst>
              <a:ext uri="{28A0092B-C50C-407E-A947-70E740481C1C}">
                <a14:useLocalDpi xmlns:a14="http://schemas.microsoft.com/office/drawing/2010/main"/>
              </a:ext>
            </a:extLst>
          </a:blip>
          <a:srcRect/>
          <a:stretch/>
        </p:blipFill>
        <p:spPr>
          <a:xfrm>
            <a:off x="6800317" y="3429000"/>
            <a:ext cx="840821" cy="840821"/>
          </a:xfrm>
          <a:prstGeom prst="rect">
            <a:avLst/>
          </a:prstGeom>
        </p:spPr>
      </p:pic>
      <p:pic>
        <p:nvPicPr>
          <p:cNvPr id="40" name="Picture 39" descr="A blue star with white lines&#10;">
            <a:extLst>
              <a:ext uri="{FF2B5EF4-FFF2-40B4-BE49-F238E27FC236}">
                <a16:creationId xmlns:a16="http://schemas.microsoft.com/office/drawing/2014/main" id="{524E8F65-7C01-4FB7-E0D5-AA4BEA035C6E}"/>
              </a:ext>
            </a:extLst>
          </p:cNvPr>
          <p:cNvPicPr>
            <a:picLocks noChangeAspect="1"/>
          </p:cNvPicPr>
          <p:nvPr userDrawn="1"/>
        </p:nvPicPr>
        <p:blipFill>
          <a:blip r:embed="rId34" cstate="screen">
            <a:extLst>
              <a:ext uri="{28A0092B-C50C-407E-A947-70E740481C1C}">
                <a14:useLocalDpi xmlns:a14="http://schemas.microsoft.com/office/drawing/2010/main"/>
              </a:ext>
            </a:extLst>
          </a:blip>
          <a:srcRect/>
          <a:stretch/>
        </p:blipFill>
        <p:spPr>
          <a:xfrm>
            <a:off x="7849371" y="3429000"/>
            <a:ext cx="840821" cy="840821"/>
          </a:xfrm>
          <a:prstGeom prst="rect">
            <a:avLst/>
          </a:prstGeom>
        </p:spPr>
      </p:pic>
      <p:pic>
        <p:nvPicPr>
          <p:cNvPr id="41" name="Picture 40" descr="A purple circle with a horizontal line">
            <a:extLst>
              <a:ext uri="{FF2B5EF4-FFF2-40B4-BE49-F238E27FC236}">
                <a16:creationId xmlns:a16="http://schemas.microsoft.com/office/drawing/2014/main" id="{9D724AD4-F851-25F4-E8F0-0A997FCA2C5F}"/>
              </a:ext>
            </a:extLst>
          </p:cNvPr>
          <p:cNvPicPr>
            <a:picLocks noChangeAspect="1"/>
          </p:cNvPicPr>
          <p:nvPr userDrawn="1"/>
        </p:nvPicPr>
        <p:blipFill>
          <a:blip r:embed="rId35" cstate="screen">
            <a:extLst>
              <a:ext uri="{28A0092B-C50C-407E-A947-70E740481C1C}">
                <a14:useLocalDpi xmlns:a14="http://schemas.microsoft.com/office/drawing/2010/main"/>
              </a:ext>
            </a:extLst>
          </a:blip>
          <a:srcRect/>
          <a:stretch/>
        </p:blipFill>
        <p:spPr>
          <a:xfrm>
            <a:off x="8898425" y="3429000"/>
            <a:ext cx="840821" cy="840821"/>
          </a:xfrm>
          <a:prstGeom prst="rect">
            <a:avLst/>
          </a:prstGeom>
        </p:spPr>
      </p:pic>
      <p:pic>
        <p:nvPicPr>
          <p:cNvPr id="42" name="Picture 41" descr="A cirle on inclined line in elevation">
            <a:extLst>
              <a:ext uri="{FF2B5EF4-FFF2-40B4-BE49-F238E27FC236}">
                <a16:creationId xmlns:a16="http://schemas.microsoft.com/office/drawing/2014/main" id="{AAB07C3E-AD6B-7CE0-42E4-AA6A0EE2AA6C}"/>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47479" y="3429000"/>
            <a:ext cx="840821" cy="840821"/>
          </a:xfrm>
          <a:prstGeom prst="rect">
            <a:avLst/>
          </a:prstGeom>
        </p:spPr>
      </p:pic>
      <p:pic>
        <p:nvPicPr>
          <p:cNvPr id="43" name="Picture 42" descr="A blue and white leaf&#10;">
            <a:extLst>
              <a:ext uri="{FF2B5EF4-FFF2-40B4-BE49-F238E27FC236}">
                <a16:creationId xmlns:a16="http://schemas.microsoft.com/office/drawing/2014/main" id="{5D3EC9C7-A5FF-CDD7-CA98-BD1FEAE82790}"/>
              </a:ext>
            </a:extLst>
          </p:cNvPr>
          <p:cNvPicPr>
            <a:picLocks noChangeAspect="1"/>
          </p:cNvPicPr>
          <p:nvPr userDrawn="1"/>
        </p:nvPicPr>
        <p:blipFill>
          <a:blip r:embed="rId37" cstate="screen">
            <a:extLst>
              <a:ext uri="{28A0092B-C50C-407E-A947-70E740481C1C}">
                <a14:useLocalDpi xmlns:a14="http://schemas.microsoft.com/office/drawing/2010/main"/>
              </a:ext>
            </a:extLst>
          </a:blip>
          <a:srcRect/>
          <a:stretch/>
        </p:blipFill>
        <p:spPr>
          <a:xfrm>
            <a:off x="10996536" y="3429000"/>
            <a:ext cx="840821" cy="840821"/>
          </a:xfrm>
          <a:prstGeom prst="rect">
            <a:avLst/>
          </a:prstGeom>
        </p:spPr>
      </p:pic>
      <p:pic>
        <p:nvPicPr>
          <p:cNvPr id="44" name="Picture 43" descr="4 circles with a square">
            <a:extLst>
              <a:ext uri="{FF2B5EF4-FFF2-40B4-BE49-F238E27FC236}">
                <a16:creationId xmlns:a16="http://schemas.microsoft.com/office/drawing/2014/main" id="{724C3709-E2FE-CF82-C6F9-72B333F814E0}"/>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3653155" y="4331058"/>
            <a:ext cx="840821" cy="840821"/>
          </a:xfrm>
          <a:prstGeom prst="rect">
            <a:avLst/>
          </a:prstGeom>
        </p:spPr>
      </p:pic>
      <p:pic>
        <p:nvPicPr>
          <p:cNvPr id="45" name="Picture 44" descr="A building of institution&#10;">
            <a:extLst>
              <a:ext uri="{FF2B5EF4-FFF2-40B4-BE49-F238E27FC236}">
                <a16:creationId xmlns:a16="http://schemas.microsoft.com/office/drawing/2014/main" id="{3BDEC2C0-0B91-9DA3-360B-818B5E824BC6}"/>
              </a:ext>
            </a:extLst>
          </p:cNvPr>
          <p:cNvPicPr>
            <a:picLocks noChangeAspect="1"/>
          </p:cNvPicPr>
          <p:nvPr userDrawn="1"/>
        </p:nvPicPr>
        <p:blipFill>
          <a:blip r:embed="rId39" cstate="screen">
            <a:extLst>
              <a:ext uri="{28A0092B-C50C-407E-A947-70E740481C1C}">
                <a14:useLocalDpi xmlns:a14="http://schemas.microsoft.com/office/drawing/2010/main"/>
              </a:ext>
            </a:extLst>
          </a:blip>
          <a:srcRect/>
          <a:stretch/>
        </p:blipFill>
        <p:spPr>
          <a:xfrm>
            <a:off x="4702209" y="4331058"/>
            <a:ext cx="840821" cy="840821"/>
          </a:xfrm>
          <a:prstGeom prst="rect">
            <a:avLst/>
          </a:prstGeom>
        </p:spPr>
      </p:pic>
      <p:pic>
        <p:nvPicPr>
          <p:cNvPr id="46" name="Picture 45" descr="A building">
            <a:extLst>
              <a:ext uri="{FF2B5EF4-FFF2-40B4-BE49-F238E27FC236}">
                <a16:creationId xmlns:a16="http://schemas.microsoft.com/office/drawing/2014/main" id="{1C33CFA7-8B7F-3B62-35C7-F009E97CACE8}"/>
              </a:ext>
            </a:extLst>
          </p:cNvPr>
          <p:cNvPicPr>
            <a:picLocks noChangeAspect="1"/>
          </p:cNvPicPr>
          <p:nvPr userDrawn="1"/>
        </p:nvPicPr>
        <p:blipFill>
          <a:blip r:embed="rId40" cstate="screen">
            <a:extLst>
              <a:ext uri="{28A0092B-C50C-407E-A947-70E740481C1C}">
                <a14:useLocalDpi xmlns:a14="http://schemas.microsoft.com/office/drawing/2010/main"/>
              </a:ext>
            </a:extLst>
          </a:blip>
          <a:srcRect/>
          <a:stretch/>
        </p:blipFill>
        <p:spPr>
          <a:xfrm>
            <a:off x="5751263" y="4331058"/>
            <a:ext cx="840821" cy="840821"/>
          </a:xfrm>
          <a:prstGeom prst="rect">
            <a:avLst/>
          </a:prstGeom>
        </p:spPr>
      </p:pic>
      <p:pic>
        <p:nvPicPr>
          <p:cNvPr id="47" name="Picture 46" descr="A blue and white circle and triangle&#10;">
            <a:extLst>
              <a:ext uri="{FF2B5EF4-FFF2-40B4-BE49-F238E27FC236}">
                <a16:creationId xmlns:a16="http://schemas.microsoft.com/office/drawing/2014/main" id="{66B295D0-E0C1-D989-EC01-55A9DEA3D5C7}"/>
              </a:ext>
            </a:extLst>
          </p:cNvPr>
          <p:cNvPicPr>
            <a:picLocks noChangeAspect="1"/>
          </p:cNvPicPr>
          <p:nvPr userDrawn="1"/>
        </p:nvPicPr>
        <p:blipFill>
          <a:blip r:embed="rId41" cstate="screen">
            <a:extLst>
              <a:ext uri="{28A0092B-C50C-407E-A947-70E740481C1C}">
                <a14:useLocalDpi xmlns:a14="http://schemas.microsoft.com/office/drawing/2010/main"/>
              </a:ext>
            </a:extLst>
          </a:blip>
          <a:srcRect/>
          <a:stretch/>
        </p:blipFill>
        <p:spPr>
          <a:xfrm>
            <a:off x="6800317" y="4331058"/>
            <a:ext cx="840821" cy="840821"/>
          </a:xfrm>
          <a:prstGeom prst="rect">
            <a:avLst/>
          </a:prstGeom>
        </p:spPr>
      </p:pic>
      <p:pic>
        <p:nvPicPr>
          <p:cNvPr id="48" name="Picture 47" descr="A magnifying glass and a piece of paper">
            <a:extLst>
              <a:ext uri="{FF2B5EF4-FFF2-40B4-BE49-F238E27FC236}">
                <a16:creationId xmlns:a16="http://schemas.microsoft.com/office/drawing/2014/main" id="{6662CA20-3547-167E-C046-8FA17E2D2C36}"/>
              </a:ext>
            </a:extLst>
          </p:cNvPr>
          <p:cNvPicPr>
            <a:picLocks noChangeAspect="1"/>
          </p:cNvPicPr>
          <p:nvPr userDrawn="1"/>
        </p:nvPicPr>
        <p:blipFill>
          <a:blip r:embed="rId42" cstate="screen">
            <a:extLst>
              <a:ext uri="{28A0092B-C50C-407E-A947-70E740481C1C}">
                <a14:useLocalDpi xmlns:a14="http://schemas.microsoft.com/office/drawing/2010/main"/>
              </a:ext>
            </a:extLst>
          </a:blip>
          <a:srcRect/>
          <a:stretch/>
        </p:blipFill>
        <p:spPr>
          <a:xfrm>
            <a:off x="7849371" y="4331058"/>
            <a:ext cx="840821" cy="840821"/>
          </a:xfrm>
          <a:prstGeom prst="rect">
            <a:avLst/>
          </a:prstGeom>
        </p:spPr>
      </p:pic>
      <p:pic>
        <p:nvPicPr>
          <p:cNvPr id="49" name="Picture 48" descr="A white circle with a purple circle in the middle&#10;">
            <a:extLst>
              <a:ext uri="{FF2B5EF4-FFF2-40B4-BE49-F238E27FC236}">
                <a16:creationId xmlns:a16="http://schemas.microsoft.com/office/drawing/2014/main" id="{0A8C1679-C634-8374-A07C-87E60CA92092}"/>
              </a:ext>
            </a:extLst>
          </p:cNvPr>
          <p:cNvPicPr>
            <a:picLocks noChangeAspect="1"/>
          </p:cNvPicPr>
          <p:nvPr userDrawn="1"/>
        </p:nvPicPr>
        <p:blipFill>
          <a:blip r:embed="rId43" cstate="screen">
            <a:extLst>
              <a:ext uri="{28A0092B-C50C-407E-A947-70E740481C1C}">
                <a14:useLocalDpi xmlns:a14="http://schemas.microsoft.com/office/drawing/2010/main"/>
              </a:ext>
            </a:extLst>
          </a:blip>
          <a:srcRect/>
          <a:stretch/>
        </p:blipFill>
        <p:spPr>
          <a:xfrm>
            <a:off x="8898425" y="4331058"/>
            <a:ext cx="840821" cy="840821"/>
          </a:xfrm>
          <a:prstGeom prst="rect">
            <a:avLst/>
          </a:prstGeom>
        </p:spPr>
      </p:pic>
      <p:pic>
        <p:nvPicPr>
          <p:cNvPr id="50" name="Picture 49" descr="A diamond in a circle&#10;">
            <a:extLst>
              <a:ext uri="{FF2B5EF4-FFF2-40B4-BE49-F238E27FC236}">
                <a16:creationId xmlns:a16="http://schemas.microsoft.com/office/drawing/2014/main" id="{475B77B4-1C9A-C67F-4793-9C471957BA82}"/>
              </a:ext>
            </a:extLst>
          </p:cNvPr>
          <p:cNvPicPr>
            <a:picLocks noChangeAspect="1"/>
          </p:cNvPicPr>
          <p:nvPr userDrawn="1"/>
        </p:nvPicPr>
        <p:blipFill>
          <a:blip r:embed="rId44" cstate="screen">
            <a:extLst>
              <a:ext uri="{28A0092B-C50C-407E-A947-70E740481C1C}">
                <a14:useLocalDpi xmlns:a14="http://schemas.microsoft.com/office/drawing/2010/main"/>
              </a:ext>
            </a:extLst>
          </a:blip>
          <a:srcRect/>
          <a:stretch/>
        </p:blipFill>
        <p:spPr>
          <a:xfrm>
            <a:off x="9947479" y="4331058"/>
            <a:ext cx="840821" cy="840821"/>
          </a:xfrm>
          <a:prstGeom prst="rect">
            <a:avLst/>
          </a:prstGeom>
        </p:spPr>
      </p:pic>
      <p:pic>
        <p:nvPicPr>
          <p:cNvPr id="51" name="Picture 50" descr="Stacked circuit boards">
            <a:extLst>
              <a:ext uri="{FF2B5EF4-FFF2-40B4-BE49-F238E27FC236}">
                <a16:creationId xmlns:a16="http://schemas.microsoft.com/office/drawing/2014/main" id="{49C6E35F-9DF4-085F-89F2-A443A996AEF2}"/>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10996536" y="4331058"/>
            <a:ext cx="840821" cy="840821"/>
          </a:xfrm>
          <a:prstGeom prst="rect">
            <a:avLst/>
          </a:prstGeom>
        </p:spPr>
      </p:pic>
      <p:pic>
        <p:nvPicPr>
          <p:cNvPr id="52" name="Picture 51" descr="A purple circle with arrows&#10;">
            <a:extLst>
              <a:ext uri="{FF2B5EF4-FFF2-40B4-BE49-F238E27FC236}">
                <a16:creationId xmlns:a16="http://schemas.microsoft.com/office/drawing/2014/main" id="{28ABBADF-2EEE-FCDF-578F-EF8DCEA8A6D8}"/>
              </a:ext>
            </a:extLst>
          </p:cNvPr>
          <p:cNvPicPr>
            <a:picLocks noChangeAspect="1"/>
          </p:cNvPicPr>
          <p:nvPr userDrawn="1"/>
        </p:nvPicPr>
        <p:blipFill>
          <a:blip r:embed="rId46" cstate="screen">
            <a:extLst>
              <a:ext uri="{28A0092B-C50C-407E-A947-70E740481C1C}">
                <a14:useLocalDpi xmlns:a14="http://schemas.microsoft.com/office/drawing/2010/main"/>
              </a:ext>
            </a:extLst>
          </a:blip>
          <a:srcRect/>
          <a:stretch/>
        </p:blipFill>
        <p:spPr>
          <a:xfrm>
            <a:off x="3653155" y="5233118"/>
            <a:ext cx="840821" cy="840821"/>
          </a:xfrm>
          <a:prstGeom prst="rect">
            <a:avLst/>
          </a:prstGeom>
        </p:spPr>
      </p:pic>
      <p:pic>
        <p:nvPicPr>
          <p:cNvPr id="53" name="Picture 52" descr="A circular arrows and circles&#10;">
            <a:extLst>
              <a:ext uri="{FF2B5EF4-FFF2-40B4-BE49-F238E27FC236}">
                <a16:creationId xmlns:a16="http://schemas.microsoft.com/office/drawing/2014/main" id="{448E86EF-F7F0-3486-6A21-806220E93A3F}"/>
              </a:ext>
            </a:extLst>
          </p:cNvPr>
          <p:cNvPicPr>
            <a:picLocks noChangeAspect="1"/>
          </p:cNvPicPr>
          <p:nvPr userDrawn="1"/>
        </p:nvPicPr>
        <p:blipFill>
          <a:blip r:embed="rId47" cstate="screen">
            <a:extLst>
              <a:ext uri="{28A0092B-C50C-407E-A947-70E740481C1C}">
                <a14:useLocalDpi xmlns:a14="http://schemas.microsoft.com/office/drawing/2010/main"/>
              </a:ext>
            </a:extLst>
          </a:blip>
          <a:srcRect/>
          <a:stretch/>
        </p:blipFill>
        <p:spPr>
          <a:xfrm>
            <a:off x="4702209" y="5233118"/>
            <a:ext cx="840821" cy="840821"/>
          </a:xfrm>
          <a:prstGeom prst="rect">
            <a:avLst/>
          </a:prstGeom>
        </p:spPr>
      </p:pic>
      <p:pic>
        <p:nvPicPr>
          <p:cNvPr id="54" name="Picture 53" descr="A blue and white square with a chess marker&#10;">
            <a:extLst>
              <a:ext uri="{FF2B5EF4-FFF2-40B4-BE49-F238E27FC236}">
                <a16:creationId xmlns:a16="http://schemas.microsoft.com/office/drawing/2014/main" id="{9122647F-C9D8-7F72-B2A8-454BC9AF2CA9}"/>
              </a:ext>
            </a:extLst>
          </p:cNvPr>
          <p:cNvPicPr>
            <a:picLocks noChangeAspect="1"/>
          </p:cNvPicPr>
          <p:nvPr userDrawn="1"/>
        </p:nvPicPr>
        <p:blipFill>
          <a:blip r:embed="rId48" cstate="screen">
            <a:extLst>
              <a:ext uri="{28A0092B-C50C-407E-A947-70E740481C1C}">
                <a14:useLocalDpi xmlns:a14="http://schemas.microsoft.com/office/drawing/2010/main"/>
              </a:ext>
            </a:extLst>
          </a:blip>
          <a:srcRect/>
          <a:stretch/>
        </p:blipFill>
        <p:spPr>
          <a:xfrm>
            <a:off x="5751263" y="5233118"/>
            <a:ext cx="840821" cy="840821"/>
          </a:xfrm>
          <a:prstGeom prst="rect">
            <a:avLst/>
          </a:prstGeom>
        </p:spPr>
      </p:pic>
      <p:pic>
        <p:nvPicPr>
          <p:cNvPr id="55" name="Picture 54" descr="A blue eye with white dots&#10;">
            <a:extLst>
              <a:ext uri="{FF2B5EF4-FFF2-40B4-BE49-F238E27FC236}">
                <a16:creationId xmlns:a16="http://schemas.microsoft.com/office/drawing/2014/main" id="{560F5F43-DB35-CB99-2022-57791B15ADF9}"/>
              </a:ext>
            </a:extLst>
          </p:cNvPr>
          <p:cNvPicPr>
            <a:picLocks noChangeAspect="1"/>
          </p:cNvPicPr>
          <p:nvPr userDrawn="1"/>
        </p:nvPicPr>
        <p:blipFill>
          <a:blip r:embed="rId49" cstate="screen">
            <a:extLst>
              <a:ext uri="{28A0092B-C50C-407E-A947-70E740481C1C}">
                <a14:useLocalDpi xmlns:a14="http://schemas.microsoft.com/office/drawing/2010/main"/>
              </a:ext>
            </a:extLst>
          </a:blip>
          <a:srcRect/>
          <a:stretch/>
        </p:blipFill>
        <p:spPr>
          <a:xfrm>
            <a:off x="6800317" y="5233118"/>
            <a:ext cx="840821" cy="840821"/>
          </a:xfrm>
          <a:prstGeom prst="rect">
            <a:avLst/>
          </a:prstGeom>
        </p:spPr>
      </p:pic>
      <p:pic>
        <p:nvPicPr>
          <p:cNvPr id="56" name="Picture 55" descr="A fingerprint scan&#10;">
            <a:extLst>
              <a:ext uri="{FF2B5EF4-FFF2-40B4-BE49-F238E27FC236}">
                <a16:creationId xmlns:a16="http://schemas.microsoft.com/office/drawing/2014/main" id="{05F1A7CA-8D45-4775-193A-BB58ABC5F30B}"/>
              </a:ext>
            </a:extLst>
          </p:cNvPr>
          <p:cNvPicPr>
            <a:picLocks noChangeAspect="1"/>
          </p:cNvPicPr>
          <p:nvPr userDrawn="1"/>
        </p:nvPicPr>
        <p:blipFill>
          <a:blip r:embed="rId50" cstate="screen">
            <a:extLst>
              <a:ext uri="{28A0092B-C50C-407E-A947-70E740481C1C}">
                <a14:useLocalDpi xmlns:a14="http://schemas.microsoft.com/office/drawing/2010/main"/>
              </a:ext>
            </a:extLst>
          </a:blip>
          <a:srcRect/>
          <a:stretch/>
        </p:blipFill>
        <p:spPr>
          <a:xfrm>
            <a:off x="7849371" y="5233118"/>
            <a:ext cx="840821" cy="840821"/>
          </a:xfrm>
          <a:prstGeom prst="rect">
            <a:avLst/>
          </a:prstGeom>
        </p:spPr>
      </p:pic>
      <p:pic>
        <p:nvPicPr>
          <p:cNvPr id="57" name="Picture 56" descr="A purple circle with squares and lines&#10;">
            <a:extLst>
              <a:ext uri="{FF2B5EF4-FFF2-40B4-BE49-F238E27FC236}">
                <a16:creationId xmlns:a16="http://schemas.microsoft.com/office/drawing/2014/main" id="{6008D849-77CE-0D1B-3611-13FC004DE314}"/>
              </a:ext>
            </a:extLst>
          </p:cNvPr>
          <p:cNvPicPr>
            <a:picLocks noChangeAspect="1"/>
          </p:cNvPicPr>
          <p:nvPr userDrawn="1"/>
        </p:nvPicPr>
        <p:blipFill>
          <a:blip r:embed="rId51" cstate="screen">
            <a:extLst>
              <a:ext uri="{28A0092B-C50C-407E-A947-70E740481C1C}">
                <a14:useLocalDpi xmlns:a14="http://schemas.microsoft.com/office/drawing/2010/main"/>
              </a:ext>
            </a:extLst>
          </a:blip>
          <a:srcRect/>
          <a:stretch/>
        </p:blipFill>
        <p:spPr>
          <a:xfrm>
            <a:off x="9947479" y="5233118"/>
            <a:ext cx="840821" cy="840821"/>
          </a:xfrm>
          <a:prstGeom prst="rect">
            <a:avLst/>
          </a:prstGeom>
        </p:spPr>
      </p:pic>
      <p:pic>
        <p:nvPicPr>
          <p:cNvPr id="58" name="Picture 57" descr="A purple head">
            <a:extLst>
              <a:ext uri="{FF2B5EF4-FFF2-40B4-BE49-F238E27FC236}">
                <a16:creationId xmlns:a16="http://schemas.microsoft.com/office/drawing/2014/main" id="{777E055D-88AA-5D71-D6D9-8D387E113543}"/>
              </a:ext>
            </a:extLst>
          </p:cNvPr>
          <p:cNvPicPr>
            <a:picLocks noChangeAspect="1"/>
          </p:cNvPicPr>
          <p:nvPr userDrawn="1"/>
        </p:nvPicPr>
        <p:blipFill>
          <a:blip r:embed="rId52" cstate="screen">
            <a:extLst>
              <a:ext uri="{28A0092B-C50C-407E-A947-70E740481C1C}">
                <a14:useLocalDpi xmlns:a14="http://schemas.microsoft.com/office/drawing/2010/main"/>
              </a:ext>
            </a:extLst>
          </a:blip>
          <a:srcRect/>
          <a:stretch/>
        </p:blipFill>
        <p:spPr>
          <a:xfrm>
            <a:off x="8898425" y="5233118"/>
            <a:ext cx="840821" cy="840821"/>
          </a:xfrm>
          <a:prstGeom prst="rect">
            <a:avLst/>
          </a:prstGeom>
        </p:spPr>
      </p:pic>
    </p:spTree>
    <p:extLst>
      <p:ext uri="{BB962C8B-B14F-4D97-AF65-F5344CB8AC3E}">
        <p14:creationId xmlns:p14="http://schemas.microsoft.com/office/powerpoint/2010/main" val="131641638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User Guide: Pictograms and Icons">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88" name="Section">
            <a:extLst>
              <a:ext uri="{FF2B5EF4-FFF2-40B4-BE49-F238E27FC236}">
                <a16:creationId xmlns:a16="http://schemas.microsoft.com/office/drawing/2014/main" id="{EBA5F521-577F-6087-09CE-FB6C3058BD6D}"/>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Icons</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00946" cy="124488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All icons should be the same color on a page unless one is specifically highlighted to draw attention. </a:t>
            </a:r>
          </a:p>
          <a:p>
            <a:r>
              <a:rPr lang="en-US" b="0" noProof="0"/>
              <a:t>Use icons as small accompaniments to copy, not as large pictograms.</a:t>
            </a:r>
          </a:p>
          <a:p>
            <a:pPr marL="0" marR="0" lvl="0" indent="0" algn="l" defTabSz="914400" rtl="0" eaLnBrk="1" fontAlgn="auto" latinLnBrk="0" hangingPunct="1">
              <a:lnSpc>
                <a:spcPct val="100000"/>
              </a:lnSpc>
              <a:spcBef>
                <a:spcPts val="0"/>
              </a:spcBef>
              <a:spcAft>
                <a:spcPts val="600"/>
              </a:spcAft>
              <a:buClrTx/>
              <a:buSzTx/>
              <a:buFont typeface="Plus Jakarta Sans" panose="020B0604020202020204" pitchFamily="34" charset="0"/>
              <a:buNone/>
              <a:tabLst/>
              <a:defRPr/>
            </a:pPr>
            <a:r>
              <a:rPr lang="en-GB"/>
              <a:t>Our icons offer flexible color options. </a:t>
            </a:r>
          </a:p>
          <a:p>
            <a:endParaRPr lang="en-US" b="0" noProof="0"/>
          </a:p>
          <a:p>
            <a:endParaRPr lang="en-US" b="0" noProof="0"/>
          </a:p>
          <a:p>
            <a:endParaRPr lang="en-US" b="0" noProof="0"/>
          </a:p>
        </p:txBody>
      </p:sp>
      <p:sp>
        <p:nvSpPr>
          <p:cNvPr id="9" name="Rounded Rectangle text">
            <a:extLst>
              <a:ext uri="{FF2B5EF4-FFF2-40B4-BE49-F238E27FC236}">
                <a16:creationId xmlns:a16="http://schemas.microsoft.com/office/drawing/2014/main" id="{2AB6CBA8-4D6C-3A8F-6216-C14B4136B73D}"/>
              </a:ext>
            </a:extLst>
          </p:cNvPr>
          <p:cNvSpPr>
            <a:spLocks/>
          </p:cNvSpPr>
          <p:nvPr userDrawn="1"/>
        </p:nvSpPr>
        <p:spPr>
          <a:xfrm>
            <a:off x="440675" y="2895319"/>
            <a:ext cx="2500945" cy="81915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ts val="1420"/>
              </a:lnSpc>
              <a:spcBef>
                <a:spcPts val="0"/>
              </a:spcBef>
              <a:spcAft>
                <a:spcPts val="600"/>
              </a:spcAft>
              <a:buClrTx/>
              <a:buSzTx/>
              <a:buFont typeface="Plus Jakarta Sans" panose="020B0604020202020204" pitchFamily="34" charset="0"/>
              <a:buNone/>
              <a:tabLst/>
              <a:defRPr/>
            </a:pPr>
            <a:r>
              <a:rPr lang="en-GB" sz="1100">
                <a:solidFill>
                  <a:schemeClr val="tx2"/>
                </a:solidFill>
              </a:rPr>
              <a:t>You can </a:t>
            </a:r>
            <a:r>
              <a:rPr lang="en-GB" sz="1100" b="1" i="0">
                <a:solidFill>
                  <a:schemeClr val="tx2"/>
                </a:solidFill>
                <a:latin typeface="Plus Jakarta Sans SemiBold" pitchFamily="2" charset="77"/>
                <a:cs typeface="Plus Jakarta Sans SemiBold" pitchFamily="2" charset="77"/>
              </a:rPr>
              <a:t>change their fill colors</a:t>
            </a:r>
            <a:r>
              <a:rPr lang="en-GB" sz="1100">
                <a:solidFill>
                  <a:schemeClr val="tx2"/>
                </a:solidFill>
              </a:rPr>
              <a:t> to coordinate with the background, using the recommended colors shown on this slide.</a:t>
            </a:r>
          </a:p>
        </p:txBody>
      </p:sp>
      <p:grpSp>
        <p:nvGrpSpPr>
          <p:cNvPr id="33" name="Group 32">
            <a:extLst>
              <a:ext uri="{FF2B5EF4-FFF2-40B4-BE49-F238E27FC236}">
                <a16:creationId xmlns:a16="http://schemas.microsoft.com/office/drawing/2014/main" id="{90D7A99F-4C84-D86B-4F6D-40E8528AB4B2}"/>
              </a:ext>
            </a:extLst>
          </p:cNvPr>
          <p:cNvGrpSpPr>
            <a:grpSpLocks noGrp="1" noUngrp="1" noRot="1" noMove="1" noResize="1"/>
          </p:cNvGrpSpPr>
          <p:nvPr userDrawn="1"/>
        </p:nvGrpSpPr>
        <p:grpSpPr>
          <a:xfrm>
            <a:off x="482645" y="3773077"/>
            <a:ext cx="2417003" cy="2338317"/>
            <a:chOff x="482645" y="3773077"/>
            <a:chExt cx="2417003" cy="2338317"/>
          </a:xfrm>
        </p:grpSpPr>
        <p:pic>
          <p:nvPicPr>
            <p:cNvPr id="8" name="Picture 7">
              <a:extLst>
                <a:ext uri="{FF2B5EF4-FFF2-40B4-BE49-F238E27FC236}">
                  <a16:creationId xmlns:a16="http://schemas.microsoft.com/office/drawing/2014/main" id="{9D0C9F66-2F03-8C9F-A27D-BF38BC7CB652}"/>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482645" y="3917663"/>
              <a:ext cx="2417003" cy="2193731"/>
            </a:xfrm>
            <a:prstGeom prst="rect">
              <a:avLst/>
            </a:prstGeom>
          </p:spPr>
        </p:pic>
        <p:sp>
          <p:nvSpPr>
            <p:cNvPr id="10" name="Oval 9">
              <a:extLst>
                <a:ext uri="{FF2B5EF4-FFF2-40B4-BE49-F238E27FC236}">
                  <a16:creationId xmlns:a16="http://schemas.microsoft.com/office/drawing/2014/main" id="{8E831B6B-BAA2-8DA3-B24C-A78B4F512497}"/>
                </a:ext>
              </a:extLst>
            </p:cNvPr>
            <p:cNvSpPr>
              <a:spLocks noGrp="1" noRot="1" noMove="1" noResize="1" noEditPoints="1" noAdjustHandles="1" noChangeArrowheads="1" noChangeShapeType="1"/>
            </p:cNvSpPr>
            <p:nvPr userDrawn="1"/>
          </p:nvSpPr>
          <p:spPr>
            <a:xfrm>
              <a:off x="1502446" y="3773077"/>
              <a:ext cx="849086" cy="460029"/>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On light">
            <a:extLst>
              <a:ext uri="{FF2B5EF4-FFF2-40B4-BE49-F238E27FC236}">
                <a16:creationId xmlns:a16="http://schemas.microsoft.com/office/drawing/2014/main" id="{D8A695E1-886B-C837-CEBA-816DB9E0B89A}"/>
              </a:ext>
            </a:extLst>
          </p:cNvPr>
          <p:cNvGrpSpPr/>
          <p:nvPr userDrawn="1"/>
        </p:nvGrpSpPr>
        <p:grpSpPr>
          <a:xfrm>
            <a:off x="3705008" y="423752"/>
            <a:ext cx="1635994" cy="678297"/>
            <a:chOff x="3705008" y="423752"/>
            <a:chExt cx="1635994" cy="678297"/>
          </a:xfrm>
        </p:grpSpPr>
        <p:sp>
          <p:nvSpPr>
            <p:cNvPr id="19" name="Subhead 1">
              <a:extLst>
                <a:ext uri="{FF2B5EF4-FFF2-40B4-BE49-F238E27FC236}">
                  <a16:creationId xmlns:a16="http://schemas.microsoft.com/office/drawing/2014/main" id="{42788206-0D8A-52C9-2873-CD7925732DC2}"/>
                </a:ext>
              </a:extLst>
            </p:cNvPr>
            <p:cNvSpPr txBox="1">
              <a:spLocks/>
            </p:cNvSpPr>
            <p:nvPr userDrawn="1"/>
          </p:nvSpPr>
          <p:spPr>
            <a:xfrm>
              <a:off x="3746785"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light</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pic>
          <p:nvPicPr>
            <p:cNvPr id="17" name="Graphic 1">
              <a:extLst>
                <a:ext uri="{FF2B5EF4-FFF2-40B4-BE49-F238E27FC236}">
                  <a16:creationId xmlns:a16="http://schemas.microsoft.com/office/drawing/2014/main" id="{A38BB24C-B72F-FB9D-C0F1-8B4A99E6EC5B}"/>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3705008" y="690569"/>
              <a:ext cx="411480" cy="411480"/>
            </a:xfrm>
            <a:prstGeom prst="rect">
              <a:avLst/>
            </a:prstGeom>
          </p:spPr>
        </p:pic>
        <p:pic>
          <p:nvPicPr>
            <p:cNvPr id="16" name="Graphic 2">
              <a:extLst>
                <a:ext uri="{FF2B5EF4-FFF2-40B4-BE49-F238E27FC236}">
                  <a16:creationId xmlns:a16="http://schemas.microsoft.com/office/drawing/2014/main" id="{52B694B9-14E3-980E-06EB-459324C79A93}"/>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4317265" y="690569"/>
              <a:ext cx="411480" cy="411480"/>
            </a:xfrm>
            <a:prstGeom prst="rect">
              <a:avLst/>
            </a:prstGeom>
          </p:spPr>
        </p:pic>
        <p:pic>
          <p:nvPicPr>
            <p:cNvPr id="21" name="Graphic 3">
              <a:extLst>
                <a:ext uri="{FF2B5EF4-FFF2-40B4-BE49-F238E27FC236}">
                  <a16:creationId xmlns:a16="http://schemas.microsoft.com/office/drawing/2014/main" id="{A8030110-42F9-A910-F7A4-8C7C2FFB1D0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4929522" y="690569"/>
              <a:ext cx="411480" cy="411480"/>
            </a:xfrm>
            <a:prstGeom prst="rect">
              <a:avLst/>
            </a:prstGeom>
          </p:spPr>
        </p:pic>
      </p:grpSp>
      <p:grpSp>
        <p:nvGrpSpPr>
          <p:cNvPr id="15" name="On dark">
            <a:extLst>
              <a:ext uri="{FF2B5EF4-FFF2-40B4-BE49-F238E27FC236}">
                <a16:creationId xmlns:a16="http://schemas.microsoft.com/office/drawing/2014/main" id="{1A0EA3D4-626A-10B3-9A99-1443975E4876}"/>
              </a:ext>
            </a:extLst>
          </p:cNvPr>
          <p:cNvGrpSpPr/>
          <p:nvPr userDrawn="1"/>
        </p:nvGrpSpPr>
        <p:grpSpPr>
          <a:xfrm>
            <a:off x="5440118" y="423752"/>
            <a:ext cx="3068262" cy="746157"/>
            <a:chOff x="5440118" y="423752"/>
            <a:chExt cx="3068262" cy="746157"/>
          </a:xfrm>
        </p:grpSpPr>
        <p:sp>
          <p:nvSpPr>
            <p:cNvPr id="26" name="Subhead 1">
              <a:extLst>
                <a:ext uri="{FF2B5EF4-FFF2-40B4-BE49-F238E27FC236}">
                  <a16:creationId xmlns:a16="http://schemas.microsoft.com/office/drawing/2014/main" id="{E0D2746A-8BA8-ECC4-C0DA-875E032BB58D}"/>
                </a:ext>
              </a:extLst>
            </p:cNvPr>
            <p:cNvSpPr txBox="1">
              <a:spLocks/>
            </p:cNvSpPr>
            <p:nvPr userDrawn="1"/>
          </p:nvSpPr>
          <p:spPr>
            <a:xfrm>
              <a:off x="5440118" y="423752"/>
              <a:ext cx="1045622" cy="15380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z="800">
                  <a:solidFill>
                    <a:srgbClr val="0D004D"/>
                  </a:solidFill>
                  <a:latin typeface="Plus Jakarta Sans Medium" panose="020B0604030504040204"/>
                </a:rPr>
                <a:t>On dark</a:t>
              </a:r>
              <a:endParaRPr kumimoji="0" lang="en-US" sz="800" b="0" i="0" u="none" strike="noStrike" kern="1200" cap="none" spc="0" normalizeH="0" baseline="0" noProof="0">
                <a:ln>
                  <a:noFill/>
                </a:ln>
                <a:solidFill>
                  <a:srgbClr val="0D004D"/>
                </a:solidFill>
                <a:effectLst/>
                <a:uLnTx/>
                <a:uFillTx/>
                <a:latin typeface="Plus Jakarta Sans Medium" panose="020B0604030504040204"/>
                <a:ea typeface="+mj-ea"/>
                <a:cs typeface="+mj-cs"/>
              </a:endParaRPr>
            </a:p>
          </p:txBody>
        </p:sp>
        <p:sp>
          <p:nvSpPr>
            <p:cNvPr id="18" name="Rectangle 1">
              <a:extLst>
                <a:ext uri="{FF2B5EF4-FFF2-40B4-BE49-F238E27FC236}">
                  <a16:creationId xmlns:a16="http://schemas.microsoft.com/office/drawing/2014/main" id="{9A9D5C88-984B-0E93-CCE8-D07F8EEABC2C}"/>
                </a:ext>
              </a:extLst>
            </p:cNvPr>
            <p:cNvSpPr/>
            <p:nvPr userDrawn="1"/>
          </p:nvSpPr>
          <p:spPr>
            <a:xfrm>
              <a:off x="5447578" y="622709"/>
              <a:ext cx="3060802" cy="547200"/>
            </a:xfrm>
            <a:prstGeom prst="rect">
              <a:avLst/>
            </a:prstGeom>
            <a:solidFill>
              <a:srgbClr val="0D004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4">
              <a:extLst>
                <a:ext uri="{FF2B5EF4-FFF2-40B4-BE49-F238E27FC236}">
                  <a16:creationId xmlns:a16="http://schemas.microsoft.com/office/drawing/2014/main" id="{0456780E-8E52-ECF6-A662-56F07980CE4B}"/>
                </a:ext>
              </a:extLst>
            </p:cNvPr>
            <p:cNvPicPr>
              <a:picLocks noChangeAspect="1"/>
            </p:cNvPicPr>
            <p:nvPr userDrawn="1"/>
          </p:nvPicPr>
          <p:blipFill>
            <a:blip r:embed="rId9">
              <a:extLst>
                <a:ext uri="{96DAC541-7B7A-43D3-8B79-37D633B846F1}">
                  <asvg:svgBlip xmlns:asvg="http://schemas.microsoft.com/office/drawing/2016/SVG/main" r:embed="rId10"/>
                </a:ext>
              </a:extLst>
            </a:blip>
            <a:srcRect/>
            <a:stretch/>
          </p:blipFill>
          <p:spPr>
            <a:xfrm>
              <a:off x="5541779" y="690569"/>
              <a:ext cx="411480" cy="411480"/>
            </a:xfrm>
            <a:prstGeom prst="rect">
              <a:avLst/>
            </a:prstGeom>
          </p:spPr>
        </p:pic>
        <p:pic>
          <p:nvPicPr>
            <p:cNvPr id="23" name="Graphic 5">
              <a:extLst>
                <a:ext uri="{FF2B5EF4-FFF2-40B4-BE49-F238E27FC236}">
                  <a16:creationId xmlns:a16="http://schemas.microsoft.com/office/drawing/2014/main" id="{ACBDB4D5-D2C2-21E9-893C-952086B379B5}"/>
                </a:ext>
              </a:extLst>
            </p:cNvPr>
            <p:cNvPicPr>
              <a:picLocks noChangeAspect="1"/>
            </p:cNvPicPr>
            <p:nvPr userDrawn="1"/>
          </p:nvPicPr>
          <p:blipFill>
            <a:blip r:embed="rId11">
              <a:extLst>
                <a:ext uri="{96DAC541-7B7A-43D3-8B79-37D633B846F1}">
                  <asvg:svgBlip xmlns:asvg="http://schemas.microsoft.com/office/drawing/2016/SVG/main" r:embed="rId12"/>
                </a:ext>
              </a:extLst>
            </a:blip>
            <a:srcRect/>
            <a:stretch/>
          </p:blipFill>
          <p:spPr>
            <a:xfrm>
              <a:off x="6154036" y="690569"/>
              <a:ext cx="411480" cy="411480"/>
            </a:xfrm>
            <a:prstGeom prst="rect">
              <a:avLst/>
            </a:prstGeom>
          </p:spPr>
        </p:pic>
        <p:pic>
          <p:nvPicPr>
            <p:cNvPr id="24" name="Graphic 6">
              <a:extLst>
                <a:ext uri="{FF2B5EF4-FFF2-40B4-BE49-F238E27FC236}">
                  <a16:creationId xmlns:a16="http://schemas.microsoft.com/office/drawing/2014/main" id="{A134FBA3-1F31-E177-92CF-6531BA022FB7}"/>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a:off x="6766293" y="690569"/>
              <a:ext cx="411480" cy="411480"/>
            </a:xfrm>
            <a:prstGeom prst="rect">
              <a:avLst/>
            </a:prstGeom>
          </p:spPr>
        </p:pic>
        <p:pic>
          <p:nvPicPr>
            <p:cNvPr id="22" name="Graphic 7">
              <a:extLst>
                <a:ext uri="{FF2B5EF4-FFF2-40B4-BE49-F238E27FC236}">
                  <a16:creationId xmlns:a16="http://schemas.microsoft.com/office/drawing/2014/main" id="{E38D0874-FB89-DF1F-D669-62A4760B6A86}"/>
                </a:ext>
              </a:extLst>
            </p:cNvPr>
            <p:cNvPicPr>
              <a:picLocks noChangeAspect="1"/>
            </p:cNvPicPr>
            <p:nvPr userDrawn="1"/>
          </p:nvPicPr>
          <p:blipFill>
            <a:blip r:embed="rId13">
              <a:extLst>
                <a:ext uri="{96DAC541-7B7A-43D3-8B79-37D633B846F1}">
                  <asvg:svgBlip xmlns:asvg="http://schemas.microsoft.com/office/drawing/2016/SVG/main" r:embed="rId14"/>
                </a:ext>
              </a:extLst>
            </a:blip>
            <a:srcRect/>
            <a:stretch/>
          </p:blipFill>
          <p:spPr>
            <a:xfrm>
              <a:off x="7378550" y="690569"/>
              <a:ext cx="411480" cy="411480"/>
            </a:xfrm>
            <a:prstGeom prst="rect">
              <a:avLst/>
            </a:prstGeom>
          </p:spPr>
        </p:pic>
        <p:pic>
          <p:nvPicPr>
            <p:cNvPr id="20" name="Graphic 8">
              <a:extLst>
                <a:ext uri="{FF2B5EF4-FFF2-40B4-BE49-F238E27FC236}">
                  <a16:creationId xmlns:a16="http://schemas.microsoft.com/office/drawing/2014/main" id="{7A51DA80-F232-5BFC-4A8C-4E1206E4900F}"/>
                </a:ext>
              </a:extLst>
            </p:cNvPr>
            <p:cNvPicPr>
              <a:picLocks noChangeAspect="1"/>
            </p:cNvPicPr>
            <p:nvPr userDrawn="1"/>
          </p:nvPicPr>
          <p:blipFill>
            <a:blip r:embed="rId15">
              <a:extLst>
                <a:ext uri="{96DAC541-7B7A-43D3-8B79-37D633B846F1}">
                  <asvg:svgBlip xmlns:asvg="http://schemas.microsoft.com/office/drawing/2016/SVG/main" r:embed="rId16"/>
                </a:ext>
              </a:extLst>
            </a:blip>
            <a:srcRect/>
            <a:stretch/>
          </p:blipFill>
          <p:spPr>
            <a:xfrm>
              <a:off x="7990810" y="690569"/>
              <a:ext cx="411480" cy="411480"/>
            </a:xfrm>
            <a:prstGeom prst="rect">
              <a:avLst/>
            </a:prstGeom>
          </p:spPr>
        </p:pic>
      </p:grpSp>
      <p:cxnSp>
        <p:nvCxnSpPr>
          <p:cNvPr id="27" name="Straight Connector 1">
            <a:extLst>
              <a:ext uri="{FF2B5EF4-FFF2-40B4-BE49-F238E27FC236}">
                <a16:creationId xmlns:a16="http://schemas.microsoft.com/office/drawing/2014/main" id="{6144B257-AF92-B1CA-63DD-736F1457F568}"/>
              </a:ext>
            </a:extLst>
          </p:cNvPr>
          <p:cNvCxnSpPr>
            <a:cxnSpLocks/>
          </p:cNvCxnSpPr>
          <p:nvPr userDrawn="1"/>
        </p:nvCxnSpPr>
        <p:spPr>
          <a:xfrm>
            <a:off x="3691041" y="1291590"/>
            <a:ext cx="7699065" cy="0"/>
          </a:xfrm>
          <a:prstGeom prst="line">
            <a:avLst/>
          </a:prstGeom>
          <a:ln w="6350">
            <a:solidFill>
              <a:srgbClr val="0D004D"/>
            </a:solidFill>
            <a:prstDash val="sysDot"/>
          </a:ln>
        </p:spPr>
        <p:style>
          <a:lnRef idx="1">
            <a:schemeClr val="accent5"/>
          </a:lnRef>
          <a:fillRef idx="0">
            <a:schemeClr val="accent5"/>
          </a:fillRef>
          <a:effectRef idx="0">
            <a:schemeClr val="accent5"/>
          </a:effectRef>
          <a:fontRef idx="minor">
            <a:schemeClr val="tx1"/>
          </a:fontRef>
        </p:style>
      </p:cxnSp>
      <p:sp>
        <p:nvSpPr>
          <p:cNvPr id="4" name="Footer">
            <a:extLst>
              <a:ext uri="{FF2B5EF4-FFF2-40B4-BE49-F238E27FC236}">
                <a16:creationId xmlns:a16="http://schemas.microsoft.com/office/drawing/2014/main" id="{D98E3E45-621A-88DF-E490-7E6E2B0BC6E6}"/>
              </a:ext>
            </a:extLst>
          </p:cNvPr>
          <p:cNvSpPr>
            <a:spLocks noGrp="1"/>
          </p:cNvSpPr>
          <p:nvPr userDrawn="1">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userDrawn="1">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pic>
        <p:nvPicPr>
          <p:cNvPr id="2" name="Graphic 1" descr="calculator">
            <a:extLst>
              <a:ext uri="{FF2B5EF4-FFF2-40B4-BE49-F238E27FC236}">
                <a16:creationId xmlns:a16="http://schemas.microsoft.com/office/drawing/2014/main" id="{0885A5EB-D942-86B5-644A-CE8E9B659D30}"/>
              </a:ext>
            </a:extLst>
          </p:cNvPr>
          <p:cNvPicPr>
            <a:picLocks noChangeAspect="1"/>
          </p:cNvPicPr>
          <p:nvPr userDrawn="1"/>
        </p:nvPicPr>
        <p:blipFill>
          <a:blip r:embed="rId17">
            <a:extLst>
              <a:ext uri="{96DAC541-7B7A-43D3-8B79-37D633B846F1}">
                <asvg:svgBlip xmlns:asvg="http://schemas.microsoft.com/office/drawing/2016/SVG/main" r:embed="rId18"/>
              </a:ext>
            </a:extLst>
          </a:blip>
          <a:srcRect/>
          <a:stretch/>
        </p:blipFill>
        <p:spPr>
          <a:xfrm>
            <a:off x="4222502" y="2029633"/>
            <a:ext cx="411480" cy="411480"/>
          </a:xfrm>
          <a:prstGeom prst="rect">
            <a:avLst/>
          </a:prstGeom>
        </p:spPr>
      </p:pic>
      <p:pic>
        <p:nvPicPr>
          <p:cNvPr id="3" name="Graphic 2" descr="dashboard">
            <a:extLst>
              <a:ext uri="{FF2B5EF4-FFF2-40B4-BE49-F238E27FC236}">
                <a16:creationId xmlns:a16="http://schemas.microsoft.com/office/drawing/2014/main" id="{EC5E2C2C-F8C1-A61E-A0D8-97639BFB8633}"/>
              </a:ext>
            </a:extLst>
          </p:cNvPr>
          <p:cNvPicPr>
            <a:picLocks noChangeAspect="1"/>
          </p:cNvPicPr>
          <p:nvPr userDrawn="1"/>
        </p:nvPicPr>
        <p:blipFill>
          <a:blip r:embed="rId19">
            <a:extLst>
              <a:ext uri="{96DAC541-7B7A-43D3-8B79-37D633B846F1}">
                <asvg:svgBlip xmlns:asvg="http://schemas.microsoft.com/office/drawing/2016/SVG/main" r:embed="rId20"/>
              </a:ext>
            </a:extLst>
          </a:blip>
          <a:srcRect/>
          <a:stretch/>
        </p:blipFill>
        <p:spPr>
          <a:xfrm>
            <a:off x="5265958" y="2029633"/>
            <a:ext cx="411480" cy="411480"/>
          </a:xfrm>
          <a:prstGeom prst="rect">
            <a:avLst/>
          </a:prstGeom>
        </p:spPr>
      </p:pic>
      <p:pic>
        <p:nvPicPr>
          <p:cNvPr id="7" name="Graphic 6" descr="DNA">
            <a:extLst>
              <a:ext uri="{FF2B5EF4-FFF2-40B4-BE49-F238E27FC236}">
                <a16:creationId xmlns:a16="http://schemas.microsoft.com/office/drawing/2014/main" id="{1A8AB063-E0A0-8B21-5B4F-D1C58EA074E3}"/>
              </a:ext>
            </a:extLst>
          </p:cNvPr>
          <p:cNvPicPr>
            <a:picLocks noChangeAspect="1"/>
          </p:cNvPicPr>
          <p:nvPr userDrawn="1"/>
        </p:nvPicPr>
        <p:blipFill>
          <a:blip r:embed="rId21">
            <a:extLst>
              <a:ext uri="{96DAC541-7B7A-43D3-8B79-37D633B846F1}">
                <asvg:svgBlip xmlns:asvg="http://schemas.microsoft.com/office/drawing/2016/SVG/main" r:embed="rId22"/>
              </a:ext>
            </a:extLst>
          </a:blip>
          <a:srcRect/>
          <a:stretch/>
        </p:blipFill>
        <p:spPr>
          <a:xfrm>
            <a:off x="4744230" y="2029633"/>
            <a:ext cx="411480" cy="411480"/>
          </a:xfrm>
          <a:prstGeom prst="rect">
            <a:avLst/>
          </a:prstGeom>
        </p:spPr>
      </p:pic>
      <p:pic>
        <p:nvPicPr>
          <p:cNvPr id="12" name="Graphic 11" descr="globe">
            <a:extLst>
              <a:ext uri="{FF2B5EF4-FFF2-40B4-BE49-F238E27FC236}">
                <a16:creationId xmlns:a16="http://schemas.microsoft.com/office/drawing/2014/main" id="{0626B723-D8F6-E908-72C1-E7CA310573F0}"/>
              </a:ext>
            </a:extLst>
          </p:cNvPr>
          <p:cNvPicPr>
            <a:picLocks noChangeAspect="1"/>
          </p:cNvPicPr>
          <p:nvPr userDrawn="1"/>
        </p:nvPicPr>
        <p:blipFill>
          <a:blip r:embed="rId23">
            <a:extLst>
              <a:ext uri="{96DAC541-7B7A-43D3-8B79-37D633B846F1}">
                <asvg:svgBlip xmlns:asvg="http://schemas.microsoft.com/office/drawing/2016/SVG/main" r:embed="rId24"/>
              </a:ext>
            </a:extLst>
          </a:blip>
          <a:srcRect/>
          <a:stretch/>
        </p:blipFill>
        <p:spPr>
          <a:xfrm>
            <a:off x="11004968" y="2029633"/>
            <a:ext cx="411480" cy="411480"/>
          </a:xfrm>
          <a:prstGeom prst="rect">
            <a:avLst/>
          </a:prstGeom>
        </p:spPr>
      </p:pic>
      <p:pic>
        <p:nvPicPr>
          <p:cNvPr id="28" name="Graphic 27" descr="lightbulb">
            <a:extLst>
              <a:ext uri="{FF2B5EF4-FFF2-40B4-BE49-F238E27FC236}">
                <a16:creationId xmlns:a16="http://schemas.microsoft.com/office/drawing/2014/main" id="{1C5D1B28-3A8F-CA54-5AD4-6EAC7933C2C2}"/>
              </a:ext>
            </a:extLst>
          </p:cNvPr>
          <p:cNvPicPr>
            <a:picLocks noChangeAspect="1"/>
          </p:cNvPicPr>
          <p:nvPr userDrawn="1"/>
        </p:nvPicPr>
        <p:blipFill>
          <a:blip r:embed="rId25">
            <a:extLst>
              <a:ext uri="{96DAC541-7B7A-43D3-8B79-37D633B846F1}">
                <asvg:svgBlip xmlns:asvg="http://schemas.microsoft.com/office/drawing/2016/SVG/main" r:embed="rId26"/>
              </a:ext>
            </a:extLst>
          </a:blip>
          <a:srcRect/>
          <a:stretch/>
        </p:blipFill>
        <p:spPr>
          <a:xfrm>
            <a:off x="3700774" y="2029633"/>
            <a:ext cx="411480" cy="411480"/>
          </a:xfrm>
          <a:prstGeom prst="rect">
            <a:avLst/>
          </a:prstGeom>
        </p:spPr>
      </p:pic>
      <p:pic>
        <p:nvPicPr>
          <p:cNvPr id="29" name="Graphic 28" descr="magnifying glass">
            <a:extLst>
              <a:ext uri="{FF2B5EF4-FFF2-40B4-BE49-F238E27FC236}">
                <a16:creationId xmlns:a16="http://schemas.microsoft.com/office/drawing/2014/main" id="{5A2173CC-C1D9-EC24-C2C6-CAF549CB8BBD}"/>
              </a:ext>
            </a:extLst>
          </p:cNvPr>
          <p:cNvPicPr>
            <a:picLocks noChangeAspect="1"/>
          </p:cNvPicPr>
          <p:nvPr userDrawn="1"/>
        </p:nvPicPr>
        <p:blipFill>
          <a:blip r:embed="rId27">
            <a:extLst>
              <a:ext uri="{96DAC541-7B7A-43D3-8B79-37D633B846F1}">
                <asvg:svgBlip xmlns:asvg="http://schemas.microsoft.com/office/drawing/2016/SVG/main" r:embed="rId28"/>
              </a:ext>
            </a:extLst>
          </a:blip>
          <a:srcRect/>
          <a:stretch/>
        </p:blipFill>
        <p:spPr>
          <a:xfrm>
            <a:off x="5787686" y="2029633"/>
            <a:ext cx="411480" cy="411480"/>
          </a:xfrm>
          <a:prstGeom prst="rect">
            <a:avLst/>
          </a:prstGeom>
        </p:spPr>
      </p:pic>
      <p:pic>
        <p:nvPicPr>
          <p:cNvPr id="30" name="Graphic 29" descr="envelope">
            <a:extLst>
              <a:ext uri="{FF2B5EF4-FFF2-40B4-BE49-F238E27FC236}">
                <a16:creationId xmlns:a16="http://schemas.microsoft.com/office/drawing/2014/main" id="{FA627880-D255-6E5E-62FE-6945043849D7}"/>
              </a:ext>
            </a:extLst>
          </p:cNvPr>
          <p:cNvPicPr>
            <a:picLocks noChangeAspect="1"/>
          </p:cNvPicPr>
          <p:nvPr userDrawn="1"/>
        </p:nvPicPr>
        <p:blipFill>
          <a:blip r:embed="rId29">
            <a:extLst>
              <a:ext uri="{96DAC541-7B7A-43D3-8B79-37D633B846F1}">
                <asvg:svgBlip xmlns:asvg="http://schemas.microsoft.com/office/drawing/2016/SVG/main" r:embed="rId30"/>
              </a:ext>
            </a:extLst>
          </a:blip>
          <a:srcRect/>
          <a:stretch/>
        </p:blipFill>
        <p:spPr>
          <a:xfrm>
            <a:off x="6309414" y="2029633"/>
            <a:ext cx="411480" cy="411480"/>
          </a:xfrm>
          <a:prstGeom prst="rect">
            <a:avLst/>
          </a:prstGeom>
        </p:spPr>
      </p:pic>
      <p:pic>
        <p:nvPicPr>
          <p:cNvPr id="31" name="Graphic 30" descr="speaker">
            <a:extLst>
              <a:ext uri="{FF2B5EF4-FFF2-40B4-BE49-F238E27FC236}">
                <a16:creationId xmlns:a16="http://schemas.microsoft.com/office/drawing/2014/main" id="{51851F53-3D14-6194-61FC-0734D9D2AE7A}"/>
              </a:ext>
            </a:extLst>
          </p:cNvPr>
          <p:cNvPicPr>
            <a:picLocks noChangeAspect="1"/>
          </p:cNvPicPr>
          <p:nvPr userDrawn="1"/>
        </p:nvPicPr>
        <p:blipFill>
          <a:blip r:embed="rId31">
            <a:extLst>
              <a:ext uri="{96DAC541-7B7A-43D3-8B79-37D633B846F1}">
                <asvg:svgBlip xmlns:asvg="http://schemas.microsoft.com/office/drawing/2016/SVG/main" r:embed="rId32"/>
              </a:ext>
            </a:extLst>
          </a:blip>
          <a:srcRect/>
          <a:stretch/>
        </p:blipFill>
        <p:spPr>
          <a:xfrm>
            <a:off x="8918054" y="2029633"/>
            <a:ext cx="411480" cy="411480"/>
          </a:xfrm>
          <a:prstGeom prst="rect">
            <a:avLst/>
          </a:prstGeom>
        </p:spPr>
      </p:pic>
      <p:pic>
        <p:nvPicPr>
          <p:cNvPr id="32" name="Graphic 31" descr="speech bubble">
            <a:extLst>
              <a:ext uri="{FF2B5EF4-FFF2-40B4-BE49-F238E27FC236}">
                <a16:creationId xmlns:a16="http://schemas.microsoft.com/office/drawing/2014/main" id="{2902D51D-AFF1-2A83-E21C-74EBAF12827E}"/>
              </a:ext>
            </a:extLst>
          </p:cNvPr>
          <p:cNvPicPr>
            <a:picLocks noChangeAspect="1"/>
          </p:cNvPicPr>
          <p:nvPr userDrawn="1"/>
        </p:nvPicPr>
        <p:blipFill>
          <a:blip r:embed="rId33">
            <a:extLst>
              <a:ext uri="{96DAC541-7B7A-43D3-8B79-37D633B846F1}">
                <asvg:svgBlip xmlns:asvg="http://schemas.microsoft.com/office/drawing/2016/SVG/main" r:embed="rId34"/>
              </a:ext>
            </a:extLst>
          </a:blip>
          <a:srcRect/>
          <a:stretch/>
        </p:blipFill>
        <p:spPr>
          <a:xfrm>
            <a:off x="7352870" y="2029633"/>
            <a:ext cx="411480" cy="411480"/>
          </a:xfrm>
          <a:prstGeom prst="rect">
            <a:avLst/>
          </a:prstGeom>
        </p:spPr>
      </p:pic>
      <p:pic>
        <p:nvPicPr>
          <p:cNvPr id="34" name="Graphic 33" descr="speech bubbles">
            <a:extLst>
              <a:ext uri="{FF2B5EF4-FFF2-40B4-BE49-F238E27FC236}">
                <a16:creationId xmlns:a16="http://schemas.microsoft.com/office/drawing/2014/main" id="{5B3D3B03-9527-3371-8D8F-2D93554107EC}"/>
              </a:ext>
            </a:extLst>
          </p:cNvPr>
          <p:cNvPicPr>
            <a:picLocks noChangeAspect="1"/>
          </p:cNvPicPr>
          <p:nvPr userDrawn="1"/>
        </p:nvPicPr>
        <p:blipFill>
          <a:blip r:embed="rId35">
            <a:extLst>
              <a:ext uri="{96DAC541-7B7A-43D3-8B79-37D633B846F1}">
                <asvg:svgBlip xmlns:asvg="http://schemas.microsoft.com/office/drawing/2016/SVG/main" r:embed="rId36"/>
              </a:ext>
            </a:extLst>
          </a:blip>
          <a:srcRect/>
          <a:stretch/>
        </p:blipFill>
        <p:spPr>
          <a:xfrm>
            <a:off x="7874598" y="2029633"/>
            <a:ext cx="411480" cy="411480"/>
          </a:xfrm>
          <a:prstGeom prst="rect">
            <a:avLst/>
          </a:prstGeom>
        </p:spPr>
      </p:pic>
      <p:pic>
        <p:nvPicPr>
          <p:cNvPr id="35" name="Graphic 34" descr="star">
            <a:extLst>
              <a:ext uri="{FF2B5EF4-FFF2-40B4-BE49-F238E27FC236}">
                <a16:creationId xmlns:a16="http://schemas.microsoft.com/office/drawing/2014/main" id="{6147C56B-D36C-1299-D921-236415499EE8}"/>
              </a:ext>
            </a:extLst>
          </p:cNvPr>
          <p:cNvPicPr>
            <a:picLocks noChangeAspect="1"/>
          </p:cNvPicPr>
          <p:nvPr userDrawn="1"/>
        </p:nvPicPr>
        <p:blipFill>
          <a:blip r:embed="rId37">
            <a:extLst>
              <a:ext uri="{96DAC541-7B7A-43D3-8B79-37D633B846F1}">
                <asvg:svgBlip xmlns:asvg="http://schemas.microsoft.com/office/drawing/2016/SVG/main" r:embed="rId38"/>
              </a:ext>
            </a:extLst>
          </a:blip>
          <a:srcRect/>
          <a:stretch/>
        </p:blipFill>
        <p:spPr>
          <a:xfrm>
            <a:off x="10483238" y="2029633"/>
            <a:ext cx="411480" cy="411480"/>
          </a:xfrm>
          <a:prstGeom prst="rect">
            <a:avLst/>
          </a:prstGeom>
        </p:spPr>
      </p:pic>
      <p:pic>
        <p:nvPicPr>
          <p:cNvPr id="36" name="Graphic 35" descr="support">
            <a:extLst>
              <a:ext uri="{FF2B5EF4-FFF2-40B4-BE49-F238E27FC236}">
                <a16:creationId xmlns:a16="http://schemas.microsoft.com/office/drawing/2014/main" id="{6DE8ED58-203B-210C-8D90-D2CA337A39BA}"/>
              </a:ext>
            </a:extLst>
          </p:cNvPr>
          <p:cNvPicPr>
            <a:picLocks noChangeAspect="1"/>
          </p:cNvPicPr>
          <p:nvPr userDrawn="1"/>
        </p:nvPicPr>
        <p:blipFill>
          <a:blip r:embed="rId39">
            <a:extLst>
              <a:ext uri="{96DAC541-7B7A-43D3-8B79-37D633B846F1}">
                <asvg:svgBlip xmlns:asvg="http://schemas.microsoft.com/office/drawing/2016/SVG/main" r:embed="rId40"/>
              </a:ext>
            </a:extLst>
          </a:blip>
          <a:srcRect/>
          <a:stretch/>
        </p:blipFill>
        <p:spPr>
          <a:xfrm>
            <a:off x="9961510" y="2029633"/>
            <a:ext cx="411480" cy="411480"/>
          </a:xfrm>
          <a:prstGeom prst="rect">
            <a:avLst/>
          </a:prstGeom>
        </p:spPr>
      </p:pic>
      <p:pic>
        <p:nvPicPr>
          <p:cNvPr id="37" name="Graphic 36" descr="thought">
            <a:extLst>
              <a:ext uri="{FF2B5EF4-FFF2-40B4-BE49-F238E27FC236}">
                <a16:creationId xmlns:a16="http://schemas.microsoft.com/office/drawing/2014/main" id="{F4F2B026-14D6-241E-3E7F-6A52A3D397FC}"/>
              </a:ext>
            </a:extLst>
          </p:cNvPr>
          <p:cNvPicPr>
            <a:picLocks noChangeAspect="1"/>
          </p:cNvPicPr>
          <p:nvPr userDrawn="1"/>
        </p:nvPicPr>
        <p:blipFill>
          <a:blip r:embed="rId41">
            <a:extLst>
              <a:ext uri="{96DAC541-7B7A-43D3-8B79-37D633B846F1}">
                <asvg:svgBlip xmlns:asvg="http://schemas.microsoft.com/office/drawing/2016/SVG/main" r:embed="rId42"/>
              </a:ext>
            </a:extLst>
          </a:blip>
          <a:srcRect/>
          <a:stretch/>
        </p:blipFill>
        <p:spPr>
          <a:xfrm>
            <a:off x="8396326" y="2029633"/>
            <a:ext cx="411480" cy="411480"/>
          </a:xfrm>
          <a:prstGeom prst="rect">
            <a:avLst/>
          </a:prstGeom>
        </p:spPr>
      </p:pic>
      <p:pic>
        <p:nvPicPr>
          <p:cNvPr id="38" name="Graphic 37" descr="trees">
            <a:extLst>
              <a:ext uri="{FF2B5EF4-FFF2-40B4-BE49-F238E27FC236}">
                <a16:creationId xmlns:a16="http://schemas.microsoft.com/office/drawing/2014/main" id="{A47F400D-08E4-7F4F-FB7D-58ED63EB6B2F}"/>
              </a:ext>
            </a:extLst>
          </p:cNvPr>
          <p:cNvPicPr>
            <a:picLocks noChangeAspect="1"/>
          </p:cNvPicPr>
          <p:nvPr userDrawn="1"/>
        </p:nvPicPr>
        <p:blipFill>
          <a:blip r:embed="rId43">
            <a:extLst>
              <a:ext uri="{96DAC541-7B7A-43D3-8B79-37D633B846F1}">
                <asvg:svgBlip xmlns:asvg="http://schemas.microsoft.com/office/drawing/2016/SVG/main" r:embed="rId44"/>
              </a:ext>
            </a:extLst>
          </a:blip>
          <a:srcRect/>
          <a:stretch/>
        </p:blipFill>
        <p:spPr>
          <a:xfrm>
            <a:off x="9439782" y="2029633"/>
            <a:ext cx="411480" cy="411480"/>
          </a:xfrm>
          <a:prstGeom prst="rect">
            <a:avLst/>
          </a:prstGeom>
        </p:spPr>
      </p:pic>
      <p:pic>
        <p:nvPicPr>
          <p:cNvPr id="39" name="Graphic 38" descr="phone">
            <a:extLst>
              <a:ext uri="{FF2B5EF4-FFF2-40B4-BE49-F238E27FC236}">
                <a16:creationId xmlns:a16="http://schemas.microsoft.com/office/drawing/2014/main" id="{09619433-75F1-77C2-2449-18B2EB67BBE9}"/>
              </a:ext>
            </a:extLst>
          </p:cNvPr>
          <p:cNvPicPr>
            <a:picLocks noChangeAspect="1"/>
          </p:cNvPicPr>
          <p:nvPr userDrawn="1"/>
        </p:nvPicPr>
        <p:blipFill>
          <a:blip r:embed="rId45">
            <a:extLst>
              <a:ext uri="{96DAC541-7B7A-43D3-8B79-37D633B846F1}">
                <asvg:svgBlip xmlns:asvg="http://schemas.microsoft.com/office/drawing/2016/SVG/main" r:embed="rId46"/>
              </a:ext>
            </a:extLst>
          </a:blip>
          <a:srcRect/>
          <a:stretch/>
        </p:blipFill>
        <p:spPr>
          <a:xfrm>
            <a:off x="6831142" y="2029633"/>
            <a:ext cx="411480" cy="411480"/>
          </a:xfrm>
          <a:prstGeom prst="rect">
            <a:avLst/>
          </a:prstGeom>
        </p:spPr>
      </p:pic>
      <p:pic>
        <p:nvPicPr>
          <p:cNvPr id="40" name="Graphic 39" descr="pie chart">
            <a:extLst>
              <a:ext uri="{FF2B5EF4-FFF2-40B4-BE49-F238E27FC236}">
                <a16:creationId xmlns:a16="http://schemas.microsoft.com/office/drawing/2014/main" id="{6E491F45-DF5A-9E09-18B4-7B4367609E7C}"/>
              </a:ext>
            </a:extLst>
          </p:cNvPr>
          <p:cNvPicPr>
            <a:picLocks noChangeAspect="1"/>
          </p:cNvPicPr>
          <p:nvPr userDrawn="1"/>
        </p:nvPicPr>
        <p:blipFill>
          <a:blip r:embed="rId47">
            <a:extLst>
              <a:ext uri="{96DAC541-7B7A-43D3-8B79-37D633B846F1}">
                <asvg:svgBlip xmlns:asvg="http://schemas.microsoft.com/office/drawing/2016/SVG/main" r:embed="rId48"/>
              </a:ext>
            </a:extLst>
          </a:blip>
          <a:srcRect/>
          <a:stretch/>
        </p:blipFill>
        <p:spPr>
          <a:xfrm>
            <a:off x="5249748" y="1463708"/>
            <a:ext cx="411480" cy="411480"/>
          </a:xfrm>
          <a:prstGeom prst="rect">
            <a:avLst/>
          </a:prstGeom>
        </p:spPr>
      </p:pic>
      <p:pic>
        <p:nvPicPr>
          <p:cNvPr id="41" name="Graphic 40" descr="org chart">
            <a:extLst>
              <a:ext uri="{FF2B5EF4-FFF2-40B4-BE49-F238E27FC236}">
                <a16:creationId xmlns:a16="http://schemas.microsoft.com/office/drawing/2014/main" id="{991825D4-5072-17A7-6954-F91A715BF20C}"/>
              </a:ext>
            </a:extLst>
          </p:cNvPr>
          <p:cNvPicPr>
            <a:picLocks noChangeAspect="1"/>
          </p:cNvPicPr>
          <p:nvPr userDrawn="1"/>
        </p:nvPicPr>
        <p:blipFill>
          <a:blip r:embed="rId49">
            <a:extLst>
              <a:ext uri="{96DAC541-7B7A-43D3-8B79-37D633B846F1}">
                <asvg:svgBlip xmlns:asvg="http://schemas.microsoft.com/office/drawing/2016/SVG/main" r:embed="rId50"/>
              </a:ext>
            </a:extLst>
          </a:blip>
          <a:srcRect/>
          <a:stretch/>
        </p:blipFill>
        <p:spPr>
          <a:xfrm>
            <a:off x="4707385" y="1463708"/>
            <a:ext cx="411480" cy="411480"/>
          </a:xfrm>
          <a:prstGeom prst="rect">
            <a:avLst/>
          </a:prstGeom>
        </p:spPr>
      </p:pic>
      <p:pic>
        <p:nvPicPr>
          <p:cNvPr id="42" name="Graphic 41" descr="bar graph">
            <a:extLst>
              <a:ext uri="{FF2B5EF4-FFF2-40B4-BE49-F238E27FC236}">
                <a16:creationId xmlns:a16="http://schemas.microsoft.com/office/drawing/2014/main" id="{F004E6E8-8D09-D148-8DED-955F382A1187}"/>
              </a:ext>
            </a:extLst>
          </p:cNvPr>
          <p:cNvPicPr>
            <a:picLocks noChangeAspect="1"/>
          </p:cNvPicPr>
          <p:nvPr userDrawn="1"/>
        </p:nvPicPr>
        <p:blipFill>
          <a:blip r:embed="rId51">
            <a:extLst>
              <a:ext uri="{96DAC541-7B7A-43D3-8B79-37D633B846F1}">
                <asvg:svgBlip xmlns:asvg="http://schemas.microsoft.com/office/drawing/2016/SVG/main" r:embed="rId52"/>
              </a:ext>
            </a:extLst>
          </a:blip>
          <a:srcRect/>
          <a:stretch/>
        </p:blipFill>
        <p:spPr>
          <a:xfrm>
            <a:off x="5747673" y="1463708"/>
            <a:ext cx="411480" cy="411480"/>
          </a:xfrm>
          <a:prstGeom prst="rect">
            <a:avLst/>
          </a:prstGeom>
        </p:spPr>
      </p:pic>
      <p:pic>
        <p:nvPicPr>
          <p:cNvPr id="43" name="Graphic 42" descr="bar graph">
            <a:extLst>
              <a:ext uri="{FF2B5EF4-FFF2-40B4-BE49-F238E27FC236}">
                <a16:creationId xmlns:a16="http://schemas.microsoft.com/office/drawing/2014/main" id="{B237546F-0BD8-53E8-66F1-EA201814B3F1}"/>
              </a:ext>
            </a:extLst>
          </p:cNvPr>
          <p:cNvPicPr>
            <a:picLocks noChangeAspect="1"/>
          </p:cNvPicPr>
          <p:nvPr userDrawn="1"/>
        </p:nvPicPr>
        <p:blipFill>
          <a:blip r:embed="rId53">
            <a:extLst>
              <a:ext uri="{96DAC541-7B7A-43D3-8B79-37D633B846F1}">
                <asvg:svgBlip xmlns:asvg="http://schemas.microsoft.com/office/drawing/2016/SVG/main" r:embed="rId54"/>
              </a:ext>
            </a:extLst>
          </a:blip>
          <a:srcRect/>
          <a:stretch/>
        </p:blipFill>
        <p:spPr>
          <a:xfrm>
            <a:off x="6266889" y="1463708"/>
            <a:ext cx="411480" cy="411480"/>
          </a:xfrm>
          <a:prstGeom prst="rect">
            <a:avLst/>
          </a:prstGeom>
        </p:spPr>
      </p:pic>
      <p:pic>
        <p:nvPicPr>
          <p:cNvPr id="44" name="Graphic 43" descr="graph">
            <a:extLst>
              <a:ext uri="{FF2B5EF4-FFF2-40B4-BE49-F238E27FC236}">
                <a16:creationId xmlns:a16="http://schemas.microsoft.com/office/drawing/2014/main" id="{FF60FC9F-A3EC-A86B-9A1B-DFE6D9CD564C}"/>
              </a:ext>
            </a:extLst>
          </p:cNvPr>
          <p:cNvPicPr>
            <a:picLocks noChangeAspect="1"/>
          </p:cNvPicPr>
          <p:nvPr userDrawn="1"/>
        </p:nvPicPr>
        <p:blipFill>
          <a:blip r:embed="rId55">
            <a:extLst>
              <a:ext uri="{96DAC541-7B7A-43D3-8B79-37D633B846F1}">
                <asvg:svgBlip xmlns:asvg="http://schemas.microsoft.com/office/drawing/2016/SVG/main" r:embed="rId56"/>
              </a:ext>
            </a:extLst>
          </a:blip>
          <a:srcRect/>
          <a:stretch/>
        </p:blipFill>
        <p:spPr>
          <a:xfrm>
            <a:off x="6786105" y="1463708"/>
            <a:ext cx="411480" cy="411480"/>
          </a:xfrm>
          <a:prstGeom prst="rect">
            <a:avLst/>
          </a:prstGeom>
        </p:spPr>
      </p:pic>
      <p:pic>
        <p:nvPicPr>
          <p:cNvPr id="45" name="Graphic 44" descr="buildings">
            <a:extLst>
              <a:ext uri="{FF2B5EF4-FFF2-40B4-BE49-F238E27FC236}">
                <a16:creationId xmlns:a16="http://schemas.microsoft.com/office/drawing/2014/main" id="{37674BA9-12FC-7083-C12C-D34B9B2E77ED}"/>
              </a:ext>
            </a:extLst>
          </p:cNvPr>
          <p:cNvPicPr>
            <a:picLocks noChangeAspect="1"/>
          </p:cNvPicPr>
          <p:nvPr userDrawn="1"/>
        </p:nvPicPr>
        <p:blipFill>
          <a:blip r:embed="rId57">
            <a:extLst>
              <a:ext uri="{96DAC541-7B7A-43D3-8B79-37D633B846F1}">
                <asvg:svgBlip xmlns:asvg="http://schemas.microsoft.com/office/drawing/2016/SVG/main" r:embed="rId58"/>
              </a:ext>
            </a:extLst>
          </a:blip>
          <a:srcRect/>
          <a:stretch/>
        </p:blipFill>
        <p:spPr>
          <a:xfrm>
            <a:off x="3700774" y="1463708"/>
            <a:ext cx="411480" cy="411480"/>
          </a:xfrm>
          <a:prstGeom prst="rect">
            <a:avLst/>
          </a:prstGeom>
        </p:spPr>
      </p:pic>
      <p:pic>
        <p:nvPicPr>
          <p:cNvPr id="46" name="Graphic 45" descr="flag">
            <a:extLst>
              <a:ext uri="{FF2B5EF4-FFF2-40B4-BE49-F238E27FC236}">
                <a16:creationId xmlns:a16="http://schemas.microsoft.com/office/drawing/2014/main" id="{45D56C99-FDC2-7FAD-C85E-04813B73B7D4}"/>
              </a:ext>
            </a:extLst>
          </p:cNvPr>
          <p:cNvPicPr>
            <a:picLocks noChangeAspect="1"/>
          </p:cNvPicPr>
          <p:nvPr userDrawn="1"/>
        </p:nvPicPr>
        <p:blipFill>
          <a:blip r:embed="rId59">
            <a:extLst>
              <a:ext uri="{96DAC541-7B7A-43D3-8B79-37D633B846F1}">
                <asvg:svgBlip xmlns:asvg="http://schemas.microsoft.com/office/drawing/2016/SVG/main" r:embed="rId60"/>
              </a:ext>
            </a:extLst>
          </a:blip>
          <a:srcRect/>
          <a:stretch/>
        </p:blipFill>
        <p:spPr>
          <a:xfrm>
            <a:off x="9899545" y="1463708"/>
            <a:ext cx="411480" cy="411480"/>
          </a:xfrm>
          <a:prstGeom prst="rect">
            <a:avLst/>
          </a:prstGeom>
        </p:spPr>
      </p:pic>
      <p:pic>
        <p:nvPicPr>
          <p:cNvPr id="47" name="Graphic 46" descr="paper plane">
            <a:extLst>
              <a:ext uri="{FF2B5EF4-FFF2-40B4-BE49-F238E27FC236}">
                <a16:creationId xmlns:a16="http://schemas.microsoft.com/office/drawing/2014/main" id="{C70109F6-A7BF-96BC-5BA1-2FB35C6D9ED6}"/>
              </a:ext>
            </a:extLst>
          </p:cNvPr>
          <p:cNvPicPr>
            <a:picLocks noChangeAspect="1"/>
          </p:cNvPicPr>
          <p:nvPr userDrawn="1"/>
        </p:nvPicPr>
        <p:blipFill>
          <a:blip r:embed="rId61">
            <a:extLst>
              <a:ext uri="{96DAC541-7B7A-43D3-8B79-37D633B846F1}">
                <asvg:svgBlip xmlns:asvg="http://schemas.microsoft.com/office/drawing/2016/SVG/main" r:embed="rId62"/>
              </a:ext>
            </a:extLst>
          </a:blip>
          <a:srcRect/>
          <a:stretch/>
        </p:blipFill>
        <p:spPr>
          <a:xfrm>
            <a:off x="11004968" y="1463708"/>
            <a:ext cx="411480" cy="411480"/>
          </a:xfrm>
          <a:prstGeom prst="rect">
            <a:avLst/>
          </a:prstGeom>
        </p:spPr>
      </p:pic>
      <p:pic>
        <p:nvPicPr>
          <p:cNvPr id="48" name="Graphic 47" descr="strategy">
            <a:extLst>
              <a:ext uri="{FF2B5EF4-FFF2-40B4-BE49-F238E27FC236}">
                <a16:creationId xmlns:a16="http://schemas.microsoft.com/office/drawing/2014/main" id="{97591D90-C9C4-A601-EDAB-01FF2AE39004}"/>
              </a:ext>
            </a:extLst>
          </p:cNvPr>
          <p:cNvPicPr>
            <a:picLocks noChangeAspect="1"/>
          </p:cNvPicPr>
          <p:nvPr userDrawn="1"/>
        </p:nvPicPr>
        <p:blipFill>
          <a:blip r:embed="rId63">
            <a:extLst>
              <a:ext uri="{96DAC541-7B7A-43D3-8B79-37D633B846F1}">
                <asvg:svgBlip xmlns:asvg="http://schemas.microsoft.com/office/drawing/2016/SVG/main" r:embed="rId64"/>
              </a:ext>
            </a:extLst>
          </a:blip>
          <a:srcRect/>
          <a:stretch/>
        </p:blipFill>
        <p:spPr>
          <a:xfrm>
            <a:off x="9380329" y="1463708"/>
            <a:ext cx="411480" cy="411480"/>
          </a:xfrm>
          <a:prstGeom prst="rect">
            <a:avLst/>
          </a:prstGeom>
        </p:spPr>
      </p:pic>
      <p:pic>
        <p:nvPicPr>
          <p:cNvPr id="49" name="Graphic 48" descr="pin">
            <a:extLst>
              <a:ext uri="{FF2B5EF4-FFF2-40B4-BE49-F238E27FC236}">
                <a16:creationId xmlns:a16="http://schemas.microsoft.com/office/drawing/2014/main" id="{C920E071-B7F8-75A4-227E-CFD6C8F399D1}"/>
              </a:ext>
            </a:extLst>
          </p:cNvPr>
          <p:cNvPicPr>
            <a:picLocks noChangeAspect="1"/>
          </p:cNvPicPr>
          <p:nvPr userDrawn="1"/>
        </p:nvPicPr>
        <p:blipFill>
          <a:blip r:embed="rId65">
            <a:extLst>
              <a:ext uri="{96DAC541-7B7A-43D3-8B79-37D633B846F1}">
                <asvg:svgBlip xmlns:asvg="http://schemas.microsoft.com/office/drawing/2016/SVG/main" r:embed="rId66"/>
              </a:ext>
            </a:extLst>
          </a:blip>
          <a:srcRect/>
          <a:stretch/>
        </p:blipFill>
        <p:spPr>
          <a:xfrm>
            <a:off x="10418761" y="1463708"/>
            <a:ext cx="411480" cy="411480"/>
          </a:xfrm>
          <a:prstGeom prst="rect">
            <a:avLst/>
          </a:prstGeom>
        </p:spPr>
      </p:pic>
      <p:pic>
        <p:nvPicPr>
          <p:cNvPr id="50" name="Graphic 49" descr="process">
            <a:extLst>
              <a:ext uri="{FF2B5EF4-FFF2-40B4-BE49-F238E27FC236}">
                <a16:creationId xmlns:a16="http://schemas.microsoft.com/office/drawing/2014/main" id="{574C6CD9-5287-D759-912A-FB23874316D9}"/>
              </a:ext>
            </a:extLst>
          </p:cNvPr>
          <p:cNvPicPr>
            <a:picLocks noChangeAspect="1"/>
          </p:cNvPicPr>
          <p:nvPr userDrawn="1"/>
        </p:nvPicPr>
        <p:blipFill>
          <a:blip r:embed="rId67">
            <a:extLst>
              <a:ext uri="{96DAC541-7B7A-43D3-8B79-37D633B846F1}">
                <asvg:svgBlip xmlns:asvg="http://schemas.microsoft.com/office/drawing/2016/SVG/main" r:embed="rId68"/>
              </a:ext>
            </a:extLst>
          </a:blip>
          <a:srcRect/>
          <a:stretch/>
        </p:blipFill>
        <p:spPr>
          <a:xfrm>
            <a:off x="4195504" y="1463708"/>
            <a:ext cx="411480" cy="411480"/>
          </a:xfrm>
          <a:prstGeom prst="rect">
            <a:avLst/>
          </a:prstGeom>
        </p:spPr>
      </p:pic>
      <p:pic>
        <p:nvPicPr>
          <p:cNvPr id="51" name="Graphic 50" descr="products">
            <a:extLst>
              <a:ext uri="{FF2B5EF4-FFF2-40B4-BE49-F238E27FC236}">
                <a16:creationId xmlns:a16="http://schemas.microsoft.com/office/drawing/2014/main" id="{5A7D84E9-A8E5-2493-8852-A8D9FA1C6AB7}"/>
              </a:ext>
            </a:extLst>
          </p:cNvPr>
          <p:cNvPicPr>
            <a:picLocks noChangeAspect="1"/>
          </p:cNvPicPr>
          <p:nvPr userDrawn="1"/>
        </p:nvPicPr>
        <p:blipFill>
          <a:blip r:embed="rId69">
            <a:extLst>
              <a:ext uri="{96DAC541-7B7A-43D3-8B79-37D633B846F1}">
                <asvg:svgBlip xmlns:asvg="http://schemas.microsoft.com/office/drawing/2016/SVG/main" r:embed="rId70"/>
              </a:ext>
            </a:extLst>
          </a:blip>
          <a:srcRect/>
          <a:stretch/>
        </p:blipFill>
        <p:spPr>
          <a:xfrm>
            <a:off x="7304950" y="1463708"/>
            <a:ext cx="411480" cy="411480"/>
          </a:xfrm>
          <a:prstGeom prst="rect">
            <a:avLst/>
          </a:prstGeom>
        </p:spPr>
      </p:pic>
      <p:pic>
        <p:nvPicPr>
          <p:cNvPr id="52" name="Graphic 51" descr="sales">
            <a:extLst>
              <a:ext uri="{FF2B5EF4-FFF2-40B4-BE49-F238E27FC236}">
                <a16:creationId xmlns:a16="http://schemas.microsoft.com/office/drawing/2014/main" id="{1F3BF09D-ADDF-555D-F4F9-FE797B9BD63D}"/>
              </a:ext>
            </a:extLst>
          </p:cNvPr>
          <p:cNvPicPr>
            <a:picLocks noChangeAspect="1"/>
          </p:cNvPicPr>
          <p:nvPr userDrawn="1"/>
        </p:nvPicPr>
        <p:blipFill>
          <a:blip r:embed="rId71">
            <a:extLst>
              <a:ext uri="{96DAC541-7B7A-43D3-8B79-37D633B846F1}">
                <asvg:svgBlip xmlns:asvg="http://schemas.microsoft.com/office/drawing/2016/SVG/main" r:embed="rId72"/>
              </a:ext>
            </a:extLst>
          </a:blip>
          <a:srcRect/>
          <a:stretch/>
        </p:blipFill>
        <p:spPr>
          <a:xfrm>
            <a:off x="7823671" y="1463708"/>
            <a:ext cx="411480" cy="411480"/>
          </a:xfrm>
          <a:prstGeom prst="rect">
            <a:avLst/>
          </a:prstGeom>
        </p:spPr>
      </p:pic>
      <p:pic>
        <p:nvPicPr>
          <p:cNvPr id="53" name="Graphic 52" descr="protractor">
            <a:extLst>
              <a:ext uri="{FF2B5EF4-FFF2-40B4-BE49-F238E27FC236}">
                <a16:creationId xmlns:a16="http://schemas.microsoft.com/office/drawing/2014/main" id="{E33F8F88-9FDC-586D-559F-938EBBECC1AA}"/>
              </a:ext>
            </a:extLst>
          </p:cNvPr>
          <p:cNvPicPr>
            <a:picLocks noChangeAspect="1"/>
          </p:cNvPicPr>
          <p:nvPr userDrawn="1"/>
        </p:nvPicPr>
        <p:blipFill>
          <a:blip r:embed="rId73">
            <a:extLst>
              <a:ext uri="{96DAC541-7B7A-43D3-8B79-37D633B846F1}">
                <asvg:svgBlip xmlns:asvg="http://schemas.microsoft.com/office/drawing/2016/SVG/main" r:embed="rId74"/>
              </a:ext>
            </a:extLst>
          </a:blip>
          <a:srcRect/>
          <a:stretch/>
        </p:blipFill>
        <p:spPr>
          <a:xfrm>
            <a:off x="8342392" y="1463708"/>
            <a:ext cx="411480" cy="411480"/>
          </a:xfrm>
          <a:prstGeom prst="rect">
            <a:avLst/>
          </a:prstGeom>
        </p:spPr>
      </p:pic>
      <p:pic>
        <p:nvPicPr>
          <p:cNvPr id="54" name="Graphic 53" descr="puzzle">
            <a:extLst>
              <a:ext uri="{FF2B5EF4-FFF2-40B4-BE49-F238E27FC236}">
                <a16:creationId xmlns:a16="http://schemas.microsoft.com/office/drawing/2014/main" id="{9775D9E9-06B1-A65A-CFA6-7AD2EAC571CF}"/>
              </a:ext>
            </a:extLst>
          </p:cNvPr>
          <p:cNvPicPr>
            <a:picLocks noChangeAspect="1"/>
          </p:cNvPicPr>
          <p:nvPr userDrawn="1"/>
        </p:nvPicPr>
        <p:blipFill>
          <a:blip r:embed="rId75">
            <a:extLst>
              <a:ext uri="{96DAC541-7B7A-43D3-8B79-37D633B846F1}">
                <asvg:svgBlip xmlns:asvg="http://schemas.microsoft.com/office/drawing/2016/SVG/main" r:embed="rId76"/>
              </a:ext>
            </a:extLst>
          </a:blip>
          <a:srcRect/>
          <a:stretch/>
        </p:blipFill>
        <p:spPr>
          <a:xfrm>
            <a:off x="8861113" y="1463708"/>
            <a:ext cx="411480" cy="411480"/>
          </a:xfrm>
          <a:prstGeom prst="rect">
            <a:avLst/>
          </a:prstGeom>
        </p:spPr>
      </p:pic>
      <p:pic>
        <p:nvPicPr>
          <p:cNvPr id="55" name="Graphic 54" descr="phishing">
            <a:extLst>
              <a:ext uri="{FF2B5EF4-FFF2-40B4-BE49-F238E27FC236}">
                <a16:creationId xmlns:a16="http://schemas.microsoft.com/office/drawing/2014/main" id="{C7032838-F2C2-6B12-4038-87000F73631E}"/>
              </a:ext>
            </a:extLst>
          </p:cNvPr>
          <p:cNvPicPr>
            <a:picLocks noChangeAspect="1"/>
          </p:cNvPicPr>
          <p:nvPr userDrawn="1"/>
        </p:nvPicPr>
        <p:blipFill>
          <a:blip r:embed="rId77">
            <a:extLst>
              <a:ext uri="{96DAC541-7B7A-43D3-8B79-37D633B846F1}">
                <asvg:svgBlip xmlns:asvg="http://schemas.microsoft.com/office/drawing/2016/SVG/main" r:embed="rId78"/>
              </a:ext>
            </a:extLst>
          </a:blip>
          <a:srcRect/>
          <a:stretch/>
        </p:blipFill>
        <p:spPr>
          <a:xfrm>
            <a:off x="4222502" y="5991110"/>
            <a:ext cx="411480" cy="411480"/>
          </a:xfrm>
          <a:prstGeom prst="rect">
            <a:avLst/>
          </a:prstGeom>
        </p:spPr>
      </p:pic>
      <p:pic>
        <p:nvPicPr>
          <p:cNvPr id="56" name="Graphic 55" descr="information">
            <a:extLst>
              <a:ext uri="{FF2B5EF4-FFF2-40B4-BE49-F238E27FC236}">
                <a16:creationId xmlns:a16="http://schemas.microsoft.com/office/drawing/2014/main" id="{30BCAC02-0318-B478-560F-314534CED14E}"/>
              </a:ext>
            </a:extLst>
          </p:cNvPr>
          <p:cNvPicPr>
            <a:picLocks noChangeAspect="1"/>
          </p:cNvPicPr>
          <p:nvPr userDrawn="1"/>
        </p:nvPicPr>
        <p:blipFill>
          <a:blip r:embed="rId79">
            <a:extLst>
              <a:ext uri="{96DAC541-7B7A-43D3-8B79-37D633B846F1}">
                <asvg:svgBlip xmlns:asvg="http://schemas.microsoft.com/office/drawing/2016/SVG/main" r:embed="rId80"/>
              </a:ext>
            </a:extLst>
          </a:blip>
          <a:srcRect/>
          <a:stretch/>
        </p:blipFill>
        <p:spPr>
          <a:xfrm>
            <a:off x="4744230" y="5991110"/>
            <a:ext cx="411480" cy="411480"/>
          </a:xfrm>
          <a:prstGeom prst="rect">
            <a:avLst/>
          </a:prstGeom>
        </p:spPr>
      </p:pic>
      <p:pic>
        <p:nvPicPr>
          <p:cNvPr id="57" name="Graphic 56" descr="link">
            <a:extLst>
              <a:ext uri="{FF2B5EF4-FFF2-40B4-BE49-F238E27FC236}">
                <a16:creationId xmlns:a16="http://schemas.microsoft.com/office/drawing/2014/main" id="{18F75A02-D6F5-FCE9-4033-288A472BA9B9}"/>
              </a:ext>
            </a:extLst>
          </p:cNvPr>
          <p:cNvPicPr>
            <a:picLocks noChangeAspect="1"/>
          </p:cNvPicPr>
          <p:nvPr userDrawn="1"/>
        </p:nvPicPr>
        <p:blipFill>
          <a:blip r:embed="rId81">
            <a:extLst>
              <a:ext uri="{96DAC541-7B7A-43D3-8B79-37D633B846F1}">
                <asvg:svgBlip xmlns:asvg="http://schemas.microsoft.com/office/drawing/2016/SVG/main" r:embed="rId82"/>
              </a:ext>
            </a:extLst>
          </a:blip>
          <a:srcRect/>
          <a:stretch/>
        </p:blipFill>
        <p:spPr>
          <a:xfrm>
            <a:off x="5787686" y="5991110"/>
            <a:ext cx="411480" cy="411480"/>
          </a:xfrm>
          <a:prstGeom prst="rect">
            <a:avLst/>
          </a:prstGeom>
        </p:spPr>
      </p:pic>
      <p:pic>
        <p:nvPicPr>
          <p:cNvPr id="58" name="Graphic 57" descr="question">
            <a:extLst>
              <a:ext uri="{FF2B5EF4-FFF2-40B4-BE49-F238E27FC236}">
                <a16:creationId xmlns:a16="http://schemas.microsoft.com/office/drawing/2014/main" id="{8071A58C-740A-4E48-BA9D-3DE2043CD440}"/>
              </a:ext>
            </a:extLst>
          </p:cNvPr>
          <p:cNvPicPr>
            <a:picLocks noChangeAspect="1"/>
          </p:cNvPicPr>
          <p:nvPr userDrawn="1"/>
        </p:nvPicPr>
        <p:blipFill>
          <a:blip r:embed="rId83">
            <a:extLst>
              <a:ext uri="{96DAC541-7B7A-43D3-8B79-37D633B846F1}">
                <asvg:svgBlip xmlns:asvg="http://schemas.microsoft.com/office/drawing/2016/SVG/main" r:embed="rId84"/>
              </a:ext>
            </a:extLst>
          </a:blip>
          <a:srcRect/>
          <a:stretch/>
        </p:blipFill>
        <p:spPr>
          <a:xfrm>
            <a:off x="5265958" y="5991110"/>
            <a:ext cx="411480" cy="411480"/>
          </a:xfrm>
          <a:prstGeom prst="rect">
            <a:avLst/>
          </a:prstGeom>
        </p:spPr>
      </p:pic>
      <p:pic>
        <p:nvPicPr>
          <p:cNvPr id="59" name="Graphic 58" descr="warning">
            <a:extLst>
              <a:ext uri="{FF2B5EF4-FFF2-40B4-BE49-F238E27FC236}">
                <a16:creationId xmlns:a16="http://schemas.microsoft.com/office/drawing/2014/main" id="{FC3DE89F-4B3A-61A7-EF0F-4DAE2017D24D}"/>
              </a:ext>
            </a:extLst>
          </p:cNvPr>
          <p:cNvPicPr>
            <a:picLocks noChangeAspect="1"/>
          </p:cNvPicPr>
          <p:nvPr userDrawn="1"/>
        </p:nvPicPr>
        <p:blipFill>
          <a:blip r:embed="rId85">
            <a:extLst>
              <a:ext uri="{96DAC541-7B7A-43D3-8B79-37D633B846F1}">
                <asvg:svgBlip xmlns:asvg="http://schemas.microsoft.com/office/drawing/2016/SVG/main" r:embed="rId86"/>
              </a:ext>
            </a:extLst>
          </a:blip>
          <a:srcRect/>
          <a:stretch/>
        </p:blipFill>
        <p:spPr>
          <a:xfrm>
            <a:off x="6309414" y="5991110"/>
            <a:ext cx="411480" cy="411480"/>
          </a:xfrm>
          <a:prstGeom prst="rect">
            <a:avLst/>
          </a:prstGeom>
        </p:spPr>
      </p:pic>
      <p:pic>
        <p:nvPicPr>
          <p:cNvPr id="60" name="Graphic 59" descr="back">
            <a:extLst>
              <a:ext uri="{FF2B5EF4-FFF2-40B4-BE49-F238E27FC236}">
                <a16:creationId xmlns:a16="http://schemas.microsoft.com/office/drawing/2014/main" id="{73BA2EAD-B732-1594-A91F-BBE4292F3F0D}"/>
              </a:ext>
            </a:extLst>
          </p:cNvPr>
          <p:cNvPicPr>
            <a:picLocks noChangeAspect="1"/>
          </p:cNvPicPr>
          <p:nvPr userDrawn="1"/>
        </p:nvPicPr>
        <p:blipFill>
          <a:blip r:embed="rId87">
            <a:extLst>
              <a:ext uri="{96DAC541-7B7A-43D3-8B79-37D633B846F1}">
                <asvg:svgBlip xmlns:asvg="http://schemas.microsoft.com/office/drawing/2016/SVG/main" r:embed="rId88"/>
              </a:ext>
            </a:extLst>
          </a:blip>
          <a:srcRect/>
          <a:stretch/>
        </p:blipFill>
        <p:spPr>
          <a:xfrm>
            <a:off x="5238960" y="5425183"/>
            <a:ext cx="411480" cy="411480"/>
          </a:xfrm>
          <a:prstGeom prst="rect">
            <a:avLst/>
          </a:prstGeom>
        </p:spPr>
      </p:pic>
      <p:pic>
        <p:nvPicPr>
          <p:cNvPr id="61" name="Graphic 60" descr="arrrow down">
            <a:extLst>
              <a:ext uri="{FF2B5EF4-FFF2-40B4-BE49-F238E27FC236}">
                <a16:creationId xmlns:a16="http://schemas.microsoft.com/office/drawing/2014/main" id="{240EB784-F385-04C0-3465-19C0F2F82188}"/>
              </a:ext>
            </a:extLst>
          </p:cNvPr>
          <p:cNvPicPr>
            <a:picLocks noChangeAspect="1"/>
          </p:cNvPicPr>
          <p:nvPr userDrawn="1"/>
        </p:nvPicPr>
        <p:blipFill>
          <a:blip r:embed="rId89">
            <a:extLst>
              <a:ext uri="{96DAC541-7B7A-43D3-8B79-37D633B846F1}">
                <asvg:svgBlip xmlns:asvg="http://schemas.microsoft.com/office/drawing/2016/SVG/main" r:embed="rId90"/>
              </a:ext>
            </a:extLst>
          </a:blip>
          <a:srcRect/>
          <a:stretch/>
        </p:blipFill>
        <p:spPr>
          <a:xfrm>
            <a:off x="6282416" y="5425183"/>
            <a:ext cx="411480" cy="411480"/>
          </a:xfrm>
          <a:prstGeom prst="rect">
            <a:avLst/>
          </a:prstGeom>
        </p:spPr>
      </p:pic>
      <p:pic>
        <p:nvPicPr>
          <p:cNvPr id="62" name="Graphic 61" descr="forward">
            <a:extLst>
              <a:ext uri="{FF2B5EF4-FFF2-40B4-BE49-F238E27FC236}">
                <a16:creationId xmlns:a16="http://schemas.microsoft.com/office/drawing/2014/main" id="{4F3E1021-8222-D94D-2BA6-31CE84FBF0CC}"/>
              </a:ext>
            </a:extLst>
          </p:cNvPr>
          <p:cNvPicPr>
            <a:picLocks noChangeAspect="1"/>
          </p:cNvPicPr>
          <p:nvPr userDrawn="1"/>
        </p:nvPicPr>
        <p:blipFill>
          <a:blip r:embed="rId91">
            <a:extLst>
              <a:ext uri="{96DAC541-7B7A-43D3-8B79-37D633B846F1}">
                <asvg:svgBlip xmlns:asvg="http://schemas.microsoft.com/office/drawing/2016/SVG/main" r:embed="rId92"/>
              </a:ext>
            </a:extLst>
          </a:blip>
          <a:srcRect/>
          <a:stretch/>
        </p:blipFill>
        <p:spPr>
          <a:xfrm>
            <a:off x="5760688" y="5425183"/>
            <a:ext cx="411480" cy="411480"/>
          </a:xfrm>
          <a:prstGeom prst="rect">
            <a:avLst/>
          </a:prstGeom>
        </p:spPr>
      </p:pic>
      <p:pic>
        <p:nvPicPr>
          <p:cNvPr id="63" name="Graphic 62" descr="arrow right">
            <a:extLst>
              <a:ext uri="{FF2B5EF4-FFF2-40B4-BE49-F238E27FC236}">
                <a16:creationId xmlns:a16="http://schemas.microsoft.com/office/drawing/2014/main" id="{B7AFC1F7-5909-13A4-2164-F4B9D28404EE}"/>
              </a:ext>
            </a:extLst>
          </p:cNvPr>
          <p:cNvPicPr>
            <a:picLocks noChangeAspect="1"/>
          </p:cNvPicPr>
          <p:nvPr userDrawn="1"/>
        </p:nvPicPr>
        <p:blipFill>
          <a:blip r:embed="rId93">
            <a:extLst>
              <a:ext uri="{96DAC541-7B7A-43D3-8B79-37D633B846F1}">
                <asvg:svgBlip xmlns:asvg="http://schemas.microsoft.com/office/drawing/2016/SVG/main" r:embed="rId94"/>
              </a:ext>
            </a:extLst>
          </a:blip>
          <a:srcRect/>
          <a:stretch/>
        </p:blipFill>
        <p:spPr>
          <a:xfrm>
            <a:off x="7325872" y="5425183"/>
            <a:ext cx="411480" cy="411480"/>
          </a:xfrm>
          <a:prstGeom prst="rect">
            <a:avLst/>
          </a:prstGeom>
        </p:spPr>
      </p:pic>
      <p:pic>
        <p:nvPicPr>
          <p:cNvPr id="128" name="Graphic 127" descr="arrow up">
            <a:extLst>
              <a:ext uri="{FF2B5EF4-FFF2-40B4-BE49-F238E27FC236}">
                <a16:creationId xmlns:a16="http://schemas.microsoft.com/office/drawing/2014/main" id="{8AB11139-4EBE-D5F9-BE35-8845C4E26553}"/>
              </a:ext>
            </a:extLst>
          </p:cNvPr>
          <p:cNvPicPr>
            <a:picLocks noChangeAspect="1"/>
          </p:cNvPicPr>
          <p:nvPr userDrawn="1"/>
        </p:nvPicPr>
        <p:blipFill>
          <a:blip r:embed="rId95">
            <a:extLst>
              <a:ext uri="{96DAC541-7B7A-43D3-8B79-37D633B846F1}">
                <asvg:svgBlip xmlns:asvg="http://schemas.microsoft.com/office/drawing/2016/SVG/main" r:embed="rId96"/>
              </a:ext>
            </a:extLst>
          </a:blip>
          <a:srcRect/>
          <a:stretch/>
        </p:blipFill>
        <p:spPr>
          <a:xfrm>
            <a:off x="7847600" y="5425183"/>
            <a:ext cx="411480" cy="411480"/>
          </a:xfrm>
          <a:prstGeom prst="rect">
            <a:avLst/>
          </a:prstGeom>
        </p:spPr>
      </p:pic>
      <p:pic>
        <p:nvPicPr>
          <p:cNvPr id="129" name="Graphic 128" descr="multiply">
            <a:extLst>
              <a:ext uri="{FF2B5EF4-FFF2-40B4-BE49-F238E27FC236}">
                <a16:creationId xmlns:a16="http://schemas.microsoft.com/office/drawing/2014/main" id="{D1BE38CB-D261-8B8C-DC14-9D58FF6747DC}"/>
              </a:ext>
            </a:extLst>
          </p:cNvPr>
          <p:cNvPicPr>
            <a:picLocks noChangeAspect="1"/>
          </p:cNvPicPr>
          <p:nvPr userDrawn="1"/>
        </p:nvPicPr>
        <p:blipFill>
          <a:blip r:embed="rId97">
            <a:extLst>
              <a:ext uri="{96DAC541-7B7A-43D3-8B79-37D633B846F1}">
                <asvg:svgBlip xmlns:asvg="http://schemas.microsoft.com/office/drawing/2016/SVG/main" r:embed="rId98"/>
              </a:ext>
            </a:extLst>
          </a:blip>
          <a:srcRect/>
          <a:stretch/>
        </p:blipFill>
        <p:spPr>
          <a:xfrm>
            <a:off x="9412784" y="5425183"/>
            <a:ext cx="411480" cy="411480"/>
          </a:xfrm>
          <a:prstGeom prst="rect">
            <a:avLst/>
          </a:prstGeom>
        </p:spPr>
      </p:pic>
      <p:pic>
        <p:nvPicPr>
          <p:cNvPr id="130" name="Graphic 129" descr="download">
            <a:extLst>
              <a:ext uri="{FF2B5EF4-FFF2-40B4-BE49-F238E27FC236}">
                <a16:creationId xmlns:a16="http://schemas.microsoft.com/office/drawing/2014/main" id="{8F16441A-4AF5-AE69-716A-635AAB862943}"/>
              </a:ext>
            </a:extLst>
          </p:cNvPr>
          <p:cNvPicPr>
            <a:picLocks noChangeAspect="1"/>
          </p:cNvPicPr>
          <p:nvPr userDrawn="1"/>
        </p:nvPicPr>
        <p:blipFill>
          <a:blip r:embed="rId99">
            <a:extLst>
              <a:ext uri="{96DAC541-7B7A-43D3-8B79-37D633B846F1}">
                <asvg:svgBlip xmlns:asvg="http://schemas.microsoft.com/office/drawing/2016/SVG/main" r:embed="rId100"/>
              </a:ext>
            </a:extLst>
          </a:blip>
          <a:srcRect/>
          <a:stretch/>
        </p:blipFill>
        <p:spPr>
          <a:xfrm>
            <a:off x="3700774" y="5991110"/>
            <a:ext cx="411480" cy="411480"/>
          </a:xfrm>
          <a:prstGeom prst="rect">
            <a:avLst/>
          </a:prstGeom>
        </p:spPr>
      </p:pic>
      <p:pic>
        <p:nvPicPr>
          <p:cNvPr id="131" name="Graphic 130" descr="minus">
            <a:extLst>
              <a:ext uri="{FF2B5EF4-FFF2-40B4-BE49-F238E27FC236}">
                <a16:creationId xmlns:a16="http://schemas.microsoft.com/office/drawing/2014/main" id="{0D7F82C2-1451-5D95-2E7B-2D5BA8832829}"/>
              </a:ext>
            </a:extLst>
          </p:cNvPr>
          <p:cNvPicPr>
            <a:picLocks noChangeAspect="1"/>
          </p:cNvPicPr>
          <p:nvPr userDrawn="1"/>
        </p:nvPicPr>
        <p:blipFill>
          <a:blip r:embed="rId101">
            <a:extLst>
              <a:ext uri="{96DAC541-7B7A-43D3-8B79-37D633B846F1}">
                <asvg:svgBlip xmlns:asvg="http://schemas.microsoft.com/office/drawing/2016/SVG/main" r:embed="rId102"/>
              </a:ext>
            </a:extLst>
          </a:blip>
          <a:srcRect/>
          <a:stretch/>
        </p:blipFill>
        <p:spPr>
          <a:xfrm>
            <a:off x="8891056" y="5425183"/>
            <a:ext cx="411480" cy="411480"/>
          </a:xfrm>
          <a:prstGeom prst="rect">
            <a:avLst/>
          </a:prstGeom>
        </p:spPr>
      </p:pic>
      <p:pic>
        <p:nvPicPr>
          <p:cNvPr id="132" name="Graphic 131" descr="menu">
            <a:extLst>
              <a:ext uri="{FF2B5EF4-FFF2-40B4-BE49-F238E27FC236}">
                <a16:creationId xmlns:a16="http://schemas.microsoft.com/office/drawing/2014/main" id="{DBE5B7A2-722A-B9CA-FB88-82DA9D94057A}"/>
              </a:ext>
            </a:extLst>
          </p:cNvPr>
          <p:cNvPicPr>
            <a:picLocks noChangeAspect="1"/>
          </p:cNvPicPr>
          <p:nvPr userDrawn="1"/>
        </p:nvPicPr>
        <p:blipFill>
          <a:blip r:embed="rId103">
            <a:extLst>
              <a:ext uri="{96DAC541-7B7A-43D3-8B79-37D633B846F1}">
                <asvg:svgBlip xmlns:asvg="http://schemas.microsoft.com/office/drawing/2016/SVG/main" r:embed="rId104"/>
              </a:ext>
            </a:extLst>
          </a:blip>
          <a:srcRect/>
          <a:stretch/>
        </p:blipFill>
        <p:spPr>
          <a:xfrm>
            <a:off x="9934512" y="5425183"/>
            <a:ext cx="411480" cy="411480"/>
          </a:xfrm>
          <a:prstGeom prst="rect">
            <a:avLst/>
          </a:prstGeom>
        </p:spPr>
      </p:pic>
      <p:pic>
        <p:nvPicPr>
          <p:cNvPr id="133" name="Graphic 132" descr="new window">
            <a:extLst>
              <a:ext uri="{FF2B5EF4-FFF2-40B4-BE49-F238E27FC236}">
                <a16:creationId xmlns:a16="http://schemas.microsoft.com/office/drawing/2014/main" id="{1AF6C7AD-B942-6468-16EF-493958DC5402}"/>
              </a:ext>
            </a:extLst>
          </p:cNvPr>
          <p:cNvPicPr>
            <a:picLocks noChangeAspect="1"/>
          </p:cNvPicPr>
          <p:nvPr userDrawn="1"/>
        </p:nvPicPr>
        <p:blipFill>
          <a:blip r:embed="rId105">
            <a:extLst>
              <a:ext uri="{96DAC541-7B7A-43D3-8B79-37D633B846F1}">
                <asvg:svgBlip xmlns:asvg="http://schemas.microsoft.com/office/drawing/2016/SVG/main" r:embed="rId106"/>
              </a:ext>
            </a:extLst>
          </a:blip>
          <a:srcRect/>
          <a:stretch/>
        </p:blipFill>
        <p:spPr>
          <a:xfrm>
            <a:off x="10977968" y="5425183"/>
            <a:ext cx="411480" cy="411480"/>
          </a:xfrm>
          <a:prstGeom prst="rect">
            <a:avLst/>
          </a:prstGeom>
        </p:spPr>
      </p:pic>
      <p:pic>
        <p:nvPicPr>
          <p:cNvPr id="134" name="Graphic 133" descr="reload">
            <a:extLst>
              <a:ext uri="{FF2B5EF4-FFF2-40B4-BE49-F238E27FC236}">
                <a16:creationId xmlns:a16="http://schemas.microsoft.com/office/drawing/2014/main" id="{6191BD3F-A1A4-682B-0A95-CEBC29846E65}"/>
              </a:ext>
            </a:extLst>
          </p:cNvPr>
          <p:cNvPicPr>
            <a:picLocks noChangeAspect="1"/>
          </p:cNvPicPr>
          <p:nvPr userDrawn="1"/>
        </p:nvPicPr>
        <p:blipFill>
          <a:blip r:embed="rId107">
            <a:extLst>
              <a:ext uri="{96DAC541-7B7A-43D3-8B79-37D633B846F1}">
                <asvg:svgBlip xmlns:asvg="http://schemas.microsoft.com/office/drawing/2016/SVG/main" r:embed="rId108"/>
              </a:ext>
            </a:extLst>
          </a:blip>
          <a:srcRect/>
          <a:stretch/>
        </p:blipFill>
        <p:spPr>
          <a:xfrm>
            <a:off x="4717232" y="5425183"/>
            <a:ext cx="411480" cy="411480"/>
          </a:xfrm>
          <a:prstGeom prst="rect">
            <a:avLst/>
          </a:prstGeom>
        </p:spPr>
      </p:pic>
      <p:pic>
        <p:nvPicPr>
          <p:cNvPr id="135" name="Graphic 134" descr="tick">
            <a:extLst>
              <a:ext uri="{FF2B5EF4-FFF2-40B4-BE49-F238E27FC236}">
                <a16:creationId xmlns:a16="http://schemas.microsoft.com/office/drawing/2014/main" id="{EA9C5C8D-FB65-DDD7-831C-CDAB498B542D}"/>
              </a:ext>
            </a:extLst>
          </p:cNvPr>
          <p:cNvPicPr>
            <a:picLocks noChangeAspect="1"/>
          </p:cNvPicPr>
          <p:nvPr userDrawn="1"/>
        </p:nvPicPr>
        <p:blipFill>
          <a:blip r:embed="rId109">
            <a:extLst>
              <a:ext uri="{96DAC541-7B7A-43D3-8B79-37D633B846F1}">
                <asvg:svgBlip xmlns:asvg="http://schemas.microsoft.com/office/drawing/2016/SVG/main" r:embed="rId110"/>
              </a:ext>
            </a:extLst>
          </a:blip>
          <a:srcRect/>
          <a:stretch/>
        </p:blipFill>
        <p:spPr>
          <a:xfrm>
            <a:off x="4195504" y="5443744"/>
            <a:ext cx="411480" cy="411480"/>
          </a:xfrm>
          <a:prstGeom prst="rect">
            <a:avLst/>
          </a:prstGeom>
        </p:spPr>
      </p:pic>
      <p:pic>
        <p:nvPicPr>
          <p:cNvPr id="136" name="Graphic 135" descr="plus">
            <a:extLst>
              <a:ext uri="{FF2B5EF4-FFF2-40B4-BE49-F238E27FC236}">
                <a16:creationId xmlns:a16="http://schemas.microsoft.com/office/drawing/2014/main" id="{CB6AD463-16A1-BA1F-55FD-8CAE5BB1149B}"/>
              </a:ext>
            </a:extLst>
          </p:cNvPr>
          <p:cNvPicPr>
            <a:picLocks noChangeAspect="1"/>
          </p:cNvPicPr>
          <p:nvPr userDrawn="1"/>
        </p:nvPicPr>
        <p:blipFill>
          <a:blip r:embed="rId111">
            <a:extLst>
              <a:ext uri="{96DAC541-7B7A-43D3-8B79-37D633B846F1}">
                <asvg:svgBlip xmlns:asvg="http://schemas.microsoft.com/office/drawing/2016/SVG/main" r:embed="rId112"/>
              </a:ext>
            </a:extLst>
          </a:blip>
          <a:srcRect/>
          <a:stretch/>
        </p:blipFill>
        <p:spPr>
          <a:xfrm>
            <a:off x="8369328" y="5425183"/>
            <a:ext cx="411480" cy="411480"/>
          </a:xfrm>
          <a:prstGeom prst="rect">
            <a:avLst/>
          </a:prstGeom>
        </p:spPr>
      </p:pic>
      <p:pic>
        <p:nvPicPr>
          <p:cNvPr id="137" name="Graphic 136" descr="wifi">
            <a:extLst>
              <a:ext uri="{FF2B5EF4-FFF2-40B4-BE49-F238E27FC236}">
                <a16:creationId xmlns:a16="http://schemas.microsoft.com/office/drawing/2014/main" id="{5E63B689-1042-0237-3292-E7494398413D}"/>
              </a:ext>
            </a:extLst>
          </p:cNvPr>
          <p:cNvPicPr>
            <a:picLocks noChangeAspect="1"/>
          </p:cNvPicPr>
          <p:nvPr userDrawn="1"/>
        </p:nvPicPr>
        <p:blipFill>
          <a:blip r:embed="rId113">
            <a:extLst>
              <a:ext uri="{96DAC541-7B7A-43D3-8B79-37D633B846F1}">
                <asvg:svgBlip xmlns:asvg="http://schemas.microsoft.com/office/drawing/2016/SVG/main" r:embed="rId114"/>
              </a:ext>
            </a:extLst>
          </a:blip>
          <a:srcRect/>
          <a:stretch/>
        </p:blipFill>
        <p:spPr>
          <a:xfrm>
            <a:off x="10456240" y="5425183"/>
            <a:ext cx="411480" cy="411480"/>
          </a:xfrm>
          <a:prstGeom prst="rect">
            <a:avLst/>
          </a:prstGeom>
        </p:spPr>
      </p:pic>
      <p:pic>
        <p:nvPicPr>
          <p:cNvPr id="138" name="Graphic 137" descr="arrow left">
            <a:extLst>
              <a:ext uri="{FF2B5EF4-FFF2-40B4-BE49-F238E27FC236}">
                <a16:creationId xmlns:a16="http://schemas.microsoft.com/office/drawing/2014/main" id="{DF0D39FA-84CD-8597-7079-390C03D9ABE9}"/>
              </a:ext>
            </a:extLst>
          </p:cNvPr>
          <p:cNvPicPr>
            <a:picLocks noChangeAspect="1"/>
          </p:cNvPicPr>
          <p:nvPr userDrawn="1"/>
        </p:nvPicPr>
        <p:blipFill>
          <a:blip r:embed="rId115">
            <a:extLst>
              <a:ext uri="{96DAC541-7B7A-43D3-8B79-37D633B846F1}">
                <asvg:svgBlip xmlns:asvg="http://schemas.microsoft.com/office/drawing/2016/SVG/main" r:embed="rId116"/>
              </a:ext>
            </a:extLst>
          </a:blip>
          <a:srcRect/>
          <a:stretch/>
        </p:blipFill>
        <p:spPr>
          <a:xfrm>
            <a:off x="6804144" y="5425183"/>
            <a:ext cx="411480" cy="411480"/>
          </a:xfrm>
          <a:prstGeom prst="rect">
            <a:avLst/>
          </a:prstGeom>
        </p:spPr>
      </p:pic>
      <p:pic>
        <p:nvPicPr>
          <p:cNvPr id="139" name="Graphic 138" descr="zip folder">
            <a:extLst>
              <a:ext uri="{FF2B5EF4-FFF2-40B4-BE49-F238E27FC236}">
                <a16:creationId xmlns:a16="http://schemas.microsoft.com/office/drawing/2014/main" id="{4DAE2BF6-CC46-23BB-46C3-B85084E6DE1C}"/>
              </a:ext>
            </a:extLst>
          </p:cNvPr>
          <p:cNvPicPr>
            <a:picLocks noChangeAspect="1"/>
          </p:cNvPicPr>
          <p:nvPr userDrawn="1"/>
        </p:nvPicPr>
        <p:blipFill>
          <a:blip r:embed="rId117">
            <a:extLst>
              <a:ext uri="{96DAC541-7B7A-43D3-8B79-37D633B846F1}">
                <asvg:svgBlip xmlns:asvg="http://schemas.microsoft.com/office/drawing/2016/SVG/main" r:embed="rId118"/>
              </a:ext>
            </a:extLst>
          </a:blip>
          <a:srcRect/>
          <a:stretch/>
        </p:blipFill>
        <p:spPr>
          <a:xfrm>
            <a:off x="6309414" y="4859258"/>
            <a:ext cx="411480" cy="411480"/>
          </a:xfrm>
          <a:prstGeom prst="rect">
            <a:avLst/>
          </a:prstGeom>
        </p:spPr>
      </p:pic>
      <p:pic>
        <p:nvPicPr>
          <p:cNvPr id="140" name="Graphic 139" descr="chatbot">
            <a:extLst>
              <a:ext uri="{FF2B5EF4-FFF2-40B4-BE49-F238E27FC236}">
                <a16:creationId xmlns:a16="http://schemas.microsoft.com/office/drawing/2014/main" id="{1E42FBB9-8640-3107-EEDB-4B3337A5EB22}"/>
              </a:ext>
            </a:extLst>
          </p:cNvPr>
          <p:cNvPicPr>
            <a:picLocks noChangeAspect="1"/>
          </p:cNvPicPr>
          <p:nvPr userDrawn="1"/>
        </p:nvPicPr>
        <p:blipFill>
          <a:blip r:embed="rId119">
            <a:extLst>
              <a:ext uri="{96DAC541-7B7A-43D3-8B79-37D633B846F1}">
                <asvg:svgBlip xmlns:asvg="http://schemas.microsoft.com/office/drawing/2016/SVG/main" r:embed="rId120"/>
              </a:ext>
            </a:extLst>
          </a:blip>
          <a:srcRect/>
          <a:stretch/>
        </p:blipFill>
        <p:spPr>
          <a:xfrm>
            <a:off x="5265958" y="4859258"/>
            <a:ext cx="411480" cy="411480"/>
          </a:xfrm>
          <a:prstGeom prst="rect">
            <a:avLst/>
          </a:prstGeom>
        </p:spPr>
      </p:pic>
      <p:pic>
        <p:nvPicPr>
          <p:cNvPr id="141" name="Graphic 140" descr="back exit">
            <a:extLst>
              <a:ext uri="{FF2B5EF4-FFF2-40B4-BE49-F238E27FC236}">
                <a16:creationId xmlns:a16="http://schemas.microsoft.com/office/drawing/2014/main" id="{88746378-DA4E-B887-7DEE-05D9CB13DF39}"/>
              </a:ext>
            </a:extLst>
          </p:cNvPr>
          <p:cNvPicPr>
            <a:picLocks noChangeAspect="1"/>
          </p:cNvPicPr>
          <p:nvPr userDrawn="1"/>
        </p:nvPicPr>
        <p:blipFill>
          <a:blip r:embed="rId121">
            <a:extLst>
              <a:ext uri="{96DAC541-7B7A-43D3-8B79-37D633B846F1}">
                <asvg:svgBlip xmlns:asvg="http://schemas.microsoft.com/office/drawing/2016/SVG/main" r:embed="rId122"/>
              </a:ext>
            </a:extLst>
          </a:blip>
          <a:srcRect/>
          <a:stretch/>
        </p:blipFill>
        <p:spPr>
          <a:xfrm>
            <a:off x="3633273" y="5425183"/>
            <a:ext cx="411480" cy="411480"/>
          </a:xfrm>
          <a:prstGeom prst="rect">
            <a:avLst/>
          </a:prstGeom>
        </p:spPr>
      </p:pic>
      <p:pic>
        <p:nvPicPr>
          <p:cNvPr id="142" name="Graphic 141" descr="AI">
            <a:extLst>
              <a:ext uri="{FF2B5EF4-FFF2-40B4-BE49-F238E27FC236}">
                <a16:creationId xmlns:a16="http://schemas.microsoft.com/office/drawing/2014/main" id="{7B80FF17-8CE1-A0EF-BF0B-B6D6AE97A279}"/>
              </a:ext>
            </a:extLst>
          </p:cNvPr>
          <p:cNvPicPr>
            <a:picLocks noChangeAspect="1"/>
          </p:cNvPicPr>
          <p:nvPr userDrawn="1"/>
        </p:nvPicPr>
        <p:blipFill>
          <a:blip r:embed="rId123">
            <a:extLst>
              <a:ext uri="{96DAC541-7B7A-43D3-8B79-37D633B846F1}">
                <asvg:svgBlip xmlns:asvg="http://schemas.microsoft.com/office/drawing/2016/SVG/main" r:embed="rId124"/>
              </a:ext>
            </a:extLst>
          </a:blip>
          <a:srcRect/>
          <a:stretch/>
        </p:blipFill>
        <p:spPr>
          <a:xfrm>
            <a:off x="4744230" y="4859258"/>
            <a:ext cx="411480" cy="411480"/>
          </a:xfrm>
          <a:prstGeom prst="rect">
            <a:avLst/>
          </a:prstGeom>
        </p:spPr>
      </p:pic>
      <p:pic>
        <p:nvPicPr>
          <p:cNvPr id="143" name="Graphic 142" descr="bug">
            <a:extLst>
              <a:ext uri="{FF2B5EF4-FFF2-40B4-BE49-F238E27FC236}">
                <a16:creationId xmlns:a16="http://schemas.microsoft.com/office/drawing/2014/main" id="{5D791104-5861-0213-7103-D94DDD3ED607}"/>
              </a:ext>
            </a:extLst>
          </p:cNvPr>
          <p:cNvPicPr>
            <a:picLocks noChangeAspect="1"/>
          </p:cNvPicPr>
          <p:nvPr userDrawn="1"/>
        </p:nvPicPr>
        <p:blipFill>
          <a:blip r:embed="rId125">
            <a:extLst>
              <a:ext uri="{96DAC541-7B7A-43D3-8B79-37D633B846F1}">
                <asvg:svgBlip xmlns:asvg="http://schemas.microsoft.com/office/drawing/2016/SVG/main" r:embed="rId126"/>
              </a:ext>
            </a:extLst>
          </a:blip>
          <a:srcRect/>
          <a:stretch/>
        </p:blipFill>
        <p:spPr>
          <a:xfrm>
            <a:off x="5787686" y="4859258"/>
            <a:ext cx="411480" cy="411480"/>
          </a:xfrm>
          <a:prstGeom prst="rect">
            <a:avLst/>
          </a:prstGeom>
        </p:spPr>
      </p:pic>
      <p:pic>
        <p:nvPicPr>
          <p:cNvPr id="144" name="Graphic 143" descr="cloud activity">
            <a:extLst>
              <a:ext uri="{FF2B5EF4-FFF2-40B4-BE49-F238E27FC236}">
                <a16:creationId xmlns:a16="http://schemas.microsoft.com/office/drawing/2014/main" id="{DBA23614-ABF6-858E-A5DA-91676EBEEAD4}"/>
              </a:ext>
            </a:extLst>
          </p:cNvPr>
          <p:cNvPicPr>
            <a:picLocks noChangeAspect="1"/>
          </p:cNvPicPr>
          <p:nvPr userDrawn="1"/>
        </p:nvPicPr>
        <p:blipFill>
          <a:blip r:embed="rId127">
            <a:extLst>
              <a:ext uri="{96DAC541-7B7A-43D3-8B79-37D633B846F1}">
                <asvg:svgBlip xmlns:asvg="http://schemas.microsoft.com/office/drawing/2016/SVG/main" r:embed="rId128"/>
              </a:ext>
            </a:extLst>
          </a:blip>
          <a:srcRect/>
          <a:stretch/>
        </p:blipFill>
        <p:spPr>
          <a:xfrm>
            <a:off x="8396326" y="4859258"/>
            <a:ext cx="411480" cy="411480"/>
          </a:xfrm>
          <a:prstGeom prst="rect">
            <a:avLst/>
          </a:prstGeom>
        </p:spPr>
      </p:pic>
      <p:pic>
        <p:nvPicPr>
          <p:cNvPr id="145" name="Graphic 144" descr="cog">
            <a:extLst>
              <a:ext uri="{FF2B5EF4-FFF2-40B4-BE49-F238E27FC236}">
                <a16:creationId xmlns:a16="http://schemas.microsoft.com/office/drawing/2014/main" id="{39803BA8-4206-CA7A-E3C1-7D8612AB07AA}"/>
              </a:ext>
            </a:extLst>
          </p:cNvPr>
          <p:cNvPicPr>
            <a:picLocks noChangeAspect="1"/>
          </p:cNvPicPr>
          <p:nvPr userDrawn="1"/>
        </p:nvPicPr>
        <p:blipFill>
          <a:blip r:embed="rId129">
            <a:extLst>
              <a:ext uri="{96DAC541-7B7A-43D3-8B79-37D633B846F1}">
                <asvg:svgBlip xmlns:asvg="http://schemas.microsoft.com/office/drawing/2016/SVG/main" r:embed="rId130"/>
              </a:ext>
            </a:extLst>
          </a:blip>
          <a:srcRect/>
          <a:stretch/>
        </p:blipFill>
        <p:spPr>
          <a:xfrm>
            <a:off x="6831142" y="4859258"/>
            <a:ext cx="411480" cy="411480"/>
          </a:xfrm>
          <a:prstGeom prst="rect">
            <a:avLst/>
          </a:prstGeom>
        </p:spPr>
      </p:pic>
      <p:pic>
        <p:nvPicPr>
          <p:cNvPr id="146" name="Graphic 145" descr="home">
            <a:extLst>
              <a:ext uri="{FF2B5EF4-FFF2-40B4-BE49-F238E27FC236}">
                <a16:creationId xmlns:a16="http://schemas.microsoft.com/office/drawing/2014/main" id="{96B24EF8-877C-3522-B96D-3E888710CD6E}"/>
              </a:ext>
            </a:extLst>
          </p:cNvPr>
          <p:cNvPicPr>
            <a:picLocks noChangeAspect="1"/>
          </p:cNvPicPr>
          <p:nvPr userDrawn="1"/>
        </p:nvPicPr>
        <p:blipFill>
          <a:blip r:embed="rId131">
            <a:extLst>
              <a:ext uri="{96DAC541-7B7A-43D3-8B79-37D633B846F1}">
                <asvg:svgBlip xmlns:asvg="http://schemas.microsoft.com/office/drawing/2016/SVG/main" r:embed="rId132"/>
              </a:ext>
            </a:extLst>
          </a:blip>
          <a:srcRect/>
          <a:stretch/>
        </p:blipFill>
        <p:spPr>
          <a:xfrm>
            <a:off x="4222502" y="4859258"/>
            <a:ext cx="411480" cy="411480"/>
          </a:xfrm>
          <a:prstGeom prst="rect">
            <a:avLst/>
          </a:prstGeom>
        </p:spPr>
      </p:pic>
      <p:pic>
        <p:nvPicPr>
          <p:cNvPr id="147" name="Graphic 146" descr="unlocked">
            <a:extLst>
              <a:ext uri="{FF2B5EF4-FFF2-40B4-BE49-F238E27FC236}">
                <a16:creationId xmlns:a16="http://schemas.microsoft.com/office/drawing/2014/main" id="{6A50F052-700F-7447-D160-C532DBBFEEB2}"/>
              </a:ext>
            </a:extLst>
          </p:cNvPr>
          <p:cNvPicPr>
            <a:picLocks noChangeAspect="1"/>
          </p:cNvPicPr>
          <p:nvPr userDrawn="1"/>
        </p:nvPicPr>
        <p:blipFill>
          <a:blip r:embed="rId133">
            <a:extLst>
              <a:ext uri="{96DAC541-7B7A-43D3-8B79-37D633B846F1}">
                <asvg:svgBlip xmlns:asvg="http://schemas.microsoft.com/office/drawing/2016/SVG/main" r:embed="rId134"/>
              </a:ext>
            </a:extLst>
          </a:blip>
          <a:srcRect/>
          <a:stretch/>
        </p:blipFill>
        <p:spPr>
          <a:xfrm>
            <a:off x="7352870" y="4859258"/>
            <a:ext cx="411480" cy="411480"/>
          </a:xfrm>
          <a:prstGeom prst="rect">
            <a:avLst/>
          </a:prstGeom>
        </p:spPr>
      </p:pic>
      <p:pic>
        <p:nvPicPr>
          <p:cNvPr id="148" name="Graphic 147" descr="menu left">
            <a:extLst>
              <a:ext uri="{FF2B5EF4-FFF2-40B4-BE49-F238E27FC236}">
                <a16:creationId xmlns:a16="http://schemas.microsoft.com/office/drawing/2014/main" id="{8D08403E-149B-9601-238F-27C46029E3D4}"/>
              </a:ext>
            </a:extLst>
          </p:cNvPr>
          <p:cNvPicPr>
            <a:picLocks noChangeAspect="1"/>
          </p:cNvPicPr>
          <p:nvPr userDrawn="1"/>
        </p:nvPicPr>
        <p:blipFill>
          <a:blip r:embed="rId135">
            <a:extLst>
              <a:ext uri="{96DAC541-7B7A-43D3-8B79-37D633B846F1}">
                <asvg:svgBlip xmlns:asvg="http://schemas.microsoft.com/office/drawing/2016/SVG/main" r:embed="rId136"/>
              </a:ext>
            </a:extLst>
          </a:blip>
          <a:srcRect/>
          <a:stretch/>
        </p:blipFill>
        <p:spPr>
          <a:xfrm>
            <a:off x="10483238" y="4859258"/>
            <a:ext cx="411480" cy="411480"/>
          </a:xfrm>
          <a:prstGeom prst="rect">
            <a:avLst/>
          </a:prstGeom>
        </p:spPr>
      </p:pic>
      <p:pic>
        <p:nvPicPr>
          <p:cNvPr id="149" name="Graphic 148" descr="new window">
            <a:extLst>
              <a:ext uri="{FF2B5EF4-FFF2-40B4-BE49-F238E27FC236}">
                <a16:creationId xmlns:a16="http://schemas.microsoft.com/office/drawing/2014/main" id="{198EB4D3-1721-9110-8055-39A5257C5628}"/>
              </a:ext>
            </a:extLst>
          </p:cNvPr>
          <p:cNvPicPr>
            <a:picLocks noChangeAspect="1"/>
          </p:cNvPicPr>
          <p:nvPr userDrawn="1"/>
        </p:nvPicPr>
        <p:blipFill>
          <a:blip r:embed="rId137">
            <a:extLst>
              <a:ext uri="{96DAC541-7B7A-43D3-8B79-37D633B846F1}">
                <asvg:svgBlip xmlns:asvg="http://schemas.microsoft.com/office/drawing/2016/SVG/main" r:embed="rId138"/>
              </a:ext>
            </a:extLst>
          </a:blip>
          <a:srcRect/>
          <a:stretch/>
        </p:blipFill>
        <p:spPr>
          <a:xfrm>
            <a:off x="9439782" y="4859258"/>
            <a:ext cx="411480" cy="411480"/>
          </a:xfrm>
          <a:prstGeom prst="rect">
            <a:avLst/>
          </a:prstGeom>
        </p:spPr>
      </p:pic>
      <p:pic>
        <p:nvPicPr>
          <p:cNvPr id="150" name="Graphic 149" descr="locked">
            <a:extLst>
              <a:ext uri="{FF2B5EF4-FFF2-40B4-BE49-F238E27FC236}">
                <a16:creationId xmlns:a16="http://schemas.microsoft.com/office/drawing/2014/main" id="{7C667B51-A98E-986D-08AE-4F0691BF1DC1}"/>
              </a:ext>
            </a:extLst>
          </p:cNvPr>
          <p:cNvPicPr>
            <a:picLocks noChangeAspect="1"/>
          </p:cNvPicPr>
          <p:nvPr userDrawn="1"/>
        </p:nvPicPr>
        <p:blipFill>
          <a:blip r:embed="rId139">
            <a:extLst>
              <a:ext uri="{96DAC541-7B7A-43D3-8B79-37D633B846F1}">
                <asvg:svgBlip xmlns:asvg="http://schemas.microsoft.com/office/drawing/2016/SVG/main" r:embed="rId140"/>
              </a:ext>
            </a:extLst>
          </a:blip>
          <a:srcRect/>
          <a:stretch/>
        </p:blipFill>
        <p:spPr>
          <a:xfrm>
            <a:off x="7874598" y="4859258"/>
            <a:ext cx="411480" cy="411480"/>
          </a:xfrm>
          <a:prstGeom prst="rect">
            <a:avLst/>
          </a:prstGeom>
        </p:spPr>
      </p:pic>
      <p:pic>
        <p:nvPicPr>
          <p:cNvPr id="151" name="Graphic 150" descr="phishing email">
            <a:extLst>
              <a:ext uri="{FF2B5EF4-FFF2-40B4-BE49-F238E27FC236}">
                <a16:creationId xmlns:a16="http://schemas.microsoft.com/office/drawing/2014/main" id="{D8096288-4F51-7462-04CF-36429CD2D0D2}"/>
              </a:ext>
            </a:extLst>
          </p:cNvPr>
          <p:cNvPicPr>
            <a:picLocks noChangeAspect="1"/>
          </p:cNvPicPr>
          <p:nvPr userDrawn="1"/>
        </p:nvPicPr>
        <p:blipFill>
          <a:blip r:embed="rId141">
            <a:extLst>
              <a:ext uri="{96DAC541-7B7A-43D3-8B79-37D633B846F1}">
                <asvg:svgBlip xmlns:asvg="http://schemas.microsoft.com/office/drawing/2016/SVG/main" r:embed="rId142"/>
              </a:ext>
            </a:extLst>
          </a:blip>
          <a:srcRect/>
          <a:stretch/>
        </p:blipFill>
        <p:spPr>
          <a:xfrm>
            <a:off x="8918054" y="4859258"/>
            <a:ext cx="411480" cy="411480"/>
          </a:xfrm>
          <a:prstGeom prst="rect">
            <a:avLst/>
          </a:prstGeom>
        </p:spPr>
      </p:pic>
      <p:pic>
        <p:nvPicPr>
          <p:cNvPr id="152" name="Graphic 151" descr="wifi">
            <a:extLst>
              <a:ext uri="{FF2B5EF4-FFF2-40B4-BE49-F238E27FC236}">
                <a16:creationId xmlns:a16="http://schemas.microsoft.com/office/drawing/2014/main" id="{BEA5AEE0-1114-694B-FBA8-2F13DC4178BE}"/>
              </a:ext>
            </a:extLst>
          </p:cNvPr>
          <p:cNvPicPr>
            <a:picLocks noChangeAspect="1"/>
          </p:cNvPicPr>
          <p:nvPr userDrawn="1"/>
        </p:nvPicPr>
        <p:blipFill>
          <a:blip r:embed="rId143">
            <a:extLst>
              <a:ext uri="{96DAC541-7B7A-43D3-8B79-37D633B846F1}">
                <asvg:svgBlip xmlns:asvg="http://schemas.microsoft.com/office/drawing/2016/SVG/main" r:embed="rId144"/>
              </a:ext>
            </a:extLst>
          </a:blip>
          <a:srcRect/>
          <a:stretch/>
        </p:blipFill>
        <p:spPr>
          <a:xfrm>
            <a:off x="9961510" y="4859258"/>
            <a:ext cx="411480" cy="411480"/>
          </a:xfrm>
          <a:prstGeom prst="rect">
            <a:avLst/>
          </a:prstGeom>
        </p:spPr>
      </p:pic>
      <p:pic>
        <p:nvPicPr>
          <p:cNvPr id="153" name="Graphic 152" descr="menu right">
            <a:extLst>
              <a:ext uri="{FF2B5EF4-FFF2-40B4-BE49-F238E27FC236}">
                <a16:creationId xmlns:a16="http://schemas.microsoft.com/office/drawing/2014/main" id="{001461E8-F5FD-98DD-EACF-E8195B52B2C9}"/>
              </a:ext>
            </a:extLst>
          </p:cNvPr>
          <p:cNvPicPr>
            <a:picLocks noChangeAspect="1"/>
          </p:cNvPicPr>
          <p:nvPr userDrawn="1"/>
        </p:nvPicPr>
        <p:blipFill>
          <a:blip r:embed="rId145">
            <a:extLst>
              <a:ext uri="{96DAC541-7B7A-43D3-8B79-37D633B846F1}">
                <asvg:svgBlip xmlns:asvg="http://schemas.microsoft.com/office/drawing/2016/SVG/main" r:embed="rId146"/>
              </a:ext>
            </a:extLst>
          </a:blip>
          <a:stretch>
            <a:fillRect/>
          </a:stretch>
        </p:blipFill>
        <p:spPr>
          <a:xfrm>
            <a:off x="11004968" y="4859258"/>
            <a:ext cx="411480" cy="411480"/>
          </a:xfrm>
          <a:prstGeom prst="rect">
            <a:avLst/>
          </a:prstGeom>
        </p:spPr>
      </p:pic>
      <p:pic>
        <p:nvPicPr>
          <p:cNvPr id="154" name="Graphic 153" descr="audiobook">
            <a:extLst>
              <a:ext uri="{FF2B5EF4-FFF2-40B4-BE49-F238E27FC236}">
                <a16:creationId xmlns:a16="http://schemas.microsoft.com/office/drawing/2014/main" id="{8FBDB35B-1AA7-13EC-A8DB-E6CF51587797}"/>
              </a:ext>
            </a:extLst>
          </p:cNvPr>
          <p:cNvPicPr>
            <a:picLocks noChangeAspect="1"/>
          </p:cNvPicPr>
          <p:nvPr userDrawn="1"/>
        </p:nvPicPr>
        <p:blipFill>
          <a:blip r:embed="rId147">
            <a:extLst>
              <a:ext uri="{96DAC541-7B7A-43D3-8B79-37D633B846F1}">
                <asvg:svgBlip xmlns:asvg="http://schemas.microsoft.com/office/drawing/2016/SVG/main" r:embed="rId148"/>
              </a:ext>
            </a:extLst>
          </a:blip>
          <a:srcRect/>
          <a:stretch/>
        </p:blipFill>
        <p:spPr>
          <a:xfrm>
            <a:off x="8396326" y="3727408"/>
            <a:ext cx="411480" cy="411480"/>
          </a:xfrm>
          <a:prstGeom prst="rect">
            <a:avLst/>
          </a:prstGeom>
        </p:spPr>
      </p:pic>
      <p:pic>
        <p:nvPicPr>
          <p:cNvPr id="155" name="Graphic 154" descr="school bag">
            <a:extLst>
              <a:ext uri="{FF2B5EF4-FFF2-40B4-BE49-F238E27FC236}">
                <a16:creationId xmlns:a16="http://schemas.microsoft.com/office/drawing/2014/main" id="{750CABB0-CB5C-ED03-6613-CB35A6BBE082}"/>
              </a:ext>
            </a:extLst>
          </p:cNvPr>
          <p:cNvPicPr>
            <a:picLocks noChangeAspect="1"/>
          </p:cNvPicPr>
          <p:nvPr userDrawn="1"/>
        </p:nvPicPr>
        <p:blipFill>
          <a:blip r:embed="rId149">
            <a:extLst>
              <a:ext uri="{96DAC541-7B7A-43D3-8B79-37D633B846F1}">
                <asvg:svgBlip xmlns:asvg="http://schemas.microsoft.com/office/drawing/2016/SVG/main" r:embed="rId150"/>
              </a:ext>
            </a:extLst>
          </a:blip>
          <a:srcRect/>
          <a:stretch/>
        </p:blipFill>
        <p:spPr>
          <a:xfrm>
            <a:off x="7352870" y="3727408"/>
            <a:ext cx="411480" cy="411480"/>
          </a:xfrm>
          <a:prstGeom prst="rect">
            <a:avLst/>
          </a:prstGeom>
        </p:spPr>
      </p:pic>
      <p:pic>
        <p:nvPicPr>
          <p:cNvPr id="156" name="Graphic 155" descr="certificate">
            <a:extLst>
              <a:ext uri="{FF2B5EF4-FFF2-40B4-BE49-F238E27FC236}">
                <a16:creationId xmlns:a16="http://schemas.microsoft.com/office/drawing/2014/main" id="{AC410C04-F6EF-78FB-DBD0-430644692F69}"/>
              </a:ext>
            </a:extLst>
          </p:cNvPr>
          <p:cNvPicPr>
            <a:picLocks noChangeAspect="1"/>
          </p:cNvPicPr>
          <p:nvPr userDrawn="1"/>
        </p:nvPicPr>
        <p:blipFill>
          <a:blip r:embed="rId151">
            <a:extLst>
              <a:ext uri="{96DAC541-7B7A-43D3-8B79-37D633B846F1}">
                <asvg:svgBlip xmlns:asvg="http://schemas.microsoft.com/office/drawing/2016/SVG/main" r:embed="rId152"/>
              </a:ext>
            </a:extLst>
          </a:blip>
          <a:srcRect/>
          <a:stretch/>
        </p:blipFill>
        <p:spPr>
          <a:xfrm>
            <a:off x="6831142" y="3727408"/>
            <a:ext cx="411480" cy="411480"/>
          </a:xfrm>
          <a:prstGeom prst="rect">
            <a:avLst/>
          </a:prstGeom>
        </p:spPr>
      </p:pic>
      <p:pic>
        <p:nvPicPr>
          <p:cNvPr id="157" name="Graphic 156" descr="online learning">
            <a:extLst>
              <a:ext uri="{FF2B5EF4-FFF2-40B4-BE49-F238E27FC236}">
                <a16:creationId xmlns:a16="http://schemas.microsoft.com/office/drawing/2014/main" id="{61863485-E195-516A-29C4-45FEF529086D}"/>
              </a:ext>
            </a:extLst>
          </p:cNvPr>
          <p:cNvPicPr>
            <a:picLocks noChangeAspect="1"/>
          </p:cNvPicPr>
          <p:nvPr userDrawn="1"/>
        </p:nvPicPr>
        <p:blipFill>
          <a:blip r:embed="rId153">
            <a:extLst>
              <a:ext uri="{96DAC541-7B7A-43D3-8B79-37D633B846F1}">
                <asvg:svgBlip xmlns:asvg="http://schemas.microsoft.com/office/drawing/2016/SVG/main" r:embed="rId154"/>
              </a:ext>
            </a:extLst>
          </a:blip>
          <a:srcRect/>
          <a:stretch/>
        </p:blipFill>
        <p:spPr>
          <a:xfrm>
            <a:off x="6309414" y="3727408"/>
            <a:ext cx="411480" cy="411480"/>
          </a:xfrm>
          <a:prstGeom prst="rect">
            <a:avLst/>
          </a:prstGeom>
        </p:spPr>
      </p:pic>
      <p:pic>
        <p:nvPicPr>
          <p:cNvPr id="158" name="Graphic 157" descr="headset">
            <a:extLst>
              <a:ext uri="{FF2B5EF4-FFF2-40B4-BE49-F238E27FC236}">
                <a16:creationId xmlns:a16="http://schemas.microsoft.com/office/drawing/2014/main" id="{AD8D196E-58A9-40EC-55FF-05A7E88DB19B}"/>
              </a:ext>
            </a:extLst>
          </p:cNvPr>
          <p:cNvPicPr>
            <a:picLocks noChangeAspect="1"/>
          </p:cNvPicPr>
          <p:nvPr userDrawn="1"/>
        </p:nvPicPr>
        <p:blipFill>
          <a:blip r:embed="rId155">
            <a:extLst>
              <a:ext uri="{96DAC541-7B7A-43D3-8B79-37D633B846F1}">
                <asvg:svgBlip xmlns:asvg="http://schemas.microsoft.com/office/drawing/2016/SVG/main" r:embed="rId156"/>
              </a:ext>
            </a:extLst>
          </a:blip>
          <a:srcRect/>
          <a:stretch/>
        </p:blipFill>
        <p:spPr>
          <a:xfrm>
            <a:off x="7874598" y="3727408"/>
            <a:ext cx="411480" cy="411480"/>
          </a:xfrm>
          <a:prstGeom prst="rect">
            <a:avLst/>
          </a:prstGeom>
        </p:spPr>
      </p:pic>
      <p:pic>
        <p:nvPicPr>
          <p:cNvPr id="159" name="Graphic 158" descr="medal (1)">
            <a:extLst>
              <a:ext uri="{FF2B5EF4-FFF2-40B4-BE49-F238E27FC236}">
                <a16:creationId xmlns:a16="http://schemas.microsoft.com/office/drawing/2014/main" id="{3EBF3F82-FAE6-694A-1B81-D027F7B3B118}"/>
              </a:ext>
            </a:extLst>
          </p:cNvPr>
          <p:cNvPicPr>
            <a:picLocks noChangeAspect="1"/>
          </p:cNvPicPr>
          <p:nvPr userDrawn="1"/>
        </p:nvPicPr>
        <p:blipFill>
          <a:blip r:embed="rId157">
            <a:extLst>
              <a:ext uri="{96DAC541-7B7A-43D3-8B79-37D633B846F1}">
                <asvg:svgBlip xmlns:asvg="http://schemas.microsoft.com/office/drawing/2016/SVG/main" r:embed="rId158"/>
              </a:ext>
            </a:extLst>
          </a:blip>
          <a:srcRect/>
          <a:stretch/>
        </p:blipFill>
        <p:spPr>
          <a:xfrm>
            <a:off x="3700774" y="3727408"/>
            <a:ext cx="411480" cy="411480"/>
          </a:xfrm>
          <a:prstGeom prst="rect">
            <a:avLst/>
          </a:prstGeom>
        </p:spPr>
      </p:pic>
      <p:pic>
        <p:nvPicPr>
          <p:cNvPr id="160" name="Graphic 159" descr="medal (tick)">
            <a:extLst>
              <a:ext uri="{FF2B5EF4-FFF2-40B4-BE49-F238E27FC236}">
                <a16:creationId xmlns:a16="http://schemas.microsoft.com/office/drawing/2014/main" id="{D749AD59-01EB-9D64-87D0-946F9DDAC255}"/>
              </a:ext>
            </a:extLst>
          </p:cNvPr>
          <p:cNvPicPr>
            <a:picLocks noChangeAspect="1"/>
          </p:cNvPicPr>
          <p:nvPr userDrawn="1"/>
        </p:nvPicPr>
        <p:blipFill>
          <a:blip r:embed="rId159">
            <a:extLst>
              <a:ext uri="{96DAC541-7B7A-43D3-8B79-37D633B846F1}">
                <asvg:svgBlip xmlns:asvg="http://schemas.microsoft.com/office/drawing/2016/SVG/main" r:embed="rId160"/>
              </a:ext>
            </a:extLst>
          </a:blip>
          <a:srcRect/>
          <a:stretch/>
        </p:blipFill>
        <p:spPr>
          <a:xfrm>
            <a:off x="4222502" y="3727408"/>
            <a:ext cx="411480" cy="411480"/>
          </a:xfrm>
          <a:prstGeom prst="rect">
            <a:avLst/>
          </a:prstGeom>
        </p:spPr>
      </p:pic>
      <p:pic>
        <p:nvPicPr>
          <p:cNvPr id="161" name="Graphic 160" descr="school">
            <a:extLst>
              <a:ext uri="{FF2B5EF4-FFF2-40B4-BE49-F238E27FC236}">
                <a16:creationId xmlns:a16="http://schemas.microsoft.com/office/drawing/2014/main" id="{DE315E72-288C-ACFB-E031-2ADB67EBE7F3}"/>
              </a:ext>
            </a:extLst>
          </p:cNvPr>
          <p:cNvPicPr>
            <a:picLocks noChangeAspect="1"/>
          </p:cNvPicPr>
          <p:nvPr userDrawn="1"/>
        </p:nvPicPr>
        <p:blipFill>
          <a:blip r:embed="rId161">
            <a:extLst>
              <a:ext uri="{96DAC541-7B7A-43D3-8B79-37D633B846F1}">
                <asvg:svgBlip xmlns:asvg="http://schemas.microsoft.com/office/drawing/2016/SVG/main" r:embed="rId162"/>
              </a:ext>
            </a:extLst>
          </a:blip>
          <a:srcRect/>
          <a:stretch/>
        </p:blipFill>
        <p:spPr>
          <a:xfrm>
            <a:off x="5787686" y="3727408"/>
            <a:ext cx="411480" cy="411480"/>
          </a:xfrm>
          <a:prstGeom prst="rect">
            <a:avLst/>
          </a:prstGeom>
        </p:spPr>
      </p:pic>
      <p:pic>
        <p:nvPicPr>
          <p:cNvPr id="162" name="Graphic 161" descr="tablet">
            <a:extLst>
              <a:ext uri="{FF2B5EF4-FFF2-40B4-BE49-F238E27FC236}">
                <a16:creationId xmlns:a16="http://schemas.microsoft.com/office/drawing/2014/main" id="{1AB6368B-FE00-04A3-5019-144C65396844}"/>
              </a:ext>
            </a:extLst>
          </p:cNvPr>
          <p:cNvPicPr>
            <a:picLocks noChangeAspect="1"/>
          </p:cNvPicPr>
          <p:nvPr userDrawn="1"/>
        </p:nvPicPr>
        <p:blipFill>
          <a:blip r:embed="rId163">
            <a:extLst>
              <a:ext uri="{96DAC541-7B7A-43D3-8B79-37D633B846F1}">
                <asvg:svgBlip xmlns:asvg="http://schemas.microsoft.com/office/drawing/2016/SVG/main" r:embed="rId164"/>
              </a:ext>
            </a:extLst>
          </a:blip>
          <a:srcRect/>
          <a:stretch/>
        </p:blipFill>
        <p:spPr>
          <a:xfrm>
            <a:off x="3700780" y="4859256"/>
            <a:ext cx="411480" cy="411480"/>
          </a:xfrm>
          <a:prstGeom prst="rect">
            <a:avLst/>
          </a:prstGeom>
        </p:spPr>
      </p:pic>
      <p:pic>
        <p:nvPicPr>
          <p:cNvPr id="163" name="Graphic 162" descr="telescope">
            <a:extLst>
              <a:ext uri="{FF2B5EF4-FFF2-40B4-BE49-F238E27FC236}">
                <a16:creationId xmlns:a16="http://schemas.microsoft.com/office/drawing/2014/main" id="{57C1FDCA-97CC-C88F-F03A-D6A8C2027012}"/>
              </a:ext>
            </a:extLst>
          </p:cNvPr>
          <p:cNvPicPr>
            <a:picLocks noChangeAspect="1"/>
          </p:cNvPicPr>
          <p:nvPr userDrawn="1"/>
        </p:nvPicPr>
        <p:blipFill>
          <a:blip r:embed="rId165">
            <a:extLst>
              <a:ext uri="{96DAC541-7B7A-43D3-8B79-37D633B846F1}">
                <asvg:svgBlip xmlns:asvg="http://schemas.microsoft.com/office/drawing/2016/SVG/main" r:embed="rId166"/>
              </a:ext>
            </a:extLst>
          </a:blip>
          <a:srcRect/>
          <a:stretch/>
        </p:blipFill>
        <p:spPr>
          <a:xfrm>
            <a:off x="10483238" y="3727408"/>
            <a:ext cx="411480" cy="411480"/>
          </a:xfrm>
          <a:prstGeom prst="rect">
            <a:avLst/>
          </a:prstGeom>
        </p:spPr>
      </p:pic>
      <p:pic>
        <p:nvPicPr>
          <p:cNvPr id="164" name="Graphic 163" descr="Medal with star">
            <a:extLst>
              <a:ext uri="{FF2B5EF4-FFF2-40B4-BE49-F238E27FC236}">
                <a16:creationId xmlns:a16="http://schemas.microsoft.com/office/drawing/2014/main" id="{2B93A95F-A50A-15B7-B03F-216F98AE54EB}"/>
              </a:ext>
            </a:extLst>
          </p:cNvPr>
          <p:cNvPicPr>
            <a:picLocks noChangeAspect="1"/>
          </p:cNvPicPr>
          <p:nvPr userDrawn="1"/>
        </p:nvPicPr>
        <p:blipFill>
          <a:blip r:embed="rId167">
            <a:extLst>
              <a:ext uri="{96DAC541-7B7A-43D3-8B79-37D633B846F1}">
                <asvg:svgBlip xmlns:asvg="http://schemas.microsoft.com/office/drawing/2016/SVG/main" r:embed="rId168"/>
              </a:ext>
            </a:extLst>
          </a:blip>
          <a:stretch>
            <a:fillRect/>
          </a:stretch>
        </p:blipFill>
        <p:spPr>
          <a:xfrm>
            <a:off x="4744230" y="3727408"/>
            <a:ext cx="411480" cy="411480"/>
          </a:xfrm>
          <a:prstGeom prst="rect">
            <a:avLst/>
          </a:prstGeom>
        </p:spPr>
      </p:pic>
      <p:pic>
        <p:nvPicPr>
          <p:cNvPr id="165" name="Graphic 164" descr="picture">
            <a:extLst>
              <a:ext uri="{FF2B5EF4-FFF2-40B4-BE49-F238E27FC236}">
                <a16:creationId xmlns:a16="http://schemas.microsoft.com/office/drawing/2014/main" id="{EF319557-45F3-9CE2-8926-CBE5D5842B7B}"/>
              </a:ext>
            </a:extLst>
          </p:cNvPr>
          <p:cNvPicPr>
            <a:picLocks noChangeAspect="1"/>
          </p:cNvPicPr>
          <p:nvPr userDrawn="1"/>
        </p:nvPicPr>
        <p:blipFill>
          <a:blip r:embed="rId169">
            <a:extLst>
              <a:ext uri="{96DAC541-7B7A-43D3-8B79-37D633B846F1}">
                <asvg:svgBlip xmlns:asvg="http://schemas.microsoft.com/office/drawing/2016/SVG/main" r:embed="rId170"/>
              </a:ext>
            </a:extLst>
          </a:blip>
          <a:srcRect/>
          <a:stretch/>
        </p:blipFill>
        <p:spPr>
          <a:xfrm>
            <a:off x="8918054" y="3727408"/>
            <a:ext cx="411480" cy="411480"/>
          </a:xfrm>
          <a:prstGeom prst="rect">
            <a:avLst/>
          </a:prstGeom>
        </p:spPr>
      </p:pic>
      <p:pic>
        <p:nvPicPr>
          <p:cNvPr id="166" name="Graphic 165" descr="planet">
            <a:extLst>
              <a:ext uri="{FF2B5EF4-FFF2-40B4-BE49-F238E27FC236}">
                <a16:creationId xmlns:a16="http://schemas.microsoft.com/office/drawing/2014/main" id="{057ABBDC-E362-D147-AFEC-0F53949D13E1}"/>
              </a:ext>
            </a:extLst>
          </p:cNvPr>
          <p:cNvPicPr>
            <a:picLocks noChangeAspect="1"/>
          </p:cNvPicPr>
          <p:nvPr userDrawn="1"/>
        </p:nvPicPr>
        <p:blipFill>
          <a:blip r:embed="rId171">
            <a:extLst>
              <a:ext uri="{96DAC541-7B7A-43D3-8B79-37D633B846F1}">
                <asvg:svgBlip xmlns:asvg="http://schemas.microsoft.com/office/drawing/2016/SVG/main" r:embed="rId172"/>
              </a:ext>
            </a:extLst>
          </a:blip>
          <a:srcRect/>
          <a:stretch/>
        </p:blipFill>
        <p:spPr>
          <a:xfrm>
            <a:off x="9961510" y="3727408"/>
            <a:ext cx="411480" cy="411480"/>
          </a:xfrm>
          <a:prstGeom prst="rect">
            <a:avLst/>
          </a:prstGeom>
        </p:spPr>
      </p:pic>
      <p:pic>
        <p:nvPicPr>
          <p:cNvPr id="167" name="Graphic 166" descr="Medal displaying no symbol">
            <a:extLst>
              <a:ext uri="{FF2B5EF4-FFF2-40B4-BE49-F238E27FC236}">
                <a16:creationId xmlns:a16="http://schemas.microsoft.com/office/drawing/2014/main" id="{13D3CB7E-AAE5-DB15-517A-4CF9DAE79480}"/>
              </a:ext>
            </a:extLst>
          </p:cNvPr>
          <p:cNvPicPr>
            <a:picLocks noChangeAspect="1"/>
          </p:cNvPicPr>
          <p:nvPr userDrawn="1"/>
        </p:nvPicPr>
        <p:blipFill>
          <a:blip r:embed="rId173">
            <a:extLst>
              <a:ext uri="{96DAC541-7B7A-43D3-8B79-37D633B846F1}">
                <asvg:svgBlip xmlns:asvg="http://schemas.microsoft.com/office/drawing/2016/SVG/main" r:embed="rId174"/>
              </a:ext>
            </a:extLst>
          </a:blip>
          <a:stretch>
            <a:fillRect/>
          </a:stretch>
        </p:blipFill>
        <p:spPr>
          <a:xfrm>
            <a:off x="5265958" y="3727408"/>
            <a:ext cx="411480" cy="411480"/>
          </a:xfrm>
          <a:prstGeom prst="rect">
            <a:avLst/>
          </a:prstGeom>
        </p:spPr>
      </p:pic>
      <p:pic>
        <p:nvPicPr>
          <p:cNvPr id="168" name="Graphic 167" descr="molecule&#10;">
            <a:extLst>
              <a:ext uri="{FF2B5EF4-FFF2-40B4-BE49-F238E27FC236}">
                <a16:creationId xmlns:a16="http://schemas.microsoft.com/office/drawing/2014/main" id="{79190A88-33EC-9299-EA16-D08A42102DD8}"/>
              </a:ext>
            </a:extLst>
          </p:cNvPr>
          <p:cNvPicPr>
            <a:picLocks noChangeAspect="1"/>
          </p:cNvPicPr>
          <p:nvPr userDrawn="1"/>
        </p:nvPicPr>
        <p:blipFill>
          <a:blip r:embed="rId175">
            <a:extLst>
              <a:ext uri="{96DAC541-7B7A-43D3-8B79-37D633B846F1}">
                <asvg:svgBlip xmlns:asvg="http://schemas.microsoft.com/office/drawing/2016/SVG/main" r:embed="rId176"/>
              </a:ext>
            </a:extLst>
          </a:blip>
          <a:srcRect/>
          <a:stretch/>
        </p:blipFill>
        <p:spPr>
          <a:xfrm>
            <a:off x="9439782" y="3727408"/>
            <a:ext cx="411480" cy="411480"/>
          </a:xfrm>
          <a:prstGeom prst="rect">
            <a:avLst/>
          </a:prstGeom>
        </p:spPr>
      </p:pic>
      <p:pic>
        <p:nvPicPr>
          <p:cNvPr id="169" name="Graphic 168" descr="brain">
            <a:extLst>
              <a:ext uri="{FF2B5EF4-FFF2-40B4-BE49-F238E27FC236}">
                <a16:creationId xmlns:a16="http://schemas.microsoft.com/office/drawing/2014/main" id="{67BA9F53-D904-E0E5-D4E5-F34A983604B1}"/>
              </a:ext>
            </a:extLst>
          </p:cNvPr>
          <p:cNvPicPr>
            <a:picLocks noChangeAspect="1"/>
          </p:cNvPicPr>
          <p:nvPr userDrawn="1"/>
        </p:nvPicPr>
        <p:blipFill>
          <a:blip r:embed="rId177">
            <a:extLst>
              <a:ext uri="{96DAC541-7B7A-43D3-8B79-37D633B846F1}">
                <asvg:svgBlip xmlns:asvg="http://schemas.microsoft.com/office/drawing/2016/SVG/main" r:embed="rId178"/>
              </a:ext>
            </a:extLst>
          </a:blip>
          <a:srcRect/>
          <a:stretch/>
        </p:blipFill>
        <p:spPr>
          <a:xfrm>
            <a:off x="3700774" y="2595558"/>
            <a:ext cx="411480" cy="411480"/>
          </a:xfrm>
          <a:prstGeom prst="rect">
            <a:avLst/>
          </a:prstGeom>
        </p:spPr>
      </p:pic>
      <p:pic>
        <p:nvPicPr>
          <p:cNvPr id="170" name="Graphic 169" descr="thinking">
            <a:extLst>
              <a:ext uri="{FF2B5EF4-FFF2-40B4-BE49-F238E27FC236}">
                <a16:creationId xmlns:a16="http://schemas.microsoft.com/office/drawing/2014/main" id="{69EC4CC3-5C94-815D-79D8-421080B013D9}"/>
              </a:ext>
            </a:extLst>
          </p:cNvPr>
          <p:cNvPicPr>
            <a:picLocks noChangeAspect="1"/>
          </p:cNvPicPr>
          <p:nvPr userDrawn="1"/>
        </p:nvPicPr>
        <p:blipFill>
          <a:blip r:embed="rId179">
            <a:extLst>
              <a:ext uri="{96DAC541-7B7A-43D3-8B79-37D633B846F1}">
                <asvg:svgBlip xmlns:asvg="http://schemas.microsoft.com/office/drawing/2016/SVG/main" r:embed="rId180"/>
              </a:ext>
            </a:extLst>
          </a:blip>
          <a:srcRect/>
          <a:stretch/>
        </p:blipFill>
        <p:spPr>
          <a:xfrm>
            <a:off x="4222502" y="2595558"/>
            <a:ext cx="411480" cy="411480"/>
          </a:xfrm>
          <a:prstGeom prst="rect">
            <a:avLst/>
          </a:prstGeom>
        </p:spPr>
      </p:pic>
      <p:pic>
        <p:nvPicPr>
          <p:cNvPr id="171" name="Graphic 170" descr="camera">
            <a:extLst>
              <a:ext uri="{FF2B5EF4-FFF2-40B4-BE49-F238E27FC236}">
                <a16:creationId xmlns:a16="http://schemas.microsoft.com/office/drawing/2014/main" id="{3142684D-41B7-8591-4159-505298538820}"/>
              </a:ext>
            </a:extLst>
          </p:cNvPr>
          <p:cNvPicPr>
            <a:picLocks noChangeAspect="1"/>
          </p:cNvPicPr>
          <p:nvPr userDrawn="1"/>
        </p:nvPicPr>
        <p:blipFill>
          <a:blip r:embed="rId181">
            <a:extLst>
              <a:ext uri="{96DAC541-7B7A-43D3-8B79-37D633B846F1}">
                <asvg:svgBlip xmlns:asvg="http://schemas.microsoft.com/office/drawing/2016/SVG/main" r:embed="rId182"/>
              </a:ext>
            </a:extLst>
          </a:blip>
          <a:srcRect/>
          <a:stretch/>
        </p:blipFill>
        <p:spPr>
          <a:xfrm>
            <a:off x="11004968" y="2595558"/>
            <a:ext cx="411480" cy="411480"/>
          </a:xfrm>
          <a:prstGeom prst="rect">
            <a:avLst/>
          </a:prstGeom>
        </p:spPr>
      </p:pic>
      <p:pic>
        <p:nvPicPr>
          <p:cNvPr id="172" name="Graphic 171" descr="celebration">
            <a:extLst>
              <a:ext uri="{FF2B5EF4-FFF2-40B4-BE49-F238E27FC236}">
                <a16:creationId xmlns:a16="http://schemas.microsoft.com/office/drawing/2014/main" id="{C774C4D8-8A36-1962-43D6-EA4F55E4E8EF}"/>
              </a:ext>
            </a:extLst>
          </p:cNvPr>
          <p:cNvPicPr>
            <a:picLocks noChangeAspect="1"/>
          </p:cNvPicPr>
          <p:nvPr userDrawn="1"/>
        </p:nvPicPr>
        <p:blipFill>
          <a:blip r:embed="rId183">
            <a:extLst>
              <a:ext uri="{96DAC541-7B7A-43D3-8B79-37D633B846F1}">
                <asvg:svgBlip xmlns:asvg="http://schemas.microsoft.com/office/drawing/2016/SVG/main" r:embed="rId184"/>
              </a:ext>
            </a:extLst>
          </a:blip>
          <a:srcRect/>
          <a:stretch/>
        </p:blipFill>
        <p:spPr>
          <a:xfrm>
            <a:off x="8918054" y="2595558"/>
            <a:ext cx="411480" cy="411480"/>
          </a:xfrm>
          <a:prstGeom prst="rect">
            <a:avLst/>
          </a:prstGeom>
        </p:spPr>
      </p:pic>
      <p:pic>
        <p:nvPicPr>
          <p:cNvPr id="173" name="Graphic 172" descr="credit card">
            <a:extLst>
              <a:ext uri="{FF2B5EF4-FFF2-40B4-BE49-F238E27FC236}">
                <a16:creationId xmlns:a16="http://schemas.microsoft.com/office/drawing/2014/main" id="{6BBDF2D8-DDCF-02A5-4A39-D19066E6A00B}"/>
              </a:ext>
            </a:extLst>
          </p:cNvPr>
          <p:cNvPicPr>
            <a:picLocks noChangeAspect="1"/>
          </p:cNvPicPr>
          <p:nvPr userDrawn="1"/>
        </p:nvPicPr>
        <p:blipFill>
          <a:blip r:embed="rId185">
            <a:extLst>
              <a:ext uri="{96DAC541-7B7A-43D3-8B79-37D633B846F1}">
                <asvg:svgBlip xmlns:asvg="http://schemas.microsoft.com/office/drawing/2016/SVG/main" r:embed="rId186"/>
              </a:ext>
            </a:extLst>
          </a:blip>
          <a:srcRect/>
          <a:stretch/>
        </p:blipFill>
        <p:spPr>
          <a:xfrm>
            <a:off x="8396326" y="2595558"/>
            <a:ext cx="411480" cy="411480"/>
          </a:xfrm>
          <a:prstGeom prst="rect">
            <a:avLst/>
          </a:prstGeom>
        </p:spPr>
      </p:pic>
      <p:pic>
        <p:nvPicPr>
          <p:cNvPr id="174" name="Graphic 173" descr="like">
            <a:extLst>
              <a:ext uri="{FF2B5EF4-FFF2-40B4-BE49-F238E27FC236}">
                <a16:creationId xmlns:a16="http://schemas.microsoft.com/office/drawing/2014/main" id="{4669F8FF-2270-B6D2-D5AD-E46DF1FE8301}"/>
              </a:ext>
            </a:extLst>
          </p:cNvPr>
          <p:cNvPicPr>
            <a:picLocks noChangeAspect="1"/>
          </p:cNvPicPr>
          <p:nvPr userDrawn="1"/>
        </p:nvPicPr>
        <p:blipFill>
          <a:blip r:embed="rId187">
            <a:extLst>
              <a:ext uri="{96DAC541-7B7A-43D3-8B79-37D633B846F1}">
                <asvg:svgBlip xmlns:asvg="http://schemas.microsoft.com/office/drawing/2016/SVG/main" r:embed="rId188"/>
              </a:ext>
            </a:extLst>
          </a:blip>
          <a:srcRect/>
          <a:stretch/>
        </p:blipFill>
        <p:spPr>
          <a:xfrm>
            <a:off x="9439782" y="2595558"/>
            <a:ext cx="411480" cy="411480"/>
          </a:xfrm>
          <a:prstGeom prst="rect">
            <a:avLst/>
          </a:prstGeom>
        </p:spPr>
      </p:pic>
      <p:pic>
        <p:nvPicPr>
          <p:cNvPr id="175" name="Graphic 174" descr="love">
            <a:extLst>
              <a:ext uri="{FF2B5EF4-FFF2-40B4-BE49-F238E27FC236}">
                <a16:creationId xmlns:a16="http://schemas.microsoft.com/office/drawing/2014/main" id="{82D565AC-B1CA-329F-163F-9BFA240E8BED}"/>
              </a:ext>
            </a:extLst>
          </p:cNvPr>
          <p:cNvPicPr>
            <a:picLocks noChangeAspect="1"/>
          </p:cNvPicPr>
          <p:nvPr userDrawn="1"/>
        </p:nvPicPr>
        <p:blipFill>
          <a:blip r:embed="rId189">
            <a:extLst>
              <a:ext uri="{96DAC541-7B7A-43D3-8B79-37D633B846F1}">
                <asvg:svgBlip xmlns:asvg="http://schemas.microsoft.com/office/drawing/2016/SVG/main" r:embed="rId190"/>
              </a:ext>
            </a:extLst>
          </a:blip>
          <a:srcRect/>
          <a:stretch/>
        </p:blipFill>
        <p:spPr>
          <a:xfrm>
            <a:off x="9961510" y="2595558"/>
            <a:ext cx="411480" cy="411480"/>
          </a:xfrm>
          <a:prstGeom prst="rect">
            <a:avLst/>
          </a:prstGeom>
        </p:spPr>
      </p:pic>
      <p:pic>
        <p:nvPicPr>
          <p:cNvPr id="176" name="Graphic 175" descr="Money ($)">
            <a:extLst>
              <a:ext uri="{FF2B5EF4-FFF2-40B4-BE49-F238E27FC236}">
                <a16:creationId xmlns:a16="http://schemas.microsoft.com/office/drawing/2014/main" id="{0178674E-1241-A848-2B1C-C9CBAF6F9280}"/>
              </a:ext>
            </a:extLst>
          </p:cNvPr>
          <p:cNvPicPr>
            <a:picLocks noChangeAspect="1"/>
          </p:cNvPicPr>
          <p:nvPr userDrawn="1"/>
        </p:nvPicPr>
        <p:blipFill>
          <a:blip r:embed="rId191">
            <a:extLst>
              <a:ext uri="{96DAC541-7B7A-43D3-8B79-37D633B846F1}">
                <asvg:svgBlip xmlns:asvg="http://schemas.microsoft.com/office/drawing/2016/SVG/main" r:embed="rId192"/>
              </a:ext>
            </a:extLst>
          </a:blip>
          <a:stretch>
            <a:fillRect/>
          </a:stretch>
        </p:blipFill>
        <p:spPr>
          <a:xfrm>
            <a:off x="6309414" y="2595558"/>
            <a:ext cx="411480" cy="411480"/>
          </a:xfrm>
          <a:prstGeom prst="rect">
            <a:avLst/>
          </a:prstGeom>
        </p:spPr>
      </p:pic>
      <p:pic>
        <p:nvPicPr>
          <p:cNvPr id="177" name="Graphic 176" descr="Money tree ($)">
            <a:extLst>
              <a:ext uri="{FF2B5EF4-FFF2-40B4-BE49-F238E27FC236}">
                <a16:creationId xmlns:a16="http://schemas.microsoft.com/office/drawing/2014/main" id="{EEC6F71C-FAF6-DF94-A40B-9E7E7C03BDAC}"/>
              </a:ext>
            </a:extLst>
          </p:cNvPr>
          <p:cNvPicPr>
            <a:picLocks noChangeAspect="1"/>
          </p:cNvPicPr>
          <p:nvPr userDrawn="1"/>
        </p:nvPicPr>
        <p:blipFill>
          <a:blip r:embed="rId193">
            <a:extLst>
              <a:ext uri="{96DAC541-7B7A-43D3-8B79-37D633B846F1}">
                <asvg:svgBlip xmlns:asvg="http://schemas.microsoft.com/office/drawing/2016/SVG/main" r:embed="rId194"/>
              </a:ext>
            </a:extLst>
          </a:blip>
          <a:stretch>
            <a:fillRect/>
          </a:stretch>
        </p:blipFill>
        <p:spPr>
          <a:xfrm>
            <a:off x="7352870" y="2595558"/>
            <a:ext cx="411480" cy="411480"/>
          </a:xfrm>
          <a:prstGeom prst="rect">
            <a:avLst/>
          </a:prstGeom>
        </p:spPr>
      </p:pic>
      <p:pic>
        <p:nvPicPr>
          <p:cNvPr id="178" name="Graphic 177" descr="money (£)">
            <a:extLst>
              <a:ext uri="{FF2B5EF4-FFF2-40B4-BE49-F238E27FC236}">
                <a16:creationId xmlns:a16="http://schemas.microsoft.com/office/drawing/2014/main" id="{9A53964E-BD72-6479-D506-F7EB1F38021A}"/>
              </a:ext>
            </a:extLst>
          </p:cNvPr>
          <p:cNvPicPr>
            <a:picLocks noChangeAspect="1"/>
          </p:cNvPicPr>
          <p:nvPr userDrawn="1"/>
        </p:nvPicPr>
        <p:blipFill>
          <a:blip r:embed="rId195">
            <a:extLst>
              <a:ext uri="{96DAC541-7B7A-43D3-8B79-37D633B846F1}">
                <asvg:svgBlip xmlns:asvg="http://schemas.microsoft.com/office/drawing/2016/SVG/main" r:embed="rId196"/>
              </a:ext>
            </a:extLst>
          </a:blip>
          <a:srcRect/>
          <a:stretch/>
        </p:blipFill>
        <p:spPr>
          <a:xfrm>
            <a:off x="6831142" y="2595558"/>
            <a:ext cx="411480" cy="411480"/>
          </a:xfrm>
          <a:prstGeom prst="rect">
            <a:avLst/>
          </a:prstGeom>
        </p:spPr>
      </p:pic>
      <p:pic>
        <p:nvPicPr>
          <p:cNvPr id="179" name="Graphic 178" descr="persons">
            <a:extLst>
              <a:ext uri="{FF2B5EF4-FFF2-40B4-BE49-F238E27FC236}">
                <a16:creationId xmlns:a16="http://schemas.microsoft.com/office/drawing/2014/main" id="{71FE565A-B795-541B-EB8C-96FA5800A662}"/>
              </a:ext>
            </a:extLst>
          </p:cNvPr>
          <p:cNvPicPr>
            <a:picLocks noChangeAspect="1"/>
          </p:cNvPicPr>
          <p:nvPr userDrawn="1"/>
        </p:nvPicPr>
        <p:blipFill>
          <a:blip r:embed="rId197">
            <a:extLst>
              <a:ext uri="{96DAC541-7B7A-43D3-8B79-37D633B846F1}">
                <asvg:svgBlip xmlns:asvg="http://schemas.microsoft.com/office/drawing/2016/SVG/main" r:embed="rId198"/>
              </a:ext>
            </a:extLst>
          </a:blip>
          <a:srcRect/>
          <a:stretch/>
        </p:blipFill>
        <p:spPr>
          <a:xfrm>
            <a:off x="5265958" y="2595558"/>
            <a:ext cx="411480" cy="411480"/>
          </a:xfrm>
          <a:prstGeom prst="rect">
            <a:avLst/>
          </a:prstGeom>
        </p:spPr>
      </p:pic>
      <p:pic>
        <p:nvPicPr>
          <p:cNvPr id="180" name="Graphic 179" descr="shopping cart">
            <a:extLst>
              <a:ext uri="{FF2B5EF4-FFF2-40B4-BE49-F238E27FC236}">
                <a16:creationId xmlns:a16="http://schemas.microsoft.com/office/drawing/2014/main" id="{5EBED6BB-D6D1-007D-F94B-02392B4573E7}"/>
              </a:ext>
            </a:extLst>
          </p:cNvPr>
          <p:cNvPicPr>
            <a:picLocks noChangeAspect="1"/>
          </p:cNvPicPr>
          <p:nvPr userDrawn="1"/>
        </p:nvPicPr>
        <p:blipFill>
          <a:blip r:embed="rId199">
            <a:extLst>
              <a:ext uri="{96DAC541-7B7A-43D3-8B79-37D633B846F1}">
                <asvg:svgBlip xmlns:asvg="http://schemas.microsoft.com/office/drawing/2016/SVG/main" r:embed="rId200"/>
              </a:ext>
            </a:extLst>
          </a:blip>
          <a:srcRect/>
          <a:stretch/>
        </p:blipFill>
        <p:spPr>
          <a:xfrm>
            <a:off x="7874598" y="2595558"/>
            <a:ext cx="411480" cy="411480"/>
          </a:xfrm>
          <a:prstGeom prst="rect">
            <a:avLst/>
          </a:prstGeom>
        </p:spPr>
      </p:pic>
      <p:pic>
        <p:nvPicPr>
          <p:cNvPr id="181" name="Graphic 180" descr="a group of people">
            <a:extLst>
              <a:ext uri="{FF2B5EF4-FFF2-40B4-BE49-F238E27FC236}">
                <a16:creationId xmlns:a16="http://schemas.microsoft.com/office/drawing/2014/main" id="{C71842D6-CE5B-5117-DC21-E56BD4C3C7D5}"/>
              </a:ext>
            </a:extLst>
          </p:cNvPr>
          <p:cNvPicPr>
            <a:picLocks noChangeAspect="1"/>
          </p:cNvPicPr>
          <p:nvPr userDrawn="1"/>
        </p:nvPicPr>
        <p:blipFill>
          <a:blip r:embed="rId201">
            <a:extLst>
              <a:ext uri="{96DAC541-7B7A-43D3-8B79-37D633B846F1}">
                <asvg:svgBlip xmlns:asvg="http://schemas.microsoft.com/office/drawing/2016/SVG/main" r:embed="rId202"/>
              </a:ext>
            </a:extLst>
          </a:blip>
          <a:srcRect/>
          <a:stretch/>
        </p:blipFill>
        <p:spPr>
          <a:xfrm>
            <a:off x="5787686" y="2595558"/>
            <a:ext cx="411480" cy="411480"/>
          </a:xfrm>
          <a:prstGeom prst="rect">
            <a:avLst/>
          </a:prstGeom>
        </p:spPr>
      </p:pic>
      <p:pic>
        <p:nvPicPr>
          <p:cNvPr id="182" name="Graphic 181" descr="person">
            <a:extLst>
              <a:ext uri="{FF2B5EF4-FFF2-40B4-BE49-F238E27FC236}">
                <a16:creationId xmlns:a16="http://schemas.microsoft.com/office/drawing/2014/main" id="{F30B18A5-E44E-2F87-9653-A3854C8696E5}"/>
              </a:ext>
            </a:extLst>
          </p:cNvPr>
          <p:cNvPicPr>
            <a:picLocks noChangeAspect="1"/>
          </p:cNvPicPr>
          <p:nvPr userDrawn="1"/>
        </p:nvPicPr>
        <p:blipFill>
          <a:blip r:embed="rId203">
            <a:extLst>
              <a:ext uri="{96DAC541-7B7A-43D3-8B79-37D633B846F1}">
                <asvg:svgBlip xmlns:asvg="http://schemas.microsoft.com/office/drawing/2016/SVG/main" r:embed="rId204"/>
              </a:ext>
            </a:extLst>
          </a:blip>
          <a:srcRect/>
          <a:stretch/>
        </p:blipFill>
        <p:spPr>
          <a:xfrm>
            <a:off x="4744230" y="2595558"/>
            <a:ext cx="411480" cy="411480"/>
          </a:xfrm>
          <a:prstGeom prst="rect">
            <a:avLst/>
          </a:prstGeom>
        </p:spPr>
      </p:pic>
      <p:pic>
        <p:nvPicPr>
          <p:cNvPr id="183" name="Graphic 182" descr="VR goggles">
            <a:extLst>
              <a:ext uri="{FF2B5EF4-FFF2-40B4-BE49-F238E27FC236}">
                <a16:creationId xmlns:a16="http://schemas.microsoft.com/office/drawing/2014/main" id="{C576F1DC-49EB-1491-73FD-14981E799858}"/>
              </a:ext>
            </a:extLst>
          </p:cNvPr>
          <p:cNvPicPr>
            <a:picLocks noChangeAspect="1"/>
          </p:cNvPicPr>
          <p:nvPr userDrawn="1"/>
        </p:nvPicPr>
        <p:blipFill>
          <a:blip r:embed="rId205">
            <a:extLst>
              <a:ext uri="{96DAC541-7B7A-43D3-8B79-37D633B846F1}">
                <asvg:svgBlip xmlns:asvg="http://schemas.microsoft.com/office/drawing/2016/SVG/main" r:embed="rId206"/>
              </a:ext>
            </a:extLst>
          </a:blip>
          <a:srcRect/>
          <a:stretch/>
        </p:blipFill>
        <p:spPr>
          <a:xfrm>
            <a:off x="10483238" y="2595558"/>
            <a:ext cx="411480" cy="411480"/>
          </a:xfrm>
          <a:prstGeom prst="rect">
            <a:avLst/>
          </a:prstGeom>
        </p:spPr>
      </p:pic>
      <p:pic>
        <p:nvPicPr>
          <p:cNvPr id="184" name="Graphic 183" descr="bell">
            <a:extLst>
              <a:ext uri="{FF2B5EF4-FFF2-40B4-BE49-F238E27FC236}">
                <a16:creationId xmlns:a16="http://schemas.microsoft.com/office/drawing/2014/main" id="{1D0EA255-7694-67CA-6F7A-F4A260CB9BB8}"/>
              </a:ext>
            </a:extLst>
          </p:cNvPr>
          <p:cNvPicPr>
            <a:picLocks noChangeAspect="1"/>
          </p:cNvPicPr>
          <p:nvPr userDrawn="1"/>
        </p:nvPicPr>
        <p:blipFill>
          <a:blip r:embed="rId207">
            <a:extLst>
              <a:ext uri="{96DAC541-7B7A-43D3-8B79-37D633B846F1}">
                <asvg:svgBlip xmlns:asvg="http://schemas.microsoft.com/office/drawing/2016/SVG/main" r:embed="rId208"/>
              </a:ext>
            </a:extLst>
          </a:blip>
          <a:srcRect/>
          <a:stretch/>
        </p:blipFill>
        <p:spPr>
          <a:xfrm>
            <a:off x="9961510" y="3161483"/>
            <a:ext cx="411480" cy="411480"/>
          </a:xfrm>
          <a:prstGeom prst="rect">
            <a:avLst/>
          </a:prstGeom>
        </p:spPr>
      </p:pic>
      <p:pic>
        <p:nvPicPr>
          <p:cNvPr id="185" name="Graphic 184" descr="calendar with dots">
            <a:extLst>
              <a:ext uri="{FF2B5EF4-FFF2-40B4-BE49-F238E27FC236}">
                <a16:creationId xmlns:a16="http://schemas.microsoft.com/office/drawing/2014/main" id="{D3B15BAD-E5B5-A621-2079-651B6EADEDA1}"/>
              </a:ext>
            </a:extLst>
          </p:cNvPr>
          <p:cNvPicPr>
            <a:picLocks noChangeAspect="1"/>
          </p:cNvPicPr>
          <p:nvPr userDrawn="1"/>
        </p:nvPicPr>
        <p:blipFill>
          <a:blip r:embed="rId209">
            <a:extLst>
              <a:ext uri="{96DAC541-7B7A-43D3-8B79-37D633B846F1}">
                <asvg:svgBlip xmlns:asvg="http://schemas.microsoft.com/office/drawing/2016/SVG/main" r:embed="rId210"/>
              </a:ext>
            </a:extLst>
          </a:blip>
          <a:srcRect/>
          <a:stretch/>
        </p:blipFill>
        <p:spPr>
          <a:xfrm>
            <a:off x="3700774" y="3161483"/>
            <a:ext cx="411480" cy="411480"/>
          </a:xfrm>
          <a:prstGeom prst="rect">
            <a:avLst/>
          </a:prstGeom>
        </p:spPr>
      </p:pic>
      <p:pic>
        <p:nvPicPr>
          <p:cNvPr id="186" name="Graphic 185" descr="calendar with number 10">
            <a:extLst>
              <a:ext uri="{FF2B5EF4-FFF2-40B4-BE49-F238E27FC236}">
                <a16:creationId xmlns:a16="http://schemas.microsoft.com/office/drawing/2014/main" id="{D3788F9C-AB8B-FAF6-3A43-3EEDDBF02FE0}"/>
              </a:ext>
            </a:extLst>
          </p:cNvPr>
          <p:cNvPicPr>
            <a:picLocks noChangeAspect="1"/>
          </p:cNvPicPr>
          <p:nvPr userDrawn="1"/>
        </p:nvPicPr>
        <p:blipFill>
          <a:blip r:embed="rId211">
            <a:extLst>
              <a:ext uri="{96DAC541-7B7A-43D3-8B79-37D633B846F1}">
                <asvg:svgBlip xmlns:asvg="http://schemas.microsoft.com/office/drawing/2016/SVG/main" r:embed="rId212"/>
              </a:ext>
            </a:extLst>
          </a:blip>
          <a:srcRect/>
          <a:stretch/>
        </p:blipFill>
        <p:spPr>
          <a:xfrm>
            <a:off x="4222502" y="3161483"/>
            <a:ext cx="411480" cy="411480"/>
          </a:xfrm>
          <a:prstGeom prst="rect">
            <a:avLst/>
          </a:prstGeom>
        </p:spPr>
      </p:pic>
      <p:pic>
        <p:nvPicPr>
          <p:cNvPr id="187" name="Graphic 186" descr="blank calendar">
            <a:extLst>
              <a:ext uri="{FF2B5EF4-FFF2-40B4-BE49-F238E27FC236}">
                <a16:creationId xmlns:a16="http://schemas.microsoft.com/office/drawing/2014/main" id="{04E1E784-6DF5-1219-2372-12AB144EFADE}"/>
              </a:ext>
            </a:extLst>
          </p:cNvPr>
          <p:cNvPicPr>
            <a:picLocks noChangeAspect="1"/>
          </p:cNvPicPr>
          <p:nvPr userDrawn="1"/>
        </p:nvPicPr>
        <p:blipFill>
          <a:blip r:embed="rId213">
            <a:extLst>
              <a:ext uri="{96DAC541-7B7A-43D3-8B79-37D633B846F1}">
                <asvg:svgBlip xmlns:asvg="http://schemas.microsoft.com/office/drawing/2016/SVG/main" r:embed="rId214"/>
              </a:ext>
            </a:extLst>
          </a:blip>
          <a:srcRect/>
          <a:stretch/>
        </p:blipFill>
        <p:spPr>
          <a:xfrm>
            <a:off x="4744230" y="3161483"/>
            <a:ext cx="411480" cy="411480"/>
          </a:xfrm>
          <a:prstGeom prst="rect">
            <a:avLst/>
          </a:prstGeom>
        </p:spPr>
      </p:pic>
      <p:pic>
        <p:nvPicPr>
          <p:cNvPr id="189" name="Graphic 188" descr="clipboard">
            <a:extLst>
              <a:ext uri="{FF2B5EF4-FFF2-40B4-BE49-F238E27FC236}">
                <a16:creationId xmlns:a16="http://schemas.microsoft.com/office/drawing/2014/main" id="{58595762-3190-BC34-871E-246FC3F04BB8}"/>
              </a:ext>
            </a:extLst>
          </p:cNvPr>
          <p:cNvPicPr>
            <a:picLocks noChangeAspect="1"/>
          </p:cNvPicPr>
          <p:nvPr userDrawn="1"/>
        </p:nvPicPr>
        <p:blipFill>
          <a:blip r:embed="rId215">
            <a:extLst>
              <a:ext uri="{96DAC541-7B7A-43D3-8B79-37D633B846F1}">
                <asvg:svgBlip xmlns:asvg="http://schemas.microsoft.com/office/drawing/2016/SVG/main" r:embed="rId216"/>
              </a:ext>
            </a:extLst>
          </a:blip>
          <a:srcRect/>
          <a:stretch/>
        </p:blipFill>
        <p:spPr>
          <a:xfrm>
            <a:off x="5265958" y="3161483"/>
            <a:ext cx="411480" cy="411480"/>
          </a:xfrm>
          <a:prstGeom prst="rect">
            <a:avLst/>
          </a:prstGeom>
        </p:spPr>
      </p:pic>
      <p:pic>
        <p:nvPicPr>
          <p:cNvPr id="190" name="Graphic 189" descr="clipboard with a paper">
            <a:extLst>
              <a:ext uri="{FF2B5EF4-FFF2-40B4-BE49-F238E27FC236}">
                <a16:creationId xmlns:a16="http://schemas.microsoft.com/office/drawing/2014/main" id="{B61F357B-1D80-4ECB-A058-D65550F46BC8}"/>
              </a:ext>
            </a:extLst>
          </p:cNvPr>
          <p:cNvPicPr>
            <a:picLocks noChangeAspect="1"/>
          </p:cNvPicPr>
          <p:nvPr userDrawn="1"/>
        </p:nvPicPr>
        <p:blipFill>
          <a:blip r:embed="rId217">
            <a:extLst>
              <a:ext uri="{96DAC541-7B7A-43D3-8B79-37D633B846F1}">
                <asvg:svgBlip xmlns:asvg="http://schemas.microsoft.com/office/drawing/2016/SVG/main" r:embed="rId218"/>
              </a:ext>
            </a:extLst>
          </a:blip>
          <a:srcRect/>
          <a:stretch/>
        </p:blipFill>
        <p:spPr>
          <a:xfrm>
            <a:off x="5787686" y="3161483"/>
            <a:ext cx="411480" cy="411480"/>
          </a:xfrm>
          <a:prstGeom prst="rect">
            <a:avLst/>
          </a:prstGeom>
        </p:spPr>
      </p:pic>
      <p:pic>
        <p:nvPicPr>
          <p:cNvPr id="191" name="Graphic 190" descr="cup">
            <a:extLst>
              <a:ext uri="{FF2B5EF4-FFF2-40B4-BE49-F238E27FC236}">
                <a16:creationId xmlns:a16="http://schemas.microsoft.com/office/drawing/2014/main" id="{93309292-47F4-DDEF-48FD-FC2B15D2A3FC}"/>
              </a:ext>
            </a:extLst>
          </p:cNvPr>
          <p:cNvPicPr>
            <a:picLocks noChangeAspect="1"/>
          </p:cNvPicPr>
          <p:nvPr userDrawn="1"/>
        </p:nvPicPr>
        <p:blipFill>
          <a:blip r:embed="rId219">
            <a:extLst>
              <a:ext uri="{96DAC541-7B7A-43D3-8B79-37D633B846F1}">
                <asvg:svgBlip xmlns:asvg="http://schemas.microsoft.com/office/drawing/2016/SVG/main" r:embed="rId220"/>
              </a:ext>
            </a:extLst>
          </a:blip>
          <a:srcRect/>
          <a:stretch/>
        </p:blipFill>
        <p:spPr>
          <a:xfrm>
            <a:off x="11004968" y="3161483"/>
            <a:ext cx="411480" cy="411480"/>
          </a:xfrm>
          <a:prstGeom prst="rect">
            <a:avLst/>
          </a:prstGeom>
        </p:spPr>
      </p:pic>
      <p:pic>
        <p:nvPicPr>
          <p:cNvPr id="192" name="Graphic 191" descr="pen and ruler">
            <a:extLst>
              <a:ext uri="{FF2B5EF4-FFF2-40B4-BE49-F238E27FC236}">
                <a16:creationId xmlns:a16="http://schemas.microsoft.com/office/drawing/2014/main" id="{0B1C263D-1F56-1EEB-2477-235FA6F18060}"/>
              </a:ext>
            </a:extLst>
          </p:cNvPr>
          <p:cNvPicPr>
            <a:picLocks noChangeAspect="1"/>
          </p:cNvPicPr>
          <p:nvPr userDrawn="1"/>
        </p:nvPicPr>
        <p:blipFill>
          <a:blip r:embed="rId221">
            <a:extLst>
              <a:ext uri="{96DAC541-7B7A-43D3-8B79-37D633B846F1}">
                <asvg:svgBlip xmlns:asvg="http://schemas.microsoft.com/office/drawing/2016/SVG/main" r:embed="rId222"/>
              </a:ext>
            </a:extLst>
          </a:blip>
          <a:srcRect/>
          <a:stretch/>
        </p:blipFill>
        <p:spPr>
          <a:xfrm>
            <a:off x="8918054" y="3161483"/>
            <a:ext cx="411480" cy="411480"/>
          </a:xfrm>
          <a:prstGeom prst="rect">
            <a:avLst/>
          </a:prstGeom>
        </p:spPr>
      </p:pic>
      <p:pic>
        <p:nvPicPr>
          <p:cNvPr id="193" name="Graphic 192" descr="clcok">
            <a:extLst>
              <a:ext uri="{FF2B5EF4-FFF2-40B4-BE49-F238E27FC236}">
                <a16:creationId xmlns:a16="http://schemas.microsoft.com/office/drawing/2014/main" id="{9EC3D942-24C2-C677-D79C-D12A4306BA24}"/>
              </a:ext>
            </a:extLst>
          </p:cNvPr>
          <p:cNvPicPr>
            <a:picLocks noChangeAspect="1"/>
          </p:cNvPicPr>
          <p:nvPr userDrawn="1"/>
        </p:nvPicPr>
        <p:blipFill>
          <a:blip r:embed="rId223">
            <a:extLst>
              <a:ext uri="{96DAC541-7B7A-43D3-8B79-37D633B846F1}">
                <asvg:svgBlip xmlns:asvg="http://schemas.microsoft.com/office/drawing/2016/SVG/main" r:embed="rId224"/>
              </a:ext>
            </a:extLst>
          </a:blip>
          <a:srcRect/>
          <a:stretch/>
        </p:blipFill>
        <p:spPr>
          <a:xfrm>
            <a:off x="10483238" y="3161483"/>
            <a:ext cx="411480" cy="411480"/>
          </a:xfrm>
          <a:prstGeom prst="rect">
            <a:avLst/>
          </a:prstGeom>
        </p:spPr>
      </p:pic>
      <p:pic>
        <p:nvPicPr>
          <p:cNvPr id="194" name="Graphic 193" descr="form">
            <a:extLst>
              <a:ext uri="{FF2B5EF4-FFF2-40B4-BE49-F238E27FC236}">
                <a16:creationId xmlns:a16="http://schemas.microsoft.com/office/drawing/2014/main" id="{CD3F964E-66CD-3ED7-D3EB-E23F340B1F88}"/>
              </a:ext>
            </a:extLst>
          </p:cNvPr>
          <p:cNvPicPr>
            <a:picLocks noChangeAspect="1"/>
          </p:cNvPicPr>
          <p:nvPr userDrawn="1"/>
        </p:nvPicPr>
        <p:blipFill>
          <a:blip r:embed="rId225">
            <a:extLst>
              <a:ext uri="{96DAC541-7B7A-43D3-8B79-37D633B846F1}">
                <asvg:svgBlip xmlns:asvg="http://schemas.microsoft.com/office/drawing/2016/SVG/main" r:embed="rId226"/>
              </a:ext>
            </a:extLst>
          </a:blip>
          <a:srcRect/>
          <a:stretch/>
        </p:blipFill>
        <p:spPr>
          <a:xfrm>
            <a:off x="7352870" y="3161483"/>
            <a:ext cx="411480" cy="411480"/>
          </a:xfrm>
          <a:prstGeom prst="rect">
            <a:avLst/>
          </a:prstGeom>
        </p:spPr>
      </p:pic>
      <p:pic>
        <p:nvPicPr>
          <p:cNvPr id="195" name="Graphic 194" descr="highlighter pen">
            <a:extLst>
              <a:ext uri="{FF2B5EF4-FFF2-40B4-BE49-F238E27FC236}">
                <a16:creationId xmlns:a16="http://schemas.microsoft.com/office/drawing/2014/main" id="{F078130B-DD2B-40C0-12FF-4519151A761D}"/>
              </a:ext>
            </a:extLst>
          </p:cNvPr>
          <p:cNvPicPr>
            <a:picLocks noChangeAspect="1"/>
          </p:cNvPicPr>
          <p:nvPr userDrawn="1"/>
        </p:nvPicPr>
        <p:blipFill>
          <a:blip r:embed="rId227">
            <a:extLst>
              <a:ext uri="{96DAC541-7B7A-43D3-8B79-37D633B846F1}">
                <asvg:svgBlip xmlns:asvg="http://schemas.microsoft.com/office/drawing/2016/SVG/main" r:embed="rId228"/>
              </a:ext>
            </a:extLst>
          </a:blip>
          <a:srcRect/>
          <a:stretch/>
        </p:blipFill>
        <p:spPr>
          <a:xfrm>
            <a:off x="7874598" y="3161483"/>
            <a:ext cx="411480" cy="411480"/>
          </a:xfrm>
          <a:prstGeom prst="rect">
            <a:avLst/>
          </a:prstGeom>
        </p:spPr>
      </p:pic>
      <p:pic>
        <p:nvPicPr>
          <p:cNvPr id="196" name="Graphic 195" descr="clipped papers">
            <a:extLst>
              <a:ext uri="{FF2B5EF4-FFF2-40B4-BE49-F238E27FC236}">
                <a16:creationId xmlns:a16="http://schemas.microsoft.com/office/drawing/2014/main" id="{2645DEC8-A5EF-1AA1-3A80-05F5D4E0251C}"/>
              </a:ext>
            </a:extLst>
          </p:cNvPr>
          <p:cNvPicPr>
            <a:picLocks noChangeAspect="1"/>
          </p:cNvPicPr>
          <p:nvPr userDrawn="1"/>
        </p:nvPicPr>
        <p:blipFill>
          <a:blip r:embed="rId229">
            <a:extLst>
              <a:ext uri="{96DAC541-7B7A-43D3-8B79-37D633B846F1}">
                <asvg:svgBlip xmlns:asvg="http://schemas.microsoft.com/office/drawing/2016/SVG/main" r:embed="rId230"/>
              </a:ext>
            </a:extLst>
          </a:blip>
          <a:srcRect/>
          <a:stretch/>
        </p:blipFill>
        <p:spPr>
          <a:xfrm>
            <a:off x="6831142" y="3161483"/>
            <a:ext cx="411480" cy="411480"/>
          </a:xfrm>
          <a:prstGeom prst="rect">
            <a:avLst/>
          </a:prstGeom>
        </p:spPr>
      </p:pic>
      <p:pic>
        <p:nvPicPr>
          <p:cNvPr id="197" name="Graphic 196" descr="pen">
            <a:extLst>
              <a:ext uri="{FF2B5EF4-FFF2-40B4-BE49-F238E27FC236}">
                <a16:creationId xmlns:a16="http://schemas.microsoft.com/office/drawing/2014/main" id="{308E2DFD-0DCE-44C8-FD7B-55E7F7D7B650}"/>
              </a:ext>
            </a:extLst>
          </p:cNvPr>
          <p:cNvPicPr>
            <a:picLocks noChangeAspect="1"/>
          </p:cNvPicPr>
          <p:nvPr userDrawn="1"/>
        </p:nvPicPr>
        <p:blipFill>
          <a:blip r:embed="rId231">
            <a:extLst>
              <a:ext uri="{96DAC541-7B7A-43D3-8B79-37D633B846F1}">
                <asvg:svgBlip xmlns:asvg="http://schemas.microsoft.com/office/drawing/2016/SVG/main" r:embed="rId232"/>
              </a:ext>
            </a:extLst>
          </a:blip>
          <a:srcRect/>
          <a:stretch/>
        </p:blipFill>
        <p:spPr>
          <a:xfrm>
            <a:off x="8396326" y="3161483"/>
            <a:ext cx="411480" cy="411480"/>
          </a:xfrm>
          <a:prstGeom prst="rect">
            <a:avLst/>
          </a:prstGeom>
        </p:spPr>
      </p:pic>
      <p:pic>
        <p:nvPicPr>
          <p:cNvPr id="198" name="Graphic 197" descr="laptop and mug">
            <a:extLst>
              <a:ext uri="{FF2B5EF4-FFF2-40B4-BE49-F238E27FC236}">
                <a16:creationId xmlns:a16="http://schemas.microsoft.com/office/drawing/2014/main" id="{0FA5DEA2-8C30-29A2-3CE8-273BA6EAFD23}"/>
              </a:ext>
            </a:extLst>
          </p:cNvPr>
          <p:cNvPicPr>
            <a:picLocks noChangeAspect="1"/>
          </p:cNvPicPr>
          <p:nvPr userDrawn="1"/>
        </p:nvPicPr>
        <p:blipFill>
          <a:blip r:embed="rId233">
            <a:extLst>
              <a:ext uri="{96DAC541-7B7A-43D3-8B79-37D633B846F1}">
                <asvg:svgBlip xmlns:asvg="http://schemas.microsoft.com/office/drawing/2016/SVG/main" r:embed="rId234"/>
              </a:ext>
            </a:extLst>
          </a:blip>
          <a:srcRect/>
          <a:stretch/>
        </p:blipFill>
        <p:spPr>
          <a:xfrm>
            <a:off x="11004968" y="3745969"/>
            <a:ext cx="411480" cy="411480"/>
          </a:xfrm>
          <a:prstGeom prst="rect">
            <a:avLst/>
          </a:prstGeom>
        </p:spPr>
      </p:pic>
      <p:pic>
        <p:nvPicPr>
          <p:cNvPr id="199" name="Graphic 198" descr="note and pen">
            <a:extLst>
              <a:ext uri="{FF2B5EF4-FFF2-40B4-BE49-F238E27FC236}">
                <a16:creationId xmlns:a16="http://schemas.microsoft.com/office/drawing/2014/main" id="{DDD15496-CF4A-AD14-0EA0-DC67E8B91CA1}"/>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a:off x="6309414" y="3161483"/>
            <a:ext cx="411480" cy="411480"/>
          </a:xfrm>
          <a:prstGeom prst="rect">
            <a:avLst/>
          </a:prstGeom>
        </p:spPr>
      </p:pic>
      <p:pic>
        <p:nvPicPr>
          <p:cNvPr id="200" name="Graphic 199" descr="book">
            <a:extLst>
              <a:ext uri="{FF2B5EF4-FFF2-40B4-BE49-F238E27FC236}">
                <a16:creationId xmlns:a16="http://schemas.microsoft.com/office/drawing/2014/main" id="{C4BE8C2B-6657-B8DC-85EA-5DB466F13AAF}"/>
              </a:ext>
            </a:extLst>
          </p:cNvPr>
          <p:cNvPicPr>
            <a:picLocks noChangeAspect="1"/>
          </p:cNvPicPr>
          <p:nvPr userDrawn="1"/>
        </p:nvPicPr>
        <p:blipFill>
          <a:blip r:embed="rId235">
            <a:extLst>
              <a:ext uri="{96DAC541-7B7A-43D3-8B79-37D633B846F1}">
                <asvg:svgBlip xmlns:asvg="http://schemas.microsoft.com/office/drawing/2016/SVG/main" r:embed="rId236"/>
              </a:ext>
            </a:extLst>
          </a:blip>
          <a:srcRect/>
          <a:stretch/>
        </p:blipFill>
        <p:spPr>
          <a:xfrm>
            <a:off x="9961510" y="4293333"/>
            <a:ext cx="411480" cy="411480"/>
          </a:xfrm>
          <a:prstGeom prst="rect">
            <a:avLst/>
          </a:prstGeom>
        </p:spPr>
      </p:pic>
      <p:pic>
        <p:nvPicPr>
          <p:cNvPr id="201" name="Graphic 200" descr="folders">
            <a:extLst>
              <a:ext uri="{FF2B5EF4-FFF2-40B4-BE49-F238E27FC236}">
                <a16:creationId xmlns:a16="http://schemas.microsoft.com/office/drawing/2014/main" id="{52C04259-1739-CB15-31F3-8891147B41AF}"/>
              </a:ext>
            </a:extLst>
          </p:cNvPr>
          <p:cNvPicPr>
            <a:picLocks noChangeAspect="1"/>
          </p:cNvPicPr>
          <p:nvPr userDrawn="1"/>
        </p:nvPicPr>
        <p:blipFill>
          <a:blip r:embed="rId237">
            <a:extLst>
              <a:ext uri="{96DAC541-7B7A-43D3-8B79-37D633B846F1}">
                <asvg:svgBlip xmlns:asvg="http://schemas.microsoft.com/office/drawing/2016/SVG/main" r:embed="rId238"/>
              </a:ext>
            </a:extLst>
          </a:blip>
          <a:srcRect/>
          <a:stretch/>
        </p:blipFill>
        <p:spPr>
          <a:xfrm>
            <a:off x="11004968" y="4293333"/>
            <a:ext cx="411480" cy="411480"/>
          </a:xfrm>
          <a:prstGeom prst="rect">
            <a:avLst/>
          </a:prstGeom>
        </p:spPr>
      </p:pic>
      <p:pic>
        <p:nvPicPr>
          <p:cNvPr id="202" name="Graphic 201" descr="Mobile device displaying content sharing">
            <a:extLst>
              <a:ext uri="{FF2B5EF4-FFF2-40B4-BE49-F238E27FC236}">
                <a16:creationId xmlns:a16="http://schemas.microsoft.com/office/drawing/2014/main" id="{F12082D8-D8E9-A50A-420D-290B7EAAC46D}"/>
              </a:ext>
            </a:extLst>
          </p:cNvPr>
          <p:cNvPicPr>
            <a:picLocks noChangeAspect="1"/>
          </p:cNvPicPr>
          <p:nvPr userDrawn="1"/>
        </p:nvPicPr>
        <p:blipFill>
          <a:blip r:embed="rId239">
            <a:extLst>
              <a:ext uri="{96DAC541-7B7A-43D3-8B79-37D633B846F1}">
                <asvg:svgBlip xmlns:asvg="http://schemas.microsoft.com/office/drawing/2016/SVG/main" r:embed="rId240"/>
              </a:ext>
            </a:extLst>
          </a:blip>
          <a:srcRect/>
          <a:stretch/>
        </p:blipFill>
        <p:spPr>
          <a:xfrm>
            <a:off x="5787686" y="4293333"/>
            <a:ext cx="411480" cy="411480"/>
          </a:xfrm>
          <a:prstGeom prst="rect">
            <a:avLst/>
          </a:prstGeom>
        </p:spPr>
      </p:pic>
      <p:pic>
        <p:nvPicPr>
          <p:cNvPr id="203" name="Graphic 202" descr="desktop device (blank)">
            <a:extLst>
              <a:ext uri="{FF2B5EF4-FFF2-40B4-BE49-F238E27FC236}">
                <a16:creationId xmlns:a16="http://schemas.microsoft.com/office/drawing/2014/main" id="{390509AD-C6DB-B465-901B-E2458BF8686E}"/>
              </a:ext>
            </a:extLst>
          </p:cNvPr>
          <p:cNvPicPr>
            <a:picLocks noChangeAspect="1"/>
          </p:cNvPicPr>
          <p:nvPr userDrawn="1"/>
        </p:nvPicPr>
        <p:blipFill>
          <a:blip r:embed="rId241">
            <a:extLst>
              <a:ext uri="{96DAC541-7B7A-43D3-8B79-37D633B846F1}">
                <asvg:svgBlip xmlns:asvg="http://schemas.microsoft.com/office/drawing/2016/SVG/main" r:embed="rId242"/>
              </a:ext>
            </a:extLst>
          </a:blip>
          <a:srcRect/>
          <a:stretch/>
        </p:blipFill>
        <p:spPr>
          <a:xfrm>
            <a:off x="6309414" y="4293333"/>
            <a:ext cx="411480" cy="411480"/>
          </a:xfrm>
          <a:prstGeom prst="rect">
            <a:avLst/>
          </a:prstGeom>
        </p:spPr>
      </p:pic>
      <p:pic>
        <p:nvPicPr>
          <p:cNvPr id="204" name="Graphic 203" descr="desktop device displaying content">
            <a:extLst>
              <a:ext uri="{FF2B5EF4-FFF2-40B4-BE49-F238E27FC236}">
                <a16:creationId xmlns:a16="http://schemas.microsoft.com/office/drawing/2014/main" id="{46FB5DCA-A358-B4E7-8587-6C49773678A8}"/>
              </a:ext>
            </a:extLst>
          </p:cNvPr>
          <p:cNvPicPr>
            <a:picLocks noChangeAspect="1"/>
          </p:cNvPicPr>
          <p:nvPr userDrawn="1"/>
        </p:nvPicPr>
        <p:blipFill>
          <a:blip r:embed="rId243">
            <a:extLst>
              <a:ext uri="{96DAC541-7B7A-43D3-8B79-37D633B846F1}">
                <asvg:svgBlip xmlns:asvg="http://schemas.microsoft.com/office/drawing/2016/SVG/main" r:embed="rId244"/>
              </a:ext>
            </a:extLst>
          </a:blip>
          <a:srcRect/>
          <a:stretch/>
        </p:blipFill>
        <p:spPr>
          <a:xfrm>
            <a:off x="6831142" y="4293333"/>
            <a:ext cx="411480" cy="411480"/>
          </a:xfrm>
          <a:prstGeom prst="rect">
            <a:avLst/>
          </a:prstGeom>
        </p:spPr>
      </p:pic>
      <p:pic>
        <p:nvPicPr>
          <p:cNvPr id="205" name="Graphic 204" descr="laptop device displaying online meeting">
            <a:extLst>
              <a:ext uri="{FF2B5EF4-FFF2-40B4-BE49-F238E27FC236}">
                <a16:creationId xmlns:a16="http://schemas.microsoft.com/office/drawing/2014/main" id="{B4B14E88-0F0E-1F49-E231-62DA83A7DC3B}"/>
              </a:ext>
            </a:extLst>
          </p:cNvPr>
          <p:cNvPicPr>
            <a:picLocks noChangeAspect="1"/>
          </p:cNvPicPr>
          <p:nvPr userDrawn="1"/>
        </p:nvPicPr>
        <p:blipFill>
          <a:blip r:embed="rId245">
            <a:extLst>
              <a:ext uri="{96DAC541-7B7A-43D3-8B79-37D633B846F1}">
                <asvg:svgBlip xmlns:asvg="http://schemas.microsoft.com/office/drawing/2016/SVG/main" r:embed="rId246"/>
              </a:ext>
            </a:extLst>
          </a:blip>
          <a:srcRect/>
          <a:stretch/>
        </p:blipFill>
        <p:spPr>
          <a:xfrm>
            <a:off x="7874598" y="4293333"/>
            <a:ext cx="411480" cy="411480"/>
          </a:xfrm>
          <a:prstGeom prst="rect">
            <a:avLst/>
          </a:prstGeom>
        </p:spPr>
      </p:pic>
      <p:pic>
        <p:nvPicPr>
          <p:cNvPr id="206" name="Graphic 205" descr="laptop device displaying a person">
            <a:extLst>
              <a:ext uri="{FF2B5EF4-FFF2-40B4-BE49-F238E27FC236}">
                <a16:creationId xmlns:a16="http://schemas.microsoft.com/office/drawing/2014/main" id="{6524904C-7284-4268-982C-B1435A0C9DB2}"/>
              </a:ext>
            </a:extLst>
          </p:cNvPr>
          <p:cNvPicPr>
            <a:picLocks noChangeAspect="1"/>
          </p:cNvPicPr>
          <p:nvPr userDrawn="1"/>
        </p:nvPicPr>
        <p:blipFill>
          <a:blip r:embed="rId247">
            <a:extLst>
              <a:ext uri="{96DAC541-7B7A-43D3-8B79-37D633B846F1}">
                <asvg:svgBlip xmlns:asvg="http://schemas.microsoft.com/office/drawing/2016/SVG/main" r:embed="rId248"/>
              </a:ext>
            </a:extLst>
          </a:blip>
          <a:srcRect/>
          <a:stretch/>
        </p:blipFill>
        <p:spPr>
          <a:xfrm>
            <a:off x="8396326" y="4293333"/>
            <a:ext cx="411480" cy="411480"/>
          </a:xfrm>
          <a:prstGeom prst="rect">
            <a:avLst/>
          </a:prstGeom>
        </p:spPr>
      </p:pic>
      <p:pic>
        <p:nvPicPr>
          <p:cNvPr id="207" name="Graphic 206" descr="laptop device displaying content">
            <a:extLst>
              <a:ext uri="{FF2B5EF4-FFF2-40B4-BE49-F238E27FC236}">
                <a16:creationId xmlns:a16="http://schemas.microsoft.com/office/drawing/2014/main" id="{FB21EB69-AF7D-D3CC-C415-BD22D7C28863}"/>
              </a:ext>
            </a:extLst>
          </p:cNvPr>
          <p:cNvPicPr>
            <a:picLocks noChangeAspect="1"/>
          </p:cNvPicPr>
          <p:nvPr userDrawn="1"/>
        </p:nvPicPr>
        <p:blipFill>
          <a:blip r:embed="rId249">
            <a:extLst>
              <a:ext uri="{96DAC541-7B7A-43D3-8B79-37D633B846F1}">
                <asvg:svgBlip xmlns:asvg="http://schemas.microsoft.com/office/drawing/2016/SVG/main" r:embed="rId250"/>
              </a:ext>
            </a:extLst>
          </a:blip>
          <a:srcRect/>
          <a:stretch/>
        </p:blipFill>
        <p:spPr>
          <a:xfrm>
            <a:off x="8918054" y="4293333"/>
            <a:ext cx="411480" cy="411480"/>
          </a:xfrm>
          <a:prstGeom prst="rect">
            <a:avLst/>
          </a:prstGeom>
        </p:spPr>
      </p:pic>
      <p:pic>
        <p:nvPicPr>
          <p:cNvPr id="208" name="Graphic 207" descr="laptop device displaying a play button">
            <a:extLst>
              <a:ext uri="{FF2B5EF4-FFF2-40B4-BE49-F238E27FC236}">
                <a16:creationId xmlns:a16="http://schemas.microsoft.com/office/drawing/2014/main" id="{1EEC4EEE-EFB1-2E53-2157-6D776919D5DA}"/>
              </a:ext>
            </a:extLst>
          </p:cNvPr>
          <p:cNvPicPr>
            <a:picLocks noChangeAspect="1"/>
          </p:cNvPicPr>
          <p:nvPr userDrawn="1"/>
        </p:nvPicPr>
        <p:blipFill>
          <a:blip r:embed="rId251">
            <a:extLst>
              <a:ext uri="{96DAC541-7B7A-43D3-8B79-37D633B846F1}">
                <asvg:svgBlip xmlns:asvg="http://schemas.microsoft.com/office/drawing/2016/SVG/main" r:embed="rId252"/>
              </a:ext>
            </a:extLst>
          </a:blip>
          <a:srcRect/>
          <a:stretch/>
        </p:blipFill>
        <p:spPr>
          <a:xfrm>
            <a:off x="9439782" y="4293333"/>
            <a:ext cx="411480" cy="411480"/>
          </a:xfrm>
          <a:prstGeom prst="rect">
            <a:avLst/>
          </a:prstGeom>
        </p:spPr>
      </p:pic>
      <p:pic>
        <p:nvPicPr>
          <p:cNvPr id="209" name="Graphic 208" descr="Mobile device (blank)">
            <a:extLst>
              <a:ext uri="{FF2B5EF4-FFF2-40B4-BE49-F238E27FC236}">
                <a16:creationId xmlns:a16="http://schemas.microsoft.com/office/drawing/2014/main" id="{06C967BA-7BE0-37C6-C0D3-A7C899DB7923}"/>
              </a:ext>
            </a:extLst>
          </p:cNvPr>
          <p:cNvPicPr>
            <a:picLocks noChangeAspect="1"/>
          </p:cNvPicPr>
          <p:nvPr userDrawn="1"/>
        </p:nvPicPr>
        <p:blipFill>
          <a:blip r:embed="rId253">
            <a:extLst>
              <a:ext uri="{96DAC541-7B7A-43D3-8B79-37D633B846F1}">
                <asvg:svgBlip xmlns:asvg="http://schemas.microsoft.com/office/drawing/2016/SVG/main" r:embed="rId254"/>
              </a:ext>
            </a:extLst>
          </a:blip>
          <a:srcRect/>
          <a:stretch/>
        </p:blipFill>
        <p:spPr>
          <a:xfrm>
            <a:off x="3700774" y="4293333"/>
            <a:ext cx="411480" cy="411480"/>
          </a:xfrm>
          <a:prstGeom prst="rect">
            <a:avLst/>
          </a:prstGeom>
        </p:spPr>
      </p:pic>
      <p:pic>
        <p:nvPicPr>
          <p:cNvPr id="210" name="Graphic 209" descr="Mobile device displaying person">
            <a:extLst>
              <a:ext uri="{FF2B5EF4-FFF2-40B4-BE49-F238E27FC236}">
                <a16:creationId xmlns:a16="http://schemas.microsoft.com/office/drawing/2014/main" id="{3BDA983E-8040-5921-18A8-5B9CC9432C48}"/>
              </a:ext>
            </a:extLst>
          </p:cNvPr>
          <p:cNvPicPr>
            <a:picLocks noChangeAspect="1"/>
          </p:cNvPicPr>
          <p:nvPr userDrawn="1"/>
        </p:nvPicPr>
        <p:blipFill>
          <a:blip r:embed="rId255">
            <a:extLst>
              <a:ext uri="{96DAC541-7B7A-43D3-8B79-37D633B846F1}">
                <asvg:svgBlip xmlns:asvg="http://schemas.microsoft.com/office/drawing/2016/SVG/main" r:embed="rId256"/>
              </a:ext>
            </a:extLst>
          </a:blip>
          <a:stretch>
            <a:fillRect/>
          </a:stretch>
        </p:blipFill>
        <p:spPr>
          <a:xfrm>
            <a:off x="4222502" y="4293333"/>
            <a:ext cx="411480" cy="411480"/>
          </a:xfrm>
          <a:prstGeom prst="rect">
            <a:avLst/>
          </a:prstGeom>
        </p:spPr>
      </p:pic>
      <p:pic>
        <p:nvPicPr>
          <p:cNvPr id="211" name="Graphic 210" descr="Mobile device displaying Play symbol">
            <a:extLst>
              <a:ext uri="{FF2B5EF4-FFF2-40B4-BE49-F238E27FC236}">
                <a16:creationId xmlns:a16="http://schemas.microsoft.com/office/drawing/2014/main" id="{B5D79337-691A-04E6-4F41-095F97EBBD2B}"/>
              </a:ext>
            </a:extLst>
          </p:cNvPr>
          <p:cNvPicPr>
            <a:picLocks noChangeAspect="1"/>
          </p:cNvPicPr>
          <p:nvPr userDrawn="1"/>
        </p:nvPicPr>
        <p:blipFill>
          <a:blip r:embed="rId257">
            <a:extLst>
              <a:ext uri="{96DAC541-7B7A-43D3-8B79-37D633B846F1}">
                <asvg:svgBlip xmlns:asvg="http://schemas.microsoft.com/office/drawing/2016/SVG/main" r:embed="rId258"/>
              </a:ext>
            </a:extLst>
          </a:blip>
          <a:stretch>
            <a:fillRect/>
          </a:stretch>
        </p:blipFill>
        <p:spPr>
          <a:xfrm>
            <a:off x="4744230" y="4293333"/>
            <a:ext cx="411480" cy="411480"/>
          </a:xfrm>
          <a:prstGeom prst="rect">
            <a:avLst/>
          </a:prstGeom>
        </p:spPr>
      </p:pic>
      <p:pic>
        <p:nvPicPr>
          <p:cNvPr id="212" name="Graphic 211" descr="printer">
            <a:extLst>
              <a:ext uri="{FF2B5EF4-FFF2-40B4-BE49-F238E27FC236}">
                <a16:creationId xmlns:a16="http://schemas.microsoft.com/office/drawing/2014/main" id="{070B6531-0CE3-5309-1FCE-5A561A593061}"/>
              </a:ext>
            </a:extLst>
          </p:cNvPr>
          <p:cNvPicPr>
            <a:picLocks noChangeAspect="1"/>
          </p:cNvPicPr>
          <p:nvPr userDrawn="1"/>
        </p:nvPicPr>
        <p:blipFill>
          <a:blip r:embed="rId259">
            <a:extLst>
              <a:ext uri="{96DAC541-7B7A-43D3-8B79-37D633B846F1}">
                <asvg:svgBlip xmlns:asvg="http://schemas.microsoft.com/office/drawing/2016/SVG/main" r:embed="rId260"/>
              </a:ext>
            </a:extLst>
          </a:blip>
          <a:srcRect/>
          <a:stretch/>
        </p:blipFill>
        <p:spPr>
          <a:xfrm>
            <a:off x="10483238" y="4293333"/>
            <a:ext cx="411480" cy="411480"/>
          </a:xfrm>
          <a:prstGeom prst="rect">
            <a:avLst/>
          </a:prstGeom>
        </p:spPr>
      </p:pic>
      <p:pic>
        <p:nvPicPr>
          <p:cNvPr id="213" name="Graphic 212" descr="Mobile device displaying content">
            <a:extLst>
              <a:ext uri="{FF2B5EF4-FFF2-40B4-BE49-F238E27FC236}">
                <a16:creationId xmlns:a16="http://schemas.microsoft.com/office/drawing/2014/main" id="{7D4C7F9A-157A-D901-E353-713C3432530B}"/>
              </a:ext>
            </a:extLst>
          </p:cNvPr>
          <p:cNvPicPr>
            <a:picLocks noChangeAspect="1"/>
          </p:cNvPicPr>
          <p:nvPr userDrawn="1"/>
        </p:nvPicPr>
        <p:blipFill>
          <a:blip r:embed="rId261">
            <a:extLst>
              <a:ext uri="{96DAC541-7B7A-43D3-8B79-37D633B846F1}">
                <asvg:svgBlip xmlns:asvg="http://schemas.microsoft.com/office/drawing/2016/SVG/main" r:embed="rId262"/>
              </a:ext>
            </a:extLst>
          </a:blip>
          <a:srcRect/>
          <a:stretch/>
        </p:blipFill>
        <p:spPr>
          <a:xfrm>
            <a:off x="5265958" y="4293333"/>
            <a:ext cx="411480" cy="411480"/>
          </a:xfrm>
          <a:prstGeom prst="rect">
            <a:avLst/>
          </a:prstGeom>
        </p:spPr>
      </p:pic>
      <p:pic>
        <p:nvPicPr>
          <p:cNvPr id="214" name="Graphic 213" descr="laptop (blank)">
            <a:extLst>
              <a:ext uri="{FF2B5EF4-FFF2-40B4-BE49-F238E27FC236}">
                <a16:creationId xmlns:a16="http://schemas.microsoft.com/office/drawing/2014/main" id="{F93B3C11-C51A-D9CC-D2AC-891E8B4472C6}"/>
              </a:ext>
            </a:extLst>
          </p:cNvPr>
          <p:cNvPicPr>
            <a:picLocks noChangeAspect="1"/>
          </p:cNvPicPr>
          <p:nvPr userDrawn="1"/>
        </p:nvPicPr>
        <p:blipFill>
          <a:blip r:embed="rId263">
            <a:extLst>
              <a:ext uri="{96DAC541-7B7A-43D3-8B79-37D633B846F1}">
                <asvg:svgBlip xmlns:asvg="http://schemas.microsoft.com/office/drawing/2016/SVG/main" r:embed="rId264"/>
              </a:ext>
            </a:extLst>
          </a:blip>
          <a:srcRect/>
          <a:stretch/>
        </p:blipFill>
        <p:spPr>
          <a:xfrm>
            <a:off x="7352870" y="4293333"/>
            <a:ext cx="411480" cy="411480"/>
          </a:xfrm>
          <a:prstGeom prst="rect">
            <a:avLst/>
          </a:prstGeom>
        </p:spPr>
      </p:pic>
      <p:pic>
        <p:nvPicPr>
          <p:cNvPr id="215" name="Graphic 214" descr="tools">
            <a:extLst>
              <a:ext uri="{FF2B5EF4-FFF2-40B4-BE49-F238E27FC236}">
                <a16:creationId xmlns:a16="http://schemas.microsoft.com/office/drawing/2014/main" id="{FF1D475F-0E2D-C982-2F0B-CBB601FFCC5F}"/>
              </a:ext>
            </a:extLst>
          </p:cNvPr>
          <p:cNvPicPr>
            <a:picLocks noChangeAspect="1"/>
          </p:cNvPicPr>
          <p:nvPr userDrawn="1"/>
        </p:nvPicPr>
        <p:blipFill>
          <a:blip r:embed="rId265">
            <a:extLst>
              <a:ext uri="{96DAC541-7B7A-43D3-8B79-37D633B846F1}">
                <asvg:svgBlip xmlns:asvg="http://schemas.microsoft.com/office/drawing/2016/SVG/main" r:embed="rId266"/>
              </a:ext>
            </a:extLst>
          </a:blip>
          <a:stretch>
            <a:fillRect/>
          </a:stretch>
        </p:blipFill>
        <p:spPr>
          <a:xfrm>
            <a:off x="9439782" y="3161483"/>
            <a:ext cx="411480" cy="411480"/>
          </a:xfrm>
          <a:prstGeom prst="rect">
            <a:avLst/>
          </a:prstGeom>
        </p:spPr>
      </p:pic>
    </p:spTree>
    <p:extLst>
      <p:ext uri="{BB962C8B-B14F-4D97-AF65-F5344CB8AC3E}">
        <p14:creationId xmlns:p14="http://schemas.microsoft.com/office/powerpoint/2010/main" val="3184640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with Image B">
    <p:bg>
      <p:bgPr>
        <a:solidFill>
          <a:srgbClr val="EDECF6"/>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A0366-5A10-9B8D-9B1C-E1DF4ECED43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10ED8825-599B-5861-964C-C45D8CAE373C}"/>
              </a:ext>
              <a:ext uri="{C183D7F6-B498-43B3-948B-1728B52AA6E4}">
                <adec:decorative xmlns:adec="http://schemas.microsoft.com/office/drawing/2017/decorative" val="1"/>
              </a:ext>
            </a:extLst>
          </p:cNvPr>
          <p:cNvSpPr/>
          <p:nvPr userDrawn="1"/>
        </p:nvSpPr>
        <p:spPr>
          <a:xfrm>
            <a:off x="-1" y="0"/>
            <a:ext cx="7301345" cy="6858000"/>
          </a:xfrm>
          <a:prstGeom prst="rect">
            <a:avLst/>
          </a:prstGeom>
          <a:gradFill>
            <a:gsLst>
              <a:gs pos="0">
                <a:schemeClr val="bg1">
                  <a:alpha val="88000"/>
                </a:schemeClr>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7" name="Pearson Logo" descr="Pearson Logo">
            <a:extLst>
              <a:ext uri="{FF2B5EF4-FFF2-40B4-BE49-F238E27FC236}">
                <a16:creationId xmlns:a16="http://schemas.microsoft.com/office/drawing/2014/main" id="{9F7F9665-0C51-202E-37DE-BB40E23C5921}"/>
              </a:ext>
            </a:extLst>
          </p:cNvPr>
          <p:cNvPicPr>
            <a:picLocks noGrp="1" noRot="1" noChangeAspect="1" noMove="1" noResize="1" noEditPoints="1" noAdjustHandles="1" noChangeArrowheads="1" noChangeShapeType="1" noCrop="1"/>
          </p:cNvPicPr>
          <p:nvPr userDrawn="1"/>
        </p:nvPicPr>
        <p:blipFill>
          <a:blip r:embed="rId3">
            <a:extLst>
              <a:ext uri="{96DAC541-7B7A-43D3-8B79-37D633B846F1}">
                <asvg:svgBlip xmlns:asvg="http://schemas.microsoft.com/office/drawing/2016/SVG/main" r:embed="rId4"/>
              </a:ext>
            </a:extLst>
          </a:blip>
          <a:stretch>
            <a:fillRect/>
          </a:stretch>
        </p:blipFill>
        <p:spPr>
          <a:xfrm>
            <a:off x="544512" y="552450"/>
            <a:ext cx="2276856" cy="455371"/>
          </a:xfrm>
          <a:prstGeom prst="rect">
            <a:avLst/>
          </a:prstGeom>
        </p:spPr>
      </p:pic>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tx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858230319"/>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55440" y="548641"/>
            <a:ext cx="3197132" cy="61119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53666" y="543805"/>
            <a:ext cx="3276259" cy="5486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55440" y="1415500"/>
            <a:ext cx="3197132" cy="450066"/>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53666" y="1410665"/>
            <a:ext cx="3276259" cy="51295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55440" y="2121230"/>
            <a:ext cx="3197132" cy="660232"/>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53667" y="2116395"/>
            <a:ext cx="329327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cxnSp>
        <p:nvCxnSpPr>
          <p:cNvPr id="7" name="Straight Connector 6">
            <a:extLst>
              <a:ext uri="{FF2B5EF4-FFF2-40B4-BE49-F238E27FC236}">
                <a16:creationId xmlns:a16="http://schemas.microsoft.com/office/drawing/2014/main" id="{30474C75-01C3-74C9-237B-D90741710EE9}"/>
              </a:ext>
              <a:ext uri="{C183D7F6-B498-43B3-948B-1728B52AA6E4}">
                <adec:decorative xmlns:adec="http://schemas.microsoft.com/office/drawing/2017/decorative" val="1"/>
              </a:ext>
            </a:extLst>
          </p:cNvPr>
          <p:cNvCxnSpPr>
            <a:cxnSpLocks/>
          </p:cNvCxnSpPr>
          <p:nvPr userDrawn="1"/>
        </p:nvCxnSpPr>
        <p:spPr bwMode="gray">
          <a:xfrm>
            <a:off x="4155440" y="130464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5413C8B-CC3F-FE7A-CA92-11CAD6362CC6}"/>
              </a:ext>
              <a:ext uri="{C183D7F6-B498-43B3-948B-1728B52AA6E4}">
                <adec:decorative xmlns:adec="http://schemas.microsoft.com/office/drawing/2017/decorative" val="1"/>
              </a:ext>
            </a:extLst>
          </p:cNvPr>
          <p:cNvCxnSpPr>
            <a:cxnSpLocks/>
          </p:cNvCxnSpPr>
          <p:nvPr userDrawn="1"/>
        </p:nvCxnSpPr>
        <p:spPr bwMode="gray">
          <a:xfrm>
            <a:off x="4155440" y="2010376"/>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188" name="Straight Connector 187">
            <a:extLst>
              <a:ext uri="{FF2B5EF4-FFF2-40B4-BE49-F238E27FC236}">
                <a16:creationId xmlns:a16="http://schemas.microsoft.com/office/drawing/2014/main" id="{79A09BC9-7FEE-F651-8565-44AEA9FF7B17}"/>
              </a:ext>
              <a:ext uri="{C183D7F6-B498-43B3-948B-1728B52AA6E4}">
                <adec:decorative xmlns:adec="http://schemas.microsoft.com/office/drawing/2017/decorative" val="1"/>
              </a:ext>
            </a:extLst>
          </p:cNvPr>
          <p:cNvCxnSpPr>
            <a:cxnSpLocks/>
          </p:cNvCxnSpPr>
          <p:nvPr userDrawn="1"/>
        </p:nvCxnSpPr>
        <p:spPr bwMode="gray">
          <a:xfrm>
            <a:off x="4155440" y="3871991"/>
            <a:ext cx="6874485"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53667" y="2924271"/>
            <a:ext cx="3276258"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4744838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3602736"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applicable best practices when setting up your PowerPoint document.</a:t>
            </a:r>
          </a:p>
        </p:txBody>
      </p:sp>
      <p:sp>
        <p:nvSpPr>
          <p:cNvPr id="2" name="Subhead 1">
            <a:extLst>
              <a:ext uri="{FF2B5EF4-FFF2-40B4-BE49-F238E27FC236}">
                <a16:creationId xmlns:a16="http://schemas.microsoft.com/office/drawing/2014/main" id="{EF10D453-0407-39C5-46E2-3A3740A2E40C}"/>
              </a:ext>
            </a:extLst>
          </p:cNvPr>
          <p:cNvSpPr txBox="1">
            <a:spLocks/>
          </p:cNvSpPr>
          <p:nvPr userDrawn="1"/>
        </p:nvSpPr>
        <p:spPr bwMode="gray">
          <a:xfrm>
            <a:off x="4142660" y="13669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Know what you’re preparing for —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is it an in-person presentation or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a document to read?</a:t>
            </a:r>
          </a:p>
        </p:txBody>
      </p:sp>
      <p:sp>
        <p:nvSpPr>
          <p:cNvPr id="3" name="Text 1">
            <a:extLst>
              <a:ext uri="{FF2B5EF4-FFF2-40B4-BE49-F238E27FC236}">
                <a16:creationId xmlns:a16="http://schemas.microsoft.com/office/drawing/2014/main" id="{06E0B9B9-F7DD-7626-84EA-18E96BD7A9F6}"/>
              </a:ext>
            </a:extLst>
          </p:cNvPr>
          <p:cNvSpPr txBox="1">
            <a:spLocks/>
          </p:cNvSpPr>
          <p:nvPr userDrawn="1"/>
        </p:nvSpPr>
        <p:spPr bwMode="gray">
          <a:xfrm>
            <a:off x="7740887" y="13620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This determines how much content you should include within a slide and how big/small the text needs to be.</a:t>
            </a:r>
          </a:p>
        </p:txBody>
      </p:sp>
      <p:sp>
        <p:nvSpPr>
          <p:cNvPr id="9" name="Subhead 2">
            <a:extLst>
              <a:ext uri="{FF2B5EF4-FFF2-40B4-BE49-F238E27FC236}">
                <a16:creationId xmlns:a16="http://schemas.microsoft.com/office/drawing/2014/main" id="{E445BE30-F3DD-D111-900F-08EDD021AE6F}"/>
              </a:ext>
            </a:extLst>
          </p:cNvPr>
          <p:cNvSpPr txBox="1">
            <a:spLocks/>
          </p:cNvSpPr>
          <p:nvPr userDrawn="1"/>
        </p:nvSpPr>
        <p:spPr bwMode="gray">
          <a:xfrm>
            <a:off x="4142660" y="2450644"/>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Get to know the brand — familiarize yourself with the visual identity.</a:t>
            </a:r>
          </a:p>
        </p:txBody>
      </p:sp>
      <p:sp>
        <p:nvSpPr>
          <p:cNvPr id="12" name="Text 2">
            <a:extLst>
              <a:ext uri="{FF2B5EF4-FFF2-40B4-BE49-F238E27FC236}">
                <a16:creationId xmlns:a16="http://schemas.microsoft.com/office/drawing/2014/main" id="{D5954D86-C4ED-FC75-AA0F-FC3550030BCC}"/>
              </a:ext>
            </a:extLst>
          </p:cNvPr>
          <p:cNvSpPr txBox="1">
            <a:spLocks/>
          </p:cNvSpPr>
          <p:nvPr userDrawn="1"/>
        </p:nvSpPr>
        <p:spPr bwMode="gray">
          <a:xfrm>
            <a:off x="7740887" y="2445809"/>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Consistency across communication is essential. Use the latest template and approved brand assets in your presentation.</a:t>
            </a:r>
          </a:p>
        </p:txBody>
      </p:sp>
      <p:sp>
        <p:nvSpPr>
          <p:cNvPr id="15" name="Subhead 3">
            <a:extLst>
              <a:ext uri="{FF2B5EF4-FFF2-40B4-BE49-F238E27FC236}">
                <a16:creationId xmlns:a16="http://schemas.microsoft.com/office/drawing/2014/main" id="{956C6F61-674F-35FA-CC56-028C501FDA78}"/>
              </a:ext>
            </a:extLst>
          </p:cNvPr>
          <p:cNvSpPr txBox="1">
            <a:spLocks/>
          </p:cNvSpPr>
          <p:nvPr userDrawn="1"/>
        </p:nvSpPr>
        <p:spPr bwMode="gray">
          <a:xfrm>
            <a:off x="4142660" y="3534377"/>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Adding slides from another template? Start with a blank slide within the correct template. </a:t>
            </a:r>
          </a:p>
        </p:txBody>
      </p:sp>
      <p:sp>
        <p:nvSpPr>
          <p:cNvPr id="187" name="Text 3">
            <a:extLst>
              <a:ext uri="{FF2B5EF4-FFF2-40B4-BE49-F238E27FC236}">
                <a16:creationId xmlns:a16="http://schemas.microsoft.com/office/drawing/2014/main" id="{3EA0B21A-4CD8-8E3B-6F21-B6C12E08F774}"/>
              </a:ext>
            </a:extLst>
          </p:cNvPr>
          <p:cNvSpPr txBox="1">
            <a:spLocks/>
          </p:cNvSpPr>
          <p:nvPr userDrawn="1"/>
        </p:nvSpPr>
        <p:spPr bwMode="gray">
          <a:xfrm>
            <a:off x="7740887" y="3529542"/>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Copying/pasting content from another file with a different template is not a straightforward task. Start with a blank or basic layout, then copy the content over to avoid theme fonts/colors clash.</a:t>
            </a:r>
          </a:p>
        </p:txBody>
      </p:sp>
      <p:sp>
        <p:nvSpPr>
          <p:cNvPr id="189" name="Subhead 4">
            <a:extLst>
              <a:ext uri="{FF2B5EF4-FFF2-40B4-BE49-F238E27FC236}">
                <a16:creationId xmlns:a16="http://schemas.microsoft.com/office/drawing/2014/main" id="{0C14AB4A-7B8A-929A-D582-24897BC62CBE}"/>
              </a:ext>
            </a:extLst>
          </p:cNvPr>
          <p:cNvSpPr txBox="1">
            <a:spLocks/>
          </p:cNvSpPr>
          <p:nvPr userDrawn="1"/>
        </p:nvSpPr>
        <p:spPr bwMode="gray">
          <a:xfrm>
            <a:off x="4142660" y="4618111"/>
            <a:ext cx="3197132"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Reach more audience, </a:t>
            </a:r>
            <a:br>
              <a:rPr lang="en-US" sz="1400" b="1" noProof="0">
                <a:solidFill>
                  <a:srgbClr val="0D004D"/>
                </a:solidFill>
                <a:latin typeface="Plus Jakarta Sans" panose="020B0604030504040204"/>
              </a:rPr>
            </a:br>
            <a:r>
              <a:rPr lang="en-US" sz="1400" b="1" noProof="0">
                <a:solidFill>
                  <a:srgbClr val="0D004D"/>
                </a:solidFill>
                <a:latin typeface="Plus Jakarta Sans" panose="020B0604030504040204"/>
              </a:rPr>
              <a:t>make it more accessible!</a:t>
            </a:r>
          </a:p>
        </p:txBody>
      </p:sp>
      <p:sp>
        <p:nvSpPr>
          <p:cNvPr id="190" name="Text 4">
            <a:extLst>
              <a:ext uri="{FF2B5EF4-FFF2-40B4-BE49-F238E27FC236}">
                <a16:creationId xmlns:a16="http://schemas.microsoft.com/office/drawing/2014/main" id="{4FCA0760-67FD-B307-1FF1-4A3AE1560BAB}"/>
              </a:ext>
            </a:extLst>
          </p:cNvPr>
          <p:cNvSpPr txBox="1">
            <a:spLocks/>
          </p:cNvSpPr>
          <p:nvPr userDrawn="1"/>
        </p:nvSpPr>
        <p:spPr bwMode="gray">
          <a:xfrm>
            <a:off x="7740887" y="4613276"/>
            <a:ext cx="3665546" cy="86686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noProof="0">
                <a:solidFill>
                  <a:srgbClr val="0D004D"/>
                </a:solidFill>
                <a:latin typeface="Plus Jakarta Sans Medium" panose="020B0604030504040204"/>
              </a:rPr>
              <a:t>Run your PowerPoint file through the “Check Accessibility” tool (located on the Review tab); ensure the reading order works well with screen reader, </a:t>
            </a:r>
            <a:br>
              <a:rPr lang="en-US" sz="1050" noProof="0">
                <a:solidFill>
                  <a:srgbClr val="0D004D"/>
                </a:solidFill>
                <a:latin typeface="Plus Jakarta Sans Medium" panose="020B0604030504040204"/>
              </a:rPr>
            </a:br>
            <a:r>
              <a:rPr lang="en-US" sz="1050" noProof="0">
                <a:solidFill>
                  <a:srgbClr val="0D004D"/>
                </a:solidFill>
                <a:latin typeface="Plus Jakarta Sans Medium" panose="020B0604030504040204"/>
              </a:rPr>
              <a:t>set alt text for images, etc.</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cxnSp>
        <p:nvCxnSpPr>
          <p:cNvPr id="16" name="Straight Connector 15">
            <a:extLst>
              <a:ext uri="{FF2B5EF4-FFF2-40B4-BE49-F238E27FC236}">
                <a16:creationId xmlns:a16="http://schemas.microsoft.com/office/drawing/2014/main" id="{27A96B58-CA17-E5BF-9564-FDEAE0E01C43}"/>
              </a:ext>
              <a:ext uri="{C183D7F6-B498-43B3-948B-1728B52AA6E4}">
                <adec:decorative xmlns:adec="http://schemas.microsoft.com/office/drawing/2017/decorative" val="1"/>
              </a:ext>
            </a:extLst>
          </p:cNvPr>
          <p:cNvCxnSpPr>
            <a:cxnSpLocks/>
          </p:cNvCxnSpPr>
          <p:nvPr userDrawn="1"/>
        </p:nvCxnSpPr>
        <p:spPr bwMode="gray">
          <a:xfrm>
            <a:off x="4068293" y="2254586"/>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1F2CA21-9604-4A61-D0D7-39302E45F319}"/>
              </a:ext>
              <a:ext uri="{C183D7F6-B498-43B3-948B-1728B52AA6E4}">
                <adec:decorative xmlns:adec="http://schemas.microsoft.com/office/drawing/2017/decorative" val="1"/>
              </a:ext>
            </a:extLst>
          </p:cNvPr>
          <p:cNvCxnSpPr>
            <a:cxnSpLocks/>
          </p:cNvCxnSpPr>
          <p:nvPr userDrawn="1"/>
        </p:nvCxnSpPr>
        <p:spPr bwMode="gray">
          <a:xfrm>
            <a:off x="4068293" y="3309791"/>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584A6ADC-D61E-6253-C621-9038C90E14E5}"/>
              </a:ext>
              <a:ext uri="{C183D7F6-B498-43B3-948B-1728B52AA6E4}">
                <adec:decorative xmlns:adec="http://schemas.microsoft.com/office/drawing/2017/decorative" val="1"/>
              </a:ext>
            </a:extLst>
          </p:cNvPr>
          <p:cNvCxnSpPr>
            <a:cxnSpLocks/>
          </p:cNvCxnSpPr>
          <p:nvPr userDrawn="1"/>
        </p:nvCxnSpPr>
        <p:spPr bwMode="gray">
          <a:xfrm>
            <a:off x="4068293" y="4412625"/>
            <a:ext cx="7338140"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880538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3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7" y="356798"/>
            <a:ext cx="3197132"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Reducing file size</a:t>
            </a:r>
          </a:p>
        </p:txBody>
      </p:sp>
      <p:sp>
        <p:nvSpPr>
          <p:cNvPr id="42" name="Text 1">
            <a:extLst>
              <a:ext uri="{FF2B5EF4-FFF2-40B4-BE49-F238E27FC236}">
                <a16:creationId xmlns:a16="http://schemas.microsoft.com/office/drawing/2014/main" id="{2591F121-BEAD-8A15-7931-EE9CBF7C0DBA}"/>
              </a:ext>
            </a:extLst>
          </p:cNvPr>
          <p:cNvSpPr txBox="1">
            <a:spLocks/>
          </p:cNvSpPr>
          <p:nvPr userDrawn="1"/>
        </p:nvSpPr>
        <p:spPr bwMode="gray">
          <a:xfrm>
            <a:off x="7740886" y="351963"/>
            <a:ext cx="3599559" cy="293011"/>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1" noProof="0">
                <a:solidFill>
                  <a:srgbClr val="0D004D"/>
                </a:solidFill>
                <a:latin typeface="Plus Jakarta Sans Medium" panose="020B0604030504040204"/>
              </a:rPr>
              <a:t>Optimize your file size at 150ppi </a:t>
            </a:r>
            <a:r>
              <a:rPr lang="en-US" sz="1050" noProof="0">
                <a:solidFill>
                  <a:srgbClr val="0D004D"/>
                </a:solidFill>
                <a:latin typeface="Plus Jakarta Sans Medium" panose="020B0604030504040204"/>
              </a:rPr>
              <a:t>by compressing pictures for general use.</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3039391"/>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7" y="3161065"/>
            <a:ext cx="3197132"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400" b="1" noProof="0">
                <a:solidFill>
                  <a:srgbClr val="0D004D"/>
                </a:solidFill>
                <a:latin typeface="Plus Jakarta Sans" panose="020B0604030504040204"/>
              </a:rPr>
              <a:t>Embedding fonts </a:t>
            </a:r>
          </a:p>
        </p:txBody>
      </p:sp>
      <p:sp>
        <p:nvSpPr>
          <p:cNvPr id="45" name="Text 3">
            <a:extLst>
              <a:ext uri="{FF2B5EF4-FFF2-40B4-BE49-F238E27FC236}">
                <a16:creationId xmlns:a16="http://schemas.microsoft.com/office/drawing/2014/main" id="{860D7D49-3009-419A-E943-8CC83EDD9738}"/>
              </a:ext>
            </a:extLst>
          </p:cNvPr>
          <p:cNvSpPr txBox="1">
            <a:spLocks/>
          </p:cNvSpPr>
          <p:nvPr userDrawn="1"/>
        </p:nvSpPr>
        <p:spPr bwMode="gray">
          <a:xfrm>
            <a:off x="7740886" y="3156230"/>
            <a:ext cx="3459797" cy="41828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r>
              <a:rPr lang="en-US" sz="1050" b="0" i="0">
                <a:solidFill>
                  <a:srgbClr val="0D004D"/>
                </a:solidFill>
                <a:latin typeface="Plus Jakarta Sans Medium" pitchFamily="2" charset="77"/>
                <a:cs typeface="Plus Jakarta Sans Medium" pitchFamily="2" charset="77"/>
              </a:rPr>
              <a:t>It is important to </a:t>
            </a:r>
            <a:r>
              <a:rPr lang="en-US" sz="1050" b="1" i="0">
                <a:solidFill>
                  <a:srgbClr val="0D004D"/>
                </a:solidFill>
                <a:latin typeface="Plus Jakarta Sans Medium" pitchFamily="2" charset="77"/>
                <a:cs typeface="Plus Jakarta Sans Medium" pitchFamily="2" charset="77"/>
              </a:rPr>
              <a:t>embed all characters in the file</a:t>
            </a:r>
            <a:r>
              <a:rPr lang="en-US" sz="1050" b="0" i="0">
                <a:solidFill>
                  <a:srgbClr val="0D004D"/>
                </a:solidFill>
                <a:latin typeface="Plus Jakarta Sans Medium" pitchFamily="2" charset="77"/>
                <a:cs typeface="Plus Jakarta Sans Medium" pitchFamily="2" charset="77"/>
              </a:rPr>
              <a:t> to ensure other people can edit when collaborating.</a:t>
            </a:r>
            <a:endParaRPr lang="en-US" sz="1050" b="0" i="0" noProof="0">
              <a:solidFill>
                <a:srgbClr val="0D004D"/>
              </a:solidFill>
              <a:latin typeface="Plus Jakarta Sans Medium" pitchFamily="2" charset="77"/>
              <a:cs typeface="Plus Jakarta Sans Medium" pitchFamily="2" charset="77"/>
            </a:endParaRP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3919378"/>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grpSp>
        <p:nvGrpSpPr>
          <p:cNvPr id="47" name="Group 46">
            <a:extLst>
              <a:ext uri="{FF2B5EF4-FFF2-40B4-BE49-F238E27FC236}">
                <a16:creationId xmlns:a16="http://schemas.microsoft.com/office/drawing/2014/main" id="{7B53222B-3F6A-6856-D636-3FFA492A8BA0}"/>
              </a:ext>
            </a:extLst>
          </p:cNvPr>
          <p:cNvGrpSpPr/>
          <p:nvPr userDrawn="1"/>
        </p:nvGrpSpPr>
        <p:grpSpPr>
          <a:xfrm>
            <a:off x="7543799" y="3888136"/>
            <a:ext cx="3511092" cy="2251733"/>
            <a:chOff x="3582618" y="1713847"/>
            <a:chExt cx="3931365" cy="2586327"/>
          </a:xfrm>
        </p:grpSpPr>
        <p:sp>
          <p:nvSpPr>
            <p:cNvPr id="48" name="Rounded Rectangle 47">
              <a:extLst>
                <a:ext uri="{FF2B5EF4-FFF2-40B4-BE49-F238E27FC236}">
                  <a16:creationId xmlns:a16="http://schemas.microsoft.com/office/drawing/2014/main" id="{E8FC13F9-CF3E-C7DF-ACD5-A2C1F5010D27}"/>
                </a:ext>
              </a:extLst>
            </p:cNvPr>
            <p:cNvSpPr/>
            <p:nvPr/>
          </p:nvSpPr>
          <p:spPr>
            <a:xfrm>
              <a:off x="3768898" y="1713847"/>
              <a:ext cx="3745085" cy="2458630"/>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3582618" y="3207051"/>
              <a:ext cx="2314437" cy="1093123"/>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7740886" y="3653541"/>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grpSp>
        <p:nvGrpSpPr>
          <p:cNvPr id="51" name="Group 50">
            <a:extLst>
              <a:ext uri="{FF2B5EF4-FFF2-40B4-BE49-F238E27FC236}">
                <a16:creationId xmlns:a16="http://schemas.microsoft.com/office/drawing/2014/main" id="{47BCD1C9-CAE7-8FFA-000A-15256BAA9533}"/>
              </a:ext>
            </a:extLst>
          </p:cNvPr>
          <p:cNvGrpSpPr/>
          <p:nvPr userDrawn="1"/>
        </p:nvGrpSpPr>
        <p:grpSpPr>
          <a:xfrm>
            <a:off x="7759153" y="1080885"/>
            <a:ext cx="2698985" cy="1772969"/>
            <a:chOff x="3835357" y="1801921"/>
            <a:chExt cx="3678624" cy="2370555"/>
          </a:xfrm>
        </p:grpSpPr>
        <p:sp>
          <p:nvSpPr>
            <p:cNvPr id="52" name="Rounded Rectangle 51">
              <a:extLst>
                <a:ext uri="{FF2B5EF4-FFF2-40B4-BE49-F238E27FC236}">
                  <a16:creationId xmlns:a16="http://schemas.microsoft.com/office/drawing/2014/main" id="{DDF31601-8C98-75D0-4B0D-5C783EAC5ADE}"/>
                </a:ext>
              </a:extLst>
            </p:cNvPr>
            <p:cNvSpPr/>
            <p:nvPr/>
          </p:nvSpPr>
          <p:spPr>
            <a:xfrm>
              <a:off x="3835357" y="1801921"/>
              <a:ext cx="3678624" cy="2370555"/>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4869057" y="2370644"/>
              <a:ext cx="2459448" cy="87142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3833527" y="3653541"/>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3833527" y="3888136"/>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7740886" y="855184"/>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3833527" y="855184"/>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02305" y="1086094"/>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2927035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Best practices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for PowerPoint</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529586"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US" b="0" noProof="0"/>
              <a:t>Here are some </a:t>
            </a:r>
            <a:r>
              <a:rPr lang="en-US" b="1" noProof="0"/>
              <a:t>technical best practices </a:t>
            </a:r>
            <a:r>
              <a:rPr lang="en-US" b="0" noProof="0"/>
              <a:t>when setting up your PowerPoint document </a:t>
            </a:r>
            <a:r>
              <a:rPr lang="en-GB"/>
              <a:t>on Windows and Mac (via desktop apps)</a:t>
            </a:r>
            <a:r>
              <a:rPr lang="en-US" b="0" noProof="0"/>
              <a:t>.</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a:xfrm>
            <a:off x="9908540" y="6439710"/>
            <a:ext cx="1734820" cy="418290"/>
          </a:xfrm>
        </p:spPr>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1" name="Subhead 1">
            <a:extLst>
              <a:ext uri="{FF2B5EF4-FFF2-40B4-BE49-F238E27FC236}">
                <a16:creationId xmlns:a16="http://schemas.microsoft.com/office/drawing/2014/main" id="{C3E77E8E-B3FE-F345-9673-AF4A3014054B}"/>
              </a:ext>
            </a:extLst>
          </p:cNvPr>
          <p:cNvSpPr txBox="1">
            <a:spLocks/>
          </p:cNvSpPr>
          <p:nvPr userDrawn="1"/>
        </p:nvSpPr>
        <p:spPr bwMode="gray">
          <a:xfrm>
            <a:off x="3833525" y="356798"/>
            <a:ext cx="7808311" cy="38368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Reducing file size: </a:t>
            </a:r>
            <a:r>
              <a:rPr lang="en-US" sz="1400" b="1" noProof="0">
                <a:solidFill>
                  <a:srgbClr val="0D004D"/>
                </a:solidFill>
                <a:latin typeface="+mn-lt"/>
              </a:rPr>
              <a:t>Optimize your file size at 150ppi </a:t>
            </a:r>
            <a:r>
              <a:rPr lang="en-US" sz="1400" b="0" noProof="0">
                <a:solidFill>
                  <a:srgbClr val="0D004D"/>
                </a:solidFill>
                <a:latin typeface="+mn-lt"/>
              </a:rPr>
              <a:t>by compressing pictures for general use. </a:t>
            </a:r>
          </a:p>
        </p:txBody>
      </p:sp>
      <p:cxnSp>
        <p:nvCxnSpPr>
          <p:cNvPr id="43" name="Straight Connector 42">
            <a:extLst>
              <a:ext uri="{FF2B5EF4-FFF2-40B4-BE49-F238E27FC236}">
                <a16:creationId xmlns:a16="http://schemas.microsoft.com/office/drawing/2014/main" id="{AE2D4693-3FCB-CFF2-048A-7A7D79ACD81D}"/>
              </a:ext>
              <a:ext uri="{C183D7F6-B498-43B3-948B-1728B52AA6E4}">
                <adec:decorative xmlns:adec="http://schemas.microsoft.com/office/drawing/2017/decorative" val="1"/>
              </a:ext>
            </a:extLst>
          </p:cNvPr>
          <p:cNvCxnSpPr>
            <a:cxnSpLocks/>
          </p:cNvCxnSpPr>
          <p:nvPr userDrawn="1"/>
        </p:nvCxnSpPr>
        <p:spPr bwMode="gray">
          <a:xfrm>
            <a:off x="3833527" y="2944148"/>
            <a:ext cx="7809833" cy="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
        <p:nvSpPr>
          <p:cNvPr id="44" name="Subhead 3">
            <a:extLst>
              <a:ext uri="{FF2B5EF4-FFF2-40B4-BE49-F238E27FC236}">
                <a16:creationId xmlns:a16="http://schemas.microsoft.com/office/drawing/2014/main" id="{ECEB1FB4-C4FF-DD57-1582-B4011D638A3C}"/>
              </a:ext>
            </a:extLst>
          </p:cNvPr>
          <p:cNvSpPr txBox="1">
            <a:spLocks/>
          </p:cNvSpPr>
          <p:nvPr userDrawn="1"/>
        </p:nvSpPr>
        <p:spPr bwMode="gray">
          <a:xfrm>
            <a:off x="3833526" y="3086539"/>
            <a:ext cx="7808309" cy="428020"/>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400" b="1" noProof="0">
                <a:solidFill>
                  <a:srgbClr val="0D004D"/>
                </a:solidFill>
                <a:latin typeface="Plus Jakarta Sans" panose="020B0604030504040204"/>
              </a:rPr>
              <a:t>Embedding fonts:</a:t>
            </a:r>
            <a:r>
              <a:rPr lang="en-US" sz="1400" b="0" noProof="0">
                <a:solidFill>
                  <a:srgbClr val="0D004D"/>
                </a:solidFill>
                <a:latin typeface="+mn-lt"/>
              </a:rPr>
              <a:t> </a:t>
            </a:r>
            <a:r>
              <a:rPr lang="en-US" sz="1400" b="1" i="0" noProof="0">
                <a:solidFill>
                  <a:srgbClr val="0D004D"/>
                </a:solidFill>
                <a:latin typeface="+mn-lt"/>
                <a:cs typeface="Plus Jakarta Sans Medium" pitchFamily="2" charset="77"/>
              </a:rPr>
              <a:t>Embed</a:t>
            </a:r>
            <a:r>
              <a:rPr lang="en-US" sz="1400" b="1" i="0">
                <a:solidFill>
                  <a:srgbClr val="0D004D"/>
                </a:solidFill>
                <a:latin typeface="+mn-lt"/>
                <a:cs typeface="Plus Jakarta Sans Medium" pitchFamily="2" charset="77"/>
              </a:rPr>
              <a:t> all characters</a:t>
            </a:r>
            <a:r>
              <a:rPr lang="en-US" sz="1400" b="0" i="0">
                <a:solidFill>
                  <a:srgbClr val="0D004D"/>
                </a:solidFill>
                <a:latin typeface="+mn-lt"/>
                <a:cs typeface="Plus Jakarta Sans Medium" pitchFamily="2" charset="77"/>
              </a:rPr>
              <a:t> in the file to ensure other people can edit when collaborating.</a:t>
            </a:r>
            <a:endParaRPr lang="en-US" sz="1400" b="0" i="0" noProof="0">
              <a:solidFill>
                <a:srgbClr val="0D004D"/>
              </a:solidFill>
              <a:latin typeface="+mn-lt"/>
              <a:cs typeface="Plus Jakarta Sans Medium" pitchFamily="2" charset="77"/>
            </a:endParaRPr>
          </a:p>
          <a:p>
            <a:pPr>
              <a:lnSpc>
                <a:spcPct val="100000"/>
              </a:lnSpc>
              <a:spcAft>
                <a:spcPts val="600"/>
              </a:spcAft>
              <a:defRPr/>
            </a:pPr>
            <a:r>
              <a:rPr lang="en-US" sz="1400" b="1" noProof="0">
                <a:solidFill>
                  <a:srgbClr val="0D004D"/>
                </a:solidFill>
                <a:latin typeface="Plus Jakarta Sans" panose="020B0604030504040204"/>
              </a:rPr>
              <a:t> </a:t>
            </a:r>
          </a:p>
        </p:txBody>
      </p:sp>
      <p:sp>
        <p:nvSpPr>
          <p:cNvPr id="46" name="Subhead 4">
            <a:extLst>
              <a:ext uri="{FF2B5EF4-FFF2-40B4-BE49-F238E27FC236}">
                <a16:creationId xmlns:a16="http://schemas.microsoft.com/office/drawing/2014/main" id="{0993F78B-C72D-39E6-D976-E51A740E7528}"/>
              </a:ext>
            </a:extLst>
          </p:cNvPr>
          <p:cNvSpPr txBox="1">
            <a:spLocks/>
          </p:cNvSpPr>
          <p:nvPr userDrawn="1"/>
        </p:nvSpPr>
        <p:spPr bwMode="gray">
          <a:xfrm>
            <a:off x="4702176" y="4017620"/>
            <a:ext cx="3197132" cy="22823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nSpc>
                <a:spcPct val="100000"/>
              </a:lnSpc>
              <a:spcAft>
                <a:spcPts val="600"/>
              </a:spcAft>
              <a:defRPr/>
            </a:pPr>
            <a:endParaRPr lang="en-US" sz="1400" b="1" noProof="0">
              <a:solidFill>
                <a:srgbClr val="0D004D"/>
              </a:solidFill>
              <a:latin typeface="Plus Jakarta Sans" panose="020B0604030504040204"/>
            </a:endParaRPr>
          </a:p>
        </p:txBody>
      </p:sp>
      <p:sp>
        <p:nvSpPr>
          <p:cNvPr id="48" name="Rounded Rectangle 47">
            <a:extLst>
              <a:ext uri="{FF2B5EF4-FFF2-40B4-BE49-F238E27FC236}">
                <a16:creationId xmlns:a16="http://schemas.microsoft.com/office/drawing/2014/main" id="{E8FC13F9-CF3E-C7DF-ACD5-A2C1F5010D27}"/>
              </a:ext>
            </a:extLst>
          </p:cNvPr>
          <p:cNvSpPr/>
          <p:nvPr/>
        </p:nvSpPr>
        <p:spPr>
          <a:xfrm>
            <a:off x="8111253" y="3936613"/>
            <a:ext cx="3344726" cy="2140556"/>
          </a:xfrm>
          <a:prstGeom prst="roundRect">
            <a:avLst>
              <a:gd name="adj" fmla="val 4268"/>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8D069A47-18E4-AE4A-81AC-2C8041DAA7AE}"/>
              </a:ext>
            </a:extLst>
          </p:cNvPr>
          <p:cNvSpPr/>
          <p:nvPr/>
        </p:nvSpPr>
        <p:spPr>
          <a:xfrm>
            <a:off x="7927514" y="5210207"/>
            <a:ext cx="2067018" cy="951705"/>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3">
            <a:extLst>
              <a:ext uri="{FF2B5EF4-FFF2-40B4-BE49-F238E27FC236}">
                <a16:creationId xmlns:a16="http://schemas.microsoft.com/office/drawing/2014/main" id="{B8ECD3F6-36DE-0D3B-8CBE-2A2882247B29}"/>
              </a:ext>
            </a:extLst>
          </p:cNvPr>
          <p:cNvSpPr txBox="1">
            <a:spLocks/>
          </p:cNvSpPr>
          <p:nvPr userDrawn="1"/>
        </p:nvSpPr>
        <p:spPr bwMode="gray">
          <a:xfrm>
            <a:off x="8092986" y="3700416"/>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Preferences&gt;Save </a:t>
            </a:r>
          </a:p>
        </p:txBody>
      </p:sp>
      <p:sp>
        <p:nvSpPr>
          <p:cNvPr id="52" name="Rounded Rectangle 51">
            <a:extLst>
              <a:ext uri="{FF2B5EF4-FFF2-40B4-BE49-F238E27FC236}">
                <a16:creationId xmlns:a16="http://schemas.microsoft.com/office/drawing/2014/main" id="{DDF31601-8C98-75D0-4B0D-5C783EAC5ADE}"/>
              </a:ext>
            </a:extLst>
          </p:cNvPr>
          <p:cNvSpPr/>
          <p:nvPr/>
        </p:nvSpPr>
        <p:spPr>
          <a:xfrm>
            <a:off x="8111253" y="989158"/>
            <a:ext cx="2698985" cy="1772969"/>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a:extLst>
              <a:ext uri="{FF2B5EF4-FFF2-40B4-BE49-F238E27FC236}">
                <a16:creationId xmlns:a16="http://schemas.microsoft.com/office/drawing/2014/main" id="{F5E6ED0C-CE32-307E-F962-19BDA02FF56D}"/>
              </a:ext>
            </a:extLst>
          </p:cNvPr>
          <p:cNvSpPr/>
          <p:nvPr/>
        </p:nvSpPr>
        <p:spPr>
          <a:xfrm>
            <a:off x="8869673" y="1414513"/>
            <a:ext cx="1804483" cy="65175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 3">
            <a:extLst>
              <a:ext uri="{FF2B5EF4-FFF2-40B4-BE49-F238E27FC236}">
                <a16:creationId xmlns:a16="http://schemas.microsoft.com/office/drawing/2014/main" id="{75E6D4D5-2146-59A3-0503-5009F56F6FFD}"/>
              </a:ext>
            </a:extLst>
          </p:cNvPr>
          <p:cNvSpPr txBox="1">
            <a:spLocks/>
          </p:cNvSpPr>
          <p:nvPr userDrawn="1"/>
        </p:nvSpPr>
        <p:spPr bwMode="gray">
          <a:xfrm>
            <a:off x="4185627" y="3700416"/>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File&gt;Options&gt;Save</a:t>
            </a:r>
          </a:p>
        </p:txBody>
      </p:sp>
      <p:grpSp>
        <p:nvGrpSpPr>
          <p:cNvPr id="2" name="Group 1">
            <a:extLst>
              <a:ext uri="{FF2B5EF4-FFF2-40B4-BE49-F238E27FC236}">
                <a16:creationId xmlns:a16="http://schemas.microsoft.com/office/drawing/2014/main" id="{0686BAFC-6D08-6F98-A453-5015392A70D2}"/>
              </a:ext>
            </a:extLst>
          </p:cNvPr>
          <p:cNvGrpSpPr/>
          <p:nvPr userDrawn="1"/>
        </p:nvGrpSpPr>
        <p:grpSpPr>
          <a:xfrm>
            <a:off x="4185627" y="3936613"/>
            <a:ext cx="3150026" cy="2558741"/>
            <a:chOff x="4142659" y="3888136"/>
            <a:chExt cx="3150026" cy="2558741"/>
          </a:xfrm>
        </p:grpSpPr>
        <p:sp>
          <p:nvSpPr>
            <p:cNvPr id="54" name="Rounded Rectangle 53">
              <a:extLst>
                <a:ext uri="{FF2B5EF4-FFF2-40B4-BE49-F238E27FC236}">
                  <a16:creationId xmlns:a16="http://schemas.microsoft.com/office/drawing/2014/main" id="{31748332-7F6B-A3AB-8BA4-63D85820AA87}"/>
                </a:ext>
              </a:extLst>
            </p:cNvPr>
            <p:cNvSpPr/>
            <p:nvPr userDrawn="1"/>
          </p:nvSpPr>
          <p:spPr>
            <a:xfrm>
              <a:off x="4142659" y="3888136"/>
              <a:ext cx="3150026" cy="2558741"/>
            </a:xfrm>
            <a:prstGeom prst="roundRect">
              <a:avLst>
                <a:gd name="adj" fmla="val 1173"/>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a:extLst>
                <a:ext uri="{FF2B5EF4-FFF2-40B4-BE49-F238E27FC236}">
                  <a16:creationId xmlns:a16="http://schemas.microsoft.com/office/drawing/2014/main" id="{B6329B9E-8AAB-F994-479D-AB7CE3402205}"/>
                </a:ext>
              </a:extLst>
            </p:cNvPr>
            <p:cNvSpPr/>
            <p:nvPr userDrawn="1"/>
          </p:nvSpPr>
          <p:spPr>
            <a:xfrm>
              <a:off x="4494759" y="5576599"/>
              <a:ext cx="1808070" cy="74572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Text 3">
            <a:extLst>
              <a:ext uri="{FF2B5EF4-FFF2-40B4-BE49-F238E27FC236}">
                <a16:creationId xmlns:a16="http://schemas.microsoft.com/office/drawing/2014/main" id="{067281E4-E04D-C790-A5FB-6981FF31721E}"/>
              </a:ext>
            </a:extLst>
          </p:cNvPr>
          <p:cNvSpPr txBox="1">
            <a:spLocks/>
          </p:cNvSpPr>
          <p:nvPr userDrawn="1"/>
        </p:nvSpPr>
        <p:spPr bwMode="gray">
          <a:xfrm>
            <a:off x="8092986" y="739110"/>
            <a:ext cx="2698985" cy="193373"/>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Mac: </a:t>
            </a:r>
            <a:r>
              <a:rPr lang="en-US" sz="1050" b="0" i="0" noProof="0">
                <a:solidFill>
                  <a:srgbClr val="0D004D"/>
                </a:solidFill>
                <a:latin typeface="Plus Jakarta Sans Medium" pitchFamily="2" charset="77"/>
                <a:cs typeface="Plus Jakarta Sans Medium" pitchFamily="2" charset="77"/>
              </a:rPr>
              <a:t>File&gt;Compress Pictures </a:t>
            </a:r>
          </a:p>
        </p:txBody>
      </p:sp>
      <p:sp>
        <p:nvSpPr>
          <p:cNvPr id="58" name="Text 3">
            <a:extLst>
              <a:ext uri="{FF2B5EF4-FFF2-40B4-BE49-F238E27FC236}">
                <a16:creationId xmlns:a16="http://schemas.microsoft.com/office/drawing/2014/main" id="{8E7A0297-2195-BD58-E3E3-DE5B94035BB1}"/>
              </a:ext>
            </a:extLst>
          </p:cNvPr>
          <p:cNvSpPr txBox="1">
            <a:spLocks/>
          </p:cNvSpPr>
          <p:nvPr userDrawn="1"/>
        </p:nvSpPr>
        <p:spPr bwMode="gray">
          <a:xfrm>
            <a:off x="4185627" y="739110"/>
            <a:ext cx="3153653" cy="243228"/>
          </a:xfrm>
          <a:prstGeom prst="rect">
            <a:avLst/>
          </a:prstGeom>
        </p:spPr>
        <p:txBody>
          <a:bodyPr vert="horz" wrap="square"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algn="l">
              <a:lnSpc>
                <a:spcPct val="100000"/>
              </a:lnSpc>
              <a:spcAft>
                <a:spcPts val="600"/>
              </a:spcAft>
              <a:defRPr/>
            </a:pPr>
            <a:r>
              <a:rPr lang="en-US" sz="1050" b="1" i="0" noProof="0">
                <a:solidFill>
                  <a:srgbClr val="0D004D"/>
                </a:solidFill>
                <a:latin typeface="Plus Jakarta Sans Medium" pitchFamily="2" charset="77"/>
                <a:cs typeface="Plus Jakarta Sans Medium" pitchFamily="2" charset="77"/>
              </a:rPr>
              <a:t>On Windows: </a:t>
            </a:r>
            <a:r>
              <a:rPr lang="en-US" sz="1050" b="0" i="0" noProof="0">
                <a:solidFill>
                  <a:srgbClr val="0D004D"/>
                </a:solidFill>
                <a:latin typeface="Plus Jakarta Sans Medium" pitchFamily="2" charset="77"/>
                <a:cs typeface="Plus Jakarta Sans Medium" pitchFamily="2" charset="77"/>
              </a:rPr>
              <a:t>Picture Format&gt;Compress Pictures</a:t>
            </a:r>
          </a:p>
        </p:txBody>
      </p:sp>
      <p:grpSp>
        <p:nvGrpSpPr>
          <p:cNvPr id="3" name="Group 2">
            <a:extLst>
              <a:ext uri="{FF2B5EF4-FFF2-40B4-BE49-F238E27FC236}">
                <a16:creationId xmlns:a16="http://schemas.microsoft.com/office/drawing/2014/main" id="{DD3016CC-8BF0-4A55-2516-E94C026D858D}"/>
              </a:ext>
            </a:extLst>
          </p:cNvPr>
          <p:cNvGrpSpPr/>
          <p:nvPr userDrawn="1"/>
        </p:nvGrpSpPr>
        <p:grpSpPr>
          <a:xfrm>
            <a:off x="4049102" y="994367"/>
            <a:ext cx="2397765" cy="1673095"/>
            <a:chOff x="4002305" y="1086094"/>
            <a:chExt cx="2397765" cy="1673095"/>
          </a:xfrm>
        </p:grpSpPr>
        <p:sp>
          <p:nvSpPr>
            <p:cNvPr id="59" name="Rounded Rectangle 58">
              <a:extLst>
                <a:ext uri="{FF2B5EF4-FFF2-40B4-BE49-F238E27FC236}">
                  <a16:creationId xmlns:a16="http://schemas.microsoft.com/office/drawing/2014/main" id="{301E599F-C7F2-BFD9-5C17-8E8DA904336C}"/>
                </a:ext>
              </a:extLst>
            </p:cNvPr>
            <p:cNvSpPr/>
            <p:nvPr userDrawn="1"/>
          </p:nvSpPr>
          <p:spPr>
            <a:xfrm>
              <a:off x="4142659" y="1086094"/>
              <a:ext cx="2248641" cy="1673095"/>
            </a:xfrm>
            <a:prstGeom prst="roundRect">
              <a:avLst>
                <a:gd name="adj" fmla="val 1173"/>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567C067C-326D-C914-D36E-67894956D9FE}"/>
                </a:ext>
              </a:extLst>
            </p:cNvPr>
            <p:cNvSpPr/>
            <p:nvPr userDrawn="1"/>
          </p:nvSpPr>
          <p:spPr>
            <a:xfrm>
              <a:off x="4002305" y="1989285"/>
              <a:ext cx="2397765" cy="43595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9465613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4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195" name="Section">
            <a:extLst>
              <a:ext uri="{FF2B5EF4-FFF2-40B4-BE49-F238E27FC236}">
                <a16:creationId xmlns:a16="http://schemas.microsoft.com/office/drawing/2014/main" id="{233300AB-A9E7-3601-EA04-42424EC26F32}"/>
              </a:ext>
            </a:extLst>
          </p:cNvPr>
          <p:cNvSpPr txBox="1"/>
          <p:nvPr userDrawn="1"/>
        </p:nvSpPr>
        <p:spPr bwMode="gray">
          <a:xfrm>
            <a:off x="550164" y="0"/>
            <a:ext cx="2666111" cy="548640"/>
          </a:xfrm>
          <a:prstGeom prst="rect">
            <a:avLst/>
          </a:prstGeom>
          <a:noFill/>
        </p:spPr>
        <p:txBody>
          <a:bodyPr wrap="none" lIns="0" tIns="0" rIns="0" bIns="0" rtlCol="0" anchor="ctr" anchorCtr="0">
            <a:noAutofit/>
          </a:bodyPr>
          <a:lstStyle/>
          <a:p>
            <a:pPr algn="l"/>
            <a:r>
              <a:rPr lang="en-US" sz="1000" cap="all" baseline="0" noProof="0">
                <a:solidFill>
                  <a:srgbClr val="512EAB"/>
                </a:solidFill>
              </a:rPr>
              <a:t>User Guide</a:t>
            </a:r>
          </a:p>
        </p:txBody>
      </p:sp>
      <p:sp>
        <p:nvSpPr>
          <p:cNvPr id="11" name="Title 1">
            <a:extLst>
              <a:ext uri="{FF2B5EF4-FFF2-40B4-BE49-F238E27FC236}">
                <a16:creationId xmlns:a16="http://schemas.microsoft.com/office/drawing/2014/main" id="{9F569392-7410-5E80-76E3-002E14CCB93F}"/>
              </a:ext>
            </a:extLst>
          </p:cNvPr>
          <p:cNvSpPr txBox="1">
            <a:spLocks/>
          </p:cNvSpPr>
          <p:nvPr userDrawn="1"/>
        </p:nvSpPr>
        <p:spPr bwMode="gray">
          <a:xfrm>
            <a:off x="550164" y="552450"/>
            <a:ext cx="2666111" cy="819150"/>
          </a:xfrm>
          <a:prstGeom prst="rect">
            <a:avLst/>
          </a:prstGeom>
          <a:ln>
            <a:noFill/>
          </a:ln>
        </p:spPr>
        <p:txBody>
          <a:bodyPr vert="horz" lIns="0" tIns="0" rIns="0" bIns="0" rtlCol="0" anchor="t">
            <a:noAutofit/>
          </a:bodyPr>
          <a:lstStyle>
            <a:lvl1pPr algn="l" defTabSz="914400" rtl="0" eaLnBrk="1" latinLnBrk="0" hangingPunct="1">
              <a:lnSpc>
                <a:spcPct val="90000"/>
              </a:lnSpc>
              <a:spcBef>
                <a:spcPct val="0"/>
              </a:spcBef>
              <a:buNone/>
              <a:defRPr sz="3200" kern="120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How to export a </a:t>
            </a:r>
            <a:b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br>
            <a:r>
              <a:rPr kumimoji="0" lang="en-US" sz="2200" b="0" i="0" u="none" strike="noStrike" kern="1200" cap="none" spc="0" normalizeH="0" baseline="0" noProof="0">
                <a:ln>
                  <a:noFill/>
                </a:ln>
                <a:solidFill>
                  <a:srgbClr val="0D004D"/>
                </a:solidFill>
                <a:effectLst/>
                <a:uLnTx/>
                <a:uFillTx/>
                <a:latin typeface="Plus Jakarta Sans SemiBold" panose="020B0609020204030204"/>
                <a:ea typeface="+mj-ea"/>
                <a:cs typeface="+mj-cs"/>
              </a:rPr>
              <a:t>PPT to PDF</a:t>
            </a:r>
          </a:p>
        </p:txBody>
      </p:sp>
      <p:sp>
        <p:nvSpPr>
          <p:cNvPr id="14" name="Text Placeholder 1">
            <a:extLst>
              <a:ext uri="{FF2B5EF4-FFF2-40B4-BE49-F238E27FC236}">
                <a16:creationId xmlns:a16="http://schemas.microsoft.com/office/drawing/2014/main" id="{385A84BD-04C7-0208-E294-9B5715738F9A}"/>
              </a:ext>
            </a:extLst>
          </p:cNvPr>
          <p:cNvSpPr txBox="1">
            <a:spLocks/>
          </p:cNvSpPr>
          <p:nvPr userDrawn="1"/>
        </p:nvSpPr>
        <p:spPr bwMode="gray">
          <a:xfrm>
            <a:off x="550164" y="1625600"/>
            <a:ext cx="2475840" cy="44100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100" kern="1200">
                <a:solidFill>
                  <a:schemeClr val="tx2"/>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Plus Jakarta Sans" panose="020B0604020202020204" pitchFamily="34" charset="0"/>
              <a:buNone/>
              <a:defRPr sz="1400" kern="1200">
                <a:solidFill>
                  <a:schemeClr val="tx2"/>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Plus Jakarta Sans" panose="020B0604020202020204" pitchFamily="34" charset="0"/>
              <a:buNone/>
              <a:defRPr sz="1200" kern="1200">
                <a:solidFill>
                  <a:schemeClr val="tx2"/>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Plus Jakarta Sans" panose="020B0604020202020204" pitchFamily="34" charset="0"/>
              <a:buNone/>
              <a:defRPr sz="1000" kern="1200">
                <a:solidFill>
                  <a:schemeClr val="tx2"/>
                </a:solidFill>
                <a:latin typeface="+mn-lt"/>
                <a:ea typeface="+mn-ea"/>
                <a:cs typeface="+mn-cs"/>
              </a:defRPr>
            </a:lvl5pPr>
            <a:lvl6pPr marL="22860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Plus Jakarta Sans" panose="020B0604020202020204" pitchFamily="34" charset="0"/>
              <a:buNone/>
              <a:defRPr sz="1000" kern="1200">
                <a:solidFill>
                  <a:schemeClr val="tx1"/>
                </a:solidFill>
                <a:latin typeface="+mn-lt"/>
                <a:ea typeface="+mn-ea"/>
                <a:cs typeface="+mn-cs"/>
              </a:defRPr>
            </a:lvl9pPr>
          </a:lstStyle>
          <a:p>
            <a:r>
              <a:rPr lang="en-GB"/>
              <a:t>Here's how to export a PPT to PDF with </a:t>
            </a:r>
            <a:r>
              <a:rPr lang="en-GB" b="1"/>
              <a:t>embedded fonts</a:t>
            </a:r>
            <a:r>
              <a:rPr lang="en-GB"/>
              <a:t> on Windows and Mac (via desktop apps).</a:t>
            </a:r>
          </a:p>
        </p:txBody>
      </p:sp>
      <p:sp>
        <p:nvSpPr>
          <p:cNvPr id="4" name="Footer">
            <a:extLst>
              <a:ext uri="{FF2B5EF4-FFF2-40B4-BE49-F238E27FC236}">
                <a16:creationId xmlns:a16="http://schemas.microsoft.com/office/drawing/2014/main" id="{D98E3E45-621A-88DF-E490-7E6E2B0BC6E6}"/>
              </a:ext>
            </a:extLst>
          </p:cNvPr>
          <p:cNvSpPr>
            <a:spLocks noGrp="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40" name="Text Placeholder 15">
            <a:extLst>
              <a:ext uri="{FF2B5EF4-FFF2-40B4-BE49-F238E27FC236}">
                <a16:creationId xmlns:a16="http://schemas.microsoft.com/office/drawing/2014/main" id="{074F03E6-15F5-7A12-C9A1-CC6BDFB3F0D2}"/>
              </a:ext>
            </a:extLst>
          </p:cNvPr>
          <p:cNvSpPr txBox="1">
            <a:spLocks/>
          </p:cNvSpPr>
          <p:nvPr userDrawn="1"/>
        </p:nvSpPr>
        <p:spPr bwMode="gray">
          <a:xfrm>
            <a:off x="835604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Mac</a:t>
            </a:r>
            <a:endParaRPr lang="en-US" sz="1400" noProof="1">
              <a:solidFill>
                <a:schemeClr val="tx2"/>
              </a:solidFill>
              <a:cs typeface="Plus Jakarta Sans Medium" pitchFamily="2" charset="0"/>
            </a:endParaRPr>
          </a:p>
        </p:txBody>
      </p:sp>
      <p:sp>
        <p:nvSpPr>
          <p:cNvPr id="42" name="Text Placeholder 15">
            <a:extLst>
              <a:ext uri="{FF2B5EF4-FFF2-40B4-BE49-F238E27FC236}">
                <a16:creationId xmlns:a16="http://schemas.microsoft.com/office/drawing/2014/main" id="{85F3D5DE-981E-6A3C-EDA8-5EB921A51F1F}"/>
              </a:ext>
            </a:extLst>
          </p:cNvPr>
          <p:cNvSpPr txBox="1">
            <a:spLocks/>
          </p:cNvSpPr>
          <p:nvPr userDrawn="1"/>
        </p:nvSpPr>
        <p:spPr bwMode="gray">
          <a:xfrm>
            <a:off x="3833527" y="547200"/>
            <a:ext cx="1692758" cy="143073"/>
          </a:xfrm>
          <a:prstGeom prst="rect">
            <a:avLst/>
          </a:prstGeom>
        </p:spPr>
        <p:txBody>
          <a:bodyPr lIns="0" tIns="0" rIns="0" bIns="0" anchor="t" anchorCtr="0"/>
          <a:lstStyle>
            <a:lvl1pPr marL="216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1pPr>
            <a:lvl2pPr marL="432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2pPr>
            <a:lvl3pPr marL="648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3pPr>
            <a:lvl4pPr marL="864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4pPr>
            <a:lvl5pPr marL="1080000" indent="-216000" algn="l" defTabSz="914400" rtl="0" eaLnBrk="1" latinLnBrk="0" hangingPunct="1">
              <a:lnSpc>
                <a:spcPct val="90000"/>
              </a:lnSpc>
              <a:spcBef>
                <a:spcPts val="0"/>
              </a:spcBef>
              <a:spcAft>
                <a:spcPts val="600"/>
              </a:spcAft>
              <a:buSzPct val="100000"/>
              <a:buFont typeface="Wingdings" panose="05000000000000000000" pitchFamily="2" charset="2"/>
              <a:buChar char="w"/>
              <a:defRPr sz="1200" kern="1200">
                <a:solidFill>
                  <a:schemeClr val="tx1"/>
                </a:solidFill>
                <a:latin typeface="+mn-lt"/>
                <a:ea typeface="+mn-ea"/>
                <a:cs typeface="+mn-cs"/>
              </a:defRPr>
            </a:lvl5pPr>
            <a:lvl6pPr marL="1296000" indent="-216000" algn="l" defTabSz="914400" rtl="0" eaLnBrk="1" latinLnBrk="0" hangingPunct="1">
              <a:lnSpc>
                <a:spcPct val="90000"/>
              </a:lnSpc>
              <a:spcBef>
                <a:spcPts val="0"/>
              </a:spcBef>
              <a:spcAft>
                <a:spcPts val="600"/>
              </a:spcAft>
              <a:buSzPct val="100000"/>
              <a:buFont typeface="PP Neue Montreal AOS PPT" pitchFamily="50" charset="0"/>
              <a:buChar char="–"/>
              <a:defRPr sz="1200" kern="1200">
                <a:solidFill>
                  <a:schemeClr val="tx1"/>
                </a:solidFill>
                <a:latin typeface="+mn-lt"/>
                <a:ea typeface="+mn-ea"/>
                <a:cs typeface="+mn-cs"/>
              </a:defRPr>
            </a:lvl6pPr>
            <a:lvl7pPr marL="1512000" indent="-216000" algn="l" defTabSz="914400" rtl="0" eaLnBrk="1" latinLnBrk="0" hangingPunct="1">
              <a:lnSpc>
                <a:spcPct val="90000"/>
              </a:lnSpc>
              <a:spcBef>
                <a:spcPts val="0"/>
              </a:spcBef>
              <a:spcAft>
                <a:spcPts val="600"/>
              </a:spcAft>
              <a:buFont typeface="Wingdings" panose="05000000000000000000" pitchFamily="2" charset="2"/>
              <a:buChar char="w"/>
              <a:defRPr sz="1200" kern="1200">
                <a:solidFill>
                  <a:schemeClr val="tx1"/>
                </a:solidFill>
                <a:latin typeface="+mn-lt"/>
                <a:ea typeface="+mn-ea"/>
                <a:cs typeface="+mn-cs"/>
              </a:defRPr>
            </a:lvl7pPr>
            <a:lvl8pPr marL="1728000" indent="-216000" algn="l" defTabSz="914400" rtl="0" eaLnBrk="1" latinLnBrk="0" hangingPunct="1">
              <a:lnSpc>
                <a:spcPct val="90000"/>
              </a:lnSpc>
              <a:spcBef>
                <a:spcPts val="0"/>
              </a:spcBef>
              <a:spcAft>
                <a:spcPts val="600"/>
              </a:spcAft>
              <a:buFont typeface="PP Neue Montreal AOS PPT" pitchFamily="50" charset="0"/>
              <a:buChar char="–"/>
              <a:defRPr sz="1200" kern="1200">
                <a:solidFill>
                  <a:schemeClr val="tx1"/>
                </a:solidFill>
                <a:latin typeface="+mn-lt"/>
                <a:ea typeface="+mn-ea"/>
                <a:cs typeface="+mn-cs"/>
              </a:defRPr>
            </a:lvl8pPr>
            <a:lvl9pPr marL="0" indent="0" algn="l" defTabSz="914400" rtl="0" eaLnBrk="1" latinLnBrk="0" hangingPunct="1">
              <a:lnSpc>
                <a:spcPct val="90000"/>
              </a:lnSpc>
              <a:spcBef>
                <a:spcPts val="1800"/>
              </a:spcBef>
              <a:spcAft>
                <a:spcPts val="600"/>
              </a:spcAft>
              <a:buFont typeface="PP Neue Montreal AOS PPT" panose="020B0604020202020204" pitchFamily="34" charset="0"/>
              <a:buNone/>
              <a:defRPr sz="700" kern="1200" cap="all" baseline="0">
                <a:solidFill>
                  <a:schemeClr val="tx1"/>
                </a:solidFill>
                <a:latin typeface="+mn-lt"/>
                <a:ea typeface="+mn-ea"/>
                <a:cs typeface="+mn-cs"/>
              </a:defRPr>
            </a:lvl9pPr>
          </a:lstStyle>
          <a:p>
            <a:pPr marL="0" marR="0" lvl="0" indent="0" defTabSz="914400" rtl="0" eaLnBrk="1" fontAlgn="auto" latinLnBrk="0" hangingPunct="1">
              <a:lnSpc>
                <a:spcPct val="90000"/>
              </a:lnSpc>
              <a:spcBef>
                <a:spcPts val="0"/>
              </a:spcBef>
              <a:spcAft>
                <a:spcPts val="600"/>
              </a:spcAft>
              <a:buClrTx/>
              <a:buSzTx/>
              <a:buFont typeface="Wingdings" panose="05000000000000000000" pitchFamily="2" charset="2"/>
              <a:buNone/>
              <a:tabLst/>
              <a:defRPr/>
            </a:pPr>
            <a:r>
              <a:rPr kumimoji="0" lang="en-US" sz="1400" b="1" i="0" u="none" strike="noStrike" kern="1200" normalizeH="0" baseline="0" noProof="1">
                <a:ln>
                  <a:noFill/>
                </a:ln>
                <a:solidFill>
                  <a:schemeClr val="tx2"/>
                </a:solidFill>
                <a:effectLst/>
                <a:uLnTx/>
                <a:uFillTx/>
                <a:cs typeface="Plus Jakarta Sans Medium" pitchFamily="2" charset="0"/>
              </a:rPr>
              <a:t>On Windows</a:t>
            </a:r>
            <a:endParaRPr lang="en-US" sz="1400" noProof="1">
              <a:solidFill>
                <a:schemeClr val="tx2"/>
              </a:solidFill>
              <a:cs typeface="Plus Jakarta Sans Medium" pitchFamily="2" charset="0"/>
            </a:endParaRPr>
          </a:p>
        </p:txBody>
      </p:sp>
      <p:grpSp>
        <p:nvGrpSpPr>
          <p:cNvPr id="45" name="Group 44">
            <a:extLst>
              <a:ext uri="{FF2B5EF4-FFF2-40B4-BE49-F238E27FC236}">
                <a16:creationId xmlns:a16="http://schemas.microsoft.com/office/drawing/2014/main" id="{6BD3AEDA-3DA6-A01A-219D-D5BBE72DE279}"/>
              </a:ext>
            </a:extLst>
          </p:cNvPr>
          <p:cNvGrpSpPr/>
          <p:nvPr userDrawn="1"/>
        </p:nvGrpSpPr>
        <p:grpSpPr>
          <a:xfrm>
            <a:off x="8356047" y="3975800"/>
            <a:ext cx="3241400" cy="1979884"/>
            <a:chOff x="3767139" y="4414957"/>
            <a:chExt cx="3085530" cy="1884677"/>
          </a:xfrm>
        </p:grpSpPr>
        <p:sp>
          <p:nvSpPr>
            <p:cNvPr id="46" name="Rounded Rectangle 45">
              <a:extLst>
                <a:ext uri="{FF2B5EF4-FFF2-40B4-BE49-F238E27FC236}">
                  <a16:creationId xmlns:a16="http://schemas.microsoft.com/office/drawing/2014/main" id="{CAA9F0D5-AA21-B564-48CF-3616A4E7AB83}"/>
                </a:ext>
              </a:extLst>
            </p:cNvPr>
            <p:cNvSpPr/>
            <p:nvPr/>
          </p:nvSpPr>
          <p:spPr>
            <a:xfrm>
              <a:off x="3767139" y="4414957"/>
              <a:ext cx="3085530" cy="1884677"/>
            </a:xfrm>
            <a:prstGeom prst="roundRect">
              <a:avLst>
                <a:gd name="adj" fmla="val 5080"/>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031DF0A4-05F4-6271-22F6-A4949D7AFBA8}"/>
                </a:ext>
              </a:extLst>
            </p:cNvPr>
            <p:cNvSpPr/>
            <p:nvPr/>
          </p:nvSpPr>
          <p:spPr>
            <a:xfrm>
              <a:off x="4516510" y="5401500"/>
              <a:ext cx="1300639" cy="725448"/>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TextBox 47">
            <a:extLst>
              <a:ext uri="{FF2B5EF4-FFF2-40B4-BE49-F238E27FC236}">
                <a16:creationId xmlns:a16="http://schemas.microsoft.com/office/drawing/2014/main" id="{CC6A89D4-1750-29E4-9F15-2C529B8969F5}"/>
              </a:ext>
            </a:extLst>
          </p:cNvPr>
          <p:cNvSpPr txBox="1"/>
          <p:nvPr userDrawn="1"/>
        </p:nvSpPr>
        <p:spPr>
          <a:xfrm>
            <a:off x="8293815" y="893132"/>
            <a:ext cx="3286539"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File&gt;Export</a:t>
            </a:r>
          </a:p>
        </p:txBody>
      </p:sp>
      <p:sp>
        <p:nvSpPr>
          <p:cNvPr id="49" name="Rounded Rectangle 48">
            <a:extLst>
              <a:ext uri="{FF2B5EF4-FFF2-40B4-BE49-F238E27FC236}">
                <a16:creationId xmlns:a16="http://schemas.microsoft.com/office/drawing/2014/main" id="{7009435D-BA0B-3C1C-0A8C-827EE240C487}"/>
              </a:ext>
            </a:extLst>
          </p:cNvPr>
          <p:cNvSpPr/>
          <p:nvPr userDrawn="1"/>
        </p:nvSpPr>
        <p:spPr>
          <a:xfrm>
            <a:off x="8356048" y="1231185"/>
            <a:ext cx="2244958" cy="1825192"/>
          </a:xfrm>
          <a:prstGeom prst="roundRect">
            <a:avLst>
              <a:gd name="adj" fmla="val 4268"/>
            </a:avLst>
          </a:prstGeom>
          <a:blipFill>
            <a:blip r:embed="rId3"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AF2623DC-0307-A2D0-D23C-25847BC86854}"/>
              </a:ext>
            </a:extLst>
          </p:cNvPr>
          <p:cNvSpPr/>
          <p:nvPr userDrawn="1"/>
        </p:nvSpPr>
        <p:spPr>
          <a:xfrm>
            <a:off x="8871855" y="2554516"/>
            <a:ext cx="971369" cy="307364"/>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Box 50">
            <a:extLst>
              <a:ext uri="{FF2B5EF4-FFF2-40B4-BE49-F238E27FC236}">
                <a16:creationId xmlns:a16="http://schemas.microsoft.com/office/drawing/2014/main" id="{CDD83D16-DC7B-B2AA-FAC2-348B98A902F4}"/>
              </a:ext>
            </a:extLst>
          </p:cNvPr>
          <p:cNvSpPr txBox="1"/>
          <p:nvPr userDrawn="1"/>
        </p:nvSpPr>
        <p:spPr>
          <a:xfrm>
            <a:off x="8293816" y="3428571"/>
            <a:ext cx="2775240" cy="461665"/>
          </a:xfrm>
          <a:prstGeom prst="rect">
            <a:avLst/>
          </a:prstGeom>
          <a:noFill/>
        </p:spPr>
        <p:txBody>
          <a:bodyPr wrap="square">
            <a:spAutoFit/>
          </a:bodyPr>
          <a:lstStyle/>
          <a:p>
            <a:pPr>
              <a:spcAft>
                <a:spcPts val="500"/>
              </a:spcAft>
            </a:pPr>
            <a:r>
              <a:rPr lang="en-GB" sz="1200" b="1">
                <a:solidFill>
                  <a:srgbClr val="0C004C"/>
                </a:solidFill>
              </a:rPr>
              <a:t>2. </a:t>
            </a:r>
            <a:r>
              <a:rPr lang="en-GB" sz="1200">
                <a:solidFill>
                  <a:srgbClr val="0C004C"/>
                </a:solidFill>
              </a:rPr>
              <a:t>Select PDF for File Format and ’</a:t>
            </a:r>
            <a:r>
              <a:rPr lang="en-GB" sz="1200" b="1">
                <a:solidFill>
                  <a:srgbClr val="0C004C"/>
                </a:solidFill>
              </a:rPr>
              <a:t>Best for printing</a:t>
            </a:r>
            <a:r>
              <a:rPr lang="en-GB" sz="1200">
                <a:solidFill>
                  <a:srgbClr val="0C004C"/>
                </a:solidFill>
              </a:rPr>
              <a:t>’.</a:t>
            </a:r>
          </a:p>
        </p:txBody>
      </p:sp>
      <p:sp>
        <p:nvSpPr>
          <p:cNvPr id="53" name="TextBox 52">
            <a:extLst>
              <a:ext uri="{FF2B5EF4-FFF2-40B4-BE49-F238E27FC236}">
                <a16:creationId xmlns:a16="http://schemas.microsoft.com/office/drawing/2014/main" id="{AB5E96C8-FF91-575C-3F36-9E6F5751BD13}"/>
              </a:ext>
            </a:extLst>
          </p:cNvPr>
          <p:cNvSpPr txBox="1"/>
          <p:nvPr userDrawn="1"/>
        </p:nvSpPr>
        <p:spPr>
          <a:xfrm>
            <a:off x="3766439" y="893132"/>
            <a:ext cx="3741796" cy="276999"/>
          </a:xfrm>
          <a:prstGeom prst="rect">
            <a:avLst/>
          </a:prstGeom>
          <a:noFill/>
        </p:spPr>
        <p:txBody>
          <a:bodyPr wrap="square">
            <a:spAutoFit/>
          </a:bodyPr>
          <a:lstStyle/>
          <a:p>
            <a:pPr>
              <a:spcAft>
                <a:spcPts val="500"/>
              </a:spcAft>
            </a:pPr>
            <a:r>
              <a:rPr lang="en-GB" sz="1200" b="1">
                <a:solidFill>
                  <a:srgbClr val="0C004C"/>
                </a:solidFill>
              </a:rPr>
              <a:t>1. </a:t>
            </a:r>
            <a:r>
              <a:rPr lang="en-GB" sz="1200">
                <a:solidFill>
                  <a:srgbClr val="0C004C"/>
                </a:solidFill>
              </a:rPr>
              <a:t>Go to Save As and select PDF for Save as type.</a:t>
            </a:r>
          </a:p>
        </p:txBody>
      </p:sp>
      <p:grpSp>
        <p:nvGrpSpPr>
          <p:cNvPr id="3" name="Group 2">
            <a:extLst>
              <a:ext uri="{FF2B5EF4-FFF2-40B4-BE49-F238E27FC236}">
                <a16:creationId xmlns:a16="http://schemas.microsoft.com/office/drawing/2014/main" id="{E7924D78-1F09-439D-91EE-F98853B711BA}"/>
              </a:ext>
            </a:extLst>
          </p:cNvPr>
          <p:cNvGrpSpPr/>
          <p:nvPr userDrawn="1"/>
        </p:nvGrpSpPr>
        <p:grpSpPr>
          <a:xfrm>
            <a:off x="3707376" y="1231184"/>
            <a:ext cx="3969187" cy="3308161"/>
            <a:chOff x="3707376" y="1187640"/>
            <a:chExt cx="3969187" cy="3308161"/>
          </a:xfrm>
        </p:grpSpPr>
        <p:sp>
          <p:nvSpPr>
            <p:cNvPr id="52" name="Rounded Rectangle 51">
              <a:extLst>
                <a:ext uri="{FF2B5EF4-FFF2-40B4-BE49-F238E27FC236}">
                  <a16:creationId xmlns:a16="http://schemas.microsoft.com/office/drawing/2014/main" id="{01E78DDC-2725-E546-967E-1C86C98377FB}"/>
                </a:ext>
              </a:extLst>
            </p:cNvPr>
            <p:cNvSpPr/>
            <p:nvPr userDrawn="1"/>
          </p:nvSpPr>
          <p:spPr>
            <a:xfrm>
              <a:off x="3766439" y="1187640"/>
              <a:ext cx="3910124" cy="3308161"/>
            </a:xfrm>
            <a:prstGeom prst="roundRect">
              <a:avLst>
                <a:gd name="adj" fmla="val 1040"/>
              </a:avLst>
            </a:prstGeom>
            <a:blipFill>
              <a:blip r:embed="rId4" cstate="screen">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Oval 53">
              <a:extLst>
                <a:ext uri="{FF2B5EF4-FFF2-40B4-BE49-F238E27FC236}">
                  <a16:creationId xmlns:a16="http://schemas.microsoft.com/office/drawing/2014/main" id="{C7DA4AE7-DF5B-0665-81C7-2BE8F47FA6BE}"/>
                </a:ext>
              </a:extLst>
            </p:cNvPr>
            <p:cNvSpPr/>
            <p:nvPr userDrawn="1"/>
          </p:nvSpPr>
          <p:spPr>
            <a:xfrm>
              <a:off x="3707376" y="2411210"/>
              <a:ext cx="808063" cy="39624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a:extLst>
                <a:ext uri="{FF2B5EF4-FFF2-40B4-BE49-F238E27FC236}">
                  <a16:creationId xmlns:a16="http://schemas.microsoft.com/office/drawing/2014/main" id="{A5AECD48-6DF2-9992-E464-E0CA8DBFE153}"/>
                </a:ext>
              </a:extLst>
            </p:cNvPr>
            <p:cNvSpPr/>
            <p:nvPr userDrawn="1"/>
          </p:nvSpPr>
          <p:spPr>
            <a:xfrm>
              <a:off x="4723235" y="3105604"/>
              <a:ext cx="1062925" cy="418290"/>
            </a:xfrm>
            <a:prstGeom prst="ellipse">
              <a:avLst/>
            </a:prstGeom>
            <a:noFill/>
            <a:ln w="28575">
              <a:solidFill>
                <a:srgbClr val="DF41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Connector 55">
            <a:extLst>
              <a:ext uri="{FF2B5EF4-FFF2-40B4-BE49-F238E27FC236}">
                <a16:creationId xmlns:a16="http://schemas.microsoft.com/office/drawing/2014/main" id="{5B56157B-3E35-CCE5-AFEA-4DCD17B3F315}"/>
              </a:ext>
              <a:ext uri="{C183D7F6-B498-43B3-948B-1728B52AA6E4}">
                <adec:decorative xmlns:adec="http://schemas.microsoft.com/office/drawing/2017/decorative" val="1"/>
              </a:ext>
            </a:extLst>
          </p:cNvPr>
          <p:cNvCxnSpPr>
            <a:cxnSpLocks/>
          </p:cNvCxnSpPr>
          <p:nvPr userDrawn="1"/>
        </p:nvCxnSpPr>
        <p:spPr bwMode="gray">
          <a:xfrm flipV="1">
            <a:off x="8025665" y="547200"/>
            <a:ext cx="0" cy="5569120"/>
          </a:xfrm>
          <a:prstGeom prst="line">
            <a:avLst/>
          </a:prstGeom>
          <a:ln w="9525">
            <a:solidFill>
              <a:srgbClr val="512EA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8440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User Guide: Best Practices for PowerPoint">
    <p:bg>
      <p:bgPr>
        <a:solidFill>
          <a:srgbClr val="FFFFFF"/>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A34BAF-57A8-2477-9162-A0C11600D98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gray">
          <a:xfrm>
            <a:off x="0" y="0"/>
            <a:ext cx="3216275" cy="6858000"/>
          </a:xfrm>
          <a:prstGeom prst="rect">
            <a:avLst/>
          </a:prstGeom>
          <a:solidFill>
            <a:srgbClr val="ED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Plus Jakarta Sans" panose="020B0604030504040204"/>
              <a:ea typeface="+mn-ea"/>
              <a:cs typeface="+mn-cs"/>
            </a:endParaRPr>
          </a:p>
        </p:txBody>
      </p:sp>
      <p:sp>
        <p:nvSpPr>
          <p:cNvPr id="4" name="Footer">
            <a:extLst>
              <a:ext uri="{FF2B5EF4-FFF2-40B4-BE49-F238E27FC236}">
                <a16:creationId xmlns:a16="http://schemas.microsoft.com/office/drawing/2014/main" id="{D98E3E45-621A-88DF-E490-7E6E2B0BC6E6}"/>
              </a:ext>
            </a:extLst>
          </p:cNvPr>
          <p:cNvSpPr>
            <a:spLocks noGrp="1" noRot="1" noMove="1" noResize="1" noEditPoints="1" noAdjustHandles="1" noChangeArrowheads="1" noChangeShapeType="1"/>
          </p:cNvSpPr>
          <p:nvPr>
            <p:ph type="ftr" sz="quarter" idx="11"/>
          </p:nvPr>
        </p:nvSpPr>
        <p:spPr bwMode="gray">
          <a:xfrm>
            <a:off x="550164" y="6439710"/>
            <a:ext cx="2666111" cy="418289"/>
          </a:xfrm>
        </p:spPr>
        <p:txBody>
          <a:bodyPr/>
          <a:lstStyle/>
          <a:p>
            <a:r>
              <a:rPr lang="en-US" noProof="0"/>
              <a:t>Copyright 2025 Pearson. All rights reserved.</a:t>
            </a:r>
          </a:p>
        </p:txBody>
      </p:sp>
      <p:sp>
        <p:nvSpPr>
          <p:cNvPr id="5" name="Slide Number">
            <a:extLst>
              <a:ext uri="{FF2B5EF4-FFF2-40B4-BE49-F238E27FC236}">
                <a16:creationId xmlns:a16="http://schemas.microsoft.com/office/drawing/2014/main" id="{912DB833-253D-BDCA-D9DF-7C4BCBD1A196}"/>
              </a:ext>
            </a:extLst>
          </p:cNvPr>
          <p:cNvSpPr>
            <a:spLocks noGrp="1" noRot="1" noMove="1" noResize="1" noEditPoints="1" noAdjustHandles="1" noChangeArrowheads="1" noChangeShapeType="1"/>
          </p:cNvSpPr>
          <p:nvPr>
            <p:ph type="sldNum" sz="quarter" idx="12"/>
          </p:nvPr>
        </p:nvSpPr>
        <p:spPr bwMode="gray"/>
        <p:txBody>
          <a:bodyPr/>
          <a:lstStyle>
            <a:lvl1pPr>
              <a:defRPr>
                <a:solidFill>
                  <a:schemeClr val="tx2"/>
                </a:solidFill>
              </a:defRPr>
            </a:lvl1pPr>
          </a:lstStyle>
          <a:p>
            <a:fld id="{27BB625B-AB5A-C845-B50B-ED205C3DDF7A}" type="slidenum">
              <a:rPr lang="en-US" noProof="0" smtClean="0"/>
              <a:pPr/>
              <a:t>‹#›</a:t>
            </a:fld>
            <a:endParaRPr lang="en-US" noProof="0"/>
          </a:p>
        </p:txBody>
      </p:sp>
      <p:sp>
        <p:nvSpPr>
          <p:cNvPr id="10" name="Text">
            <a:extLst>
              <a:ext uri="{FF2B5EF4-FFF2-40B4-BE49-F238E27FC236}">
                <a16:creationId xmlns:a16="http://schemas.microsoft.com/office/drawing/2014/main" id="{B1F999C2-225E-B7AB-AEA7-08B33948150E}"/>
              </a:ext>
            </a:extLst>
          </p:cNvPr>
          <p:cNvSpPr>
            <a:spLocks noGrp="1"/>
          </p:cNvSpPr>
          <p:nvPr>
            <p:ph type="body" sz="half" idx="2" hasCustomPrompt="1"/>
          </p:nvPr>
        </p:nvSpPr>
        <p:spPr>
          <a:xfrm>
            <a:off x="550164" y="1849120"/>
            <a:ext cx="2457196" cy="4456430"/>
          </a:xfrm>
        </p:spPr>
        <p:txBody>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Place text here </a:t>
            </a:r>
          </a:p>
        </p:txBody>
      </p:sp>
      <p:sp>
        <p:nvSpPr>
          <p:cNvPr id="16" name="Content">
            <a:extLst>
              <a:ext uri="{FF2B5EF4-FFF2-40B4-BE49-F238E27FC236}">
                <a16:creationId xmlns:a16="http://schemas.microsoft.com/office/drawing/2014/main" id="{3823A507-B9CB-AA0A-06EB-6AAB95C33361}"/>
              </a:ext>
            </a:extLst>
          </p:cNvPr>
          <p:cNvSpPr>
            <a:spLocks noGrp="1"/>
          </p:cNvSpPr>
          <p:nvPr>
            <p:ph sz="quarter" idx="13"/>
          </p:nvPr>
        </p:nvSpPr>
        <p:spPr>
          <a:xfrm>
            <a:off x="3766440" y="548640"/>
            <a:ext cx="7877874" cy="578104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itle">
            <a:extLst>
              <a:ext uri="{FF2B5EF4-FFF2-40B4-BE49-F238E27FC236}">
                <a16:creationId xmlns:a16="http://schemas.microsoft.com/office/drawing/2014/main" id="{8C093552-A8E2-632A-9F57-C4BD8A440885}"/>
              </a:ext>
            </a:extLst>
          </p:cNvPr>
          <p:cNvSpPr>
            <a:spLocks noGrp="1"/>
          </p:cNvSpPr>
          <p:nvPr>
            <p:ph type="title" hasCustomPrompt="1"/>
          </p:nvPr>
        </p:nvSpPr>
        <p:spPr>
          <a:xfrm>
            <a:off x="550164" y="552450"/>
            <a:ext cx="2457196" cy="910590"/>
          </a:xfrm>
        </p:spPr>
        <p:txBody>
          <a:bodyPr/>
          <a:lstStyle>
            <a:lvl1pPr>
              <a:defRPr sz="2200"/>
            </a:lvl1pPr>
          </a:lstStyle>
          <a:p>
            <a:r>
              <a:rPr lang="en-US" noProof="0"/>
              <a:t>Place headline here</a:t>
            </a:r>
          </a:p>
        </p:txBody>
      </p:sp>
      <p:sp>
        <p:nvSpPr>
          <p:cNvPr id="18" name="Section">
            <a:extLst>
              <a:ext uri="{FF2B5EF4-FFF2-40B4-BE49-F238E27FC236}">
                <a16:creationId xmlns:a16="http://schemas.microsoft.com/office/drawing/2014/main" id="{6B6B5F26-9F68-9A1D-D0CD-E7302AC4C976}"/>
              </a:ext>
            </a:extLst>
          </p:cNvPr>
          <p:cNvSpPr>
            <a:spLocks noGrp="1"/>
          </p:cNvSpPr>
          <p:nvPr>
            <p:ph type="body" sz="quarter" idx="36" hasCustomPrompt="1"/>
          </p:nvPr>
        </p:nvSpPr>
        <p:spPr>
          <a:xfrm>
            <a:off x="550164" y="0"/>
            <a:ext cx="2666111" cy="547200"/>
          </a:xfrm>
        </p:spPr>
        <p:txBody>
          <a:bodyPr anchor="ctr" anchorCtr="0"/>
          <a:lstStyle>
            <a:lvl1pPr marL="0" indent="0">
              <a:spcAft>
                <a:spcPts val="0"/>
              </a:spcAft>
              <a:buNone/>
              <a:defRPr lang="en-US" sz="1000" kern="1200" cap="all" baseline="0" dirty="0">
                <a:solidFill>
                  <a:srgbClr val="512EAB"/>
                </a:solidFill>
                <a:latin typeface="+mn-lt"/>
                <a:ea typeface="+mn-ea"/>
                <a:cs typeface="+mn-cs"/>
              </a:defRPr>
            </a:lvl1pPr>
          </a:lstStyle>
          <a:p>
            <a:pPr marL="0" lvl="0" indent="0" algn="l" defTabSz="914400" rtl="0" eaLnBrk="1" latinLnBrk="0" hangingPunct="1">
              <a:lnSpc>
                <a:spcPct val="100000"/>
              </a:lnSpc>
              <a:spcBef>
                <a:spcPts val="0"/>
              </a:spcBef>
              <a:spcAft>
                <a:spcPts val="0"/>
              </a:spcAft>
              <a:buFont typeface="Plus Jakarta Sans" panose="020B0604020202020204" pitchFamily="34" charset="0"/>
              <a:buNone/>
            </a:pPr>
            <a:r>
              <a:rPr lang="en-US" noProof="0"/>
              <a:t>Section title</a:t>
            </a:r>
          </a:p>
        </p:txBody>
      </p:sp>
    </p:spTree>
    <p:extLst>
      <p:ext uri="{BB962C8B-B14F-4D97-AF65-F5344CB8AC3E}">
        <p14:creationId xmlns:p14="http://schemas.microsoft.com/office/powerpoint/2010/main" val="10924508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82DF6B-6BCC-39D0-04B1-9EBC15FF8C3D}"/>
              </a:ext>
            </a:extLst>
          </p:cNvPr>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a:extLst>
              <a:ext uri="{FF2B5EF4-FFF2-40B4-BE49-F238E27FC236}">
                <a16:creationId xmlns:a16="http://schemas.microsoft.com/office/drawing/2014/main" id="{D819BE97-2B74-D34F-297A-377AB459A3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pic>
        <p:nvPicPr>
          <p:cNvPr id="9" name="Graphic 8">
            <a:extLst>
              <a:ext uri="{FF2B5EF4-FFF2-40B4-BE49-F238E27FC236}">
                <a16:creationId xmlns:a16="http://schemas.microsoft.com/office/drawing/2014/main" id="{7FD0AFA3-B41A-108D-55DE-49B09A40DB1E}"/>
              </a:ext>
            </a:extLst>
          </p:cNvPr>
          <p:cNvPicPr/>
          <p:nvPr/>
        </p:nvPicPr>
        <p:blipFill>
          <a:blip r:embed="rId5">
            <a:extLst>
              <a:ext uri="{96DAC541-7B7A-43D3-8B79-37D633B846F1}">
                <asvg:svgBlip xmlns:asvg="http://schemas.microsoft.com/office/drawing/2016/SVG/main" r:embed="rId6"/>
              </a:ext>
            </a:extLst>
          </a:blip>
          <a:stretch>
            <a:fillRect/>
          </a:stretch>
        </p:blipFill>
        <p:spPr>
          <a:xfrm>
            <a:off x="532266" y="753839"/>
            <a:ext cx="2834074" cy="1905421"/>
          </a:xfrm>
          <a:prstGeom prst="rect">
            <a:avLst/>
          </a:prstGeom>
        </p:spPr>
      </p:pic>
      <p:pic>
        <p:nvPicPr>
          <p:cNvPr id="10" name="Graphic 9">
            <a:extLst>
              <a:ext uri="{FF2B5EF4-FFF2-40B4-BE49-F238E27FC236}">
                <a16:creationId xmlns:a16="http://schemas.microsoft.com/office/drawing/2014/main" id="{594DF70C-4D4E-6160-9CF2-085AC64A0C27}"/>
              </a:ext>
            </a:extLst>
          </p:cNvPr>
          <p:cNvPicPr/>
          <p:nvPr/>
        </p:nvPicPr>
        <p:blipFill>
          <a:blip r:embed="rId5">
            <a:extLst>
              <a:ext uri="{96DAC541-7B7A-43D3-8B79-37D633B846F1}">
                <asvg:svgBlip xmlns:asvg="http://schemas.microsoft.com/office/drawing/2016/SVG/main" r:embed="rId6"/>
              </a:ext>
            </a:extLst>
          </a:blip>
          <a:stretch>
            <a:fillRect/>
          </a:stretch>
        </p:blipFill>
        <p:spPr>
          <a:xfrm rot="10800000">
            <a:off x="9091040" y="4242138"/>
            <a:ext cx="2834074" cy="1905421"/>
          </a:xfrm>
          <a:prstGeom prst="rect">
            <a:avLst/>
          </a:prstGeom>
        </p:spPr>
      </p:pic>
      <p:sp>
        <p:nvSpPr>
          <p:cNvPr id="14" name="Text Placeholder 15">
            <a:extLst>
              <a:ext uri="{FF2B5EF4-FFF2-40B4-BE49-F238E27FC236}">
                <a16:creationId xmlns:a16="http://schemas.microsoft.com/office/drawing/2014/main" id="{5F091D74-225E-FCDF-7928-EBA7E08D1A02}"/>
              </a:ext>
            </a:extLst>
          </p:cNvPr>
          <p:cNvSpPr>
            <a:spLocks noGrp="1"/>
          </p:cNvSpPr>
          <p:nvPr>
            <p:ph type="body" sz="quarter" idx="11" hasCustomPrompt="1"/>
          </p:nvPr>
        </p:nvSpPr>
        <p:spPr>
          <a:xfrm rot="21600000">
            <a:off x="1492057" y="1604949"/>
            <a:ext cx="9535398" cy="3945678"/>
          </a:xfrm>
          <a:prstGeom prst="rect">
            <a:avLst/>
          </a:prstGeom>
        </p:spPr>
        <p:txBody>
          <a:bodyPr/>
          <a:lstStyle>
            <a:lvl1pPr marL="0" indent="0" algn="ctr">
              <a:lnSpc>
                <a:spcPct val="80000"/>
              </a:lnSpc>
              <a:buNone/>
              <a:defRPr sz="4400" spc="-150">
                <a:solidFill>
                  <a:schemeClr val="bg1"/>
                </a:solidFill>
                <a:latin typeface="+mj-lt"/>
              </a:defRPr>
            </a:lvl1pPr>
          </a:lstStyle>
          <a:p>
            <a:pPr algn="ctr">
              <a:lnSpc>
                <a:spcPct val="85000"/>
              </a:lnSpc>
            </a:pPr>
            <a:r>
              <a:rPr lang="en-GB" sz="4400" b="1" spc="-150">
                <a:solidFill>
                  <a:srgbClr val="FFFFFF"/>
                </a:solidFill>
                <a:latin typeface="Roobert SemiBold" pitchFamily="50" charset="0"/>
                <a:cs typeface="Roobert SemiBold" pitchFamily="50" charset="0"/>
              </a:rPr>
              <a:t>Lorem ipsum </a:t>
            </a:r>
            <a:r>
              <a:rPr lang="en-GB" sz="4400" b="1" spc="-150" err="1">
                <a:solidFill>
                  <a:srgbClr val="FFFFFF"/>
                </a:solidFill>
                <a:latin typeface="Roobert SemiBold" pitchFamily="50" charset="0"/>
                <a:cs typeface="Roobert SemiBold" pitchFamily="50" charset="0"/>
              </a:rPr>
              <a:t>dolor</a:t>
            </a:r>
            <a:r>
              <a:rPr lang="en-GB" sz="4400" b="1" spc="-150">
                <a:solidFill>
                  <a:srgbClr val="FFFFFF"/>
                </a:solidFill>
                <a:latin typeface="Roobert SemiBold" pitchFamily="50" charset="0"/>
                <a:cs typeface="Roobert SemiBold" pitchFamily="50" charset="0"/>
              </a:rPr>
              <a:t> sit amet, </a:t>
            </a:r>
            <a:r>
              <a:rPr lang="en-GB" sz="4400" b="1" spc="-150" err="1">
                <a:solidFill>
                  <a:srgbClr val="FFFFFF"/>
                </a:solidFill>
                <a:latin typeface="Roobert SemiBold" pitchFamily="50" charset="0"/>
                <a:cs typeface="Roobert SemiBold" pitchFamily="50" charset="0"/>
              </a:rPr>
              <a:t>consectetur</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adipiscing</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Proin finibus orci </a:t>
            </a:r>
            <a:r>
              <a:rPr lang="en-GB" sz="4400" b="1" spc="-150" err="1">
                <a:solidFill>
                  <a:srgbClr val="FFFFFF"/>
                </a:solidFill>
                <a:latin typeface="Roobert SemiBold" pitchFamily="50" charset="0"/>
                <a:cs typeface="Roobert SemiBold" pitchFamily="50" charset="0"/>
              </a:rPr>
              <a:t>eu</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euismod</a:t>
            </a:r>
            <a:r>
              <a:rPr lang="en-GB" sz="4400" b="1" spc="-150">
                <a:solidFill>
                  <a:srgbClr val="FFFFFF"/>
                </a:solidFill>
                <a:latin typeface="Roobert SemiBold" pitchFamily="50" charset="0"/>
                <a:cs typeface="Roobert SemiBold" pitchFamily="50" charset="0"/>
              </a:rPr>
              <a:t> condimentum. Vestibulum </a:t>
            </a:r>
            <a:r>
              <a:rPr lang="en-GB" sz="4400" b="1" spc="-150" err="1">
                <a:solidFill>
                  <a:srgbClr val="FFFFFF"/>
                </a:solidFill>
                <a:latin typeface="Roobert SemiBold" pitchFamily="50" charset="0"/>
                <a:cs typeface="Roobert SemiBold" pitchFamily="50" charset="0"/>
              </a:rPr>
              <a:t>vel</a:t>
            </a:r>
            <a:r>
              <a:rPr lang="en-GB" sz="4400" b="1" spc="-150">
                <a:solidFill>
                  <a:srgbClr val="FFFFFF"/>
                </a:solidFill>
                <a:latin typeface="Roobert SemiBold" pitchFamily="50" charset="0"/>
                <a:cs typeface="Roobert SemiBold" pitchFamily="50" charset="0"/>
              </a:rPr>
              <a:t> sollicitudin </a:t>
            </a:r>
            <a:r>
              <a:rPr lang="en-GB" sz="4400" b="1" spc="-150" err="1">
                <a:solidFill>
                  <a:srgbClr val="FFFFFF"/>
                </a:solidFill>
                <a:latin typeface="Roobert SemiBold" pitchFamily="50" charset="0"/>
                <a:cs typeface="Roobert SemiBold" pitchFamily="50" charset="0"/>
              </a:rPr>
              <a:t>leo</a:t>
            </a:r>
            <a:r>
              <a:rPr lang="en-GB" sz="4400" b="1" spc="-150">
                <a:solidFill>
                  <a:srgbClr val="FFFFFF"/>
                </a:solidFill>
                <a:latin typeface="Roobert SemiBold" pitchFamily="50" charset="0"/>
                <a:cs typeface="Roobert SemiBold" pitchFamily="50" charset="0"/>
              </a:rPr>
              <a:t>. Cras vitae tristique </a:t>
            </a:r>
            <a:r>
              <a:rPr lang="en-GB" sz="4400" b="1" spc="-150" err="1">
                <a:solidFill>
                  <a:srgbClr val="FFFFFF"/>
                </a:solidFill>
                <a:latin typeface="Roobert SemiBold" pitchFamily="50" charset="0"/>
                <a:cs typeface="Roobert SemiBold" pitchFamily="50" charset="0"/>
              </a:rPr>
              <a:t>elit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Praesent</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rutrum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bibendum</a:t>
            </a:r>
            <a:r>
              <a:rPr lang="en-GB" sz="4400" b="1" spc="-150">
                <a:solidFill>
                  <a:srgbClr val="FFFFFF"/>
                </a:solidFill>
                <a:latin typeface="Roobert SemiBold" pitchFamily="50" charset="0"/>
                <a:cs typeface="Roobert SemiBold" pitchFamily="50" charset="0"/>
              </a:rPr>
              <a:t> </a:t>
            </a:r>
            <a:r>
              <a:rPr lang="en-GB" sz="4400" b="1" spc="-150" err="1">
                <a:solidFill>
                  <a:srgbClr val="FFFFFF"/>
                </a:solidFill>
                <a:latin typeface="Roobert SemiBold" pitchFamily="50" charset="0"/>
                <a:cs typeface="Roobert SemiBold" pitchFamily="50" charset="0"/>
              </a:rPr>
              <a:t>velit</a:t>
            </a:r>
            <a:r>
              <a:rPr lang="en-GB" sz="4400" b="1" spc="-150">
                <a:solidFill>
                  <a:srgbClr val="FFFFFF"/>
                </a:solidFill>
                <a:latin typeface="Roobert SemiBold" pitchFamily="50" charset="0"/>
                <a:cs typeface="Roobert SemiBold" pitchFamily="50" charset="0"/>
              </a:rPr>
              <a:t>.</a:t>
            </a:r>
          </a:p>
        </p:txBody>
      </p:sp>
      <p:sp>
        <p:nvSpPr>
          <p:cNvPr id="15" name="Text Placeholder 19">
            <a:extLst>
              <a:ext uri="{FF2B5EF4-FFF2-40B4-BE49-F238E27FC236}">
                <a16:creationId xmlns:a16="http://schemas.microsoft.com/office/drawing/2014/main" id="{658CC6FF-070C-7412-09A1-4429D6EC88C0}"/>
              </a:ext>
            </a:extLst>
          </p:cNvPr>
          <p:cNvSpPr>
            <a:spLocks noGrp="1"/>
          </p:cNvSpPr>
          <p:nvPr>
            <p:ph type="body" sz="quarter" idx="12" hasCustomPrompt="1"/>
          </p:nvPr>
        </p:nvSpPr>
        <p:spPr>
          <a:xfrm>
            <a:off x="10091696" y="5974197"/>
            <a:ext cx="1871518" cy="713228"/>
          </a:xfrm>
          <a:prstGeom prst="rect">
            <a:avLst/>
          </a:prstGeom>
        </p:spPr>
        <p:txBody>
          <a:bodyPr/>
          <a:lstStyle>
            <a:lvl1pPr marL="0" indent="0" algn="r">
              <a:lnSpc>
                <a:spcPct val="80000"/>
              </a:lnSpc>
              <a:spcBef>
                <a:spcPts val="0"/>
              </a:spcBef>
              <a:buNone/>
              <a:defRPr sz="2400">
                <a:solidFill>
                  <a:schemeClr val="bg1"/>
                </a:solidFill>
                <a:latin typeface="+mj-lt"/>
              </a:defRPr>
            </a:lvl1pPr>
          </a:lstStyle>
          <a:p>
            <a:pPr lvl="0"/>
            <a:r>
              <a:rPr lang="en-US"/>
              <a:t>Quote Name</a:t>
            </a:r>
            <a:endParaRPr lang="en-GB"/>
          </a:p>
        </p:txBody>
      </p:sp>
    </p:spTree>
    <p:extLst>
      <p:ext uri="{BB962C8B-B14F-4D97-AF65-F5344CB8AC3E}">
        <p14:creationId xmlns:p14="http://schemas.microsoft.com/office/powerpoint/2010/main" val="36381610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29F7200-15A9-1802-9F97-5EA7C4E2E7E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17021037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79199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89F9-1BF2-414D-D274-BCC34F5FE90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D849DA4-EDE3-D28E-EDBB-882C8B9E698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F6D1AA3-F458-BD8D-A3CE-D1EFDD80750E}"/>
              </a:ext>
            </a:extLst>
          </p:cNvPr>
          <p:cNvSpPr>
            <a:spLocks noGrp="1"/>
          </p:cNvSpPr>
          <p:nvPr>
            <p:ph type="dt" sz="half" idx="10"/>
          </p:nvPr>
        </p:nvSpPr>
        <p:spPr/>
        <p:txBody>
          <a:bodyPr/>
          <a:lstStyle/>
          <a:p>
            <a:fld id="{D0132A99-9B3C-4752-8593-5B9B1A47085F}" type="datetimeFigureOut">
              <a:rPr lang="en-GB" smtClean="0"/>
              <a:t>31/08/2025</a:t>
            </a:fld>
            <a:endParaRPr lang="en-GB"/>
          </a:p>
        </p:txBody>
      </p:sp>
      <p:sp>
        <p:nvSpPr>
          <p:cNvPr id="5" name="Footer Placeholder 4">
            <a:extLst>
              <a:ext uri="{FF2B5EF4-FFF2-40B4-BE49-F238E27FC236}">
                <a16:creationId xmlns:a16="http://schemas.microsoft.com/office/drawing/2014/main" id="{F82125C9-EF4A-E569-001A-1E21F292ECA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25E9BAB-01CC-D94C-1DEB-4F6B5BB01A9A}"/>
              </a:ext>
            </a:extLst>
          </p:cNvPr>
          <p:cNvSpPr>
            <a:spLocks noGrp="1"/>
          </p:cNvSpPr>
          <p:nvPr>
            <p:ph type="sldNum" sz="quarter" idx="12"/>
          </p:nvPr>
        </p:nvSpPr>
        <p:spPr/>
        <p:txBody>
          <a:bodyPr/>
          <a:lstStyle/>
          <a:p>
            <a:fld id="{3C1DAE21-1774-46A7-9ED6-F93356799F7D}" type="slidenum">
              <a:rPr lang="en-GB" smtClean="0"/>
              <a:t>‹#›</a:t>
            </a:fld>
            <a:endParaRPr lang="en-GB"/>
          </a:p>
        </p:txBody>
      </p:sp>
    </p:spTree>
    <p:extLst>
      <p:ext uri="{BB962C8B-B14F-4D97-AF65-F5344CB8AC3E}">
        <p14:creationId xmlns:p14="http://schemas.microsoft.com/office/powerpoint/2010/main" val="24051122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Title Slide with Image">
    <p:bg>
      <p:bgPr>
        <a:solidFill>
          <a:srgbClr val="0D004D"/>
        </a:soli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2F08166A-83F0-2554-8E7D-B4BAD344F028}"/>
              </a:ext>
            </a:extLst>
          </p:cNvPr>
          <p:cNvSpPr>
            <a:spLocks noGrp="1"/>
          </p:cNvSpPr>
          <p:nvPr>
            <p:ph type="ctrTitle" hasCustomPrompt="1"/>
          </p:nvPr>
        </p:nvSpPr>
        <p:spPr>
          <a:xfrm>
            <a:off x="542924" y="1646237"/>
            <a:ext cx="6419088" cy="3187020"/>
          </a:xfrm>
        </p:spPr>
        <p:txBody>
          <a:bodyPr anchor="b"/>
          <a:lstStyle>
            <a:lvl1pPr algn="l">
              <a:defRPr sz="6000" b="1">
                <a:solidFill>
                  <a:schemeClr val="bg2"/>
                </a:solidFill>
                <a:latin typeface="+mn-lt"/>
              </a:defRPr>
            </a:lvl1pPr>
          </a:lstStyle>
          <a:p>
            <a:r>
              <a:rPr lang="en-US" noProof="0"/>
              <a:t>Place title here, maximum three lines lorem</a:t>
            </a:r>
          </a:p>
        </p:txBody>
      </p:sp>
      <p:sp>
        <p:nvSpPr>
          <p:cNvPr id="3" name="Subtitle">
            <a:extLst>
              <a:ext uri="{FF2B5EF4-FFF2-40B4-BE49-F238E27FC236}">
                <a16:creationId xmlns:a16="http://schemas.microsoft.com/office/drawing/2014/main" id="{8879E363-BBA4-E8FB-32B0-B30CAED83B60}"/>
              </a:ext>
            </a:extLst>
          </p:cNvPr>
          <p:cNvSpPr>
            <a:spLocks noGrp="1"/>
          </p:cNvSpPr>
          <p:nvPr>
            <p:ph type="subTitle" idx="1" hasCustomPrompt="1"/>
          </p:nvPr>
        </p:nvSpPr>
        <p:spPr>
          <a:xfrm>
            <a:off x="542926" y="5212670"/>
            <a:ext cx="5484812" cy="1097643"/>
          </a:xfrm>
        </p:spPr>
        <p:txBody>
          <a:bodyPr anchor="b">
            <a:normAutofit/>
          </a:bodyPr>
          <a:lstStyle>
            <a:lvl1pPr marL="0" indent="0" algn="l">
              <a:spcBef>
                <a:spcPts val="0"/>
              </a:spcBef>
              <a:buNone/>
              <a:defRPr sz="16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Place subtitle here</a:t>
            </a:r>
          </a:p>
        </p:txBody>
      </p:sp>
    </p:spTree>
    <p:extLst>
      <p:ext uri="{BB962C8B-B14F-4D97-AF65-F5344CB8AC3E}">
        <p14:creationId xmlns:p14="http://schemas.microsoft.com/office/powerpoint/2010/main" val="780146839"/>
      </p:ext>
    </p:extLst>
  </p:cSld>
  <p:clrMapOvr>
    <a:overrideClrMapping bg1="lt1" tx1="dk1" bg2="lt2" tx2="dk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443611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6E21C-08F2-BD10-C281-F67188E10C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9E173D-A58F-73D5-9AE0-E895AC5B4DD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65C83B1-CE29-8AFF-6F62-8DDA91A5070D}"/>
              </a:ext>
            </a:extLst>
          </p:cNvPr>
          <p:cNvSpPr>
            <a:spLocks noGrp="1"/>
          </p:cNvSpPr>
          <p:nvPr>
            <p:ph type="dt" sz="half" idx="10"/>
          </p:nvPr>
        </p:nvSpPr>
        <p:spPr/>
        <p:txBody>
          <a:bodyPr/>
          <a:lstStyle/>
          <a:p>
            <a:fld id="{75187430-0A1F-964F-B7C6-84C3EE110D22}" type="datetimeFigureOut">
              <a:rPr lang="en-US" smtClean="0"/>
              <a:t>8/31/2025</a:t>
            </a:fld>
            <a:endParaRPr lang="en-US"/>
          </a:p>
        </p:txBody>
      </p:sp>
      <p:sp>
        <p:nvSpPr>
          <p:cNvPr id="5" name="Footer Placeholder 4">
            <a:extLst>
              <a:ext uri="{FF2B5EF4-FFF2-40B4-BE49-F238E27FC236}">
                <a16:creationId xmlns:a16="http://schemas.microsoft.com/office/drawing/2014/main" id="{DF7CE33B-E111-1BDB-2D65-3F279D4FE8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160D89-1C12-31A2-C6BC-5708B2FF396D}"/>
              </a:ext>
            </a:extLst>
          </p:cNvPr>
          <p:cNvSpPr>
            <a:spLocks noGrp="1"/>
          </p:cNvSpPr>
          <p:nvPr>
            <p:ph type="sldNum" sz="quarter" idx="12"/>
          </p:nvPr>
        </p:nvSpPr>
        <p:spPr/>
        <p:txBody>
          <a:bodyPr/>
          <a:lstStyle/>
          <a:p>
            <a:fld id="{7DF8AD0C-2D6D-A049-AF2F-80A0A59C8125}" type="slidenum">
              <a:rPr lang="en-US" smtClean="0"/>
              <a:t>‹#›</a:t>
            </a:fld>
            <a:endParaRPr lang="en-US"/>
          </a:p>
        </p:txBody>
      </p:sp>
    </p:spTree>
    <p:extLst>
      <p:ext uri="{BB962C8B-B14F-4D97-AF65-F5344CB8AC3E}">
        <p14:creationId xmlns:p14="http://schemas.microsoft.com/office/powerpoint/2010/main" val="390348945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1A27-3653-3561-005A-0E94914AD5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077694-C591-BD95-4EA7-FC46F81720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316B20-D545-9970-6716-FD3A1BC21699}"/>
              </a:ext>
            </a:extLst>
          </p:cNvPr>
          <p:cNvSpPr>
            <a:spLocks noGrp="1"/>
          </p:cNvSpPr>
          <p:nvPr>
            <p:ph type="dt" sz="half" idx="10"/>
          </p:nvPr>
        </p:nvSpPr>
        <p:spPr/>
        <p:txBody>
          <a:bodyPr/>
          <a:lstStyle/>
          <a:p>
            <a:fld id="{75187430-0A1F-964F-B7C6-84C3EE110D22}" type="datetimeFigureOut">
              <a:rPr lang="en-US" smtClean="0"/>
              <a:t>8/31/2025</a:t>
            </a:fld>
            <a:endParaRPr lang="en-US"/>
          </a:p>
        </p:txBody>
      </p:sp>
      <p:sp>
        <p:nvSpPr>
          <p:cNvPr id="5" name="Footer Placeholder 4">
            <a:extLst>
              <a:ext uri="{FF2B5EF4-FFF2-40B4-BE49-F238E27FC236}">
                <a16:creationId xmlns:a16="http://schemas.microsoft.com/office/drawing/2014/main" id="{5DED4144-CCFD-04B3-B20A-88E180C16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DE5E0-5736-E501-7D0B-F6F460F50EDE}"/>
              </a:ext>
            </a:extLst>
          </p:cNvPr>
          <p:cNvSpPr>
            <a:spLocks noGrp="1"/>
          </p:cNvSpPr>
          <p:nvPr>
            <p:ph type="sldNum" sz="quarter" idx="12"/>
          </p:nvPr>
        </p:nvSpPr>
        <p:spPr/>
        <p:txBody>
          <a:bodyPr/>
          <a:lstStyle/>
          <a:p>
            <a:fld id="{7DF8AD0C-2D6D-A049-AF2F-80A0A59C8125}" type="slidenum">
              <a:rPr lang="en-US" smtClean="0"/>
              <a:t>‹#›</a:t>
            </a:fld>
            <a:endParaRPr lang="en-US"/>
          </a:p>
        </p:txBody>
      </p:sp>
    </p:spTree>
    <p:extLst>
      <p:ext uri="{BB962C8B-B14F-4D97-AF65-F5344CB8AC3E}">
        <p14:creationId xmlns:p14="http://schemas.microsoft.com/office/powerpoint/2010/main" val="36444173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78738-6C05-9A34-971D-EA19723F957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4013CB-A466-8733-B8A8-284DC5787A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BE6B7D-E179-D05C-4BB6-CE2DC83501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F9C07B-A418-4B80-59E7-5D60A37B1282}"/>
              </a:ext>
            </a:extLst>
          </p:cNvPr>
          <p:cNvSpPr>
            <a:spLocks noGrp="1"/>
          </p:cNvSpPr>
          <p:nvPr>
            <p:ph type="dt" sz="half" idx="10"/>
          </p:nvPr>
        </p:nvSpPr>
        <p:spPr/>
        <p:txBody>
          <a:bodyPr/>
          <a:lstStyle/>
          <a:p>
            <a:fld id="{75187430-0A1F-964F-B7C6-84C3EE110D22}" type="datetimeFigureOut">
              <a:rPr lang="en-US" smtClean="0"/>
              <a:t>8/31/2025</a:t>
            </a:fld>
            <a:endParaRPr lang="en-US"/>
          </a:p>
        </p:txBody>
      </p:sp>
      <p:sp>
        <p:nvSpPr>
          <p:cNvPr id="6" name="Footer Placeholder 5">
            <a:extLst>
              <a:ext uri="{FF2B5EF4-FFF2-40B4-BE49-F238E27FC236}">
                <a16:creationId xmlns:a16="http://schemas.microsoft.com/office/drawing/2014/main" id="{2E392EA2-5D87-4BBA-662A-15E485D658B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912DE0-096F-DBC1-2022-BE8AA60A0B86}"/>
              </a:ext>
            </a:extLst>
          </p:cNvPr>
          <p:cNvSpPr>
            <a:spLocks noGrp="1"/>
          </p:cNvSpPr>
          <p:nvPr>
            <p:ph type="sldNum" sz="quarter" idx="12"/>
          </p:nvPr>
        </p:nvSpPr>
        <p:spPr/>
        <p:txBody>
          <a:bodyPr/>
          <a:lstStyle/>
          <a:p>
            <a:fld id="{7DF8AD0C-2D6D-A049-AF2F-80A0A59C8125}" type="slidenum">
              <a:rPr lang="en-US" smtClean="0"/>
              <a:t>‹#›</a:t>
            </a:fld>
            <a:endParaRPr lang="en-US"/>
          </a:p>
        </p:txBody>
      </p:sp>
    </p:spTree>
    <p:extLst>
      <p:ext uri="{BB962C8B-B14F-4D97-AF65-F5344CB8AC3E}">
        <p14:creationId xmlns:p14="http://schemas.microsoft.com/office/powerpoint/2010/main" val="27018828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endParaRPr>
          </a:p>
        </p:txBody>
      </p:sp>
      <p:sp>
        <p:nvSpPr>
          <p:cNvPr id="3" name="Rectangle 7"/>
          <p:cNvSpPr>
            <a:spLocks noGrp="1" noChangeArrowheads="1"/>
          </p:cNvSpPr>
          <p:nvPr>
            <p:ph type="sldNum" sz="quarter" idx="11"/>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858D0C4-79F9-4A0B-B442-F848F4668835}" type="slidenum">
              <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endParaRPr>
          </a:p>
        </p:txBody>
      </p:sp>
    </p:spTree>
    <p:extLst>
      <p:ext uri="{BB962C8B-B14F-4D97-AF65-F5344CB8AC3E}">
        <p14:creationId xmlns:p14="http://schemas.microsoft.com/office/powerpoint/2010/main" val="1486618180"/>
      </p:ext>
    </p:extLst>
  </p:cSld>
  <p:clrMapOvr>
    <a:masterClrMapping/>
  </p:clrMapOvr>
  <p:transition>
    <p:fade/>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Blank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5A450B5-3A33-3627-D6D3-412E5BB3A401}"/>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Graphic 2">
            <a:extLst>
              <a:ext uri="{FF2B5EF4-FFF2-40B4-BE49-F238E27FC236}">
                <a16:creationId xmlns:a16="http://schemas.microsoft.com/office/drawing/2014/main" id="{6595EDCC-4847-B170-114D-DB9641CD63E0}"/>
              </a:ext>
            </a:extLst>
          </p:cNvPr>
          <p:cNvPicPr>
            <a:picLocks noChangeAspect="1"/>
          </p:cNvPicPr>
          <p:nvPr userDrawn="1"/>
        </p:nvPicPr>
        <p:blipFill>
          <a:blip r:embed="rId2"/>
          <a:srcRect/>
          <a:stretch/>
        </p:blipFill>
        <p:spPr>
          <a:xfrm>
            <a:off x="381117" y="102157"/>
            <a:ext cx="1726652" cy="596327"/>
          </a:xfrm>
          <a:prstGeom prst="rect">
            <a:avLst/>
          </a:prstGeom>
        </p:spPr>
      </p:pic>
    </p:spTree>
    <p:extLst>
      <p:ext uri="{BB962C8B-B14F-4D97-AF65-F5344CB8AC3E}">
        <p14:creationId xmlns:p14="http://schemas.microsoft.com/office/powerpoint/2010/main" val="23228087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9A6B93-C1FE-DF65-B6D4-53C676D4D91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A09DD30A-DFD1-9B62-F58A-F31898F3031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Tree>
    <p:extLst>
      <p:ext uri="{BB962C8B-B14F-4D97-AF65-F5344CB8AC3E}">
        <p14:creationId xmlns:p14="http://schemas.microsoft.com/office/powerpoint/2010/main" val="21091974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BADA905-36DC-8536-11F7-BA6EDC3D58D2}"/>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79E547C4-C521-064C-7656-3A775FB3772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2266" y="227272"/>
            <a:ext cx="1238250" cy="371475"/>
          </a:xfrm>
          <a:prstGeom prst="rect">
            <a:avLst/>
          </a:prstGeom>
        </p:spPr>
      </p:pic>
      <p:grpSp>
        <p:nvGrpSpPr>
          <p:cNvPr id="7" name="Group 6">
            <a:extLst>
              <a:ext uri="{FF2B5EF4-FFF2-40B4-BE49-F238E27FC236}">
                <a16:creationId xmlns:a16="http://schemas.microsoft.com/office/drawing/2014/main" id="{E94DB516-935D-027A-8AB8-7FD035A93929}"/>
              </a:ext>
            </a:extLst>
          </p:cNvPr>
          <p:cNvGrpSpPr/>
          <p:nvPr userDrawn="1"/>
        </p:nvGrpSpPr>
        <p:grpSpPr>
          <a:xfrm>
            <a:off x="469288" y="3302000"/>
            <a:ext cx="3620112" cy="3108530"/>
            <a:chOff x="469288" y="3302000"/>
            <a:chExt cx="3620112" cy="3108530"/>
          </a:xfrm>
        </p:grpSpPr>
        <p:sp>
          <p:nvSpPr>
            <p:cNvPr id="8" name="Rectangle: Rounded Corners 7">
              <a:extLst>
                <a:ext uri="{FF2B5EF4-FFF2-40B4-BE49-F238E27FC236}">
                  <a16:creationId xmlns:a16="http://schemas.microsoft.com/office/drawing/2014/main" id="{E9EDDC28-4C14-BB87-9FC8-D24B48008C79}"/>
                </a:ext>
              </a:extLst>
            </p:cNvPr>
            <p:cNvSpPr/>
            <p:nvPr/>
          </p:nvSpPr>
          <p:spPr>
            <a:xfrm>
              <a:off x="71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6A6FB912-35B9-295A-EEAB-50F05D141E12}"/>
                </a:ext>
              </a:extLst>
            </p:cNvPr>
            <p:cNvGrpSpPr/>
            <p:nvPr/>
          </p:nvGrpSpPr>
          <p:grpSpPr>
            <a:xfrm>
              <a:off x="469288" y="3302000"/>
              <a:ext cx="739775" cy="777804"/>
              <a:chOff x="469288" y="3429000"/>
              <a:chExt cx="739775" cy="777804"/>
            </a:xfrm>
          </p:grpSpPr>
          <p:pic>
            <p:nvPicPr>
              <p:cNvPr id="12" name="Graphic 11">
                <a:extLst>
                  <a:ext uri="{FF2B5EF4-FFF2-40B4-BE49-F238E27FC236}">
                    <a16:creationId xmlns:a16="http://schemas.microsoft.com/office/drawing/2014/main" id="{D093826D-5C43-DBEF-3B40-B6A2ECCED89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4688" y="3429000"/>
                <a:ext cx="714375" cy="771525"/>
              </a:xfrm>
              <a:prstGeom prst="rect">
                <a:avLst/>
              </a:prstGeom>
            </p:spPr>
          </p:pic>
          <p:sp>
            <p:nvSpPr>
              <p:cNvPr id="13" name="TextBox 12">
                <a:extLst>
                  <a:ext uri="{FF2B5EF4-FFF2-40B4-BE49-F238E27FC236}">
                    <a16:creationId xmlns:a16="http://schemas.microsoft.com/office/drawing/2014/main" id="{A7431F10-9532-02A2-93AC-38855E889021}"/>
                  </a:ext>
                </a:extLst>
              </p:cNvPr>
              <p:cNvSpPr txBox="1"/>
              <p:nvPr/>
            </p:nvSpPr>
            <p:spPr>
              <a:xfrm>
                <a:off x="469288" y="357278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1</a:t>
                </a:r>
              </a:p>
            </p:txBody>
          </p:sp>
        </p:grpSp>
      </p:grpSp>
      <p:grpSp>
        <p:nvGrpSpPr>
          <p:cNvPr id="14" name="Group 13">
            <a:extLst>
              <a:ext uri="{FF2B5EF4-FFF2-40B4-BE49-F238E27FC236}">
                <a16:creationId xmlns:a16="http://schemas.microsoft.com/office/drawing/2014/main" id="{97B808B7-9980-6806-1462-E9271AEA1BFA}"/>
              </a:ext>
            </a:extLst>
          </p:cNvPr>
          <p:cNvGrpSpPr/>
          <p:nvPr userDrawn="1"/>
        </p:nvGrpSpPr>
        <p:grpSpPr>
          <a:xfrm>
            <a:off x="4264024" y="3302000"/>
            <a:ext cx="3635376" cy="3108530"/>
            <a:chOff x="4264024" y="3302000"/>
            <a:chExt cx="3635376" cy="3108530"/>
          </a:xfrm>
        </p:grpSpPr>
        <p:sp>
          <p:nvSpPr>
            <p:cNvPr id="15" name="Rectangle: Rounded Corners 14">
              <a:extLst>
                <a:ext uri="{FF2B5EF4-FFF2-40B4-BE49-F238E27FC236}">
                  <a16:creationId xmlns:a16="http://schemas.microsoft.com/office/drawing/2014/main" id="{4CE40A95-743F-96AD-1C67-13D94ED90E1A}"/>
                </a:ext>
              </a:extLst>
            </p:cNvPr>
            <p:cNvSpPr/>
            <p:nvPr/>
          </p:nvSpPr>
          <p:spPr>
            <a:xfrm>
              <a:off x="4529590" y="3606801"/>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B9BC7340-FF18-64A9-9926-98882FCE6B03}"/>
                </a:ext>
              </a:extLst>
            </p:cNvPr>
            <p:cNvGrpSpPr/>
            <p:nvPr/>
          </p:nvGrpSpPr>
          <p:grpSpPr>
            <a:xfrm>
              <a:off x="4264024" y="3302000"/>
              <a:ext cx="727075" cy="771525"/>
              <a:chOff x="4264024" y="3429000"/>
              <a:chExt cx="727075" cy="771525"/>
            </a:xfrm>
          </p:grpSpPr>
          <p:pic>
            <p:nvPicPr>
              <p:cNvPr id="19" name="Graphic 18">
                <a:extLst>
                  <a:ext uri="{FF2B5EF4-FFF2-40B4-BE49-F238E27FC236}">
                    <a16:creationId xmlns:a16="http://schemas.microsoft.com/office/drawing/2014/main" id="{1BF6C120-5F03-B42B-3EDB-F2086861340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276724" y="3429000"/>
                <a:ext cx="714375" cy="771525"/>
              </a:xfrm>
              <a:prstGeom prst="rect">
                <a:avLst/>
              </a:prstGeom>
            </p:spPr>
          </p:pic>
          <p:sp>
            <p:nvSpPr>
              <p:cNvPr id="20" name="TextBox 19">
                <a:extLst>
                  <a:ext uri="{FF2B5EF4-FFF2-40B4-BE49-F238E27FC236}">
                    <a16:creationId xmlns:a16="http://schemas.microsoft.com/office/drawing/2014/main" id="{E79FC2BF-4F75-BB91-B375-05D48E98C9C3}"/>
                  </a:ext>
                </a:extLst>
              </p:cNvPr>
              <p:cNvSpPr txBox="1"/>
              <p:nvPr/>
            </p:nvSpPr>
            <p:spPr>
              <a:xfrm>
                <a:off x="4264024" y="3559136"/>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2</a:t>
                </a:r>
              </a:p>
            </p:txBody>
          </p:sp>
        </p:grpSp>
      </p:grpSp>
      <p:grpSp>
        <p:nvGrpSpPr>
          <p:cNvPr id="21" name="Group 20">
            <a:extLst>
              <a:ext uri="{FF2B5EF4-FFF2-40B4-BE49-F238E27FC236}">
                <a16:creationId xmlns:a16="http://schemas.microsoft.com/office/drawing/2014/main" id="{9696FCB6-DA8F-6CCE-95F6-FC989AABDF90}"/>
              </a:ext>
            </a:extLst>
          </p:cNvPr>
          <p:cNvGrpSpPr/>
          <p:nvPr userDrawn="1"/>
        </p:nvGrpSpPr>
        <p:grpSpPr>
          <a:xfrm>
            <a:off x="8086724" y="3301999"/>
            <a:ext cx="3622676" cy="3108530"/>
            <a:chOff x="8086724" y="3301999"/>
            <a:chExt cx="3622676" cy="3108530"/>
          </a:xfrm>
        </p:grpSpPr>
        <p:sp>
          <p:nvSpPr>
            <p:cNvPr id="22" name="Rectangle: Rounded Corners 21">
              <a:extLst>
                <a:ext uri="{FF2B5EF4-FFF2-40B4-BE49-F238E27FC236}">
                  <a16:creationId xmlns:a16="http://schemas.microsoft.com/office/drawing/2014/main" id="{F2C97647-8642-E568-C7D7-53B868B1D491}"/>
                </a:ext>
              </a:extLst>
            </p:cNvPr>
            <p:cNvSpPr/>
            <p:nvPr/>
          </p:nvSpPr>
          <p:spPr>
            <a:xfrm>
              <a:off x="8339590" y="3606800"/>
              <a:ext cx="3369810" cy="2803729"/>
            </a:xfrm>
            <a:prstGeom prst="roundRect">
              <a:avLst>
                <a:gd name="adj" fmla="val 8715"/>
              </a:avLst>
            </a:prstGeom>
            <a:solidFill>
              <a:schemeClr val="bg1"/>
            </a:solidFill>
            <a:ln>
              <a:noFill/>
            </a:ln>
            <a:effectLst>
              <a:outerShdw blurRad="342900" algn="ctr" rotWithShape="0">
                <a:srgbClr val="3D3D3D">
                  <a:alpha val="15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9F7C10DE-B8F0-F293-D4DA-5722FC012271}"/>
                </a:ext>
              </a:extLst>
            </p:cNvPr>
            <p:cNvGrpSpPr/>
            <p:nvPr/>
          </p:nvGrpSpPr>
          <p:grpSpPr>
            <a:xfrm>
              <a:off x="8086724" y="3301999"/>
              <a:ext cx="714375" cy="771525"/>
              <a:chOff x="8086724" y="3428999"/>
              <a:chExt cx="714375" cy="771525"/>
            </a:xfrm>
          </p:grpSpPr>
          <p:pic>
            <p:nvPicPr>
              <p:cNvPr id="26" name="Graphic 25">
                <a:extLst>
                  <a:ext uri="{FF2B5EF4-FFF2-40B4-BE49-F238E27FC236}">
                    <a16:creationId xmlns:a16="http://schemas.microsoft.com/office/drawing/2014/main" id="{32FF0761-37AC-1AD5-873C-BB42623E961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86724" y="3428999"/>
                <a:ext cx="714375" cy="771525"/>
              </a:xfrm>
              <a:prstGeom prst="rect">
                <a:avLst/>
              </a:prstGeom>
            </p:spPr>
          </p:pic>
          <p:sp>
            <p:nvSpPr>
              <p:cNvPr id="27" name="TextBox 26">
                <a:extLst>
                  <a:ext uri="{FF2B5EF4-FFF2-40B4-BE49-F238E27FC236}">
                    <a16:creationId xmlns:a16="http://schemas.microsoft.com/office/drawing/2014/main" id="{945ADE91-323E-E805-6406-3CB81597C8D0}"/>
                  </a:ext>
                </a:extLst>
              </p:cNvPr>
              <p:cNvSpPr txBox="1"/>
              <p:nvPr/>
            </p:nvSpPr>
            <p:spPr>
              <a:xfrm>
                <a:off x="8086724" y="3566504"/>
                <a:ext cx="714375" cy="634020"/>
              </a:xfrm>
              <a:prstGeom prst="rect">
                <a:avLst/>
              </a:prstGeom>
              <a:noFill/>
            </p:spPr>
            <p:txBody>
              <a:bodyPr wrap="square" rtlCol="0">
                <a:spAutoFit/>
              </a:bodyPr>
              <a:lstStyle/>
              <a:p>
                <a:pPr algn="ctr">
                  <a:lnSpc>
                    <a:spcPct val="80000"/>
                  </a:lnSpc>
                </a:pPr>
                <a:r>
                  <a:rPr lang="en-GB" sz="4400" b="1" spc="-150">
                    <a:solidFill>
                      <a:schemeClr val="bg1"/>
                    </a:solidFill>
                    <a:latin typeface="Roobert SemiBold" pitchFamily="50" charset="0"/>
                    <a:cs typeface="Roobert SemiBold" pitchFamily="50" charset="0"/>
                  </a:rPr>
                  <a:t>3</a:t>
                </a:r>
              </a:p>
            </p:txBody>
          </p:sp>
        </p:grpSp>
      </p:grpSp>
      <p:sp>
        <p:nvSpPr>
          <p:cNvPr id="29" name="Text Placeholder 15">
            <a:extLst>
              <a:ext uri="{FF2B5EF4-FFF2-40B4-BE49-F238E27FC236}">
                <a16:creationId xmlns:a16="http://schemas.microsoft.com/office/drawing/2014/main" id="{223A1300-B7B1-ADB1-9F18-80394941B6A6}"/>
              </a:ext>
            </a:extLst>
          </p:cNvPr>
          <p:cNvSpPr>
            <a:spLocks noGrp="1"/>
          </p:cNvSpPr>
          <p:nvPr>
            <p:ph type="body" sz="quarter" idx="11" hasCustomPrompt="1"/>
          </p:nvPr>
        </p:nvSpPr>
        <p:spPr>
          <a:xfrm rot="21600000">
            <a:off x="1020663" y="1228637"/>
            <a:ext cx="3256062" cy="810370"/>
          </a:xfrm>
          <a:prstGeom prst="rect">
            <a:avLst/>
          </a:prstGeom>
        </p:spPr>
        <p:txBody>
          <a:bodyPr/>
          <a:lstStyle>
            <a:lvl1pPr marL="0" indent="0" algn="l">
              <a:lnSpc>
                <a:spcPct val="80000"/>
              </a:lnSpc>
              <a:buNone/>
              <a:defRPr sz="3800" spc="-150">
                <a:solidFill>
                  <a:schemeClr val="tx1"/>
                </a:solidFill>
                <a:latin typeface="+mj-lt"/>
              </a:defRPr>
            </a:lvl1pPr>
          </a:lstStyle>
          <a:p>
            <a:pPr>
              <a:lnSpc>
                <a:spcPct val="80000"/>
              </a:lnSpc>
            </a:pPr>
            <a:r>
              <a:rPr lang="en-GB" sz="3800" b="1" spc="-150">
                <a:latin typeface="Roobert SemiBold" pitchFamily="50" charset="0"/>
                <a:cs typeface="Roobert SemiBold" pitchFamily="50" charset="0"/>
              </a:rPr>
              <a:t>The Main Plan &amp; Objective</a:t>
            </a:r>
          </a:p>
        </p:txBody>
      </p:sp>
      <p:sp>
        <p:nvSpPr>
          <p:cNvPr id="30" name="Text Placeholder 10">
            <a:extLst>
              <a:ext uri="{FF2B5EF4-FFF2-40B4-BE49-F238E27FC236}">
                <a16:creationId xmlns:a16="http://schemas.microsoft.com/office/drawing/2014/main" id="{4FE2A6BB-C8A8-5BC9-86AD-804F35887B47}"/>
              </a:ext>
            </a:extLst>
          </p:cNvPr>
          <p:cNvSpPr>
            <a:spLocks noGrp="1"/>
          </p:cNvSpPr>
          <p:nvPr>
            <p:ph type="body" sz="quarter" idx="12" hasCustomPrompt="1"/>
          </p:nvPr>
        </p:nvSpPr>
        <p:spPr>
          <a:xfrm>
            <a:off x="4445990" y="1228636"/>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1" name="Text Placeholder 10">
            <a:extLst>
              <a:ext uri="{FF2B5EF4-FFF2-40B4-BE49-F238E27FC236}">
                <a16:creationId xmlns:a16="http://schemas.microsoft.com/office/drawing/2014/main" id="{D2D4D270-F71C-A2AC-E384-37978D82AF30}"/>
              </a:ext>
            </a:extLst>
          </p:cNvPr>
          <p:cNvSpPr>
            <a:spLocks noGrp="1"/>
          </p:cNvSpPr>
          <p:nvPr>
            <p:ph type="body" sz="quarter" idx="13" hasCustomPrompt="1"/>
          </p:nvPr>
        </p:nvSpPr>
        <p:spPr>
          <a:xfrm>
            <a:off x="8004982" y="1231809"/>
            <a:ext cx="3222768" cy="339887"/>
          </a:xfrm>
          <a:prstGeom prst="rect">
            <a:avLst/>
          </a:prstGeom>
        </p:spPr>
        <p:txBody>
          <a:bodyPr/>
          <a:lstStyle>
            <a:lvl1pPr marL="0" indent="0">
              <a:spcBef>
                <a:spcPts val="0"/>
              </a:spcBef>
              <a:buNone/>
              <a:defRPr sz="1600">
                <a:solidFill>
                  <a:srgbClr val="0085B3"/>
                </a:solidFill>
              </a:defRPr>
            </a:lvl1pPr>
          </a:lstStyle>
          <a:p>
            <a:r>
              <a:rPr lang="en-GB" sz="1600">
                <a:solidFill>
                  <a:srgbClr val="0085B3"/>
                </a:solidFill>
                <a:latin typeface="Roobert Light" pitchFamily="50" charset="0"/>
                <a:cs typeface="Roobert Light" pitchFamily="50" charset="0"/>
              </a:rPr>
              <a:t>Large subtitle text</a:t>
            </a:r>
            <a:endParaRPr lang="en-GB" sz="1400">
              <a:latin typeface="Roobert Light" pitchFamily="50" charset="0"/>
              <a:cs typeface="Roobert Light" pitchFamily="50" charset="0"/>
            </a:endParaRPr>
          </a:p>
        </p:txBody>
      </p:sp>
      <p:sp>
        <p:nvSpPr>
          <p:cNvPr id="36" name="Text Placeholder 19">
            <a:extLst>
              <a:ext uri="{FF2B5EF4-FFF2-40B4-BE49-F238E27FC236}">
                <a16:creationId xmlns:a16="http://schemas.microsoft.com/office/drawing/2014/main" id="{2A8176F2-B486-3B92-03B4-869B4DB596A9}"/>
              </a:ext>
            </a:extLst>
          </p:cNvPr>
          <p:cNvSpPr>
            <a:spLocks noGrp="1"/>
          </p:cNvSpPr>
          <p:nvPr>
            <p:ph type="body" sz="quarter" idx="14" hasCustomPrompt="1"/>
          </p:nvPr>
        </p:nvSpPr>
        <p:spPr>
          <a:xfrm>
            <a:off x="1118548"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7" name="Text Placeholder 10">
            <a:extLst>
              <a:ext uri="{FF2B5EF4-FFF2-40B4-BE49-F238E27FC236}">
                <a16:creationId xmlns:a16="http://schemas.microsoft.com/office/drawing/2014/main" id="{4914DC33-AA4B-8D3D-EDC2-868DA65EEEAE}"/>
              </a:ext>
            </a:extLst>
          </p:cNvPr>
          <p:cNvSpPr>
            <a:spLocks noGrp="1"/>
          </p:cNvSpPr>
          <p:nvPr>
            <p:ph type="body" sz="quarter" idx="15" hasCustomPrompt="1"/>
          </p:nvPr>
        </p:nvSpPr>
        <p:spPr>
          <a:xfrm>
            <a:off x="1118548"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38" name="Text Placeholder 19">
            <a:extLst>
              <a:ext uri="{FF2B5EF4-FFF2-40B4-BE49-F238E27FC236}">
                <a16:creationId xmlns:a16="http://schemas.microsoft.com/office/drawing/2014/main" id="{6B5E7BD8-44F7-7293-936D-E8DA674B830C}"/>
              </a:ext>
            </a:extLst>
          </p:cNvPr>
          <p:cNvSpPr>
            <a:spLocks noGrp="1"/>
          </p:cNvSpPr>
          <p:nvPr>
            <p:ph type="body" sz="quarter" idx="16" hasCustomPrompt="1"/>
          </p:nvPr>
        </p:nvSpPr>
        <p:spPr>
          <a:xfrm>
            <a:off x="4925462" y="4088914"/>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39" name="Text Placeholder 10">
            <a:extLst>
              <a:ext uri="{FF2B5EF4-FFF2-40B4-BE49-F238E27FC236}">
                <a16:creationId xmlns:a16="http://schemas.microsoft.com/office/drawing/2014/main" id="{EF075C32-FC8C-E2C4-3D0A-5D975A6E067D}"/>
              </a:ext>
            </a:extLst>
          </p:cNvPr>
          <p:cNvSpPr>
            <a:spLocks noGrp="1"/>
          </p:cNvSpPr>
          <p:nvPr>
            <p:ph type="body" sz="quarter" idx="17" hasCustomPrompt="1"/>
          </p:nvPr>
        </p:nvSpPr>
        <p:spPr>
          <a:xfrm>
            <a:off x="4925462" y="4867463"/>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
        <p:nvSpPr>
          <p:cNvPr id="40" name="Text Placeholder 19">
            <a:extLst>
              <a:ext uri="{FF2B5EF4-FFF2-40B4-BE49-F238E27FC236}">
                <a16:creationId xmlns:a16="http://schemas.microsoft.com/office/drawing/2014/main" id="{A5CD6273-E77A-9457-A953-E68699824AA2}"/>
              </a:ext>
            </a:extLst>
          </p:cNvPr>
          <p:cNvSpPr>
            <a:spLocks noGrp="1"/>
          </p:cNvSpPr>
          <p:nvPr>
            <p:ph type="body" sz="quarter" idx="18" hasCustomPrompt="1"/>
          </p:nvPr>
        </p:nvSpPr>
        <p:spPr>
          <a:xfrm>
            <a:off x="8748162" y="4063563"/>
            <a:ext cx="2611355" cy="665281"/>
          </a:xfrm>
          <a:prstGeom prst="rect">
            <a:avLst/>
          </a:prstGeom>
        </p:spPr>
        <p:txBody>
          <a:bodyPr/>
          <a:lstStyle>
            <a:lvl1pPr marL="0" indent="0">
              <a:lnSpc>
                <a:spcPct val="80000"/>
              </a:lnSpc>
              <a:buNone/>
              <a:defRPr sz="2400">
                <a:solidFill>
                  <a:schemeClr val="tx1"/>
                </a:solidFill>
                <a:latin typeface="+mj-lt"/>
              </a:defRPr>
            </a:lvl1pPr>
          </a:lstStyle>
          <a:p>
            <a:pPr lvl="0"/>
            <a:r>
              <a:rPr lang="en-GB" sz="2400" b="1" spc="-80">
                <a:latin typeface="Roobert SemiBold" pitchFamily="50" charset="0"/>
                <a:cs typeface="Roobert SemiBold" pitchFamily="50" charset="0"/>
              </a:rPr>
              <a:t>Lorum ipsum </a:t>
            </a:r>
            <a:r>
              <a:rPr lang="en-GB" sz="2400" b="1" spc="-80" err="1">
                <a:latin typeface="Roobert SemiBold" pitchFamily="50" charset="0"/>
                <a:cs typeface="Roobert SemiBold" pitchFamily="50" charset="0"/>
              </a:rPr>
              <a:t>dolor</a:t>
            </a:r>
            <a:r>
              <a:rPr lang="en-GB" sz="2400" b="1" spc="-80">
                <a:latin typeface="Roobert SemiBold" pitchFamily="50" charset="0"/>
                <a:cs typeface="Roobert SemiBold" pitchFamily="50" charset="0"/>
              </a:rPr>
              <a:t> amet title.</a:t>
            </a:r>
            <a:endParaRPr lang="en-GB"/>
          </a:p>
        </p:txBody>
      </p:sp>
      <p:sp>
        <p:nvSpPr>
          <p:cNvPr id="41" name="Text Placeholder 10">
            <a:extLst>
              <a:ext uri="{FF2B5EF4-FFF2-40B4-BE49-F238E27FC236}">
                <a16:creationId xmlns:a16="http://schemas.microsoft.com/office/drawing/2014/main" id="{669A94A6-4739-9229-DA07-A75D1AE51ACC}"/>
              </a:ext>
            </a:extLst>
          </p:cNvPr>
          <p:cNvSpPr>
            <a:spLocks noGrp="1"/>
          </p:cNvSpPr>
          <p:nvPr>
            <p:ph type="body" sz="quarter" idx="19" hasCustomPrompt="1"/>
          </p:nvPr>
        </p:nvSpPr>
        <p:spPr>
          <a:xfrm>
            <a:off x="8748162" y="4842112"/>
            <a:ext cx="2611355" cy="1342854"/>
          </a:xfrm>
          <a:prstGeom prst="rect">
            <a:avLst/>
          </a:prstGeom>
        </p:spPr>
        <p:txBody>
          <a:bodyPr/>
          <a:lstStyle>
            <a:lvl1pPr marL="0" indent="0">
              <a:buNone/>
              <a:defRPr sz="1400">
                <a:solidFill>
                  <a:schemeClr val="tx1"/>
                </a:solidFill>
              </a:defRPr>
            </a:lvl1pPr>
          </a:lstStyle>
          <a:p>
            <a:pPr lvl="0"/>
            <a:r>
              <a:rPr lang="en-US"/>
              <a:t>Small body text</a:t>
            </a:r>
          </a:p>
        </p:txBody>
      </p:sp>
    </p:spTree>
    <p:extLst>
      <p:ext uri="{BB962C8B-B14F-4D97-AF65-F5344CB8AC3E}">
        <p14:creationId xmlns:p14="http://schemas.microsoft.com/office/powerpoint/2010/main" val="31955811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6_Vertical Title and Text">
    <p:bg>
      <p:bgPr>
        <a:solidFill>
          <a:srgbClr val="0085B3"/>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2C86C76-EA84-4F2B-4333-49A72771E3C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991" t="-11" r="33137" b="11"/>
          <a:stretch/>
        </p:blipFill>
        <p:spPr>
          <a:xfrm>
            <a:off x="4491789" y="0"/>
            <a:ext cx="7700212" cy="6871647"/>
          </a:xfrm>
          <a:prstGeom prst="rect">
            <a:avLst/>
          </a:prstGeom>
        </p:spPr>
      </p:pic>
      <p:sp>
        <p:nvSpPr>
          <p:cNvPr id="3" name="Rectangle 2">
            <a:extLst>
              <a:ext uri="{FF2B5EF4-FFF2-40B4-BE49-F238E27FC236}">
                <a16:creationId xmlns:a16="http://schemas.microsoft.com/office/drawing/2014/main" id="{7F18C041-77E4-3C76-99FC-2DE53B702590}"/>
              </a:ext>
            </a:extLst>
          </p:cNvPr>
          <p:cNvSpPr/>
          <p:nvPr userDrawn="1"/>
        </p:nvSpPr>
        <p:spPr>
          <a:xfrm>
            <a:off x="0" y="0"/>
            <a:ext cx="259308" cy="6858000"/>
          </a:xfrm>
          <a:prstGeom prst="rect">
            <a:avLst/>
          </a:prstGeom>
          <a:solidFill>
            <a:srgbClr val="FBA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B3962E4D-6223-D695-D134-43F503EC160A}"/>
              </a:ext>
            </a:extLst>
          </p:cNvPr>
          <p:cNvSpPr/>
          <p:nvPr userDrawn="1"/>
        </p:nvSpPr>
        <p:spPr>
          <a:xfrm>
            <a:off x="5295331" y="0"/>
            <a:ext cx="2401363" cy="6858779"/>
          </a:xfrm>
          <a:prstGeom prst="rect">
            <a:avLst/>
          </a:prstGeom>
          <a:gradFill flip="none" rotWithShape="1">
            <a:gsLst>
              <a:gs pos="0">
                <a:srgbClr val="0085B3">
                  <a:alpha val="0"/>
                </a:srgbClr>
              </a:gs>
              <a:gs pos="90000">
                <a:srgbClr val="0085B3"/>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Graphic 5">
            <a:extLst>
              <a:ext uri="{FF2B5EF4-FFF2-40B4-BE49-F238E27FC236}">
                <a16:creationId xmlns:a16="http://schemas.microsoft.com/office/drawing/2014/main" id="{9D0587F1-55FA-6753-BC21-A10D7C9E0FDD}"/>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2266" y="227272"/>
            <a:ext cx="1238250" cy="371475"/>
          </a:xfrm>
          <a:prstGeom prst="rect">
            <a:avLst/>
          </a:prstGeom>
        </p:spPr>
      </p:pic>
      <p:sp>
        <p:nvSpPr>
          <p:cNvPr id="8" name="Text Placeholder 15">
            <a:extLst>
              <a:ext uri="{FF2B5EF4-FFF2-40B4-BE49-F238E27FC236}">
                <a16:creationId xmlns:a16="http://schemas.microsoft.com/office/drawing/2014/main" id="{BE6682EE-66F6-C980-9885-C8E6186D9897}"/>
              </a:ext>
            </a:extLst>
          </p:cNvPr>
          <p:cNvSpPr>
            <a:spLocks noGrp="1"/>
          </p:cNvSpPr>
          <p:nvPr>
            <p:ph type="body" sz="quarter" idx="11" hasCustomPrompt="1"/>
          </p:nvPr>
        </p:nvSpPr>
        <p:spPr>
          <a:xfrm rot="21420000">
            <a:off x="1108655" y="1362248"/>
            <a:ext cx="5793791" cy="2371938"/>
          </a:xfrm>
          <a:prstGeom prst="rect">
            <a:avLst/>
          </a:prstGeom>
        </p:spPr>
        <p:txBody>
          <a:bodyPr/>
          <a:lstStyle>
            <a:lvl1pPr marL="0" indent="0" algn="ctr">
              <a:lnSpc>
                <a:spcPct val="80000"/>
              </a:lnSpc>
              <a:buNone/>
              <a:defRPr sz="5400" spc="-150">
                <a:solidFill>
                  <a:schemeClr val="bg1"/>
                </a:solidFill>
                <a:latin typeface="+mj-lt"/>
              </a:defRPr>
            </a:lvl1pPr>
          </a:lstStyle>
          <a:p>
            <a:pPr lvl="0"/>
            <a:r>
              <a:rPr lang="en-US"/>
              <a:t>Presentation title goes in here</a:t>
            </a:r>
          </a:p>
        </p:txBody>
      </p:sp>
      <p:sp>
        <p:nvSpPr>
          <p:cNvPr id="9" name="Text Placeholder 19">
            <a:extLst>
              <a:ext uri="{FF2B5EF4-FFF2-40B4-BE49-F238E27FC236}">
                <a16:creationId xmlns:a16="http://schemas.microsoft.com/office/drawing/2014/main" id="{E4B6AE4D-49AB-EC14-E1C0-B3723622130D}"/>
              </a:ext>
            </a:extLst>
          </p:cNvPr>
          <p:cNvSpPr>
            <a:spLocks noGrp="1"/>
          </p:cNvSpPr>
          <p:nvPr>
            <p:ph type="body" sz="quarter" idx="12" hasCustomPrompt="1"/>
          </p:nvPr>
        </p:nvSpPr>
        <p:spPr>
          <a:xfrm>
            <a:off x="4251478" y="3884172"/>
            <a:ext cx="3085900" cy="1270000"/>
          </a:xfrm>
          <a:prstGeom prst="rect">
            <a:avLst/>
          </a:prstGeom>
        </p:spPr>
        <p:txBody>
          <a:bodyPr/>
          <a:lstStyle>
            <a:lvl1pPr marL="0" indent="0">
              <a:lnSpc>
                <a:spcPct val="80000"/>
              </a:lnSpc>
              <a:buNone/>
              <a:defRPr sz="3600">
                <a:solidFill>
                  <a:schemeClr val="bg1"/>
                </a:solidFill>
                <a:latin typeface="+mj-lt"/>
              </a:defRPr>
            </a:lvl1pPr>
          </a:lstStyle>
          <a:p>
            <a:pPr lvl="0"/>
            <a:r>
              <a:rPr lang="en-US"/>
              <a:t>Presenter Name</a:t>
            </a:r>
            <a:endParaRPr lang="en-GB"/>
          </a:p>
        </p:txBody>
      </p:sp>
    </p:spTree>
    <p:extLst>
      <p:ext uri="{BB962C8B-B14F-4D97-AF65-F5344CB8AC3E}">
        <p14:creationId xmlns:p14="http://schemas.microsoft.com/office/powerpoint/2010/main" val="28387054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Content slide_accent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44ED8C-8847-EA41-9338-C6E46B61F79E}"/>
              </a:ext>
              <a:ext uri="{C183D7F6-B498-43B3-948B-1728B52AA6E4}">
                <adec:decorative xmlns:adec="http://schemas.microsoft.com/office/drawing/2017/decorative" val="1"/>
              </a:ext>
            </a:extLst>
          </p:cNvPr>
          <p:cNvSpPr/>
          <p:nvPr/>
        </p:nvSpPr>
        <p:spPr>
          <a:xfrm>
            <a:off x="0" y="555625"/>
            <a:ext cx="1019175" cy="1158875"/>
          </a:xfrm>
          <a:prstGeom prst="rect">
            <a:avLst/>
          </a:prstGeom>
          <a:solidFill>
            <a:srgbClr val="FFBA1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3" name="Title 1"/>
          <p:cNvSpPr>
            <a:spLocks noGrp="1"/>
          </p:cNvSpPr>
          <p:nvPr>
            <p:ph type="title"/>
          </p:nvPr>
        </p:nvSpPr>
        <p:spPr>
          <a:xfrm>
            <a:off x="1183729" y="571500"/>
            <a:ext cx="9966871" cy="1119188"/>
          </a:xfrm>
          <a:prstGeom prst="rect">
            <a:avLst/>
          </a:prstGeom>
        </p:spPr>
        <p:txBody>
          <a:bodyPr anchor="ctr" anchorCtr="0">
            <a:normAutofit/>
          </a:bodyPr>
          <a:lstStyle>
            <a:lvl1pPr>
              <a:defRPr sz="3600"/>
            </a:lvl1pPr>
          </a:lstStyle>
          <a:p>
            <a:r>
              <a:rPr lang="en-US"/>
              <a:t>Click to edit Master title style</a:t>
            </a:r>
          </a:p>
        </p:txBody>
      </p:sp>
      <p:sp>
        <p:nvSpPr>
          <p:cNvPr id="7" name="Content Placeholder 6">
            <a:extLst>
              <a:ext uri="{FF2B5EF4-FFF2-40B4-BE49-F238E27FC236}">
                <a16:creationId xmlns:a16="http://schemas.microsoft.com/office/drawing/2014/main" id="{52C1CAAB-00F4-184E-88C4-75D6880DC45E}"/>
              </a:ext>
            </a:extLst>
          </p:cNvPr>
          <p:cNvSpPr>
            <a:spLocks noGrp="1"/>
          </p:cNvSpPr>
          <p:nvPr>
            <p:ph sz="quarter" idx="16" hasCustomPrompt="1"/>
          </p:nvPr>
        </p:nvSpPr>
        <p:spPr>
          <a:xfrm>
            <a:off x="1183729" y="1893888"/>
            <a:ext cx="9972675" cy="4475162"/>
          </a:xfrm>
          <a:prstGeom prst="rect">
            <a:avLst/>
          </a:prstGeom>
        </p:spPr>
        <p:txBody>
          <a:bodyPr/>
          <a:lstStyle>
            <a:lvl1pPr marL="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FontTx/>
              <a:buNone/>
              <a:defRPr sz="16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content</a:t>
            </a:r>
          </a:p>
        </p:txBody>
      </p:sp>
      <p:cxnSp>
        <p:nvCxnSpPr>
          <p:cNvPr id="5" name="Straight Connector 4">
            <a:extLst>
              <a:ext uri="{FF2B5EF4-FFF2-40B4-BE49-F238E27FC236}">
                <a16:creationId xmlns:a16="http://schemas.microsoft.com/office/drawing/2014/main" id="{4AC23712-3DEB-F145-81F4-D8A1E3A471B2}"/>
              </a:ext>
              <a:ext uri="{C183D7F6-B498-43B3-948B-1728B52AA6E4}">
                <adec:decorative xmlns:adec="http://schemas.microsoft.com/office/drawing/2017/decorative" val="1"/>
              </a:ext>
            </a:extLst>
          </p:cNvPr>
          <p:cNvCxnSpPr>
            <a:cxnSpLocks/>
          </p:cNvCxnSpPr>
          <p:nvPr/>
        </p:nvCxnSpPr>
        <p:spPr>
          <a:xfrm>
            <a:off x="1036638" y="555625"/>
            <a:ext cx="0" cy="1154113"/>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5F1202A0-9646-4147-8DBB-1BF33177D5D7}"/>
              </a:ext>
            </a:extLst>
          </p:cNvPr>
          <p:cNvSpPr>
            <a:spLocks noGrp="1"/>
          </p:cNvSpPr>
          <p:nvPr>
            <p:ph type="sldNum" sz="quarter" idx="15"/>
          </p:nvPr>
        </p:nvSpPr>
        <p:spPr/>
        <p:txBody>
          <a:bodyPr/>
          <a:lstStyle>
            <a:lvl1pPr>
              <a:defRPr/>
            </a:lvl1pPr>
          </a:lstStyle>
          <a:p>
            <a:pPr>
              <a:defRPr/>
            </a:pPr>
            <a:fld id="{EEAC2BAD-9516-2B47-9900-7FC05ED2F002}" type="slidenum">
              <a:rPr lang="en-US"/>
              <a:pPr>
                <a:defRPr/>
              </a:pPr>
              <a:t>‹#›</a:t>
            </a:fld>
            <a:endParaRPr lang="en-US"/>
          </a:p>
        </p:txBody>
      </p:sp>
    </p:spTree>
    <p:extLst>
      <p:ext uri="{BB962C8B-B14F-4D97-AF65-F5344CB8AC3E}">
        <p14:creationId xmlns:p14="http://schemas.microsoft.com/office/powerpoint/2010/main" val="1054872468"/>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theme" Target="../theme/theme1.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 Type="http://schemas.openxmlformats.org/officeDocument/2006/relationships/slideLayout" Target="../slideLayouts/slideLayout97.xml"/><Relationship Id="rId21" Type="http://schemas.openxmlformats.org/officeDocument/2006/relationships/slideLayout" Target="../slideLayouts/slideLayout115.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29" Type="http://schemas.openxmlformats.org/officeDocument/2006/relationships/slideLayout" Target="../slideLayouts/slideLayout123.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image" Target="../media/image456.jpeg"/><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31" Type="http://schemas.openxmlformats.org/officeDocument/2006/relationships/theme" Target="../theme/theme2.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9AD60200-3E33-D436-0419-3AA0F4F60789}"/>
              </a:ext>
            </a:extLst>
          </p:cNvPr>
          <p:cNvSpPr>
            <a:spLocks noGrp="1"/>
          </p:cNvSpPr>
          <p:nvPr>
            <p:ph type="title"/>
          </p:nvPr>
        </p:nvSpPr>
        <p:spPr>
          <a:xfrm>
            <a:off x="550164" y="552450"/>
            <a:ext cx="11091672" cy="819150"/>
          </a:xfrm>
          <a:prstGeom prst="rect">
            <a:avLst/>
          </a:prstGeom>
        </p:spPr>
        <p:txBody>
          <a:bodyPr vert="horz" lIns="0" tIns="0" rIns="0" bIns="0" rtlCol="0" anchor="t">
            <a:noAutofit/>
          </a:bodyPr>
          <a:lstStyle/>
          <a:p>
            <a:r>
              <a:rPr lang="en-US" noProof="0"/>
              <a:t>Click to edit Master title style</a:t>
            </a:r>
          </a:p>
        </p:txBody>
      </p:sp>
      <p:sp>
        <p:nvSpPr>
          <p:cNvPr id="3" name="Text Placeholder">
            <a:extLst>
              <a:ext uri="{FF2B5EF4-FFF2-40B4-BE49-F238E27FC236}">
                <a16:creationId xmlns:a16="http://schemas.microsoft.com/office/drawing/2014/main" id="{2BE2F4EB-8656-9C31-9CD6-2AB145224B91}"/>
              </a:ext>
            </a:extLst>
          </p:cNvPr>
          <p:cNvSpPr>
            <a:spLocks noGrp="1"/>
          </p:cNvSpPr>
          <p:nvPr>
            <p:ph type="body" idx="1"/>
          </p:nvPr>
        </p:nvSpPr>
        <p:spPr>
          <a:xfrm>
            <a:off x="550164" y="1370807"/>
            <a:ext cx="11091672" cy="4664868"/>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a:extLst>
              <a:ext uri="{FF2B5EF4-FFF2-40B4-BE49-F238E27FC236}">
                <a16:creationId xmlns:a16="http://schemas.microsoft.com/office/drawing/2014/main" id="{AEE6316A-B9EC-C74D-FAE0-6ADE46E3727F}"/>
              </a:ext>
            </a:extLst>
          </p:cNvPr>
          <p:cNvSpPr>
            <a:spLocks noGrp="1" noRot="1" noMove="1" noResize="1" noEditPoints="1" noAdjustHandles="1" noChangeArrowheads="1" noChangeShapeType="1"/>
          </p:cNvSpPr>
          <p:nvPr>
            <p:ph type="ftr" sz="quarter" idx="3"/>
          </p:nvPr>
        </p:nvSpPr>
        <p:spPr>
          <a:xfrm>
            <a:off x="550164" y="6439710"/>
            <a:ext cx="3605276" cy="418289"/>
          </a:xfrm>
          <a:prstGeom prst="rect">
            <a:avLst/>
          </a:prstGeom>
        </p:spPr>
        <p:txBody>
          <a:bodyPr vert="horz" lIns="0" tIns="0" rIns="0" bIns="0" rtlCol="0" anchor="ctr">
            <a:noAutofit/>
          </a:bodyPr>
          <a:lstStyle>
            <a:lvl1pPr algn="l">
              <a:defRPr sz="800">
                <a:solidFill>
                  <a:schemeClr val="tx2"/>
                </a:solidFill>
              </a:defRPr>
            </a:lvl1pPr>
          </a:lstStyle>
          <a:p>
            <a:r>
              <a:rPr lang="en-US" noProof="0"/>
              <a:t>Copyright 2025 Pearson. All rights reserved.</a:t>
            </a:r>
          </a:p>
        </p:txBody>
      </p:sp>
      <p:sp>
        <p:nvSpPr>
          <p:cNvPr id="6" name="Slide Number Placeholder">
            <a:extLst>
              <a:ext uri="{FF2B5EF4-FFF2-40B4-BE49-F238E27FC236}">
                <a16:creationId xmlns:a16="http://schemas.microsoft.com/office/drawing/2014/main" id="{958503A2-A518-3CE3-268E-AC18982F166D}"/>
              </a:ext>
            </a:extLst>
          </p:cNvPr>
          <p:cNvSpPr>
            <a:spLocks noGrp="1" noRot="1" noMove="1" noResize="1" noEditPoints="1" noAdjustHandles="1" noChangeArrowheads="1" noChangeShapeType="1"/>
          </p:cNvSpPr>
          <p:nvPr>
            <p:ph type="sldNum" sz="quarter" idx="4"/>
          </p:nvPr>
        </p:nvSpPr>
        <p:spPr>
          <a:xfrm>
            <a:off x="9908540" y="6439710"/>
            <a:ext cx="1734820" cy="418290"/>
          </a:xfrm>
          <a:prstGeom prst="rect">
            <a:avLst/>
          </a:prstGeom>
        </p:spPr>
        <p:txBody>
          <a:bodyPr vert="horz" lIns="0" tIns="0" rIns="0" bIns="0" rtlCol="0" anchor="ctr">
            <a:noAutofit/>
          </a:bodyPr>
          <a:lstStyle>
            <a:lvl1pPr algn="r">
              <a:defRPr sz="800">
                <a:solidFill>
                  <a:schemeClr val="tx2"/>
                </a:solidFill>
              </a:defRPr>
            </a:lvl1pPr>
          </a:lstStyle>
          <a:p>
            <a:fld id="{27BB625B-AB5A-C845-B50B-ED205C3DDF7A}" type="slidenum">
              <a:rPr lang="en-US" noProof="0" smtClean="0"/>
              <a:pPr/>
              <a:t>‹#›</a:t>
            </a:fld>
            <a:endParaRPr lang="en-US" noProof="0"/>
          </a:p>
        </p:txBody>
      </p:sp>
    </p:spTree>
    <p:extLst>
      <p:ext uri="{BB962C8B-B14F-4D97-AF65-F5344CB8AC3E}">
        <p14:creationId xmlns:p14="http://schemas.microsoft.com/office/powerpoint/2010/main" val="21634456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5" r:id="rId75"/>
    <p:sldLayoutId id="2147483736" r:id="rId76"/>
    <p:sldLayoutId id="2147483737" r:id="rId77"/>
    <p:sldLayoutId id="2147483738" r:id="rId78"/>
    <p:sldLayoutId id="2147483739" r:id="rId79"/>
    <p:sldLayoutId id="2147483740" r:id="rId80"/>
    <p:sldLayoutId id="2147483741" r:id="rId81"/>
    <p:sldLayoutId id="2147483742" r:id="rId82"/>
    <p:sldLayoutId id="2147483743" r:id="rId83"/>
    <p:sldLayoutId id="2147483744" r:id="rId84"/>
    <p:sldLayoutId id="2147483745" r:id="rId85"/>
    <p:sldLayoutId id="2147483746" r:id="rId86"/>
    <p:sldLayoutId id="2147483747" r:id="rId87"/>
    <p:sldLayoutId id="2147483748" r:id="rId88"/>
    <p:sldLayoutId id="2147483749" r:id="rId89"/>
    <p:sldLayoutId id="2147483750" r:id="rId90"/>
    <p:sldLayoutId id="2147483751" r:id="rId91"/>
    <p:sldLayoutId id="2147483752" r:id="rId92"/>
    <p:sldLayoutId id="2147483753" r:id="rId93"/>
    <p:sldLayoutId id="2147483754" r:id="rId94"/>
  </p:sldLayoutIdLst>
  <p:hf hd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Plus Jakarta Sans" panose="020B0604020202020204" pitchFamily="34" charset="0"/>
        <a:buNone/>
        <a:defRPr sz="1600" kern="1200">
          <a:solidFill>
            <a:schemeClr val="tx2"/>
          </a:solidFill>
          <a:latin typeface="+mn-lt"/>
          <a:ea typeface="+mn-ea"/>
          <a:cs typeface="+mn-cs"/>
        </a:defRPr>
      </a:lvl1pPr>
      <a:lvl2pPr marL="4608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2pPr>
      <a:lvl3pPr marL="6912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3pPr>
      <a:lvl4pPr marL="9216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4pPr>
      <a:lvl5pPr marL="1152000" indent="-228600" algn="l" defTabSz="914400" rtl="0" eaLnBrk="1" latinLnBrk="0" hangingPunct="1">
        <a:lnSpc>
          <a:spcPct val="100000"/>
        </a:lnSpc>
        <a:spcBef>
          <a:spcPts val="0"/>
        </a:spcBef>
        <a:spcAft>
          <a:spcPts val="600"/>
        </a:spcAft>
        <a:buFont typeface="Plus Jakarta Sans" panose="020B0604020202020204" pitchFamily="34" charset="0"/>
        <a:buChar char="•"/>
        <a:defRPr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Plus Jakarta Sans"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440">
          <p15:clr>
            <a:srgbClr val="A4A3A4"/>
          </p15:clr>
        </p15:guide>
        <p15:guide id="3" pos="7680">
          <p15:clr>
            <a:srgbClr val="F26B43"/>
          </p15:clr>
        </p15:guide>
        <p15:guide id="4" orient="horz" pos="3975">
          <p15:clr>
            <a:srgbClr val="F26B43"/>
          </p15:clr>
        </p15:guide>
        <p15:guide id="5" pos="342">
          <p15:clr>
            <a:srgbClr val="F26B43"/>
          </p15:clr>
        </p15:guide>
        <p15:guide id="6" pos="7335">
          <p15:clr>
            <a:srgbClr val="F26B43"/>
          </p15:clr>
        </p15:guide>
        <p15:guide id="9" orient="horz" pos="3630">
          <p15:clr>
            <a:srgbClr val="A4A3A4"/>
          </p15:clr>
        </p15:guide>
        <p15:guide id="14" orient="horz" pos="3802">
          <p15:clr>
            <a:srgbClr val="A4A3A4"/>
          </p15:clr>
        </p15:guide>
        <p15:guide id="15" pos="6240">
          <p15:clr>
            <a:srgbClr val="A4A3A4"/>
          </p15:clr>
        </p15:guide>
        <p15:guide id="16" orient="horz" pos="4320">
          <p15:clr>
            <a:srgbClr val="F26B43"/>
          </p15:clr>
        </p15:guide>
        <p15:guide id="17">
          <p15:clr>
            <a:srgbClr val="F26B43"/>
          </p15:clr>
        </p15:guide>
        <p15:guide id="18" pos="846">
          <p15:clr>
            <a:srgbClr val="A4A3A4"/>
          </p15:clr>
        </p15:guide>
        <p15:guide id="19" pos="934">
          <p15:clr>
            <a:srgbClr val="A4A3A4"/>
          </p15:clr>
        </p15:guide>
        <p15:guide id="20" pos="1522">
          <p15:clr>
            <a:srgbClr val="A4A3A4"/>
          </p15:clr>
        </p15:guide>
        <p15:guide id="21" pos="6832">
          <p15:clr>
            <a:srgbClr val="A4A3A4"/>
          </p15:clr>
        </p15:guide>
        <p15:guide id="22" pos="6744">
          <p15:clr>
            <a:srgbClr val="A4A3A4"/>
          </p15:clr>
        </p15:guide>
        <p15:guide id="23" pos="6156">
          <p15:clr>
            <a:srgbClr val="A4A3A4"/>
          </p15:clr>
        </p15:guide>
        <p15:guide id="24" pos="2026">
          <p15:clr>
            <a:srgbClr val="A4A3A4"/>
          </p15:clr>
        </p15:guide>
        <p15:guide id="26" pos="5652">
          <p15:clr>
            <a:srgbClr val="A4A3A4"/>
          </p15:clr>
        </p15:guide>
        <p15:guide id="27" pos="5566">
          <p15:clr>
            <a:srgbClr val="A4A3A4"/>
          </p15:clr>
        </p15:guide>
        <p15:guide id="29" pos="2112">
          <p15:clr>
            <a:srgbClr val="A4A3A4"/>
          </p15:clr>
        </p15:guide>
        <p15:guide id="30" pos="3795">
          <p15:clr>
            <a:srgbClr val="A4A3A4"/>
          </p15:clr>
        </p15:guide>
        <p15:guide id="31" pos="3884">
          <p15:clr>
            <a:srgbClr val="A4A3A4"/>
          </p15:clr>
        </p15:guide>
        <p15:guide id="32" pos="3294">
          <p15:clr>
            <a:srgbClr val="A4A3A4"/>
          </p15:clr>
        </p15:guide>
        <p15:guide id="33" pos="4386">
          <p15:clr>
            <a:srgbClr val="A4A3A4"/>
          </p15:clr>
        </p15:guide>
        <p15:guide id="34" pos="3208">
          <p15:clr>
            <a:srgbClr val="A4A3A4"/>
          </p15:clr>
        </p15:guide>
        <p15:guide id="35" pos="4470">
          <p15:clr>
            <a:srgbClr val="A4A3A4"/>
          </p15:clr>
        </p15:guide>
        <p15:guide id="36" pos="2705">
          <p15:clr>
            <a:srgbClr val="A4A3A4"/>
          </p15:clr>
        </p15:guide>
        <p15:guide id="37" pos="2619">
          <p15:clr>
            <a:srgbClr val="A4A3A4"/>
          </p15:clr>
        </p15:guide>
        <p15:guide id="38" pos="4973">
          <p15:clr>
            <a:srgbClr val="A4A3A4"/>
          </p15:clr>
        </p15:guide>
        <p15:guide id="39" pos="5057">
          <p15:clr>
            <a:srgbClr val="A4A3A4"/>
          </p15:clr>
        </p15:guide>
        <p15:guide id="40" orient="horz" pos="2160">
          <p15:clr>
            <a:srgbClr val="A4A3A4"/>
          </p15:clr>
        </p15:guide>
        <p15:guide id="41" orient="horz">
          <p15:clr>
            <a:srgbClr val="F26B43"/>
          </p15:clr>
        </p15:guide>
        <p15:guide id="42" orient="horz" pos="344">
          <p15:clr>
            <a:srgbClr val="F26B43"/>
          </p15:clr>
        </p15:guide>
        <p15:guide id="43" orient="horz" pos="691">
          <p15:clr>
            <a:srgbClr val="A4A3A4"/>
          </p15:clr>
        </p15:guide>
        <p15:guide id="44" orient="horz" pos="86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8416864"/>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 id="2147483785"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82.png"/><Relationship Id="rId2" Type="http://schemas.openxmlformats.org/officeDocument/2006/relationships/image" Target="../media/image481.png"/><Relationship Id="rId1" Type="http://schemas.openxmlformats.org/officeDocument/2006/relationships/slideLayout" Target="../slideLayouts/slideLayout95.xml"/></Relationships>
</file>

<file path=ppt/slides/_rels/slide11.xml.rels><?xml version="1.0" encoding="UTF-8" standalone="yes"?>
<Relationships xmlns="http://schemas.openxmlformats.org/package/2006/relationships"><Relationship Id="rId3" Type="http://schemas.openxmlformats.org/officeDocument/2006/relationships/image" Target="../media/image484.png"/><Relationship Id="rId2" Type="http://schemas.openxmlformats.org/officeDocument/2006/relationships/image" Target="../media/image483.png"/><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5.xml"/><Relationship Id="rId1" Type="http://schemas.openxmlformats.org/officeDocument/2006/relationships/video" Target="https://www.youtube.com/embed/sO9gt8_zFhk?feature=oembed" TargetMode="External"/><Relationship Id="rId4" Type="http://schemas.openxmlformats.org/officeDocument/2006/relationships/image" Target="../media/image48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5.xml"/><Relationship Id="rId1" Type="http://schemas.openxmlformats.org/officeDocument/2006/relationships/video" Target="https://www.youtube.com/embed/qTXjZJVbxbM?feature=oembed" TargetMode="External"/><Relationship Id="rId4" Type="http://schemas.openxmlformats.org/officeDocument/2006/relationships/image" Target="../media/image486.jpeg"/></Relationships>
</file>

<file path=ppt/slides/_rels/slide14.xml.rels><?xml version="1.0" encoding="UTF-8" standalone="yes"?>
<Relationships xmlns="http://schemas.openxmlformats.org/package/2006/relationships"><Relationship Id="rId3" Type="http://schemas.openxmlformats.org/officeDocument/2006/relationships/image" Target="../media/image488.png"/><Relationship Id="rId2" Type="http://schemas.openxmlformats.org/officeDocument/2006/relationships/image" Target="../media/image487.png"/><Relationship Id="rId1" Type="http://schemas.openxmlformats.org/officeDocument/2006/relationships/slideLayout" Target="../slideLayouts/slideLayout95.xml"/></Relationships>
</file>

<file path=ppt/slides/_rels/slide15.xml.rels><?xml version="1.0" encoding="UTF-8" standalone="yes"?>
<Relationships xmlns="http://schemas.openxmlformats.org/package/2006/relationships"><Relationship Id="rId2" Type="http://schemas.openxmlformats.org/officeDocument/2006/relationships/image" Target="../media/image489.png"/><Relationship Id="rId1" Type="http://schemas.openxmlformats.org/officeDocument/2006/relationships/slideLayout" Target="../slideLayouts/slideLayout95.xml"/></Relationships>
</file>

<file path=ppt/slides/_rels/slide16.xml.rels><?xml version="1.0" encoding="UTF-8" standalone="yes"?>
<Relationships xmlns="http://schemas.openxmlformats.org/package/2006/relationships"><Relationship Id="rId2" Type="http://schemas.openxmlformats.org/officeDocument/2006/relationships/image" Target="../media/image490.png"/><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3" Type="http://schemas.openxmlformats.org/officeDocument/2006/relationships/image" Target="../media/image492.png"/><Relationship Id="rId2" Type="http://schemas.openxmlformats.org/officeDocument/2006/relationships/image" Target="../media/image491.png"/><Relationship Id="rId1" Type="http://schemas.openxmlformats.org/officeDocument/2006/relationships/slideLayout" Target="../slideLayouts/slideLayout95.xml"/><Relationship Id="rId5" Type="http://schemas.openxmlformats.org/officeDocument/2006/relationships/image" Target="../media/image494.png"/><Relationship Id="rId4" Type="http://schemas.openxmlformats.org/officeDocument/2006/relationships/image" Target="../media/image493.png"/></Relationships>
</file>

<file path=ppt/slides/_rels/slide18.xml.rels><?xml version="1.0" encoding="UTF-8" standalone="yes"?>
<Relationships xmlns="http://schemas.openxmlformats.org/package/2006/relationships"><Relationship Id="rId2" Type="http://schemas.openxmlformats.org/officeDocument/2006/relationships/image" Target="../media/image495.png"/><Relationship Id="rId1" Type="http://schemas.openxmlformats.org/officeDocument/2006/relationships/slideLayout" Target="../slideLayouts/slideLayout95.xml"/></Relationships>
</file>

<file path=ppt/slides/_rels/slide19.xml.rels><?xml version="1.0" encoding="UTF-8" standalone="yes"?>
<Relationships xmlns="http://schemas.openxmlformats.org/package/2006/relationships"><Relationship Id="rId2" Type="http://schemas.openxmlformats.org/officeDocument/2006/relationships/image" Target="../media/image496.png"/><Relationship Id="rId1" Type="http://schemas.openxmlformats.org/officeDocument/2006/relationships/slideLayout" Target="../slideLayouts/slideLayout9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0.xml.rels><?xml version="1.0" encoding="UTF-8" standalone="yes"?>
<Relationships xmlns="http://schemas.openxmlformats.org/package/2006/relationships"><Relationship Id="rId2" Type="http://schemas.openxmlformats.org/officeDocument/2006/relationships/image" Target="../media/image497.png"/><Relationship Id="rId1" Type="http://schemas.openxmlformats.org/officeDocument/2006/relationships/slideLayout" Target="../slideLayouts/slideLayout95.xml"/></Relationships>
</file>

<file path=ppt/slides/_rels/slide21.xml.rels><?xml version="1.0" encoding="UTF-8" standalone="yes"?>
<Relationships xmlns="http://schemas.openxmlformats.org/package/2006/relationships"><Relationship Id="rId3" Type="http://schemas.openxmlformats.org/officeDocument/2006/relationships/image" Target="../media/image499.png"/><Relationship Id="rId2" Type="http://schemas.openxmlformats.org/officeDocument/2006/relationships/image" Target="../media/image498.png"/><Relationship Id="rId1" Type="http://schemas.openxmlformats.org/officeDocument/2006/relationships/slideLayout" Target="../slideLayouts/slideLayout95.xml"/></Relationships>
</file>

<file path=ppt/slides/_rels/slide22.xml.rels><?xml version="1.0" encoding="UTF-8" standalone="yes"?>
<Relationships xmlns="http://schemas.openxmlformats.org/package/2006/relationships"><Relationship Id="rId3" Type="http://schemas.openxmlformats.org/officeDocument/2006/relationships/image" Target="../media/image501.png"/><Relationship Id="rId2" Type="http://schemas.openxmlformats.org/officeDocument/2006/relationships/image" Target="../media/image500.png"/><Relationship Id="rId1" Type="http://schemas.openxmlformats.org/officeDocument/2006/relationships/slideLayout" Target="../slideLayouts/slideLayout95.xml"/></Relationships>
</file>

<file path=ppt/slides/_rels/slide23.xml.rels><?xml version="1.0" encoding="UTF-8" standalone="yes"?>
<Relationships xmlns="http://schemas.openxmlformats.org/package/2006/relationships"><Relationship Id="rId2" Type="http://schemas.openxmlformats.org/officeDocument/2006/relationships/image" Target="../media/image502.png"/><Relationship Id="rId1" Type="http://schemas.openxmlformats.org/officeDocument/2006/relationships/slideLayout" Target="../slideLayouts/slideLayout95.xml"/></Relationships>
</file>

<file path=ppt/slides/_rels/slide24.xml.rels><?xml version="1.0" encoding="UTF-8" standalone="yes"?>
<Relationships xmlns="http://schemas.openxmlformats.org/package/2006/relationships"><Relationship Id="rId2" Type="http://schemas.openxmlformats.org/officeDocument/2006/relationships/image" Target="../media/image503.png"/><Relationship Id="rId1" Type="http://schemas.openxmlformats.org/officeDocument/2006/relationships/slideLayout" Target="../slideLayouts/slideLayout95.xml"/></Relationships>
</file>

<file path=ppt/slides/_rels/slide25.xml.rels><?xml version="1.0" encoding="UTF-8" standalone="yes"?>
<Relationships xmlns="http://schemas.openxmlformats.org/package/2006/relationships"><Relationship Id="rId2" Type="http://schemas.openxmlformats.org/officeDocument/2006/relationships/image" Target="../media/image504.png"/><Relationship Id="rId1" Type="http://schemas.openxmlformats.org/officeDocument/2006/relationships/slideLayout" Target="../slideLayouts/slideLayout95.xml"/></Relationships>
</file>

<file path=ppt/slides/_rels/slide26.xml.rels><?xml version="1.0" encoding="UTF-8" standalone="yes"?>
<Relationships xmlns="http://schemas.openxmlformats.org/package/2006/relationships"><Relationship Id="rId3" Type="http://schemas.openxmlformats.org/officeDocument/2006/relationships/image" Target="../media/image506.png"/><Relationship Id="rId2" Type="http://schemas.openxmlformats.org/officeDocument/2006/relationships/image" Target="../media/image505.PNG"/><Relationship Id="rId1" Type="http://schemas.openxmlformats.org/officeDocument/2006/relationships/slideLayout" Target="../slideLayouts/slideLayout95.xml"/></Relationships>
</file>

<file path=ppt/slides/_rels/slide27.xml.rels><?xml version="1.0" encoding="UTF-8" standalone="yes"?>
<Relationships xmlns="http://schemas.openxmlformats.org/package/2006/relationships"><Relationship Id="rId3" Type="http://schemas.openxmlformats.org/officeDocument/2006/relationships/image" Target="../media/image508.png"/><Relationship Id="rId2" Type="http://schemas.openxmlformats.org/officeDocument/2006/relationships/image" Target="../media/image507.png"/><Relationship Id="rId1" Type="http://schemas.openxmlformats.org/officeDocument/2006/relationships/slideLayout" Target="../slideLayouts/slideLayout95.xml"/></Relationships>
</file>

<file path=ppt/slides/_rels/slide28.xml.rels><?xml version="1.0" encoding="UTF-8" standalone="yes"?>
<Relationships xmlns="http://schemas.openxmlformats.org/package/2006/relationships"><Relationship Id="rId3" Type="http://schemas.openxmlformats.org/officeDocument/2006/relationships/image" Target="../media/image509.png"/><Relationship Id="rId2" Type="http://schemas.openxmlformats.org/officeDocument/2006/relationships/notesSlide" Target="../notesSlides/notesSlide5.xml"/><Relationship Id="rId1" Type="http://schemas.openxmlformats.org/officeDocument/2006/relationships/slideLayout" Target="../slideLayouts/slideLayout95.xml"/><Relationship Id="rId5" Type="http://schemas.openxmlformats.org/officeDocument/2006/relationships/image" Target="../media/image511.png"/><Relationship Id="rId4" Type="http://schemas.openxmlformats.org/officeDocument/2006/relationships/image" Target="../media/image510.png"/></Relationships>
</file>

<file path=ppt/slides/_rels/slide29.xml.rels><?xml version="1.0" encoding="UTF-8" standalone="yes"?>
<Relationships xmlns="http://schemas.openxmlformats.org/package/2006/relationships"><Relationship Id="rId3" Type="http://schemas.openxmlformats.org/officeDocument/2006/relationships/image" Target="../media/image513.png"/><Relationship Id="rId2" Type="http://schemas.openxmlformats.org/officeDocument/2006/relationships/image" Target="../media/image512.png"/><Relationship Id="rId1" Type="http://schemas.openxmlformats.org/officeDocument/2006/relationships/slideLayout" Target="../slideLayouts/slideLayout95.xml"/><Relationship Id="rId4" Type="http://schemas.openxmlformats.org/officeDocument/2006/relationships/image" Target="../media/image514.png"/></Relationships>
</file>

<file path=ppt/slides/_rels/slide3.xml.rels><?xml version="1.0" encoding="UTF-8" standalone="yes"?>
<Relationships xmlns="http://schemas.openxmlformats.org/package/2006/relationships"><Relationship Id="rId2" Type="http://schemas.openxmlformats.org/officeDocument/2006/relationships/image" Target="../media/image473.png"/><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3" Type="http://schemas.openxmlformats.org/officeDocument/2006/relationships/image" Target="../media/image516.png"/><Relationship Id="rId2" Type="http://schemas.openxmlformats.org/officeDocument/2006/relationships/image" Target="../media/image515.png"/><Relationship Id="rId1" Type="http://schemas.openxmlformats.org/officeDocument/2006/relationships/slideLayout" Target="../slideLayouts/slideLayout95.xml"/><Relationship Id="rId4" Type="http://schemas.openxmlformats.org/officeDocument/2006/relationships/image" Target="../media/image517.png"/></Relationships>
</file>

<file path=ppt/slides/_rels/slide31.xml.rels><?xml version="1.0" encoding="UTF-8" standalone="yes"?>
<Relationships xmlns="http://schemas.openxmlformats.org/package/2006/relationships"><Relationship Id="rId2" Type="http://schemas.openxmlformats.org/officeDocument/2006/relationships/image" Target="../media/image518.png"/><Relationship Id="rId1" Type="http://schemas.openxmlformats.org/officeDocument/2006/relationships/slideLayout" Target="../slideLayouts/slideLayout95.xml"/></Relationships>
</file>

<file path=ppt/slides/_rels/slide32.xml.rels><?xml version="1.0" encoding="UTF-8" standalone="yes"?>
<Relationships xmlns="http://schemas.openxmlformats.org/package/2006/relationships"><Relationship Id="rId2" Type="http://schemas.openxmlformats.org/officeDocument/2006/relationships/image" Target="../media/image519.png"/><Relationship Id="rId1"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3" Type="http://schemas.openxmlformats.org/officeDocument/2006/relationships/image" Target="../media/image521.png"/><Relationship Id="rId2" Type="http://schemas.openxmlformats.org/officeDocument/2006/relationships/image" Target="../media/image520.png"/><Relationship Id="rId1" Type="http://schemas.openxmlformats.org/officeDocument/2006/relationships/slideLayout" Target="../slideLayouts/slideLayout95.xml"/><Relationship Id="rId4" Type="http://schemas.openxmlformats.org/officeDocument/2006/relationships/image" Target="../media/image522.png"/></Relationships>
</file>

<file path=ppt/slides/_rels/slide34.xml.rels><?xml version="1.0" encoding="UTF-8" standalone="yes"?>
<Relationships xmlns="http://schemas.openxmlformats.org/package/2006/relationships"><Relationship Id="rId2" Type="http://schemas.openxmlformats.org/officeDocument/2006/relationships/image" Target="../media/image523.png"/><Relationship Id="rId1" Type="http://schemas.openxmlformats.org/officeDocument/2006/relationships/slideLayout" Target="../slideLayouts/slideLayout9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474.png"/><Relationship Id="rId1" Type="http://schemas.openxmlformats.org/officeDocument/2006/relationships/slideLayout" Target="../slideLayouts/slideLayout9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5.xml"/><Relationship Id="rId1" Type="http://schemas.openxmlformats.org/officeDocument/2006/relationships/video" Target="https://www.youtube.com/embed/TXrTzi2tVSY?feature=oembed" TargetMode="External"/><Relationship Id="rId4" Type="http://schemas.openxmlformats.org/officeDocument/2006/relationships/image" Target="../media/image475.jpeg"/></Relationships>
</file>

<file path=ppt/slides/_rels/slide7.xml.rels><?xml version="1.0" encoding="UTF-8" standalone="yes"?>
<Relationships xmlns="http://schemas.openxmlformats.org/package/2006/relationships"><Relationship Id="rId3" Type="http://schemas.openxmlformats.org/officeDocument/2006/relationships/image" Target="../media/image477.png"/><Relationship Id="rId2" Type="http://schemas.openxmlformats.org/officeDocument/2006/relationships/image" Target="../media/image476.png"/><Relationship Id="rId1" Type="http://schemas.openxmlformats.org/officeDocument/2006/relationships/slideLayout" Target="../slideLayouts/slideLayout95.xml"/></Relationships>
</file>

<file path=ppt/slides/_rels/slide8.xml.rels><?xml version="1.0" encoding="UTF-8" standalone="yes"?>
<Relationships xmlns="http://schemas.openxmlformats.org/package/2006/relationships"><Relationship Id="rId3" Type="http://schemas.openxmlformats.org/officeDocument/2006/relationships/image" Target="../media/image479.png"/><Relationship Id="rId2" Type="http://schemas.openxmlformats.org/officeDocument/2006/relationships/image" Target="../media/image478.png"/><Relationship Id="rId1" Type="http://schemas.openxmlformats.org/officeDocument/2006/relationships/slideLayout" Target="../slideLayouts/slideLayout95.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5.xml"/><Relationship Id="rId1" Type="http://schemas.openxmlformats.org/officeDocument/2006/relationships/video" Target="https://www.youtube.com/embed/DcaB9SYyzcE?feature=oembed" TargetMode="External"/><Relationship Id="rId4" Type="http://schemas.openxmlformats.org/officeDocument/2006/relationships/image" Target="../media/image48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4750B-294D-B277-8887-C0CD1BD3223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5FCA2D1-750C-D104-8B18-5FDEF1BA7985}"/>
              </a:ext>
            </a:extLst>
          </p:cNvPr>
          <p:cNvSpPr>
            <a:spLocks noGrp="1"/>
          </p:cNvSpPr>
          <p:nvPr>
            <p:ph type="title"/>
          </p:nvPr>
        </p:nvSpPr>
        <p:spPr>
          <a:xfrm>
            <a:off x="610284" y="431514"/>
            <a:ext cx="8996053" cy="2876764"/>
          </a:xfrm>
        </p:spPr>
        <p:txBody>
          <a:bodyPr/>
          <a:lstStyle/>
          <a:p>
            <a:r>
              <a:rPr lang="en-GB" sz="4400" dirty="0"/>
              <a:t>Strategies for the Design of Writing Assessments: </a:t>
            </a:r>
            <a:br>
              <a:rPr lang="en-GB" sz="4400" dirty="0"/>
            </a:br>
            <a:br>
              <a:rPr lang="en-GB" sz="3600" dirty="0"/>
            </a:br>
            <a:r>
              <a:rPr lang="en-GB" sz="3600" dirty="0"/>
              <a:t>Ensuring Construct Validity and Test Integrity</a:t>
            </a:r>
          </a:p>
        </p:txBody>
      </p:sp>
      <p:sp>
        <p:nvSpPr>
          <p:cNvPr id="7" name="TextBox 6">
            <a:extLst>
              <a:ext uri="{FF2B5EF4-FFF2-40B4-BE49-F238E27FC236}">
                <a16:creationId xmlns:a16="http://schemas.microsoft.com/office/drawing/2014/main" id="{819AD438-CAE5-6C8E-6968-10B87FB653CA}"/>
              </a:ext>
            </a:extLst>
          </p:cNvPr>
          <p:cNvSpPr txBox="1"/>
          <p:nvPr/>
        </p:nvSpPr>
        <p:spPr>
          <a:xfrm>
            <a:off x="538364" y="4728758"/>
            <a:ext cx="4167199" cy="1292662"/>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Plus Jakarta Sans" panose="020B0604030504040204"/>
                <a:ea typeface="+mn-ea"/>
                <a:cs typeface="+mn-cs"/>
              </a:rPr>
              <a:t>Dr Rose Clesham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Plus Jakarta Sans" panose="020B060403050404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Plus Jakarta Sans" panose="020B0604030504040204"/>
                <a:ea typeface="+mn-ea"/>
                <a:cs typeface="+mn-cs"/>
              </a:rPr>
              <a:t>BILC: September 3</a:t>
            </a:r>
            <a:r>
              <a:rPr kumimoji="0" lang="en-GB" sz="2800" b="0" i="0" u="none" strike="noStrike" kern="1200" cap="none" spc="0" normalizeH="0" baseline="30000" noProof="0" dirty="0">
                <a:ln>
                  <a:noFill/>
                </a:ln>
                <a:solidFill>
                  <a:srgbClr val="FFFFFF"/>
                </a:solidFill>
                <a:effectLst/>
                <a:uLnTx/>
                <a:uFillTx/>
                <a:latin typeface="Plus Jakarta Sans" panose="020B0604030504040204"/>
                <a:ea typeface="+mn-ea"/>
                <a:cs typeface="+mn-cs"/>
              </a:rPr>
              <a:t>rd</a:t>
            </a:r>
            <a:r>
              <a:rPr kumimoji="0" lang="en-GB" sz="2800" b="0" i="0" u="none" strike="noStrike" kern="1200" cap="none" spc="0" normalizeH="0" baseline="0" noProof="0" dirty="0">
                <a:ln>
                  <a:noFill/>
                </a:ln>
                <a:solidFill>
                  <a:srgbClr val="FFFFFF"/>
                </a:solidFill>
                <a:effectLst/>
                <a:uLnTx/>
                <a:uFillTx/>
                <a:latin typeface="Plus Jakarta Sans" panose="020B0604030504040204"/>
                <a:ea typeface="+mn-ea"/>
                <a:cs typeface="+mn-cs"/>
              </a:rPr>
              <a:t> 2025</a:t>
            </a:r>
          </a:p>
        </p:txBody>
      </p:sp>
    </p:spTree>
    <p:extLst>
      <p:ext uri="{BB962C8B-B14F-4D97-AF65-F5344CB8AC3E}">
        <p14:creationId xmlns:p14="http://schemas.microsoft.com/office/powerpoint/2010/main" val="23033740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DF1D7E-4498-5BFC-1945-1C982823B853}"/>
              </a:ext>
            </a:extLst>
          </p:cNvPr>
          <p:cNvPicPr>
            <a:picLocks noChangeAspect="1"/>
          </p:cNvPicPr>
          <p:nvPr/>
        </p:nvPicPr>
        <p:blipFill>
          <a:blip r:embed="rId2"/>
          <a:stretch>
            <a:fillRect/>
          </a:stretch>
        </p:blipFill>
        <p:spPr>
          <a:xfrm>
            <a:off x="2649528" y="77118"/>
            <a:ext cx="7055213" cy="2861061"/>
          </a:xfrm>
          <a:prstGeom prst="rect">
            <a:avLst/>
          </a:prstGeom>
        </p:spPr>
      </p:pic>
      <p:pic>
        <p:nvPicPr>
          <p:cNvPr id="5" name="Picture 4">
            <a:extLst>
              <a:ext uri="{FF2B5EF4-FFF2-40B4-BE49-F238E27FC236}">
                <a16:creationId xmlns:a16="http://schemas.microsoft.com/office/drawing/2014/main" id="{8BAEBDA0-CC1C-B8BB-E669-370FAA9971E4}"/>
              </a:ext>
            </a:extLst>
          </p:cNvPr>
          <p:cNvPicPr>
            <a:picLocks noChangeAspect="1"/>
          </p:cNvPicPr>
          <p:nvPr/>
        </p:nvPicPr>
        <p:blipFill>
          <a:blip r:embed="rId3"/>
          <a:stretch>
            <a:fillRect/>
          </a:stretch>
        </p:blipFill>
        <p:spPr>
          <a:xfrm>
            <a:off x="2649528" y="2938179"/>
            <a:ext cx="7055213" cy="3113306"/>
          </a:xfrm>
          <a:prstGeom prst="rect">
            <a:avLst/>
          </a:prstGeom>
        </p:spPr>
      </p:pic>
      <p:sp>
        <p:nvSpPr>
          <p:cNvPr id="6" name="TextBox 5">
            <a:extLst>
              <a:ext uri="{FF2B5EF4-FFF2-40B4-BE49-F238E27FC236}">
                <a16:creationId xmlns:a16="http://schemas.microsoft.com/office/drawing/2014/main" id="{3B91413D-7100-F23E-A35D-DE61BADB3500}"/>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545195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13E68D-F36C-C6E6-16F4-64E7BEDA140A}"/>
              </a:ext>
            </a:extLst>
          </p:cNvPr>
          <p:cNvPicPr>
            <a:picLocks noChangeAspect="1"/>
          </p:cNvPicPr>
          <p:nvPr/>
        </p:nvPicPr>
        <p:blipFill>
          <a:blip r:embed="rId2"/>
          <a:stretch>
            <a:fillRect/>
          </a:stretch>
        </p:blipFill>
        <p:spPr>
          <a:xfrm>
            <a:off x="3641191" y="392329"/>
            <a:ext cx="6308352" cy="1243720"/>
          </a:xfrm>
          <a:prstGeom prst="rect">
            <a:avLst/>
          </a:prstGeom>
        </p:spPr>
      </p:pic>
      <p:pic>
        <p:nvPicPr>
          <p:cNvPr id="5" name="Picture 4">
            <a:extLst>
              <a:ext uri="{FF2B5EF4-FFF2-40B4-BE49-F238E27FC236}">
                <a16:creationId xmlns:a16="http://schemas.microsoft.com/office/drawing/2014/main" id="{CC4FC1E1-55BF-3B38-1F40-A2E535E8DC33}"/>
              </a:ext>
            </a:extLst>
          </p:cNvPr>
          <p:cNvPicPr>
            <a:picLocks noChangeAspect="1"/>
          </p:cNvPicPr>
          <p:nvPr/>
        </p:nvPicPr>
        <p:blipFill>
          <a:blip r:embed="rId3"/>
          <a:stretch>
            <a:fillRect/>
          </a:stretch>
        </p:blipFill>
        <p:spPr>
          <a:xfrm>
            <a:off x="3641191" y="1636049"/>
            <a:ext cx="6214658" cy="3529622"/>
          </a:xfrm>
          <a:prstGeom prst="rect">
            <a:avLst/>
          </a:prstGeom>
        </p:spPr>
      </p:pic>
      <p:sp>
        <p:nvSpPr>
          <p:cNvPr id="6" name="TextBox 5">
            <a:extLst>
              <a:ext uri="{FF2B5EF4-FFF2-40B4-BE49-F238E27FC236}">
                <a16:creationId xmlns:a16="http://schemas.microsoft.com/office/drawing/2014/main" id="{E1C968C4-477B-3FD0-A419-1902A5726563}"/>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469967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629C-3AAC-FDEE-E868-F14C3ABEEA72}"/>
              </a:ext>
            </a:extLst>
          </p:cNvPr>
          <p:cNvSpPr>
            <a:spLocks noGrp="1"/>
          </p:cNvSpPr>
          <p:nvPr>
            <p:ph type="title" idx="4294967295"/>
          </p:nvPr>
        </p:nvSpPr>
        <p:spPr>
          <a:xfrm>
            <a:off x="450671" y="571500"/>
            <a:ext cx="11741330" cy="1119188"/>
          </a:xfrm>
          <a:prstGeom prst="rect">
            <a:avLst/>
          </a:prstGeom>
        </p:spPr>
        <p:txBody>
          <a:bodyPr lIns="91440" tIns="45720" rIns="91440" bIns="45720" anchor="ctr" anchorCtr="0">
            <a:noAutofit/>
          </a:bodyPr>
          <a:lstStyle/>
          <a:p>
            <a:r>
              <a:rPr lang="en-GB" sz="4500">
                <a:latin typeface="Roobert-Medium" panose="00000600000000000000" charset="0"/>
                <a:ea typeface="Open Sans Light"/>
                <a:cs typeface="Open Sans Light"/>
              </a:rPr>
              <a:t>Summarize Spoken Text (Listening and Writing)</a:t>
            </a:r>
            <a:endParaRPr lang="en-US" sz="4500">
              <a:latin typeface="Roobert-Medium" panose="00000600000000000000" charset="0"/>
            </a:endParaRPr>
          </a:p>
        </p:txBody>
      </p:sp>
      <p:sp>
        <p:nvSpPr>
          <p:cNvPr id="4" name="Slide Number Placeholder 3">
            <a:extLst>
              <a:ext uri="{FF2B5EF4-FFF2-40B4-BE49-F238E27FC236}">
                <a16:creationId xmlns:a16="http://schemas.microsoft.com/office/drawing/2014/main" id="{32A447BB-A269-D33A-11B1-C36F868A9653}"/>
              </a:ext>
            </a:extLst>
          </p:cNvPr>
          <p:cNvSpPr>
            <a:spLocks noGrp="1"/>
          </p:cNvSpPr>
          <p:nvPr>
            <p:ph type="sldNum" sz="quarter" idx="4294967295"/>
          </p:nvPr>
        </p:nvSpPr>
        <p:spPr>
          <a:xfrm>
            <a:off x="9448800" y="6488113"/>
            <a:ext cx="2743200" cy="365125"/>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EEAC2BAD-9516-2B47-9900-7FC05ED2F002}" type="slidenum">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12</a:t>
            </a:fld>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
        <p:nvSpPr>
          <p:cNvPr id="8" name="Content Placeholder 2">
            <a:extLst>
              <a:ext uri="{FF2B5EF4-FFF2-40B4-BE49-F238E27FC236}">
                <a16:creationId xmlns:a16="http://schemas.microsoft.com/office/drawing/2014/main" id="{0DF5777B-7D5D-69D6-7064-6FBE2334BF51}"/>
              </a:ext>
            </a:extLst>
          </p:cNvPr>
          <p:cNvSpPr txBox="1">
            <a:spLocks/>
          </p:cNvSpPr>
          <p:nvPr/>
        </p:nvSpPr>
        <p:spPr>
          <a:xfrm>
            <a:off x="6841655" y="2022842"/>
            <a:ext cx="5114445" cy="4461794"/>
          </a:xfrm>
          <a:prstGeom prst="rect">
            <a:avLst/>
          </a:prstGeom>
        </p:spPr>
        <p:txBody>
          <a:bodyPr lIns="91440" tIns="45720" rIns="91440" bIns="45720" anchor="t"/>
          <a:lstStyle>
            <a:lvl1pPr marL="0" indent="0" algn="l" rtl="0" eaLnBrk="0" fontAlgn="base" hangingPunct="0">
              <a:lnSpc>
                <a:spcPct val="90000"/>
              </a:lnSpc>
              <a:spcBef>
                <a:spcPts val="10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l" rtl="0" eaLnBrk="0" fontAlgn="base" hangingPunct="0">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lgn="l" rtl="0" eaLnBrk="0" fontAlgn="base" hangingPunct="0">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lgn="l" rtl="0" eaLnBrk="0" fontAlgn="base" hangingPunct="0">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lgn="l" rtl="0" eaLnBrk="0" fontAlgn="base" hangingPunct="0">
              <a:lnSpc>
                <a:spcPct val="90000"/>
              </a:lnSpc>
              <a:spcBef>
                <a:spcPts val="500"/>
              </a:spcBef>
              <a:spcAft>
                <a:spcPct val="0"/>
              </a:spcAft>
              <a:buFontTx/>
              <a:buNone/>
              <a:defRPr sz="16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rPr>
              <a:t>Test takers listen to an audio recording and write a 50-70 word summary.</a:t>
            </a: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rPr>
              <a:t>Audio recordings are 60-90 seconds in duration. </a:t>
            </a: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rPr>
              <a:t>Scored on form, content, grammar, and vocabulary, and spelling.</a:t>
            </a: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a:p>
            <a:pPr marL="285750" marR="0" lvl="0" indent="-285750" algn="l" defTabSz="914400" rtl="0" eaLnBrk="0" fontAlgn="base" latinLnBrk="0" hangingPunct="0">
              <a:lnSpc>
                <a:spcPct val="90000"/>
              </a:lnSpc>
              <a:spcBef>
                <a:spcPts val="1000"/>
              </a:spcBef>
              <a:spcAft>
                <a:spcPct val="0"/>
              </a:spcAft>
              <a:buClrTx/>
              <a:buSzTx/>
              <a:buFont typeface="Arial,Sans-Serif"/>
              <a:buChar char="•"/>
              <a:tabLst/>
              <a:defRPr/>
            </a:pPr>
            <a:r>
              <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rPr>
              <a:t>This item type is designed to assess test takers' ability to understand spoken information and communicate the gist of what was said clearly and concisely in writing, using correct grammar and appropriate vocabulary. </a:t>
            </a:r>
          </a:p>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r>
              <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rPr>
              <a:t>There is one of these items in the test.</a:t>
            </a:r>
          </a:p>
          <a:p>
            <a:pPr marL="285750" marR="0" lvl="0" indent="-285750" algn="l" defTabSz="914400" rtl="0" eaLnBrk="0" fontAlgn="base" latinLnBrk="0" hangingPunct="0">
              <a:lnSpc>
                <a:spcPct val="90000"/>
              </a:lnSpc>
              <a:spcBef>
                <a:spcPts val="1000"/>
              </a:spcBef>
              <a:spcAft>
                <a:spcPct val="0"/>
              </a:spcAft>
              <a:buClrTx/>
              <a:buSzTx/>
              <a:buFont typeface="Arial,Sans-Serif"/>
              <a:buChar char="•"/>
              <a:tabLst/>
              <a:defRPr/>
            </a:pP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a:cs typeface="Open Sans Light"/>
            </a:endParaRPr>
          </a:p>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a:p>
            <a:pPr marL="285750" marR="0" lvl="0" indent="-285750" algn="l" defTabSz="914400" rtl="0" eaLnBrk="0" fontAlgn="base" latinLnBrk="0" hangingPunct="0">
              <a:lnSpc>
                <a:spcPct val="90000"/>
              </a:lnSpc>
              <a:spcBef>
                <a:spcPts val="1000"/>
              </a:spcBef>
              <a:spcAft>
                <a:spcPct val="0"/>
              </a:spcAft>
              <a:buClrTx/>
              <a:buSzTx/>
              <a:buFont typeface="Arial"/>
              <a:buChar char="•"/>
              <a:tabLst/>
              <a:defRPr/>
            </a:pP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a:p>
            <a:pPr marL="0" marR="0" lvl="0" indent="0" algn="l" defTabSz="914400" rtl="0" eaLnBrk="0" fontAlgn="base" latinLnBrk="0" hangingPunct="0">
              <a:lnSpc>
                <a:spcPct val="90000"/>
              </a:lnSpc>
              <a:spcBef>
                <a:spcPts val="1000"/>
              </a:spcBef>
              <a:spcAft>
                <a:spcPct val="0"/>
              </a:spcAft>
              <a:buClrTx/>
              <a:buSzTx/>
              <a:buFontTx/>
              <a:buNone/>
              <a:tabLst/>
              <a:defRPr/>
            </a:pPr>
            <a:endParaRPr kumimoji="0" lang="en-GB" sz="1600" b="0" i="0" u="none" strike="noStrike" kern="1200" cap="none" spc="0" normalizeH="0" baseline="0" noProof="0">
              <a:ln>
                <a:noFill/>
              </a:ln>
              <a:solidFill>
                <a:srgbClr val="000000"/>
              </a:solidFill>
              <a:effectLst/>
              <a:uLnTx/>
              <a:uFillTx/>
              <a:latin typeface="Roobert-Regular" panose="020B0604020202020204" charset="0"/>
              <a:ea typeface="Open Sans Light" panose="020B0306030504020204" pitchFamily="34" charset="0"/>
              <a:cs typeface="Open Sans Light" panose="020B0306030504020204" pitchFamily="34" charset="0"/>
            </a:endParaRPr>
          </a:p>
        </p:txBody>
      </p:sp>
      <p:pic>
        <p:nvPicPr>
          <p:cNvPr id="3" name="Online Media 2" title="PTE Academic - Listening: Summarize Spoken Text">
            <a:hlinkClick r:id="" action="ppaction://media"/>
            <a:extLst>
              <a:ext uri="{FF2B5EF4-FFF2-40B4-BE49-F238E27FC236}">
                <a16:creationId xmlns:a16="http://schemas.microsoft.com/office/drawing/2014/main" id="{EDE7BD1B-1BCC-D78D-0308-EA2D9B936BF1}"/>
              </a:ext>
            </a:extLst>
          </p:cNvPr>
          <p:cNvPicPr>
            <a:picLocks noRot="1" noChangeAspect="1"/>
          </p:cNvPicPr>
          <p:nvPr>
            <a:videoFile r:link="rId1"/>
          </p:nvPr>
        </p:nvPicPr>
        <p:blipFill>
          <a:blip r:embed="rId4"/>
          <a:stretch>
            <a:fillRect/>
          </a:stretch>
        </p:blipFill>
        <p:spPr>
          <a:xfrm>
            <a:off x="450670" y="2022894"/>
            <a:ext cx="6392444" cy="3617344"/>
          </a:xfrm>
          <a:prstGeom prst="rect">
            <a:avLst/>
          </a:prstGeom>
        </p:spPr>
      </p:pic>
      <p:sp>
        <p:nvSpPr>
          <p:cNvPr id="5" name="TextBox 4">
            <a:extLst>
              <a:ext uri="{FF2B5EF4-FFF2-40B4-BE49-F238E27FC236}">
                <a16:creationId xmlns:a16="http://schemas.microsoft.com/office/drawing/2014/main" id="{E0F23B31-A5F4-02D8-8B94-092DE6CACBC0}"/>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EF9F79D3-D6D7-ABFA-7950-452A1ACB257A}"/>
              </a:ext>
            </a:extLst>
          </p:cNvPr>
          <p:cNvSpPr txBox="1"/>
          <p:nvPr/>
        </p:nvSpPr>
        <p:spPr>
          <a:xfrm>
            <a:off x="9398877" y="138653"/>
            <a:ext cx="1893841" cy="523220"/>
          </a:xfrm>
          <a:prstGeom prst="rect">
            <a:avLst/>
          </a:prstGeom>
          <a:noFill/>
        </p:spPr>
        <p:txBody>
          <a:bodyPr wrap="square" rtlCol="0">
            <a:spAutoFit/>
          </a:bodyPr>
          <a:lstStyle/>
          <a:p>
            <a:r>
              <a:rPr lang="en-GB" sz="2800" b="1" dirty="0"/>
              <a:t>TASK 3</a:t>
            </a:r>
          </a:p>
        </p:txBody>
      </p:sp>
    </p:spTree>
    <p:extLst>
      <p:ext uri="{BB962C8B-B14F-4D97-AF65-F5344CB8AC3E}">
        <p14:creationId xmlns:p14="http://schemas.microsoft.com/office/powerpoint/2010/main" val="3236822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629C-3AAC-FDEE-E868-F14C3ABEEA72}"/>
              </a:ext>
            </a:extLst>
          </p:cNvPr>
          <p:cNvSpPr>
            <a:spLocks noGrp="1"/>
          </p:cNvSpPr>
          <p:nvPr>
            <p:ph type="title" idx="4294967295"/>
          </p:nvPr>
        </p:nvSpPr>
        <p:spPr>
          <a:xfrm>
            <a:off x="319499" y="571500"/>
            <a:ext cx="11872501" cy="1119188"/>
          </a:xfrm>
          <a:prstGeom prst="rect">
            <a:avLst/>
          </a:prstGeom>
        </p:spPr>
        <p:txBody>
          <a:bodyPr lIns="91440" tIns="45720" rIns="91440" bIns="45720" anchor="ctr" anchorCtr="0">
            <a:normAutofit/>
          </a:bodyPr>
          <a:lstStyle/>
          <a:p>
            <a:r>
              <a:rPr lang="en-GB" sz="4500">
                <a:latin typeface="Roobert-Medium" panose="00000600000000000000" charset="0"/>
                <a:ea typeface="Open Sans Light"/>
                <a:cs typeface="Open Sans Light"/>
              </a:rPr>
              <a:t>Dictation (Listening and Writing)</a:t>
            </a:r>
          </a:p>
        </p:txBody>
      </p:sp>
      <p:sp>
        <p:nvSpPr>
          <p:cNvPr id="3" name="Content Placeholder 2">
            <a:extLst>
              <a:ext uri="{FF2B5EF4-FFF2-40B4-BE49-F238E27FC236}">
                <a16:creationId xmlns:a16="http://schemas.microsoft.com/office/drawing/2014/main" id="{332153D3-F33A-8F1A-D46A-8ADCC72BE7CF}"/>
              </a:ext>
            </a:extLst>
          </p:cNvPr>
          <p:cNvSpPr>
            <a:spLocks noGrp="1"/>
          </p:cNvSpPr>
          <p:nvPr>
            <p:ph sz="quarter" idx="4294967295"/>
          </p:nvPr>
        </p:nvSpPr>
        <p:spPr>
          <a:xfrm>
            <a:off x="7077075" y="2198688"/>
            <a:ext cx="5114925" cy="4127500"/>
          </a:xfrm>
          <a:prstGeom prst="rect">
            <a:avLst/>
          </a:prstGeom>
        </p:spPr>
        <p:txBody>
          <a:bodyPr lIns="91440" tIns="45720" rIns="91440" bIns="45720" anchor="t"/>
          <a:lstStyle/>
          <a:p>
            <a:pPr marL="285750" indent="-285750">
              <a:buFont typeface="Arial"/>
              <a:buChar char="•"/>
            </a:pPr>
            <a:r>
              <a:rPr lang="en-GB" sz="1600">
                <a:latin typeface="Roobert-Regular" panose="020B0604020202020204" charset="0"/>
                <a:ea typeface="Open Sans Light"/>
                <a:cs typeface="Open Sans Light"/>
              </a:rPr>
              <a:t>Test takers hear an audio recording of a sentence. They type the entire sentence exactly as they hear it. </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The audio recording is only played once.</a:t>
            </a:r>
          </a:p>
          <a:p>
            <a:pPr marL="285750" indent="-285750">
              <a:buFont typeface="Arial"/>
              <a:buChar char="•"/>
            </a:pPr>
            <a:r>
              <a:rPr lang="en-GB" sz="1600">
                <a:latin typeface="Roobert-Regular" panose="020B0604020202020204" charset="0"/>
                <a:ea typeface="Open Sans Light"/>
                <a:cs typeface="Open Sans Light"/>
              </a:rPr>
              <a:t>Audio recordings can be 3-5 seconds in duration.</a:t>
            </a:r>
          </a:p>
          <a:p>
            <a:pPr marL="285750" indent="-285750">
              <a:buFont typeface="Arial"/>
              <a:buChar char="•"/>
            </a:pPr>
            <a:r>
              <a:rPr lang="en-GB" sz="1600">
                <a:latin typeface="Roobert-Regular" panose="020B0604020202020204" charset="0"/>
                <a:ea typeface="Open Sans Light"/>
                <a:cs typeface="Open Sans Light"/>
              </a:rPr>
              <a:t>This item type is designed to assess test takers' ability to understand spoken communication and reproduce the exact words in written text, with correct spelling.</a:t>
            </a:r>
          </a:p>
          <a:p>
            <a:pPr marL="285750" indent="-285750">
              <a:buFont typeface="Arial"/>
              <a:buChar char="•"/>
            </a:pPr>
            <a:r>
              <a:rPr lang="en-GB" sz="1600">
                <a:latin typeface="Roobert-Regular" panose="020B0604020202020204" charset="0"/>
              </a:rPr>
              <a:t>There are three of these items in the test.</a:t>
            </a:r>
          </a:p>
          <a:p>
            <a:pPr marL="285750" indent="-285750">
              <a:buFont typeface="Arial"/>
              <a:buChar char="•"/>
            </a:pPr>
            <a:endParaRPr lang="en-GB" sz="1600">
              <a:latin typeface="Roobert-Regular" panose="020B0604020202020204" charset="0"/>
            </a:endParaRPr>
          </a:p>
        </p:txBody>
      </p:sp>
      <p:sp>
        <p:nvSpPr>
          <p:cNvPr id="4" name="Slide Number Placeholder 3">
            <a:extLst>
              <a:ext uri="{FF2B5EF4-FFF2-40B4-BE49-F238E27FC236}">
                <a16:creationId xmlns:a16="http://schemas.microsoft.com/office/drawing/2014/main" id="{32A447BB-A269-D33A-11B1-C36F868A9653}"/>
              </a:ext>
            </a:extLst>
          </p:cNvPr>
          <p:cNvSpPr>
            <a:spLocks noGrp="1"/>
          </p:cNvSpPr>
          <p:nvPr>
            <p:ph type="sldNum" sz="quarter" idx="4294967295"/>
          </p:nvPr>
        </p:nvSpPr>
        <p:spPr>
          <a:xfrm>
            <a:off x="9448800" y="6488113"/>
            <a:ext cx="2743200" cy="365125"/>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EEAC2BAD-9516-2B47-9900-7FC05ED2F002}" type="slidenum">
              <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13</a:t>
            </a:fld>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pic>
        <p:nvPicPr>
          <p:cNvPr id="6" name="Online Media 5" title="PTE Academic - Listening: Write from Dictation">
            <a:hlinkClick r:id="" action="ppaction://media"/>
            <a:extLst>
              <a:ext uri="{FF2B5EF4-FFF2-40B4-BE49-F238E27FC236}">
                <a16:creationId xmlns:a16="http://schemas.microsoft.com/office/drawing/2014/main" id="{D912D3A3-4402-93DB-6219-0FDE9BCBBDF6}"/>
              </a:ext>
            </a:extLst>
          </p:cNvPr>
          <p:cNvPicPr>
            <a:picLocks noRot="1" noChangeAspect="1"/>
          </p:cNvPicPr>
          <p:nvPr>
            <a:videoFile r:link="rId1"/>
          </p:nvPr>
        </p:nvPicPr>
        <p:blipFill>
          <a:blip r:embed="rId4"/>
          <a:stretch>
            <a:fillRect/>
          </a:stretch>
        </p:blipFill>
        <p:spPr>
          <a:xfrm>
            <a:off x="319499" y="2200393"/>
            <a:ext cx="6403094" cy="3614326"/>
          </a:xfrm>
          <a:prstGeom prst="rect">
            <a:avLst/>
          </a:prstGeom>
        </p:spPr>
      </p:pic>
      <p:sp>
        <p:nvSpPr>
          <p:cNvPr id="5" name="TextBox 4">
            <a:extLst>
              <a:ext uri="{FF2B5EF4-FFF2-40B4-BE49-F238E27FC236}">
                <a16:creationId xmlns:a16="http://schemas.microsoft.com/office/drawing/2014/main" id="{052628DA-DCEE-5927-01B4-F133B2C9EE93}"/>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7" name="TextBox 6">
            <a:extLst>
              <a:ext uri="{FF2B5EF4-FFF2-40B4-BE49-F238E27FC236}">
                <a16:creationId xmlns:a16="http://schemas.microsoft.com/office/drawing/2014/main" id="{D8B01924-2BE2-38AE-4271-51E713F61964}"/>
              </a:ext>
            </a:extLst>
          </p:cNvPr>
          <p:cNvSpPr txBox="1"/>
          <p:nvPr/>
        </p:nvSpPr>
        <p:spPr>
          <a:xfrm>
            <a:off x="9873479" y="228928"/>
            <a:ext cx="1893841" cy="523220"/>
          </a:xfrm>
          <a:prstGeom prst="rect">
            <a:avLst/>
          </a:prstGeom>
          <a:noFill/>
        </p:spPr>
        <p:txBody>
          <a:bodyPr wrap="square" rtlCol="0">
            <a:spAutoFit/>
          </a:bodyPr>
          <a:lstStyle/>
          <a:p>
            <a:r>
              <a:rPr lang="en-GB" sz="2800" b="1" dirty="0"/>
              <a:t>TASK 4</a:t>
            </a:r>
          </a:p>
        </p:txBody>
      </p:sp>
    </p:spTree>
    <p:extLst>
      <p:ext uri="{BB962C8B-B14F-4D97-AF65-F5344CB8AC3E}">
        <p14:creationId xmlns:p14="http://schemas.microsoft.com/office/powerpoint/2010/main" val="328705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E1ED56D-28DB-8FA7-DD59-DDD638063B4E}"/>
              </a:ext>
            </a:extLst>
          </p:cNvPr>
          <p:cNvPicPr>
            <a:picLocks noChangeAspect="1"/>
          </p:cNvPicPr>
          <p:nvPr/>
        </p:nvPicPr>
        <p:blipFill>
          <a:blip r:embed="rId2"/>
          <a:stretch>
            <a:fillRect/>
          </a:stretch>
        </p:blipFill>
        <p:spPr>
          <a:xfrm>
            <a:off x="1470442" y="950266"/>
            <a:ext cx="4139247" cy="5532821"/>
          </a:xfrm>
          <a:prstGeom prst="rect">
            <a:avLst/>
          </a:prstGeom>
        </p:spPr>
      </p:pic>
      <p:pic>
        <p:nvPicPr>
          <p:cNvPr id="9" name="Picture 8">
            <a:extLst>
              <a:ext uri="{FF2B5EF4-FFF2-40B4-BE49-F238E27FC236}">
                <a16:creationId xmlns:a16="http://schemas.microsoft.com/office/drawing/2014/main" id="{6B266262-C78F-AE70-6FCC-960CD44B8752}"/>
              </a:ext>
            </a:extLst>
          </p:cNvPr>
          <p:cNvPicPr>
            <a:picLocks noChangeAspect="1"/>
          </p:cNvPicPr>
          <p:nvPr/>
        </p:nvPicPr>
        <p:blipFill>
          <a:blip r:embed="rId3"/>
          <a:stretch>
            <a:fillRect/>
          </a:stretch>
        </p:blipFill>
        <p:spPr>
          <a:xfrm>
            <a:off x="6615320" y="1636066"/>
            <a:ext cx="4027470" cy="4552466"/>
          </a:xfrm>
          <a:prstGeom prst="rect">
            <a:avLst/>
          </a:prstGeom>
        </p:spPr>
      </p:pic>
      <p:sp>
        <p:nvSpPr>
          <p:cNvPr id="11" name="TextBox 10">
            <a:extLst>
              <a:ext uri="{FF2B5EF4-FFF2-40B4-BE49-F238E27FC236}">
                <a16:creationId xmlns:a16="http://schemas.microsoft.com/office/drawing/2014/main" id="{5A7A440D-8C17-CF4B-12C2-7722C4C80050}"/>
              </a:ext>
            </a:extLst>
          </p:cNvPr>
          <p:cNvSpPr txBox="1"/>
          <p:nvPr/>
        </p:nvSpPr>
        <p:spPr>
          <a:xfrm>
            <a:off x="3904180" y="431515"/>
            <a:ext cx="2558265" cy="369332"/>
          </a:xfrm>
          <a:prstGeom prst="rect">
            <a:avLst/>
          </a:prstGeom>
          <a:noFill/>
        </p:spPr>
        <p:txBody>
          <a:bodyPr wrap="square" rtlCol="0">
            <a:spAutoFit/>
          </a:bodyPr>
          <a:lstStyle/>
          <a:p>
            <a:r>
              <a:rPr lang="en-GB" dirty="0"/>
              <a:t>IELTS</a:t>
            </a:r>
          </a:p>
        </p:txBody>
      </p:sp>
      <p:sp>
        <p:nvSpPr>
          <p:cNvPr id="12" name="TextBox 11">
            <a:extLst>
              <a:ext uri="{FF2B5EF4-FFF2-40B4-BE49-F238E27FC236}">
                <a16:creationId xmlns:a16="http://schemas.microsoft.com/office/drawing/2014/main" id="{B3342C59-4FBE-55F2-0A3F-C8D91FB38DE9}"/>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B243A81C-26FA-D519-4CC1-12427A237062}"/>
              </a:ext>
            </a:extLst>
          </p:cNvPr>
          <p:cNvSpPr txBox="1"/>
          <p:nvPr/>
        </p:nvSpPr>
        <p:spPr>
          <a:xfrm>
            <a:off x="9010435" y="172318"/>
            <a:ext cx="1893841" cy="523220"/>
          </a:xfrm>
          <a:prstGeom prst="rect">
            <a:avLst/>
          </a:prstGeom>
          <a:noFill/>
        </p:spPr>
        <p:txBody>
          <a:bodyPr wrap="square" rtlCol="0">
            <a:spAutoFit/>
          </a:bodyPr>
          <a:lstStyle/>
          <a:p>
            <a:r>
              <a:rPr lang="en-GB" sz="2800" b="1" dirty="0"/>
              <a:t>TASK 5</a:t>
            </a:r>
          </a:p>
        </p:txBody>
      </p:sp>
    </p:spTree>
    <p:extLst>
      <p:ext uri="{BB962C8B-B14F-4D97-AF65-F5344CB8AC3E}">
        <p14:creationId xmlns:p14="http://schemas.microsoft.com/office/powerpoint/2010/main" val="41701966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49E4CB-6A58-4C94-7C28-3188A4314637}"/>
              </a:ext>
            </a:extLst>
          </p:cNvPr>
          <p:cNvPicPr>
            <a:picLocks noChangeAspect="1"/>
          </p:cNvPicPr>
          <p:nvPr/>
        </p:nvPicPr>
        <p:blipFill>
          <a:blip r:embed="rId2"/>
          <a:stretch>
            <a:fillRect/>
          </a:stretch>
        </p:blipFill>
        <p:spPr>
          <a:xfrm>
            <a:off x="1448655" y="908526"/>
            <a:ext cx="9739902" cy="5472732"/>
          </a:xfrm>
          <a:prstGeom prst="rect">
            <a:avLst/>
          </a:prstGeom>
        </p:spPr>
      </p:pic>
      <p:sp>
        <p:nvSpPr>
          <p:cNvPr id="4" name="TextBox 3">
            <a:extLst>
              <a:ext uri="{FF2B5EF4-FFF2-40B4-BE49-F238E27FC236}">
                <a16:creationId xmlns:a16="http://schemas.microsoft.com/office/drawing/2014/main" id="{662C3029-3888-95E0-FA49-D49C50D837E4}"/>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CC80BB02-4163-6C91-30FD-641C60D8FF66}"/>
              </a:ext>
            </a:extLst>
          </p:cNvPr>
          <p:cNvSpPr txBox="1"/>
          <p:nvPr/>
        </p:nvSpPr>
        <p:spPr>
          <a:xfrm>
            <a:off x="1655064" y="1005840"/>
            <a:ext cx="5303520"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473634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F267F4-8085-D24D-9B51-8BA058A4F8BA}"/>
              </a:ext>
            </a:extLst>
          </p:cNvPr>
          <p:cNvPicPr>
            <a:picLocks noChangeAspect="1"/>
          </p:cNvPicPr>
          <p:nvPr/>
        </p:nvPicPr>
        <p:blipFill>
          <a:blip r:embed="rId2"/>
          <a:stretch>
            <a:fillRect/>
          </a:stretch>
        </p:blipFill>
        <p:spPr>
          <a:xfrm>
            <a:off x="4479534" y="195195"/>
            <a:ext cx="3945276" cy="6460903"/>
          </a:xfrm>
          <a:prstGeom prst="rect">
            <a:avLst/>
          </a:prstGeom>
        </p:spPr>
      </p:pic>
      <p:sp>
        <p:nvSpPr>
          <p:cNvPr id="4" name="TextBox 3">
            <a:extLst>
              <a:ext uri="{FF2B5EF4-FFF2-40B4-BE49-F238E27FC236}">
                <a16:creationId xmlns:a16="http://schemas.microsoft.com/office/drawing/2014/main" id="{E4FC002D-BF42-AF25-24BD-8916B838E0D2}"/>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E0BAD8E1-D058-0B8D-A4A4-1DB23AF50C4F}"/>
              </a:ext>
            </a:extLst>
          </p:cNvPr>
          <p:cNvSpPr txBox="1"/>
          <p:nvPr/>
        </p:nvSpPr>
        <p:spPr>
          <a:xfrm>
            <a:off x="4479534" y="4493131"/>
            <a:ext cx="2277882" cy="369332"/>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FEF8B75C-2BC5-5D26-AEC1-49C4675619D4}"/>
              </a:ext>
            </a:extLst>
          </p:cNvPr>
          <p:cNvSpPr txBox="1"/>
          <p:nvPr/>
        </p:nvSpPr>
        <p:spPr>
          <a:xfrm>
            <a:off x="4479534" y="2330165"/>
            <a:ext cx="2277882" cy="369332"/>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863FA34F-D589-E643-D38D-2DEB6C09C543}"/>
              </a:ext>
            </a:extLst>
          </p:cNvPr>
          <p:cNvSpPr txBox="1"/>
          <p:nvPr/>
        </p:nvSpPr>
        <p:spPr>
          <a:xfrm>
            <a:off x="4479534" y="111452"/>
            <a:ext cx="2277882"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23395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13B829-76F1-F2A7-290B-3356E3AC3D1D}"/>
              </a:ext>
            </a:extLst>
          </p:cNvPr>
          <p:cNvPicPr>
            <a:picLocks noChangeAspect="1"/>
          </p:cNvPicPr>
          <p:nvPr/>
        </p:nvPicPr>
        <p:blipFill>
          <a:blip r:embed="rId2"/>
          <a:stretch>
            <a:fillRect/>
          </a:stretch>
        </p:blipFill>
        <p:spPr>
          <a:xfrm>
            <a:off x="654993" y="1284133"/>
            <a:ext cx="5537869" cy="4244982"/>
          </a:xfrm>
          <a:prstGeom prst="rect">
            <a:avLst/>
          </a:prstGeom>
        </p:spPr>
      </p:pic>
      <p:pic>
        <p:nvPicPr>
          <p:cNvPr id="5" name="Picture 4">
            <a:extLst>
              <a:ext uri="{FF2B5EF4-FFF2-40B4-BE49-F238E27FC236}">
                <a16:creationId xmlns:a16="http://schemas.microsoft.com/office/drawing/2014/main" id="{0B7FC968-A582-098A-C094-56998E79B0BE}"/>
              </a:ext>
            </a:extLst>
          </p:cNvPr>
          <p:cNvPicPr>
            <a:picLocks noChangeAspect="1"/>
          </p:cNvPicPr>
          <p:nvPr/>
        </p:nvPicPr>
        <p:blipFill>
          <a:blip r:embed="rId3"/>
          <a:stretch>
            <a:fillRect/>
          </a:stretch>
        </p:blipFill>
        <p:spPr>
          <a:xfrm>
            <a:off x="6339154" y="1582555"/>
            <a:ext cx="5414481" cy="4016862"/>
          </a:xfrm>
          <a:prstGeom prst="rect">
            <a:avLst/>
          </a:prstGeom>
        </p:spPr>
      </p:pic>
      <p:pic>
        <p:nvPicPr>
          <p:cNvPr id="7" name="Picture 6">
            <a:extLst>
              <a:ext uri="{FF2B5EF4-FFF2-40B4-BE49-F238E27FC236}">
                <a16:creationId xmlns:a16="http://schemas.microsoft.com/office/drawing/2014/main" id="{9EDB46AD-EF28-2129-1851-2D339F17FB37}"/>
              </a:ext>
            </a:extLst>
          </p:cNvPr>
          <p:cNvPicPr>
            <a:picLocks noChangeAspect="1"/>
          </p:cNvPicPr>
          <p:nvPr/>
        </p:nvPicPr>
        <p:blipFill>
          <a:blip r:embed="rId4"/>
          <a:stretch>
            <a:fillRect/>
          </a:stretch>
        </p:blipFill>
        <p:spPr>
          <a:xfrm>
            <a:off x="1702384" y="4944234"/>
            <a:ext cx="2273417" cy="997001"/>
          </a:xfrm>
          <a:prstGeom prst="rect">
            <a:avLst/>
          </a:prstGeom>
        </p:spPr>
      </p:pic>
      <p:pic>
        <p:nvPicPr>
          <p:cNvPr id="9" name="Picture 8">
            <a:extLst>
              <a:ext uri="{FF2B5EF4-FFF2-40B4-BE49-F238E27FC236}">
                <a16:creationId xmlns:a16="http://schemas.microsoft.com/office/drawing/2014/main" id="{03A6EB9D-F819-CFF8-8789-A872EF7B7FD8}"/>
              </a:ext>
            </a:extLst>
          </p:cNvPr>
          <p:cNvPicPr>
            <a:picLocks noChangeAspect="1"/>
          </p:cNvPicPr>
          <p:nvPr/>
        </p:nvPicPr>
        <p:blipFill>
          <a:blip r:embed="rId5"/>
          <a:stretch>
            <a:fillRect/>
          </a:stretch>
        </p:blipFill>
        <p:spPr>
          <a:xfrm>
            <a:off x="7619550" y="4963285"/>
            <a:ext cx="2254366" cy="977950"/>
          </a:xfrm>
          <a:prstGeom prst="rect">
            <a:avLst/>
          </a:prstGeom>
        </p:spPr>
      </p:pic>
      <p:sp>
        <p:nvSpPr>
          <p:cNvPr id="10" name="TextBox 9">
            <a:extLst>
              <a:ext uri="{FF2B5EF4-FFF2-40B4-BE49-F238E27FC236}">
                <a16:creationId xmlns:a16="http://schemas.microsoft.com/office/drawing/2014/main" id="{90B62F14-C81C-4F98-FA3C-72BF9225CCDC}"/>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9F10CB5C-A612-5BCC-154F-9F425C6802D8}"/>
              </a:ext>
            </a:extLst>
          </p:cNvPr>
          <p:cNvSpPr txBox="1"/>
          <p:nvPr/>
        </p:nvSpPr>
        <p:spPr>
          <a:xfrm>
            <a:off x="9010435" y="172318"/>
            <a:ext cx="1893841" cy="523220"/>
          </a:xfrm>
          <a:prstGeom prst="rect">
            <a:avLst/>
          </a:prstGeom>
          <a:noFill/>
        </p:spPr>
        <p:txBody>
          <a:bodyPr wrap="square" rtlCol="0">
            <a:spAutoFit/>
          </a:bodyPr>
          <a:lstStyle/>
          <a:p>
            <a:r>
              <a:rPr lang="en-GB" sz="2800" b="1" dirty="0"/>
              <a:t>TASK 6</a:t>
            </a:r>
          </a:p>
        </p:txBody>
      </p:sp>
    </p:spTree>
    <p:extLst>
      <p:ext uri="{BB962C8B-B14F-4D97-AF65-F5344CB8AC3E}">
        <p14:creationId xmlns:p14="http://schemas.microsoft.com/office/powerpoint/2010/main" val="38504213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A9E216-DE26-E64D-D217-E988518AA175}"/>
              </a:ext>
            </a:extLst>
          </p:cNvPr>
          <p:cNvPicPr>
            <a:picLocks noChangeAspect="1"/>
          </p:cNvPicPr>
          <p:nvPr/>
        </p:nvPicPr>
        <p:blipFill>
          <a:blip r:embed="rId2"/>
          <a:stretch>
            <a:fillRect/>
          </a:stretch>
        </p:blipFill>
        <p:spPr>
          <a:xfrm>
            <a:off x="1890445" y="939908"/>
            <a:ext cx="8291245" cy="4907240"/>
          </a:xfrm>
          <a:prstGeom prst="rect">
            <a:avLst/>
          </a:prstGeom>
        </p:spPr>
      </p:pic>
      <p:sp>
        <p:nvSpPr>
          <p:cNvPr id="2" name="TextBox 1">
            <a:extLst>
              <a:ext uri="{FF2B5EF4-FFF2-40B4-BE49-F238E27FC236}">
                <a16:creationId xmlns:a16="http://schemas.microsoft.com/office/drawing/2014/main" id="{BE8E10DA-FC1A-8F41-57E3-78488E6DC4FD}"/>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558CA49C-A49A-E035-E7E3-1F79065B5727}"/>
              </a:ext>
            </a:extLst>
          </p:cNvPr>
          <p:cNvSpPr txBox="1"/>
          <p:nvPr/>
        </p:nvSpPr>
        <p:spPr>
          <a:xfrm>
            <a:off x="1890444" y="1133856"/>
            <a:ext cx="4629227" cy="389113"/>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350898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49285B-312B-017A-6C9C-7C02BB9C04AC}"/>
              </a:ext>
            </a:extLst>
          </p:cNvPr>
          <p:cNvPicPr>
            <a:picLocks noChangeAspect="1"/>
          </p:cNvPicPr>
          <p:nvPr/>
        </p:nvPicPr>
        <p:blipFill>
          <a:blip r:embed="rId2"/>
          <a:stretch>
            <a:fillRect/>
          </a:stretch>
        </p:blipFill>
        <p:spPr>
          <a:xfrm>
            <a:off x="4325420" y="171757"/>
            <a:ext cx="3863083" cy="6222511"/>
          </a:xfrm>
          <a:prstGeom prst="rect">
            <a:avLst/>
          </a:prstGeom>
        </p:spPr>
      </p:pic>
      <p:sp>
        <p:nvSpPr>
          <p:cNvPr id="4" name="TextBox 3">
            <a:extLst>
              <a:ext uri="{FF2B5EF4-FFF2-40B4-BE49-F238E27FC236}">
                <a16:creationId xmlns:a16="http://schemas.microsoft.com/office/drawing/2014/main" id="{F14E1561-7095-3002-01FB-BE23935E8C3B}"/>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23439125-BA39-F9A5-B95C-CB757CF1D1BF}"/>
              </a:ext>
            </a:extLst>
          </p:cNvPr>
          <p:cNvSpPr txBox="1"/>
          <p:nvPr/>
        </p:nvSpPr>
        <p:spPr>
          <a:xfrm>
            <a:off x="4325420" y="94400"/>
            <a:ext cx="2277882" cy="369332"/>
          </a:xfrm>
          <a:prstGeom prst="rect">
            <a:avLst/>
          </a:prstGeom>
          <a:solidFill>
            <a:schemeClr val="bg1"/>
          </a:solidFill>
        </p:spPr>
        <p:txBody>
          <a:bodyPr wrap="square" rtlCol="0">
            <a:spAutoFit/>
          </a:bodyPr>
          <a:lstStyle/>
          <a:p>
            <a:endParaRPr lang="en-GB" dirty="0"/>
          </a:p>
        </p:txBody>
      </p:sp>
      <p:sp>
        <p:nvSpPr>
          <p:cNvPr id="5" name="TextBox 4">
            <a:extLst>
              <a:ext uri="{FF2B5EF4-FFF2-40B4-BE49-F238E27FC236}">
                <a16:creationId xmlns:a16="http://schemas.microsoft.com/office/drawing/2014/main" id="{16AE7C24-E0D4-B312-FAC4-F01861291C73}"/>
              </a:ext>
            </a:extLst>
          </p:cNvPr>
          <p:cNvSpPr txBox="1"/>
          <p:nvPr/>
        </p:nvSpPr>
        <p:spPr>
          <a:xfrm>
            <a:off x="4325420" y="2205197"/>
            <a:ext cx="2277882" cy="369332"/>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3F13B3AA-F64E-B9E3-30BF-F2169002EC08}"/>
              </a:ext>
            </a:extLst>
          </p:cNvPr>
          <p:cNvSpPr txBox="1"/>
          <p:nvPr/>
        </p:nvSpPr>
        <p:spPr>
          <a:xfrm>
            <a:off x="4308466" y="4251642"/>
            <a:ext cx="2277882" cy="369332"/>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562238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FA69C4-8E8C-DB65-E0A9-FFBAA5D58191}"/>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3" name="TextBox 2">
            <a:extLst>
              <a:ext uri="{FF2B5EF4-FFF2-40B4-BE49-F238E27FC236}">
                <a16:creationId xmlns:a16="http://schemas.microsoft.com/office/drawing/2014/main" id="{8F4544DC-C5F5-B444-22A5-ABCD156602E7}"/>
              </a:ext>
            </a:extLst>
          </p:cNvPr>
          <p:cNvSpPr txBox="1"/>
          <p:nvPr/>
        </p:nvSpPr>
        <p:spPr>
          <a:xfrm>
            <a:off x="3421294" y="631813"/>
            <a:ext cx="4500081" cy="584775"/>
          </a:xfrm>
          <a:prstGeom prst="rect">
            <a:avLst/>
          </a:prstGeom>
          <a:noFill/>
        </p:spPr>
        <p:txBody>
          <a:bodyPr wrap="square" rtlCol="0">
            <a:spAutoFit/>
          </a:bodyPr>
          <a:lstStyle/>
          <a:p>
            <a:r>
              <a:rPr lang="en-GB" sz="3200" b="1" dirty="0"/>
              <a:t>What are the Challenges?</a:t>
            </a:r>
          </a:p>
        </p:txBody>
      </p:sp>
      <p:sp>
        <p:nvSpPr>
          <p:cNvPr id="5" name="TextBox 4">
            <a:extLst>
              <a:ext uri="{FF2B5EF4-FFF2-40B4-BE49-F238E27FC236}">
                <a16:creationId xmlns:a16="http://schemas.microsoft.com/office/drawing/2014/main" id="{8BD10133-E017-CE41-510C-EA0CD09B9B76}"/>
              </a:ext>
            </a:extLst>
          </p:cNvPr>
          <p:cNvSpPr txBox="1"/>
          <p:nvPr/>
        </p:nvSpPr>
        <p:spPr>
          <a:xfrm>
            <a:off x="1014984" y="1646356"/>
            <a:ext cx="9738360" cy="5078313"/>
          </a:xfrm>
          <a:prstGeom prst="rect">
            <a:avLst/>
          </a:prstGeom>
          <a:noFill/>
        </p:spPr>
        <p:txBody>
          <a:bodyPr wrap="square" rtlCol="0">
            <a:spAutoFit/>
          </a:bodyPr>
          <a:lstStyle/>
          <a:p>
            <a:pPr marL="285750" indent="-285750">
              <a:buFont typeface="Arial" panose="020B0604020202020204" pitchFamily="34" charset="0"/>
              <a:buChar char="•"/>
            </a:pPr>
            <a:r>
              <a:rPr lang="en-GB" dirty="0"/>
              <a:t>Access to open Access AI tools such as Chat GPT, Co-Pilot, allied to proliferation of Social media channels can pose threats to maintaining Assessment and Test Integrity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These technologies offer limitless language learning and practice opportunities for test takers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However, they may invalidate the true and accurate measurement test takers language proficiency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What are the most valuable writing skills for the 21</a:t>
            </a:r>
            <a:r>
              <a:rPr lang="en-GB" baseline="30000" dirty="0"/>
              <a:t>st</a:t>
            </a:r>
            <a:r>
              <a:rPr lang="en-GB" dirty="0"/>
              <a:t> century?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Are there specific problems/issues in the NATO context?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Specifically for NATO?</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 terms of size and scale, what are the options for Digital assessments?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How can Paper and Computer-based tests be equally comparable, valid and reliable?</a:t>
            </a:r>
          </a:p>
          <a:p>
            <a:pPr marL="285750" indent="-28575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5689519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97AEDBE-BE46-C767-692A-588CD2CBA728}"/>
              </a:ext>
            </a:extLst>
          </p:cNvPr>
          <p:cNvPicPr>
            <a:picLocks noChangeAspect="1"/>
          </p:cNvPicPr>
          <p:nvPr/>
        </p:nvPicPr>
        <p:blipFill>
          <a:blip r:embed="rId2"/>
          <a:stretch>
            <a:fillRect/>
          </a:stretch>
        </p:blipFill>
        <p:spPr>
          <a:xfrm>
            <a:off x="1385298" y="616127"/>
            <a:ext cx="9772437" cy="4592603"/>
          </a:xfrm>
          <a:prstGeom prst="rect">
            <a:avLst/>
          </a:prstGeom>
        </p:spPr>
      </p:pic>
      <p:sp>
        <p:nvSpPr>
          <p:cNvPr id="5" name="TextBox 4">
            <a:extLst>
              <a:ext uri="{FF2B5EF4-FFF2-40B4-BE49-F238E27FC236}">
                <a16:creationId xmlns:a16="http://schemas.microsoft.com/office/drawing/2014/main" id="{34DD093F-B7A9-F288-7A82-9D2084B4F075}"/>
              </a:ext>
            </a:extLst>
          </p:cNvPr>
          <p:cNvSpPr txBox="1"/>
          <p:nvPr/>
        </p:nvSpPr>
        <p:spPr>
          <a:xfrm>
            <a:off x="594187" y="5322686"/>
            <a:ext cx="11003623" cy="646331"/>
          </a:xfrm>
          <a:prstGeom prst="rect">
            <a:avLst/>
          </a:prstGeom>
          <a:noFill/>
        </p:spPr>
        <p:txBody>
          <a:bodyPr wrap="square">
            <a:spAutoFit/>
          </a:bodyPr>
          <a:lstStyle/>
          <a:p>
            <a:r>
              <a:rPr lang="en-GB" b="0" i="0" dirty="0">
                <a:solidFill>
                  <a:srgbClr val="333333"/>
                </a:solidFill>
                <a:effectLst/>
                <a:latin typeface="Open Sans" panose="020B0606030504020204" pitchFamily="34" charset="0"/>
              </a:rPr>
              <a:t>You have twenty minutes to answer the following question.  You can refer to the article as you write your essay.  You may not listen to the lecture again.</a:t>
            </a:r>
            <a:endParaRPr lang="en-GB" dirty="0"/>
          </a:p>
        </p:txBody>
      </p:sp>
      <p:sp>
        <p:nvSpPr>
          <p:cNvPr id="7" name="TextBox 6">
            <a:extLst>
              <a:ext uri="{FF2B5EF4-FFF2-40B4-BE49-F238E27FC236}">
                <a16:creationId xmlns:a16="http://schemas.microsoft.com/office/drawing/2014/main" id="{F7DBB33F-9EB7-6CEB-E6A9-00D992A48DC9}"/>
              </a:ext>
            </a:extLst>
          </p:cNvPr>
          <p:cNvSpPr txBox="1"/>
          <p:nvPr/>
        </p:nvSpPr>
        <p:spPr>
          <a:xfrm>
            <a:off x="493160" y="6082973"/>
            <a:ext cx="11568701" cy="646331"/>
          </a:xfrm>
          <a:prstGeom prst="rect">
            <a:avLst/>
          </a:prstGeom>
          <a:noFill/>
        </p:spPr>
        <p:txBody>
          <a:bodyPr wrap="square">
            <a:spAutoFit/>
          </a:bodyPr>
          <a:lstStyle/>
          <a:p>
            <a:r>
              <a:rPr lang="en-GB" b="1" i="0" dirty="0">
                <a:solidFill>
                  <a:srgbClr val="333333"/>
                </a:solidFill>
                <a:effectLst/>
                <a:latin typeface="Open Sans" panose="020B0606030504020204" pitchFamily="34" charset="0"/>
              </a:rPr>
              <a:t>Summarize the points made in the lecture, being sure to explain how they oppose specific points made in the reading passage.</a:t>
            </a:r>
            <a:endParaRPr lang="en-GB" dirty="0"/>
          </a:p>
        </p:txBody>
      </p:sp>
      <p:sp>
        <p:nvSpPr>
          <p:cNvPr id="9" name="TextBox 8">
            <a:extLst>
              <a:ext uri="{FF2B5EF4-FFF2-40B4-BE49-F238E27FC236}">
                <a16:creationId xmlns:a16="http://schemas.microsoft.com/office/drawing/2014/main" id="{C568C897-9EC8-A731-FFAD-E7439080202A}"/>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1A5E2AB6-8335-1DF4-F960-4E59A6151FBE}"/>
              </a:ext>
            </a:extLst>
          </p:cNvPr>
          <p:cNvSpPr txBox="1"/>
          <p:nvPr/>
        </p:nvSpPr>
        <p:spPr>
          <a:xfrm>
            <a:off x="9703969" y="185429"/>
            <a:ext cx="1893841" cy="523220"/>
          </a:xfrm>
          <a:prstGeom prst="rect">
            <a:avLst/>
          </a:prstGeom>
          <a:noFill/>
        </p:spPr>
        <p:txBody>
          <a:bodyPr wrap="square" rtlCol="0">
            <a:spAutoFit/>
          </a:bodyPr>
          <a:lstStyle/>
          <a:p>
            <a:r>
              <a:rPr lang="en-GB" sz="2800" b="1" dirty="0"/>
              <a:t>TASK 7</a:t>
            </a:r>
          </a:p>
        </p:txBody>
      </p:sp>
    </p:spTree>
    <p:extLst>
      <p:ext uri="{BB962C8B-B14F-4D97-AF65-F5344CB8AC3E}">
        <p14:creationId xmlns:p14="http://schemas.microsoft.com/office/powerpoint/2010/main" val="512084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C4320CA-9CA8-F200-96AB-FFBA81AC6FDC}"/>
              </a:ext>
            </a:extLst>
          </p:cNvPr>
          <p:cNvPicPr>
            <a:picLocks noChangeAspect="1"/>
          </p:cNvPicPr>
          <p:nvPr/>
        </p:nvPicPr>
        <p:blipFill>
          <a:blip r:embed="rId2"/>
          <a:stretch>
            <a:fillRect/>
          </a:stretch>
        </p:blipFill>
        <p:spPr>
          <a:xfrm>
            <a:off x="418808" y="742563"/>
            <a:ext cx="11354384" cy="2590933"/>
          </a:xfrm>
          <a:prstGeom prst="rect">
            <a:avLst/>
          </a:prstGeom>
        </p:spPr>
      </p:pic>
      <p:pic>
        <p:nvPicPr>
          <p:cNvPr id="5" name="Picture 4">
            <a:extLst>
              <a:ext uri="{FF2B5EF4-FFF2-40B4-BE49-F238E27FC236}">
                <a16:creationId xmlns:a16="http://schemas.microsoft.com/office/drawing/2014/main" id="{5443420F-F6E6-5EDC-0186-83420ED042FF}"/>
              </a:ext>
            </a:extLst>
          </p:cNvPr>
          <p:cNvPicPr>
            <a:picLocks noChangeAspect="1"/>
          </p:cNvPicPr>
          <p:nvPr/>
        </p:nvPicPr>
        <p:blipFill>
          <a:blip r:embed="rId3"/>
          <a:stretch>
            <a:fillRect/>
          </a:stretch>
        </p:blipFill>
        <p:spPr>
          <a:xfrm>
            <a:off x="551380" y="3822969"/>
            <a:ext cx="11074969" cy="2292468"/>
          </a:xfrm>
          <a:prstGeom prst="rect">
            <a:avLst/>
          </a:prstGeom>
        </p:spPr>
      </p:pic>
      <p:sp>
        <p:nvSpPr>
          <p:cNvPr id="6" name="TextBox 5">
            <a:extLst>
              <a:ext uri="{FF2B5EF4-FFF2-40B4-BE49-F238E27FC236}">
                <a16:creationId xmlns:a16="http://schemas.microsoft.com/office/drawing/2014/main" id="{353BEEE7-6ACC-8571-7605-55BC33652DDA}"/>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11075A98-871E-84CD-C8CC-A2F31754308D}"/>
              </a:ext>
            </a:extLst>
          </p:cNvPr>
          <p:cNvSpPr txBox="1"/>
          <p:nvPr/>
        </p:nvSpPr>
        <p:spPr>
          <a:xfrm>
            <a:off x="9010435" y="172318"/>
            <a:ext cx="1893841" cy="523220"/>
          </a:xfrm>
          <a:prstGeom prst="rect">
            <a:avLst/>
          </a:prstGeom>
          <a:noFill/>
        </p:spPr>
        <p:txBody>
          <a:bodyPr wrap="square" rtlCol="0">
            <a:spAutoFit/>
          </a:bodyPr>
          <a:lstStyle/>
          <a:p>
            <a:r>
              <a:rPr lang="en-GB" sz="2800" b="1" dirty="0"/>
              <a:t>TASK 8</a:t>
            </a:r>
          </a:p>
        </p:txBody>
      </p:sp>
    </p:spTree>
    <p:extLst>
      <p:ext uri="{BB962C8B-B14F-4D97-AF65-F5344CB8AC3E}">
        <p14:creationId xmlns:p14="http://schemas.microsoft.com/office/powerpoint/2010/main" val="2780586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9B6F492-5975-D931-F2C9-B9961EB882AA}"/>
              </a:ext>
            </a:extLst>
          </p:cNvPr>
          <p:cNvPicPr>
            <a:picLocks noChangeAspect="1"/>
          </p:cNvPicPr>
          <p:nvPr/>
        </p:nvPicPr>
        <p:blipFill>
          <a:blip r:embed="rId2"/>
          <a:stretch>
            <a:fillRect/>
          </a:stretch>
        </p:blipFill>
        <p:spPr>
          <a:xfrm>
            <a:off x="894561" y="1093089"/>
            <a:ext cx="10542131" cy="3721456"/>
          </a:xfrm>
          <a:prstGeom prst="rect">
            <a:avLst/>
          </a:prstGeom>
        </p:spPr>
      </p:pic>
      <p:sp>
        <p:nvSpPr>
          <p:cNvPr id="4" name="TextBox 3">
            <a:extLst>
              <a:ext uri="{FF2B5EF4-FFF2-40B4-BE49-F238E27FC236}">
                <a16:creationId xmlns:a16="http://schemas.microsoft.com/office/drawing/2014/main" id="{3E115A4E-9543-C818-2B64-D2DC3ACE3E18}"/>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A693D9EB-D65C-6F9D-47E3-C4CBF01BEAC2}"/>
              </a:ext>
            </a:extLst>
          </p:cNvPr>
          <p:cNvSpPr txBox="1"/>
          <p:nvPr/>
        </p:nvSpPr>
        <p:spPr>
          <a:xfrm>
            <a:off x="9010435" y="172318"/>
            <a:ext cx="1893841" cy="523220"/>
          </a:xfrm>
          <a:prstGeom prst="rect">
            <a:avLst/>
          </a:prstGeom>
          <a:noFill/>
        </p:spPr>
        <p:txBody>
          <a:bodyPr wrap="square" rtlCol="0">
            <a:spAutoFit/>
          </a:bodyPr>
          <a:lstStyle/>
          <a:p>
            <a:r>
              <a:rPr lang="en-GB" sz="2800" b="1" dirty="0"/>
              <a:t>TASK 8</a:t>
            </a:r>
          </a:p>
        </p:txBody>
      </p:sp>
      <p:pic>
        <p:nvPicPr>
          <p:cNvPr id="6" name="Picture 5">
            <a:extLst>
              <a:ext uri="{FF2B5EF4-FFF2-40B4-BE49-F238E27FC236}">
                <a16:creationId xmlns:a16="http://schemas.microsoft.com/office/drawing/2014/main" id="{B1789BFE-5D64-0A22-007D-4BC131EEC7F8}"/>
              </a:ext>
            </a:extLst>
          </p:cNvPr>
          <p:cNvPicPr>
            <a:picLocks noChangeAspect="1"/>
          </p:cNvPicPr>
          <p:nvPr/>
        </p:nvPicPr>
        <p:blipFill>
          <a:blip r:embed="rId3"/>
          <a:stretch>
            <a:fillRect/>
          </a:stretch>
        </p:blipFill>
        <p:spPr>
          <a:xfrm>
            <a:off x="894561" y="4814545"/>
            <a:ext cx="10897160" cy="977950"/>
          </a:xfrm>
          <a:prstGeom prst="rect">
            <a:avLst/>
          </a:prstGeom>
        </p:spPr>
      </p:pic>
    </p:spTree>
    <p:extLst>
      <p:ext uri="{BB962C8B-B14F-4D97-AF65-F5344CB8AC3E}">
        <p14:creationId xmlns:p14="http://schemas.microsoft.com/office/powerpoint/2010/main" val="3053902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B2B394-D0BE-7A73-0518-2FFE58687622}"/>
              </a:ext>
            </a:extLst>
          </p:cNvPr>
          <p:cNvPicPr>
            <a:picLocks noChangeAspect="1"/>
          </p:cNvPicPr>
          <p:nvPr/>
        </p:nvPicPr>
        <p:blipFill>
          <a:blip r:embed="rId2"/>
          <a:stretch>
            <a:fillRect/>
          </a:stretch>
        </p:blipFill>
        <p:spPr>
          <a:xfrm>
            <a:off x="1523765" y="923796"/>
            <a:ext cx="9144470" cy="5010407"/>
          </a:xfrm>
          <a:prstGeom prst="rect">
            <a:avLst/>
          </a:prstGeom>
        </p:spPr>
      </p:pic>
      <p:sp>
        <p:nvSpPr>
          <p:cNvPr id="5" name="TextBox 4">
            <a:extLst>
              <a:ext uri="{FF2B5EF4-FFF2-40B4-BE49-F238E27FC236}">
                <a16:creationId xmlns:a16="http://schemas.microsoft.com/office/drawing/2014/main" id="{D9DA0D2E-C928-F52C-B77F-643C5CE049EF}"/>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26D1EEEC-9268-2CBF-B69A-C9C2BFC080BF}"/>
              </a:ext>
            </a:extLst>
          </p:cNvPr>
          <p:cNvSpPr txBox="1"/>
          <p:nvPr/>
        </p:nvSpPr>
        <p:spPr>
          <a:xfrm>
            <a:off x="9010435" y="172318"/>
            <a:ext cx="1893841" cy="523220"/>
          </a:xfrm>
          <a:prstGeom prst="rect">
            <a:avLst/>
          </a:prstGeom>
          <a:noFill/>
        </p:spPr>
        <p:txBody>
          <a:bodyPr wrap="square" rtlCol="0">
            <a:spAutoFit/>
          </a:bodyPr>
          <a:lstStyle/>
          <a:p>
            <a:r>
              <a:rPr lang="en-GB" sz="2800" b="1" dirty="0"/>
              <a:t>TASK 9</a:t>
            </a:r>
          </a:p>
        </p:txBody>
      </p:sp>
    </p:spTree>
    <p:extLst>
      <p:ext uri="{BB962C8B-B14F-4D97-AF65-F5344CB8AC3E}">
        <p14:creationId xmlns:p14="http://schemas.microsoft.com/office/powerpoint/2010/main" val="23095248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75B84-628A-6F8A-A925-1CFCA664C92C}"/>
              </a:ext>
            </a:extLst>
          </p:cNvPr>
          <p:cNvPicPr>
            <a:picLocks noChangeAspect="1"/>
          </p:cNvPicPr>
          <p:nvPr/>
        </p:nvPicPr>
        <p:blipFill>
          <a:blip r:embed="rId2"/>
          <a:stretch>
            <a:fillRect/>
          </a:stretch>
        </p:blipFill>
        <p:spPr>
          <a:xfrm>
            <a:off x="1463437" y="1053978"/>
            <a:ext cx="9265126" cy="4750044"/>
          </a:xfrm>
          <a:prstGeom prst="rect">
            <a:avLst/>
          </a:prstGeom>
        </p:spPr>
      </p:pic>
      <p:sp>
        <p:nvSpPr>
          <p:cNvPr id="4" name="TextBox 3">
            <a:extLst>
              <a:ext uri="{FF2B5EF4-FFF2-40B4-BE49-F238E27FC236}">
                <a16:creationId xmlns:a16="http://schemas.microsoft.com/office/drawing/2014/main" id="{B1AB5031-47D6-655F-20C6-5558722D2C4C}"/>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33A3E115-4281-018D-4A24-B9783946EE61}"/>
              </a:ext>
            </a:extLst>
          </p:cNvPr>
          <p:cNvSpPr txBox="1"/>
          <p:nvPr/>
        </p:nvSpPr>
        <p:spPr>
          <a:xfrm>
            <a:off x="9010435" y="172318"/>
            <a:ext cx="1893841" cy="523220"/>
          </a:xfrm>
          <a:prstGeom prst="rect">
            <a:avLst/>
          </a:prstGeom>
          <a:noFill/>
        </p:spPr>
        <p:txBody>
          <a:bodyPr wrap="square" rtlCol="0">
            <a:spAutoFit/>
          </a:bodyPr>
          <a:lstStyle/>
          <a:p>
            <a:r>
              <a:rPr lang="en-GB" sz="2800" b="1" dirty="0"/>
              <a:t>TASK 10</a:t>
            </a:r>
          </a:p>
        </p:txBody>
      </p:sp>
    </p:spTree>
    <p:extLst>
      <p:ext uri="{BB962C8B-B14F-4D97-AF65-F5344CB8AC3E}">
        <p14:creationId xmlns:p14="http://schemas.microsoft.com/office/powerpoint/2010/main" val="3517741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ELPIP Writing score chart">
            <a:extLst>
              <a:ext uri="{FF2B5EF4-FFF2-40B4-BE49-F238E27FC236}">
                <a16:creationId xmlns:a16="http://schemas.microsoft.com/office/drawing/2014/main" id="{8EA2A921-86A2-F523-D991-23062B29F5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7344" y="91001"/>
            <a:ext cx="4977311"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A7F30A4-DCD8-0198-8DEB-2356F5955084}"/>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Tree>
    <p:extLst>
      <p:ext uri="{BB962C8B-B14F-4D97-AF65-F5344CB8AC3E}">
        <p14:creationId xmlns:p14="http://schemas.microsoft.com/office/powerpoint/2010/main" val="38322649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6EE11909-CD13-AA8A-69D5-8844305F47C4}"/>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CD1C52DA-5308-4E04-7C55-7DFC1E0E6C83}"/>
              </a:ext>
            </a:extLst>
          </p:cNvPr>
          <p:cNvSpPr txBox="1"/>
          <p:nvPr/>
        </p:nvSpPr>
        <p:spPr>
          <a:xfrm>
            <a:off x="9010435" y="172318"/>
            <a:ext cx="1893841" cy="523220"/>
          </a:xfrm>
          <a:prstGeom prst="rect">
            <a:avLst/>
          </a:prstGeom>
          <a:noFill/>
        </p:spPr>
        <p:txBody>
          <a:bodyPr wrap="square" rtlCol="0">
            <a:spAutoFit/>
          </a:bodyPr>
          <a:lstStyle/>
          <a:p>
            <a:r>
              <a:rPr lang="en-GB" sz="2800" b="1" dirty="0"/>
              <a:t>TASK 11</a:t>
            </a:r>
          </a:p>
        </p:txBody>
      </p:sp>
      <p:pic>
        <p:nvPicPr>
          <p:cNvPr id="13" name="Picture 12" descr="A screenshot of a test&#10;&#10;AI-generated content may be incorrect.">
            <a:extLst>
              <a:ext uri="{FF2B5EF4-FFF2-40B4-BE49-F238E27FC236}">
                <a16:creationId xmlns:a16="http://schemas.microsoft.com/office/drawing/2014/main" id="{5473A344-4BF1-DDBF-20BE-B6D6CF975AC2}"/>
              </a:ext>
            </a:extLst>
          </p:cNvPr>
          <p:cNvPicPr>
            <a:picLocks noChangeAspect="1"/>
          </p:cNvPicPr>
          <p:nvPr/>
        </p:nvPicPr>
        <p:blipFill>
          <a:blip r:embed="rId2">
            <a:extLst>
              <a:ext uri="{28A0092B-C50C-407E-A947-70E740481C1C}">
                <a14:useLocalDpi xmlns:a14="http://schemas.microsoft.com/office/drawing/2010/main" val="0"/>
              </a:ext>
            </a:extLst>
          </a:blip>
          <a:srcRect l="21926" t="14" r="21326" b="-1"/>
          <a:stretch>
            <a:fillRect/>
          </a:stretch>
        </p:blipFill>
        <p:spPr>
          <a:xfrm>
            <a:off x="1381874" y="695538"/>
            <a:ext cx="4289471" cy="5668390"/>
          </a:xfrm>
          <a:prstGeom prst="rect">
            <a:avLst/>
          </a:prstGeom>
        </p:spPr>
      </p:pic>
      <p:pic>
        <p:nvPicPr>
          <p:cNvPr id="15" name="Picture 14" descr="A screenshot of a computer&#10;&#10;AI-generated content may be incorrect.">
            <a:extLst>
              <a:ext uri="{FF2B5EF4-FFF2-40B4-BE49-F238E27FC236}">
                <a16:creationId xmlns:a16="http://schemas.microsoft.com/office/drawing/2014/main" id="{AC529A68-6C23-2B83-92F2-1D5132A03B97}"/>
              </a:ext>
            </a:extLst>
          </p:cNvPr>
          <p:cNvPicPr>
            <a:picLocks noChangeAspect="1"/>
          </p:cNvPicPr>
          <p:nvPr/>
        </p:nvPicPr>
        <p:blipFill>
          <a:blip r:embed="rId3">
            <a:extLst>
              <a:ext uri="{28A0092B-C50C-407E-A947-70E740481C1C}">
                <a14:useLocalDpi xmlns:a14="http://schemas.microsoft.com/office/drawing/2010/main" val="0"/>
              </a:ext>
            </a:extLst>
          </a:blip>
          <a:srcRect l="23053" t="4301" r="23854" b="7494"/>
          <a:stretch>
            <a:fillRect/>
          </a:stretch>
        </p:blipFill>
        <p:spPr>
          <a:xfrm>
            <a:off x="6793992" y="882295"/>
            <a:ext cx="4016134" cy="5014495"/>
          </a:xfrm>
          <a:prstGeom prst="rect">
            <a:avLst/>
          </a:prstGeom>
        </p:spPr>
      </p:pic>
    </p:spTree>
    <p:extLst>
      <p:ext uri="{BB962C8B-B14F-4D97-AF65-F5344CB8AC3E}">
        <p14:creationId xmlns:p14="http://schemas.microsoft.com/office/powerpoint/2010/main" val="3251628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F8491CD-353B-AE8B-1CAD-B692F8BA0DDC}"/>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11" name="TextBox 10">
            <a:extLst>
              <a:ext uri="{FF2B5EF4-FFF2-40B4-BE49-F238E27FC236}">
                <a16:creationId xmlns:a16="http://schemas.microsoft.com/office/drawing/2014/main" id="{E58E089C-6E82-9214-C4FF-99C719BF46AE}"/>
              </a:ext>
            </a:extLst>
          </p:cNvPr>
          <p:cNvSpPr txBox="1"/>
          <p:nvPr/>
        </p:nvSpPr>
        <p:spPr>
          <a:xfrm>
            <a:off x="9010435" y="172318"/>
            <a:ext cx="1893841" cy="523220"/>
          </a:xfrm>
          <a:prstGeom prst="rect">
            <a:avLst/>
          </a:prstGeom>
          <a:noFill/>
        </p:spPr>
        <p:txBody>
          <a:bodyPr wrap="square" rtlCol="0">
            <a:spAutoFit/>
          </a:bodyPr>
          <a:lstStyle/>
          <a:p>
            <a:r>
              <a:rPr lang="en-GB" sz="2800" b="1" dirty="0"/>
              <a:t>TASK 12</a:t>
            </a:r>
          </a:p>
        </p:txBody>
      </p:sp>
      <p:pic>
        <p:nvPicPr>
          <p:cNvPr id="15" name="Picture 14" descr="A screenshot of a computer&#10;&#10;AI-generated content may be incorrect.">
            <a:extLst>
              <a:ext uri="{FF2B5EF4-FFF2-40B4-BE49-F238E27FC236}">
                <a16:creationId xmlns:a16="http://schemas.microsoft.com/office/drawing/2014/main" id="{A5FCCABB-ECB7-BD86-5422-355905DBC776}"/>
              </a:ext>
            </a:extLst>
          </p:cNvPr>
          <p:cNvPicPr>
            <a:picLocks noChangeAspect="1"/>
          </p:cNvPicPr>
          <p:nvPr/>
        </p:nvPicPr>
        <p:blipFill>
          <a:blip r:embed="rId2">
            <a:extLst>
              <a:ext uri="{28A0092B-C50C-407E-A947-70E740481C1C}">
                <a14:useLocalDpi xmlns:a14="http://schemas.microsoft.com/office/drawing/2010/main" val="0"/>
              </a:ext>
            </a:extLst>
          </a:blip>
          <a:srcRect l="26350" t="4021" r="20288" b="63179"/>
          <a:stretch>
            <a:fillRect/>
          </a:stretch>
        </p:blipFill>
        <p:spPr>
          <a:xfrm>
            <a:off x="4160520" y="3283206"/>
            <a:ext cx="6464808" cy="2978170"/>
          </a:xfrm>
          <a:prstGeom prst="rect">
            <a:avLst/>
          </a:prstGeom>
        </p:spPr>
      </p:pic>
      <p:pic>
        <p:nvPicPr>
          <p:cNvPr id="17" name="Picture 16" descr="A screenshot of a computer&#10;&#10;AI-generated content may be incorrect.">
            <a:extLst>
              <a:ext uri="{FF2B5EF4-FFF2-40B4-BE49-F238E27FC236}">
                <a16:creationId xmlns:a16="http://schemas.microsoft.com/office/drawing/2014/main" id="{78C6EF2D-ED9E-3339-6858-ECE54BA899AD}"/>
              </a:ext>
            </a:extLst>
          </p:cNvPr>
          <p:cNvPicPr>
            <a:picLocks noChangeAspect="1"/>
          </p:cNvPicPr>
          <p:nvPr/>
        </p:nvPicPr>
        <p:blipFill>
          <a:blip r:embed="rId3">
            <a:extLst>
              <a:ext uri="{28A0092B-C50C-407E-A947-70E740481C1C}">
                <a14:useLocalDpi xmlns:a14="http://schemas.microsoft.com/office/drawing/2010/main" val="0"/>
              </a:ext>
            </a:extLst>
          </a:blip>
          <a:srcRect l="23319" t="4000" r="23685" b="66933"/>
          <a:stretch>
            <a:fillRect/>
          </a:stretch>
        </p:blipFill>
        <p:spPr>
          <a:xfrm>
            <a:off x="1287724" y="458281"/>
            <a:ext cx="6292652" cy="2586671"/>
          </a:xfrm>
          <a:prstGeom prst="rect">
            <a:avLst/>
          </a:prstGeom>
        </p:spPr>
      </p:pic>
    </p:spTree>
    <p:extLst>
      <p:ext uri="{BB962C8B-B14F-4D97-AF65-F5344CB8AC3E}">
        <p14:creationId xmlns:p14="http://schemas.microsoft.com/office/powerpoint/2010/main" val="2359866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C30907-F39A-8A4C-E7A5-E272A8CC18A1}"/>
              </a:ext>
            </a:extLst>
          </p:cNvPr>
          <p:cNvPicPr>
            <a:picLocks noChangeAspect="1"/>
          </p:cNvPicPr>
          <p:nvPr/>
        </p:nvPicPr>
        <p:blipFill>
          <a:blip r:embed="rId3"/>
          <a:stretch>
            <a:fillRect/>
          </a:stretch>
        </p:blipFill>
        <p:spPr>
          <a:xfrm>
            <a:off x="1283950" y="1207429"/>
            <a:ext cx="4311872" cy="4045158"/>
          </a:xfrm>
          <a:prstGeom prst="rect">
            <a:avLst/>
          </a:prstGeom>
        </p:spPr>
      </p:pic>
      <p:pic>
        <p:nvPicPr>
          <p:cNvPr id="5" name="Picture 4">
            <a:extLst>
              <a:ext uri="{FF2B5EF4-FFF2-40B4-BE49-F238E27FC236}">
                <a16:creationId xmlns:a16="http://schemas.microsoft.com/office/drawing/2014/main" id="{7CC902B0-A79E-57F7-9F59-190DAC7487F7}"/>
              </a:ext>
            </a:extLst>
          </p:cNvPr>
          <p:cNvPicPr>
            <a:picLocks noChangeAspect="1"/>
          </p:cNvPicPr>
          <p:nvPr/>
        </p:nvPicPr>
        <p:blipFill>
          <a:blip r:embed="rId4"/>
          <a:stretch>
            <a:fillRect/>
          </a:stretch>
        </p:blipFill>
        <p:spPr>
          <a:xfrm>
            <a:off x="5967034" y="921822"/>
            <a:ext cx="5847301" cy="4470069"/>
          </a:xfrm>
          <a:prstGeom prst="rect">
            <a:avLst/>
          </a:prstGeom>
        </p:spPr>
      </p:pic>
      <p:sp>
        <p:nvSpPr>
          <p:cNvPr id="2" name="TextBox 1">
            <a:extLst>
              <a:ext uri="{FF2B5EF4-FFF2-40B4-BE49-F238E27FC236}">
                <a16:creationId xmlns:a16="http://schemas.microsoft.com/office/drawing/2014/main" id="{C77210E7-0A94-BAB0-659E-941F78D8955E}"/>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3C88F019-53DC-857B-CFA7-8A646B93F64A}"/>
              </a:ext>
            </a:extLst>
          </p:cNvPr>
          <p:cNvSpPr txBox="1"/>
          <p:nvPr/>
        </p:nvSpPr>
        <p:spPr>
          <a:xfrm>
            <a:off x="1353312" y="921822"/>
            <a:ext cx="4242510" cy="2964378"/>
          </a:xfrm>
          <a:prstGeom prst="rect">
            <a:avLst/>
          </a:prstGeom>
          <a:solidFill>
            <a:schemeClr val="bg1"/>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8B9286C9-0D38-9402-00C2-CB48660E92CF}"/>
              </a:ext>
            </a:extLst>
          </p:cNvPr>
          <p:cNvSpPr txBox="1"/>
          <p:nvPr/>
        </p:nvSpPr>
        <p:spPr>
          <a:xfrm>
            <a:off x="3429000" y="3822192"/>
            <a:ext cx="2166822" cy="1357244"/>
          </a:xfrm>
          <a:prstGeom prst="rect">
            <a:avLst/>
          </a:prstGeom>
          <a:solidFill>
            <a:schemeClr val="bg1"/>
          </a:solidFill>
        </p:spPr>
        <p:txBody>
          <a:bodyPr wrap="square" rtlCol="0">
            <a:spAutoFit/>
          </a:bodyPr>
          <a:lstStyle/>
          <a:p>
            <a:endParaRPr lang="en-GB" dirty="0"/>
          </a:p>
        </p:txBody>
      </p:sp>
      <p:pic>
        <p:nvPicPr>
          <p:cNvPr id="8" name="Picture 7">
            <a:extLst>
              <a:ext uri="{FF2B5EF4-FFF2-40B4-BE49-F238E27FC236}">
                <a16:creationId xmlns:a16="http://schemas.microsoft.com/office/drawing/2014/main" id="{492394F8-D67A-8800-C124-9D660327CEC8}"/>
              </a:ext>
            </a:extLst>
          </p:cNvPr>
          <p:cNvPicPr>
            <a:picLocks noChangeAspect="1"/>
          </p:cNvPicPr>
          <p:nvPr/>
        </p:nvPicPr>
        <p:blipFill>
          <a:blip r:embed="rId5"/>
          <a:stretch>
            <a:fillRect/>
          </a:stretch>
        </p:blipFill>
        <p:spPr>
          <a:xfrm>
            <a:off x="1211008" y="1468251"/>
            <a:ext cx="3867192" cy="2353941"/>
          </a:xfrm>
          <a:prstGeom prst="rect">
            <a:avLst/>
          </a:prstGeom>
        </p:spPr>
      </p:pic>
      <p:sp>
        <p:nvSpPr>
          <p:cNvPr id="9" name="TextBox 8">
            <a:extLst>
              <a:ext uri="{FF2B5EF4-FFF2-40B4-BE49-F238E27FC236}">
                <a16:creationId xmlns:a16="http://schemas.microsoft.com/office/drawing/2014/main" id="{CF77BFAD-90C8-DBAB-858E-F3E7A7848E27}"/>
              </a:ext>
            </a:extLst>
          </p:cNvPr>
          <p:cNvSpPr txBox="1"/>
          <p:nvPr/>
        </p:nvSpPr>
        <p:spPr>
          <a:xfrm>
            <a:off x="1353312" y="3822192"/>
            <a:ext cx="1936177" cy="13572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10296422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6A0FAA-5B6A-3A37-B05D-808F0DD794F7}"/>
              </a:ext>
            </a:extLst>
          </p:cNvPr>
          <p:cNvPicPr>
            <a:picLocks noChangeAspect="1"/>
          </p:cNvPicPr>
          <p:nvPr/>
        </p:nvPicPr>
        <p:blipFill>
          <a:blip r:embed="rId2"/>
          <a:stretch>
            <a:fillRect/>
          </a:stretch>
        </p:blipFill>
        <p:spPr>
          <a:xfrm>
            <a:off x="6585857" y="89825"/>
            <a:ext cx="4977547" cy="6811718"/>
          </a:xfrm>
          <a:prstGeom prst="rect">
            <a:avLst/>
          </a:prstGeom>
        </p:spPr>
      </p:pic>
      <p:pic>
        <p:nvPicPr>
          <p:cNvPr id="5" name="Picture 4">
            <a:extLst>
              <a:ext uri="{FF2B5EF4-FFF2-40B4-BE49-F238E27FC236}">
                <a16:creationId xmlns:a16="http://schemas.microsoft.com/office/drawing/2014/main" id="{D22C4532-2B9C-FB54-B514-AA742B88D82E}"/>
              </a:ext>
            </a:extLst>
          </p:cNvPr>
          <p:cNvPicPr>
            <a:picLocks noChangeAspect="1"/>
          </p:cNvPicPr>
          <p:nvPr/>
        </p:nvPicPr>
        <p:blipFill>
          <a:blip r:embed="rId3"/>
          <a:stretch>
            <a:fillRect/>
          </a:stretch>
        </p:blipFill>
        <p:spPr>
          <a:xfrm>
            <a:off x="628596" y="859972"/>
            <a:ext cx="5499180" cy="2971800"/>
          </a:xfrm>
          <a:prstGeom prst="rect">
            <a:avLst/>
          </a:prstGeom>
        </p:spPr>
      </p:pic>
      <p:pic>
        <p:nvPicPr>
          <p:cNvPr id="7" name="Picture 6">
            <a:extLst>
              <a:ext uri="{FF2B5EF4-FFF2-40B4-BE49-F238E27FC236}">
                <a16:creationId xmlns:a16="http://schemas.microsoft.com/office/drawing/2014/main" id="{21EC8CC5-B73A-9457-D705-0E80BA494D18}"/>
              </a:ext>
            </a:extLst>
          </p:cNvPr>
          <p:cNvPicPr>
            <a:picLocks noChangeAspect="1"/>
          </p:cNvPicPr>
          <p:nvPr/>
        </p:nvPicPr>
        <p:blipFill>
          <a:blip r:embed="rId4"/>
          <a:stretch>
            <a:fillRect/>
          </a:stretch>
        </p:blipFill>
        <p:spPr>
          <a:xfrm>
            <a:off x="717399" y="3910182"/>
            <a:ext cx="5321573" cy="2216264"/>
          </a:xfrm>
          <a:prstGeom prst="rect">
            <a:avLst/>
          </a:prstGeom>
        </p:spPr>
      </p:pic>
      <p:sp>
        <p:nvSpPr>
          <p:cNvPr id="8" name="TextBox 7">
            <a:extLst>
              <a:ext uri="{FF2B5EF4-FFF2-40B4-BE49-F238E27FC236}">
                <a16:creationId xmlns:a16="http://schemas.microsoft.com/office/drawing/2014/main" id="{03FD4FA8-4AD2-0F47-70E9-051D60B8E41E}"/>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D8028388-A3F4-B3EF-589C-8C5F628377A2}"/>
              </a:ext>
            </a:extLst>
          </p:cNvPr>
          <p:cNvSpPr txBox="1"/>
          <p:nvPr/>
        </p:nvSpPr>
        <p:spPr>
          <a:xfrm>
            <a:off x="4335694" y="108593"/>
            <a:ext cx="1893841" cy="523220"/>
          </a:xfrm>
          <a:prstGeom prst="rect">
            <a:avLst/>
          </a:prstGeom>
          <a:noFill/>
        </p:spPr>
        <p:txBody>
          <a:bodyPr wrap="square" rtlCol="0">
            <a:spAutoFit/>
          </a:bodyPr>
          <a:lstStyle/>
          <a:p>
            <a:r>
              <a:rPr lang="en-GB" sz="2800" b="1" dirty="0"/>
              <a:t>TASK 13</a:t>
            </a:r>
          </a:p>
        </p:txBody>
      </p:sp>
    </p:spTree>
    <p:extLst>
      <p:ext uri="{BB962C8B-B14F-4D97-AF65-F5344CB8AC3E}">
        <p14:creationId xmlns:p14="http://schemas.microsoft.com/office/powerpoint/2010/main" val="1584474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F94C1E-C334-0641-CB8D-8C4C9E816E99}"/>
              </a:ext>
            </a:extLst>
          </p:cNvPr>
          <p:cNvSpPr>
            <a:spLocks noGrp="1"/>
          </p:cNvSpPr>
          <p:nvPr>
            <p:ph type="title"/>
          </p:nvPr>
        </p:nvSpPr>
        <p:spPr/>
        <p:txBody>
          <a:bodyPr/>
          <a:lstStyle/>
          <a:p>
            <a:r>
              <a:rPr lang="en-US" dirty="0">
                <a:cs typeface="Plus Jakarta Sans SemiBold"/>
              </a:rPr>
              <a:t>Item types and Skill Attributions</a:t>
            </a:r>
            <a:endParaRPr lang="en-US" dirty="0"/>
          </a:p>
        </p:txBody>
      </p:sp>
      <p:sp>
        <p:nvSpPr>
          <p:cNvPr id="2" name="Footer Placeholder 1">
            <a:extLst>
              <a:ext uri="{FF2B5EF4-FFF2-40B4-BE49-F238E27FC236}">
                <a16:creationId xmlns:a16="http://schemas.microsoft.com/office/drawing/2014/main" id="{78EF55EC-04E0-13D0-E114-D8FD5599E15D}"/>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rPr>
              <a:t>Copyright 2025 Pearson. All rights reserved.</a:t>
            </a:r>
          </a:p>
        </p:txBody>
      </p:sp>
      <p:sp>
        <p:nvSpPr>
          <p:cNvPr id="3" name="Slide Number Placeholder 2">
            <a:extLst>
              <a:ext uri="{FF2B5EF4-FFF2-40B4-BE49-F238E27FC236}">
                <a16:creationId xmlns:a16="http://schemas.microsoft.com/office/drawing/2014/main" id="{E08BC101-14C7-4959-3A8C-4AB0D26A51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B625B-AB5A-C845-B50B-ED205C3DDF7A}" type="slidenum">
              <a:rPr kumimoji="0" lang="en-US" sz="800" b="0" i="0" u="none" strike="noStrike" kern="1200" cap="none" spc="0" normalizeH="0" baseline="0" noProof="0" smtClean="0">
                <a:ln>
                  <a:noFill/>
                </a:ln>
                <a:solidFill>
                  <a:srgbClr val="0D004D"/>
                </a:solidFill>
                <a:effectLst/>
                <a:uLnTx/>
                <a:uFillTx/>
                <a:latin typeface="Plus Jakarta Sans" panose="020B060403050404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800" b="0" i="0" u="none" strike="noStrike" kern="1200" cap="none" spc="0" normalizeH="0" baseline="0" noProof="0">
              <a:ln>
                <a:noFill/>
              </a:ln>
              <a:solidFill>
                <a:srgbClr val="0D004D"/>
              </a:solidFill>
              <a:effectLst/>
              <a:uLnTx/>
              <a:uFillTx/>
              <a:latin typeface="Plus Jakarta Sans" panose="020B0604030504040204"/>
              <a:ea typeface="+mn-ea"/>
              <a:cs typeface="+mn-cs"/>
            </a:endParaRPr>
          </a:p>
        </p:txBody>
      </p:sp>
      <p:graphicFrame>
        <p:nvGraphicFramePr>
          <p:cNvPr id="9" name="Table 8">
            <a:extLst>
              <a:ext uri="{FF2B5EF4-FFF2-40B4-BE49-F238E27FC236}">
                <a16:creationId xmlns:a16="http://schemas.microsoft.com/office/drawing/2014/main" id="{9C4EC062-0F3F-9EF2-51D8-8C97AF9E83A8}"/>
              </a:ext>
            </a:extLst>
          </p:cNvPr>
          <p:cNvGraphicFramePr>
            <a:graphicFrameLocks noGrp="1"/>
          </p:cNvGraphicFramePr>
          <p:nvPr>
            <p:extLst>
              <p:ext uri="{D42A27DB-BD31-4B8C-83A1-F6EECF244321}">
                <p14:modId xmlns:p14="http://schemas.microsoft.com/office/powerpoint/2010/main" val="4109845783"/>
              </p:ext>
            </p:extLst>
          </p:nvPr>
        </p:nvGraphicFramePr>
        <p:xfrm>
          <a:off x="496633" y="1076319"/>
          <a:ext cx="6971718" cy="5669598"/>
        </p:xfrm>
        <a:graphic>
          <a:graphicData uri="http://schemas.openxmlformats.org/drawingml/2006/table">
            <a:tbl>
              <a:tblPr firstRow="1" bandRow="1">
                <a:tableStyleId>{21E4AEA4-8DFA-4A89-87EB-49C32662AFE0}</a:tableStyleId>
              </a:tblPr>
              <a:tblGrid>
                <a:gridCol w="1687705">
                  <a:extLst>
                    <a:ext uri="{9D8B030D-6E8A-4147-A177-3AD203B41FA5}">
                      <a16:colId xmlns:a16="http://schemas.microsoft.com/office/drawing/2014/main" val="3258602666"/>
                    </a:ext>
                  </a:extLst>
                </a:gridCol>
                <a:gridCol w="2152355">
                  <a:extLst>
                    <a:ext uri="{9D8B030D-6E8A-4147-A177-3AD203B41FA5}">
                      <a16:colId xmlns:a16="http://schemas.microsoft.com/office/drawing/2014/main" val="1774662014"/>
                    </a:ext>
                  </a:extLst>
                </a:gridCol>
                <a:gridCol w="654219">
                  <a:extLst>
                    <a:ext uri="{9D8B030D-6E8A-4147-A177-3AD203B41FA5}">
                      <a16:colId xmlns:a16="http://schemas.microsoft.com/office/drawing/2014/main" val="1613310753"/>
                    </a:ext>
                  </a:extLst>
                </a:gridCol>
                <a:gridCol w="809722">
                  <a:extLst>
                    <a:ext uri="{9D8B030D-6E8A-4147-A177-3AD203B41FA5}">
                      <a16:colId xmlns:a16="http://schemas.microsoft.com/office/drawing/2014/main" val="1445271124"/>
                    </a:ext>
                  </a:extLst>
                </a:gridCol>
                <a:gridCol w="942503">
                  <a:extLst>
                    <a:ext uri="{9D8B030D-6E8A-4147-A177-3AD203B41FA5}">
                      <a16:colId xmlns:a16="http://schemas.microsoft.com/office/drawing/2014/main" val="3553459284"/>
                    </a:ext>
                  </a:extLst>
                </a:gridCol>
                <a:gridCol w="725214">
                  <a:extLst>
                    <a:ext uri="{9D8B030D-6E8A-4147-A177-3AD203B41FA5}">
                      <a16:colId xmlns:a16="http://schemas.microsoft.com/office/drawing/2014/main" val="710251435"/>
                    </a:ext>
                  </a:extLst>
                </a:gridCol>
              </a:tblGrid>
              <a:tr h="0">
                <a:tc>
                  <a:txBody>
                    <a:bodyPr/>
                    <a:lstStyle/>
                    <a:p>
                      <a:pPr marL="0" algn="l" rtl="0" eaLnBrk="1" latinLnBrk="0" hangingPunct="1">
                        <a:lnSpc>
                          <a:spcPts val="900"/>
                        </a:lnSpc>
                        <a:buNone/>
                      </a:pPr>
                      <a:r>
                        <a:rPr lang="en-GB" sz="900" kern="1200">
                          <a:solidFill>
                            <a:srgbClr val="FFFFFF"/>
                          </a:solidFill>
                          <a:effectLst/>
                        </a:rPr>
                        <a:t>Section</a:t>
                      </a:r>
                      <a:endParaRPr lang="en-GB">
                        <a:effectLst/>
                      </a:endParaRPr>
                    </a:p>
                  </a:txBody>
                  <a:tcPr anchor="ctr"/>
                </a:tc>
                <a:tc>
                  <a:txBody>
                    <a:bodyPr/>
                    <a:lstStyle/>
                    <a:p>
                      <a:pPr marL="0" algn="l" rtl="0" eaLnBrk="1" latinLnBrk="0" hangingPunct="1">
                        <a:lnSpc>
                          <a:spcPts val="900"/>
                        </a:lnSpc>
                        <a:buNone/>
                      </a:pPr>
                      <a:r>
                        <a:rPr lang="en-GB" sz="900" kern="1200">
                          <a:solidFill>
                            <a:srgbClr val="FFFFFF"/>
                          </a:solidFill>
                          <a:effectLst/>
                        </a:rPr>
                        <a:t>Question type</a:t>
                      </a:r>
                      <a:endParaRPr lang="en-GB">
                        <a:effectLst/>
                      </a:endParaRPr>
                    </a:p>
                  </a:txBody>
                  <a:tcPr anchor="ctr"/>
                </a:tc>
                <a:tc gridSpan="4">
                  <a:txBody>
                    <a:bodyPr/>
                    <a:lstStyle/>
                    <a:p>
                      <a:pPr marL="0" algn="l" rtl="0" eaLnBrk="1" latinLnBrk="0" hangingPunct="1">
                        <a:lnSpc>
                          <a:spcPts val="900"/>
                        </a:lnSpc>
                        <a:buNone/>
                      </a:pPr>
                      <a:r>
                        <a:rPr lang="en-GB" sz="900" kern="1200">
                          <a:solidFill>
                            <a:srgbClr val="FFFFFF"/>
                          </a:solidFill>
                          <a:effectLst/>
                        </a:rPr>
                        <a:t>Skills scored (updated test)</a:t>
                      </a:r>
                      <a:endParaRPr lang="en-GB">
                        <a:effectLst/>
                      </a:endParaRPr>
                    </a:p>
                  </a:txBody>
                  <a:tcPr anchor="ctr"/>
                </a:tc>
                <a:tc hMerge="1">
                  <a:txBody>
                    <a:bodyPr/>
                    <a:lstStyle/>
                    <a:p>
                      <a:endParaRPr lang="en-US"/>
                    </a:p>
                  </a:txBody>
                  <a:tcPr marL="0" marR="0" marT="0" marB="0" horzOverflow="overflow"/>
                </a:tc>
                <a:tc hMerge="1">
                  <a:txBody>
                    <a:bodyPr/>
                    <a:lstStyle/>
                    <a:p>
                      <a:endParaRPr lang="en-US"/>
                    </a:p>
                  </a:txBody>
                  <a:tcPr marL="0" marR="0" marT="0" marB="0" horzOverflow="overflow"/>
                </a:tc>
                <a:tc hMerge="1">
                  <a:txBody>
                    <a:bodyPr/>
                    <a:lstStyle/>
                    <a:p>
                      <a:endParaRPr lang="en-US"/>
                    </a:p>
                  </a:txBody>
                  <a:tcPr marL="0" marR="0" marT="0" marB="0" horzOverflow="overflow"/>
                </a:tc>
                <a:extLst>
                  <a:ext uri="{0D108BD9-81ED-4DB2-BD59-A6C34878D82A}">
                    <a16:rowId xmlns:a16="http://schemas.microsoft.com/office/drawing/2014/main" val="3876864876"/>
                  </a:ext>
                </a:extLst>
              </a:tr>
              <a:tr h="216916">
                <a:tc>
                  <a:txBody>
                    <a:bodyPr/>
                    <a:lstStyle/>
                    <a:p>
                      <a:pPr marL="0" algn="l" rtl="0" eaLnBrk="1" latinLnBrk="0" hangingPunct="1">
                        <a:lnSpc>
                          <a:spcPts val="900"/>
                        </a:lnSpc>
                        <a:buNone/>
                      </a:pPr>
                      <a:endParaRPr lang="en-GB">
                        <a:effectLst/>
                      </a:endParaRPr>
                    </a:p>
                  </a:txBody>
                  <a:tcPr anchor="ctr"/>
                </a:tc>
                <a:tc>
                  <a:txBody>
                    <a:bodyPr/>
                    <a:lstStyle/>
                    <a:p>
                      <a:pPr marL="0" algn="l" rtl="0" eaLnBrk="1" latinLnBrk="0" hangingPunct="1">
                        <a:lnSpc>
                          <a:spcPts val="900"/>
                        </a:lnSpc>
                        <a:buNone/>
                      </a:pP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Reading</a:t>
                      </a: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Listening</a:t>
                      </a: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Speaking</a:t>
                      </a: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Writing</a:t>
                      </a:r>
                      <a:endParaRPr lang="en-GB">
                        <a:effectLst/>
                      </a:endParaRPr>
                    </a:p>
                  </a:txBody>
                  <a:tcPr anchor="ctr"/>
                </a:tc>
                <a:extLst>
                  <a:ext uri="{0D108BD9-81ED-4DB2-BD59-A6C34878D82A}">
                    <a16:rowId xmlns:a16="http://schemas.microsoft.com/office/drawing/2014/main" val="2783495773"/>
                  </a:ext>
                </a:extLst>
              </a:tr>
              <a:tr h="216916">
                <a:tc rowSpan="9">
                  <a:txBody>
                    <a:bodyPr/>
                    <a:lstStyle/>
                    <a:p>
                      <a:pPr marL="0" algn="l" rtl="0" eaLnBrk="1" latinLnBrk="0" hangingPunct="1">
                        <a:lnSpc>
                          <a:spcPts val="900"/>
                        </a:lnSpc>
                        <a:buNone/>
                      </a:pPr>
                      <a:r>
                        <a:rPr lang="en-GB" sz="900" kern="1200">
                          <a:solidFill>
                            <a:srgbClr val="000000"/>
                          </a:solidFill>
                          <a:effectLst/>
                        </a:rPr>
                        <a:t>Part 1: Speaking &amp; Writing</a:t>
                      </a: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Read Aloud</a:t>
                      </a:r>
                      <a:endParaRPr lang="en-GB">
                        <a:effectLst/>
                      </a:endParaRPr>
                    </a:p>
                  </a:txBody>
                  <a:tcPr anchor="ctr"/>
                </a:tc>
                <a:tc>
                  <a:txBody>
                    <a:bodyPr/>
                    <a:lstStyle/>
                    <a:p>
                      <a:pPr marL="0" marR="0" indent="0" algn="ctr" rtl="0" eaLnBrk="1" fontAlgn="auto" latinLnBrk="0" hangingPunct="1">
                        <a:lnSpc>
                          <a:spcPts val="900"/>
                        </a:lnSpc>
                        <a:buNone/>
                      </a:pPr>
                      <a:r>
                        <a:rPr lang="en-GB" sz="900" strike="sngStrike" kern="1200" spc="0" baseline="0">
                          <a:ln>
                            <a:noFill/>
                          </a:ln>
                          <a:solidFill>
                            <a:srgbClr val="FF0000"/>
                          </a:solidFill>
                          <a:effectLst/>
                        </a:rPr>
                        <a:t>✔</a:t>
                      </a:r>
                      <a:endParaRPr lang="en-GB">
                        <a:effectLst/>
                      </a:endParaRPr>
                    </a:p>
                  </a:txBody>
                  <a:tcPr anchor="ctr">
                    <a:solidFill>
                      <a:schemeClr val="accent6">
                        <a:lumMod val="20000"/>
                        <a:lumOff val="80000"/>
                      </a:schemeClr>
                    </a:solidFill>
                  </a:tcPr>
                </a:tc>
                <a:tc>
                  <a:txBody>
                    <a:bodyPr/>
                    <a:lstStyle/>
                    <a:p>
                      <a:pPr marL="0" algn="ctr" rtl="0" eaLnBrk="1"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extLst>
                  <a:ext uri="{0D108BD9-81ED-4DB2-BD59-A6C34878D82A}">
                    <a16:rowId xmlns:a16="http://schemas.microsoft.com/office/drawing/2014/main" val="441719676"/>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Repeat Sentence</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extLst>
                  <a:ext uri="{0D108BD9-81ED-4DB2-BD59-A6C34878D82A}">
                    <a16:rowId xmlns:a16="http://schemas.microsoft.com/office/drawing/2014/main" val="3813445368"/>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Describe Image</a:t>
                      </a: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extLst>
                  <a:ext uri="{0D108BD9-81ED-4DB2-BD59-A6C34878D82A}">
                    <a16:rowId xmlns:a16="http://schemas.microsoft.com/office/drawing/2014/main" val="4226587553"/>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Retell Lecture</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dirty="0">
                          <a:ln>
                            <a:noFill/>
                          </a:ln>
                          <a:solidFill>
                            <a:srgbClr val="000000"/>
                          </a:solidFill>
                          <a:effectLst/>
                        </a:rPr>
                        <a:t>✔</a:t>
                      </a:r>
                      <a:endParaRPr lang="en-GB" dirty="0">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3659814211"/>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Answer Short Question</a:t>
                      </a:r>
                      <a:endParaRPr lang="en-GB">
                        <a:effectLst/>
                      </a:endParaRPr>
                    </a:p>
                  </a:txBody>
                  <a:tcPr anchor="ctr"/>
                </a:tc>
                <a:tc>
                  <a:txBody>
                    <a:bodyPr/>
                    <a:lstStyle/>
                    <a:p>
                      <a:pPr marL="0" algn="ctr" rtl="0" eaLnBrk="1"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strike="sngStrike" kern="1200" spc="0" baseline="0">
                          <a:ln>
                            <a:noFill/>
                          </a:ln>
                          <a:solidFill>
                            <a:srgbClr val="FF0000"/>
                          </a:solidFill>
                          <a:effectLst/>
                        </a:rPr>
                        <a:t>✔</a:t>
                      </a:r>
                      <a:endParaRPr lang="en-GB">
                        <a:effectLst/>
                      </a:endParaRPr>
                    </a:p>
                  </a:txBody>
                  <a:tcPr anchor="ctr">
                    <a:solidFill>
                      <a:schemeClr val="accent6">
                        <a:lumMod val="20000"/>
                        <a:lumOff val="80000"/>
                      </a:schemeClr>
                    </a:solidFill>
                  </a:tcPr>
                </a:tc>
                <a:tc>
                  <a:txBody>
                    <a:bodyPr/>
                    <a:lstStyle/>
                    <a:p>
                      <a:pPr marL="0" algn="ctr" rtl="0" eaLnBrk="1" latinLnBrk="0" hangingPunct="1">
                        <a:lnSpc>
                          <a:spcPts val="900"/>
                        </a:lnSpc>
                        <a:buNone/>
                      </a:pPr>
                      <a:endParaRPr lang="en-GB">
                        <a:effectLst/>
                      </a:endParaRPr>
                    </a:p>
                  </a:txBody>
                  <a:tcPr anchor="ctr"/>
                </a:tc>
                <a:extLst>
                  <a:ext uri="{0D108BD9-81ED-4DB2-BD59-A6C34878D82A}">
                    <a16:rowId xmlns:a16="http://schemas.microsoft.com/office/drawing/2014/main" val="1043666707"/>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Summarize Group Discussion (new)</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085648473"/>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Respond to a Situation (new)</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811219838"/>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Summarize Written Text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extLst>
                  <a:ext uri="{0D108BD9-81ED-4DB2-BD59-A6C34878D82A}">
                    <a16:rowId xmlns:a16="http://schemas.microsoft.com/office/drawing/2014/main" val="1569689717"/>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Write Essay</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extLst>
                  <a:ext uri="{0D108BD9-81ED-4DB2-BD59-A6C34878D82A}">
                    <a16:rowId xmlns:a16="http://schemas.microsoft.com/office/drawing/2014/main" val="2253651947"/>
                  </a:ext>
                </a:extLst>
              </a:tr>
              <a:tr h="0">
                <a:tc rowSpan="5">
                  <a:txBody>
                    <a:bodyPr/>
                    <a:lstStyle/>
                    <a:p>
                      <a:pPr marL="0" marR="0" indent="0" algn="l" rtl="0" eaLnBrk="1" fontAlgn="auto" latinLnBrk="0" hangingPunct="1">
                        <a:lnSpc>
                          <a:spcPts val="900"/>
                        </a:lnSpc>
                        <a:buNone/>
                      </a:pPr>
                      <a:r>
                        <a:rPr lang="en-GB" sz="900" kern="1200">
                          <a:solidFill>
                            <a:srgbClr val="000000"/>
                          </a:solidFill>
                          <a:effectLst/>
                        </a:rPr>
                        <a:t>Part 2: Reading</a:t>
                      </a:r>
                      <a:endParaRPr lang="en-GB">
                        <a:effectLst/>
                      </a:endParaRPr>
                    </a:p>
                  </a:txBody>
                  <a:tcPr anchor="ctr"/>
                </a:tc>
                <a:tc>
                  <a:txBody>
                    <a:bodyPr/>
                    <a:lstStyle/>
                    <a:p>
                      <a:pPr marL="0" algn="l" rtl="0" eaLnBrk="1" latinLnBrk="0" hangingPunct="1">
                        <a:lnSpc>
                          <a:spcPts val="900"/>
                        </a:lnSpc>
                        <a:buNone/>
                      </a:pPr>
                      <a:r>
                        <a:rPr lang="en-GB" sz="900" kern="1200">
                          <a:solidFill>
                            <a:srgbClr val="000000"/>
                          </a:solidFill>
                          <a:effectLst/>
                        </a:rPr>
                        <a:t>Fill in the Blanks (Dropdown)</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strike="sngStrike" kern="1200" spc="0" baseline="0" dirty="0">
                          <a:ln>
                            <a:noFill/>
                          </a:ln>
                          <a:solidFill>
                            <a:srgbClr val="FF0000"/>
                          </a:solidFill>
                          <a:effectLst/>
                        </a:rPr>
                        <a:t>✔</a:t>
                      </a:r>
                      <a:endParaRPr lang="en-GB" dirty="0">
                        <a:effectLst/>
                      </a:endParaRPr>
                    </a:p>
                  </a:txBody>
                  <a:tcPr anchor="ctr">
                    <a:solidFill>
                      <a:schemeClr val="accent6">
                        <a:lumMod val="20000"/>
                        <a:lumOff val="80000"/>
                      </a:schemeClr>
                    </a:solidFill>
                  </a:tcPr>
                </a:tc>
                <a:extLst>
                  <a:ext uri="{0D108BD9-81ED-4DB2-BD59-A6C34878D82A}">
                    <a16:rowId xmlns:a16="http://schemas.microsoft.com/office/drawing/2014/main" val="1272934221"/>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Multiple Choice, Multiple Answers</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4020949616"/>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Reorder Paragraph</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3319129811"/>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Fill in the Blanks (Drag and Drop)</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148131987"/>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Multiple Choice, Single Answer</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052912491"/>
                  </a:ext>
                </a:extLst>
              </a:tr>
              <a:tr h="216916">
                <a:tc rowSpan="8">
                  <a:txBody>
                    <a:bodyPr/>
                    <a:lstStyle/>
                    <a:p>
                      <a:pPr marL="0" marR="0" indent="0" algn="l" rtl="0" eaLnBrk="1" fontAlgn="auto" latinLnBrk="0" hangingPunct="1">
                        <a:lnSpc>
                          <a:spcPts val="900"/>
                        </a:lnSpc>
                        <a:buNone/>
                      </a:pPr>
                      <a:r>
                        <a:rPr lang="en-GB" sz="900" kern="1200" dirty="0">
                          <a:solidFill>
                            <a:srgbClr val="000000"/>
                          </a:solidFill>
                          <a:effectLst/>
                        </a:rPr>
                        <a:t>Part 3: Listening</a:t>
                      </a:r>
                      <a:endParaRPr lang="en-GB" dirty="0">
                        <a:effectLst/>
                      </a:endParaRPr>
                    </a:p>
                  </a:txBody>
                  <a:tcPr anchor="ctr"/>
                </a:tc>
                <a:tc>
                  <a:txBody>
                    <a:bodyPr/>
                    <a:lstStyle/>
                    <a:p>
                      <a:pPr marL="0" marR="0" indent="0" algn="l" rtl="0" eaLnBrk="1" fontAlgn="auto" latinLnBrk="0" hangingPunct="1">
                        <a:lnSpc>
                          <a:spcPts val="900"/>
                        </a:lnSpc>
                        <a:buNone/>
                      </a:pPr>
                      <a:r>
                        <a:rPr lang="en-GB" sz="900" kern="1200">
                          <a:solidFill>
                            <a:srgbClr val="000000"/>
                          </a:solidFill>
                          <a:effectLst/>
                        </a:rPr>
                        <a:t>Summarize Spoken Text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extLst>
                  <a:ext uri="{0D108BD9-81ED-4DB2-BD59-A6C34878D82A}">
                    <a16:rowId xmlns:a16="http://schemas.microsoft.com/office/drawing/2014/main" val="3609836956"/>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Multiple Choice, Multiple Answers</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1699650116"/>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Fill in the Blanks (Type In)</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strike="sngStrike" kern="1200" spc="0" baseline="0" dirty="0">
                          <a:ln>
                            <a:noFill/>
                          </a:ln>
                          <a:solidFill>
                            <a:srgbClr val="FF0000"/>
                          </a:solidFill>
                          <a:effectLst/>
                        </a:rPr>
                        <a:t>✔</a:t>
                      </a:r>
                      <a:endParaRPr lang="en-GB" dirty="0">
                        <a:effectLst/>
                      </a:endParaRPr>
                    </a:p>
                  </a:txBody>
                  <a:tcPr anchor="ctr">
                    <a:solidFill>
                      <a:schemeClr val="accent6">
                        <a:lumMod val="20000"/>
                        <a:lumOff val="80000"/>
                      </a:schemeClr>
                    </a:solidFill>
                  </a:tcPr>
                </a:tc>
                <a:extLst>
                  <a:ext uri="{0D108BD9-81ED-4DB2-BD59-A6C34878D82A}">
                    <a16:rowId xmlns:a16="http://schemas.microsoft.com/office/drawing/2014/main" val="3448720885"/>
                  </a:ext>
                </a:extLst>
              </a:tr>
              <a:tr h="216916">
                <a:tc vMerge="1">
                  <a:txBody>
                    <a:bodyPr/>
                    <a:lstStyle/>
                    <a:p>
                      <a:endParaRPr lang="en-US"/>
                    </a:p>
                  </a:txBody>
                  <a:tcPr marL="0" marR="0" marT="0" marB="0" horzOverflow="overflow"/>
                </a:tc>
                <a:tc>
                  <a:txBody>
                    <a:bodyPr/>
                    <a:lstStyle/>
                    <a:p>
                      <a:pPr marL="0" algn="l" rtl="0" eaLnBrk="1" latinLnBrk="0" hangingPunct="1">
                        <a:lnSpc>
                          <a:spcPts val="900"/>
                        </a:lnSpc>
                        <a:buNone/>
                      </a:pPr>
                      <a:r>
                        <a:rPr lang="en-GB" sz="900" kern="1200">
                          <a:solidFill>
                            <a:srgbClr val="000000"/>
                          </a:solidFill>
                          <a:effectLst/>
                        </a:rPr>
                        <a:t>Highlight Correct Summary</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312609743"/>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Multiple Choice, Single Answer</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854733046"/>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Select Missing Word</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3075073019"/>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Highlight Incorrect Words</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extLst>
                  <a:ext uri="{0D108BD9-81ED-4DB2-BD59-A6C34878D82A}">
                    <a16:rowId xmlns:a16="http://schemas.microsoft.com/office/drawing/2014/main" val="210608201"/>
                  </a:ext>
                </a:extLst>
              </a:tr>
              <a:tr h="216916">
                <a:tc vMerge="1">
                  <a:txBody>
                    <a:bodyPr/>
                    <a:lstStyle/>
                    <a:p>
                      <a:endParaRPr lang="en-US"/>
                    </a:p>
                  </a:txBody>
                  <a:tcPr marL="0" marR="0" marT="0" marB="0" horzOverflow="overflow"/>
                </a:tc>
                <a:tc>
                  <a:txBody>
                    <a:bodyPr/>
                    <a:lstStyle/>
                    <a:p>
                      <a:pPr marL="0" marR="0" indent="0" algn="l" rtl="0" eaLnBrk="1" fontAlgn="auto" latinLnBrk="0" hangingPunct="1">
                        <a:lnSpc>
                          <a:spcPts val="900"/>
                        </a:lnSpc>
                        <a:buNone/>
                      </a:pPr>
                      <a:r>
                        <a:rPr lang="en-GB" sz="900" kern="1200">
                          <a:solidFill>
                            <a:srgbClr val="000000"/>
                          </a:solidFill>
                          <a:effectLst/>
                        </a:rPr>
                        <a:t>Write from Dictation</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a:ln>
                            <a:noFill/>
                          </a:ln>
                          <a:solidFill>
                            <a:srgbClr val="000000"/>
                          </a:solidFill>
                          <a:effectLst/>
                        </a:rPr>
                        <a:t>✔</a:t>
                      </a:r>
                      <a:endParaRPr lang="en-GB">
                        <a:effectLst/>
                      </a:endParaRPr>
                    </a:p>
                  </a:txBody>
                  <a:tcPr anchor="ctr"/>
                </a:tc>
                <a:tc>
                  <a:txBody>
                    <a:bodyPr/>
                    <a:lstStyle/>
                    <a:p>
                      <a:pPr marL="0" marR="0" indent="0" algn="ctr" rtl="0" eaLnBrk="1" fontAlgn="auto" latinLnBrk="0" hangingPunct="1">
                        <a:lnSpc>
                          <a:spcPts val="900"/>
                        </a:lnSpc>
                        <a:buNone/>
                      </a:pPr>
                      <a:endParaRPr lang="en-GB">
                        <a:effectLst/>
                      </a:endParaRPr>
                    </a:p>
                  </a:txBody>
                  <a:tcPr anchor="ctr"/>
                </a:tc>
                <a:tc>
                  <a:txBody>
                    <a:bodyPr/>
                    <a:lstStyle/>
                    <a:p>
                      <a:pPr marL="0" marR="0" indent="0" algn="ctr" rtl="0" eaLnBrk="1" fontAlgn="auto" latinLnBrk="0" hangingPunct="1">
                        <a:lnSpc>
                          <a:spcPts val="900"/>
                        </a:lnSpc>
                        <a:buNone/>
                      </a:pPr>
                      <a:r>
                        <a:rPr lang="en-GB" sz="900" kern="1200" spc="0" baseline="0" dirty="0">
                          <a:ln>
                            <a:noFill/>
                          </a:ln>
                          <a:solidFill>
                            <a:srgbClr val="000000"/>
                          </a:solidFill>
                          <a:effectLst/>
                        </a:rPr>
                        <a:t>✔</a:t>
                      </a:r>
                      <a:endParaRPr lang="en-GB" dirty="0">
                        <a:effectLst/>
                      </a:endParaRPr>
                    </a:p>
                  </a:txBody>
                  <a:tcPr anchor="ctr"/>
                </a:tc>
                <a:extLst>
                  <a:ext uri="{0D108BD9-81ED-4DB2-BD59-A6C34878D82A}">
                    <a16:rowId xmlns:a16="http://schemas.microsoft.com/office/drawing/2014/main" val="2247664252"/>
                  </a:ext>
                </a:extLst>
              </a:tr>
            </a:tbl>
          </a:graphicData>
        </a:graphic>
      </p:graphicFrame>
      <p:sp>
        <p:nvSpPr>
          <p:cNvPr id="7" name="TextBox 6">
            <a:extLst>
              <a:ext uri="{FF2B5EF4-FFF2-40B4-BE49-F238E27FC236}">
                <a16:creationId xmlns:a16="http://schemas.microsoft.com/office/drawing/2014/main" id="{0E3FD2B6-227D-2DC3-905A-9A6ABA94FACF}"/>
              </a:ext>
            </a:extLst>
          </p:cNvPr>
          <p:cNvSpPr txBox="1"/>
          <p:nvPr/>
        </p:nvSpPr>
        <p:spPr>
          <a:xfrm>
            <a:off x="4335694" y="1510301"/>
            <a:ext cx="636998" cy="215757"/>
          </a:xfrm>
          <a:prstGeom prst="rect">
            <a:avLst/>
          </a:prstGeom>
          <a:solidFill>
            <a:srgbClr val="EDECF6"/>
          </a:solidFill>
        </p:spPr>
        <p:txBody>
          <a:bodyPr wrap="square" lIns="0" tIns="0" rIns="0" bIns="0" rtlCol="0">
            <a:spAutoFit/>
          </a:bodyPr>
          <a:lstStyle/>
          <a:p>
            <a:pPr algn="l"/>
            <a:endParaRPr lang="en-GB" sz="1100" dirty="0">
              <a:solidFill>
                <a:schemeClr val="tx2"/>
              </a:solidFill>
            </a:endParaRPr>
          </a:p>
        </p:txBody>
      </p:sp>
      <p:pic>
        <p:nvPicPr>
          <p:cNvPr id="8" name="Picture 7">
            <a:extLst>
              <a:ext uri="{FF2B5EF4-FFF2-40B4-BE49-F238E27FC236}">
                <a16:creationId xmlns:a16="http://schemas.microsoft.com/office/drawing/2014/main" id="{8E3B1530-A112-151A-996A-79159BC8EDFC}"/>
              </a:ext>
            </a:extLst>
          </p:cNvPr>
          <p:cNvPicPr>
            <a:picLocks noChangeAspect="1"/>
          </p:cNvPicPr>
          <p:nvPr/>
        </p:nvPicPr>
        <p:blipFill>
          <a:blip r:embed="rId2"/>
          <a:stretch>
            <a:fillRect/>
          </a:stretch>
        </p:blipFill>
        <p:spPr>
          <a:xfrm>
            <a:off x="5762803" y="2383604"/>
            <a:ext cx="987318" cy="329105"/>
          </a:xfrm>
          <a:prstGeom prst="rect">
            <a:avLst/>
          </a:prstGeom>
        </p:spPr>
      </p:pic>
      <p:sp>
        <p:nvSpPr>
          <p:cNvPr id="10" name="TextBox 9">
            <a:extLst>
              <a:ext uri="{FF2B5EF4-FFF2-40B4-BE49-F238E27FC236}">
                <a16:creationId xmlns:a16="http://schemas.microsoft.com/office/drawing/2014/main" id="{78D5F49F-78D6-B2D2-F7EA-AC1101F2BD91}"/>
              </a:ext>
            </a:extLst>
          </p:cNvPr>
          <p:cNvSpPr txBox="1"/>
          <p:nvPr/>
        </p:nvSpPr>
        <p:spPr>
          <a:xfrm>
            <a:off x="6750121" y="3565133"/>
            <a:ext cx="718230" cy="232643"/>
          </a:xfrm>
          <a:prstGeom prst="rect">
            <a:avLst/>
          </a:prstGeom>
          <a:solidFill>
            <a:srgbClr val="EDECF6"/>
          </a:solidFill>
        </p:spPr>
        <p:txBody>
          <a:bodyPr wrap="square" lIns="0" tIns="0" rIns="0" bIns="0" rtlCol="0">
            <a:spAutoFit/>
          </a:bodyPr>
          <a:lstStyle/>
          <a:p>
            <a:pPr algn="l"/>
            <a:endParaRPr lang="en-GB" sz="1100" dirty="0">
              <a:solidFill>
                <a:schemeClr val="tx2"/>
              </a:solidFill>
            </a:endParaRPr>
          </a:p>
        </p:txBody>
      </p:sp>
      <p:sp>
        <p:nvSpPr>
          <p:cNvPr id="11" name="TextBox 10">
            <a:extLst>
              <a:ext uri="{FF2B5EF4-FFF2-40B4-BE49-F238E27FC236}">
                <a16:creationId xmlns:a16="http://schemas.microsoft.com/office/drawing/2014/main" id="{F56DE646-FF7B-4EEF-E2FF-5EC983F1205B}"/>
              </a:ext>
            </a:extLst>
          </p:cNvPr>
          <p:cNvSpPr txBox="1"/>
          <p:nvPr/>
        </p:nvSpPr>
        <p:spPr>
          <a:xfrm>
            <a:off x="6750121" y="5166189"/>
            <a:ext cx="718230" cy="232643"/>
          </a:xfrm>
          <a:prstGeom prst="rect">
            <a:avLst/>
          </a:prstGeom>
          <a:solidFill>
            <a:srgbClr val="EDECF6"/>
          </a:solidFill>
        </p:spPr>
        <p:txBody>
          <a:bodyPr wrap="square" lIns="0" tIns="0" rIns="0" bIns="0" rtlCol="0">
            <a:spAutoFit/>
          </a:bodyPr>
          <a:lstStyle/>
          <a:p>
            <a:pPr algn="l"/>
            <a:endParaRPr lang="en-GB" sz="1100" dirty="0">
              <a:solidFill>
                <a:schemeClr val="tx2"/>
              </a:solidFill>
            </a:endParaRPr>
          </a:p>
        </p:txBody>
      </p:sp>
    </p:spTree>
    <p:extLst>
      <p:ext uri="{BB962C8B-B14F-4D97-AF65-F5344CB8AC3E}">
        <p14:creationId xmlns:p14="http://schemas.microsoft.com/office/powerpoint/2010/main" val="1373905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9D8482-39FE-F190-81E9-D050C98E2C3D}"/>
              </a:ext>
            </a:extLst>
          </p:cNvPr>
          <p:cNvPicPr>
            <a:picLocks noChangeAspect="1"/>
          </p:cNvPicPr>
          <p:nvPr/>
        </p:nvPicPr>
        <p:blipFill>
          <a:blip r:embed="rId2"/>
          <a:stretch>
            <a:fillRect/>
          </a:stretch>
        </p:blipFill>
        <p:spPr>
          <a:xfrm>
            <a:off x="7315200" y="0"/>
            <a:ext cx="3657600" cy="6680886"/>
          </a:xfrm>
          <a:prstGeom prst="rect">
            <a:avLst/>
          </a:prstGeom>
        </p:spPr>
      </p:pic>
      <p:pic>
        <p:nvPicPr>
          <p:cNvPr id="5" name="Picture 4">
            <a:extLst>
              <a:ext uri="{FF2B5EF4-FFF2-40B4-BE49-F238E27FC236}">
                <a16:creationId xmlns:a16="http://schemas.microsoft.com/office/drawing/2014/main" id="{D2FB0DAB-531E-3423-27CD-0D287815C0A0}"/>
              </a:ext>
            </a:extLst>
          </p:cNvPr>
          <p:cNvPicPr>
            <a:picLocks noChangeAspect="1"/>
          </p:cNvPicPr>
          <p:nvPr/>
        </p:nvPicPr>
        <p:blipFill>
          <a:blip r:embed="rId3"/>
          <a:stretch>
            <a:fillRect/>
          </a:stretch>
        </p:blipFill>
        <p:spPr>
          <a:xfrm>
            <a:off x="995519" y="1171549"/>
            <a:ext cx="4951571" cy="1843794"/>
          </a:xfrm>
          <a:prstGeom prst="rect">
            <a:avLst/>
          </a:prstGeom>
        </p:spPr>
      </p:pic>
      <p:pic>
        <p:nvPicPr>
          <p:cNvPr id="7" name="Picture 6">
            <a:extLst>
              <a:ext uri="{FF2B5EF4-FFF2-40B4-BE49-F238E27FC236}">
                <a16:creationId xmlns:a16="http://schemas.microsoft.com/office/drawing/2014/main" id="{2C6C0D5E-2D95-86DF-1E3D-2FE56641B6A6}"/>
              </a:ext>
            </a:extLst>
          </p:cNvPr>
          <p:cNvPicPr>
            <a:picLocks noChangeAspect="1"/>
          </p:cNvPicPr>
          <p:nvPr/>
        </p:nvPicPr>
        <p:blipFill>
          <a:blip r:embed="rId4"/>
          <a:stretch>
            <a:fillRect/>
          </a:stretch>
        </p:blipFill>
        <p:spPr>
          <a:xfrm>
            <a:off x="995519" y="3526972"/>
            <a:ext cx="5022875" cy="2159479"/>
          </a:xfrm>
          <a:prstGeom prst="rect">
            <a:avLst/>
          </a:prstGeom>
        </p:spPr>
      </p:pic>
      <p:sp>
        <p:nvSpPr>
          <p:cNvPr id="8" name="TextBox 7">
            <a:extLst>
              <a:ext uri="{FF2B5EF4-FFF2-40B4-BE49-F238E27FC236}">
                <a16:creationId xmlns:a16="http://schemas.microsoft.com/office/drawing/2014/main" id="{1A7DE376-D031-318A-8D19-B0881A9D0C92}"/>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2" name="TextBox 1">
            <a:extLst>
              <a:ext uri="{FF2B5EF4-FFF2-40B4-BE49-F238E27FC236}">
                <a16:creationId xmlns:a16="http://schemas.microsoft.com/office/drawing/2014/main" id="{948FCC5E-AE1C-D9A2-7F19-CD47EAD3ACE9}"/>
              </a:ext>
            </a:extLst>
          </p:cNvPr>
          <p:cNvSpPr txBox="1"/>
          <p:nvPr/>
        </p:nvSpPr>
        <p:spPr>
          <a:xfrm>
            <a:off x="4876801" y="385233"/>
            <a:ext cx="1893841" cy="523220"/>
          </a:xfrm>
          <a:prstGeom prst="rect">
            <a:avLst/>
          </a:prstGeom>
          <a:noFill/>
        </p:spPr>
        <p:txBody>
          <a:bodyPr wrap="square" rtlCol="0">
            <a:spAutoFit/>
          </a:bodyPr>
          <a:lstStyle/>
          <a:p>
            <a:r>
              <a:rPr lang="en-GB" sz="2800" b="1" dirty="0"/>
              <a:t>TASK 13</a:t>
            </a:r>
          </a:p>
        </p:txBody>
      </p:sp>
    </p:spTree>
    <p:extLst>
      <p:ext uri="{BB962C8B-B14F-4D97-AF65-F5344CB8AC3E}">
        <p14:creationId xmlns:p14="http://schemas.microsoft.com/office/powerpoint/2010/main" val="2421970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DE6333-D526-57CE-6AB4-AD9CC3906963}"/>
              </a:ext>
            </a:extLst>
          </p:cNvPr>
          <p:cNvPicPr>
            <a:picLocks noChangeAspect="1"/>
          </p:cNvPicPr>
          <p:nvPr/>
        </p:nvPicPr>
        <p:blipFill>
          <a:blip r:embed="rId2"/>
          <a:stretch>
            <a:fillRect/>
          </a:stretch>
        </p:blipFill>
        <p:spPr>
          <a:xfrm>
            <a:off x="2209801" y="1026228"/>
            <a:ext cx="8479971" cy="5210495"/>
          </a:xfrm>
          <a:prstGeom prst="rect">
            <a:avLst/>
          </a:prstGeom>
        </p:spPr>
      </p:pic>
      <p:sp>
        <p:nvSpPr>
          <p:cNvPr id="4" name="TextBox 3">
            <a:extLst>
              <a:ext uri="{FF2B5EF4-FFF2-40B4-BE49-F238E27FC236}">
                <a16:creationId xmlns:a16="http://schemas.microsoft.com/office/drawing/2014/main" id="{A9F9AC30-93BB-4A9D-27F7-BB220770E172}"/>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Tree>
    <p:extLst>
      <p:ext uri="{BB962C8B-B14F-4D97-AF65-F5344CB8AC3E}">
        <p14:creationId xmlns:p14="http://schemas.microsoft.com/office/powerpoint/2010/main" val="15115137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B93F53-0FFD-F78E-7AA7-E48759D57B4B}"/>
              </a:ext>
            </a:extLst>
          </p:cNvPr>
          <p:cNvPicPr>
            <a:picLocks noChangeAspect="1"/>
          </p:cNvPicPr>
          <p:nvPr/>
        </p:nvPicPr>
        <p:blipFill>
          <a:blip r:embed="rId2"/>
          <a:stretch>
            <a:fillRect/>
          </a:stretch>
        </p:blipFill>
        <p:spPr>
          <a:xfrm>
            <a:off x="1774372" y="811728"/>
            <a:ext cx="8851188" cy="5360472"/>
          </a:xfrm>
          <a:prstGeom prst="rect">
            <a:avLst/>
          </a:prstGeom>
        </p:spPr>
      </p:pic>
      <p:sp>
        <p:nvSpPr>
          <p:cNvPr id="4" name="TextBox 3">
            <a:extLst>
              <a:ext uri="{FF2B5EF4-FFF2-40B4-BE49-F238E27FC236}">
                <a16:creationId xmlns:a16="http://schemas.microsoft.com/office/drawing/2014/main" id="{9C1AFF87-D8C5-05AE-E993-26C3090EBEB7}"/>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Tree>
    <p:extLst>
      <p:ext uri="{BB962C8B-B14F-4D97-AF65-F5344CB8AC3E}">
        <p14:creationId xmlns:p14="http://schemas.microsoft.com/office/powerpoint/2010/main" val="4024519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D00CC1-C589-4CAE-22CB-E3F33CEEBB66}"/>
              </a:ext>
            </a:extLst>
          </p:cNvPr>
          <p:cNvPicPr>
            <a:picLocks noChangeAspect="1"/>
          </p:cNvPicPr>
          <p:nvPr/>
        </p:nvPicPr>
        <p:blipFill>
          <a:blip r:embed="rId2"/>
          <a:stretch>
            <a:fillRect/>
          </a:stretch>
        </p:blipFill>
        <p:spPr>
          <a:xfrm>
            <a:off x="914126" y="3733800"/>
            <a:ext cx="4475926" cy="3046582"/>
          </a:xfrm>
          <a:prstGeom prst="rect">
            <a:avLst/>
          </a:prstGeom>
        </p:spPr>
      </p:pic>
      <p:sp>
        <p:nvSpPr>
          <p:cNvPr id="6" name="TextBox 5">
            <a:extLst>
              <a:ext uri="{FF2B5EF4-FFF2-40B4-BE49-F238E27FC236}">
                <a16:creationId xmlns:a16="http://schemas.microsoft.com/office/drawing/2014/main" id="{BE26AFF1-25DD-B8B6-510B-4FCCC8540787}"/>
              </a:ext>
            </a:extLst>
          </p:cNvPr>
          <p:cNvSpPr txBox="1"/>
          <p:nvPr/>
        </p:nvSpPr>
        <p:spPr>
          <a:xfrm>
            <a:off x="476892" y="217593"/>
            <a:ext cx="1962364" cy="488844"/>
          </a:xfrm>
          <a:prstGeom prst="rect">
            <a:avLst/>
          </a:prstGeom>
          <a:solidFill>
            <a:schemeClr val="bg1"/>
          </a:solidFill>
        </p:spPr>
        <p:txBody>
          <a:bodyPr wrap="square" rtlCol="0">
            <a:spAutoFit/>
          </a:bodyPr>
          <a:lstStyle/>
          <a:p>
            <a:endParaRPr lang="en-GB" dirty="0"/>
          </a:p>
        </p:txBody>
      </p:sp>
      <p:sp>
        <p:nvSpPr>
          <p:cNvPr id="7" name="TextBox 6">
            <a:extLst>
              <a:ext uri="{FF2B5EF4-FFF2-40B4-BE49-F238E27FC236}">
                <a16:creationId xmlns:a16="http://schemas.microsoft.com/office/drawing/2014/main" id="{CD1E252E-08E4-C108-88D5-EEF627403D8B}"/>
              </a:ext>
            </a:extLst>
          </p:cNvPr>
          <p:cNvSpPr txBox="1"/>
          <p:nvPr/>
        </p:nvSpPr>
        <p:spPr>
          <a:xfrm>
            <a:off x="8681662" y="391932"/>
            <a:ext cx="1893841" cy="523220"/>
          </a:xfrm>
          <a:prstGeom prst="rect">
            <a:avLst/>
          </a:prstGeom>
          <a:noFill/>
        </p:spPr>
        <p:txBody>
          <a:bodyPr wrap="square" rtlCol="0">
            <a:spAutoFit/>
          </a:bodyPr>
          <a:lstStyle/>
          <a:p>
            <a:r>
              <a:rPr lang="en-GB" sz="2800" b="1" dirty="0"/>
              <a:t>TASK 14</a:t>
            </a:r>
          </a:p>
        </p:txBody>
      </p:sp>
      <p:pic>
        <p:nvPicPr>
          <p:cNvPr id="9" name="Picture 8">
            <a:extLst>
              <a:ext uri="{FF2B5EF4-FFF2-40B4-BE49-F238E27FC236}">
                <a16:creationId xmlns:a16="http://schemas.microsoft.com/office/drawing/2014/main" id="{9302E008-DEEB-E828-5D64-4EAF1ACE063C}"/>
              </a:ext>
            </a:extLst>
          </p:cNvPr>
          <p:cNvPicPr>
            <a:picLocks noChangeAspect="1"/>
          </p:cNvPicPr>
          <p:nvPr/>
        </p:nvPicPr>
        <p:blipFill>
          <a:blip r:embed="rId3"/>
          <a:stretch>
            <a:fillRect/>
          </a:stretch>
        </p:blipFill>
        <p:spPr>
          <a:xfrm>
            <a:off x="5956877" y="1099908"/>
            <a:ext cx="5253668" cy="4954718"/>
          </a:xfrm>
          <a:prstGeom prst="rect">
            <a:avLst/>
          </a:prstGeom>
        </p:spPr>
      </p:pic>
      <p:sp>
        <p:nvSpPr>
          <p:cNvPr id="10" name="TextBox 9">
            <a:extLst>
              <a:ext uri="{FF2B5EF4-FFF2-40B4-BE49-F238E27FC236}">
                <a16:creationId xmlns:a16="http://schemas.microsoft.com/office/drawing/2014/main" id="{6DA09411-885D-DA9A-72D7-77ADF61A1FF1}"/>
              </a:ext>
            </a:extLst>
          </p:cNvPr>
          <p:cNvSpPr txBox="1"/>
          <p:nvPr/>
        </p:nvSpPr>
        <p:spPr>
          <a:xfrm>
            <a:off x="6300216" y="1106424"/>
            <a:ext cx="4178808" cy="402336"/>
          </a:xfrm>
          <a:prstGeom prst="rect">
            <a:avLst/>
          </a:prstGeom>
          <a:solidFill>
            <a:schemeClr val="bg1"/>
          </a:solidFill>
        </p:spPr>
        <p:txBody>
          <a:bodyPr wrap="square" rtlCol="0">
            <a:spAutoFit/>
          </a:bodyPr>
          <a:lstStyle/>
          <a:p>
            <a:endParaRPr lang="en-GB" dirty="0"/>
          </a:p>
        </p:txBody>
      </p:sp>
      <p:sp>
        <p:nvSpPr>
          <p:cNvPr id="11" name="AutoShape 2" descr="Image preview">
            <a:extLst>
              <a:ext uri="{FF2B5EF4-FFF2-40B4-BE49-F238E27FC236}">
                <a16:creationId xmlns:a16="http://schemas.microsoft.com/office/drawing/2014/main" id="{9CA3632D-575F-E7BA-154D-5CD97FBE91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4" descr="Image preview">
            <a:extLst>
              <a:ext uri="{FF2B5EF4-FFF2-40B4-BE49-F238E27FC236}">
                <a16:creationId xmlns:a16="http://schemas.microsoft.com/office/drawing/2014/main" id="{B8E74D15-902D-D0C5-89EE-FC062732606A}"/>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4" name="Picture 13">
            <a:extLst>
              <a:ext uri="{FF2B5EF4-FFF2-40B4-BE49-F238E27FC236}">
                <a16:creationId xmlns:a16="http://schemas.microsoft.com/office/drawing/2014/main" id="{69BC1846-9C06-4EB3-F619-291F5F2B130C}"/>
              </a:ext>
            </a:extLst>
          </p:cNvPr>
          <p:cNvPicPr>
            <a:picLocks noChangeAspect="1"/>
          </p:cNvPicPr>
          <p:nvPr/>
        </p:nvPicPr>
        <p:blipFill>
          <a:blip r:embed="rId4"/>
          <a:stretch>
            <a:fillRect/>
          </a:stretch>
        </p:blipFill>
        <p:spPr>
          <a:xfrm>
            <a:off x="682530" y="669469"/>
            <a:ext cx="5334274" cy="2971953"/>
          </a:xfrm>
          <a:prstGeom prst="rect">
            <a:avLst/>
          </a:prstGeom>
        </p:spPr>
      </p:pic>
    </p:spTree>
    <p:extLst>
      <p:ext uri="{BB962C8B-B14F-4D97-AF65-F5344CB8AC3E}">
        <p14:creationId xmlns:p14="http://schemas.microsoft.com/office/powerpoint/2010/main" val="1357554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7CED4C-A7BB-C815-4CFF-4CD972BA1A92}"/>
              </a:ext>
            </a:extLst>
          </p:cNvPr>
          <p:cNvPicPr>
            <a:picLocks noChangeAspect="1"/>
          </p:cNvPicPr>
          <p:nvPr/>
        </p:nvPicPr>
        <p:blipFill>
          <a:blip r:embed="rId2"/>
          <a:stretch>
            <a:fillRect/>
          </a:stretch>
        </p:blipFill>
        <p:spPr>
          <a:xfrm>
            <a:off x="1935674" y="1106425"/>
            <a:ext cx="8192783" cy="4573766"/>
          </a:xfrm>
          <a:prstGeom prst="rect">
            <a:avLst/>
          </a:prstGeom>
        </p:spPr>
      </p:pic>
    </p:spTree>
    <p:extLst>
      <p:ext uri="{BB962C8B-B14F-4D97-AF65-F5344CB8AC3E}">
        <p14:creationId xmlns:p14="http://schemas.microsoft.com/office/powerpoint/2010/main" val="4814048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12B7BEC-14EB-A7D3-5DED-C031B45F5CB3}"/>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
        <p:nvSpPr>
          <p:cNvPr id="4" name="TextBox 3">
            <a:extLst>
              <a:ext uri="{FF2B5EF4-FFF2-40B4-BE49-F238E27FC236}">
                <a16:creationId xmlns:a16="http://schemas.microsoft.com/office/drawing/2014/main" id="{18817FDC-0315-EC04-5E7A-2F30BF0EB8F7}"/>
              </a:ext>
            </a:extLst>
          </p:cNvPr>
          <p:cNvSpPr txBox="1"/>
          <p:nvPr/>
        </p:nvSpPr>
        <p:spPr>
          <a:xfrm>
            <a:off x="3145536" y="673780"/>
            <a:ext cx="4754880" cy="523220"/>
          </a:xfrm>
          <a:prstGeom prst="rect">
            <a:avLst/>
          </a:prstGeom>
          <a:noFill/>
        </p:spPr>
        <p:txBody>
          <a:bodyPr wrap="square" rtlCol="0">
            <a:spAutoFit/>
          </a:bodyPr>
          <a:lstStyle/>
          <a:p>
            <a:pPr algn="ctr"/>
            <a:r>
              <a:rPr lang="en-GB" sz="2800" b="1" dirty="0"/>
              <a:t>Conclusions</a:t>
            </a:r>
          </a:p>
        </p:txBody>
      </p:sp>
      <p:sp>
        <p:nvSpPr>
          <p:cNvPr id="5" name="TextBox 4">
            <a:extLst>
              <a:ext uri="{FF2B5EF4-FFF2-40B4-BE49-F238E27FC236}">
                <a16:creationId xmlns:a16="http://schemas.microsoft.com/office/drawing/2014/main" id="{1E2E2348-AF73-9F96-EE37-948E0F5EE66F}"/>
              </a:ext>
            </a:extLst>
          </p:cNvPr>
          <p:cNvSpPr txBox="1"/>
          <p:nvPr/>
        </p:nvSpPr>
        <p:spPr>
          <a:xfrm>
            <a:off x="1581912" y="1197000"/>
            <a:ext cx="9628632" cy="7848302"/>
          </a:xfrm>
          <a:prstGeom prst="rect">
            <a:avLst/>
          </a:prstGeom>
          <a:noFill/>
        </p:spPr>
        <p:txBody>
          <a:bodyPr wrap="square" rtlCol="0">
            <a:spAutoFit/>
          </a:bodyPr>
          <a:lstStyle/>
          <a:p>
            <a:pPr marL="285750" indent="-285750">
              <a:buFont typeface="Arial" panose="020B0604020202020204" pitchFamily="34" charset="0"/>
              <a:buChar char="•"/>
            </a:pPr>
            <a:r>
              <a:rPr lang="en-GB" dirty="0"/>
              <a:t>All High-Stakes Assessments and Tests are facing the challenge of maintaining Test Integrity in the light of tech savvy and well-prepared test takers.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30/11/2022 changed some things- but probably only accelerated reconsideration of what and how we assess writing skills in the 21</a:t>
            </a:r>
            <a:r>
              <a:rPr lang="en-GB" baseline="30000" dirty="0"/>
              <a:t>st</a:t>
            </a:r>
            <a:r>
              <a:rPr lang="en-GB" dirty="0"/>
              <a:t> Century- Constructs- Modes- Item Types- Testing Conditions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Practice and preparation are necessary and virtuous in the pursuit of progression.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 fundamental question is whether the practice and preparation promotes +</a:t>
            </a:r>
            <a:r>
              <a:rPr lang="en-GB" dirty="0" err="1"/>
              <a:t>ve</a:t>
            </a:r>
            <a:r>
              <a:rPr lang="en-GB" dirty="0"/>
              <a:t> Washback. If they do- what is not to like? </a:t>
            </a:r>
            <a:r>
              <a:rPr lang="en-GB" dirty="0" err="1"/>
              <a:t>Authencity</a:t>
            </a:r>
            <a:r>
              <a:rPr lang="en-GB" dirty="0"/>
              <a:t> matters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If they promote –</a:t>
            </a:r>
            <a:r>
              <a:rPr lang="en-GB" dirty="0" err="1"/>
              <a:t>ve</a:t>
            </a:r>
            <a:r>
              <a:rPr lang="en-GB" dirty="0"/>
              <a:t> Washback-then we gain little trust and confidence of true and accurate language ability in context.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Task writing should attempt to make test takers to think on their feet and be reactive- however task formats need a level of familiarity to be fair and accessible.</a:t>
            </a:r>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3897180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79C20D-2176-CC16-8C47-6A4CCEB726DE}"/>
              </a:ext>
            </a:extLst>
          </p:cNvPr>
          <p:cNvSpPr>
            <a:spLocks noGrp="1"/>
          </p:cNvSpPr>
          <p:nvPr>
            <p:ph type="title"/>
          </p:nvPr>
        </p:nvSpPr>
        <p:spPr/>
        <p:txBody>
          <a:bodyPr/>
          <a:lstStyle/>
          <a:p>
            <a:r>
              <a:rPr lang="en-GB" dirty="0"/>
              <a:t>Four Writing Items: </a:t>
            </a:r>
            <a:br>
              <a:rPr lang="en-GB" dirty="0"/>
            </a:br>
            <a:endParaRPr lang="en-GB" dirty="0"/>
          </a:p>
        </p:txBody>
      </p:sp>
      <p:sp>
        <p:nvSpPr>
          <p:cNvPr id="5" name="Slide Number Placeholder 4">
            <a:extLst>
              <a:ext uri="{FF2B5EF4-FFF2-40B4-BE49-F238E27FC236}">
                <a16:creationId xmlns:a16="http://schemas.microsoft.com/office/drawing/2014/main" id="{AD89411E-B75D-3699-2A3C-4A6C1184A970}"/>
              </a:ext>
            </a:extLst>
          </p:cNvPr>
          <p:cNvSpPr>
            <a:spLocks noGrp="1"/>
          </p:cNvSpPr>
          <p:nvPr>
            <p:ph type="sldNum" sz="quarter" idx="12"/>
          </p:nvPr>
        </p:nvSpPr>
        <p:spPr/>
        <p:txBody>
          <a:bodyPr/>
          <a:lstStyle/>
          <a:p>
            <a:fld id="{27BB625B-AB5A-C845-B50B-ED205C3DDF7A}" type="slidenum">
              <a:rPr lang="en-US" noProof="0" smtClean="0"/>
              <a:t>4</a:t>
            </a:fld>
            <a:endParaRPr lang="en-US" noProof="0"/>
          </a:p>
        </p:txBody>
      </p:sp>
      <p:graphicFrame>
        <p:nvGraphicFramePr>
          <p:cNvPr id="9" name="Table 8">
            <a:extLst>
              <a:ext uri="{FF2B5EF4-FFF2-40B4-BE49-F238E27FC236}">
                <a16:creationId xmlns:a16="http://schemas.microsoft.com/office/drawing/2014/main" id="{55FFFE01-0218-63FA-CF32-CEC04611C810}"/>
              </a:ext>
            </a:extLst>
          </p:cNvPr>
          <p:cNvGraphicFramePr>
            <a:graphicFrameLocks noGrp="1"/>
          </p:cNvGraphicFramePr>
          <p:nvPr>
            <p:extLst>
              <p:ext uri="{D42A27DB-BD31-4B8C-83A1-F6EECF244321}">
                <p14:modId xmlns:p14="http://schemas.microsoft.com/office/powerpoint/2010/main" val="797441106"/>
              </p:ext>
            </p:extLst>
          </p:nvPr>
        </p:nvGraphicFramePr>
        <p:xfrm>
          <a:off x="550164" y="2085654"/>
          <a:ext cx="9713718" cy="2860363"/>
        </p:xfrm>
        <a:graphic>
          <a:graphicData uri="http://schemas.openxmlformats.org/drawingml/2006/table">
            <a:tbl>
              <a:tblPr firstRow="1" bandRow="1">
                <a:tableStyleId>{5C22544A-7EE6-4342-B048-85BDC9FD1C3A}</a:tableStyleId>
              </a:tblPr>
              <a:tblGrid>
                <a:gridCol w="1021782">
                  <a:extLst>
                    <a:ext uri="{9D8B030D-6E8A-4147-A177-3AD203B41FA5}">
                      <a16:colId xmlns:a16="http://schemas.microsoft.com/office/drawing/2014/main" val="473181613"/>
                    </a:ext>
                  </a:extLst>
                </a:gridCol>
                <a:gridCol w="3195263">
                  <a:extLst>
                    <a:ext uri="{9D8B030D-6E8A-4147-A177-3AD203B41FA5}">
                      <a16:colId xmlns:a16="http://schemas.microsoft.com/office/drawing/2014/main" val="3639318614"/>
                    </a:ext>
                  </a:extLst>
                </a:gridCol>
                <a:gridCol w="5496673">
                  <a:extLst>
                    <a:ext uri="{9D8B030D-6E8A-4147-A177-3AD203B41FA5}">
                      <a16:colId xmlns:a16="http://schemas.microsoft.com/office/drawing/2014/main" val="181248397"/>
                    </a:ext>
                  </a:extLst>
                </a:gridCol>
              </a:tblGrid>
              <a:tr h="548488">
                <a:tc>
                  <a:txBody>
                    <a:bodyPr/>
                    <a:lstStyle/>
                    <a:p>
                      <a:endParaRPr lang="en-GB" dirty="0"/>
                    </a:p>
                  </a:txBody>
                  <a:tcPr/>
                </a:tc>
                <a:tc>
                  <a:txBody>
                    <a:bodyPr/>
                    <a:lstStyle/>
                    <a:p>
                      <a:r>
                        <a:rPr lang="en-GB" dirty="0"/>
                        <a:t>Item type</a:t>
                      </a:r>
                    </a:p>
                  </a:txBody>
                  <a:tcPr/>
                </a:tc>
                <a:tc>
                  <a:txBody>
                    <a:bodyPr/>
                    <a:lstStyle/>
                    <a:p>
                      <a:r>
                        <a:rPr lang="en-GB" dirty="0"/>
                        <a:t>Assessed Skill</a:t>
                      </a:r>
                    </a:p>
                  </a:txBody>
                  <a:tcPr/>
                </a:tc>
                <a:extLst>
                  <a:ext uri="{0D108BD9-81ED-4DB2-BD59-A6C34878D82A}">
                    <a16:rowId xmlns:a16="http://schemas.microsoft.com/office/drawing/2014/main" val="2817025613"/>
                  </a:ext>
                </a:extLst>
              </a:tr>
              <a:tr h="548488">
                <a:tc>
                  <a:txBody>
                    <a:bodyPr/>
                    <a:lstStyle/>
                    <a:p>
                      <a:r>
                        <a:rPr lang="en-GB" dirty="0"/>
                        <a:t>1</a:t>
                      </a:r>
                    </a:p>
                  </a:txBody>
                  <a:tcPr/>
                </a:tc>
                <a:tc>
                  <a:txBody>
                    <a:bodyPr/>
                    <a:lstStyle/>
                    <a:p>
                      <a:r>
                        <a:rPr lang="en-GB" dirty="0"/>
                        <a:t>Write Essay</a:t>
                      </a:r>
                    </a:p>
                  </a:txBody>
                  <a:tcPr/>
                </a:tc>
                <a:tc>
                  <a:txBody>
                    <a:bodyPr/>
                    <a:lstStyle/>
                    <a:p>
                      <a:r>
                        <a:rPr lang="en-GB" dirty="0"/>
                        <a:t>Single Skill              Writing Only</a:t>
                      </a:r>
                    </a:p>
                  </a:txBody>
                  <a:tcPr/>
                </a:tc>
                <a:extLst>
                  <a:ext uri="{0D108BD9-81ED-4DB2-BD59-A6C34878D82A}">
                    <a16:rowId xmlns:a16="http://schemas.microsoft.com/office/drawing/2014/main" val="4272810655"/>
                  </a:ext>
                </a:extLst>
              </a:tr>
              <a:tr h="548488">
                <a:tc>
                  <a:txBody>
                    <a:bodyPr/>
                    <a:lstStyle/>
                    <a:p>
                      <a:r>
                        <a:rPr lang="en-GB" dirty="0"/>
                        <a:t>2</a:t>
                      </a:r>
                    </a:p>
                  </a:txBody>
                  <a:tcPr/>
                </a:tc>
                <a:tc>
                  <a:txBody>
                    <a:bodyPr/>
                    <a:lstStyle/>
                    <a:p>
                      <a:r>
                        <a:rPr lang="en-GB" dirty="0"/>
                        <a:t>Summarize written text</a:t>
                      </a:r>
                    </a:p>
                  </a:txBody>
                  <a:tcPr/>
                </a:tc>
                <a:tc>
                  <a:txBody>
                    <a:bodyPr/>
                    <a:lstStyle/>
                    <a:p>
                      <a:r>
                        <a:rPr lang="en-GB" dirty="0"/>
                        <a:t>Single Skill              Writing Only</a:t>
                      </a:r>
                    </a:p>
                  </a:txBody>
                  <a:tcPr/>
                </a:tc>
                <a:extLst>
                  <a:ext uri="{0D108BD9-81ED-4DB2-BD59-A6C34878D82A}">
                    <a16:rowId xmlns:a16="http://schemas.microsoft.com/office/drawing/2014/main" val="3619682303"/>
                  </a:ext>
                </a:extLst>
              </a:tr>
              <a:tr h="666411">
                <a:tc>
                  <a:txBody>
                    <a:bodyPr/>
                    <a:lstStyle/>
                    <a:p>
                      <a:r>
                        <a:rPr lang="en-GB" dirty="0"/>
                        <a:t>3</a:t>
                      </a:r>
                    </a:p>
                  </a:txBody>
                  <a:tcPr/>
                </a:tc>
                <a:tc>
                  <a:txBody>
                    <a:bodyPr/>
                    <a:lstStyle/>
                    <a:p>
                      <a:r>
                        <a:rPr lang="en-GB" dirty="0"/>
                        <a:t>Summarize spoken text</a:t>
                      </a:r>
                    </a:p>
                  </a:txBody>
                  <a:tcPr/>
                </a:tc>
                <a:tc>
                  <a:txBody>
                    <a:bodyPr/>
                    <a:lstStyle/>
                    <a:p>
                      <a:r>
                        <a:rPr lang="en-GB" dirty="0"/>
                        <a:t>Integrated Skill        Writing and Listening </a:t>
                      </a:r>
                    </a:p>
                  </a:txBody>
                  <a:tcPr/>
                </a:tc>
                <a:extLst>
                  <a:ext uri="{0D108BD9-81ED-4DB2-BD59-A6C34878D82A}">
                    <a16:rowId xmlns:a16="http://schemas.microsoft.com/office/drawing/2014/main" val="2609554589"/>
                  </a:ext>
                </a:extLst>
              </a:tr>
              <a:tr h="548488">
                <a:tc>
                  <a:txBody>
                    <a:bodyPr/>
                    <a:lstStyle/>
                    <a:p>
                      <a:r>
                        <a:rPr lang="en-GB" dirty="0"/>
                        <a:t>4</a:t>
                      </a:r>
                    </a:p>
                  </a:txBody>
                  <a:tcPr/>
                </a:tc>
                <a:tc>
                  <a:txBody>
                    <a:bodyPr/>
                    <a:lstStyle/>
                    <a:p>
                      <a:r>
                        <a:rPr lang="en-GB" dirty="0"/>
                        <a:t>Write from dictation</a:t>
                      </a:r>
                    </a:p>
                  </a:txBody>
                  <a:tcPr/>
                </a:tc>
                <a:tc>
                  <a:txBody>
                    <a:bodyPr/>
                    <a:lstStyle/>
                    <a:p>
                      <a:r>
                        <a:rPr lang="en-GB" dirty="0"/>
                        <a:t>Integrated Skill        Writing and Listening</a:t>
                      </a:r>
                    </a:p>
                  </a:txBody>
                  <a:tcPr/>
                </a:tc>
                <a:extLst>
                  <a:ext uri="{0D108BD9-81ED-4DB2-BD59-A6C34878D82A}">
                    <a16:rowId xmlns:a16="http://schemas.microsoft.com/office/drawing/2014/main" val="194157603"/>
                  </a:ext>
                </a:extLst>
              </a:tr>
            </a:tbl>
          </a:graphicData>
        </a:graphic>
      </p:graphicFrame>
    </p:spTree>
    <p:extLst>
      <p:ext uri="{BB962C8B-B14F-4D97-AF65-F5344CB8AC3E}">
        <p14:creationId xmlns:p14="http://schemas.microsoft.com/office/powerpoint/2010/main" val="1208071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B54ABA-1C6A-6C50-B87F-68C1C3644537}"/>
              </a:ext>
            </a:extLst>
          </p:cNvPr>
          <p:cNvPicPr>
            <a:picLocks noChangeAspect="1"/>
          </p:cNvPicPr>
          <p:nvPr/>
        </p:nvPicPr>
        <p:blipFill>
          <a:blip r:embed="rId2"/>
          <a:stretch>
            <a:fillRect/>
          </a:stretch>
        </p:blipFill>
        <p:spPr>
          <a:xfrm>
            <a:off x="2266272" y="825366"/>
            <a:ext cx="6617040" cy="5207268"/>
          </a:xfrm>
          <a:prstGeom prst="rect">
            <a:avLst/>
          </a:prstGeom>
        </p:spPr>
      </p:pic>
      <p:sp>
        <p:nvSpPr>
          <p:cNvPr id="6" name="TextBox 5">
            <a:extLst>
              <a:ext uri="{FF2B5EF4-FFF2-40B4-BE49-F238E27FC236}">
                <a16:creationId xmlns:a16="http://schemas.microsoft.com/office/drawing/2014/main" id="{04322DAC-D6DB-68E6-4FE1-A4F15722849B}"/>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Tree>
    <p:extLst>
      <p:ext uri="{BB962C8B-B14F-4D97-AF65-F5344CB8AC3E}">
        <p14:creationId xmlns:p14="http://schemas.microsoft.com/office/powerpoint/2010/main" val="3512618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629C-3AAC-FDEE-E868-F14C3ABEEA72}"/>
              </a:ext>
            </a:extLst>
          </p:cNvPr>
          <p:cNvSpPr>
            <a:spLocks noGrp="1"/>
          </p:cNvSpPr>
          <p:nvPr>
            <p:ph type="title" idx="4294967295"/>
          </p:nvPr>
        </p:nvSpPr>
        <p:spPr>
          <a:xfrm>
            <a:off x="335651" y="571500"/>
            <a:ext cx="11856349" cy="1119188"/>
          </a:xfrm>
          <a:prstGeom prst="rect">
            <a:avLst/>
          </a:prstGeom>
        </p:spPr>
        <p:txBody>
          <a:bodyPr lIns="91440" tIns="45720" rIns="91440" bIns="45720" anchor="ctr" anchorCtr="0">
            <a:normAutofit/>
          </a:bodyPr>
          <a:lstStyle/>
          <a:p>
            <a:r>
              <a:rPr lang="en-GB" sz="4500" dirty="0">
                <a:latin typeface="Roobert-Medium" panose="00000600000000000000" charset="0"/>
                <a:ea typeface="Open Sans Light"/>
                <a:cs typeface="Open Sans Light"/>
              </a:rPr>
              <a:t>Write Essay (Writing)</a:t>
            </a:r>
          </a:p>
        </p:txBody>
      </p:sp>
      <p:sp>
        <p:nvSpPr>
          <p:cNvPr id="3" name="Content Placeholder 2">
            <a:extLst>
              <a:ext uri="{FF2B5EF4-FFF2-40B4-BE49-F238E27FC236}">
                <a16:creationId xmlns:a16="http://schemas.microsoft.com/office/drawing/2014/main" id="{332153D3-F33A-8F1A-D46A-8ADCC72BE7CF}"/>
              </a:ext>
            </a:extLst>
          </p:cNvPr>
          <p:cNvSpPr>
            <a:spLocks noGrp="1"/>
          </p:cNvSpPr>
          <p:nvPr>
            <p:ph sz="quarter" idx="4294967295"/>
          </p:nvPr>
        </p:nvSpPr>
        <p:spPr>
          <a:xfrm>
            <a:off x="7077075" y="866775"/>
            <a:ext cx="5114925" cy="5627688"/>
          </a:xfrm>
          <a:prstGeom prst="rect">
            <a:avLst/>
          </a:prstGeom>
        </p:spPr>
        <p:txBody>
          <a:bodyPr lIns="91440" tIns="45720" rIns="91440" bIns="45720" anchor="t"/>
          <a:lstStyle/>
          <a:p>
            <a:pPr marL="285750" indent="-285750">
              <a:buFont typeface="Arial"/>
              <a:buChar char="•"/>
            </a:pPr>
            <a:r>
              <a:rPr lang="en-GB" sz="1600">
                <a:latin typeface="Roobert-Regular" panose="020B0604020202020204" charset="0"/>
                <a:ea typeface="Open Sans Light"/>
                <a:cs typeface="Open Sans Light"/>
              </a:rPr>
              <a:t>Test takers write a 200-300 word essay in response to a prompt. </a:t>
            </a:r>
            <a:endParaRPr lang="en-US"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Test takers have 20 minutes to answer.</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Scored on form, content, development/structure/coherence, grammar, linguistic range, vocabulary, and spelling.</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This item type is designed to assess test takers' ability to: </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synthesise information from a written text </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connect their personal experiences or express their opinions in writing</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support an opinion with details, examples and explanations</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organize sentences and paragraphs in a logical way</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develop complex ideas within a complete essay</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use words and phrases appropriate to the context</a:t>
            </a:r>
            <a:endParaRPr lang="en-GB" sz="1600">
              <a:latin typeface="Roobert-Regular" panose="020B0604020202020204" charset="0"/>
            </a:endParaRPr>
          </a:p>
          <a:p>
            <a:pPr marL="742950" lvl="1">
              <a:buFont typeface="Arial"/>
              <a:buChar char="•"/>
            </a:pPr>
            <a:r>
              <a:rPr lang="en-GB" sz="1600">
                <a:latin typeface="Roobert-Regular" panose="020B0604020202020204" charset="0"/>
                <a:ea typeface="Open Sans Light"/>
                <a:cs typeface="Open Sans Light"/>
              </a:rPr>
              <a:t> use correct grammar, spelling, mechanics</a:t>
            </a:r>
          </a:p>
          <a:p>
            <a:pPr marL="285750" indent="-285750">
              <a:buFont typeface="Arial"/>
              <a:buChar char="•"/>
            </a:pPr>
            <a:r>
              <a:rPr lang="en-GB" sz="1600">
                <a:latin typeface="Roobert-Regular" panose="020B0604020202020204" charset="0"/>
              </a:rPr>
              <a:t>There is one of these items in the test.</a:t>
            </a:r>
          </a:p>
          <a:p>
            <a:pPr marL="742950" lvl="1">
              <a:buFont typeface="Arial"/>
              <a:buChar char="•"/>
            </a:pPr>
            <a:endParaRPr lang="en-GB" sz="1600">
              <a:latin typeface="Roobert-Regular" panose="020B0604020202020204" charset="0"/>
            </a:endParaRPr>
          </a:p>
          <a:p>
            <a:pPr marL="285750" indent="-285750">
              <a:buFont typeface="Arial"/>
              <a:buChar char="•"/>
            </a:pPr>
            <a:endParaRPr lang="en-GB" sz="1600">
              <a:latin typeface="Roobert-Regular" panose="020B0604020202020204" charset="0"/>
            </a:endParaRPr>
          </a:p>
          <a:p>
            <a:endParaRPr lang="en-GB" sz="1600">
              <a:latin typeface="Roobert-Regular" panose="020B0604020202020204" charset="0"/>
            </a:endParaRPr>
          </a:p>
        </p:txBody>
      </p:sp>
      <p:sp>
        <p:nvSpPr>
          <p:cNvPr id="4" name="Slide Number Placeholder 3">
            <a:extLst>
              <a:ext uri="{FF2B5EF4-FFF2-40B4-BE49-F238E27FC236}">
                <a16:creationId xmlns:a16="http://schemas.microsoft.com/office/drawing/2014/main" id="{32A447BB-A269-D33A-11B1-C36F868A9653}"/>
              </a:ext>
            </a:extLst>
          </p:cNvPr>
          <p:cNvSpPr>
            <a:spLocks noGrp="1"/>
          </p:cNvSpPr>
          <p:nvPr>
            <p:ph type="sldNum" sz="quarter" idx="4294967295"/>
          </p:nvPr>
        </p:nvSpPr>
        <p:spPr>
          <a:xfrm>
            <a:off x="9448800" y="6488113"/>
            <a:ext cx="2743200" cy="365125"/>
          </a:xfrm>
          <a:prstGeom prst="rect">
            <a:avLst/>
          </a:prstGeom>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EEAC2BAD-9516-2B47-9900-7FC05ED2F002}" type="slidenum">
              <a:rPr kumimoji="0" lang="en-US" sz="1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pic>
        <p:nvPicPr>
          <p:cNvPr id="7" name="Online Media 6" title="PTE Academic - Writing: Essay">
            <a:hlinkClick r:id="" action="ppaction://media"/>
            <a:extLst>
              <a:ext uri="{FF2B5EF4-FFF2-40B4-BE49-F238E27FC236}">
                <a16:creationId xmlns:a16="http://schemas.microsoft.com/office/drawing/2014/main" id="{E8995381-C67E-F770-5E4A-947A353762A9}"/>
              </a:ext>
            </a:extLst>
          </p:cNvPr>
          <p:cNvPicPr>
            <a:picLocks noRot="1" noChangeAspect="1"/>
          </p:cNvPicPr>
          <p:nvPr>
            <a:videoFile r:link="rId1"/>
          </p:nvPr>
        </p:nvPicPr>
        <p:blipFill>
          <a:blip r:embed="rId4"/>
          <a:stretch>
            <a:fillRect/>
          </a:stretch>
        </p:blipFill>
        <p:spPr>
          <a:xfrm>
            <a:off x="335651" y="2123535"/>
            <a:ext cx="6392444" cy="3617344"/>
          </a:xfrm>
          <a:prstGeom prst="rect">
            <a:avLst/>
          </a:prstGeom>
        </p:spPr>
      </p:pic>
      <p:sp>
        <p:nvSpPr>
          <p:cNvPr id="5" name="TextBox 4">
            <a:extLst>
              <a:ext uri="{FF2B5EF4-FFF2-40B4-BE49-F238E27FC236}">
                <a16:creationId xmlns:a16="http://schemas.microsoft.com/office/drawing/2014/main" id="{AE0B93F1-1788-FA11-42E4-16A220F7AD92}"/>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6" name="TextBox 5">
            <a:extLst>
              <a:ext uri="{FF2B5EF4-FFF2-40B4-BE49-F238E27FC236}">
                <a16:creationId xmlns:a16="http://schemas.microsoft.com/office/drawing/2014/main" id="{A30D1445-B347-E812-9B73-4BE1B89479FA}"/>
              </a:ext>
            </a:extLst>
          </p:cNvPr>
          <p:cNvSpPr txBox="1"/>
          <p:nvPr/>
        </p:nvSpPr>
        <p:spPr>
          <a:xfrm>
            <a:off x="9010435" y="172318"/>
            <a:ext cx="1893841" cy="523220"/>
          </a:xfrm>
          <a:prstGeom prst="rect">
            <a:avLst/>
          </a:prstGeom>
          <a:noFill/>
        </p:spPr>
        <p:txBody>
          <a:bodyPr wrap="square" rtlCol="0">
            <a:spAutoFit/>
          </a:bodyPr>
          <a:lstStyle/>
          <a:p>
            <a:r>
              <a:rPr lang="en-GB" sz="2800" b="1" dirty="0"/>
              <a:t>TASK 1</a:t>
            </a:r>
          </a:p>
        </p:txBody>
      </p:sp>
    </p:spTree>
    <p:extLst>
      <p:ext uri="{BB962C8B-B14F-4D97-AF65-F5344CB8AC3E}">
        <p14:creationId xmlns:p14="http://schemas.microsoft.com/office/powerpoint/2010/main" val="6038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AA05A7-8A56-250C-3069-A6C203973467}"/>
              </a:ext>
            </a:extLst>
          </p:cNvPr>
          <p:cNvPicPr>
            <a:picLocks noChangeAspect="1"/>
          </p:cNvPicPr>
          <p:nvPr/>
        </p:nvPicPr>
        <p:blipFill>
          <a:blip r:embed="rId2"/>
          <a:stretch>
            <a:fillRect/>
          </a:stretch>
        </p:blipFill>
        <p:spPr>
          <a:xfrm>
            <a:off x="1220840" y="1007355"/>
            <a:ext cx="6842588" cy="4213261"/>
          </a:xfrm>
          <a:prstGeom prst="rect">
            <a:avLst/>
          </a:prstGeom>
        </p:spPr>
      </p:pic>
      <p:sp>
        <p:nvSpPr>
          <p:cNvPr id="4" name="TextBox 3">
            <a:extLst>
              <a:ext uri="{FF2B5EF4-FFF2-40B4-BE49-F238E27FC236}">
                <a16:creationId xmlns:a16="http://schemas.microsoft.com/office/drawing/2014/main" id="{848F511D-3E1E-8089-B31B-55363B133D03}"/>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pic>
        <p:nvPicPr>
          <p:cNvPr id="6" name="Picture 5">
            <a:extLst>
              <a:ext uri="{FF2B5EF4-FFF2-40B4-BE49-F238E27FC236}">
                <a16:creationId xmlns:a16="http://schemas.microsoft.com/office/drawing/2014/main" id="{C3B6A521-04A3-8494-3F30-C0B592900E23}"/>
              </a:ext>
            </a:extLst>
          </p:cNvPr>
          <p:cNvPicPr>
            <a:picLocks noChangeAspect="1"/>
          </p:cNvPicPr>
          <p:nvPr/>
        </p:nvPicPr>
        <p:blipFill>
          <a:blip r:embed="rId3"/>
          <a:stretch>
            <a:fillRect/>
          </a:stretch>
        </p:blipFill>
        <p:spPr>
          <a:xfrm>
            <a:off x="1325365" y="5596158"/>
            <a:ext cx="6892011" cy="694913"/>
          </a:xfrm>
          <a:prstGeom prst="rect">
            <a:avLst/>
          </a:prstGeom>
        </p:spPr>
      </p:pic>
      <p:sp>
        <p:nvSpPr>
          <p:cNvPr id="2" name="TextBox 1">
            <a:extLst>
              <a:ext uri="{FF2B5EF4-FFF2-40B4-BE49-F238E27FC236}">
                <a16:creationId xmlns:a16="http://schemas.microsoft.com/office/drawing/2014/main" id="{9F26D4D0-51CA-AAF2-AC8F-7134E7C6C486}"/>
              </a:ext>
            </a:extLst>
          </p:cNvPr>
          <p:cNvSpPr txBox="1"/>
          <p:nvPr/>
        </p:nvSpPr>
        <p:spPr>
          <a:xfrm>
            <a:off x="6281928" y="5605333"/>
            <a:ext cx="1024128" cy="694912"/>
          </a:xfrm>
          <a:prstGeom prst="rect">
            <a:avLst/>
          </a:prstGeom>
          <a:solidFill>
            <a:srgbClr val="CCCCFF"/>
          </a:solidFill>
        </p:spPr>
        <p:txBody>
          <a:bodyPr wrap="square" rtlCol="0">
            <a:spAutoFit/>
          </a:bodyPr>
          <a:lstStyle/>
          <a:p>
            <a:endParaRPr lang="en-GB" dirty="0"/>
          </a:p>
        </p:txBody>
      </p:sp>
      <p:graphicFrame>
        <p:nvGraphicFramePr>
          <p:cNvPr id="5" name="Table 4">
            <a:extLst>
              <a:ext uri="{FF2B5EF4-FFF2-40B4-BE49-F238E27FC236}">
                <a16:creationId xmlns:a16="http://schemas.microsoft.com/office/drawing/2014/main" id="{FC6E4879-28DC-6F27-56AD-3F1C443163F3}"/>
              </a:ext>
            </a:extLst>
          </p:cNvPr>
          <p:cNvGraphicFramePr>
            <a:graphicFrameLocks noGrp="1"/>
          </p:cNvGraphicFramePr>
          <p:nvPr>
            <p:extLst>
              <p:ext uri="{D42A27DB-BD31-4B8C-83A1-F6EECF244321}">
                <p14:modId xmlns:p14="http://schemas.microsoft.com/office/powerpoint/2010/main" val="3121554337"/>
              </p:ext>
            </p:extLst>
          </p:nvPr>
        </p:nvGraphicFramePr>
        <p:xfrm>
          <a:off x="9293812" y="4407438"/>
          <a:ext cx="1677348" cy="2377440"/>
        </p:xfrm>
        <a:graphic>
          <a:graphicData uri="http://schemas.openxmlformats.org/drawingml/2006/table">
            <a:tbl>
              <a:tblPr firstRow="1" bandRow="1">
                <a:tableStyleId>{5C22544A-7EE6-4342-B048-85BDC9FD1C3A}</a:tableStyleId>
              </a:tblPr>
              <a:tblGrid>
                <a:gridCol w="1677348">
                  <a:extLst>
                    <a:ext uri="{9D8B030D-6E8A-4147-A177-3AD203B41FA5}">
                      <a16:colId xmlns:a16="http://schemas.microsoft.com/office/drawing/2014/main" val="306528245"/>
                    </a:ext>
                  </a:extLst>
                </a:gridCol>
              </a:tblGrid>
              <a:tr h="619969">
                <a:tc>
                  <a:txBody>
                    <a:bodyPr/>
                    <a:lstStyle/>
                    <a:p>
                      <a:pPr algn="ctr"/>
                      <a:r>
                        <a:rPr lang="en-GB" dirty="0"/>
                        <a:t>Traits scored by Engine trained AI  systems</a:t>
                      </a:r>
                    </a:p>
                  </a:txBody>
                  <a:tcPr/>
                </a:tc>
                <a:extLst>
                  <a:ext uri="{0D108BD9-81ED-4DB2-BD59-A6C34878D82A}">
                    <a16:rowId xmlns:a16="http://schemas.microsoft.com/office/drawing/2014/main" val="3321161692"/>
                  </a:ext>
                </a:extLst>
              </a:tr>
              <a:tr h="359188">
                <a:tc>
                  <a:txBody>
                    <a:bodyPr/>
                    <a:lstStyle/>
                    <a:p>
                      <a:pPr algn="ctr"/>
                      <a:r>
                        <a:rPr lang="en-GB" dirty="0"/>
                        <a:t>Form</a:t>
                      </a:r>
                    </a:p>
                  </a:txBody>
                  <a:tcPr/>
                </a:tc>
                <a:extLst>
                  <a:ext uri="{0D108BD9-81ED-4DB2-BD59-A6C34878D82A}">
                    <a16:rowId xmlns:a16="http://schemas.microsoft.com/office/drawing/2014/main" val="3173794212"/>
                  </a:ext>
                </a:extLst>
              </a:tr>
              <a:tr h="359188">
                <a:tc>
                  <a:txBody>
                    <a:bodyPr/>
                    <a:lstStyle/>
                    <a:p>
                      <a:pPr algn="ctr"/>
                      <a:r>
                        <a:rPr lang="en-GB" dirty="0"/>
                        <a:t>Grammar</a:t>
                      </a:r>
                    </a:p>
                  </a:txBody>
                  <a:tcPr/>
                </a:tc>
                <a:extLst>
                  <a:ext uri="{0D108BD9-81ED-4DB2-BD59-A6C34878D82A}">
                    <a16:rowId xmlns:a16="http://schemas.microsoft.com/office/drawing/2014/main" val="2910367235"/>
                  </a:ext>
                </a:extLst>
              </a:tr>
              <a:tr h="359188">
                <a:tc>
                  <a:txBody>
                    <a:bodyPr/>
                    <a:lstStyle/>
                    <a:p>
                      <a:pPr algn="ctr"/>
                      <a:r>
                        <a:rPr lang="en-GB" dirty="0"/>
                        <a:t>Vocabulary</a:t>
                      </a:r>
                    </a:p>
                  </a:txBody>
                  <a:tcPr/>
                </a:tc>
                <a:extLst>
                  <a:ext uri="{0D108BD9-81ED-4DB2-BD59-A6C34878D82A}">
                    <a16:rowId xmlns:a16="http://schemas.microsoft.com/office/drawing/2014/main" val="3624900597"/>
                  </a:ext>
                </a:extLst>
              </a:tr>
              <a:tr h="359188">
                <a:tc>
                  <a:txBody>
                    <a:bodyPr/>
                    <a:lstStyle/>
                    <a:p>
                      <a:pPr algn="ctr"/>
                      <a:r>
                        <a:rPr lang="en-GB" dirty="0"/>
                        <a:t>Spelling</a:t>
                      </a:r>
                    </a:p>
                  </a:txBody>
                  <a:tcPr/>
                </a:tc>
                <a:extLst>
                  <a:ext uri="{0D108BD9-81ED-4DB2-BD59-A6C34878D82A}">
                    <a16:rowId xmlns:a16="http://schemas.microsoft.com/office/drawing/2014/main" val="2673806249"/>
                  </a:ext>
                </a:extLst>
              </a:tr>
            </a:tbl>
          </a:graphicData>
        </a:graphic>
      </p:graphicFrame>
      <p:sp>
        <p:nvSpPr>
          <p:cNvPr id="7" name="TextBox 6">
            <a:extLst>
              <a:ext uri="{FF2B5EF4-FFF2-40B4-BE49-F238E27FC236}">
                <a16:creationId xmlns:a16="http://schemas.microsoft.com/office/drawing/2014/main" id="{9DF799B7-42B6-8751-57DF-E076389E1429}"/>
              </a:ext>
            </a:extLst>
          </p:cNvPr>
          <p:cNvSpPr txBox="1"/>
          <p:nvPr/>
        </p:nvSpPr>
        <p:spPr>
          <a:xfrm>
            <a:off x="2862072" y="475488"/>
            <a:ext cx="5266944" cy="369332"/>
          </a:xfrm>
          <a:prstGeom prst="rect">
            <a:avLst/>
          </a:prstGeom>
          <a:noFill/>
        </p:spPr>
        <p:txBody>
          <a:bodyPr wrap="square" rtlCol="0">
            <a:spAutoFit/>
          </a:bodyPr>
          <a:lstStyle/>
          <a:p>
            <a:r>
              <a:rPr lang="en-GB" dirty="0"/>
              <a:t>Human and AI scoring</a:t>
            </a:r>
          </a:p>
        </p:txBody>
      </p:sp>
      <p:sp>
        <p:nvSpPr>
          <p:cNvPr id="8" name="TextBox 7">
            <a:extLst>
              <a:ext uri="{FF2B5EF4-FFF2-40B4-BE49-F238E27FC236}">
                <a16:creationId xmlns:a16="http://schemas.microsoft.com/office/drawing/2014/main" id="{6B1FB53C-02C1-C924-8357-64EE94C6DFFD}"/>
              </a:ext>
            </a:extLst>
          </p:cNvPr>
          <p:cNvSpPr txBox="1"/>
          <p:nvPr/>
        </p:nvSpPr>
        <p:spPr>
          <a:xfrm>
            <a:off x="1476775" y="5226826"/>
            <a:ext cx="1170946" cy="369332"/>
          </a:xfrm>
          <a:prstGeom prst="rect">
            <a:avLst/>
          </a:prstGeom>
          <a:noFill/>
        </p:spPr>
        <p:txBody>
          <a:bodyPr wrap="square" rtlCol="0">
            <a:spAutoFit/>
          </a:bodyPr>
          <a:lstStyle/>
          <a:p>
            <a:r>
              <a:rPr lang="en-GB" dirty="0"/>
              <a:t>Also</a:t>
            </a:r>
          </a:p>
        </p:txBody>
      </p:sp>
    </p:spTree>
    <p:extLst>
      <p:ext uri="{BB962C8B-B14F-4D97-AF65-F5344CB8AC3E}">
        <p14:creationId xmlns:p14="http://schemas.microsoft.com/office/powerpoint/2010/main" val="1313262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EE2FFD-15A0-9D8E-BBB7-7DA4F5436292}"/>
              </a:ext>
            </a:extLst>
          </p:cNvPr>
          <p:cNvPicPr>
            <a:picLocks noChangeAspect="1"/>
          </p:cNvPicPr>
          <p:nvPr/>
        </p:nvPicPr>
        <p:blipFill>
          <a:blip r:embed="rId2"/>
          <a:stretch>
            <a:fillRect/>
          </a:stretch>
        </p:blipFill>
        <p:spPr>
          <a:xfrm>
            <a:off x="2510319" y="0"/>
            <a:ext cx="7171362" cy="3256602"/>
          </a:xfrm>
          <a:prstGeom prst="rect">
            <a:avLst/>
          </a:prstGeom>
        </p:spPr>
      </p:pic>
      <p:pic>
        <p:nvPicPr>
          <p:cNvPr id="5" name="Picture 4">
            <a:extLst>
              <a:ext uri="{FF2B5EF4-FFF2-40B4-BE49-F238E27FC236}">
                <a16:creationId xmlns:a16="http://schemas.microsoft.com/office/drawing/2014/main" id="{A3D78BF4-4018-AC13-D605-E45350863062}"/>
              </a:ext>
            </a:extLst>
          </p:cNvPr>
          <p:cNvPicPr>
            <a:picLocks noChangeAspect="1"/>
          </p:cNvPicPr>
          <p:nvPr/>
        </p:nvPicPr>
        <p:blipFill>
          <a:blip r:embed="rId3"/>
          <a:stretch>
            <a:fillRect/>
          </a:stretch>
        </p:blipFill>
        <p:spPr>
          <a:xfrm>
            <a:off x="2510319" y="3256602"/>
            <a:ext cx="7171362" cy="3676839"/>
          </a:xfrm>
          <a:prstGeom prst="rect">
            <a:avLst/>
          </a:prstGeom>
        </p:spPr>
      </p:pic>
      <p:sp>
        <p:nvSpPr>
          <p:cNvPr id="6" name="TextBox 5">
            <a:extLst>
              <a:ext uri="{FF2B5EF4-FFF2-40B4-BE49-F238E27FC236}">
                <a16:creationId xmlns:a16="http://schemas.microsoft.com/office/drawing/2014/main" id="{6DC0981D-7BD6-E53B-6478-4D3407D0FE8B}"/>
              </a:ext>
            </a:extLst>
          </p:cNvPr>
          <p:cNvSpPr txBox="1"/>
          <p:nvPr/>
        </p:nvSpPr>
        <p:spPr>
          <a:xfrm>
            <a:off x="400692" y="184936"/>
            <a:ext cx="1962364" cy="488844"/>
          </a:xfrm>
          <a:prstGeom prst="rect">
            <a:avLst/>
          </a:prstGeom>
          <a:solidFill>
            <a:schemeClr val="bg1"/>
          </a:solidFill>
        </p:spPr>
        <p:txBody>
          <a:bodyPr wrap="square" rtlCol="0">
            <a:spAutoFit/>
          </a:bodyPr>
          <a:lstStyle/>
          <a:p>
            <a:endParaRPr lang="en-GB" dirty="0"/>
          </a:p>
        </p:txBody>
      </p:sp>
    </p:spTree>
    <p:extLst>
      <p:ext uri="{BB962C8B-B14F-4D97-AF65-F5344CB8AC3E}">
        <p14:creationId xmlns:p14="http://schemas.microsoft.com/office/powerpoint/2010/main" val="235694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3629C-3AAC-FDEE-E868-F14C3ABEEA72}"/>
              </a:ext>
            </a:extLst>
          </p:cNvPr>
          <p:cNvSpPr>
            <a:spLocks noGrp="1"/>
          </p:cNvSpPr>
          <p:nvPr>
            <p:ph type="title" idx="4294967295"/>
          </p:nvPr>
        </p:nvSpPr>
        <p:spPr>
          <a:xfrm>
            <a:off x="432388" y="571500"/>
            <a:ext cx="11759612" cy="1119188"/>
          </a:xfrm>
          <a:prstGeom prst="rect">
            <a:avLst/>
          </a:prstGeom>
        </p:spPr>
        <p:txBody>
          <a:bodyPr lIns="91440" tIns="45720" rIns="91440" bIns="45720" anchor="ctr" anchorCtr="0">
            <a:noAutofit/>
          </a:bodyPr>
          <a:lstStyle/>
          <a:p>
            <a:r>
              <a:rPr lang="en-GB" sz="4500">
                <a:latin typeface="Roobert-Medium" panose="00000600000000000000" charset="0"/>
                <a:ea typeface="Open Sans Light"/>
                <a:cs typeface="Open Sans Light"/>
              </a:rPr>
              <a:t>Summarize Written Text (Reading and Writing)</a:t>
            </a:r>
          </a:p>
        </p:txBody>
      </p:sp>
      <p:sp>
        <p:nvSpPr>
          <p:cNvPr id="3" name="Content Placeholder 2">
            <a:extLst>
              <a:ext uri="{FF2B5EF4-FFF2-40B4-BE49-F238E27FC236}">
                <a16:creationId xmlns:a16="http://schemas.microsoft.com/office/drawing/2014/main" id="{332153D3-F33A-8F1A-D46A-8ADCC72BE7CF}"/>
              </a:ext>
            </a:extLst>
          </p:cNvPr>
          <p:cNvSpPr>
            <a:spLocks noGrp="1"/>
          </p:cNvSpPr>
          <p:nvPr>
            <p:ph sz="quarter" idx="4294967295"/>
          </p:nvPr>
        </p:nvSpPr>
        <p:spPr>
          <a:xfrm>
            <a:off x="7078663" y="2022475"/>
            <a:ext cx="5113337" cy="4462463"/>
          </a:xfrm>
          <a:prstGeom prst="rect">
            <a:avLst/>
          </a:prstGeom>
        </p:spPr>
        <p:txBody>
          <a:bodyPr lIns="91440" tIns="45720" rIns="91440" bIns="45720" anchor="t"/>
          <a:lstStyle/>
          <a:p>
            <a:pPr marL="285750" indent="-285750">
              <a:buFont typeface="Arial"/>
              <a:buChar char="•"/>
            </a:pPr>
            <a:r>
              <a:rPr lang="en-GB" sz="1600">
                <a:latin typeface="Roobert-Regular" panose="020B0604020202020204" charset="0"/>
                <a:ea typeface="Open Sans Light"/>
                <a:cs typeface="Open Sans Light"/>
              </a:rPr>
              <a:t>Test takers read a passage and provide a one-sentence summary of the main message.</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Passages can include excerpts from news articles, journals, editorials, magazines, textbooks, essays, and other written media.</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Passages are up to 300 words in length.  </a:t>
            </a:r>
            <a:endParaRPr lang="en-US"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Test takers have up to 10 minutes to answer.</a:t>
            </a:r>
            <a:endParaRPr lang="en-GB" sz="1600">
              <a:latin typeface="Roobert-Regular" panose="020B0604020202020204" charset="0"/>
            </a:endParaRPr>
          </a:p>
          <a:p>
            <a:pPr marL="285750" indent="-285750">
              <a:buFont typeface="Arial"/>
              <a:buChar char="•"/>
            </a:pPr>
            <a:r>
              <a:rPr lang="en-GB" sz="1600">
                <a:latin typeface="Roobert-Regular" panose="020B0604020202020204" charset="0"/>
                <a:ea typeface="Open Sans Light"/>
                <a:cs typeface="Open Sans Light"/>
              </a:rPr>
              <a:t>Scored on form, content, grammar, and vocabulary.</a:t>
            </a:r>
            <a:endParaRPr lang="en-GB" sz="1600">
              <a:latin typeface="Roobert-Regular" panose="020B0604020202020204" charset="0"/>
            </a:endParaRPr>
          </a:p>
          <a:p>
            <a:pPr marL="285750" indent="-285750">
              <a:buFont typeface="Arial,Sans-Serif"/>
              <a:buChar char="•"/>
            </a:pPr>
            <a:r>
              <a:rPr lang="en-GB" sz="1600">
                <a:latin typeface="Roobert-Regular" panose="020B0604020202020204" charset="0"/>
                <a:ea typeface="Open Sans Light"/>
                <a:cs typeface="Open Sans Light"/>
              </a:rPr>
              <a:t>This item type is designed to assess test takers' ability to comprehend written information, identify the main points of the text, and communicate the meaning clearly and concisely in writing, using correct grammar and appropriate vocabulary. </a:t>
            </a:r>
          </a:p>
          <a:p>
            <a:pPr marL="285750" indent="-285750">
              <a:buFont typeface="Arial"/>
              <a:buChar char="•"/>
            </a:pPr>
            <a:r>
              <a:rPr lang="en-GB" sz="1600">
                <a:latin typeface="Roobert-Regular" panose="020B0604020202020204" charset="0"/>
                <a:ea typeface="Open Sans Light"/>
                <a:cs typeface="Open Sans Light"/>
              </a:rPr>
              <a:t>There is one of these items in the test.</a:t>
            </a:r>
          </a:p>
          <a:p>
            <a:pPr marL="285750" indent="-285750">
              <a:buFont typeface="Arial"/>
              <a:buChar char="•"/>
            </a:pPr>
            <a:endParaRPr lang="en-GB" sz="1600">
              <a:latin typeface="Roobert-Regular" panose="020B0604020202020204" charset="0"/>
            </a:endParaRPr>
          </a:p>
          <a:p>
            <a:endParaRPr lang="en-GB" sz="1600">
              <a:latin typeface="Roobert-Regular" panose="020B0604020202020204" charset="0"/>
            </a:endParaRPr>
          </a:p>
        </p:txBody>
      </p:sp>
      <p:sp>
        <p:nvSpPr>
          <p:cNvPr id="4" name="Slide Number Placeholder 3">
            <a:extLst>
              <a:ext uri="{FF2B5EF4-FFF2-40B4-BE49-F238E27FC236}">
                <a16:creationId xmlns:a16="http://schemas.microsoft.com/office/drawing/2014/main" id="{32A447BB-A269-D33A-11B1-C36F868A9653}"/>
              </a:ext>
            </a:extLst>
          </p:cNvPr>
          <p:cNvSpPr>
            <a:spLocks noGrp="1"/>
          </p:cNvSpPr>
          <p:nvPr>
            <p:ph type="sldNum" sz="quarter" idx="4294967295"/>
          </p:nvPr>
        </p:nvSpPr>
        <p:spPr>
          <a:xfrm>
            <a:off x="9448800" y="6488113"/>
            <a:ext cx="2743200" cy="365125"/>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fld id="{EEAC2BAD-9516-2B47-9900-7FC05ED2F002}" type="slidenum">
              <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9</a:t>
            </a:fld>
            <a:endParaRPr kumimoji="0" lang="en-US" sz="18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pic>
        <p:nvPicPr>
          <p:cNvPr id="6" name="Online Media 5" title="PTE Academic - Writing: Summarize Written Text">
            <a:hlinkClick r:id="" action="ppaction://media"/>
            <a:extLst>
              <a:ext uri="{FF2B5EF4-FFF2-40B4-BE49-F238E27FC236}">
                <a16:creationId xmlns:a16="http://schemas.microsoft.com/office/drawing/2014/main" id="{7A4EEFC9-B0CD-259C-B4E7-497CECAF5C0D}"/>
              </a:ext>
            </a:extLst>
          </p:cNvPr>
          <p:cNvPicPr>
            <a:picLocks noRot="1" noChangeAspect="1"/>
          </p:cNvPicPr>
          <p:nvPr>
            <a:videoFile r:link="rId1"/>
          </p:nvPr>
        </p:nvPicPr>
        <p:blipFill>
          <a:blip r:embed="rId4"/>
          <a:stretch>
            <a:fillRect/>
          </a:stretch>
        </p:blipFill>
        <p:spPr>
          <a:xfrm>
            <a:off x="432388" y="2021652"/>
            <a:ext cx="6403094" cy="3614326"/>
          </a:xfrm>
          <a:prstGeom prst="rect">
            <a:avLst/>
          </a:prstGeom>
        </p:spPr>
      </p:pic>
      <p:sp>
        <p:nvSpPr>
          <p:cNvPr id="5" name="TextBox 4">
            <a:extLst>
              <a:ext uri="{FF2B5EF4-FFF2-40B4-BE49-F238E27FC236}">
                <a16:creationId xmlns:a16="http://schemas.microsoft.com/office/drawing/2014/main" id="{E2853C2E-8402-155D-7D08-5EAC3C3A039F}"/>
              </a:ext>
            </a:extLst>
          </p:cNvPr>
          <p:cNvSpPr txBox="1"/>
          <p:nvPr/>
        </p:nvSpPr>
        <p:spPr>
          <a:xfrm>
            <a:off x="421240" y="138653"/>
            <a:ext cx="1808252" cy="493160"/>
          </a:xfrm>
          <a:prstGeom prst="rect">
            <a:avLst/>
          </a:prstGeom>
          <a:solidFill>
            <a:schemeClr val="bg2"/>
          </a:solidFill>
        </p:spPr>
        <p:txBody>
          <a:bodyPr wrap="square" rtlCol="0">
            <a:spAutoFit/>
          </a:bodyPr>
          <a:lstStyle/>
          <a:p>
            <a:endParaRPr lang="en-GB" dirty="0"/>
          </a:p>
        </p:txBody>
      </p:sp>
      <p:sp>
        <p:nvSpPr>
          <p:cNvPr id="7" name="TextBox 6">
            <a:extLst>
              <a:ext uri="{FF2B5EF4-FFF2-40B4-BE49-F238E27FC236}">
                <a16:creationId xmlns:a16="http://schemas.microsoft.com/office/drawing/2014/main" id="{070D0F54-7831-294B-FB3C-D19FE0BD2AD8}"/>
              </a:ext>
            </a:extLst>
          </p:cNvPr>
          <p:cNvSpPr txBox="1"/>
          <p:nvPr/>
        </p:nvSpPr>
        <p:spPr>
          <a:xfrm>
            <a:off x="9010435" y="172318"/>
            <a:ext cx="1893841" cy="523220"/>
          </a:xfrm>
          <a:prstGeom prst="rect">
            <a:avLst/>
          </a:prstGeom>
          <a:noFill/>
        </p:spPr>
        <p:txBody>
          <a:bodyPr wrap="square" rtlCol="0">
            <a:spAutoFit/>
          </a:bodyPr>
          <a:lstStyle/>
          <a:p>
            <a:r>
              <a:rPr lang="en-GB" sz="2800" b="1" dirty="0"/>
              <a:t>TASK 2</a:t>
            </a:r>
          </a:p>
        </p:txBody>
      </p:sp>
    </p:spTree>
    <p:extLst>
      <p:ext uri="{BB962C8B-B14F-4D97-AF65-F5344CB8AC3E}">
        <p14:creationId xmlns:p14="http://schemas.microsoft.com/office/powerpoint/2010/main" val="3676778967"/>
      </p:ext>
    </p:extLst>
  </p:cSld>
  <p:clrMapOvr>
    <a:masterClrMapping/>
  </p:clrMapOvr>
</p:sld>
</file>

<file path=ppt/theme/theme1.xml><?xml version="1.0" encoding="utf-8"?>
<a:theme xmlns:a="http://schemas.openxmlformats.org/drawingml/2006/main" name="Pearson Theme">
  <a:themeElements>
    <a:clrScheme name="Pearson Theme">
      <a:dk1>
        <a:srgbClr val="000000"/>
      </a:dk1>
      <a:lt1>
        <a:srgbClr val="FFFFFF"/>
      </a:lt1>
      <a:dk2>
        <a:srgbClr val="0D004D"/>
      </a:dk2>
      <a:lt2>
        <a:srgbClr val="FFFFFF"/>
      </a:lt2>
      <a:accent1>
        <a:srgbClr val="B79BFE"/>
      </a:accent1>
      <a:accent2>
        <a:srgbClr val="7950E2"/>
      </a:accent2>
      <a:accent3>
        <a:srgbClr val="56E2E1"/>
      </a:accent3>
      <a:accent4>
        <a:srgbClr val="EC8DE2"/>
      </a:accent4>
      <a:accent5>
        <a:srgbClr val="FFCE00"/>
      </a:accent5>
      <a:accent6>
        <a:srgbClr val="B820A9"/>
      </a:accent6>
      <a:hlink>
        <a:srgbClr val="B79BFE"/>
      </a:hlink>
      <a:folHlink>
        <a:srgbClr val="B79BFE"/>
      </a:folHlink>
    </a:clrScheme>
    <a:fontScheme name="Plus Jakarta Sans SemiBold-Plus Jakarta Sans">
      <a:majorFont>
        <a:latin typeface="Plus Jakarta Sans SemiBold"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lus Jakarta Sans"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Plus Jakarta Sans"/>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tx2"/>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none" lIns="0" tIns="0" rIns="0" bIns="0" rtlCol="0">
        <a:spAutoFit/>
      </a:bodyPr>
      <a:lstStyle>
        <a:defPPr algn="l">
          <a:defRPr sz="1100" dirty="0" smtClean="0">
            <a:solidFill>
              <a:schemeClr val="tx2"/>
            </a:solidFill>
          </a:defRPr>
        </a:defPPr>
      </a:lstStyle>
    </a:txDef>
  </a:objectDefaults>
  <a:extraClrSchemeLst/>
  <a:custClrLst>
    <a:custClr name="Pearson Purple">
      <a:srgbClr val="0D004D"/>
    </a:custClr>
    <a:custClr name="Amethyst">
      <a:srgbClr val="512EAB"/>
    </a:custClr>
    <a:custClr name="Light Purple">
      <a:srgbClr val="C1BFFF"/>
    </a:custClr>
    <a:custClr name="Fuchsia">
      <a:srgbClr val="DF41CF"/>
    </a:custClr>
    <a:custClr name="Amber">
      <a:srgbClr val="FFCE00"/>
    </a:custClr>
    <a:custClr name="Turquoise">
      <a:srgbClr val="56E2E1"/>
    </a:custClr>
    <a:custClr name="Blank">
      <a:srgbClr val="FFFFFF"/>
    </a:custClr>
    <a:custClr name="Blank">
      <a:srgbClr val="FFFFFF"/>
    </a:custClr>
    <a:custClr name="Blank">
      <a:srgbClr val="FFFFFF"/>
    </a:custClr>
    <a:custClr name="Positive">
      <a:srgbClr val="00C800"/>
    </a:custClr>
    <a:custClr name="Blank">
      <a:srgbClr val="FFFFFF"/>
    </a:custClr>
    <a:custClr name="Blank">
      <a:srgbClr val="FFFFFF"/>
    </a:custClr>
    <a:custClr name="Mist Purple">
      <a:srgbClr val="EDECF6"/>
    </a:custClr>
    <a:custClr name="Fuschia Tint">
      <a:srgbClr val="EFA0E7"/>
    </a:custClr>
    <a:custClr name="Amber Tint">
      <a:srgbClr val="FFE67F"/>
    </a:custClr>
    <a:custClr name="Turquoise Tint">
      <a:srgbClr val="B3F2F1"/>
    </a:custClr>
    <a:custClr name="Blank">
      <a:srgbClr val="FFFFFF"/>
    </a:custClr>
    <a:custClr name="Blank">
      <a:srgbClr val="FFFFFF"/>
    </a:custClr>
    <a:custClr name="Blank">
      <a:srgbClr val="FFFFFF"/>
    </a:custClr>
    <a:custClr name="Negative">
      <a:srgbClr val="FF0000"/>
    </a:custClr>
  </a:custClrLst>
  <a:extLst>
    <a:ext uri="{05A4C25C-085E-4340-85A3-A5531E510DB2}">
      <thm15:themeFamily xmlns:thm15="http://schemas.microsoft.com/office/thememl/2012/main" name="Pearson_PPT-Template_040325_WIP" id="{AC240F06-801D-0749-91BB-5889A1D603C6}" vid="{BBA2B4B2-575A-CC43-9F80-41BEFE6CE305}"/>
    </a:ext>
  </a:extLst>
</a:theme>
</file>

<file path=ppt/theme/theme2.xml><?xml version="1.0" encoding="utf-8"?>
<a:theme xmlns:a="http://schemas.openxmlformats.org/drawingml/2006/main" name="Blank">
  <a:themeElements>
    <a:clrScheme name="Pearson Colours">
      <a:dk1>
        <a:srgbClr val="000000"/>
      </a:dk1>
      <a:lt1>
        <a:srgbClr val="FFFFFF"/>
      </a:lt1>
      <a:dk2>
        <a:srgbClr val="0085B3"/>
      </a:dk2>
      <a:lt2>
        <a:srgbClr val="FFFFFF"/>
      </a:lt2>
      <a:accent1>
        <a:srgbClr val="FFAE00"/>
      </a:accent1>
      <a:accent2>
        <a:srgbClr val="FF757A"/>
      </a:accent2>
      <a:accent3>
        <a:srgbClr val="93E7EA"/>
      </a:accent3>
      <a:accent4>
        <a:srgbClr val="FFC000"/>
      </a:accent4>
      <a:accent5>
        <a:srgbClr val="2B9AC0"/>
      </a:accent5>
      <a:accent6>
        <a:srgbClr val="F3F3F3"/>
      </a:accent6>
      <a:hlink>
        <a:srgbClr val="FFAE00"/>
      </a:hlink>
      <a:folHlink>
        <a:srgbClr val="FFAE00"/>
      </a:folHlink>
    </a:clrScheme>
    <a:fontScheme name="Pearson Brand Fonts">
      <a:majorFont>
        <a:latin typeface="Roobert SemiBold"/>
        <a:ea typeface=""/>
        <a:cs typeface=""/>
      </a:majorFont>
      <a:minorFont>
        <a:latin typeface="Roober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Master Template" id="{9218B452-2B12-4FC7-A45B-0F0BA7A98347}" vid="{AD632CA2-C389-4C11-AC28-C1CA9C57AEE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4444</TotalTime>
  <Words>1272</Words>
  <Application>Microsoft Office PowerPoint</Application>
  <PresentationFormat>Widescreen</PresentationFormat>
  <Paragraphs>237</Paragraphs>
  <Slides>35</Slides>
  <Notes>5</Notes>
  <HiddenSlides>0</HiddenSlides>
  <MMClips>4</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35</vt:i4>
      </vt:variant>
    </vt:vector>
  </HeadingPairs>
  <TitlesOfParts>
    <vt:vector size="54" baseType="lpstr">
      <vt:lpstr>Aptos</vt:lpstr>
      <vt:lpstr>Arial</vt:lpstr>
      <vt:lpstr>Arial,Sans-Serif</vt:lpstr>
      <vt:lpstr>Calibri</vt:lpstr>
      <vt:lpstr>Open Sans</vt:lpstr>
      <vt:lpstr>Open Sans Light</vt:lpstr>
      <vt:lpstr>Plus Jakarta Sans</vt:lpstr>
      <vt:lpstr>Plus Jakarta Sans ExtraLight</vt:lpstr>
      <vt:lpstr>Plus Jakarta Sans Medium</vt:lpstr>
      <vt:lpstr>Plus Jakarta Sans SemiBold</vt:lpstr>
      <vt:lpstr>Roobert</vt:lpstr>
      <vt:lpstr>Roobert Light</vt:lpstr>
      <vt:lpstr>Roobert Medium</vt:lpstr>
      <vt:lpstr>Roobert SemiBold</vt:lpstr>
      <vt:lpstr>Roobert-Medium</vt:lpstr>
      <vt:lpstr>Roobert-Regular</vt:lpstr>
      <vt:lpstr>Wingdings</vt:lpstr>
      <vt:lpstr>Pearson Theme</vt:lpstr>
      <vt:lpstr>Blank</vt:lpstr>
      <vt:lpstr>Strategies for the Design of Writing Assessments:   Ensuring Construct Validity and Test Integrity</vt:lpstr>
      <vt:lpstr>PowerPoint Presentation</vt:lpstr>
      <vt:lpstr>Item types and Skill Attributions</vt:lpstr>
      <vt:lpstr>Four Writing Items:  </vt:lpstr>
      <vt:lpstr>PowerPoint Presentation</vt:lpstr>
      <vt:lpstr>Write Essay (Writing)</vt:lpstr>
      <vt:lpstr>PowerPoint Presentation</vt:lpstr>
      <vt:lpstr>PowerPoint Presentation</vt:lpstr>
      <vt:lpstr>Summarize Written Text (Reading and Writing)</vt:lpstr>
      <vt:lpstr>PowerPoint Presentation</vt:lpstr>
      <vt:lpstr>PowerPoint Presentation</vt:lpstr>
      <vt:lpstr>Summarize Spoken Text (Listening and Writing)</vt:lpstr>
      <vt:lpstr>Dictation (Listening and Writing)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Rose Clesham</dc:creator>
  <cp:lastModifiedBy>Rose Clesham</cp:lastModifiedBy>
  <cp:revision>2</cp:revision>
  <dcterms:created xsi:type="dcterms:W3CDTF">2025-08-29T14:21:15Z</dcterms:created>
  <dcterms:modified xsi:type="dcterms:W3CDTF">2025-09-02T19:19:45Z</dcterms:modified>
</cp:coreProperties>
</file>