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7" r:id="rId11"/>
    <p:sldId id="278" r:id="rId12"/>
    <p:sldId id="279" r:id="rId13"/>
    <p:sldId id="27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C70DD5-BE92-4BDA-B45C-0FB92B7F74C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781985-B807-428B-90C5-8EB0E3112500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Comprehension Questions</a:t>
          </a:r>
          <a:endParaRPr lang="en-US" dirty="0"/>
        </a:p>
      </dgm:t>
    </dgm:pt>
    <dgm:pt modelId="{3655FCD7-9B71-4C36-8AC5-0B7D166AC792}" type="parTrans" cxnId="{23958097-43AA-45B4-8684-3CC5F255BB4C}">
      <dgm:prSet/>
      <dgm:spPr/>
      <dgm:t>
        <a:bodyPr/>
        <a:lstStyle/>
        <a:p>
          <a:endParaRPr lang="en-US"/>
        </a:p>
      </dgm:t>
    </dgm:pt>
    <dgm:pt modelId="{44250287-CE89-48AE-A580-6C364219C75D}" type="sibTrans" cxnId="{23958097-43AA-45B4-8684-3CC5F255BB4C}">
      <dgm:prSet/>
      <dgm:spPr/>
      <dgm:t>
        <a:bodyPr/>
        <a:lstStyle/>
        <a:p>
          <a:endParaRPr lang="en-US"/>
        </a:p>
      </dgm:t>
    </dgm:pt>
    <dgm:pt modelId="{E75AD5CD-6A2B-49E7-A535-B89CB393F4A8}">
      <dgm:prSet/>
      <dgm:spPr/>
      <dgm:t>
        <a:bodyPr/>
        <a:lstStyle/>
        <a:p>
          <a:r>
            <a:rPr lang="en-US" smtClean="0">
              <a:solidFill>
                <a:schemeClr val="bg1"/>
              </a:solidFill>
            </a:rPr>
            <a:t>Multiple Choice</a:t>
          </a:r>
          <a:endParaRPr lang="en-US" dirty="0" smtClean="0">
            <a:solidFill>
              <a:schemeClr val="bg1"/>
            </a:solidFill>
          </a:endParaRPr>
        </a:p>
      </dgm:t>
    </dgm:pt>
    <dgm:pt modelId="{0AFE5E45-ABCB-487C-B3A8-AC2C8C2AAC0E}" type="parTrans" cxnId="{3A9BF26B-6C91-4FC4-AB59-4FB3848F9975}">
      <dgm:prSet/>
      <dgm:spPr/>
      <dgm:t>
        <a:bodyPr/>
        <a:lstStyle/>
        <a:p>
          <a:endParaRPr lang="en-US"/>
        </a:p>
      </dgm:t>
    </dgm:pt>
    <dgm:pt modelId="{0219B2F0-EDC5-4C1F-A758-0BC4794F041F}" type="sibTrans" cxnId="{3A9BF26B-6C91-4FC4-AB59-4FB3848F9975}">
      <dgm:prSet/>
      <dgm:spPr/>
      <dgm:t>
        <a:bodyPr/>
        <a:lstStyle/>
        <a:p>
          <a:endParaRPr lang="en-US"/>
        </a:p>
      </dgm:t>
    </dgm:pt>
    <dgm:pt modelId="{F8727216-EF53-4662-8279-432026F7A03F}">
      <dgm:prSet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Vocabulary in Context</a:t>
          </a:r>
        </a:p>
      </dgm:t>
    </dgm:pt>
    <dgm:pt modelId="{D3B21121-5DB8-4C75-97E6-A096DDC3FEE3}" type="parTrans" cxnId="{180B45CB-41EF-4B65-AE4F-078D118FE231}">
      <dgm:prSet/>
      <dgm:spPr/>
      <dgm:t>
        <a:bodyPr/>
        <a:lstStyle/>
        <a:p>
          <a:endParaRPr lang="en-US"/>
        </a:p>
      </dgm:t>
    </dgm:pt>
    <dgm:pt modelId="{05BC0316-3579-494C-AC67-2C1A5A4C97DB}" type="sibTrans" cxnId="{180B45CB-41EF-4B65-AE4F-078D118FE231}">
      <dgm:prSet/>
      <dgm:spPr/>
      <dgm:t>
        <a:bodyPr/>
        <a:lstStyle/>
        <a:p>
          <a:endParaRPr lang="en-US"/>
        </a:p>
      </dgm:t>
    </dgm:pt>
    <dgm:pt modelId="{A3D0E416-6AD4-4213-84E0-21D51E1BC63E}" type="pres">
      <dgm:prSet presAssocID="{56C70DD5-BE92-4BDA-B45C-0FB92B7F74C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A0AE2F8-278F-4487-AB13-DD90B3ADA9D5}" type="pres">
      <dgm:prSet presAssocID="{56C70DD5-BE92-4BDA-B45C-0FB92B7F74CA}" presName="Name1" presStyleCnt="0"/>
      <dgm:spPr/>
    </dgm:pt>
    <dgm:pt modelId="{26E58366-2689-4E41-B7B8-17CEF3D7B956}" type="pres">
      <dgm:prSet presAssocID="{56C70DD5-BE92-4BDA-B45C-0FB92B7F74CA}" presName="cycle" presStyleCnt="0"/>
      <dgm:spPr/>
    </dgm:pt>
    <dgm:pt modelId="{208C3AAB-7E79-42DF-9627-B75BBC944125}" type="pres">
      <dgm:prSet presAssocID="{56C70DD5-BE92-4BDA-B45C-0FB92B7F74CA}" presName="srcNode" presStyleLbl="node1" presStyleIdx="0" presStyleCnt="3"/>
      <dgm:spPr/>
    </dgm:pt>
    <dgm:pt modelId="{9D30789F-F20F-4127-A9F8-06630FC86C19}" type="pres">
      <dgm:prSet presAssocID="{56C70DD5-BE92-4BDA-B45C-0FB92B7F74CA}" presName="conn" presStyleLbl="parChTrans1D2" presStyleIdx="0" presStyleCnt="1"/>
      <dgm:spPr/>
      <dgm:t>
        <a:bodyPr/>
        <a:lstStyle/>
        <a:p>
          <a:endParaRPr lang="en-US"/>
        </a:p>
      </dgm:t>
    </dgm:pt>
    <dgm:pt modelId="{069FFE84-E650-4A7D-84CF-5495F5461F0D}" type="pres">
      <dgm:prSet presAssocID="{56C70DD5-BE92-4BDA-B45C-0FB92B7F74CA}" presName="extraNode" presStyleLbl="node1" presStyleIdx="0" presStyleCnt="3"/>
      <dgm:spPr/>
    </dgm:pt>
    <dgm:pt modelId="{327840E3-2C74-4DFB-953F-C67C50FA4308}" type="pres">
      <dgm:prSet presAssocID="{56C70DD5-BE92-4BDA-B45C-0FB92B7F74CA}" presName="dstNode" presStyleLbl="node1" presStyleIdx="0" presStyleCnt="3"/>
      <dgm:spPr/>
    </dgm:pt>
    <dgm:pt modelId="{73DF6A77-6A20-4A6E-9E3E-AEAF963DB525}" type="pres">
      <dgm:prSet presAssocID="{CB781985-B807-428B-90C5-8EB0E3112500}" presName="text_1" presStyleLbl="node1" presStyleIdx="0" presStyleCnt="3" custLinFactNeighborX="-672" custLinFactNeighborY="-70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E0F470-E89F-4E41-9F2C-172B162A6F61}" type="pres">
      <dgm:prSet presAssocID="{CB781985-B807-428B-90C5-8EB0E3112500}" presName="accent_1" presStyleCnt="0"/>
      <dgm:spPr/>
    </dgm:pt>
    <dgm:pt modelId="{1FEAB92C-9877-4F23-8F0C-83351C1A8EE4}" type="pres">
      <dgm:prSet presAssocID="{CB781985-B807-428B-90C5-8EB0E3112500}" presName="accentRepeatNode" presStyleLbl="solidFgAcc1" presStyleIdx="0" presStyleCnt="3"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32FAE1BD-5BA4-45C0-8CBC-CAB97A3E4FCB}" type="pres">
      <dgm:prSet presAssocID="{E75AD5CD-6A2B-49E7-A535-B89CB393F4A8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0E8F91-2453-40FC-9763-0DFAB813DEFE}" type="pres">
      <dgm:prSet presAssocID="{E75AD5CD-6A2B-49E7-A535-B89CB393F4A8}" presName="accent_2" presStyleCnt="0"/>
      <dgm:spPr/>
    </dgm:pt>
    <dgm:pt modelId="{F6D27F7D-16E7-44CF-BE7F-FFB17D4F2A5B}" type="pres">
      <dgm:prSet presAssocID="{E75AD5CD-6A2B-49E7-A535-B89CB393F4A8}" presName="accentRepeatNode" presStyleLbl="solidFgAcc1" presStyleIdx="1" presStyleCnt="3"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3E7E723B-26C9-499F-B7E8-84BA1DDC611B}" type="pres">
      <dgm:prSet presAssocID="{F8727216-EF53-4662-8279-432026F7A03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59B21-3471-43DA-8190-BD2D456ED8B5}" type="pres">
      <dgm:prSet presAssocID="{F8727216-EF53-4662-8279-432026F7A03F}" presName="accent_3" presStyleCnt="0"/>
      <dgm:spPr/>
    </dgm:pt>
    <dgm:pt modelId="{D98A8BB1-DF70-4DED-AC91-45972A6846A0}" type="pres">
      <dgm:prSet presAssocID="{F8727216-EF53-4662-8279-432026F7A03F}" presName="accentRepeatNode" presStyleLbl="solidFgAcc1" presStyleIdx="2" presStyleCnt="3"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</dgm:ptLst>
  <dgm:cxnLst>
    <dgm:cxn modelId="{E6502505-A301-43BA-A956-B3F6A30FD83E}" type="presOf" srcId="{F8727216-EF53-4662-8279-432026F7A03F}" destId="{3E7E723B-26C9-499F-B7E8-84BA1DDC611B}" srcOrd="0" destOrd="0" presId="urn:microsoft.com/office/officeart/2008/layout/VerticalCurvedList"/>
    <dgm:cxn modelId="{E7A956B9-B87F-4DB2-B687-1F696E0E3E73}" type="presOf" srcId="{44250287-CE89-48AE-A580-6C364219C75D}" destId="{9D30789F-F20F-4127-A9F8-06630FC86C19}" srcOrd="0" destOrd="0" presId="urn:microsoft.com/office/officeart/2008/layout/VerticalCurvedList"/>
    <dgm:cxn modelId="{180B45CB-41EF-4B65-AE4F-078D118FE231}" srcId="{56C70DD5-BE92-4BDA-B45C-0FB92B7F74CA}" destId="{F8727216-EF53-4662-8279-432026F7A03F}" srcOrd="2" destOrd="0" parTransId="{D3B21121-5DB8-4C75-97E6-A096DDC3FEE3}" sibTransId="{05BC0316-3579-494C-AC67-2C1A5A4C97DB}"/>
    <dgm:cxn modelId="{CE50F0BE-0BAA-42C9-8745-60C68686D4F9}" type="presOf" srcId="{56C70DD5-BE92-4BDA-B45C-0FB92B7F74CA}" destId="{A3D0E416-6AD4-4213-84E0-21D51E1BC63E}" srcOrd="0" destOrd="0" presId="urn:microsoft.com/office/officeart/2008/layout/VerticalCurvedList"/>
    <dgm:cxn modelId="{49958676-C61F-4040-92D3-A04F756D6977}" type="presOf" srcId="{CB781985-B807-428B-90C5-8EB0E3112500}" destId="{73DF6A77-6A20-4A6E-9E3E-AEAF963DB525}" srcOrd="0" destOrd="0" presId="urn:microsoft.com/office/officeart/2008/layout/VerticalCurvedList"/>
    <dgm:cxn modelId="{3A9BF26B-6C91-4FC4-AB59-4FB3848F9975}" srcId="{56C70DD5-BE92-4BDA-B45C-0FB92B7F74CA}" destId="{E75AD5CD-6A2B-49E7-A535-B89CB393F4A8}" srcOrd="1" destOrd="0" parTransId="{0AFE5E45-ABCB-487C-B3A8-AC2C8C2AAC0E}" sibTransId="{0219B2F0-EDC5-4C1F-A758-0BC4794F041F}"/>
    <dgm:cxn modelId="{23958097-43AA-45B4-8684-3CC5F255BB4C}" srcId="{56C70DD5-BE92-4BDA-B45C-0FB92B7F74CA}" destId="{CB781985-B807-428B-90C5-8EB0E3112500}" srcOrd="0" destOrd="0" parTransId="{3655FCD7-9B71-4C36-8AC5-0B7D166AC792}" sibTransId="{44250287-CE89-48AE-A580-6C364219C75D}"/>
    <dgm:cxn modelId="{ABCF89D2-3A94-4DF0-8A3E-6BC96F3772DC}" type="presOf" srcId="{E75AD5CD-6A2B-49E7-A535-B89CB393F4A8}" destId="{32FAE1BD-5BA4-45C0-8CBC-CAB97A3E4FCB}" srcOrd="0" destOrd="0" presId="urn:microsoft.com/office/officeart/2008/layout/VerticalCurvedList"/>
    <dgm:cxn modelId="{8F0C072E-527A-4355-BE0B-564EED44C9AA}" type="presParOf" srcId="{A3D0E416-6AD4-4213-84E0-21D51E1BC63E}" destId="{EA0AE2F8-278F-4487-AB13-DD90B3ADA9D5}" srcOrd="0" destOrd="0" presId="urn:microsoft.com/office/officeart/2008/layout/VerticalCurvedList"/>
    <dgm:cxn modelId="{CC44FD40-3E2B-413A-A6FE-3B8FCEF985B8}" type="presParOf" srcId="{EA0AE2F8-278F-4487-AB13-DD90B3ADA9D5}" destId="{26E58366-2689-4E41-B7B8-17CEF3D7B956}" srcOrd="0" destOrd="0" presId="urn:microsoft.com/office/officeart/2008/layout/VerticalCurvedList"/>
    <dgm:cxn modelId="{1343197D-993D-406B-A7C6-0FF8A5FCD6E1}" type="presParOf" srcId="{26E58366-2689-4E41-B7B8-17CEF3D7B956}" destId="{208C3AAB-7E79-42DF-9627-B75BBC944125}" srcOrd="0" destOrd="0" presId="urn:microsoft.com/office/officeart/2008/layout/VerticalCurvedList"/>
    <dgm:cxn modelId="{F30BD810-81C5-48D8-913E-5EE8672273C0}" type="presParOf" srcId="{26E58366-2689-4E41-B7B8-17CEF3D7B956}" destId="{9D30789F-F20F-4127-A9F8-06630FC86C19}" srcOrd="1" destOrd="0" presId="urn:microsoft.com/office/officeart/2008/layout/VerticalCurvedList"/>
    <dgm:cxn modelId="{C887C403-D816-430C-99A8-AB06D73A54A5}" type="presParOf" srcId="{26E58366-2689-4E41-B7B8-17CEF3D7B956}" destId="{069FFE84-E650-4A7D-84CF-5495F5461F0D}" srcOrd="2" destOrd="0" presId="urn:microsoft.com/office/officeart/2008/layout/VerticalCurvedList"/>
    <dgm:cxn modelId="{441208F9-DED8-42B8-BB25-FE0C46E30B07}" type="presParOf" srcId="{26E58366-2689-4E41-B7B8-17CEF3D7B956}" destId="{327840E3-2C74-4DFB-953F-C67C50FA4308}" srcOrd="3" destOrd="0" presId="urn:microsoft.com/office/officeart/2008/layout/VerticalCurvedList"/>
    <dgm:cxn modelId="{528EB09A-B8D5-41F8-84EC-9D14C59B5E4A}" type="presParOf" srcId="{EA0AE2F8-278F-4487-AB13-DD90B3ADA9D5}" destId="{73DF6A77-6A20-4A6E-9E3E-AEAF963DB525}" srcOrd="1" destOrd="0" presId="urn:microsoft.com/office/officeart/2008/layout/VerticalCurvedList"/>
    <dgm:cxn modelId="{2C40D68A-E01B-42AB-A617-21D88C900114}" type="presParOf" srcId="{EA0AE2F8-278F-4487-AB13-DD90B3ADA9D5}" destId="{BFE0F470-E89F-4E41-9F2C-172B162A6F61}" srcOrd="2" destOrd="0" presId="urn:microsoft.com/office/officeart/2008/layout/VerticalCurvedList"/>
    <dgm:cxn modelId="{B9ADDA19-8A6C-4B35-B4C3-AAF545B9D858}" type="presParOf" srcId="{BFE0F470-E89F-4E41-9F2C-172B162A6F61}" destId="{1FEAB92C-9877-4F23-8F0C-83351C1A8EE4}" srcOrd="0" destOrd="0" presId="urn:microsoft.com/office/officeart/2008/layout/VerticalCurvedList"/>
    <dgm:cxn modelId="{95941294-B4BD-4986-92AC-D6F8DB4E84B7}" type="presParOf" srcId="{EA0AE2F8-278F-4487-AB13-DD90B3ADA9D5}" destId="{32FAE1BD-5BA4-45C0-8CBC-CAB97A3E4FCB}" srcOrd="3" destOrd="0" presId="urn:microsoft.com/office/officeart/2008/layout/VerticalCurvedList"/>
    <dgm:cxn modelId="{27D1796A-7582-4F5A-912C-3F31F7FCD89E}" type="presParOf" srcId="{EA0AE2F8-278F-4487-AB13-DD90B3ADA9D5}" destId="{220E8F91-2453-40FC-9763-0DFAB813DEFE}" srcOrd="4" destOrd="0" presId="urn:microsoft.com/office/officeart/2008/layout/VerticalCurvedList"/>
    <dgm:cxn modelId="{BE20BD50-B32D-4895-A4D7-65D63C9EB339}" type="presParOf" srcId="{220E8F91-2453-40FC-9763-0DFAB813DEFE}" destId="{F6D27F7D-16E7-44CF-BE7F-FFB17D4F2A5B}" srcOrd="0" destOrd="0" presId="urn:microsoft.com/office/officeart/2008/layout/VerticalCurvedList"/>
    <dgm:cxn modelId="{5D033511-AC43-4BE9-9164-5CADD7E58B1B}" type="presParOf" srcId="{EA0AE2F8-278F-4487-AB13-DD90B3ADA9D5}" destId="{3E7E723B-26C9-499F-B7E8-84BA1DDC611B}" srcOrd="5" destOrd="0" presId="urn:microsoft.com/office/officeart/2008/layout/VerticalCurvedList"/>
    <dgm:cxn modelId="{9D7D43E3-221D-4EE3-820B-AFB24092E64E}" type="presParOf" srcId="{EA0AE2F8-278F-4487-AB13-DD90B3ADA9D5}" destId="{A5E59B21-3471-43DA-8190-BD2D456ED8B5}" srcOrd="6" destOrd="0" presId="urn:microsoft.com/office/officeart/2008/layout/VerticalCurvedList"/>
    <dgm:cxn modelId="{FFFF19A2-96B3-4E49-81D9-556C0271978B}" type="presParOf" srcId="{A5E59B21-3471-43DA-8190-BD2D456ED8B5}" destId="{D98A8BB1-DF70-4DED-AC91-45972A6846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70DD5-BE92-4BDA-B45C-0FB92B7F74CA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781985-B807-428B-90C5-8EB0E3112500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1600" b="1" dirty="0" smtClean="0"/>
            <a:t>Alternatives</a:t>
          </a:r>
          <a:endParaRPr lang="en-US" sz="1600" b="1" dirty="0"/>
        </a:p>
      </dgm:t>
    </dgm:pt>
    <dgm:pt modelId="{3655FCD7-9B71-4C36-8AC5-0B7D166AC792}" type="parTrans" cxnId="{23958097-43AA-45B4-8684-3CC5F255BB4C}">
      <dgm:prSet/>
      <dgm:spPr/>
      <dgm:t>
        <a:bodyPr/>
        <a:lstStyle/>
        <a:p>
          <a:endParaRPr lang="en-US"/>
        </a:p>
      </dgm:t>
    </dgm:pt>
    <dgm:pt modelId="{44250287-CE89-48AE-A580-6C364219C75D}" type="sibTrans" cxnId="{23958097-43AA-45B4-8684-3CC5F255BB4C}">
      <dgm:prSet/>
      <dgm:spPr/>
      <dgm:t>
        <a:bodyPr/>
        <a:lstStyle/>
        <a:p>
          <a:endParaRPr lang="en-US"/>
        </a:p>
      </dgm:t>
    </dgm:pt>
    <dgm:pt modelId="{5C1762DF-D608-484E-907F-19FF1ECDECA6}">
      <dgm:prSet phldrT="[Text]" custT="1"/>
      <dgm:spPr/>
      <dgm:t>
        <a:bodyPr/>
        <a:lstStyle/>
        <a:p>
          <a:r>
            <a:rPr lang="en-US" sz="1600" b="1" dirty="0" smtClean="0"/>
            <a:t>Alternatives</a:t>
          </a:r>
          <a:endParaRPr lang="en-US" sz="1600" b="1" dirty="0"/>
        </a:p>
      </dgm:t>
    </dgm:pt>
    <dgm:pt modelId="{5A39FECE-C967-485A-8626-3F1AA21D58C2}" type="parTrans" cxnId="{EBB0CF5C-672E-4A8B-9BAE-C23C0E14BDAD}">
      <dgm:prSet/>
      <dgm:spPr/>
      <dgm:t>
        <a:bodyPr/>
        <a:lstStyle/>
        <a:p>
          <a:endParaRPr lang="en-US"/>
        </a:p>
      </dgm:t>
    </dgm:pt>
    <dgm:pt modelId="{9CAE92B3-BBFA-45A4-A7BE-B314D479892A}" type="sibTrans" cxnId="{EBB0CF5C-672E-4A8B-9BAE-C23C0E14BDAD}">
      <dgm:prSet/>
      <dgm:spPr/>
      <dgm:t>
        <a:bodyPr/>
        <a:lstStyle/>
        <a:p>
          <a:endParaRPr lang="en-US"/>
        </a:p>
      </dgm:t>
    </dgm:pt>
    <dgm:pt modelId="{7C1B44B7-4CFA-4FE9-8501-24B6A471D9FD}">
      <dgm:prSet/>
      <dgm:spPr/>
      <dgm:t>
        <a:bodyPr/>
        <a:lstStyle/>
        <a:p>
          <a:r>
            <a:rPr lang="en-US" dirty="0" smtClean="0">
              <a:solidFill>
                <a:srgbClr val="0070C0"/>
              </a:solidFill>
            </a:rPr>
            <a:t>A2</a:t>
          </a:r>
          <a:endParaRPr lang="en-US" dirty="0">
            <a:solidFill>
              <a:srgbClr val="0070C0"/>
            </a:solidFill>
          </a:endParaRPr>
        </a:p>
      </dgm:t>
    </dgm:pt>
    <dgm:pt modelId="{FFF4B49C-929D-44C1-B475-17F638847DA0}" type="parTrans" cxnId="{606DFA61-C42C-4B22-99F0-277CB1BAB65B}">
      <dgm:prSet/>
      <dgm:spPr/>
      <dgm:t>
        <a:bodyPr/>
        <a:lstStyle/>
        <a:p>
          <a:endParaRPr lang="en-US"/>
        </a:p>
      </dgm:t>
    </dgm:pt>
    <dgm:pt modelId="{6D394463-F95B-42BE-B6BE-49700E4E0E1A}" type="sibTrans" cxnId="{606DFA61-C42C-4B22-99F0-277CB1BAB65B}">
      <dgm:prSet/>
      <dgm:spPr/>
      <dgm:t>
        <a:bodyPr/>
        <a:lstStyle/>
        <a:p>
          <a:endParaRPr lang="en-US"/>
        </a:p>
      </dgm:t>
    </dgm:pt>
    <dgm:pt modelId="{F2117BE7-FD0A-46C9-BB75-0B78D1621DF2}">
      <dgm:prSet/>
      <dgm:spPr/>
      <dgm:t>
        <a:bodyPr/>
        <a:lstStyle/>
        <a:p>
          <a:r>
            <a:rPr lang="en-US" dirty="0" smtClean="0">
              <a:solidFill>
                <a:srgbClr val="0070C0"/>
              </a:solidFill>
            </a:rPr>
            <a:t>B2</a:t>
          </a:r>
          <a:endParaRPr lang="en-US" dirty="0">
            <a:solidFill>
              <a:srgbClr val="0070C0"/>
            </a:solidFill>
          </a:endParaRPr>
        </a:p>
      </dgm:t>
    </dgm:pt>
    <dgm:pt modelId="{2CA90436-28C0-456B-9E41-F9095D939AD6}" type="parTrans" cxnId="{9CBF2F13-E20C-43AD-9D1E-544A81FED6C8}">
      <dgm:prSet/>
      <dgm:spPr/>
      <dgm:t>
        <a:bodyPr/>
        <a:lstStyle/>
        <a:p>
          <a:endParaRPr lang="en-US"/>
        </a:p>
      </dgm:t>
    </dgm:pt>
    <dgm:pt modelId="{05294A3B-CDD9-44F3-B28E-03D944FCE214}" type="sibTrans" cxnId="{9CBF2F13-E20C-43AD-9D1E-544A81FED6C8}">
      <dgm:prSet/>
      <dgm:spPr/>
      <dgm:t>
        <a:bodyPr/>
        <a:lstStyle/>
        <a:p>
          <a:endParaRPr lang="en-US"/>
        </a:p>
      </dgm:t>
    </dgm:pt>
    <dgm:pt modelId="{AED805DB-8557-4518-8E0A-CBCDF4FAAFDA}" type="pres">
      <dgm:prSet presAssocID="{56C70DD5-BE92-4BDA-B45C-0FB92B7F74CA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98F8B54-39A0-454D-8D51-E7EC93DD4CAA}" type="pres">
      <dgm:prSet presAssocID="{CB781985-B807-428B-90C5-8EB0E3112500}" presName="posSpace" presStyleCnt="0"/>
      <dgm:spPr/>
    </dgm:pt>
    <dgm:pt modelId="{78428EBA-F08D-4892-ACBA-0CE199C27BB9}" type="pres">
      <dgm:prSet presAssocID="{CB781985-B807-428B-90C5-8EB0E3112500}" presName="vertFlow" presStyleCnt="0"/>
      <dgm:spPr/>
    </dgm:pt>
    <dgm:pt modelId="{A758FA32-9B91-44F7-AB4A-58AA5B55CBF7}" type="pres">
      <dgm:prSet presAssocID="{CB781985-B807-428B-90C5-8EB0E3112500}" presName="topSpace" presStyleCnt="0"/>
      <dgm:spPr/>
    </dgm:pt>
    <dgm:pt modelId="{BB154613-6CA8-4503-9C33-220F33019A01}" type="pres">
      <dgm:prSet presAssocID="{CB781985-B807-428B-90C5-8EB0E3112500}" presName="firstComp" presStyleCnt="0"/>
      <dgm:spPr/>
    </dgm:pt>
    <dgm:pt modelId="{A83B2396-95DB-4FAC-939E-94AC256D718E}" type="pres">
      <dgm:prSet presAssocID="{CB781985-B807-428B-90C5-8EB0E3112500}" presName="firstChild" presStyleLbl="bgAccFollowNode1" presStyleIdx="0" presStyleCnt="2"/>
      <dgm:spPr/>
      <dgm:t>
        <a:bodyPr/>
        <a:lstStyle/>
        <a:p>
          <a:endParaRPr lang="en-US"/>
        </a:p>
      </dgm:t>
    </dgm:pt>
    <dgm:pt modelId="{C511F7E7-5B34-4C99-AF65-390FE3274C9B}" type="pres">
      <dgm:prSet presAssocID="{CB781985-B807-428B-90C5-8EB0E3112500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619C30-1428-4AC4-B3C2-C811CDD28079}" type="pres">
      <dgm:prSet presAssocID="{CB781985-B807-428B-90C5-8EB0E3112500}" presName="negSpace" presStyleCnt="0"/>
      <dgm:spPr/>
    </dgm:pt>
    <dgm:pt modelId="{BFECCAAC-9E82-4BB0-8EF0-CD79D9BE46D3}" type="pres">
      <dgm:prSet presAssocID="{CB781985-B807-428B-90C5-8EB0E3112500}" presName="circle" presStyleLbl="node1" presStyleIdx="0" presStyleCnt="2"/>
      <dgm:spPr/>
      <dgm:t>
        <a:bodyPr/>
        <a:lstStyle/>
        <a:p>
          <a:endParaRPr lang="en-US"/>
        </a:p>
      </dgm:t>
    </dgm:pt>
    <dgm:pt modelId="{35258F5D-84ED-461C-BFAA-12121257D0AD}" type="pres">
      <dgm:prSet presAssocID="{44250287-CE89-48AE-A580-6C364219C75D}" presName="transSpace" presStyleCnt="0"/>
      <dgm:spPr/>
    </dgm:pt>
    <dgm:pt modelId="{B44F9EBE-8AC8-4784-AA91-0FA0B1EDCC03}" type="pres">
      <dgm:prSet presAssocID="{5C1762DF-D608-484E-907F-19FF1ECDECA6}" presName="posSpace" presStyleCnt="0"/>
      <dgm:spPr/>
    </dgm:pt>
    <dgm:pt modelId="{43CA2334-DB30-49FE-9896-C41B84BEFA27}" type="pres">
      <dgm:prSet presAssocID="{5C1762DF-D608-484E-907F-19FF1ECDECA6}" presName="vertFlow" presStyleCnt="0"/>
      <dgm:spPr/>
    </dgm:pt>
    <dgm:pt modelId="{BFF9B064-8C6B-4443-8AFA-0274EB162852}" type="pres">
      <dgm:prSet presAssocID="{5C1762DF-D608-484E-907F-19FF1ECDECA6}" presName="topSpace" presStyleCnt="0"/>
      <dgm:spPr/>
    </dgm:pt>
    <dgm:pt modelId="{3DE7F0C7-67F2-4B0B-9B8F-F1FA270E0215}" type="pres">
      <dgm:prSet presAssocID="{5C1762DF-D608-484E-907F-19FF1ECDECA6}" presName="firstComp" presStyleCnt="0"/>
      <dgm:spPr/>
    </dgm:pt>
    <dgm:pt modelId="{AFDD272F-B077-45CE-B386-14D2E6A3D9CE}" type="pres">
      <dgm:prSet presAssocID="{5C1762DF-D608-484E-907F-19FF1ECDECA6}" presName="firstChild" presStyleLbl="bgAccFollowNode1" presStyleIdx="1" presStyleCnt="2"/>
      <dgm:spPr/>
      <dgm:t>
        <a:bodyPr/>
        <a:lstStyle/>
        <a:p>
          <a:endParaRPr lang="en-US"/>
        </a:p>
      </dgm:t>
    </dgm:pt>
    <dgm:pt modelId="{E078FC22-CB98-4761-8934-ED9134E29337}" type="pres">
      <dgm:prSet presAssocID="{5C1762DF-D608-484E-907F-19FF1ECDECA6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F9546-2420-48EF-881B-4DB77EAC1FE7}" type="pres">
      <dgm:prSet presAssocID="{5C1762DF-D608-484E-907F-19FF1ECDECA6}" presName="negSpace" presStyleCnt="0"/>
      <dgm:spPr/>
    </dgm:pt>
    <dgm:pt modelId="{939F51EF-246F-41C0-BCAE-66D684ACF663}" type="pres">
      <dgm:prSet presAssocID="{5C1762DF-D608-484E-907F-19FF1ECDECA6}" presName="circle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4EFFB1AB-B3B7-4F40-A39B-C44334033843}" type="presOf" srcId="{F2117BE7-FD0A-46C9-BB75-0B78D1621DF2}" destId="{AFDD272F-B077-45CE-B386-14D2E6A3D9CE}" srcOrd="0" destOrd="0" presId="urn:microsoft.com/office/officeart/2005/8/layout/hList9"/>
    <dgm:cxn modelId="{CCBFAC4B-FA77-4BCD-95C1-9B37A16B705A}" type="presOf" srcId="{7C1B44B7-4CFA-4FE9-8501-24B6A471D9FD}" destId="{C511F7E7-5B34-4C99-AF65-390FE3274C9B}" srcOrd="1" destOrd="0" presId="urn:microsoft.com/office/officeart/2005/8/layout/hList9"/>
    <dgm:cxn modelId="{EBB0CF5C-672E-4A8B-9BAE-C23C0E14BDAD}" srcId="{56C70DD5-BE92-4BDA-B45C-0FB92B7F74CA}" destId="{5C1762DF-D608-484E-907F-19FF1ECDECA6}" srcOrd="1" destOrd="0" parTransId="{5A39FECE-C967-485A-8626-3F1AA21D58C2}" sibTransId="{9CAE92B3-BBFA-45A4-A7BE-B314D479892A}"/>
    <dgm:cxn modelId="{8A167D04-E4BD-46FE-B9CF-9117E4858C77}" type="presOf" srcId="{5C1762DF-D608-484E-907F-19FF1ECDECA6}" destId="{939F51EF-246F-41C0-BCAE-66D684ACF663}" srcOrd="0" destOrd="0" presId="urn:microsoft.com/office/officeart/2005/8/layout/hList9"/>
    <dgm:cxn modelId="{03C535BC-CE35-422C-92A3-C1FC0C4BB983}" type="presOf" srcId="{CB781985-B807-428B-90C5-8EB0E3112500}" destId="{BFECCAAC-9E82-4BB0-8EF0-CD79D9BE46D3}" srcOrd="0" destOrd="0" presId="urn:microsoft.com/office/officeart/2005/8/layout/hList9"/>
    <dgm:cxn modelId="{620EA59C-7CE2-4745-A0FA-D8060F42CD0D}" type="presOf" srcId="{7C1B44B7-4CFA-4FE9-8501-24B6A471D9FD}" destId="{A83B2396-95DB-4FAC-939E-94AC256D718E}" srcOrd="0" destOrd="0" presId="urn:microsoft.com/office/officeart/2005/8/layout/hList9"/>
    <dgm:cxn modelId="{23958097-43AA-45B4-8684-3CC5F255BB4C}" srcId="{56C70DD5-BE92-4BDA-B45C-0FB92B7F74CA}" destId="{CB781985-B807-428B-90C5-8EB0E3112500}" srcOrd="0" destOrd="0" parTransId="{3655FCD7-9B71-4C36-8AC5-0B7D166AC792}" sibTransId="{44250287-CE89-48AE-A580-6C364219C75D}"/>
    <dgm:cxn modelId="{606DFA61-C42C-4B22-99F0-277CB1BAB65B}" srcId="{CB781985-B807-428B-90C5-8EB0E3112500}" destId="{7C1B44B7-4CFA-4FE9-8501-24B6A471D9FD}" srcOrd="0" destOrd="0" parTransId="{FFF4B49C-929D-44C1-B475-17F638847DA0}" sibTransId="{6D394463-F95B-42BE-B6BE-49700E4E0E1A}"/>
    <dgm:cxn modelId="{CBB2719A-9C10-45D8-B3E6-540F94425E41}" type="presOf" srcId="{F2117BE7-FD0A-46C9-BB75-0B78D1621DF2}" destId="{E078FC22-CB98-4761-8934-ED9134E29337}" srcOrd="1" destOrd="0" presId="urn:microsoft.com/office/officeart/2005/8/layout/hList9"/>
    <dgm:cxn modelId="{9CBF2F13-E20C-43AD-9D1E-544A81FED6C8}" srcId="{5C1762DF-D608-484E-907F-19FF1ECDECA6}" destId="{F2117BE7-FD0A-46C9-BB75-0B78D1621DF2}" srcOrd="0" destOrd="0" parTransId="{2CA90436-28C0-456B-9E41-F9095D939AD6}" sibTransId="{05294A3B-CDD9-44F3-B28E-03D944FCE214}"/>
    <dgm:cxn modelId="{5777B6BF-7B9D-463B-90B0-6D298420FDF6}" type="presOf" srcId="{56C70DD5-BE92-4BDA-B45C-0FB92B7F74CA}" destId="{AED805DB-8557-4518-8E0A-CBCDF4FAAFDA}" srcOrd="0" destOrd="0" presId="urn:microsoft.com/office/officeart/2005/8/layout/hList9"/>
    <dgm:cxn modelId="{CB408A16-9A5B-4794-9CE9-6E020F04DB06}" type="presParOf" srcId="{AED805DB-8557-4518-8E0A-CBCDF4FAAFDA}" destId="{898F8B54-39A0-454D-8D51-E7EC93DD4CAA}" srcOrd="0" destOrd="0" presId="urn:microsoft.com/office/officeart/2005/8/layout/hList9"/>
    <dgm:cxn modelId="{021ACB22-A310-4C33-ABB4-646D420F2AA1}" type="presParOf" srcId="{AED805DB-8557-4518-8E0A-CBCDF4FAAFDA}" destId="{78428EBA-F08D-4892-ACBA-0CE199C27BB9}" srcOrd="1" destOrd="0" presId="urn:microsoft.com/office/officeart/2005/8/layout/hList9"/>
    <dgm:cxn modelId="{7B29EDD8-06AC-47C5-A0EC-B8BC84092F16}" type="presParOf" srcId="{78428EBA-F08D-4892-ACBA-0CE199C27BB9}" destId="{A758FA32-9B91-44F7-AB4A-58AA5B55CBF7}" srcOrd="0" destOrd="0" presId="urn:microsoft.com/office/officeart/2005/8/layout/hList9"/>
    <dgm:cxn modelId="{F9277F74-A608-4571-A8F7-5DBA8273EC85}" type="presParOf" srcId="{78428EBA-F08D-4892-ACBA-0CE199C27BB9}" destId="{BB154613-6CA8-4503-9C33-220F33019A01}" srcOrd="1" destOrd="0" presId="urn:microsoft.com/office/officeart/2005/8/layout/hList9"/>
    <dgm:cxn modelId="{03F7C8F1-39D3-4414-BB7E-C77388465304}" type="presParOf" srcId="{BB154613-6CA8-4503-9C33-220F33019A01}" destId="{A83B2396-95DB-4FAC-939E-94AC256D718E}" srcOrd="0" destOrd="0" presId="urn:microsoft.com/office/officeart/2005/8/layout/hList9"/>
    <dgm:cxn modelId="{C720C879-42E0-4D98-85D7-04B5E27A7D65}" type="presParOf" srcId="{BB154613-6CA8-4503-9C33-220F33019A01}" destId="{C511F7E7-5B34-4C99-AF65-390FE3274C9B}" srcOrd="1" destOrd="0" presId="urn:microsoft.com/office/officeart/2005/8/layout/hList9"/>
    <dgm:cxn modelId="{940F9FF0-5276-40F8-B4D9-EB43EDB8693A}" type="presParOf" srcId="{AED805DB-8557-4518-8E0A-CBCDF4FAAFDA}" destId="{17619C30-1428-4AC4-B3C2-C811CDD28079}" srcOrd="2" destOrd="0" presId="urn:microsoft.com/office/officeart/2005/8/layout/hList9"/>
    <dgm:cxn modelId="{997669F1-62C0-4237-962A-9CAB3C05BF40}" type="presParOf" srcId="{AED805DB-8557-4518-8E0A-CBCDF4FAAFDA}" destId="{BFECCAAC-9E82-4BB0-8EF0-CD79D9BE46D3}" srcOrd="3" destOrd="0" presId="urn:microsoft.com/office/officeart/2005/8/layout/hList9"/>
    <dgm:cxn modelId="{FBDEFFB1-F13C-41F2-90FB-DC071128B3DF}" type="presParOf" srcId="{AED805DB-8557-4518-8E0A-CBCDF4FAAFDA}" destId="{35258F5D-84ED-461C-BFAA-12121257D0AD}" srcOrd="4" destOrd="0" presId="urn:microsoft.com/office/officeart/2005/8/layout/hList9"/>
    <dgm:cxn modelId="{2987D4B0-3183-4ABA-BF1F-12C23CF49E4A}" type="presParOf" srcId="{AED805DB-8557-4518-8E0A-CBCDF4FAAFDA}" destId="{B44F9EBE-8AC8-4784-AA91-0FA0B1EDCC03}" srcOrd="5" destOrd="0" presId="urn:microsoft.com/office/officeart/2005/8/layout/hList9"/>
    <dgm:cxn modelId="{F64672EF-B5EF-46D3-9E00-EB5DFF5C20A6}" type="presParOf" srcId="{AED805DB-8557-4518-8E0A-CBCDF4FAAFDA}" destId="{43CA2334-DB30-49FE-9896-C41B84BEFA27}" srcOrd="6" destOrd="0" presId="urn:microsoft.com/office/officeart/2005/8/layout/hList9"/>
    <dgm:cxn modelId="{C53AE421-6A85-4877-BC0F-8427903AC19A}" type="presParOf" srcId="{43CA2334-DB30-49FE-9896-C41B84BEFA27}" destId="{BFF9B064-8C6B-4443-8AFA-0274EB162852}" srcOrd="0" destOrd="0" presId="urn:microsoft.com/office/officeart/2005/8/layout/hList9"/>
    <dgm:cxn modelId="{99BB9E06-E1B2-4497-888E-2212472F546F}" type="presParOf" srcId="{43CA2334-DB30-49FE-9896-C41B84BEFA27}" destId="{3DE7F0C7-67F2-4B0B-9B8F-F1FA270E0215}" srcOrd="1" destOrd="0" presId="urn:microsoft.com/office/officeart/2005/8/layout/hList9"/>
    <dgm:cxn modelId="{B28B958C-132B-4DE2-8462-62007E563554}" type="presParOf" srcId="{3DE7F0C7-67F2-4B0B-9B8F-F1FA270E0215}" destId="{AFDD272F-B077-45CE-B386-14D2E6A3D9CE}" srcOrd="0" destOrd="0" presId="urn:microsoft.com/office/officeart/2005/8/layout/hList9"/>
    <dgm:cxn modelId="{968F5C6D-A3B4-4692-8953-8FDCB7AA10BD}" type="presParOf" srcId="{3DE7F0C7-67F2-4B0B-9B8F-F1FA270E0215}" destId="{E078FC22-CB98-4761-8934-ED9134E29337}" srcOrd="1" destOrd="0" presId="urn:microsoft.com/office/officeart/2005/8/layout/hList9"/>
    <dgm:cxn modelId="{09AEAABA-B6F2-40AC-A0F8-9B824145C22F}" type="presParOf" srcId="{AED805DB-8557-4518-8E0A-CBCDF4FAAFDA}" destId="{394F9546-2420-48EF-881B-4DB77EAC1FE7}" srcOrd="7" destOrd="0" presId="urn:microsoft.com/office/officeart/2005/8/layout/hList9"/>
    <dgm:cxn modelId="{D97BA711-0A15-42D5-ACC2-E8AD92D35107}" type="presParOf" srcId="{AED805DB-8557-4518-8E0A-CBCDF4FAAFDA}" destId="{939F51EF-246F-41C0-BCAE-66D684ACF663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0789F-F20F-4127-A9F8-06630FC86C19}">
      <dsp:nvSpPr>
        <dsp:cNvPr id="0" name=""/>
        <dsp:cNvSpPr/>
      </dsp:nvSpPr>
      <dsp:spPr>
        <a:xfrm>
          <a:off x="-4134542" y="-634507"/>
          <a:ext cx="4926614" cy="4926614"/>
        </a:xfrm>
        <a:prstGeom prst="blockArc">
          <a:avLst>
            <a:gd name="adj1" fmla="val 18900000"/>
            <a:gd name="adj2" fmla="val 2700000"/>
            <a:gd name="adj3" fmla="val 43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DF6A77-6A20-4A6E-9E3E-AEAF963DB525}">
      <dsp:nvSpPr>
        <dsp:cNvPr id="0" name=""/>
        <dsp:cNvSpPr/>
      </dsp:nvSpPr>
      <dsp:spPr>
        <a:xfrm>
          <a:off x="479589" y="313968"/>
          <a:ext cx="4433362" cy="731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bg1"/>
              </a:solidFill>
            </a:rPr>
            <a:t>Comprehension Questions</a:t>
          </a:r>
          <a:endParaRPr lang="en-US" sz="2700" kern="1200" dirty="0"/>
        </a:p>
      </dsp:txBody>
      <dsp:txXfrm>
        <a:off x="479589" y="313968"/>
        <a:ext cx="4433362" cy="731520"/>
      </dsp:txXfrm>
    </dsp:sp>
    <dsp:sp modelId="{1FEAB92C-9877-4F23-8F0C-83351C1A8EE4}">
      <dsp:nvSpPr>
        <dsp:cNvPr id="0" name=""/>
        <dsp:cNvSpPr/>
      </dsp:nvSpPr>
      <dsp:spPr>
        <a:xfrm>
          <a:off x="52181" y="274320"/>
          <a:ext cx="914400" cy="914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AE1BD-5BA4-45C0-8CBC-CAB97A3E4FCB}">
      <dsp:nvSpPr>
        <dsp:cNvPr id="0" name=""/>
        <dsp:cNvSpPr/>
      </dsp:nvSpPr>
      <dsp:spPr>
        <a:xfrm>
          <a:off x="775289" y="1463040"/>
          <a:ext cx="4167454" cy="731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>
              <a:solidFill>
                <a:schemeClr val="bg1"/>
              </a:solidFill>
            </a:rPr>
            <a:t>Multiple Choice</a:t>
          </a:r>
          <a:endParaRPr lang="en-US" sz="2700" kern="1200" dirty="0" smtClean="0">
            <a:solidFill>
              <a:schemeClr val="bg1"/>
            </a:solidFill>
          </a:endParaRPr>
        </a:p>
      </dsp:txBody>
      <dsp:txXfrm>
        <a:off x="775289" y="1463040"/>
        <a:ext cx="4167454" cy="731520"/>
      </dsp:txXfrm>
    </dsp:sp>
    <dsp:sp modelId="{F6D27F7D-16E7-44CF-BE7F-FFB17D4F2A5B}">
      <dsp:nvSpPr>
        <dsp:cNvPr id="0" name=""/>
        <dsp:cNvSpPr/>
      </dsp:nvSpPr>
      <dsp:spPr>
        <a:xfrm>
          <a:off x="318089" y="1371599"/>
          <a:ext cx="914400" cy="914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E723B-26C9-499F-B7E8-84BA1DDC611B}">
      <dsp:nvSpPr>
        <dsp:cNvPr id="0" name=""/>
        <dsp:cNvSpPr/>
      </dsp:nvSpPr>
      <dsp:spPr>
        <a:xfrm>
          <a:off x="509381" y="2560320"/>
          <a:ext cx="4433362" cy="731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bg1"/>
              </a:solidFill>
            </a:rPr>
            <a:t>Vocabulary in Context</a:t>
          </a:r>
        </a:p>
      </dsp:txBody>
      <dsp:txXfrm>
        <a:off x="509381" y="2560320"/>
        <a:ext cx="4433362" cy="731520"/>
      </dsp:txXfrm>
    </dsp:sp>
    <dsp:sp modelId="{D98A8BB1-DF70-4DED-AC91-45972A6846A0}">
      <dsp:nvSpPr>
        <dsp:cNvPr id="0" name=""/>
        <dsp:cNvSpPr/>
      </dsp:nvSpPr>
      <dsp:spPr>
        <a:xfrm>
          <a:off x="52181" y="2468880"/>
          <a:ext cx="914400" cy="914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B2396-95DB-4FAC-939E-94AC256D718E}">
      <dsp:nvSpPr>
        <dsp:cNvPr id="0" name=""/>
        <dsp:cNvSpPr/>
      </dsp:nvSpPr>
      <dsp:spPr>
        <a:xfrm>
          <a:off x="1195112" y="2247417"/>
          <a:ext cx="2238211" cy="14928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9824" rIns="369824" bIns="369824" numCol="1" spcCol="1270" anchor="ctr" anchorCtr="0">
          <a:noAutofit/>
        </a:bodyPr>
        <a:lstStyle/>
        <a:p>
          <a:pPr lvl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>
              <a:solidFill>
                <a:srgbClr val="0070C0"/>
              </a:solidFill>
            </a:rPr>
            <a:t>A2</a:t>
          </a:r>
          <a:endParaRPr lang="en-US" sz="5200" kern="1200" dirty="0">
            <a:solidFill>
              <a:srgbClr val="0070C0"/>
            </a:solidFill>
          </a:endParaRPr>
        </a:p>
      </dsp:txBody>
      <dsp:txXfrm>
        <a:off x="1553226" y="2247417"/>
        <a:ext cx="1880098" cy="1492887"/>
      </dsp:txXfrm>
    </dsp:sp>
    <dsp:sp modelId="{BFECCAAC-9E82-4BB0-8EF0-CD79D9BE46D3}">
      <dsp:nvSpPr>
        <dsp:cNvPr id="0" name=""/>
        <dsp:cNvSpPr/>
      </dsp:nvSpPr>
      <dsp:spPr>
        <a:xfrm>
          <a:off x="1399" y="1650560"/>
          <a:ext cx="1492141" cy="1492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Alternatives</a:t>
          </a:r>
          <a:endParaRPr lang="en-US" sz="1600" b="1" kern="1200" dirty="0"/>
        </a:p>
      </dsp:txBody>
      <dsp:txXfrm>
        <a:off x="219918" y="1869079"/>
        <a:ext cx="1055103" cy="1055103"/>
      </dsp:txXfrm>
    </dsp:sp>
    <dsp:sp modelId="{AFDD272F-B077-45CE-B386-14D2E6A3D9CE}">
      <dsp:nvSpPr>
        <dsp:cNvPr id="0" name=""/>
        <dsp:cNvSpPr/>
      </dsp:nvSpPr>
      <dsp:spPr>
        <a:xfrm>
          <a:off x="4925465" y="2247417"/>
          <a:ext cx="2238211" cy="14928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9824" rIns="369824" bIns="369824" numCol="1" spcCol="1270" anchor="ctr" anchorCtr="0">
          <a:noAutofit/>
        </a:bodyPr>
        <a:lstStyle/>
        <a:p>
          <a:pPr lvl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>
              <a:solidFill>
                <a:srgbClr val="0070C0"/>
              </a:solidFill>
            </a:rPr>
            <a:t>B2</a:t>
          </a:r>
          <a:endParaRPr lang="en-US" sz="5200" kern="1200" dirty="0">
            <a:solidFill>
              <a:srgbClr val="0070C0"/>
            </a:solidFill>
          </a:endParaRPr>
        </a:p>
      </dsp:txBody>
      <dsp:txXfrm>
        <a:off x="5283579" y="2247417"/>
        <a:ext cx="1880098" cy="1492887"/>
      </dsp:txXfrm>
    </dsp:sp>
    <dsp:sp modelId="{939F51EF-246F-41C0-BCAE-66D684ACF663}">
      <dsp:nvSpPr>
        <dsp:cNvPr id="0" name=""/>
        <dsp:cNvSpPr/>
      </dsp:nvSpPr>
      <dsp:spPr>
        <a:xfrm>
          <a:off x="3731752" y="1650560"/>
          <a:ext cx="1492141" cy="1492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Alternatives</a:t>
          </a:r>
          <a:endParaRPr lang="en-US" sz="1600" b="1" kern="1200" dirty="0"/>
        </a:p>
      </dsp:txBody>
      <dsp:txXfrm>
        <a:off x="3950271" y="1869079"/>
        <a:ext cx="1055103" cy="1055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4986B-FCA7-43D6-9387-75AE5179D3F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552315-2856-42E8-AE74-40DD19683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16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F04EA4-CA2E-49D9-A62D-C281A97160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04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25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1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15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560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85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61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023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066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399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835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18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098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986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671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7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88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336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4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78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39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17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6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F1014-42B2-4CEE-8C8A-2B98638BDBD5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E1715-C02C-4935-9EE0-77A9BFEF7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25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1579B-A306-45EC-916E-AAB8BB9A16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998CA-1813-49EA-A770-E861D066AE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30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microsoft.com/office/2007/relationships/media" Target="../media/media2.mp3"/><Relationship Id="rId7" Type="http://schemas.openxmlformats.org/officeDocument/2006/relationships/diagramLayout" Target="../diagrams/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Data" Target="../diagrams/data2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3.xml"/><Relationship Id="rId10" Type="http://schemas.microsoft.com/office/2007/relationships/diagramDrawing" Target="../diagrams/drawing2.xml"/><Relationship Id="rId4" Type="http://schemas.openxmlformats.org/officeDocument/2006/relationships/audio" Target="../media/media2.mp3"/><Relationship Id="rId9" Type="http://schemas.openxmlformats.org/officeDocument/2006/relationships/diagramColors" Target="../diagrams/colors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2134" y="2304462"/>
            <a:ext cx="8098531" cy="4672011"/>
          </a:xfrm>
        </p:spPr>
        <p:txBody>
          <a:bodyPr>
            <a:normAutofit/>
          </a:bodyPr>
          <a:lstStyle/>
          <a:p>
            <a:endParaRPr lang="en-US" sz="1800" dirty="0" smtClean="0"/>
          </a:p>
          <a:p>
            <a:endParaRPr lang="en-US" sz="1800" dirty="0"/>
          </a:p>
          <a:p>
            <a:r>
              <a:rPr lang="en-US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Maximizing AI for Receptive Skills in English Language Teaching</a:t>
            </a:r>
          </a:p>
          <a:p>
            <a:endParaRPr lang="en-US" sz="1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+mj-ea"/>
              <a:cs typeface="+mj-cs"/>
            </a:endParaRPr>
          </a:p>
          <a:p>
            <a:r>
              <a:rPr lang="en-US" sz="1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NATO BILC Professional Development Seminar</a:t>
            </a:r>
          </a:p>
          <a:p>
            <a:r>
              <a:rPr lang="en-US" sz="1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19-24 October, 2025</a:t>
            </a:r>
          </a:p>
          <a:p>
            <a:pPr algn="r"/>
            <a:endParaRPr lang="en-US" sz="1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+mj-ea"/>
              <a:cs typeface="+mj-cs"/>
            </a:endParaRPr>
          </a:p>
          <a:p>
            <a:pPr algn="r"/>
            <a:endParaRPr lang="en-US" sz="1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+mj-ea"/>
              <a:cs typeface="+mj-cs"/>
            </a:endParaRPr>
          </a:p>
          <a:p>
            <a:pPr algn="r"/>
            <a:r>
              <a:rPr lang="en-US" sz="1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Presenters:  Ana Intskirveli</a:t>
            </a:r>
          </a:p>
          <a:p>
            <a:pPr algn="r"/>
            <a:r>
              <a:rPr lang="en-US" sz="1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                                Teona Kupatadze</a:t>
            </a:r>
          </a:p>
          <a:p>
            <a:endParaRPr lang="en-US" sz="1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+mj-ea"/>
              <a:cs typeface="+mj-cs"/>
            </a:endParaRPr>
          </a:p>
          <a:p>
            <a:endParaRPr lang="en-US" sz="1800" b="1" dirty="0"/>
          </a:p>
          <a:p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73" y="843178"/>
            <a:ext cx="2169944" cy="14472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696" y="847572"/>
            <a:ext cx="2366696" cy="153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052166" y="0"/>
            <a:ext cx="3515669" cy="6858000"/>
            <a:chOff x="4648200" y="0"/>
            <a:chExt cx="3515669" cy="6858000"/>
          </a:xfrm>
        </p:grpSpPr>
        <p:sp>
          <p:nvSpPr>
            <p:cNvPr id="11" name="Rectangle 10"/>
            <p:cNvSpPr/>
            <p:nvPr/>
          </p:nvSpPr>
          <p:spPr>
            <a:xfrm>
              <a:off x="4648200" y="0"/>
              <a:ext cx="3048000" cy="68580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Right Triangle 13"/>
            <p:cNvSpPr/>
            <p:nvPr/>
          </p:nvSpPr>
          <p:spPr>
            <a:xfrm rot="13365722">
              <a:off x="7151508" y="1348916"/>
              <a:ext cx="1012361" cy="1036476"/>
            </a:xfrm>
            <a:prstGeom prst="rtTriangl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752601" y="0"/>
            <a:ext cx="3515669" cy="6858000"/>
            <a:chOff x="3048000" y="74543"/>
            <a:chExt cx="3515669" cy="6783457"/>
          </a:xfrm>
        </p:grpSpPr>
        <p:sp>
          <p:nvSpPr>
            <p:cNvPr id="10" name="Rectangle 9"/>
            <p:cNvSpPr/>
            <p:nvPr/>
          </p:nvSpPr>
          <p:spPr>
            <a:xfrm>
              <a:off x="3048000" y="74543"/>
              <a:ext cx="3048000" cy="678345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Right Triangle 12"/>
            <p:cNvSpPr/>
            <p:nvPr/>
          </p:nvSpPr>
          <p:spPr>
            <a:xfrm rot="13365722">
              <a:off x="5551308" y="1206832"/>
              <a:ext cx="1012361" cy="1036476"/>
            </a:xfrm>
            <a:prstGeom prst="rtTriangl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1524000" y="0"/>
            <a:ext cx="3048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13365722">
            <a:off x="4027309" y="1054432"/>
            <a:ext cx="1012361" cy="1036476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2535343630"/>
              </p:ext>
            </p:extLst>
          </p:nvPr>
        </p:nvGraphicFramePr>
        <p:xfrm>
          <a:off x="5712774" y="457200"/>
          <a:ext cx="4991512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811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41028" y="0"/>
            <a:ext cx="4043835" cy="6858000"/>
            <a:chOff x="1524000" y="0"/>
            <a:chExt cx="4043835" cy="6858000"/>
          </a:xfrm>
        </p:grpSpPr>
        <p:grpSp>
          <p:nvGrpSpPr>
            <p:cNvPr id="6" name="Group 5"/>
            <p:cNvGrpSpPr/>
            <p:nvPr/>
          </p:nvGrpSpPr>
          <p:grpSpPr>
            <a:xfrm>
              <a:off x="2052166" y="0"/>
              <a:ext cx="3515669" cy="6858000"/>
              <a:chOff x="4648200" y="0"/>
              <a:chExt cx="3515669" cy="68580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4648200" y="0"/>
                <a:ext cx="3048000" cy="685800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ight Triangle 13"/>
              <p:cNvSpPr/>
              <p:nvPr/>
            </p:nvSpPr>
            <p:spPr>
              <a:xfrm rot="13365722">
                <a:off x="7151508" y="1348916"/>
                <a:ext cx="1012361" cy="1036476"/>
              </a:xfrm>
              <a:prstGeom prst="rt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752601" y="0"/>
              <a:ext cx="3515669" cy="6858000"/>
              <a:chOff x="3048000" y="74543"/>
              <a:chExt cx="3515669" cy="6783457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3048000" y="74543"/>
                <a:ext cx="3048000" cy="678345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ight Triangle 12"/>
              <p:cNvSpPr/>
              <p:nvPr/>
            </p:nvSpPr>
            <p:spPr>
              <a:xfrm rot="13365722">
                <a:off x="5551308" y="1206832"/>
                <a:ext cx="1012361" cy="1036476"/>
              </a:xfrm>
              <a:prstGeom prst="rtTriangl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1524000" y="0"/>
              <a:ext cx="3048000" cy="685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Right Triangle 11"/>
          <p:cNvSpPr/>
          <p:nvPr/>
        </p:nvSpPr>
        <p:spPr>
          <a:xfrm rot="13365722">
            <a:off x="2372813" y="1154608"/>
            <a:ext cx="1012361" cy="1036476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815038857"/>
              </p:ext>
            </p:extLst>
          </p:nvPr>
        </p:nvGraphicFramePr>
        <p:xfrm>
          <a:off x="4423546" y="339092"/>
          <a:ext cx="7165077" cy="5390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A1 Most Tech Workers Now Use 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502185" y="339092"/>
            <a:ext cx="609600" cy="609600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B1 Google Study 90% of Tech Workers Are Using A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26221" y="339092"/>
            <a:ext cx="609600" cy="609600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4311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67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1" y="1403350"/>
            <a:ext cx="10515600" cy="10541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Thank you very much for your attention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42" y="2455703"/>
            <a:ext cx="5997847" cy="345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8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/>
          <p:cNvGrpSpPr/>
          <p:nvPr/>
        </p:nvGrpSpPr>
        <p:grpSpPr>
          <a:xfrm>
            <a:off x="2179782" y="1143917"/>
            <a:ext cx="7336251" cy="3459313"/>
            <a:chOff x="376412" y="942305"/>
            <a:chExt cx="8107062" cy="36129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" name="Rounded Rectangle 1"/>
            <p:cNvSpPr/>
            <p:nvPr/>
          </p:nvSpPr>
          <p:spPr>
            <a:xfrm>
              <a:off x="3268835" y="942305"/>
              <a:ext cx="2592288" cy="648072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sz="1400" b="1" dirty="0">
                  <a:solidFill>
                    <a:prstClr val="white"/>
                  </a:solidFill>
                  <a:latin typeface="Sylfaen" pitchFamily="18" charset="0"/>
                </a:rPr>
                <a:t>Head of the School</a:t>
              </a:r>
              <a:endParaRPr lang="ru-RU" sz="1400" b="1" dirty="0">
                <a:solidFill>
                  <a:prstClr val="white"/>
                </a:solidFill>
                <a:latin typeface="Sylfaen" pitchFamily="18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36126" y="2361802"/>
              <a:ext cx="1827900" cy="815669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sz="1400" b="1" dirty="0">
                  <a:solidFill>
                    <a:prstClr val="white"/>
                  </a:solidFill>
                  <a:latin typeface="Sylfaen" pitchFamily="18" charset="0"/>
                </a:rPr>
                <a:t>Teaching Department (AM)</a:t>
              </a:r>
              <a:endParaRPr lang="ru-RU" sz="1400" b="1" dirty="0">
                <a:solidFill>
                  <a:prstClr val="white"/>
                </a:solidFill>
                <a:latin typeface="Sylfaen" pitchFamily="18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021901" y="3906036"/>
              <a:ext cx="1051937" cy="504056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sz="1400" b="1" dirty="0" smtClean="0">
                  <a:solidFill>
                    <a:prstClr val="white"/>
                  </a:solidFill>
                  <a:latin typeface="Calibri"/>
                </a:rPr>
                <a:t>German</a:t>
              </a:r>
              <a:endParaRPr lang="en-US" sz="140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76412" y="4011269"/>
              <a:ext cx="2240770" cy="544011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sz="1400" b="1" dirty="0">
                  <a:solidFill>
                    <a:prstClr val="white"/>
                  </a:solidFill>
                  <a:latin typeface="Sylfaen" pitchFamily="18" charset="0"/>
                  <a:cs typeface="Arial" panose="020B0604020202020204" pitchFamily="34" charset="0"/>
                </a:rPr>
                <a:t>English </a:t>
              </a:r>
              <a:r>
                <a:rPr lang="en-US" sz="1400" b="1" dirty="0" smtClean="0">
                  <a:solidFill>
                    <a:prstClr val="white"/>
                  </a:solidFill>
                  <a:latin typeface="Sylfaen" pitchFamily="18" charset="0"/>
                  <a:cs typeface="Arial" panose="020B0604020202020204" pitchFamily="34" charset="0"/>
                </a:rPr>
                <a:t>Language Program</a:t>
              </a:r>
              <a:endParaRPr lang="en-US" sz="1400" b="1" dirty="0">
                <a:solidFill>
                  <a:prstClr val="white"/>
                </a:solidFill>
                <a:latin typeface="Sylfaen" pitchFamily="18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7431551" y="3912450"/>
              <a:ext cx="1051923" cy="504056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sz="1400" b="1" dirty="0" smtClean="0">
                  <a:solidFill>
                    <a:prstClr val="white"/>
                  </a:solidFill>
                  <a:latin typeface="+mj-lt"/>
                  <a:cs typeface="Arial" panose="020B0604020202020204" pitchFamily="34" charset="0"/>
                </a:rPr>
                <a:t>Turkish</a:t>
              </a:r>
              <a:endParaRPr lang="en-US" sz="1400" b="1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254273" y="3912450"/>
              <a:ext cx="1051937" cy="504056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sz="1400" b="1" dirty="0" smtClean="0">
                  <a:solidFill>
                    <a:prstClr val="white"/>
                  </a:solidFill>
                  <a:cs typeface="Arial" panose="020B0604020202020204" pitchFamily="34" charset="0"/>
                </a:rPr>
                <a:t>French</a:t>
              </a:r>
              <a:endParaRPr lang="en-US" sz="1400" b="1" dirty="0">
                <a:solidFill>
                  <a:prstClr val="white"/>
                </a:solidFill>
              </a:endParaRPr>
            </a:p>
          </p:txBody>
        </p:sp>
        <p:cxnSp>
          <p:nvCxnSpPr>
            <p:cNvPr id="20" name="Straight Connector 19"/>
            <p:cNvCxnSpPr>
              <a:cxnSpLocks/>
            </p:cNvCxnSpPr>
            <p:nvPr/>
          </p:nvCxnSpPr>
          <p:spPr>
            <a:xfrm flipV="1">
              <a:off x="877480" y="2075490"/>
              <a:ext cx="7080033" cy="38534"/>
            </a:xfrm>
            <a:prstGeom prst="lin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440787" y="3579323"/>
              <a:ext cx="0" cy="396044"/>
            </a:xfrm>
            <a:prstGeom prst="lin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cxnSpLocks/>
            </p:cNvCxnSpPr>
            <p:nvPr/>
          </p:nvCxnSpPr>
          <p:spPr>
            <a:xfrm>
              <a:off x="5501083" y="3565825"/>
              <a:ext cx="0" cy="329249"/>
            </a:xfrm>
            <a:prstGeom prst="lin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cxnSpLocks/>
            </p:cNvCxnSpPr>
            <p:nvPr/>
          </p:nvCxnSpPr>
          <p:spPr>
            <a:xfrm>
              <a:off x="6780241" y="3555561"/>
              <a:ext cx="0" cy="356889"/>
            </a:xfrm>
            <a:prstGeom prst="lin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cxnSpLocks/>
            </p:cNvCxnSpPr>
            <p:nvPr/>
          </p:nvCxnSpPr>
          <p:spPr>
            <a:xfrm>
              <a:off x="4427984" y="1827712"/>
              <a:ext cx="0" cy="2604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cxnSpLocks/>
            </p:cNvCxnSpPr>
            <p:nvPr/>
          </p:nvCxnSpPr>
          <p:spPr>
            <a:xfrm>
              <a:off x="4427984" y="1611688"/>
              <a:ext cx="0" cy="216024"/>
            </a:xfrm>
            <a:prstGeom prst="lin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ounded Rectangle 7">
            <a:extLst>
              <a:ext uri="{FF2B5EF4-FFF2-40B4-BE49-F238E27FC236}">
                <a16:creationId xmlns:a16="http://schemas.microsoft.com/office/drawing/2014/main" xmlns="" id="{380DD49F-3B07-EBF0-FC8C-00C17D27285A}"/>
              </a:ext>
            </a:extLst>
          </p:cNvPr>
          <p:cNvSpPr/>
          <p:nvPr/>
        </p:nvSpPr>
        <p:spPr>
          <a:xfrm>
            <a:off x="7781665" y="2708173"/>
            <a:ext cx="2040801" cy="41797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400" b="1" dirty="0" smtClean="0">
                <a:solidFill>
                  <a:prstClr val="white"/>
                </a:solidFill>
                <a:latin typeface="Sylfaen" pitchFamily="18" charset="0"/>
              </a:rPr>
              <a:t>Administration</a:t>
            </a:r>
            <a:endParaRPr lang="ru-RU" sz="1400" b="1" dirty="0">
              <a:solidFill>
                <a:prstClr val="white"/>
              </a:solidFill>
              <a:latin typeface="Sylfaen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203100F9-8170-705C-C0FD-7ADFEAB7B665}"/>
              </a:ext>
            </a:extLst>
          </p:cNvPr>
          <p:cNvCxnSpPr>
            <a:cxnSpLocks/>
          </p:cNvCxnSpPr>
          <p:nvPr/>
        </p:nvCxnSpPr>
        <p:spPr>
          <a:xfrm>
            <a:off x="2608009" y="2292381"/>
            <a:ext cx="0" cy="237240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9352C900-EBA9-8107-507E-4318A78599A5}"/>
              </a:ext>
            </a:extLst>
          </p:cNvPr>
          <p:cNvCxnSpPr>
            <a:cxnSpLocks/>
          </p:cNvCxnSpPr>
          <p:nvPr/>
        </p:nvCxnSpPr>
        <p:spPr>
          <a:xfrm>
            <a:off x="9014879" y="2267583"/>
            <a:ext cx="0" cy="440589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80DB6469-7E8C-C593-6D9C-2C16414A2015}"/>
              </a:ext>
            </a:extLst>
          </p:cNvPr>
          <p:cNvCxnSpPr>
            <a:cxnSpLocks/>
          </p:cNvCxnSpPr>
          <p:nvPr/>
        </p:nvCxnSpPr>
        <p:spPr>
          <a:xfrm flipV="1">
            <a:off x="2188838" y="3656139"/>
            <a:ext cx="8044215" cy="12641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xmlns="" id="{E26C3093-F06E-1CA1-7543-BE3908E8689E}"/>
              </a:ext>
            </a:extLst>
          </p:cNvPr>
          <p:cNvSpPr/>
          <p:nvPr/>
        </p:nvSpPr>
        <p:spPr>
          <a:xfrm>
            <a:off x="1697618" y="5454155"/>
            <a:ext cx="1496024" cy="4826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400" b="1" dirty="0" smtClean="0">
                <a:solidFill>
                  <a:prstClr val="white"/>
                </a:solidFill>
                <a:latin typeface="Sylfaen" pitchFamily="18" charset="0"/>
              </a:rPr>
              <a:t>East (Tbilisi)</a:t>
            </a:r>
            <a:endParaRPr lang="en-US" sz="1400" b="1" dirty="0">
              <a:solidFill>
                <a:prstClr val="white"/>
              </a:solidFill>
              <a:latin typeface="Sylfaen" pitchFamily="18" charset="0"/>
            </a:endParaRPr>
          </a:p>
        </p:txBody>
      </p:sp>
      <p:sp>
        <p:nvSpPr>
          <p:cNvPr id="24" name="Rounded Rectangle 13">
            <a:extLst>
              <a:ext uri="{FF2B5EF4-FFF2-40B4-BE49-F238E27FC236}">
                <a16:creationId xmlns:a16="http://schemas.microsoft.com/office/drawing/2014/main" xmlns="" id="{EE8BD42C-170E-F24D-5E58-D5333E8387EA}"/>
              </a:ext>
            </a:extLst>
          </p:cNvPr>
          <p:cNvSpPr/>
          <p:nvPr/>
        </p:nvSpPr>
        <p:spPr>
          <a:xfrm>
            <a:off x="3475433" y="5453967"/>
            <a:ext cx="1551486" cy="4826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400" b="1" dirty="0" smtClean="0">
                <a:solidFill>
                  <a:prstClr val="white"/>
                </a:solidFill>
                <a:latin typeface="Sylfaen" pitchFamily="18" charset="0"/>
                <a:cs typeface="Arial" panose="020B0604020202020204" pitchFamily="34" charset="0"/>
              </a:rPr>
              <a:t>West (Kutaisi)</a:t>
            </a:r>
            <a:endParaRPr lang="en-US" sz="1400" b="1" dirty="0">
              <a:solidFill>
                <a:prstClr val="white"/>
              </a:solidFill>
              <a:latin typeface="Sylfaen" pitchFamily="18" charset="0"/>
            </a:endParaRPr>
          </a:p>
        </p:txBody>
      </p:sp>
      <p:sp>
        <p:nvSpPr>
          <p:cNvPr id="39" name="Rounded Rectangle 15">
            <a:extLst>
              <a:ext uri="{FF2B5EF4-FFF2-40B4-BE49-F238E27FC236}">
                <a16:creationId xmlns:a16="http://schemas.microsoft.com/office/drawing/2014/main" xmlns="" id="{8FEFBAD6-2CBC-E9B6-58E9-3609D1520C02}"/>
              </a:ext>
            </a:extLst>
          </p:cNvPr>
          <p:cNvSpPr/>
          <p:nvPr/>
        </p:nvSpPr>
        <p:spPr>
          <a:xfrm>
            <a:off x="9583039" y="4007291"/>
            <a:ext cx="802907" cy="4826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400" b="1" dirty="0" smtClean="0">
                <a:solidFill>
                  <a:prstClr val="white"/>
                </a:solidFill>
                <a:latin typeface="Sylfaen" pitchFamily="18" charset="0"/>
                <a:cs typeface="Arial" panose="020B0604020202020204" pitchFamily="34" charset="0"/>
              </a:rPr>
              <a:t>Russian</a:t>
            </a:r>
            <a:endParaRPr lang="en-US" sz="1400" b="1" dirty="0">
              <a:solidFill>
                <a:prstClr val="white"/>
              </a:solidFill>
              <a:latin typeface="Sylfaen" pitchFamily="18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BC563A0D-F2CA-DF90-0010-07538A194534}"/>
              </a:ext>
            </a:extLst>
          </p:cNvPr>
          <p:cNvCxnSpPr>
            <a:cxnSpLocks/>
          </p:cNvCxnSpPr>
          <p:nvPr/>
        </p:nvCxnSpPr>
        <p:spPr>
          <a:xfrm>
            <a:off x="8966790" y="3658140"/>
            <a:ext cx="0" cy="341710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1B56341A-6FCF-96D2-9A94-E9969B4C1B10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9963801" y="3682437"/>
            <a:ext cx="20691" cy="324854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4C053087-47CE-0101-E49E-A5C42BBD210D}"/>
              </a:ext>
            </a:extLst>
          </p:cNvPr>
          <p:cNvCxnSpPr>
            <a:cxnSpLocks/>
          </p:cNvCxnSpPr>
          <p:nvPr/>
        </p:nvCxnSpPr>
        <p:spPr>
          <a:xfrm flipH="1">
            <a:off x="2516411" y="4623732"/>
            <a:ext cx="477205" cy="784363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76EAB199-35DE-515B-4754-54B73C38E9F3}"/>
              </a:ext>
            </a:extLst>
          </p:cNvPr>
          <p:cNvCxnSpPr>
            <a:cxnSpLocks/>
          </p:cNvCxnSpPr>
          <p:nvPr/>
        </p:nvCxnSpPr>
        <p:spPr>
          <a:xfrm>
            <a:off x="3275406" y="4637605"/>
            <a:ext cx="521292" cy="784363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E48E7107-ABFE-F0C0-1ADB-0CC29709EE6C}"/>
              </a:ext>
            </a:extLst>
          </p:cNvPr>
          <p:cNvCxnSpPr>
            <a:cxnSpLocks/>
          </p:cNvCxnSpPr>
          <p:nvPr/>
        </p:nvCxnSpPr>
        <p:spPr>
          <a:xfrm>
            <a:off x="3142957" y="3310599"/>
            <a:ext cx="0" cy="371837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78C592B-7294-8862-EFB1-89752B1EE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64" y="143921"/>
            <a:ext cx="1474327" cy="14932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sp>
        <p:nvSpPr>
          <p:cNvPr id="52" name="Rectangle 51"/>
          <p:cNvSpPr/>
          <p:nvPr/>
        </p:nvSpPr>
        <p:spPr>
          <a:xfrm>
            <a:off x="955340" y="406367"/>
            <a:ext cx="103995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School Structure</a:t>
            </a:r>
            <a:endParaRPr lang="en-US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1476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157" y="607749"/>
            <a:ext cx="8167687" cy="96361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English Language Programs</a:t>
            </a:r>
            <a:endParaRPr lang="en-US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0151" y="1749279"/>
            <a:ext cx="10515600" cy="4351338"/>
          </a:xfrm>
        </p:spPr>
        <p:txBody>
          <a:bodyPr/>
          <a:lstStyle/>
          <a:p>
            <a:endParaRPr lang="en-US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English Language Intensive Program (Basic A1)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English Language Intensive Program (Functional B1)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International Military and Education Training Program (IMET)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English Language Refresher Program – Level I (A1)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English Language Refresher Program – Level II (A2)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92" y="124888"/>
            <a:ext cx="1933392" cy="1929337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1631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182" y="610785"/>
            <a:ext cx="10515600" cy="93503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Studies and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1160" y="1840105"/>
            <a:ext cx="9861645" cy="378277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🗣</a:t>
            </a:r>
            <a:r>
              <a:rPr lang="en-US" sz="2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Productive Skills (Speaking &amp; writing)  → Higher outcomes</a:t>
            </a:r>
            <a:br>
              <a:rPr lang="en-US" sz="2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</a:br>
            <a:r>
              <a:rPr lang="en-US" sz="2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👂</a:t>
            </a:r>
            <a:r>
              <a:rPr lang="en-US" sz="2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 Receptive Skills (Reading &amp; Listening) → Lower outcomes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600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Numerous studies highlight global challenges in reading comprehension;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Our learners reflect similar tendencies;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The linguistic distance between Georgian and English presents additional difficulty: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                   - Different alphabet and writing system;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                   - Distinct grammatical and structural patterns;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i="1" dirty="0" smtClean="0">
                <a:solidFill>
                  <a:schemeClr val="accent1">
                    <a:lumMod val="75000"/>
                  </a:schemeClr>
                </a:solidFill>
              </a:rPr>
              <a:t>Limited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exposure to authentic English input affects comprehension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02559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6127" y="1529954"/>
            <a:ext cx="8324850" cy="9779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Artificial Intelligence (AI) in Education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00290" y="2018904"/>
            <a:ext cx="10515600" cy="2795073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200" i="1" dirty="0">
                <a:solidFill>
                  <a:schemeClr val="accent1">
                    <a:lumMod val="75000"/>
                  </a:schemeClr>
                </a:solidFill>
              </a:rPr>
              <a:t>AI is reshaping education and learning practices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200" i="1" dirty="0">
                <a:solidFill>
                  <a:schemeClr val="accent1">
                    <a:lumMod val="75000"/>
                  </a:schemeClr>
                </a:solidFill>
              </a:rPr>
              <a:t>Enhances instructional efficiency and learner engagement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200" i="1" dirty="0">
                <a:solidFill>
                  <a:schemeClr val="accent1">
                    <a:lumMod val="75000"/>
                  </a:schemeClr>
                </a:solidFill>
              </a:rPr>
              <a:t>Enables personalized and adaptive learning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200" i="1" dirty="0">
                <a:solidFill>
                  <a:schemeClr val="accent1">
                    <a:lumMod val="75000"/>
                  </a:schemeClr>
                </a:solidFill>
              </a:rPr>
              <a:t>Facilitates development or receptive skills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4325936"/>
            <a:ext cx="4343399" cy="253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5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662" y="293049"/>
            <a:ext cx="10515600" cy="89217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AI-powered Tools Teachers Use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" t="1710" r="1402" b="1127"/>
          <a:stretch/>
        </p:blipFill>
        <p:spPr>
          <a:xfrm>
            <a:off x="528637" y="1199513"/>
            <a:ext cx="4600575" cy="551561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t="1716" r="2160" b="833"/>
          <a:stretch/>
        </p:blipFill>
        <p:spPr>
          <a:xfrm>
            <a:off x="7243764" y="1213800"/>
            <a:ext cx="4457700" cy="552989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81876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4" y="-6"/>
            <a:ext cx="11393745" cy="6858006"/>
          </a:xfrm>
        </p:spPr>
      </p:pic>
    </p:spTree>
    <p:extLst>
      <p:ext uri="{BB962C8B-B14F-4D97-AF65-F5344CB8AC3E}">
        <p14:creationId xmlns:p14="http://schemas.microsoft.com/office/powerpoint/2010/main" val="74921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70340"/>
            <a:ext cx="100584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0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0"/>
            <a:ext cx="3048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0" y="-76200"/>
            <a:ext cx="3048000" cy="6934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0" y="0"/>
            <a:ext cx="3048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13365722">
            <a:off x="4027309" y="1054432"/>
            <a:ext cx="1012361" cy="1036476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ight Triangle 12"/>
          <p:cNvSpPr/>
          <p:nvPr/>
        </p:nvSpPr>
        <p:spPr>
          <a:xfrm rot="13365722">
            <a:off x="7075309" y="1206832"/>
            <a:ext cx="1012361" cy="1036476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6400" y="228600"/>
            <a:ext cx="2667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i="1" dirty="0">
              <a:solidFill>
                <a:prstClr val="white"/>
              </a:solidFill>
            </a:endParaRPr>
          </a:p>
          <a:p>
            <a:pPr algn="ctr"/>
            <a:r>
              <a:rPr lang="en-US" b="1" i="1" dirty="0">
                <a:solidFill>
                  <a:prstClr val="white"/>
                </a:solidFill>
              </a:rPr>
              <a:t>Google says 90% of tech workers are now using AI at work</a:t>
            </a:r>
          </a:p>
          <a:p>
            <a:r>
              <a:rPr lang="en-US" dirty="0">
                <a:solidFill>
                  <a:prstClr val="white"/>
                </a:solidFill>
              </a:rPr>
              <a:t> </a:t>
            </a:r>
          </a:p>
          <a:p>
            <a:r>
              <a:rPr lang="en-US" dirty="0">
                <a:solidFill>
                  <a:prstClr val="white"/>
                </a:solidFill>
              </a:rPr>
              <a:t>The overwhelming majority of tech industry workers use artificial intelligence on the job for tasks like</a:t>
            </a:r>
          </a:p>
          <a:p>
            <a:r>
              <a:rPr lang="en-US" dirty="0">
                <a:solidFill>
                  <a:prstClr val="white"/>
                </a:solidFill>
              </a:rPr>
              <a:t>writing and modifying code, a new Google study has found. The report, coming from Google’s DORA</a:t>
            </a:r>
          </a:p>
          <a:p>
            <a:r>
              <a:rPr lang="en-US" dirty="0">
                <a:solidFill>
                  <a:prstClr val="white"/>
                </a:solidFill>
              </a:rPr>
              <a:t>research division and based on 5,000 responses from technology professionals around the world, found</a:t>
            </a:r>
          </a:p>
          <a:p>
            <a:r>
              <a:rPr lang="en-US" dirty="0">
                <a:solidFill>
                  <a:prstClr val="white"/>
                </a:solidFill>
              </a:rPr>
              <a:t>that 90% of respondents are using AI in their job, up 14% from last year…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24400" y="503396"/>
            <a:ext cx="285708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prstClr val="white"/>
                </a:solidFill>
              </a:rPr>
              <a:t>CEFR B2 (UPPER-INTERMEDIATE</a:t>
            </a:r>
            <a:r>
              <a:rPr lang="en-US" sz="1400" dirty="0">
                <a:solidFill>
                  <a:prstClr val="white"/>
                </a:solidFill>
              </a:rPr>
              <a:t>)</a:t>
            </a:r>
          </a:p>
          <a:p>
            <a:endParaRPr lang="en-US" sz="1400" dirty="0">
              <a:solidFill>
                <a:prstClr val="white"/>
              </a:solidFill>
            </a:endParaRPr>
          </a:p>
          <a:p>
            <a:pPr algn="ctr"/>
            <a:r>
              <a:rPr lang="en-US" b="1" i="1" dirty="0">
                <a:solidFill>
                  <a:prstClr val="white"/>
                </a:solidFill>
              </a:rPr>
              <a:t>Google Study: 90% of Tech Workers Are Using AI</a:t>
            </a:r>
          </a:p>
          <a:p>
            <a:endParaRPr lang="en-US" dirty="0">
              <a:solidFill>
                <a:prstClr val="white"/>
              </a:solidFill>
            </a:endParaRPr>
          </a:p>
          <a:p>
            <a:r>
              <a:rPr lang="en-US" dirty="0">
                <a:solidFill>
                  <a:prstClr val="white"/>
                </a:solidFill>
              </a:rPr>
              <a:t>A new Google report has found that 90% of technology professionals now use artificial</a:t>
            </a:r>
          </a:p>
          <a:p>
            <a:r>
              <a:rPr lang="en-US" dirty="0">
                <a:solidFill>
                  <a:prstClr val="white"/>
                </a:solidFill>
              </a:rPr>
              <a:t>intelligence in their jobs, a 14% increase from last year. The study, which surveyed 5,000</a:t>
            </a:r>
          </a:p>
          <a:p>
            <a:r>
              <a:rPr lang="en-US" dirty="0">
                <a:solidFill>
                  <a:prstClr val="white"/>
                </a:solidFill>
              </a:rPr>
              <a:t>workers worldwide, shows that AI is most often applied to writing and modifying code…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24800" y="566440"/>
            <a:ext cx="25908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prstClr val="white"/>
                </a:solidFill>
              </a:rPr>
              <a:t>CEFR </a:t>
            </a:r>
            <a:r>
              <a:rPr lang="en-US" sz="1400" b="1" dirty="0" smtClean="0">
                <a:solidFill>
                  <a:prstClr val="white"/>
                </a:solidFill>
              </a:rPr>
              <a:t>A2 </a:t>
            </a:r>
            <a:r>
              <a:rPr lang="en-US" sz="1400" b="1" dirty="0">
                <a:solidFill>
                  <a:prstClr val="white"/>
                </a:solidFill>
              </a:rPr>
              <a:t>(SIMPLIFIED)</a:t>
            </a:r>
          </a:p>
          <a:p>
            <a:pPr algn="ctr"/>
            <a:endParaRPr lang="en-US" b="1" i="1" dirty="0">
              <a:solidFill>
                <a:prstClr val="white"/>
              </a:solidFill>
            </a:endParaRPr>
          </a:p>
          <a:p>
            <a:pPr algn="ctr"/>
            <a:r>
              <a:rPr lang="en-US" b="1" i="1" dirty="0">
                <a:solidFill>
                  <a:prstClr val="white"/>
                </a:solidFill>
              </a:rPr>
              <a:t>Most Tech Workers Now Use AI</a:t>
            </a:r>
          </a:p>
          <a:p>
            <a:r>
              <a:rPr lang="en-US" dirty="0">
                <a:solidFill>
                  <a:prstClr val="white"/>
                </a:solidFill>
              </a:rPr>
              <a:t>A new Google study says 90% of people who work in technology now use AI at work. They use</a:t>
            </a:r>
          </a:p>
          <a:p>
            <a:r>
              <a:rPr lang="en-US" dirty="0">
                <a:solidFill>
                  <a:prstClr val="white"/>
                </a:solidFill>
              </a:rPr>
              <a:t>it to write and change computer code. Last year the number was smaller.</a:t>
            </a:r>
          </a:p>
          <a:p>
            <a:r>
              <a:rPr lang="en-US" dirty="0">
                <a:solidFill>
                  <a:prstClr val="white"/>
                </a:solidFill>
              </a:rPr>
              <a:t>Google and other companies like Microsoft and </a:t>
            </a:r>
            <a:r>
              <a:rPr lang="en-US" dirty="0" err="1">
                <a:solidFill>
                  <a:prstClr val="white"/>
                </a:solidFill>
              </a:rPr>
              <a:t>OpenAI</a:t>
            </a:r>
            <a:r>
              <a:rPr lang="en-US" dirty="0">
                <a:solidFill>
                  <a:prstClr val="white"/>
                </a:solidFill>
              </a:rPr>
              <a:t> make tools to help with AI coding…</a:t>
            </a:r>
          </a:p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7878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379</Words>
  <Application>Microsoft Office PowerPoint</Application>
  <PresentationFormat>Widescreen</PresentationFormat>
  <Paragraphs>74</Paragraphs>
  <Slides>12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Sylfaen</vt:lpstr>
      <vt:lpstr>Wingdings</vt:lpstr>
      <vt:lpstr>Office Theme</vt:lpstr>
      <vt:lpstr>1_Office Theme</vt:lpstr>
      <vt:lpstr>PowerPoint Presentation</vt:lpstr>
      <vt:lpstr>PowerPoint Presentation</vt:lpstr>
      <vt:lpstr>English Language Programs</vt:lpstr>
      <vt:lpstr>Studies and Statistics</vt:lpstr>
      <vt:lpstr>Artificial Intelligence (AI) in Education</vt:lpstr>
      <vt:lpstr>AI-powered Tools Teachers 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very much for your attention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56</cp:revision>
  <dcterms:created xsi:type="dcterms:W3CDTF">2025-10-08T06:11:42Z</dcterms:created>
  <dcterms:modified xsi:type="dcterms:W3CDTF">2025-10-16T09:29:32Z</dcterms:modified>
</cp:coreProperties>
</file>