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413" r:id="rId2"/>
    <p:sldId id="416" r:id="rId3"/>
    <p:sldId id="458" r:id="rId4"/>
    <p:sldId id="418" r:id="rId5"/>
    <p:sldId id="459" r:id="rId6"/>
    <p:sldId id="462" r:id="rId7"/>
    <p:sldId id="464" r:id="rId8"/>
    <p:sldId id="419" r:id="rId9"/>
    <p:sldId id="417" r:id="rId10"/>
    <p:sldId id="420" r:id="rId11"/>
    <p:sldId id="454" r:id="rId12"/>
    <p:sldId id="427" r:id="rId13"/>
    <p:sldId id="465" r:id="rId14"/>
    <p:sldId id="428" r:id="rId15"/>
    <p:sldId id="468" r:id="rId16"/>
    <p:sldId id="432" r:id="rId17"/>
    <p:sldId id="451" r:id="rId18"/>
    <p:sldId id="429" r:id="rId19"/>
    <p:sldId id="423" r:id="rId20"/>
    <p:sldId id="425" r:id="rId21"/>
    <p:sldId id="457" r:id="rId22"/>
    <p:sldId id="461" r:id="rId23"/>
    <p:sldId id="463" r:id="rId24"/>
    <p:sldId id="456" r:id="rId25"/>
    <p:sldId id="455" r:id="rId26"/>
    <p:sldId id="431" r:id="rId27"/>
  </p:sldIdLst>
  <p:sldSz cx="12192000" cy="6858000"/>
  <p:notesSz cx="9872663" cy="6797675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D69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159" d="100"/>
          <a:sy n="159" d="100"/>
        </p:scale>
        <p:origin x="384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154" cy="3410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5592225" y="0"/>
            <a:ext cx="4278154" cy="3410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497E60-CC47-4582-B410-C1CDAB3E386C}" type="datetimeFigureOut">
              <a:rPr lang="pl-PL" smtClean="0"/>
              <a:t>9.05.2026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278154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5592225" y="6456612"/>
            <a:ext cx="4278154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ABF1DC-F35A-45CD-8721-D1D98BA6E0B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738411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313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5592763" y="0"/>
            <a:ext cx="4278312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FE0CD6-CC2E-44EA-B320-50CAB9A70034}" type="datetimeFigureOut">
              <a:rPr lang="pl-PL" smtClean="0"/>
              <a:t>9.05.2026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2897188" y="849313"/>
            <a:ext cx="4078287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987425" y="3271838"/>
            <a:ext cx="7897813" cy="2676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6456363"/>
            <a:ext cx="4278313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5592763" y="6456363"/>
            <a:ext cx="4278312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EC1885-4146-48B9-9FF5-36C14B5AE21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354796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A07DC-5DD8-4557-B4A9-B58F932F20C0}" type="datetimeFigureOut">
              <a:rPr lang="pl-PL" smtClean="0"/>
              <a:t>9.05.2026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865D1-2E68-4DC8-B590-91CC9074D76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699136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A07DC-5DD8-4557-B4A9-B58F932F20C0}" type="datetimeFigureOut">
              <a:rPr lang="pl-PL" smtClean="0"/>
              <a:t>9.05.2026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865D1-2E68-4DC8-B590-91CC9074D76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40721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A07DC-5DD8-4557-B4A9-B58F932F20C0}" type="datetimeFigureOut">
              <a:rPr lang="pl-PL" smtClean="0"/>
              <a:t>9.05.2026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865D1-2E68-4DC8-B590-91CC9074D76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338828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A07DC-5DD8-4557-B4A9-B58F932F20C0}" type="datetimeFigureOut">
              <a:rPr lang="pl-PL" smtClean="0"/>
              <a:t>9.05.2026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865D1-2E68-4DC8-B590-91CC9074D76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75326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A07DC-5DD8-4557-B4A9-B58F932F20C0}" type="datetimeFigureOut">
              <a:rPr lang="pl-PL" smtClean="0"/>
              <a:t>9.05.2026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865D1-2E68-4DC8-B590-91CC9074D76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62374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A07DC-5DD8-4557-B4A9-B58F932F20C0}" type="datetimeFigureOut">
              <a:rPr lang="pl-PL" smtClean="0"/>
              <a:t>9.05.2026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865D1-2E68-4DC8-B590-91CC9074D76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597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A07DC-5DD8-4557-B4A9-B58F932F20C0}" type="datetimeFigureOut">
              <a:rPr lang="pl-PL" smtClean="0"/>
              <a:t>9.05.2026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865D1-2E68-4DC8-B590-91CC9074D76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203526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A07DC-5DD8-4557-B4A9-B58F932F20C0}" type="datetimeFigureOut">
              <a:rPr lang="pl-PL" smtClean="0"/>
              <a:t>9.05.2026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865D1-2E68-4DC8-B590-91CC9074D76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83726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A07DC-5DD8-4557-B4A9-B58F932F20C0}" type="datetimeFigureOut">
              <a:rPr lang="pl-PL" smtClean="0"/>
              <a:t>9.05.2026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865D1-2E68-4DC8-B590-91CC9074D76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468608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A07DC-5DD8-4557-B4A9-B58F932F20C0}" type="datetimeFigureOut">
              <a:rPr lang="pl-PL" smtClean="0"/>
              <a:t>9.05.2026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865D1-2E68-4DC8-B590-91CC9074D76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118985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A07DC-5DD8-4557-B4A9-B58F932F20C0}" type="datetimeFigureOut">
              <a:rPr lang="pl-PL" smtClean="0"/>
              <a:t>9.05.2026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865D1-2E68-4DC8-B590-91CC9074D76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50944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BA07DC-5DD8-4557-B4A9-B58F932F20C0}" type="datetimeFigureOut">
              <a:rPr lang="pl-PL" smtClean="0"/>
              <a:t>9.05.2026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0865D1-2E68-4DC8-B590-91CC9074D76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39866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BBBBC4F-55D6-AF98-8E98-19523F057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2" name="Rectangle 1037">
            <a:extLst>
              <a:ext uri="{FF2B5EF4-FFF2-40B4-BE49-F238E27FC236}">
                <a16:creationId xmlns:a16="http://schemas.microsoft.com/office/drawing/2014/main" id="{E97B6A84-EE45-D585-FB18-5FF7D30259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3" name="Rectangle 1039">
            <a:extLst>
              <a:ext uri="{FF2B5EF4-FFF2-40B4-BE49-F238E27FC236}">
                <a16:creationId xmlns:a16="http://schemas.microsoft.com/office/drawing/2014/main" id="{9235F737-7AEC-B338-900D-F456BB6A8B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4CC32C03-A997-C152-4FA2-0CFF2D207A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88950" cy="6939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222CFE54-7BE0-E5C2-EBDA-FDC3E4132069}"/>
              </a:ext>
            </a:extLst>
          </p:cNvPr>
          <p:cNvSpPr txBox="1"/>
          <p:nvPr/>
        </p:nvSpPr>
        <p:spPr>
          <a:xfrm>
            <a:off x="2714273" y="138657"/>
            <a:ext cx="7107059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3600" b="1" dirty="0">
                <a:solidFill>
                  <a:srgbClr val="002060"/>
                </a:solidFill>
              </a:rPr>
              <a:t>NATO BILC </a:t>
            </a:r>
          </a:p>
          <a:p>
            <a:pPr algn="ctr"/>
            <a:r>
              <a:rPr lang="pl-PL" sz="3600" b="1" dirty="0" err="1">
                <a:solidFill>
                  <a:srgbClr val="002060"/>
                </a:solidFill>
              </a:rPr>
              <a:t>Military</a:t>
            </a:r>
            <a:r>
              <a:rPr lang="pl-PL" sz="3600" b="1" dirty="0">
                <a:solidFill>
                  <a:srgbClr val="002060"/>
                </a:solidFill>
              </a:rPr>
              <a:t> </a:t>
            </a:r>
            <a:r>
              <a:rPr lang="pl-PL" sz="3600" b="1" dirty="0" err="1">
                <a:solidFill>
                  <a:srgbClr val="002060"/>
                </a:solidFill>
              </a:rPr>
              <a:t>Terminology</a:t>
            </a:r>
            <a:r>
              <a:rPr lang="pl-PL" sz="3600" b="1" dirty="0">
                <a:solidFill>
                  <a:srgbClr val="002060"/>
                </a:solidFill>
              </a:rPr>
              <a:t> Conference</a:t>
            </a:r>
            <a:endParaRPr lang="pl-PL" sz="3600" b="1" dirty="0">
              <a:solidFill>
                <a:srgbClr val="FF0000"/>
              </a:solidFill>
            </a:endParaRPr>
          </a:p>
          <a:p>
            <a:pPr algn="ctr"/>
            <a:r>
              <a:rPr lang="pl-PL" sz="3600" b="1" dirty="0">
                <a:solidFill>
                  <a:srgbClr val="002060"/>
                </a:solidFill>
              </a:rPr>
              <a:t>2026</a:t>
            </a:r>
          </a:p>
        </p:txBody>
      </p:sp>
    </p:spTree>
    <p:extLst>
      <p:ext uri="{BB962C8B-B14F-4D97-AF65-F5344CB8AC3E}">
        <p14:creationId xmlns:p14="http://schemas.microsoft.com/office/powerpoint/2010/main" val="6087436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9446EC1-5121-B327-689E-006B34C9C8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7" name="Rectangle 2056">
            <a:extLst>
              <a:ext uri="{FF2B5EF4-FFF2-40B4-BE49-F238E27FC236}">
                <a16:creationId xmlns:a16="http://schemas.microsoft.com/office/drawing/2014/main" id="{C0E7A8F2-5F71-F6EF-16C0-2A94F977D1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9" name="Rectangle 2058">
            <a:extLst>
              <a:ext uri="{FF2B5EF4-FFF2-40B4-BE49-F238E27FC236}">
                <a16:creationId xmlns:a16="http://schemas.microsoft.com/office/drawing/2014/main" id="{76536869-EE8A-1FA6-1433-9FAF645AD9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1" name="Rectangle 2060">
            <a:extLst>
              <a:ext uri="{FF2B5EF4-FFF2-40B4-BE49-F238E27FC236}">
                <a16:creationId xmlns:a16="http://schemas.microsoft.com/office/drawing/2014/main" id="{E36AB0A7-D80F-BB99-5CD3-85E021AC70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3" name="Rectangle 2062">
            <a:extLst>
              <a:ext uri="{FF2B5EF4-FFF2-40B4-BE49-F238E27FC236}">
                <a16:creationId xmlns:a16="http://schemas.microsoft.com/office/drawing/2014/main" id="{51313CC2-E150-84D7-DFAA-B2B9AAA9F1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95A407E6-93B1-D44E-C6FB-CD828B02E0F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1539" y="3254540"/>
            <a:ext cx="4891300" cy="3260560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E1B28332-FB77-4C4F-6FF5-9FC74B4E9DB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0257" y="171539"/>
            <a:ext cx="4252034" cy="2834422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9B498259-3978-C722-882E-3246E2218D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936" y="111503"/>
            <a:ext cx="4369253" cy="2912562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A8497C12-FBC2-FE5C-97AE-9FA193A0E1C7}"/>
              </a:ext>
            </a:extLst>
          </p:cNvPr>
          <p:cNvSpPr txBox="1"/>
          <p:nvPr/>
        </p:nvSpPr>
        <p:spPr>
          <a:xfrm>
            <a:off x="60709" y="3314698"/>
            <a:ext cx="394974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WAT Commandant-Rector</a:t>
            </a:r>
            <a:endParaRPr lang="pl-PL" dirty="0">
              <a:solidFill>
                <a:schemeClr val="bg1"/>
              </a:solidFill>
            </a:endParaRPr>
          </a:p>
          <a:p>
            <a:r>
              <a:rPr lang="pl-PL" b="1" dirty="0" err="1">
                <a:solidFill>
                  <a:schemeClr val="bg1"/>
                </a:solidFill>
              </a:rPr>
              <a:t>Brig</a:t>
            </a:r>
            <a:r>
              <a:rPr lang="pl-PL" b="1" dirty="0">
                <a:solidFill>
                  <a:schemeClr val="bg1"/>
                </a:solidFill>
              </a:rPr>
              <a:t>. Gen. Prof. Przemysław </a:t>
            </a:r>
            <a:r>
              <a:rPr lang="pl-PL" b="1" dirty="0" err="1">
                <a:solidFill>
                  <a:schemeClr val="bg1"/>
                </a:solidFill>
              </a:rPr>
              <a:t>Wachulak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1BBA8EDB-B6F8-5CA5-4AF4-BB1FA27F7BFA}"/>
              </a:ext>
            </a:extLst>
          </p:cNvPr>
          <p:cNvSpPr txBox="1"/>
          <p:nvPr/>
        </p:nvSpPr>
        <p:spPr>
          <a:xfrm>
            <a:off x="9240253" y="3350795"/>
            <a:ext cx="13715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BILC Chair</a:t>
            </a:r>
            <a:endParaRPr lang="pl-PL" b="1" dirty="0">
              <a:solidFill>
                <a:schemeClr val="bg1"/>
              </a:solidFill>
            </a:endParaRPr>
          </a:p>
          <a:p>
            <a:r>
              <a:rPr lang="pl-PL" b="1" dirty="0">
                <a:solidFill>
                  <a:schemeClr val="bg1"/>
                </a:solidFill>
              </a:rPr>
              <a:t>Laura </a:t>
            </a:r>
            <a:r>
              <a:rPr lang="pl-PL" b="1" dirty="0" err="1">
                <a:solidFill>
                  <a:schemeClr val="bg1"/>
                </a:solidFill>
              </a:rPr>
              <a:t>Murto</a:t>
            </a:r>
            <a:endParaRPr lang="pl-PL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3215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14C8191-CF8D-6296-7E0C-CC2C942B2A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81" name="Rectangle 2080">
            <a:extLst>
              <a:ext uri="{FF2B5EF4-FFF2-40B4-BE49-F238E27FC236}">
                <a16:creationId xmlns:a16="http://schemas.microsoft.com/office/drawing/2014/main" id="{55666830-9A19-4E01-8505-D6C7F9AC56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379C512F-5071-699C-9D44-B8D62B33A49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55" r="12382" b="-1"/>
          <a:stretch>
            <a:fillRect/>
          </a:stretch>
        </p:blipFill>
        <p:spPr>
          <a:xfrm>
            <a:off x="4110127" y="10"/>
            <a:ext cx="8081873" cy="6857990"/>
          </a:xfrm>
          <a:custGeom>
            <a:avLst/>
            <a:gdLst/>
            <a:ahLst/>
            <a:cxnLst/>
            <a:rect l="l" t="t" r="r" b="b"/>
            <a:pathLst>
              <a:path w="8081873" h="6858000">
                <a:moveTo>
                  <a:pt x="0" y="0"/>
                </a:moveTo>
                <a:lnTo>
                  <a:pt x="8081873" y="0"/>
                </a:lnTo>
                <a:lnTo>
                  <a:pt x="8081873" y="6858000"/>
                </a:lnTo>
                <a:lnTo>
                  <a:pt x="0" y="6858000"/>
                </a:lnTo>
                <a:lnTo>
                  <a:pt x="68897" y="6734633"/>
                </a:lnTo>
                <a:cubicBezTo>
                  <a:pt x="558802" y="5812845"/>
                  <a:pt x="848920" y="4668597"/>
                  <a:pt x="848920" y="3429000"/>
                </a:cubicBezTo>
                <a:cubicBezTo>
                  <a:pt x="848920" y="2189404"/>
                  <a:pt x="558802" y="1045156"/>
                  <a:pt x="68897" y="123368"/>
                </a:cubicBezTo>
                <a:close/>
              </a:path>
            </a:pathLst>
          </a:custGeom>
        </p:spPr>
      </p:pic>
      <p:sp useBgFill="1">
        <p:nvSpPr>
          <p:cNvPr id="2083" name="Freeform: Shape 2082">
            <a:extLst>
              <a:ext uri="{FF2B5EF4-FFF2-40B4-BE49-F238E27FC236}">
                <a16:creationId xmlns:a16="http://schemas.microsoft.com/office/drawing/2014/main" id="{AE9FC877-7FB6-4D22-9988-35420644E2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59047" cy="6858000"/>
          </a:xfrm>
          <a:custGeom>
            <a:avLst/>
            <a:gdLst>
              <a:gd name="connsiteX0" fmla="*/ 0 w 4959047"/>
              <a:gd name="connsiteY0" fmla="*/ 0 h 6858000"/>
              <a:gd name="connsiteX1" fmla="*/ 4110127 w 4959047"/>
              <a:gd name="connsiteY1" fmla="*/ 0 h 6858000"/>
              <a:gd name="connsiteX2" fmla="*/ 4179024 w 4959047"/>
              <a:gd name="connsiteY2" fmla="*/ 123368 h 6858000"/>
              <a:gd name="connsiteX3" fmla="*/ 4959047 w 4959047"/>
              <a:gd name="connsiteY3" fmla="*/ 3429000 h 6858000"/>
              <a:gd name="connsiteX4" fmla="*/ 4179024 w 4959047"/>
              <a:gd name="connsiteY4" fmla="*/ 6734633 h 6858000"/>
              <a:gd name="connsiteX5" fmla="*/ 4110127 w 4959047"/>
              <a:gd name="connsiteY5" fmla="*/ 6858000 h 6858000"/>
              <a:gd name="connsiteX6" fmla="*/ 0 w 495904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59047" h="6858000">
                <a:moveTo>
                  <a:pt x="0" y="0"/>
                </a:moveTo>
                <a:lnTo>
                  <a:pt x="4110127" y="0"/>
                </a:lnTo>
                <a:lnTo>
                  <a:pt x="4179024" y="123368"/>
                </a:lnTo>
                <a:cubicBezTo>
                  <a:pt x="4668929" y="1045156"/>
                  <a:pt x="4959047" y="2189404"/>
                  <a:pt x="4959047" y="3429000"/>
                </a:cubicBezTo>
                <a:cubicBezTo>
                  <a:pt x="4959047" y="4668597"/>
                  <a:pt x="4668929" y="5812845"/>
                  <a:pt x="4179024" y="6734633"/>
                </a:cubicBezTo>
                <a:lnTo>
                  <a:pt x="411012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085" name="Freeform: Shape 2084">
            <a:extLst>
              <a:ext uri="{FF2B5EF4-FFF2-40B4-BE49-F238E27FC236}">
                <a16:creationId xmlns:a16="http://schemas.microsoft.com/office/drawing/2014/main" id="{E41809D1-F12E-46BB-B804-5F209D325E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48887" cy="6858000"/>
          </a:xfrm>
          <a:custGeom>
            <a:avLst/>
            <a:gdLst>
              <a:gd name="connsiteX0" fmla="*/ 0 w 4948887"/>
              <a:gd name="connsiteY0" fmla="*/ 0 h 6858000"/>
              <a:gd name="connsiteX1" fmla="*/ 4099967 w 4948887"/>
              <a:gd name="connsiteY1" fmla="*/ 0 h 6858000"/>
              <a:gd name="connsiteX2" fmla="*/ 4168864 w 4948887"/>
              <a:gd name="connsiteY2" fmla="*/ 123368 h 6858000"/>
              <a:gd name="connsiteX3" fmla="*/ 4948887 w 4948887"/>
              <a:gd name="connsiteY3" fmla="*/ 3429000 h 6858000"/>
              <a:gd name="connsiteX4" fmla="*/ 4168864 w 4948887"/>
              <a:gd name="connsiteY4" fmla="*/ 6734633 h 6858000"/>
              <a:gd name="connsiteX5" fmla="*/ 4099967 w 4948887"/>
              <a:gd name="connsiteY5" fmla="*/ 6858000 h 6858000"/>
              <a:gd name="connsiteX6" fmla="*/ 0 w 494888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48887" h="6858000">
                <a:moveTo>
                  <a:pt x="0" y="0"/>
                </a:moveTo>
                <a:lnTo>
                  <a:pt x="4099967" y="0"/>
                </a:lnTo>
                <a:lnTo>
                  <a:pt x="4168864" y="123368"/>
                </a:lnTo>
                <a:cubicBezTo>
                  <a:pt x="4658769" y="1045156"/>
                  <a:pt x="4948887" y="2189404"/>
                  <a:pt x="4948887" y="3429000"/>
                </a:cubicBezTo>
                <a:cubicBezTo>
                  <a:pt x="4948887" y="4668597"/>
                  <a:pt x="4658769" y="5812845"/>
                  <a:pt x="4168864" y="6734633"/>
                </a:cubicBezTo>
                <a:lnTo>
                  <a:pt x="4099967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3916F288-64B5-D040-93AA-C1D7D816590E}"/>
              </a:ext>
            </a:extLst>
          </p:cNvPr>
          <p:cNvSpPr txBox="1"/>
          <p:nvPr/>
        </p:nvSpPr>
        <p:spPr>
          <a:xfrm>
            <a:off x="477981" y="1122363"/>
            <a:ext cx="4023360" cy="320413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b="1">
                <a:latin typeface="+mj-lt"/>
                <a:ea typeface="+mj-ea"/>
                <a:cs typeface="+mj-cs"/>
              </a:rPr>
              <a:t>Keynote</a:t>
            </a:r>
            <a:r>
              <a:rPr lang="en-US" sz="4800">
                <a:latin typeface="+mj-lt"/>
                <a:ea typeface="+mj-ea"/>
                <a:cs typeface="+mj-cs"/>
              </a:rPr>
              <a:t> </a:t>
            </a:r>
            <a:r>
              <a:rPr lang="en-US" sz="4800" b="1">
                <a:latin typeface="+mj-lt"/>
                <a:ea typeface="+mj-ea"/>
                <a:cs typeface="+mj-cs"/>
              </a:rPr>
              <a:t>speech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13E27D29-B74B-B4F0-F59C-8C93ACA9637A}"/>
              </a:ext>
            </a:extLst>
          </p:cNvPr>
          <p:cNvSpPr txBox="1"/>
          <p:nvPr/>
        </p:nvSpPr>
        <p:spPr>
          <a:xfrm>
            <a:off x="477981" y="4872922"/>
            <a:ext cx="3552843" cy="5393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pl-PL" sz="2000" dirty="0"/>
              <a:t>Prof. Anna Borowska (POL)</a:t>
            </a:r>
            <a:endParaRPr lang="en-US" sz="2000" dirty="0"/>
          </a:p>
        </p:txBody>
      </p:sp>
      <p:sp>
        <p:nvSpPr>
          <p:cNvPr id="2093" name="Rectangle 2086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94" name="Rectangle 2088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47750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D8BBC12-4683-9542-09C7-4F84173FBD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7" name="Rectangle 2056">
            <a:extLst>
              <a:ext uri="{FF2B5EF4-FFF2-40B4-BE49-F238E27FC236}">
                <a16:creationId xmlns:a16="http://schemas.microsoft.com/office/drawing/2014/main" id="{7BF3FF6A-1B05-B009-E6A2-6F7B04C34D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9" name="Rectangle 2058">
            <a:extLst>
              <a:ext uri="{FF2B5EF4-FFF2-40B4-BE49-F238E27FC236}">
                <a16:creationId xmlns:a16="http://schemas.microsoft.com/office/drawing/2014/main" id="{5D5274CF-8E37-DFC6-B5F1-C6268D21E4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1" name="Rectangle 2060">
            <a:extLst>
              <a:ext uri="{FF2B5EF4-FFF2-40B4-BE49-F238E27FC236}">
                <a16:creationId xmlns:a16="http://schemas.microsoft.com/office/drawing/2014/main" id="{3187C6A1-9B9F-9FC8-3D23-8C1D90FBF5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3" name="Rectangle 2062">
            <a:extLst>
              <a:ext uri="{FF2B5EF4-FFF2-40B4-BE49-F238E27FC236}">
                <a16:creationId xmlns:a16="http://schemas.microsoft.com/office/drawing/2014/main" id="{CEF52B65-0BF0-764A-45EB-CBDB22AEC7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1AB5CB99-771D-20BB-1E80-C7E947298C1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59" y="864239"/>
            <a:ext cx="7200532" cy="5400399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C8CD2CB6-CCC4-99B9-496E-6103C8DFECD5}"/>
              </a:ext>
            </a:extLst>
          </p:cNvPr>
          <p:cNvSpPr txBox="1"/>
          <p:nvPr/>
        </p:nvSpPr>
        <p:spPr>
          <a:xfrm>
            <a:off x="3378594" y="173512"/>
            <a:ext cx="19527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3600" b="1">
                <a:solidFill>
                  <a:schemeClr val="bg1"/>
                </a:solidFill>
              </a:rPr>
              <a:t>Session 1</a:t>
            </a:r>
            <a:endParaRPr lang="pl-PL" sz="3600" b="1" dirty="0">
              <a:solidFill>
                <a:schemeClr val="bg1"/>
              </a:solidFill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123013B1-4024-6062-808A-D08CEDACDD0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2064" y="3642376"/>
            <a:ext cx="3933763" cy="2622262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F9E387CF-AA2E-6EC4-22A4-0B957C1CB24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2064" y="864239"/>
            <a:ext cx="3933763" cy="2622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1262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7190092-430C-3CA2-F709-07AB2881A6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68" name="Rectangle 2067">
            <a:extLst>
              <a:ext uri="{FF2B5EF4-FFF2-40B4-BE49-F238E27FC236}">
                <a16:creationId xmlns:a16="http://schemas.microsoft.com/office/drawing/2014/main" id="{D48D9584-D2FD-48CE-9E17-4E250B743B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1CB633F6-4E8A-B323-0239-48C15A43AB1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8913"/>
          <a:stretch>
            <a:fillRect/>
          </a:stretch>
        </p:blipFill>
        <p:spPr>
          <a:xfrm>
            <a:off x="3577219" y="10"/>
            <a:ext cx="4979304" cy="3401558"/>
          </a:xfrm>
          <a:custGeom>
            <a:avLst/>
            <a:gdLst/>
            <a:ahLst/>
            <a:cxnLst/>
            <a:rect l="l" t="t" r="r" b="b"/>
            <a:pathLst>
              <a:path w="4979304" h="3364992">
                <a:moveTo>
                  <a:pt x="0" y="0"/>
                </a:moveTo>
                <a:lnTo>
                  <a:pt x="4211250" y="0"/>
                </a:lnTo>
                <a:lnTo>
                  <a:pt x="4309461" y="192282"/>
                </a:lnTo>
                <a:cubicBezTo>
                  <a:pt x="4697535" y="1033269"/>
                  <a:pt x="4937593" y="2032690"/>
                  <a:pt x="4974907" y="3110424"/>
                </a:cubicBezTo>
                <a:lnTo>
                  <a:pt x="4979304" y="3364992"/>
                </a:lnTo>
                <a:lnTo>
                  <a:pt x="800592" y="3364992"/>
                </a:lnTo>
                <a:lnTo>
                  <a:pt x="797493" y="3185579"/>
                </a:lnTo>
                <a:cubicBezTo>
                  <a:pt x="756786" y="2009870"/>
                  <a:pt x="474799" y="927359"/>
                  <a:pt x="22579" y="42066"/>
                </a:cubicBezTo>
                <a:close/>
              </a:path>
            </a:pathLst>
          </a:cu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223B2118-40AF-56EA-A344-EBA821DB4B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56"/>
          <a:stretch>
            <a:fillRect/>
          </a:stretch>
        </p:blipFill>
        <p:spPr>
          <a:xfrm>
            <a:off x="7822523" y="3456433"/>
            <a:ext cx="4369477" cy="3401568"/>
          </a:xfrm>
          <a:custGeom>
            <a:avLst/>
            <a:gdLst/>
            <a:ahLst/>
            <a:cxnLst/>
            <a:rect l="l" t="t" r="r" b="b"/>
            <a:pathLst>
              <a:path w="4369477" h="3401568">
                <a:moveTo>
                  <a:pt x="781270" y="0"/>
                </a:moveTo>
                <a:lnTo>
                  <a:pt x="4369477" y="0"/>
                </a:lnTo>
                <a:lnTo>
                  <a:pt x="4369477" y="3401568"/>
                </a:lnTo>
                <a:lnTo>
                  <a:pt x="0" y="3401568"/>
                </a:lnTo>
                <a:lnTo>
                  <a:pt x="1963" y="3397912"/>
                </a:lnTo>
                <a:cubicBezTo>
                  <a:pt x="454182" y="2512619"/>
                  <a:pt x="736170" y="1430108"/>
                  <a:pt x="776876" y="254399"/>
                </a:cubicBezTo>
                <a:close/>
              </a:path>
            </a:pathLst>
          </a:cu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B7F7A0BD-DF98-CAB6-910A-8EC089D3A5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09" b="1"/>
          <a:stretch>
            <a:fillRect/>
          </a:stretch>
        </p:blipFill>
        <p:spPr>
          <a:xfrm>
            <a:off x="3630260" y="3456432"/>
            <a:ext cx="4925479" cy="3401568"/>
          </a:xfrm>
          <a:custGeom>
            <a:avLst/>
            <a:gdLst/>
            <a:ahLst/>
            <a:cxnLst/>
            <a:rect l="l" t="t" r="r" b="b"/>
            <a:pathLst>
              <a:path w="4925479" h="3364992">
                <a:moveTo>
                  <a:pt x="749362" y="0"/>
                </a:moveTo>
                <a:lnTo>
                  <a:pt x="4925479" y="0"/>
                </a:lnTo>
                <a:lnTo>
                  <a:pt x="4921868" y="209033"/>
                </a:lnTo>
                <a:cubicBezTo>
                  <a:pt x="4884554" y="1286766"/>
                  <a:pt x="4644496" y="2286187"/>
                  <a:pt x="4256422" y="3127175"/>
                </a:cubicBezTo>
                <a:lnTo>
                  <a:pt x="4134952" y="3364992"/>
                </a:lnTo>
                <a:lnTo>
                  <a:pt x="0" y="3364992"/>
                </a:lnTo>
                <a:lnTo>
                  <a:pt x="79008" y="3202330"/>
                </a:lnTo>
                <a:cubicBezTo>
                  <a:pt x="467082" y="2361343"/>
                  <a:pt x="707140" y="1361922"/>
                  <a:pt x="744454" y="284189"/>
                </a:cubicBezTo>
                <a:close/>
              </a:path>
            </a:pathLst>
          </a:custGeom>
        </p:spPr>
      </p:pic>
      <p:sp useBgFill="1">
        <p:nvSpPr>
          <p:cNvPr id="2070" name="Freeform: Shape 2069">
            <a:extLst>
              <a:ext uri="{FF2B5EF4-FFF2-40B4-BE49-F238E27FC236}">
                <a16:creationId xmlns:a16="http://schemas.microsoft.com/office/drawing/2014/main" id="{CA17DEF4-6C5D-41C6-8D93-5C7CFD7ADA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397136" cy="6858000"/>
          </a:xfrm>
          <a:custGeom>
            <a:avLst/>
            <a:gdLst>
              <a:gd name="connsiteX0" fmla="*/ 0 w 4397136"/>
              <a:gd name="connsiteY0" fmla="*/ 0 h 6858000"/>
              <a:gd name="connsiteX1" fmla="*/ 3599069 w 4397136"/>
              <a:gd name="connsiteY1" fmla="*/ 0 h 6858000"/>
              <a:gd name="connsiteX2" fmla="*/ 3634072 w 4397136"/>
              <a:gd name="connsiteY2" fmla="*/ 58977 h 6858000"/>
              <a:gd name="connsiteX3" fmla="*/ 4397136 w 4397136"/>
              <a:gd name="connsiteY3" fmla="*/ 3474189 h 6858000"/>
              <a:gd name="connsiteX4" fmla="*/ 3802221 w 4397136"/>
              <a:gd name="connsiteY4" fmla="*/ 6546415 h 6858000"/>
              <a:gd name="connsiteX5" fmla="*/ 3649466 w 4397136"/>
              <a:gd name="connsiteY5" fmla="*/ 6858000 h 6858000"/>
              <a:gd name="connsiteX6" fmla="*/ 0 w 4397136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97136" h="6858000">
                <a:moveTo>
                  <a:pt x="0" y="0"/>
                </a:moveTo>
                <a:lnTo>
                  <a:pt x="3599069" y="0"/>
                </a:lnTo>
                <a:lnTo>
                  <a:pt x="3634072" y="58977"/>
                </a:lnTo>
                <a:cubicBezTo>
                  <a:pt x="4105532" y="933006"/>
                  <a:pt x="4397136" y="2140466"/>
                  <a:pt x="4397136" y="3474189"/>
                </a:cubicBezTo>
                <a:cubicBezTo>
                  <a:pt x="4397136" y="4641197"/>
                  <a:pt x="4173877" y="5711534"/>
                  <a:pt x="3802221" y="6546415"/>
                </a:cubicBezTo>
                <a:lnTo>
                  <a:pt x="3649466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072" name="Freeform: Shape 2071">
            <a:extLst>
              <a:ext uri="{FF2B5EF4-FFF2-40B4-BE49-F238E27FC236}">
                <a16:creationId xmlns:a16="http://schemas.microsoft.com/office/drawing/2014/main" id="{22BBC5A3-5C8C-4FB9-AEFF-8778D2C98D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386504" cy="6858000"/>
          </a:xfrm>
          <a:custGeom>
            <a:avLst/>
            <a:gdLst>
              <a:gd name="connsiteX0" fmla="*/ 0 w 4386504"/>
              <a:gd name="connsiteY0" fmla="*/ 0 h 6858000"/>
              <a:gd name="connsiteX1" fmla="*/ 3588437 w 4386504"/>
              <a:gd name="connsiteY1" fmla="*/ 0 h 6858000"/>
              <a:gd name="connsiteX2" fmla="*/ 3623440 w 4386504"/>
              <a:gd name="connsiteY2" fmla="*/ 58977 h 6858000"/>
              <a:gd name="connsiteX3" fmla="*/ 4386504 w 4386504"/>
              <a:gd name="connsiteY3" fmla="*/ 3474189 h 6858000"/>
              <a:gd name="connsiteX4" fmla="*/ 3791589 w 4386504"/>
              <a:gd name="connsiteY4" fmla="*/ 6546415 h 6858000"/>
              <a:gd name="connsiteX5" fmla="*/ 3638834 w 4386504"/>
              <a:gd name="connsiteY5" fmla="*/ 6858000 h 6858000"/>
              <a:gd name="connsiteX6" fmla="*/ 0 w 438650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6504" h="6858000">
                <a:moveTo>
                  <a:pt x="0" y="0"/>
                </a:moveTo>
                <a:lnTo>
                  <a:pt x="3588437" y="0"/>
                </a:lnTo>
                <a:lnTo>
                  <a:pt x="3623440" y="58977"/>
                </a:lnTo>
                <a:cubicBezTo>
                  <a:pt x="4094900" y="933006"/>
                  <a:pt x="4386504" y="2140466"/>
                  <a:pt x="4386504" y="3474189"/>
                </a:cubicBezTo>
                <a:cubicBezTo>
                  <a:pt x="4386504" y="4641197"/>
                  <a:pt x="4163245" y="5711534"/>
                  <a:pt x="3791589" y="6546415"/>
                </a:cubicBezTo>
                <a:lnTo>
                  <a:pt x="3638834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DF9C712B-319C-B167-8432-9F8B78B5DC45}"/>
              </a:ext>
            </a:extLst>
          </p:cNvPr>
          <p:cNvSpPr txBox="1"/>
          <p:nvPr/>
        </p:nvSpPr>
        <p:spPr>
          <a:xfrm>
            <a:off x="438912" y="1508760"/>
            <a:ext cx="3429000" cy="289864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Session 1</a:t>
            </a:r>
          </a:p>
        </p:txBody>
      </p:sp>
      <p:sp>
        <p:nvSpPr>
          <p:cNvPr id="2074" name="Rectangle 2073">
            <a:extLst>
              <a:ext uri="{FF2B5EF4-FFF2-40B4-BE49-F238E27FC236}">
                <a16:creationId xmlns:a16="http://schemas.microsoft.com/office/drawing/2014/main" id="{3BB917E8-D696-4787-96D6-521A9C42F9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67989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0CDAB717-5AC1-3F12-5BC4-BE85E4E3507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5" r="3148" b="4"/>
          <a:stretch>
            <a:fillRect/>
          </a:stretch>
        </p:blipFill>
        <p:spPr>
          <a:xfrm>
            <a:off x="7845207" y="10"/>
            <a:ext cx="4346795" cy="3401558"/>
          </a:xfrm>
          <a:custGeom>
            <a:avLst/>
            <a:gdLst/>
            <a:ahLst/>
            <a:cxnLst/>
            <a:rect l="l" t="t" r="r" b="b"/>
            <a:pathLst>
              <a:path w="4346795" h="3401568">
                <a:moveTo>
                  <a:pt x="0" y="0"/>
                </a:moveTo>
                <a:lnTo>
                  <a:pt x="4346795" y="0"/>
                </a:lnTo>
                <a:lnTo>
                  <a:pt x="4346795" y="3401568"/>
                </a:lnTo>
                <a:lnTo>
                  <a:pt x="762748" y="3401568"/>
                </a:lnTo>
                <a:lnTo>
                  <a:pt x="751436" y="2963954"/>
                </a:lnTo>
                <a:cubicBezTo>
                  <a:pt x="698408" y="1942163"/>
                  <a:pt x="463174" y="995044"/>
                  <a:pt x="93264" y="192283"/>
                </a:cubicBezTo>
                <a:close/>
              </a:path>
            </a:pathLst>
          </a:custGeom>
        </p:spPr>
      </p:pic>
      <p:sp>
        <p:nvSpPr>
          <p:cNvPr id="2076" name="Rectangle 2075">
            <a:extLst>
              <a:ext uri="{FF2B5EF4-FFF2-40B4-BE49-F238E27FC236}">
                <a16:creationId xmlns:a16="http://schemas.microsoft.com/office/drawing/2014/main" id="{39F4C545-E278-42ED-9B78-2EBA464444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8912" y="4544568"/>
            <a:ext cx="3414966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09457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D85E975-24F8-F94C-4BE9-C171A1FC44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7" name="Rectangle 2056">
            <a:extLst>
              <a:ext uri="{FF2B5EF4-FFF2-40B4-BE49-F238E27FC236}">
                <a16:creationId xmlns:a16="http://schemas.microsoft.com/office/drawing/2014/main" id="{19D5F46B-7A61-FF4A-F104-EC541422EE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9" name="Rectangle 2058">
            <a:extLst>
              <a:ext uri="{FF2B5EF4-FFF2-40B4-BE49-F238E27FC236}">
                <a16:creationId xmlns:a16="http://schemas.microsoft.com/office/drawing/2014/main" id="{B0A1E7AE-A476-9EA4-4298-8B40C659E5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1" name="Rectangle 2060">
            <a:extLst>
              <a:ext uri="{FF2B5EF4-FFF2-40B4-BE49-F238E27FC236}">
                <a16:creationId xmlns:a16="http://schemas.microsoft.com/office/drawing/2014/main" id="{A324D0F3-A708-74D6-146D-1869272E2E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3" name="Rectangle 2062">
            <a:extLst>
              <a:ext uri="{FF2B5EF4-FFF2-40B4-BE49-F238E27FC236}">
                <a16:creationId xmlns:a16="http://schemas.microsoft.com/office/drawing/2014/main" id="{A9404F53-8203-59C7-0F6F-F6D1B5C2C9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B7A74900-8A34-40C8-DD93-EC55C9EC50A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5138" y="28068"/>
            <a:ext cx="4534291" cy="3400718"/>
          </a:xfrm>
          <a:prstGeom prst="rect">
            <a:avLst/>
          </a:prstGeom>
        </p:spPr>
      </p:pic>
      <p:sp>
        <p:nvSpPr>
          <p:cNvPr id="17" name="pole tekstowe 16">
            <a:extLst>
              <a:ext uri="{FF2B5EF4-FFF2-40B4-BE49-F238E27FC236}">
                <a16:creationId xmlns:a16="http://schemas.microsoft.com/office/drawing/2014/main" id="{7B6FAD9B-5746-52E0-BBB1-E72387E26038}"/>
              </a:ext>
            </a:extLst>
          </p:cNvPr>
          <p:cNvSpPr txBox="1"/>
          <p:nvPr/>
        </p:nvSpPr>
        <p:spPr>
          <a:xfrm>
            <a:off x="4920909" y="311685"/>
            <a:ext cx="19527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3600" b="1">
                <a:solidFill>
                  <a:schemeClr val="bg1"/>
                </a:solidFill>
              </a:rPr>
              <a:t>Session 2</a:t>
            </a:r>
            <a:endParaRPr lang="pl-PL" sz="3600" b="1" dirty="0">
              <a:solidFill>
                <a:schemeClr val="bg1"/>
              </a:solidFill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D63916CA-1FFA-5F1D-33CB-D99E2EDB36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5137" y="3672632"/>
            <a:ext cx="4534291" cy="3022576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E1B552E2-4AC3-D137-8F77-59F1BF9F2BD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571" y="534169"/>
            <a:ext cx="4464379" cy="3026904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46438F53-7DA4-C116-76E6-29A4CE01BD9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605" y="3682697"/>
            <a:ext cx="4522345" cy="3014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8145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D8A9E1D-A48E-03FB-593D-26466AA3F3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73" name="Rectangle 2067">
            <a:extLst>
              <a:ext uri="{FF2B5EF4-FFF2-40B4-BE49-F238E27FC236}">
                <a16:creationId xmlns:a16="http://schemas.microsoft.com/office/drawing/2014/main" id="{7BBD5B30-C741-4E67-AFD8-17917090AB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D645BE5A-E9AB-65DD-0BA4-80056D3D6CB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953"/>
          <a:stretch>
            <a:fillRect/>
          </a:stretch>
        </p:blipFill>
        <p:spPr>
          <a:xfrm>
            <a:off x="7817583" y="10"/>
            <a:ext cx="4374417" cy="6857990"/>
          </a:xfrm>
          <a:custGeom>
            <a:avLst/>
            <a:gdLst/>
            <a:ahLst/>
            <a:cxnLst/>
            <a:rect l="l" t="t" r="r" b="b"/>
            <a:pathLst>
              <a:path w="4374417" h="6858000">
                <a:moveTo>
                  <a:pt x="22719" y="0"/>
                </a:moveTo>
                <a:lnTo>
                  <a:pt x="4374417" y="0"/>
                </a:lnTo>
                <a:lnTo>
                  <a:pt x="4374417" y="6858000"/>
                </a:lnTo>
                <a:lnTo>
                  <a:pt x="0" y="6858000"/>
                </a:lnTo>
                <a:lnTo>
                  <a:pt x="6670" y="6845555"/>
                </a:lnTo>
                <a:cubicBezTo>
                  <a:pt x="495881" y="5886487"/>
                  <a:pt x="785588" y="4695963"/>
                  <a:pt x="785588" y="3406233"/>
                </a:cubicBezTo>
                <a:cubicBezTo>
                  <a:pt x="785588" y="2215714"/>
                  <a:pt x="538737" y="1109724"/>
                  <a:pt x="115983" y="192283"/>
                </a:cubicBezTo>
                <a:close/>
              </a:path>
            </a:pathLst>
          </a:cu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58C1983C-47A0-21BC-563E-9D612635E27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5" r="1062" b="1"/>
          <a:stretch>
            <a:fillRect/>
          </a:stretch>
        </p:blipFill>
        <p:spPr>
          <a:xfrm>
            <a:off x="3572319" y="10"/>
            <a:ext cx="4979304" cy="3401558"/>
          </a:xfrm>
          <a:custGeom>
            <a:avLst/>
            <a:gdLst/>
            <a:ahLst/>
            <a:cxnLst/>
            <a:rect l="l" t="t" r="r" b="b"/>
            <a:pathLst>
              <a:path w="4979304" h="3364992">
                <a:moveTo>
                  <a:pt x="0" y="0"/>
                </a:moveTo>
                <a:lnTo>
                  <a:pt x="4211250" y="0"/>
                </a:lnTo>
                <a:lnTo>
                  <a:pt x="4309461" y="192282"/>
                </a:lnTo>
                <a:cubicBezTo>
                  <a:pt x="4697535" y="1033269"/>
                  <a:pt x="4937593" y="2032690"/>
                  <a:pt x="4974907" y="3110424"/>
                </a:cubicBezTo>
                <a:lnTo>
                  <a:pt x="4979304" y="3364992"/>
                </a:lnTo>
                <a:lnTo>
                  <a:pt x="800592" y="3364992"/>
                </a:lnTo>
                <a:lnTo>
                  <a:pt x="797493" y="3185579"/>
                </a:lnTo>
                <a:cubicBezTo>
                  <a:pt x="756786" y="2009870"/>
                  <a:pt x="474799" y="927359"/>
                  <a:pt x="22579" y="42066"/>
                </a:cubicBezTo>
                <a:close/>
              </a:path>
            </a:pathLst>
          </a:cu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318D344A-06CB-5FF3-FECE-D83B085A8A1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7921"/>
          <a:stretch>
            <a:fillRect/>
          </a:stretch>
        </p:blipFill>
        <p:spPr>
          <a:xfrm>
            <a:off x="3625358" y="3456432"/>
            <a:ext cx="4925479" cy="3401568"/>
          </a:xfrm>
          <a:custGeom>
            <a:avLst/>
            <a:gdLst/>
            <a:ahLst/>
            <a:cxnLst/>
            <a:rect l="l" t="t" r="r" b="b"/>
            <a:pathLst>
              <a:path w="4925479" h="3364992">
                <a:moveTo>
                  <a:pt x="749362" y="0"/>
                </a:moveTo>
                <a:lnTo>
                  <a:pt x="4925479" y="0"/>
                </a:lnTo>
                <a:lnTo>
                  <a:pt x="4921868" y="209033"/>
                </a:lnTo>
                <a:cubicBezTo>
                  <a:pt x="4884554" y="1286766"/>
                  <a:pt x="4644496" y="2286187"/>
                  <a:pt x="4256422" y="3127175"/>
                </a:cubicBezTo>
                <a:lnTo>
                  <a:pt x="4134952" y="3364992"/>
                </a:lnTo>
                <a:lnTo>
                  <a:pt x="0" y="3364992"/>
                </a:lnTo>
                <a:lnTo>
                  <a:pt x="79008" y="3202330"/>
                </a:lnTo>
                <a:cubicBezTo>
                  <a:pt x="467082" y="2361343"/>
                  <a:pt x="707140" y="1361922"/>
                  <a:pt x="744454" y="284189"/>
                </a:cubicBezTo>
                <a:close/>
              </a:path>
            </a:pathLst>
          </a:custGeom>
        </p:spPr>
      </p:pic>
      <p:sp useBgFill="1">
        <p:nvSpPr>
          <p:cNvPr id="2075" name="Freeform: Shape 2069">
            <a:extLst>
              <a:ext uri="{FF2B5EF4-FFF2-40B4-BE49-F238E27FC236}">
                <a16:creationId xmlns:a16="http://schemas.microsoft.com/office/drawing/2014/main" id="{189BBEAA-BB93-4878-8C95-3C8AADE2E0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397136" cy="6858000"/>
          </a:xfrm>
          <a:custGeom>
            <a:avLst/>
            <a:gdLst>
              <a:gd name="connsiteX0" fmla="*/ 0 w 4397136"/>
              <a:gd name="connsiteY0" fmla="*/ 0 h 6858000"/>
              <a:gd name="connsiteX1" fmla="*/ 3599069 w 4397136"/>
              <a:gd name="connsiteY1" fmla="*/ 0 h 6858000"/>
              <a:gd name="connsiteX2" fmla="*/ 3634072 w 4397136"/>
              <a:gd name="connsiteY2" fmla="*/ 58977 h 6858000"/>
              <a:gd name="connsiteX3" fmla="*/ 4397136 w 4397136"/>
              <a:gd name="connsiteY3" fmla="*/ 3474189 h 6858000"/>
              <a:gd name="connsiteX4" fmla="*/ 3802221 w 4397136"/>
              <a:gd name="connsiteY4" fmla="*/ 6546415 h 6858000"/>
              <a:gd name="connsiteX5" fmla="*/ 3649466 w 4397136"/>
              <a:gd name="connsiteY5" fmla="*/ 6858000 h 6858000"/>
              <a:gd name="connsiteX6" fmla="*/ 0 w 4397136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97136" h="6858000">
                <a:moveTo>
                  <a:pt x="0" y="0"/>
                </a:moveTo>
                <a:lnTo>
                  <a:pt x="3599069" y="0"/>
                </a:lnTo>
                <a:lnTo>
                  <a:pt x="3634072" y="58977"/>
                </a:lnTo>
                <a:cubicBezTo>
                  <a:pt x="4105532" y="933006"/>
                  <a:pt x="4397136" y="2140466"/>
                  <a:pt x="4397136" y="3474189"/>
                </a:cubicBezTo>
                <a:cubicBezTo>
                  <a:pt x="4397136" y="4641197"/>
                  <a:pt x="4173877" y="5711534"/>
                  <a:pt x="3802221" y="6546415"/>
                </a:cubicBezTo>
                <a:lnTo>
                  <a:pt x="3649466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072" name="Freeform: Shape 2071">
            <a:extLst>
              <a:ext uri="{FF2B5EF4-FFF2-40B4-BE49-F238E27FC236}">
                <a16:creationId xmlns:a16="http://schemas.microsoft.com/office/drawing/2014/main" id="{D529C0C6-AAEB-4982-A9E6-BC6A8B2AEF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386504" cy="6858000"/>
          </a:xfrm>
          <a:custGeom>
            <a:avLst/>
            <a:gdLst>
              <a:gd name="connsiteX0" fmla="*/ 0 w 4386504"/>
              <a:gd name="connsiteY0" fmla="*/ 0 h 6858000"/>
              <a:gd name="connsiteX1" fmla="*/ 3588437 w 4386504"/>
              <a:gd name="connsiteY1" fmla="*/ 0 h 6858000"/>
              <a:gd name="connsiteX2" fmla="*/ 3623440 w 4386504"/>
              <a:gd name="connsiteY2" fmla="*/ 58977 h 6858000"/>
              <a:gd name="connsiteX3" fmla="*/ 4386504 w 4386504"/>
              <a:gd name="connsiteY3" fmla="*/ 3474189 h 6858000"/>
              <a:gd name="connsiteX4" fmla="*/ 3791589 w 4386504"/>
              <a:gd name="connsiteY4" fmla="*/ 6546415 h 6858000"/>
              <a:gd name="connsiteX5" fmla="*/ 3638834 w 4386504"/>
              <a:gd name="connsiteY5" fmla="*/ 6858000 h 6858000"/>
              <a:gd name="connsiteX6" fmla="*/ 0 w 438650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6504" h="6858000">
                <a:moveTo>
                  <a:pt x="0" y="0"/>
                </a:moveTo>
                <a:lnTo>
                  <a:pt x="3588437" y="0"/>
                </a:lnTo>
                <a:lnTo>
                  <a:pt x="3623440" y="58977"/>
                </a:lnTo>
                <a:cubicBezTo>
                  <a:pt x="4094900" y="933006"/>
                  <a:pt x="4386504" y="2140466"/>
                  <a:pt x="4386504" y="3474189"/>
                </a:cubicBezTo>
                <a:cubicBezTo>
                  <a:pt x="4386504" y="4641197"/>
                  <a:pt x="4163245" y="5711534"/>
                  <a:pt x="3791589" y="6546415"/>
                </a:cubicBezTo>
                <a:lnTo>
                  <a:pt x="3638834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126E0A6C-E92F-FAF7-D3DB-9B5B5E71FB27}"/>
              </a:ext>
            </a:extLst>
          </p:cNvPr>
          <p:cNvSpPr txBox="1"/>
          <p:nvPr/>
        </p:nvSpPr>
        <p:spPr>
          <a:xfrm>
            <a:off x="438912" y="1508760"/>
            <a:ext cx="3429000" cy="289864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Session 2</a:t>
            </a:r>
          </a:p>
        </p:txBody>
      </p:sp>
      <p:sp>
        <p:nvSpPr>
          <p:cNvPr id="2074" name="Rectangle 2073">
            <a:extLst>
              <a:ext uri="{FF2B5EF4-FFF2-40B4-BE49-F238E27FC236}">
                <a16:creationId xmlns:a16="http://schemas.microsoft.com/office/drawing/2014/main" id="{80D36F24-5EC0-4A09-9836-6580E1D4B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67989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76" name="Rectangle 2075">
            <a:extLst>
              <a:ext uri="{FF2B5EF4-FFF2-40B4-BE49-F238E27FC236}">
                <a16:creationId xmlns:a16="http://schemas.microsoft.com/office/drawing/2014/main" id="{7C0B334E-66E0-442A-8306-19629EC2DC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8912" y="4544568"/>
            <a:ext cx="3414966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36822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A7CE75C-54A0-74F2-452E-E3B5404AD6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99" name="Rectangle 2083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913FB3B-370C-5A24-B1CE-F40CEC5BF8C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00"/>
          <a:stretch>
            <a:fillRect/>
          </a:stretch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2086" name="Rectangle 2085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3CAD1D82-0ED9-D95A-EABC-8E6D32E0B087}"/>
              </a:ext>
            </a:extLst>
          </p:cNvPr>
          <p:cNvSpPr txBox="1"/>
          <p:nvPr/>
        </p:nvSpPr>
        <p:spPr>
          <a:xfrm>
            <a:off x="-229715" y="-187406"/>
            <a:ext cx="5336974" cy="90675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Panel discussion day 1</a:t>
            </a:r>
          </a:p>
        </p:txBody>
      </p:sp>
    </p:spTree>
    <p:extLst>
      <p:ext uri="{BB962C8B-B14F-4D97-AF65-F5344CB8AC3E}">
        <p14:creationId xmlns:p14="http://schemas.microsoft.com/office/powerpoint/2010/main" val="2088558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ED757A2-BFC8-ACAF-9A94-3B2FF8545A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68" name="Rectangle 2067">
            <a:extLst>
              <a:ext uri="{FF2B5EF4-FFF2-40B4-BE49-F238E27FC236}">
                <a16:creationId xmlns:a16="http://schemas.microsoft.com/office/drawing/2014/main" id="{63F5877B-98C7-49DD-83AB-0F6F57CB65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0D303263-28DC-BFA2-EE7F-3537C15CE05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35"/>
          <a:stretch>
            <a:fillRect/>
          </a:stretch>
        </p:blipFill>
        <p:spPr>
          <a:xfrm>
            <a:off x="7364078" y="-18"/>
            <a:ext cx="4827922" cy="6857999"/>
          </a:xfrm>
          <a:custGeom>
            <a:avLst/>
            <a:gdLst/>
            <a:ahLst/>
            <a:cxnLst/>
            <a:rect l="l" t="t" r="r" b="b"/>
            <a:pathLst>
              <a:path w="4827922" h="6858000">
                <a:moveTo>
                  <a:pt x="4441" y="0"/>
                </a:moveTo>
                <a:lnTo>
                  <a:pt x="4827922" y="0"/>
                </a:lnTo>
                <a:lnTo>
                  <a:pt x="4827922" y="6858000"/>
                </a:lnTo>
                <a:lnTo>
                  <a:pt x="0" y="6858000"/>
                </a:lnTo>
                <a:lnTo>
                  <a:pt x="106674" y="6638378"/>
                </a:lnTo>
                <a:cubicBezTo>
                  <a:pt x="530028" y="5720938"/>
                  <a:pt x="777229" y="4614948"/>
                  <a:pt x="777229" y="3424428"/>
                </a:cubicBezTo>
                <a:cubicBezTo>
                  <a:pt x="777229" y="2233909"/>
                  <a:pt x="530028" y="1127919"/>
                  <a:pt x="106674" y="210478"/>
                </a:cubicBezTo>
                <a:close/>
              </a:path>
            </a:pathLst>
          </a:cu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FA86C23A-8CD7-294D-78EB-C63D0AC05A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25" r="32063"/>
          <a:stretch>
            <a:fillRect/>
          </a:stretch>
        </p:blipFill>
        <p:spPr>
          <a:xfrm>
            <a:off x="3119360" y="18"/>
            <a:ext cx="4966290" cy="6857999"/>
          </a:xfrm>
          <a:custGeom>
            <a:avLst/>
            <a:gdLst/>
            <a:ahLst/>
            <a:cxnLst/>
            <a:rect l="l" t="t" r="r" b="b"/>
            <a:pathLst>
              <a:path w="4966290" h="6857999">
                <a:moveTo>
                  <a:pt x="0" y="0"/>
                </a:moveTo>
                <a:lnTo>
                  <a:pt x="4188230" y="0"/>
                </a:lnTo>
                <a:lnTo>
                  <a:pt x="4295735" y="210478"/>
                </a:lnTo>
                <a:cubicBezTo>
                  <a:pt x="4719089" y="1127919"/>
                  <a:pt x="4966290" y="2233909"/>
                  <a:pt x="4966290" y="3424428"/>
                </a:cubicBezTo>
                <a:cubicBezTo>
                  <a:pt x="4966290" y="4614948"/>
                  <a:pt x="4719089" y="5720938"/>
                  <a:pt x="4295735" y="6638378"/>
                </a:cubicBezTo>
                <a:lnTo>
                  <a:pt x="4183560" y="6857999"/>
                </a:lnTo>
                <a:lnTo>
                  <a:pt x="53039" y="6857999"/>
                </a:lnTo>
                <a:lnTo>
                  <a:pt x="132047" y="6695338"/>
                </a:lnTo>
                <a:cubicBezTo>
                  <a:pt x="555401" y="5777898"/>
                  <a:pt x="802602" y="4671908"/>
                  <a:pt x="802602" y="3481388"/>
                </a:cubicBezTo>
                <a:cubicBezTo>
                  <a:pt x="802602" y="2191659"/>
                  <a:pt x="512484" y="1001134"/>
                  <a:pt x="22579" y="42066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</p:spPr>
      </p:pic>
      <p:sp useBgFill="1">
        <p:nvSpPr>
          <p:cNvPr id="2070" name="Freeform: Shape 2069">
            <a:extLst>
              <a:ext uri="{FF2B5EF4-FFF2-40B4-BE49-F238E27FC236}">
                <a16:creationId xmlns:a16="http://schemas.microsoft.com/office/drawing/2014/main" id="{4EA91930-66BC-4C41-B4F5-C31EB216F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45815" cy="6858000"/>
          </a:xfrm>
          <a:custGeom>
            <a:avLst/>
            <a:gdLst>
              <a:gd name="connsiteX0" fmla="*/ 0 w 3945815"/>
              <a:gd name="connsiteY0" fmla="*/ 0 h 6858000"/>
              <a:gd name="connsiteX1" fmla="*/ 3138662 w 3945815"/>
              <a:gd name="connsiteY1" fmla="*/ 0 h 6858000"/>
              <a:gd name="connsiteX2" fmla="*/ 3275260 w 3945815"/>
              <a:gd name="connsiteY2" fmla="*/ 267438 h 6858000"/>
              <a:gd name="connsiteX3" fmla="*/ 3945815 w 3945815"/>
              <a:gd name="connsiteY3" fmla="*/ 3481388 h 6858000"/>
              <a:gd name="connsiteX4" fmla="*/ 3275260 w 3945815"/>
              <a:gd name="connsiteY4" fmla="*/ 6695338 h 6858000"/>
              <a:gd name="connsiteX5" fmla="*/ 3192177 w 3945815"/>
              <a:gd name="connsiteY5" fmla="*/ 6858000 h 6858000"/>
              <a:gd name="connsiteX6" fmla="*/ 0 w 394581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45815" h="6858000">
                <a:moveTo>
                  <a:pt x="0" y="0"/>
                </a:moveTo>
                <a:lnTo>
                  <a:pt x="3138662" y="0"/>
                </a:lnTo>
                <a:lnTo>
                  <a:pt x="3275260" y="267438"/>
                </a:lnTo>
                <a:cubicBezTo>
                  <a:pt x="3698614" y="1184879"/>
                  <a:pt x="3945815" y="2290869"/>
                  <a:pt x="3945815" y="3481388"/>
                </a:cubicBezTo>
                <a:cubicBezTo>
                  <a:pt x="3945815" y="4671908"/>
                  <a:pt x="3698614" y="5777898"/>
                  <a:pt x="3275260" y="6695338"/>
                </a:cubicBezTo>
                <a:lnTo>
                  <a:pt x="319217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072" name="Freeform: Shape 2071">
            <a:extLst>
              <a:ext uri="{FF2B5EF4-FFF2-40B4-BE49-F238E27FC236}">
                <a16:creationId xmlns:a16="http://schemas.microsoft.com/office/drawing/2014/main" id="{6313CF8F-B436-401E-9575-DE0F8E8B5B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36670" cy="6858000"/>
          </a:xfrm>
          <a:custGeom>
            <a:avLst/>
            <a:gdLst>
              <a:gd name="connsiteX0" fmla="*/ 0 w 3936670"/>
              <a:gd name="connsiteY0" fmla="*/ 0 h 6858000"/>
              <a:gd name="connsiteX1" fmla="*/ 3129517 w 3936670"/>
              <a:gd name="connsiteY1" fmla="*/ 0 h 6858000"/>
              <a:gd name="connsiteX2" fmla="*/ 3266115 w 3936670"/>
              <a:gd name="connsiteY2" fmla="*/ 267438 h 6858000"/>
              <a:gd name="connsiteX3" fmla="*/ 3936670 w 3936670"/>
              <a:gd name="connsiteY3" fmla="*/ 3481388 h 6858000"/>
              <a:gd name="connsiteX4" fmla="*/ 3266115 w 3936670"/>
              <a:gd name="connsiteY4" fmla="*/ 6695338 h 6858000"/>
              <a:gd name="connsiteX5" fmla="*/ 3183032 w 3936670"/>
              <a:gd name="connsiteY5" fmla="*/ 6858000 h 6858000"/>
              <a:gd name="connsiteX6" fmla="*/ 0 w 393667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36670" h="6858000">
                <a:moveTo>
                  <a:pt x="0" y="0"/>
                </a:moveTo>
                <a:lnTo>
                  <a:pt x="3129517" y="0"/>
                </a:lnTo>
                <a:lnTo>
                  <a:pt x="3266115" y="267438"/>
                </a:lnTo>
                <a:cubicBezTo>
                  <a:pt x="3689469" y="1184879"/>
                  <a:pt x="3936670" y="2290869"/>
                  <a:pt x="3936670" y="3481388"/>
                </a:cubicBezTo>
                <a:cubicBezTo>
                  <a:pt x="3936670" y="4671908"/>
                  <a:pt x="3689469" y="5777898"/>
                  <a:pt x="3266115" y="6695338"/>
                </a:cubicBezTo>
                <a:lnTo>
                  <a:pt x="3183032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74" name="Rectangle 2073">
            <a:extLst>
              <a:ext uri="{FF2B5EF4-FFF2-40B4-BE49-F238E27FC236}">
                <a16:creationId xmlns:a16="http://schemas.microsoft.com/office/drawing/2014/main" id="{2A38CFE9-C30A-4551-ACCB-D5808FBC39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16867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076" name="Rectangle 2075">
            <a:extLst>
              <a:ext uri="{FF2B5EF4-FFF2-40B4-BE49-F238E27FC236}">
                <a16:creationId xmlns:a16="http://schemas.microsoft.com/office/drawing/2014/main" id="{67EF550F-47CE-4FB2-9DAC-12AD835C8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8912" y="2089941"/>
            <a:ext cx="2834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80AA8D35-CDE0-D5AC-C5E8-D16E72721B7D}"/>
              </a:ext>
            </a:extLst>
          </p:cNvPr>
          <p:cNvSpPr txBox="1"/>
          <p:nvPr/>
        </p:nvSpPr>
        <p:spPr>
          <a:xfrm>
            <a:off x="448056" y="2258171"/>
            <a:ext cx="2804504" cy="3918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200"/>
              <a:t>Session 3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686729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AF99988-08AE-0C2F-C307-AB676E6DD1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02E7A281-12A2-B274-9137-1624BE5F154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65" b="7865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090" name="Rectangle 2089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8CD7C3ED-9E91-4347-14AD-580AC2F4BE9F}"/>
              </a:ext>
            </a:extLst>
          </p:cNvPr>
          <p:cNvSpPr txBox="1"/>
          <p:nvPr/>
        </p:nvSpPr>
        <p:spPr>
          <a:xfrm>
            <a:off x="523875" y="5317240"/>
            <a:ext cx="11210925" cy="7448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Panel discussion day 2</a:t>
            </a:r>
          </a:p>
        </p:txBody>
      </p:sp>
      <p:cxnSp>
        <p:nvCxnSpPr>
          <p:cNvPr id="2092" name="Straight Connector 2091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4" name="Straight Connector 2093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17526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36210E7-9754-2F5C-C500-D79E523F00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" name="Rectangle 2067">
            <a:extLst>
              <a:ext uri="{FF2B5EF4-FFF2-40B4-BE49-F238E27FC236}">
                <a16:creationId xmlns:a16="http://schemas.microsoft.com/office/drawing/2014/main" id="{1B3B45E2-3BE0-AF7D-369C-F3DC2968F9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341415" y="3351"/>
            <a:ext cx="1519350" cy="12202174"/>
          </a:xfrm>
          <a:prstGeom prst="rect">
            <a:avLst/>
          </a:prstGeom>
          <a:gradFill>
            <a:gsLst>
              <a:gs pos="0">
                <a:schemeClr val="accent5"/>
              </a:gs>
              <a:gs pos="96000">
                <a:schemeClr val="accent2"/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70" name="Rectangle 2069">
            <a:extLst>
              <a:ext uri="{FF2B5EF4-FFF2-40B4-BE49-F238E27FC236}">
                <a16:creationId xmlns:a16="http://schemas.microsoft.com/office/drawing/2014/main" id="{E21F74A5-B735-0F8D-63A1-E20BB85ED4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8664051" y="3313433"/>
            <a:ext cx="1507122" cy="5569131"/>
          </a:xfrm>
          <a:prstGeom prst="rect">
            <a:avLst/>
          </a:prstGeom>
          <a:gradFill>
            <a:gsLst>
              <a:gs pos="36000">
                <a:schemeClr val="accent5">
                  <a:alpha val="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72" name="Rectangle 2071">
            <a:extLst>
              <a:ext uri="{FF2B5EF4-FFF2-40B4-BE49-F238E27FC236}">
                <a16:creationId xmlns:a16="http://schemas.microsoft.com/office/drawing/2014/main" id="{3273C44B-6EE9-7C41-FEF8-3D8C4AE581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V="1">
            <a:off x="3931710" y="1413054"/>
            <a:ext cx="1519355" cy="9382775"/>
          </a:xfrm>
          <a:prstGeom prst="rect">
            <a:avLst/>
          </a:prstGeom>
          <a:gradFill>
            <a:gsLst>
              <a:gs pos="19000">
                <a:schemeClr val="accent5">
                  <a:lumMod val="60000"/>
                  <a:lumOff val="40000"/>
                  <a:alpha val="0"/>
                </a:schemeClr>
              </a:gs>
              <a:gs pos="100000">
                <a:schemeClr val="accent5">
                  <a:lumMod val="75000"/>
                </a:schemeClr>
              </a:gs>
            </a:gsLst>
            <a:lin ang="9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223C9E30-3270-48E1-9AE1-10A246266A56}"/>
              </a:ext>
            </a:extLst>
          </p:cNvPr>
          <p:cNvSpPr txBox="1"/>
          <p:nvPr/>
        </p:nvSpPr>
        <p:spPr>
          <a:xfrm>
            <a:off x="3340768" y="5559519"/>
            <a:ext cx="3132221" cy="877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Hall of Tradition</a:t>
            </a:r>
          </a:p>
        </p:txBody>
      </p:sp>
      <p:pic>
        <p:nvPicPr>
          <p:cNvPr id="13" name="Obraz 12">
            <a:extLst>
              <a:ext uri="{FF2B5EF4-FFF2-40B4-BE49-F238E27FC236}">
                <a16:creationId xmlns:a16="http://schemas.microsoft.com/office/drawing/2014/main" id="{5AD36FEA-920B-EB53-1F4A-CB14289C001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97" r="1" b="150"/>
          <a:stretch>
            <a:fillRect/>
          </a:stretch>
        </p:blipFill>
        <p:spPr>
          <a:xfrm>
            <a:off x="-6217" y="2"/>
            <a:ext cx="9304716" cy="5344758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07BFF9D2-D036-D49C-D760-1F787678999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" b="7150"/>
          <a:stretch>
            <a:fillRect/>
          </a:stretch>
        </p:blipFill>
        <p:spPr>
          <a:xfrm>
            <a:off x="9298805" y="10"/>
            <a:ext cx="2903808" cy="1799821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C3A8B8E0-3C8A-750D-58D0-ED867E4CF7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6" b="8278"/>
          <a:stretch>
            <a:fillRect/>
          </a:stretch>
        </p:blipFill>
        <p:spPr>
          <a:xfrm>
            <a:off x="9298805" y="1798476"/>
            <a:ext cx="2903372" cy="1777468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9D299627-EB02-0A88-D553-47A9D2F11DB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6" b="8278"/>
          <a:stretch>
            <a:fillRect/>
          </a:stretch>
        </p:blipFill>
        <p:spPr>
          <a:xfrm>
            <a:off x="9298805" y="3567291"/>
            <a:ext cx="2903372" cy="1777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1452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263BF5C-60E2-64B2-B0E9-19B9890BB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8DB9CD9-59B1-4D73-BC4C-98796A48EF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874A6A9-41FF-4E33-AFA8-F9F81436A5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21D730E-1F97-4071-B143-B05E6D259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03402" y="3985"/>
            <a:ext cx="9772765" cy="6858000"/>
            <a:chOff x="1303402" y="3985"/>
            <a:chExt cx="9772765" cy="6858000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3849C6A-9EE5-4604-8EAE-DD4796B79D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985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08677BE-069B-4A4D-8732-E26B6EF567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985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A9A575B-DD07-4388-963B-0AF3FDDCF3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985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55285E4-21EB-4EC1-AB8E-36E881E899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985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A0C77B5-3FAA-4D4F-9555-89D7516088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3402" y="3985"/>
              <a:ext cx="9767847" cy="6858000"/>
            </a:xfrm>
            <a:custGeom>
              <a:avLst/>
              <a:gdLst>
                <a:gd name="connsiteX0" fmla="*/ 7145704 w 9767847"/>
                <a:gd name="connsiteY0" fmla="*/ 0 h 6858000"/>
                <a:gd name="connsiteX1" fmla="*/ 7875738 w 9767847"/>
                <a:gd name="connsiteY1" fmla="*/ 0 h 6858000"/>
                <a:gd name="connsiteX2" fmla="*/ 7990553 w 9767847"/>
                <a:gd name="connsiteY2" fmla="*/ 85415 h 6858000"/>
                <a:gd name="connsiteX3" fmla="*/ 9767847 w 9767847"/>
                <a:gd name="connsiteY3" fmla="*/ 3653129 h 6858000"/>
                <a:gd name="connsiteX4" fmla="*/ 8652597 w 9767847"/>
                <a:gd name="connsiteY4" fmla="*/ 6594103 h 6858000"/>
                <a:gd name="connsiteX5" fmla="*/ 8399240 w 9767847"/>
                <a:gd name="connsiteY5" fmla="*/ 6858000 h 6858000"/>
                <a:gd name="connsiteX6" fmla="*/ 6766926 w 9767847"/>
                <a:gd name="connsiteY6" fmla="*/ 6858000 h 6858000"/>
                <a:gd name="connsiteX7" fmla="*/ 6804586 w 9767847"/>
                <a:gd name="connsiteY7" fmla="*/ 6821201 h 6858000"/>
                <a:gd name="connsiteX8" fmla="*/ 6881735 w 9767847"/>
                <a:gd name="connsiteY8" fmla="*/ 6745295 h 6858000"/>
                <a:gd name="connsiteX9" fmla="*/ 6958883 w 9767847"/>
                <a:gd name="connsiteY9" fmla="*/ 6668920 h 6858000"/>
                <a:gd name="connsiteX10" fmla="*/ 7267925 w 9767847"/>
                <a:gd name="connsiteY10" fmla="*/ 6359792 h 6858000"/>
                <a:gd name="connsiteX11" fmla="*/ 7424360 w 9767847"/>
                <a:gd name="connsiteY11" fmla="*/ 6204783 h 6858000"/>
                <a:gd name="connsiteX12" fmla="*/ 7504938 w 9767847"/>
                <a:gd name="connsiteY12" fmla="*/ 6126806 h 6858000"/>
                <a:gd name="connsiteX13" fmla="*/ 7546396 w 9767847"/>
                <a:gd name="connsiteY13" fmla="*/ 6087795 h 6858000"/>
                <a:gd name="connsiteX14" fmla="*/ 7588002 w 9767847"/>
                <a:gd name="connsiteY14" fmla="*/ 6049630 h 6858000"/>
                <a:gd name="connsiteX15" fmla="*/ 7631000 w 9767847"/>
                <a:gd name="connsiteY15" fmla="*/ 6010807 h 6858000"/>
                <a:gd name="connsiteX16" fmla="*/ 7675440 w 9767847"/>
                <a:gd name="connsiteY16" fmla="*/ 5972407 h 6858000"/>
                <a:gd name="connsiteX17" fmla="*/ 7720626 w 9767847"/>
                <a:gd name="connsiteY17" fmla="*/ 5934949 h 6858000"/>
                <a:gd name="connsiteX18" fmla="*/ 7766458 w 9767847"/>
                <a:gd name="connsiteY18" fmla="*/ 5898432 h 6858000"/>
                <a:gd name="connsiteX19" fmla="*/ 7955254 w 9767847"/>
                <a:gd name="connsiteY19" fmla="*/ 5760926 h 6858000"/>
                <a:gd name="connsiteX20" fmla="*/ 8352678 w 9767847"/>
                <a:gd name="connsiteY20" fmla="*/ 5521728 h 6858000"/>
                <a:gd name="connsiteX21" fmla="*/ 8451350 w 9767847"/>
                <a:gd name="connsiteY21" fmla="*/ 5469352 h 6858000"/>
                <a:gd name="connsiteX22" fmla="*/ 8548532 w 9767847"/>
                <a:gd name="connsiteY22" fmla="*/ 5417493 h 6858000"/>
                <a:gd name="connsiteX23" fmla="*/ 8729473 w 9767847"/>
                <a:gd name="connsiteY23" fmla="*/ 5314059 h 6858000"/>
                <a:gd name="connsiteX24" fmla="*/ 8770781 w 9767847"/>
                <a:gd name="connsiteY24" fmla="*/ 5287330 h 6858000"/>
                <a:gd name="connsiteX25" fmla="*/ 8790964 w 9767847"/>
                <a:gd name="connsiteY25" fmla="*/ 5273590 h 6858000"/>
                <a:gd name="connsiteX26" fmla="*/ 8810499 w 9767847"/>
                <a:gd name="connsiteY26" fmla="*/ 5259801 h 6858000"/>
                <a:gd name="connsiteX27" fmla="*/ 8883571 w 9767847"/>
                <a:gd name="connsiteY27" fmla="*/ 5202577 h 6858000"/>
                <a:gd name="connsiteX28" fmla="*/ 9006651 w 9767847"/>
                <a:gd name="connsiteY28" fmla="*/ 5074625 h 6858000"/>
                <a:gd name="connsiteX29" fmla="*/ 9033494 w 9767847"/>
                <a:gd name="connsiteY29" fmla="*/ 5038203 h 6858000"/>
                <a:gd name="connsiteX30" fmla="*/ 9040305 w 9767847"/>
                <a:gd name="connsiteY30" fmla="*/ 5028649 h 6858000"/>
                <a:gd name="connsiteX31" fmla="*/ 9046568 w 9767847"/>
                <a:gd name="connsiteY31" fmla="*/ 5019379 h 6858000"/>
                <a:gd name="connsiteX32" fmla="*/ 9058846 w 9767847"/>
                <a:gd name="connsiteY32" fmla="*/ 5000743 h 6858000"/>
                <a:gd name="connsiteX33" fmla="*/ 9104529 w 9767847"/>
                <a:gd name="connsiteY33" fmla="*/ 4922203 h 6858000"/>
                <a:gd name="connsiteX34" fmla="*/ 9181081 w 9767847"/>
                <a:gd name="connsiteY34" fmla="*/ 4748792 h 6858000"/>
                <a:gd name="connsiteX35" fmla="*/ 9240731 w 9767847"/>
                <a:gd name="connsiteY35" fmla="*/ 4561970 h 6858000"/>
                <a:gd name="connsiteX36" fmla="*/ 9265388 w 9767847"/>
                <a:gd name="connsiteY36" fmla="*/ 4465171 h 6858000"/>
                <a:gd name="connsiteX37" fmla="*/ 9276571 w 9767847"/>
                <a:gd name="connsiteY37" fmla="*/ 4416041 h 6858000"/>
                <a:gd name="connsiteX38" fmla="*/ 9281841 w 9767847"/>
                <a:gd name="connsiteY38" fmla="*/ 4391477 h 6858000"/>
                <a:gd name="connsiteX39" fmla="*/ 9286513 w 9767847"/>
                <a:gd name="connsiteY39" fmla="*/ 4368936 h 6858000"/>
                <a:gd name="connsiteX40" fmla="*/ 9296754 w 9767847"/>
                <a:gd name="connsiteY40" fmla="*/ 4316136 h 6858000"/>
                <a:gd name="connsiteX41" fmla="*/ 9301029 w 9767847"/>
                <a:gd name="connsiteY41" fmla="*/ 4293172 h 6858000"/>
                <a:gd name="connsiteX42" fmla="*/ 9302818 w 9767847"/>
                <a:gd name="connsiteY42" fmla="*/ 4282679 h 6858000"/>
                <a:gd name="connsiteX43" fmla="*/ 9304658 w 9767847"/>
                <a:gd name="connsiteY43" fmla="*/ 4270914 h 6858000"/>
                <a:gd name="connsiteX44" fmla="*/ 9312810 w 9767847"/>
                <a:gd name="connsiteY44" fmla="*/ 4220043 h 6858000"/>
                <a:gd name="connsiteX45" fmla="*/ 9316887 w 9767847"/>
                <a:gd name="connsiteY45" fmla="*/ 4194584 h 6858000"/>
                <a:gd name="connsiteX46" fmla="*/ 9318923 w 9767847"/>
                <a:gd name="connsiteY46" fmla="*/ 4181878 h 6858000"/>
                <a:gd name="connsiteX47" fmla="*/ 9320515 w 9767847"/>
                <a:gd name="connsiteY47" fmla="*/ 4168984 h 6858000"/>
                <a:gd name="connsiteX48" fmla="*/ 9332445 w 9767847"/>
                <a:gd name="connsiteY48" fmla="*/ 4069079 h 6858000"/>
                <a:gd name="connsiteX49" fmla="*/ 9336173 w 9767847"/>
                <a:gd name="connsiteY49" fmla="*/ 4022774 h 6858000"/>
                <a:gd name="connsiteX50" fmla="*/ 9340199 w 9767847"/>
                <a:gd name="connsiteY50" fmla="*/ 3969269 h 6858000"/>
                <a:gd name="connsiteX51" fmla="*/ 9347557 w 9767847"/>
                <a:gd name="connsiteY51" fmla="*/ 3770070 h 6858000"/>
                <a:gd name="connsiteX52" fmla="*/ 9346364 w 9767847"/>
                <a:gd name="connsiteY52" fmla="*/ 3669036 h 6858000"/>
                <a:gd name="connsiteX53" fmla="*/ 9344921 w 9767847"/>
                <a:gd name="connsiteY53" fmla="*/ 3619341 h 6858000"/>
                <a:gd name="connsiteX54" fmla="*/ 9344524 w 9767847"/>
                <a:gd name="connsiteY54" fmla="*/ 3607624 h 6858000"/>
                <a:gd name="connsiteX55" fmla="*/ 9343728 w 9767847"/>
                <a:gd name="connsiteY55" fmla="*/ 3594872 h 6858000"/>
                <a:gd name="connsiteX56" fmla="*/ 9342188 w 9767847"/>
                <a:gd name="connsiteY56" fmla="*/ 3569366 h 6858000"/>
                <a:gd name="connsiteX57" fmla="*/ 9339056 w 9767847"/>
                <a:gd name="connsiteY57" fmla="*/ 3518354 h 6858000"/>
                <a:gd name="connsiteX58" fmla="*/ 9334334 w 9767847"/>
                <a:gd name="connsiteY58" fmla="*/ 3467155 h 6858000"/>
                <a:gd name="connsiteX59" fmla="*/ 9329363 w 9767847"/>
                <a:gd name="connsiteY59" fmla="*/ 3415908 h 6858000"/>
                <a:gd name="connsiteX60" fmla="*/ 9328319 w 9767847"/>
                <a:gd name="connsiteY60" fmla="*/ 3404755 h 6858000"/>
                <a:gd name="connsiteX61" fmla="*/ 9327177 w 9767847"/>
                <a:gd name="connsiteY61" fmla="*/ 3394214 h 6858000"/>
                <a:gd name="connsiteX62" fmla="*/ 9324293 w 9767847"/>
                <a:gd name="connsiteY62" fmla="*/ 3370872 h 6858000"/>
                <a:gd name="connsiteX63" fmla="*/ 9320763 w 9767847"/>
                <a:gd name="connsiteY63" fmla="*/ 3344427 h 6858000"/>
                <a:gd name="connsiteX64" fmla="*/ 9317184 w 9767847"/>
                <a:gd name="connsiteY64" fmla="*/ 3315343 h 6858000"/>
                <a:gd name="connsiteX65" fmla="*/ 9311021 w 9767847"/>
                <a:gd name="connsiteY65" fmla="*/ 3270309 h 6858000"/>
                <a:gd name="connsiteX66" fmla="*/ 9302719 w 9767847"/>
                <a:gd name="connsiteY66" fmla="*/ 3219815 h 6858000"/>
                <a:gd name="connsiteX67" fmla="*/ 9293970 w 9767847"/>
                <a:gd name="connsiteY67" fmla="*/ 3169887 h 6858000"/>
                <a:gd name="connsiteX68" fmla="*/ 9252065 w 9767847"/>
                <a:gd name="connsiteY68" fmla="*/ 2971205 h 6858000"/>
                <a:gd name="connsiteX69" fmla="*/ 9227211 w 9767847"/>
                <a:gd name="connsiteY69" fmla="*/ 2872571 h 6858000"/>
                <a:gd name="connsiteX70" fmla="*/ 9220699 w 9767847"/>
                <a:gd name="connsiteY70" fmla="*/ 2848524 h 6858000"/>
                <a:gd name="connsiteX71" fmla="*/ 9213740 w 9767847"/>
                <a:gd name="connsiteY71" fmla="*/ 2824289 h 6858000"/>
                <a:gd name="connsiteX72" fmla="*/ 9199374 w 9767847"/>
                <a:gd name="connsiteY72" fmla="*/ 2775536 h 6858000"/>
                <a:gd name="connsiteX73" fmla="*/ 9061829 w 9767847"/>
                <a:gd name="connsiteY73" fmla="*/ 2389515 h 6858000"/>
                <a:gd name="connsiteX74" fmla="*/ 8978865 w 9767847"/>
                <a:gd name="connsiteY74" fmla="*/ 2200953 h 6858000"/>
                <a:gd name="connsiteX75" fmla="*/ 8956694 w 9767847"/>
                <a:gd name="connsiteY75" fmla="*/ 2154317 h 6858000"/>
                <a:gd name="connsiteX76" fmla="*/ 8934176 w 9767847"/>
                <a:gd name="connsiteY76" fmla="*/ 2108012 h 6858000"/>
                <a:gd name="connsiteX77" fmla="*/ 8887151 w 9767847"/>
                <a:gd name="connsiteY77" fmla="*/ 2015448 h 6858000"/>
                <a:gd name="connsiteX78" fmla="*/ 8787533 w 9767847"/>
                <a:gd name="connsiteY78" fmla="*/ 1832625 h 6858000"/>
                <a:gd name="connsiteX79" fmla="*/ 8761485 w 9767847"/>
                <a:gd name="connsiteY79" fmla="*/ 1787496 h 6858000"/>
                <a:gd name="connsiteX80" fmla="*/ 8734791 w 9767847"/>
                <a:gd name="connsiteY80" fmla="*/ 1741991 h 6858000"/>
                <a:gd name="connsiteX81" fmla="*/ 8680808 w 9767847"/>
                <a:gd name="connsiteY81" fmla="*/ 1652910 h 6858000"/>
                <a:gd name="connsiteX82" fmla="*/ 8567024 w 9767847"/>
                <a:gd name="connsiteY82" fmla="*/ 1477004 h 6858000"/>
                <a:gd name="connsiteX83" fmla="*/ 8537446 w 9767847"/>
                <a:gd name="connsiteY83" fmla="*/ 1433428 h 6858000"/>
                <a:gd name="connsiteX84" fmla="*/ 8507423 w 9767847"/>
                <a:gd name="connsiteY84" fmla="*/ 1389994 h 6858000"/>
                <a:gd name="connsiteX85" fmla="*/ 8446529 w 9767847"/>
                <a:gd name="connsiteY85" fmla="*/ 1304393 h 6858000"/>
                <a:gd name="connsiteX86" fmla="*/ 8319224 w 9767847"/>
                <a:gd name="connsiteY86" fmla="*/ 1135124 h 6858000"/>
                <a:gd name="connsiteX87" fmla="*/ 8286366 w 9767847"/>
                <a:gd name="connsiteY87" fmla="*/ 1093148 h 6858000"/>
                <a:gd name="connsiteX88" fmla="*/ 8270161 w 9767847"/>
                <a:gd name="connsiteY88" fmla="*/ 1072538 h 6858000"/>
                <a:gd name="connsiteX89" fmla="*/ 8253856 w 9767847"/>
                <a:gd name="connsiteY89" fmla="*/ 1052254 h 6858000"/>
                <a:gd name="connsiteX90" fmla="*/ 8186352 w 9767847"/>
                <a:gd name="connsiteY90" fmla="*/ 970373 h 6858000"/>
                <a:gd name="connsiteX91" fmla="*/ 8046768 w 9767847"/>
                <a:gd name="connsiteY91" fmla="*/ 809527 h 6858000"/>
                <a:gd name="connsiteX92" fmla="*/ 8010927 w 9767847"/>
                <a:gd name="connsiteY92" fmla="*/ 769951 h 6858000"/>
                <a:gd name="connsiteX93" fmla="*/ 7974788 w 9767847"/>
                <a:gd name="connsiteY93" fmla="*/ 730751 h 6858000"/>
                <a:gd name="connsiteX94" fmla="*/ 7901070 w 9767847"/>
                <a:gd name="connsiteY94" fmla="*/ 652823 h 6858000"/>
                <a:gd name="connsiteX95" fmla="*/ 7750054 w 9767847"/>
                <a:gd name="connsiteY95" fmla="*/ 501106 h 6858000"/>
                <a:gd name="connsiteX96" fmla="*/ 7592277 w 9767847"/>
                <a:gd name="connsiteY96" fmla="*/ 355319 h 6858000"/>
                <a:gd name="connsiteX97" fmla="*/ 7257734 w 9767847"/>
                <a:gd name="connsiteY97" fmla="*/ 81062 h 6858000"/>
                <a:gd name="connsiteX98" fmla="*/ 1892109 w 9767847"/>
                <a:gd name="connsiteY98" fmla="*/ 0 h 6858000"/>
                <a:gd name="connsiteX99" fmla="*/ 2298402 w 9767847"/>
                <a:gd name="connsiteY99" fmla="*/ 0 h 6858000"/>
                <a:gd name="connsiteX100" fmla="*/ 2135542 w 9767847"/>
                <a:gd name="connsiteY100" fmla="*/ 121879 h 6858000"/>
                <a:gd name="connsiteX101" fmla="*/ 1969576 w 9767847"/>
                <a:gd name="connsiteY101" fmla="*/ 259084 h 6858000"/>
                <a:gd name="connsiteX102" fmla="*/ 1659938 w 9767847"/>
                <a:gd name="connsiteY102" fmla="*/ 553953 h 6858000"/>
                <a:gd name="connsiteX103" fmla="*/ 729383 w 9767847"/>
                <a:gd name="connsiteY103" fmla="*/ 1940578 h 6858000"/>
                <a:gd name="connsiteX104" fmla="*/ 578465 w 9767847"/>
                <a:gd name="connsiteY104" fmla="*/ 2324905 h 6858000"/>
                <a:gd name="connsiteX105" fmla="*/ 465080 w 9767847"/>
                <a:gd name="connsiteY105" fmla="*/ 2718973 h 6858000"/>
                <a:gd name="connsiteX106" fmla="*/ 423820 w 9767847"/>
                <a:gd name="connsiteY106" fmla="*/ 2919535 h 6858000"/>
                <a:gd name="connsiteX107" fmla="*/ 392355 w 9767847"/>
                <a:gd name="connsiteY107" fmla="*/ 3122169 h 6858000"/>
                <a:gd name="connsiteX108" fmla="*/ 358801 w 9767847"/>
                <a:gd name="connsiteY108" fmla="*/ 3531013 h 6858000"/>
                <a:gd name="connsiteX109" fmla="*/ 410350 w 9767847"/>
                <a:gd name="connsiteY109" fmla="*/ 4352324 h 6858000"/>
                <a:gd name="connsiteX110" fmla="*/ 449022 w 9767847"/>
                <a:gd name="connsiteY110" fmla="*/ 4555147 h 6858000"/>
                <a:gd name="connsiteX111" fmla="*/ 498882 w 9767847"/>
                <a:gd name="connsiteY111" fmla="*/ 4756463 h 6858000"/>
                <a:gd name="connsiteX112" fmla="*/ 559775 w 9767847"/>
                <a:gd name="connsiteY112" fmla="*/ 4955755 h 6858000"/>
                <a:gd name="connsiteX113" fmla="*/ 631406 w 9767847"/>
                <a:gd name="connsiteY113" fmla="*/ 5152084 h 6858000"/>
                <a:gd name="connsiteX114" fmla="*/ 1023461 w 9767847"/>
                <a:gd name="connsiteY114" fmla="*/ 5898055 h 6858000"/>
                <a:gd name="connsiteX115" fmla="*/ 1575880 w 9767847"/>
                <a:gd name="connsiteY115" fmla="*/ 6551744 h 6858000"/>
                <a:gd name="connsiteX116" fmla="*/ 1905228 w 9767847"/>
                <a:gd name="connsiteY116" fmla="*/ 6833566 h 6858000"/>
                <a:gd name="connsiteX117" fmla="*/ 1938629 w 9767847"/>
                <a:gd name="connsiteY117" fmla="*/ 6858000 h 6858000"/>
                <a:gd name="connsiteX118" fmla="*/ 1368607 w 9767847"/>
                <a:gd name="connsiteY118" fmla="*/ 6858000 h 6858000"/>
                <a:gd name="connsiteX119" fmla="*/ 1115251 w 9767847"/>
                <a:gd name="connsiteY119" fmla="*/ 6594103 h 6858000"/>
                <a:gd name="connsiteX120" fmla="*/ 0 w 9767847"/>
                <a:gd name="connsiteY120" fmla="*/ 3653129 h 6858000"/>
                <a:gd name="connsiteX121" fmla="*/ 1777294 w 9767847"/>
                <a:gd name="connsiteY121" fmla="*/ 8541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9767847" h="6858000">
                  <a:moveTo>
                    <a:pt x="7145704" y="0"/>
                  </a:moveTo>
                  <a:lnTo>
                    <a:pt x="7875738" y="0"/>
                  </a:lnTo>
                  <a:lnTo>
                    <a:pt x="7990553" y="85415"/>
                  </a:lnTo>
                  <a:cubicBezTo>
                    <a:pt x="9075991" y="933432"/>
                    <a:pt x="9767847" y="2216793"/>
                    <a:pt x="9767847" y="3653129"/>
                  </a:cubicBezTo>
                  <a:cubicBezTo>
                    <a:pt x="9767847" y="4770280"/>
                    <a:pt x="9349317" y="5794890"/>
                    <a:pt x="8652597" y="6594103"/>
                  </a:cubicBezTo>
                  <a:lnTo>
                    <a:pt x="8399240" y="6858000"/>
                  </a:lnTo>
                  <a:lnTo>
                    <a:pt x="6766926" y="6858000"/>
                  </a:lnTo>
                  <a:lnTo>
                    <a:pt x="6804586" y="6821201"/>
                  </a:lnTo>
                  <a:lnTo>
                    <a:pt x="6881735" y="6745295"/>
                  </a:lnTo>
                  <a:cubicBezTo>
                    <a:pt x="6907435" y="6719979"/>
                    <a:pt x="6933134" y="6694896"/>
                    <a:pt x="6958883" y="6668920"/>
                  </a:cubicBezTo>
                  <a:lnTo>
                    <a:pt x="7267925" y="6359792"/>
                  </a:lnTo>
                  <a:lnTo>
                    <a:pt x="7424360" y="6204783"/>
                  </a:lnTo>
                  <a:cubicBezTo>
                    <a:pt x="7450754" y="6178900"/>
                    <a:pt x="7477598" y="6152829"/>
                    <a:pt x="7504938" y="6126806"/>
                  </a:cubicBezTo>
                  <a:lnTo>
                    <a:pt x="7546396" y="6087795"/>
                  </a:lnTo>
                  <a:cubicBezTo>
                    <a:pt x="7560264" y="6074901"/>
                    <a:pt x="7574780" y="6061630"/>
                    <a:pt x="7588002" y="6049630"/>
                  </a:cubicBezTo>
                  <a:lnTo>
                    <a:pt x="7631000" y="6010807"/>
                  </a:lnTo>
                  <a:lnTo>
                    <a:pt x="7675440" y="5972407"/>
                  </a:lnTo>
                  <a:cubicBezTo>
                    <a:pt x="7690404" y="5959796"/>
                    <a:pt x="7705564" y="5947419"/>
                    <a:pt x="7720626" y="5934949"/>
                  </a:cubicBezTo>
                  <a:cubicBezTo>
                    <a:pt x="7735738" y="5922525"/>
                    <a:pt x="7751197" y="5910619"/>
                    <a:pt x="7766458" y="5898432"/>
                  </a:cubicBezTo>
                  <a:cubicBezTo>
                    <a:pt x="7827949" y="5850290"/>
                    <a:pt x="7890979" y="5804597"/>
                    <a:pt x="7955254" y="5760926"/>
                  </a:cubicBezTo>
                  <a:cubicBezTo>
                    <a:pt x="8083800" y="5673632"/>
                    <a:pt x="8216872" y="5594434"/>
                    <a:pt x="8352678" y="5521728"/>
                  </a:cubicBezTo>
                  <a:lnTo>
                    <a:pt x="8451350" y="5469352"/>
                  </a:lnTo>
                  <a:lnTo>
                    <a:pt x="8548532" y="5417493"/>
                  </a:lnTo>
                  <a:cubicBezTo>
                    <a:pt x="8612110" y="5383188"/>
                    <a:pt x="8673251" y="5349306"/>
                    <a:pt x="8729473" y="5314059"/>
                  </a:cubicBezTo>
                  <a:cubicBezTo>
                    <a:pt x="8743591" y="5305213"/>
                    <a:pt x="8757161" y="5296459"/>
                    <a:pt x="8770781" y="5287330"/>
                  </a:cubicBezTo>
                  <a:cubicBezTo>
                    <a:pt x="8777591" y="5282765"/>
                    <a:pt x="8784451" y="5278201"/>
                    <a:pt x="8790964" y="5273590"/>
                  </a:cubicBezTo>
                  <a:cubicBezTo>
                    <a:pt x="8797574" y="5268977"/>
                    <a:pt x="8804235" y="5264412"/>
                    <a:pt x="8810499" y="5259801"/>
                  </a:cubicBezTo>
                  <a:cubicBezTo>
                    <a:pt x="8835999" y="5241401"/>
                    <a:pt x="8860407" y="5222389"/>
                    <a:pt x="8883571" y="5202577"/>
                  </a:cubicBezTo>
                  <a:cubicBezTo>
                    <a:pt x="8929900" y="5162954"/>
                    <a:pt x="8971258" y="5120413"/>
                    <a:pt x="9006651" y="5074625"/>
                  </a:cubicBezTo>
                  <a:cubicBezTo>
                    <a:pt x="9015351" y="5063426"/>
                    <a:pt x="9024398" y="5050955"/>
                    <a:pt x="9033494" y="5038203"/>
                  </a:cubicBezTo>
                  <a:lnTo>
                    <a:pt x="9040305" y="5028649"/>
                  </a:lnTo>
                  <a:lnTo>
                    <a:pt x="9046568" y="5019379"/>
                  </a:lnTo>
                  <a:cubicBezTo>
                    <a:pt x="9050743" y="5013261"/>
                    <a:pt x="9054819" y="5007050"/>
                    <a:pt x="9058846" y="5000743"/>
                  </a:cubicBezTo>
                  <a:cubicBezTo>
                    <a:pt x="9075002" y="4975615"/>
                    <a:pt x="9090212" y="4949403"/>
                    <a:pt x="9104529" y="4922203"/>
                  </a:cubicBezTo>
                  <a:cubicBezTo>
                    <a:pt x="9133211" y="4867850"/>
                    <a:pt x="9158313" y="4809545"/>
                    <a:pt x="9181081" y="4748792"/>
                  </a:cubicBezTo>
                  <a:cubicBezTo>
                    <a:pt x="9203748" y="4688276"/>
                    <a:pt x="9223383" y="4625876"/>
                    <a:pt x="9240731" y="4561970"/>
                  </a:cubicBezTo>
                  <a:cubicBezTo>
                    <a:pt x="9249481" y="4530064"/>
                    <a:pt x="9257682" y="4497782"/>
                    <a:pt x="9265388" y="4465171"/>
                  </a:cubicBezTo>
                  <a:cubicBezTo>
                    <a:pt x="9269215" y="4448842"/>
                    <a:pt x="9272943" y="4432465"/>
                    <a:pt x="9276571" y="4416041"/>
                  </a:cubicBezTo>
                  <a:lnTo>
                    <a:pt x="9281841" y="4391477"/>
                  </a:lnTo>
                  <a:lnTo>
                    <a:pt x="9286513" y="4368936"/>
                  </a:lnTo>
                  <a:lnTo>
                    <a:pt x="9296754" y="4316136"/>
                  </a:lnTo>
                  <a:lnTo>
                    <a:pt x="9301029" y="4293172"/>
                  </a:lnTo>
                  <a:lnTo>
                    <a:pt x="9302818" y="4282679"/>
                  </a:lnTo>
                  <a:lnTo>
                    <a:pt x="9304658" y="4270914"/>
                  </a:lnTo>
                  <a:lnTo>
                    <a:pt x="9312810" y="4220043"/>
                  </a:lnTo>
                  <a:lnTo>
                    <a:pt x="9316887" y="4194584"/>
                  </a:lnTo>
                  <a:lnTo>
                    <a:pt x="9318923" y="4181878"/>
                  </a:lnTo>
                  <a:cubicBezTo>
                    <a:pt x="9319570" y="4177644"/>
                    <a:pt x="9319969" y="4173267"/>
                    <a:pt x="9320515" y="4168984"/>
                  </a:cubicBezTo>
                  <a:lnTo>
                    <a:pt x="9332445" y="4069079"/>
                  </a:lnTo>
                  <a:cubicBezTo>
                    <a:pt x="9333836" y="4056468"/>
                    <a:pt x="9334880" y="4040986"/>
                    <a:pt x="9336173" y="4022774"/>
                  </a:cubicBezTo>
                  <a:lnTo>
                    <a:pt x="9340199" y="3969269"/>
                  </a:lnTo>
                  <a:cubicBezTo>
                    <a:pt x="9345071" y="3903904"/>
                    <a:pt x="9347358" y="3837081"/>
                    <a:pt x="9347557" y="3770070"/>
                  </a:cubicBezTo>
                  <a:cubicBezTo>
                    <a:pt x="9347656" y="3736518"/>
                    <a:pt x="9347209" y="3702871"/>
                    <a:pt x="9346364" y="3669036"/>
                  </a:cubicBezTo>
                  <a:lnTo>
                    <a:pt x="9344921" y="3619341"/>
                  </a:lnTo>
                  <a:lnTo>
                    <a:pt x="9344524" y="3607624"/>
                  </a:lnTo>
                  <a:lnTo>
                    <a:pt x="9343728" y="3594872"/>
                  </a:lnTo>
                  <a:lnTo>
                    <a:pt x="9342188" y="3569366"/>
                  </a:lnTo>
                  <a:lnTo>
                    <a:pt x="9339056" y="3518354"/>
                  </a:lnTo>
                  <a:cubicBezTo>
                    <a:pt x="9337914" y="3501319"/>
                    <a:pt x="9335874" y="3484236"/>
                    <a:pt x="9334334" y="3467155"/>
                  </a:cubicBezTo>
                  <a:lnTo>
                    <a:pt x="9329363" y="3415908"/>
                  </a:lnTo>
                  <a:lnTo>
                    <a:pt x="9328319" y="3404755"/>
                  </a:lnTo>
                  <a:lnTo>
                    <a:pt x="9327177" y="3394214"/>
                  </a:lnTo>
                  <a:lnTo>
                    <a:pt x="9324293" y="3370872"/>
                  </a:lnTo>
                  <a:lnTo>
                    <a:pt x="9320763" y="3344427"/>
                  </a:lnTo>
                  <a:lnTo>
                    <a:pt x="9317184" y="3315343"/>
                  </a:lnTo>
                  <a:cubicBezTo>
                    <a:pt x="9315594" y="3300991"/>
                    <a:pt x="9313506" y="3286404"/>
                    <a:pt x="9311021" y="3270309"/>
                  </a:cubicBezTo>
                  <a:lnTo>
                    <a:pt x="9302719" y="3219815"/>
                  </a:lnTo>
                  <a:cubicBezTo>
                    <a:pt x="9299936" y="3203157"/>
                    <a:pt x="9297003" y="3186498"/>
                    <a:pt x="9293970" y="3169887"/>
                  </a:cubicBezTo>
                  <a:cubicBezTo>
                    <a:pt x="9281891" y="3103393"/>
                    <a:pt x="9267674" y="3037182"/>
                    <a:pt x="9252065" y="2971205"/>
                  </a:cubicBezTo>
                  <a:cubicBezTo>
                    <a:pt x="9244261" y="2938265"/>
                    <a:pt x="9235959" y="2905371"/>
                    <a:pt x="9227211" y="2872571"/>
                  </a:cubicBezTo>
                  <a:lnTo>
                    <a:pt x="9220699" y="2848524"/>
                  </a:lnTo>
                  <a:lnTo>
                    <a:pt x="9213740" y="2824289"/>
                  </a:lnTo>
                  <a:cubicBezTo>
                    <a:pt x="9209216" y="2808147"/>
                    <a:pt x="9204345" y="2791866"/>
                    <a:pt x="9199374" y="2775536"/>
                  </a:cubicBezTo>
                  <a:cubicBezTo>
                    <a:pt x="9159855" y="2645184"/>
                    <a:pt x="9114272" y="2516197"/>
                    <a:pt x="9061829" y="2389515"/>
                  </a:cubicBezTo>
                  <a:cubicBezTo>
                    <a:pt x="9035582" y="2326175"/>
                    <a:pt x="9008043" y="2263258"/>
                    <a:pt x="8978865" y="2200953"/>
                  </a:cubicBezTo>
                  <a:lnTo>
                    <a:pt x="8956694" y="2154317"/>
                  </a:lnTo>
                  <a:lnTo>
                    <a:pt x="8934176" y="2108012"/>
                  </a:lnTo>
                  <a:cubicBezTo>
                    <a:pt x="8918915" y="2077189"/>
                    <a:pt x="8903157" y="2046130"/>
                    <a:pt x="8887151" y="2015448"/>
                  </a:cubicBezTo>
                  <a:cubicBezTo>
                    <a:pt x="8854988" y="1953989"/>
                    <a:pt x="8822082" y="1892908"/>
                    <a:pt x="8787533" y="1832625"/>
                  </a:cubicBezTo>
                  <a:lnTo>
                    <a:pt x="8761485" y="1787496"/>
                  </a:lnTo>
                  <a:lnTo>
                    <a:pt x="8734791" y="1741991"/>
                  </a:lnTo>
                  <a:cubicBezTo>
                    <a:pt x="8717047" y="1711921"/>
                    <a:pt x="8699200" y="1682461"/>
                    <a:pt x="8680808" y="1652910"/>
                  </a:cubicBezTo>
                  <a:cubicBezTo>
                    <a:pt x="8644322" y="1593756"/>
                    <a:pt x="8606194" y="1535216"/>
                    <a:pt x="8567024" y="1477004"/>
                  </a:cubicBezTo>
                  <a:lnTo>
                    <a:pt x="8537446" y="1433428"/>
                  </a:lnTo>
                  <a:lnTo>
                    <a:pt x="8507423" y="1389994"/>
                  </a:lnTo>
                  <a:cubicBezTo>
                    <a:pt x="8487390" y="1361382"/>
                    <a:pt x="8467158" y="1332817"/>
                    <a:pt x="8446529" y="1304393"/>
                  </a:cubicBezTo>
                  <a:cubicBezTo>
                    <a:pt x="8405271" y="1247595"/>
                    <a:pt x="8362718" y="1191218"/>
                    <a:pt x="8319224" y="1135124"/>
                  </a:cubicBezTo>
                  <a:lnTo>
                    <a:pt x="8286366" y="1093148"/>
                  </a:lnTo>
                  <a:lnTo>
                    <a:pt x="8270161" y="1072538"/>
                  </a:lnTo>
                  <a:lnTo>
                    <a:pt x="8253856" y="1052254"/>
                  </a:lnTo>
                  <a:cubicBezTo>
                    <a:pt x="8231636" y="1024773"/>
                    <a:pt x="8209117" y="997479"/>
                    <a:pt x="8186352" y="970373"/>
                  </a:cubicBezTo>
                  <a:cubicBezTo>
                    <a:pt x="8140917" y="916020"/>
                    <a:pt x="8094240" y="862515"/>
                    <a:pt x="8046768" y="809527"/>
                  </a:cubicBezTo>
                  <a:lnTo>
                    <a:pt x="8010927" y="769951"/>
                  </a:lnTo>
                  <a:lnTo>
                    <a:pt x="7974788" y="730751"/>
                  </a:lnTo>
                  <a:cubicBezTo>
                    <a:pt x="7950382" y="704587"/>
                    <a:pt x="7925824" y="678563"/>
                    <a:pt x="7901070" y="652823"/>
                  </a:cubicBezTo>
                  <a:cubicBezTo>
                    <a:pt x="7851510" y="601387"/>
                    <a:pt x="7801404" y="550612"/>
                    <a:pt x="7750054" y="501106"/>
                  </a:cubicBezTo>
                  <a:cubicBezTo>
                    <a:pt x="7698902" y="451742"/>
                    <a:pt x="7645913" y="403036"/>
                    <a:pt x="7592277" y="355319"/>
                  </a:cubicBezTo>
                  <a:cubicBezTo>
                    <a:pt x="7484856" y="259884"/>
                    <a:pt x="7373308" y="168402"/>
                    <a:pt x="7257734" y="81062"/>
                  </a:cubicBezTo>
                  <a:close/>
                  <a:moveTo>
                    <a:pt x="1892109" y="0"/>
                  </a:moveTo>
                  <a:lnTo>
                    <a:pt x="2298402" y="0"/>
                  </a:lnTo>
                  <a:lnTo>
                    <a:pt x="2135542" y="121879"/>
                  </a:lnTo>
                  <a:cubicBezTo>
                    <a:pt x="2078998" y="166378"/>
                    <a:pt x="2023659" y="212143"/>
                    <a:pt x="1969576" y="259084"/>
                  </a:cubicBezTo>
                  <a:cubicBezTo>
                    <a:pt x="1861309" y="352918"/>
                    <a:pt x="1758064" y="451412"/>
                    <a:pt x="1659938" y="553953"/>
                  </a:cubicBezTo>
                  <a:cubicBezTo>
                    <a:pt x="1266987" y="964444"/>
                    <a:pt x="953820" y="1435593"/>
                    <a:pt x="729383" y="1940578"/>
                  </a:cubicBezTo>
                  <a:cubicBezTo>
                    <a:pt x="673260" y="2066459"/>
                    <a:pt x="622855" y="2195070"/>
                    <a:pt x="578465" y="2324905"/>
                  </a:cubicBezTo>
                  <a:cubicBezTo>
                    <a:pt x="534125" y="2454785"/>
                    <a:pt x="496147" y="2586314"/>
                    <a:pt x="465080" y="2718973"/>
                  </a:cubicBezTo>
                  <a:cubicBezTo>
                    <a:pt x="449769" y="2785089"/>
                    <a:pt x="435850" y="2852289"/>
                    <a:pt x="423820" y="2919535"/>
                  </a:cubicBezTo>
                  <a:cubicBezTo>
                    <a:pt x="411840" y="2986829"/>
                    <a:pt x="401054" y="3054358"/>
                    <a:pt x="392355" y="3122169"/>
                  </a:cubicBezTo>
                  <a:cubicBezTo>
                    <a:pt x="374509" y="3257744"/>
                    <a:pt x="363424" y="3393978"/>
                    <a:pt x="358801" y="3531013"/>
                  </a:cubicBezTo>
                  <a:cubicBezTo>
                    <a:pt x="349009" y="3804941"/>
                    <a:pt x="366357" y="4079668"/>
                    <a:pt x="410350" y="4352324"/>
                  </a:cubicBezTo>
                  <a:cubicBezTo>
                    <a:pt x="421286" y="4420230"/>
                    <a:pt x="434209" y="4487758"/>
                    <a:pt x="449022" y="4555147"/>
                  </a:cubicBezTo>
                  <a:cubicBezTo>
                    <a:pt x="463737" y="4622534"/>
                    <a:pt x="480389" y="4689686"/>
                    <a:pt x="498882" y="4756463"/>
                  </a:cubicBezTo>
                  <a:cubicBezTo>
                    <a:pt x="517373" y="4823239"/>
                    <a:pt x="537704" y="4889733"/>
                    <a:pt x="559775" y="4955755"/>
                  </a:cubicBezTo>
                  <a:cubicBezTo>
                    <a:pt x="581946" y="5021873"/>
                    <a:pt x="605358" y="5087473"/>
                    <a:pt x="631406" y="5152084"/>
                  </a:cubicBezTo>
                  <a:cubicBezTo>
                    <a:pt x="734055" y="5411706"/>
                    <a:pt x="865188" y="5662668"/>
                    <a:pt x="1023461" y="5898055"/>
                  </a:cubicBezTo>
                  <a:cubicBezTo>
                    <a:pt x="1181487" y="6133676"/>
                    <a:pt x="1367051" y="6353345"/>
                    <a:pt x="1575880" y="6551744"/>
                  </a:cubicBezTo>
                  <a:cubicBezTo>
                    <a:pt x="1680269" y="6651014"/>
                    <a:pt x="1790338" y="6745037"/>
                    <a:pt x="1905228" y="6833566"/>
                  </a:cubicBezTo>
                  <a:lnTo>
                    <a:pt x="1938629" y="6858000"/>
                  </a:lnTo>
                  <a:lnTo>
                    <a:pt x="1368607" y="6858000"/>
                  </a:lnTo>
                  <a:lnTo>
                    <a:pt x="1115251" y="6594103"/>
                  </a:lnTo>
                  <a:cubicBezTo>
                    <a:pt x="418530" y="5794890"/>
                    <a:pt x="0" y="4770280"/>
                    <a:pt x="0" y="3653129"/>
                  </a:cubicBezTo>
                  <a:cubicBezTo>
                    <a:pt x="0" y="2216793"/>
                    <a:pt x="691856" y="933432"/>
                    <a:pt x="1777294" y="85415"/>
                  </a:cubicBezTo>
                  <a:close/>
                </a:path>
              </a:pathLst>
            </a:custGeom>
            <a:solidFill>
              <a:schemeClr val="bg1">
                <a:alpha val="5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F0C96D1-A8B7-4C8E-9997-D823FD1591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985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DA46556D-445B-4CD0-87A0-02A30BD1B1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8320" y="3985"/>
              <a:ext cx="9767847" cy="6858000"/>
            </a:xfrm>
            <a:custGeom>
              <a:avLst/>
              <a:gdLst>
                <a:gd name="connsiteX0" fmla="*/ 7151367 w 9767847"/>
                <a:gd name="connsiteY0" fmla="*/ 0 h 6858000"/>
                <a:gd name="connsiteX1" fmla="*/ 7881247 w 9767847"/>
                <a:gd name="connsiteY1" fmla="*/ 0 h 6858000"/>
                <a:gd name="connsiteX2" fmla="*/ 7990553 w 9767847"/>
                <a:gd name="connsiteY2" fmla="*/ 81317 h 6858000"/>
                <a:gd name="connsiteX3" fmla="*/ 9767847 w 9767847"/>
                <a:gd name="connsiteY3" fmla="*/ 3649031 h 6858000"/>
                <a:gd name="connsiteX4" fmla="*/ 8652597 w 9767847"/>
                <a:gd name="connsiteY4" fmla="*/ 6590005 h 6858000"/>
                <a:gd name="connsiteX5" fmla="*/ 8395306 w 9767847"/>
                <a:gd name="connsiteY5" fmla="*/ 6858000 h 6858000"/>
                <a:gd name="connsiteX6" fmla="*/ 6762603 w 9767847"/>
                <a:gd name="connsiteY6" fmla="*/ 6858000 h 6858000"/>
                <a:gd name="connsiteX7" fmla="*/ 6765962 w 9767847"/>
                <a:gd name="connsiteY7" fmla="*/ 6854844 h 6858000"/>
                <a:gd name="connsiteX8" fmla="*/ 6804586 w 9767847"/>
                <a:gd name="connsiteY8" fmla="*/ 6817103 h 6858000"/>
                <a:gd name="connsiteX9" fmla="*/ 6881735 w 9767847"/>
                <a:gd name="connsiteY9" fmla="*/ 6741197 h 6858000"/>
                <a:gd name="connsiteX10" fmla="*/ 6958883 w 9767847"/>
                <a:gd name="connsiteY10" fmla="*/ 6664822 h 6858000"/>
                <a:gd name="connsiteX11" fmla="*/ 7267925 w 9767847"/>
                <a:gd name="connsiteY11" fmla="*/ 6355694 h 6858000"/>
                <a:gd name="connsiteX12" fmla="*/ 7424360 w 9767847"/>
                <a:gd name="connsiteY12" fmla="*/ 6200685 h 6858000"/>
                <a:gd name="connsiteX13" fmla="*/ 7504938 w 9767847"/>
                <a:gd name="connsiteY13" fmla="*/ 6122708 h 6858000"/>
                <a:gd name="connsiteX14" fmla="*/ 7546396 w 9767847"/>
                <a:gd name="connsiteY14" fmla="*/ 6083697 h 6858000"/>
                <a:gd name="connsiteX15" fmla="*/ 7588002 w 9767847"/>
                <a:gd name="connsiteY15" fmla="*/ 6045532 h 6858000"/>
                <a:gd name="connsiteX16" fmla="*/ 7631000 w 9767847"/>
                <a:gd name="connsiteY16" fmla="*/ 6006709 h 6858000"/>
                <a:gd name="connsiteX17" fmla="*/ 7675440 w 9767847"/>
                <a:gd name="connsiteY17" fmla="*/ 5968309 h 6858000"/>
                <a:gd name="connsiteX18" fmla="*/ 7720626 w 9767847"/>
                <a:gd name="connsiteY18" fmla="*/ 5930851 h 6858000"/>
                <a:gd name="connsiteX19" fmla="*/ 7766458 w 9767847"/>
                <a:gd name="connsiteY19" fmla="*/ 5894334 h 6858000"/>
                <a:gd name="connsiteX20" fmla="*/ 7955254 w 9767847"/>
                <a:gd name="connsiteY20" fmla="*/ 5756828 h 6858000"/>
                <a:gd name="connsiteX21" fmla="*/ 8352678 w 9767847"/>
                <a:gd name="connsiteY21" fmla="*/ 5517630 h 6858000"/>
                <a:gd name="connsiteX22" fmla="*/ 8451350 w 9767847"/>
                <a:gd name="connsiteY22" fmla="*/ 5465254 h 6858000"/>
                <a:gd name="connsiteX23" fmla="*/ 8548532 w 9767847"/>
                <a:gd name="connsiteY23" fmla="*/ 5413395 h 6858000"/>
                <a:gd name="connsiteX24" fmla="*/ 8729473 w 9767847"/>
                <a:gd name="connsiteY24" fmla="*/ 5309961 h 6858000"/>
                <a:gd name="connsiteX25" fmla="*/ 8770781 w 9767847"/>
                <a:gd name="connsiteY25" fmla="*/ 5283232 h 6858000"/>
                <a:gd name="connsiteX26" fmla="*/ 8790964 w 9767847"/>
                <a:gd name="connsiteY26" fmla="*/ 5269492 h 6858000"/>
                <a:gd name="connsiteX27" fmla="*/ 8810499 w 9767847"/>
                <a:gd name="connsiteY27" fmla="*/ 5255703 h 6858000"/>
                <a:gd name="connsiteX28" fmla="*/ 8883571 w 9767847"/>
                <a:gd name="connsiteY28" fmla="*/ 5198479 h 6858000"/>
                <a:gd name="connsiteX29" fmla="*/ 9006651 w 9767847"/>
                <a:gd name="connsiteY29" fmla="*/ 5070527 h 6858000"/>
                <a:gd name="connsiteX30" fmla="*/ 9033494 w 9767847"/>
                <a:gd name="connsiteY30" fmla="*/ 5034105 h 6858000"/>
                <a:gd name="connsiteX31" fmla="*/ 9040305 w 9767847"/>
                <a:gd name="connsiteY31" fmla="*/ 5024551 h 6858000"/>
                <a:gd name="connsiteX32" fmla="*/ 9046568 w 9767847"/>
                <a:gd name="connsiteY32" fmla="*/ 5015281 h 6858000"/>
                <a:gd name="connsiteX33" fmla="*/ 9058846 w 9767847"/>
                <a:gd name="connsiteY33" fmla="*/ 4996645 h 6858000"/>
                <a:gd name="connsiteX34" fmla="*/ 9104529 w 9767847"/>
                <a:gd name="connsiteY34" fmla="*/ 4918105 h 6858000"/>
                <a:gd name="connsiteX35" fmla="*/ 9181081 w 9767847"/>
                <a:gd name="connsiteY35" fmla="*/ 4744694 h 6858000"/>
                <a:gd name="connsiteX36" fmla="*/ 9240731 w 9767847"/>
                <a:gd name="connsiteY36" fmla="*/ 4557872 h 6858000"/>
                <a:gd name="connsiteX37" fmla="*/ 9265388 w 9767847"/>
                <a:gd name="connsiteY37" fmla="*/ 4461073 h 6858000"/>
                <a:gd name="connsiteX38" fmla="*/ 9276571 w 9767847"/>
                <a:gd name="connsiteY38" fmla="*/ 4411943 h 6858000"/>
                <a:gd name="connsiteX39" fmla="*/ 9281841 w 9767847"/>
                <a:gd name="connsiteY39" fmla="*/ 4387379 h 6858000"/>
                <a:gd name="connsiteX40" fmla="*/ 9286513 w 9767847"/>
                <a:gd name="connsiteY40" fmla="*/ 4364838 h 6858000"/>
                <a:gd name="connsiteX41" fmla="*/ 9296754 w 9767847"/>
                <a:gd name="connsiteY41" fmla="*/ 4312038 h 6858000"/>
                <a:gd name="connsiteX42" fmla="*/ 9301029 w 9767847"/>
                <a:gd name="connsiteY42" fmla="*/ 4289074 h 6858000"/>
                <a:gd name="connsiteX43" fmla="*/ 9302818 w 9767847"/>
                <a:gd name="connsiteY43" fmla="*/ 4278581 h 6858000"/>
                <a:gd name="connsiteX44" fmla="*/ 9304658 w 9767847"/>
                <a:gd name="connsiteY44" fmla="*/ 4266816 h 6858000"/>
                <a:gd name="connsiteX45" fmla="*/ 9312810 w 9767847"/>
                <a:gd name="connsiteY45" fmla="*/ 4215945 h 6858000"/>
                <a:gd name="connsiteX46" fmla="*/ 9316887 w 9767847"/>
                <a:gd name="connsiteY46" fmla="*/ 4190486 h 6858000"/>
                <a:gd name="connsiteX47" fmla="*/ 9318923 w 9767847"/>
                <a:gd name="connsiteY47" fmla="*/ 4177780 h 6858000"/>
                <a:gd name="connsiteX48" fmla="*/ 9320515 w 9767847"/>
                <a:gd name="connsiteY48" fmla="*/ 4164886 h 6858000"/>
                <a:gd name="connsiteX49" fmla="*/ 9332445 w 9767847"/>
                <a:gd name="connsiteY49" fmla="*/ 4064981 h 6858000"/>
                <a:gd name="connsiteX50" fmla="*/ 9336173 w 9767847"/>
                <a:gd name="connsiteY50" fmla="*/ 4018676 h 6858000"/>
                <a:gd name="connsiteX51" fmla="*/ 9340199 w 9767847"/>
                <a:gd name="connsiteY51" fmla="*/ 3965171 h 6858000"/>
                <a:gd name="connsiteX52" fmla="*/ 9347557 w 9767847"/>
                <a:gd name="connsiteY52" fmla="*/ 3765972 h 6858000"/>
                <a:gd name="connsiteX53" fmla="*/ 9346364 w 9767847"/>
                <a:gd name="connsiteY53" fmla="*/ 3664938 h 6858000"/>
                <a:gd name="connsiteX54" fmla="*/ 9344921 w 9767847"/>
                <a:gd name="connsiteY54" fmla="*/ 3615243 h 6858000"/>
                <a:gd name="connsiteX55" fmla="*/ 9344524 w 9767847"/>
                <a:gd name="connsiteY55" fmla="*/ 3603526 h 6858000"/>
                <a:gd name="connsiteX56" fmla="*/ 9343728 w 9767847"/>
                <a:gd name="connsiteY56" fmla="*/ 3590774 h 6858000"/>
                <a:gd name="connsiteX57" fmla="*/ 9342188 w 9767847"/>
                <a:gd name="connsiteY57" fmla="*/ 3565268 h 6858000"/>
                <a:gd name="connsiteX58" fmla="*/ 9339056 w 9767847"/>
                <a:gd name="connsiteY58" fmla="*/ 3514256 h 6858000"/>
                <a:gd name="connsiteX59" fmla="*/ 9334334 w 9767847"/>
                <a:gd name="connsiteY59" fmla="*/ 3463057 h 6858000"/>
                <a:gd name="connsiteX60" fmla="*/ 9329363 w 9767847"/>
                <a:gd name="connsiteY60" fmla="*/ 3411810 h 6858000"/>
                <a:gd name="connsiteX61" fmla="*/ 9328319 w 9767847"/>
                <a:gd name="connsiteY61" fmla="*/ 3400657 h 6858000"/>
                <a:gd name="connsiteX62" fmla="*/ 9327177 w 9767847"/>
                <a:gd name="connsiteY62" fmla="*/ 3390116 h 6858000"/>
                <a:gd name="connsiteX63" fmla="*/ 9324293 w 9767847"/>
                <a:gd name="connsiteY63" fmla="*/ 3366774 h 6858000"/>
                <a:gd name="connsiteX64" fmla="*/ 9320763 w 9767847"/>
                <a:gd name="connsiteY64" fmla="*/ 3340329 h 6858000"/>
                <a:gd name="connsiteX65" fmla="*/ 9317184 w 9767847"/>
                <a:gd name="connsiteY65" fmla="*/ 3311245 h 6858000"/>
                <a:gd name="connsiteX66" fmla="*/ 9311021 w 9767847"/>
                <a:gd name="connsiteY66" fmla="*/ 3266211 h 6858000"/>
                <a:gd name="connsiteX67" fmla="*/ 9302719 w 9767847"/>
                <a:gd name="connsiteY67" fmla="*/ 3215717 h 6858000"/>
                <a:gd name="connsiteX68" fmla="*/ 9293970 w 9767847"/>
                <a:gd name="connsiteY68" fmla="*/ 3165789 h 6858000"/>
                <a:gd name="connsiteX69" fmla="*/ 9252065 w 9767847"/>
                <a:gd name="connsiteY69" fmla="*/ 2967107 h 6858000"/>
                <a:gd name="connsiteX70" fmla="*/ 9227211 w 9767847"/>
                <a:gd name="connsiteY70" fmla="*/ 2868473 h 6858000"/>
                <a:gd name="connsiteX71" fmla="*/ 9220699 w 9767847"/>
                <a:gd name="connsiteY71" fmla="*/ 2844426 h 6858000"/>
                <a:gd name="connsiteX72" fmla="*/ 9213740 w 9767847"/>
                <a:gd name="connsiteY72" fmla="*/ 2820191 h 6858000"/>
                <a:gd name="connsiteX73" fmla="*/ 9199374 w 9767847"/>
                <a:gd name="connsiteY73" fmla="*/ 2771438 h 6858000"/>
                <a:gd name="connsiteX74" fmla="*/ 9061829 w 9767847"/>
                <a:gd name="connsiteY74" fmla="*/ 2385418 h 6858000"/>
                <a:gd name="connsiteX75" fmla="*/ 8978865 w 9767847"/>
                <a:gd name="connsiteY75" fmla="*/ 2196855 h 6858000"/>
                <a:gd name="connsiteX76" fmla="*/ 8956694 w 9767847"/>
                <a:gd name="connsiteY76" fmla="*/ 2150219 h 6858000"/>
                <a:gd name="connsiteX77" fmla="*/ 8934176 w 9767847"/>
                <a:gd name="connsiteY77" fmla="*/ 2103914 h 6858000"/>
                <a:gd name="connsiteX78" fmla="*/ 8887151 w 9767847"/>
                <a:gd name="connsiteY78" fmla="*/ 2011350 h 6858000"/>
                <a:gd name="connsiteX79" fmla="*/ 8787533 w 9767847"/>
                <a:gd name="connsiteY79" fmla="*/ 1828527 h 6858000"/>
                <a:gd name="connsiteX80" fmla="*/ 8761485 w 9767847"/>
                <a:gd name="connsiteY80" fmla="*/ 1783398 h 6858000"/>
                <a:gd name="connsiteX81" fmla="*/ 8734791 w 9767847"/>
                <a:gd name="connsiteY81" fmla="*/ 1737893 h 6858000"/>
                <a:gd name="connsiteX82" fmla="*/ 8680808 w 9767847"/>
                <a:gd name="connsiteY82" fmla="*/ 1648812 h 6858000"/>
                <a:gd name="connsiteX83" fmla="*/ 8567024 w 9767847"/>
                <a:gd name="connsiteY83" fmla="*/ 1472906 h 6858000"/>
                <a:gd name="connsiteX84" fmla="*/ 8537446 w 9767847"/>
                <a:gd name="connsiteY84" fmla="*/ 1429330 h 6858000"/>
                <a:gd name="connsiteX85" fmla="*/ 8507423 w 9767847"/>
                <a:gd name="connsiteY85" fmla="*/ 1385896 h 6858000"/>
                <a:gd name="connsiteX86" fmla="*/ 8446529 w 9767847"/>
                <a:gd name="connsiteY86" fmla="*/ 1300295 h 6858000"/>
                <a:gd name="connsiteX87" fmla="*/ 8319224 w 9767847"/>
                <a:gd name="connsiteY87" fmla="*/ 1131026 h 6858000"/>
                <a:gd name="connsiteX88" fmla="*/ 8286366 w 9767847"/>
                <a:gd name="connsiteY88" fmla="*/ 1089050 h 6858000"/>
                <a:gd name="connsiteX89" fmla="*/ 8270161 w 9767847"/>
                <a:gd name="connsiteY89" fmla="*/ 1068439 h 6858000"/>
                <a:gd name="connsiteX90" fmla="*/ 8253856 w 9767847"/>
                <a:gd name="connsiteY90" fmla="*/ 1048156 h 6858000"/>
                <a:gd name="connsiteX91" fmla="*/ 8186352 w 9767847"/>
                <a:gd name="connsiteY91" fmla="*/ 966275 h 6858000"/>
                <a:gd name="connsiteX92" fmla="*/ 8046768 w 9767847"/>
                <a:gd name="connsiteY92" fmla="*/ 805429 h 6858000"/>
                <a:gd name="connsiteX93" fmla="*/ 8010927 w 9767847"/>
                <a:gd name="connsiteY93" fmla="*/ 765853 h 6858000"/>
                <a:gd name="connsiteX94" fmla="*/ 7974788 w 9767847"/>
                <a:gd name="connsiteY94" fmla="*/ 726653 h 6858000"/>
                <a:gd name="connsiteX95" fmla="*/ 7901070 w 9767847"/>
                <a:gd name="connsiteY95" fmla="*/ 648724 h 6858000"/>
                <a:gd name="connsiteX96" fmla="*/ 7750054 w 9767847"/>
                <a:gd name="connsiteY96" fmla="*/ 497008 h 6858000"/>
                <a:gd name="connsiteX97" fmla="*/ 7592277 w 9767847"/>
                <a:gd name="connsiteY97" fmla="*/ 351221 h 6858000"/>
                <a:gd name="connsiteX98" fmla="*/ 7257734 w 9767847"/>
                <a:gd name="connsiteY98" fmla="*/ 76964 h 6858000"/>
                <a:gd name="connsiteX99" fmla="*/ 1886601 w 9767847"/>
                <a:gd name="connsiteY99" fmla="*/ 0 h 6858000"/>
                <a:gd name="connsiteX100" fmla="*/ 2292926 w 9767847"/>
                <a:gd name="connsiteY100" fmla="*/ 0 h 6858000"/>
                <a:gd name="connsiteX101" fmla="*/ 2135542 w 9767847"/>
                <a:gd name="connsiteY101" fmla="*/ 117781 h 6858000"/>
                <a:gd name="connsiteX102" fmla="*/ 1969576 w 9767847"/>
                <a:gd name="connsiteY102" fmla="*/ 254986 h 6858000"/>
                <a:gd name="connsiteX103" fmla="*/ 1659938 w 9767847"/>
                <a:gd name="connsiteY103" fmla="*/ 549855 h 6858000"/>
                <a:gd name="connsiteX104" fmla="*/ 729383 w 9767847"/>
                <a:gd name="connsiteY104" fmla="*/ 1936480 h 6858000"/>
                <a:gd name="connsiteX105" fmla="*/ 578465 w 9767847"/>
                <a:gd name="connsiteY105" fmla="*/ 2320807 h 6858000"/>
                <a:gd name="connsiteX106" fmla="*/ 465080 w 9767847"/>
                <a:gd name="connsiteY106" fmla="*/ 2714875 h 6858000"/>
                <a:gd name="connsiteX107" fmla="*/ 423820 w 9767847"/>
                <a:gd name="connsiteY107" fmla="*/ 2915436 h 6858000"/>
                <a:gd name="connsiteX108" fmla="*/ 392355 w 9767847"/>
                <a:gd name="connsiteY108" fmla="*/ 3118071 h 6858000"/>
                <a:gd name="connsiteX109" fmla="*/ 358801 w 9767847"/>
                <a:gd name="connsiteY109" fmla="*/ 3526915 h 6858000"/>
                <a:gd name="connsiteX110" fmla="*/ 410350 w 9767847"/>
                <a:gd name="connsiteY110" fmla="*/ 4348226 h 6858000"/>
                <a:gd name="connsiteX111" fmla="*/ 449022 w 9767847"/>
                <a:gd name="connsiteY111" fmla="*/ 4551049 h 6858000"/>
                <a:gd name="connsiteX112" fmla="*/ 498882 w 9767847"/>
                <a:gd name="connsiteY112" fmla="*/ 4752365 h 6858000"/>
                <a:gd name="connsiteX113" fmla="*/ 559775 w 9767847"/>
                <a:gd name="connsiteY113" fmla="*/ 4951657 h 6858000"/>
                <a:gd name="connsiteX114" fmla="*/ 631406 w 9767847"/>
                <a:gd name="connsiteY114" fmla="*/ 5147986 h 6858000"/>
                <a:gd name="connsiteX115" fmla="*/ 1023461 w 9767847"/>
                <a:gd name="connsiteY115" fmla="*/ 5893957 h 6858000"/>
                <a:gd name="connsiteX116" fmla="*/ 1575880 w 9767847"/>
                <a:gd name="connsiteY116" fmla="*/ 6547646 h 6858000"/>
                <a:gd name="connsiteX117" fmla="*/ 1905228 w 9767847"/>
                <a:gd name="connsiteY117" fmla="*/ 6829468 h 6858000"/>
                <a:gd name="connsiteX118" fmla="*/ 1944230 w 9767847"/>
                <a:gd name="connsiteY118" fmla="*/ 6858000 h 6858000"/>
                <a:gd name="connsiteX119" fmla="*/ 1372541 w 9767847"/>
                <a:gd name="connsiteY119" fmla="*/ 6858000 h 6858000"/>
                <a:gd name="connsiteX120" fmla="*/ 1115251 w 9767847"/>
                <a:gd name="connsiteY120" fmla="*/ 6590005 h 6858000"/>
                <a:gd name="connsiteX121" fmla="*/ 0 w 9767847"/>
                <a:gd name="connsiteY121" fmla="*/ 3649031 h 6858000"/>
                <a:gd name="connsiteX122" fmla="*/ 1777294 w 9767847"/>
                <a:gd name="connsiteY122" fmla="*/ 8131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9767847" h="6858000">
                  <a:moveTo>
                    <a:pt x="7151367" y="0"/>
                  </a:moveTo>
                  <a:lnTo>
                    <a:pt x="7881247" y="0"/>
                  </a:lnTo>
                  <a:lnTo>
                    <a:pt x="7990553" y="81317"/>
                  </a:lnTo>
                  <a:cubicBezTo>
                    <a:pt x="9075991" y="929334"/>
                    <a:pt x="9767847" y="2212695"/>
                    <a:pt x="9767847" y="3649031"/>
                  </a:cubicBezTo>
                  <a:cubicBezTo>
                    <a:pt x="9767847" y="4766182"/>
                    <a:pt x="9349317" y="5790792"/>
                    <a:pt x="8652597" y="6590005"/>
                  </a:cubicBezTo>
                  <a:lnTo>
                    <a:pt x="8395306" y="6858000"/>
                  </a:lnTo>
                  <a:lnTo>
                    <a:pt x="6762603" y="6858000"/>
                  </a:lnTo>
                  <a:lnTo>
                    <a:pt x="6765962" y="6854844"/>
                  </a:lnTo>
                  <a:cubicBezTo>
                    <a:pt x="6779036" y="6842703"/>
                    <a:pt x="6791663" y="6829621"/>
                    <a:pt x="6804586" y="6817103"/>
                  </a:cubicBezTo>
                  <a:lnTo>
                    <a:pt x="6881735" y="6741197"/>
                  </a:lnTo>
                  <a:cubicBezTo>
                    <a:pt x="6907435" y="6715881"/>
                    <a:pt x="6933134" y="6690798"/>
                    <a:pt x="6958883" y="6664822"/>
                  </a:cubicBezTo>
                  <a:lnTo>
                    <a:pt x="7267925" y="6355694"/>
                  </a:lnTo>
                  <a:lnTo>
                    <a:pt x="7424360" y="6200685"/>
                  </a:lnTo>
                  <a:cubicBezTo>
                    <a:pt x="7450754" y="6174802"/>
                    <a:pt x="7477598" y="6148731"/>
                    <a:pt x="7504938" y="6122708"/>
                  </a:cubicBezTo>
                  <a:lnTo>
                    <a:pt x="7546396" y="6083697"/>
                  </a:lnTo>
                  <a:cubicBezTo>
                    <a:pt x="7560264" y="6070803"/>
                    <a:pt x="7574780" y="6057532"/>
                    <a:pt x="7588002" y="6045532"/>
                  </a:cubicBezTo>
                  <a:lnTo>
                    <a:pt x="7631000" y="6006709"/>
                  </a:lnTo>
                  <a:lnTo>
                    <a:pt x="7675440" y="5968309"/>
                  </a:lnTo>
                  <a:cubicBezTo>
                    <a:pt x="7690404" y="5955698"/>
                    <a:pt x="7705564" y="5943321"/>
                    <a:pt x="7720626" y="5930851"/>
                  </a:cubicBezTo>
                  <a:cubicBezTo>
                    <a:pt x="7735738" y="5918427"/>
                    <a:pt x="7751197" y="5906521"/>
                    <a:pt x="7766458" y="5894334"/>
                  </a:cubicBezTo>
                  <a:cubicBezTo>
                    <a:pt x="7827949" y="5846192"/>
                    <a:pt x="7890979" y="5800499"/>
                    <a:pt x="7955254" y="5756828"/>
                  </a:cubicBezTo>
                  <a:cubicBezTo>
                    <a:pt x="8083800" y="5669534"/>
                    <a:pt x="8216872" y="5590336"/>
                    <a:pt x="8352678" y="5517630"/>
                  </a:cubicBezTo>
                  <a:lnTo>
                    <a:pt x="8451350" y="5465254"/>
                  </a:lnTo>
                  <a:lnTo>
                    <a:pt x="8548532" y="5413395"/>
                  </a:lnTo>
                  <a:cubicBezTo>
                    <a:pt x="8612110" y="5379090"/>
                    <a:pt x="8673251" y="5345208"/>
                    <a:pt x="8729473" y="5309961"/>
                  </a:cubicBezTo>
                  <a:cubicBezTo>
                    <a:pt x="8743591" y="5301115"/>
                    <a:pt x="8757161" y="5292361"/>
                    <a:pt x="8770781" y="5283232"/>
                  </a:cubicBezTo>
                  <a:cubicBezTo>
                    <a:pt x="8777591" y="5278667"/>
                    <a:pt x="8784451" y="5274103"/>
                    <a:pt x="8790964" y="5269492"/>
                  </a:cubicBezTo>
                  <a:cubicBezTo>
                    <a:pt x="8797574" y="5264879"/>
                    <a:pt x="8804235" y="5260314"/>
                    <a:pt x="8810499" y="5255703"/>
                  </a:cubicBezTo>
                  <a:cubicBezTo>
                    <a:pt x="8835999" y="5237303"/>
                    <a:pt x="8860407" y="5218291"/>
                    <a:pt x="8883571" y="5198479"/>
                  </a:cubicBezTo>
                  <a:cubicBezTo>
                    <a:pt x="8929900" y="5158856"/>
                    <a:pt x="8971258" y="5116315"/>
                    <a:pt x="9006651" y="5070527"/>
                  </a:cubicBezTo>
                  <a:cubicBezTo>
                    <a:pt x="9015351" y="5059328"/>
                    <a:pt x="9024398" y="5046857"/>
                    <a:pt x="9033494" y="5034105"/>
                  </a:cubicBezTo>
                  <a:lnTo>
                    <a:pt x="9040305" y="5024551"/>
                  </a:lnTo>
                  <a:lnTo>
                    <a:pt x="9046568" y="5015281"/>
                  </a:lnTo>
                  <a:cubicBezTo>
                    <a:pt x="9050743" y="5009163"/>
                    <a:pt x="9054819" y="5002952"/>
                    <a:pt x="9058846" y="4996645"/>
                  </a:cubicBezTo>
                  <a:cubicBezTo>
                    <a:pt x="9075002" y="4971517"/>
                    <a:pt x="9090212" y="4945305"/>
                    <a:pt x="9104529" y="4918105"/>
                  </a:cubicBezTo>
                  <a:cubicBezTo>
                    <a:pt x="9133211" y="4863752"/>
                    <a:pt x="9158313" y="4805447"/>
                    <a:pt x="9181081" y="4744694"/>
                  </a:cubicBezTo>
                  <a:cubicBezTo>
                    <a:pt x="9203748" y="4684178"/>
                    <a:pt x="9223383" y="4621778"/>
                    <a:pt x="9240731" y="4557872"/>
                  </a:cubicBezTo>
                  <a:cubicBezTo>
                    <a:pt x="9249481" y="4525966"/>
                    <a:pt x="9257682" y="4493684"/>
                    <a:pt x="9265388" y="4461073"/>
                  </a:cubicBezTo>
                  <a:cubicBezTo>
                    <a:pt x="9269215" y="4444744"/>
                    <a:pt x="9272943" y="4428367"/>
                    <a:pt x="9276571" y="4411943"/>
                  </a:cubicBezTo>
                  <a:lnTo>
                    <a:pt x="9281841" y="4387379"/>
                  </a:lnTo>
                  <a:lnTo>
                    <a:pt x="9286513" y="4364838"/>
                  </a:lnTo>
                  <a:lnTo>
                    <a:pt x="9296754" y="4312038"/>
                  </a:lnTo>
                  <a:lnTo>
                    <a:pt x="9301029" y="4289074"/>
                  </a:lnTo>
                  <a:lnTo>
                    <a:pt x="9302818" y="4278581"/>
                  </a:lnTo>
                  <a:lnTo>
                    <a:pt x="9304658" y="4266816"/>
                  </a:lnTo>
                  <a:lnTo>
                    <a:pt x="9312810" y="4215945"/>
                  </a:lnTo>
                  <a:lnTo>
                    <a:pt x="9316887" y="4190486"/>
                  </a:lnTo>
                  <a:lnTo>
                    <a:pt x="9318923" y="4177780"/>
                  </a:lnTo>
                  <a:cubicBezTo>
                    <a:pt x="9319570" y="4173546"/>
                    <a:pt x="9319969" y="4169169"/>
                    <a:pt x="9320515" y="4164886"/>
                  </a:cubicBezTo>
                  <a:lnTo>
                    <a:pt x="9332445" y="4064981"/>
                  </a:lnTo>
                  <a:cubicBezTo>
                    <a:pt x="9333836" y="4052370"/>
                    <a:pt x="9334880" y="4036888"/>
                    <a:pt x="9336173" y="4018676"/>
                  </a:cubicBezTo>
                  <a:lnTo>
                    <a:pt x="9340199" y="3965171"/>
                  </a:lnTo>
                  <a:cubicBezTo>
                    <a:pt x="9345071" y="3899806"/>
                    <a:pt x="9347358" y="3832983"/>
                    <a:pt x="9347557" y="3765972"/>
                  </a:cubicBezTo>
                  <a:cubicBezTo>
                    <a:pt x="9347656" y="3732420"/>
                    <a:pt x="9347209" y="3698773"/>
                    <a:pt x="9346364" y="3664938"/>
                  </a:cubicBezTo>
                  <a:lnTo>
                    <a:pt x="9344921" y="3615243"/>
                  </a:lnTo>
                  <a:lnTo>
                    <a:pt x="9344524" y="3603526"/>
                  </a:lnTo>
                  <a:lnTo>
                    <a:pt x="9343728" y="3590774"/>
                  </a:lnTo>
                  <a:lnTo>
                    <a:pt x="9342188" y="3565268"/>
                  </a:lnTo>
                  <a:lnTo>
                    <a:pt x="9339056" y="3514256"/>
                  </a:lnTo>
                  <a:cubicBezTo>
                    <a:pt x="9337914" y="3497221"/>
                    <a:pt x="9335874" y="3480138"/>
                    <a:pt x="9334334" y="3463057"/>
                  </a:cubicBezTo>
                  <a:lnTo>
                    <a:pt x="9329363" y="3411810"/>
                  </a:lnTo>
                  <a:lnTo>
                    <a:pt x="9328319" y="3400657"/>
                  </a:lnTo>
                  <a:lnTo>
                    <a:pt x="9327177" y="3390116"/>
                  </a:lnTo>
                  <a:lnTo>
                    <a:pt x="9324293" y="3366774"/>
                  </a:lnTo>
                  <a:lnTo>
                    <a:pt x="9320763" y="3340329"/>
                  </a:lnTo>
                  <a:lnTo>
                    <a:pt x="9317184" y="3311245"/>
                  </a:lnTo>
                  <a:cubicBezTo>
                    <a:pt x="9315594" y="3296893"/>
                    <a:pt x="9313506" y="3282306"/>
                    <a:pt x="9311021" y="3266211"/>
                  </a:cubicBezTo>
                  <a:lnTo>
                    <a:pt x="9302719" y="3215717"/>
                  </a:lnTo>
                  <a:cubicBezTo>
                    <a:pt x="9299936" y="3199059"/>
                    <a:pt x="9297003" y="3182400"/>
                    <a:pt x="9293970" y="3165789"/>
                  </a:cubicBezTo>
                  <a:cubicBezTo>
                    <a:pt x="9281891" y="3099295"/>
                    <a:pt x="9267674" y="3033084"/>
                    <a:pt x="9252065" y="2967107"/>
                  </a:cubicBezTo>
                  <a:cubicBezTo>
                    <a:pt x="9244261" y="2934167"/>
                    <a:pt x="9235959" y="2901273"/>
                    <a:pt x="9227211" y="2868473"/>
                  </a:cubicBezTo>
                  <a:lnTo>
                    <a:pt x="9220699" y="2844426"/>
                  </a:lnTo>
                  <a:lnTo>
                    <a:pt x="9213740" y="2820191"/>
                  </a:lnTo>
                  <a:cubicBezTo>
                    <a:pt x="9209216" y="2804049"/>
                    <a:pt x="9204345" y="2787768"/>
                    <a:pt x="9199374" y="2771438"/>
                  </a:cubicBezTo>
                  <a:cubicBezTo>
                    <a:pt x="9159855" y="2641086"/>
                    <a:pt x="9114272" y="2512099"/>
                    <a:pt x="9061829" y="2385418"/>
                  </a:cubicBezTo>
                  <a:cubicBezTo>
                    <a:pt x="9035582" y="2322077"/>
                    <a:pt x="9008043" y="2259160"/>
                    <a:pt x="8978865" y="2196855"/>
                  </a:cubicBezTo>
                  <a:lnTo>
                    <a:pt x="8956694" y="2150219"/>
                  </a:lnTo>
                  <a:lnTo>
                    <a:pt x="8934176" y="2103914"/>
                  </a:lnTo>
                  <a:cubicBezTo>
                    <a:pt x="8918915" y="2073091"/>
                    <a:pt x="8903157" y="2042032"/>
                    <a:pt x="8887151" y="2011350"/>
                  </a:cubicBezTo>
                  <a:cubicBezTo>
                    <a:pt x="8854988" y="1949891"/>
                    <a:pt x="8822082" y="1888810"/>
                    <a:pt x="8787533" y="1828527"/>
                  </a:cubicBezTo>
                  <a:lnTo>
                    <a:pt x="8761485" y="1783398"/>
                  </a:lnTo>
                  <a:lnTo>
                    <a:pt x="8734791" y="1737893"/>
                  </a:lnTo>
                  <a:cubicBezTo>
                    <a:pt x="8717047" y="1707823"/>
                    <a:pt x="8699200" y="1678363"/>
                    <a:pt x="8680808" y="1648812"/>
                  </a:cubicBezTo>
                  <a:cubicBezTo>
                    <a:pt x="8644322" y="1589658"/>
                    <a:pt x="8606194" y="1531118"/>
                    <a:pt x="8567024" y="1472906"/>
                  </a:cubicBezTo>
                  <a:lnTo>
                    <a:pt x="8537446" y="1429330"/>
                  </a:lnTo>
                  <a:lnTo>
                    <a:pt x="8507423" y="1385896"/>
                  </a:lnTo>
                  <a:cubicBezTo>
                    <a:pt x="8487390" y="1357284"/>
                    <a:pt x="8467158" y="1328719"/>
                    <a:pt x="8446529" y="1300295"/>
                  </a:cubicBezTo>
                  <a:cubicBezTo>
                    <a:pt x="8405271" y="1243496"/>
                    <a:pt x="8362718" y="1187120"/>
                    <a:pt x="8319224" y="1131026"/>
                  </a:cubicBezTo>
                  <a:lnTo>
                    <a:pt x="8286366" y="1089050"/>
                  </a:lnTo>
                  <a:lnTo>
                    <a:pt x="8270161" y="1068439"/>
                  </a:lnTo>
                  <a:lnTo>
                    <a:pt x="8253856" y="1048156"/>
                  </a:lnTo>
                  <a:cubicBezTo>
                    <a:pt x="8231636" y="1020675"/>
                    <a:pt x="8209117" y="993381"/>
                    <a:pt x="8186352" y="966275"/>
                  </a:cubicBezTo>
                  <a:cubicBezTo>
                    <a:pt x="8140917" y="911922"/>
                    <a:pt x="8094240" y="858417"/>
                    <a:pt x="8046768" y="805429"/>
                  </a:cubicBezTo>
                  <a:lnTo>
                    <a:pt x="8010927" y="765853"/>
                  </a:lnTo>
                  <a:lnTo>
                    <a:pt x="7974788" y="726653"/>
                  </a:lnTo>
                  <a:cubicBezTo>
                    <a:pt x="7950382" y="700489"/>
                    <a:pt x="7925824" y="674465"/>
                    <a:pt x="7901070" y="648724"/>
                  </a:cubicBezTo>
                  <a:cubicBezTo>
                    <a:pt x="7851510" y="597289"/>
                    <a:pt x="7801404" y="546514"/>
                    <a:pt x="7750054" y="497008"/>
                  </a:cubicBezTo>
                  <a:cubicBezTo>
                    <a:pt x="7698902" y="447644"/>
                    <a:pt x="7645913" y="398938"/>
                    <a:pt x="7592277" y="351221"/>
                  </a:cubicBezTo>
                  <a:cubicBezTo>
                    <a:pt x="7484856" y="255786"/>
                    <a:pt x="7373308" y="164304"/>
                    <a:pt x="7257734" y="76964"/>
                  </a:cubicBezTo>
                  <a:close/>
                  <a:moveTo>
                    <a:pt x="1886601" y="0"/>
                  </a:moveTo>
                  <a:lnTo>
                    <a:pt x="2292926" y="0"/>
                  </a:lnTo>
                  <a:lnTo>
                    <a:pt x="2135542" y="117781"/>
                  </a:lnTo>
                  <a:cubicBezTo>
                    <a:pt x="2078998" y="162280"/>
                    <a:pt x="2023659" y="208045"/>
                    <a:pt x="1969576" y="254986"/>
                  </a:cubicBezTo>
                  <a:cubicBezTo>
                    <a:pt x="1861309" y="348820"/>
                    <a:pt x="1758064" y="447314"/>
                    <a:pt x="1659938" y="549855"/>
                  </a:cubicBezTo>
                  <a:cubicBezTo>
                    <a:pt x="1266987" y="960346"/>
                    <a:pt x="953820" y="1431495"/>
                    <a:pt x="729383" y="1936480"/>
                  </a:cubicBezTo>
                  <a:cubicBezTo>
                    <a:pt x="673260" y="2062362"/>
                    <a:pt x="622855" y="2190972"/>
                    <a:pt x="578465" y="2320807"/>
                  </a:cubicBezTo>
                  <a:cubicBezTo>
                    <a:pt x="534125" y="2450687"/>
                    <a:pt x="496147" y="2582216"/>
                    <a:pt x="465080" y="2714875"/>
                  </a:cubicBezTo>
                  <a:cubicBezTo>
                    <a:pt x="449769" y="2780991"/>
                    <a:pt x="435850" y="2848191"/>
                    <a:pt x="423820" y="2915436"/>
                  </a:cubicBezTo>
                  <a:cubicBezTo>
                    <a:pt x="411840" y="2982731"/>
                    <a:pt x="401054" y="3050260"/>
                    <a:pt x="392355" y="3118071"/>
                  </a:cubicBezTo>
                  <a:cubicBezTo>
                    <a:pt x="374509" y="3253646"/>
                    <a:pt x="363424" y="3389880"/>
                    <a:pt x="358801" y="3526915"/>
                  </a:cubicBezTo>
                  <a:cubicBezTo>
                    <a:pt x="349009" y="3800843"/>
                    <a:pt x="366357" y="4075570"/>
                    <a:pt x="410350" y="4348226"/>
                  </a:cubicBezTo>
                  <a:cubicBezTo>
                    <a:pt x="421286" y="4416132"/>
                    <a:pt x="434209" y="4483660"/>
                    <a:pt x="449022" y="4551049"/>
                  </a:cubicBezTo>
                  <a:cubicBezTo>
                    <a:pt x="463737" y="4618436"/>
                    <a:pt x="480389" y="4685588"/>
                    <a:pt x="498882" y="4752365"/>
                  </a:cubicBezTo>
                  <a:cubicBezTo>
                    <a:pt x="517373" y="4819141"/>
                    <a:pt x="537704" y="4885635"/>
                    <a:pt x="559775" y="4951657"/>
                  </a:cubicBezTo>
                  <a:cubicBezTo>
                    <a:pt x="581946" y="5017775"/>
                    <a:pt x="605358" y="5083375"/>
                    <a:pt x="631406" y="5147986"/>
                  </a:cubicBezTo>
                  <a:cubicBezTo>
                    <a:pt x="734055" y="5407608"/>
                    <a:pt x="865188" y="5658570"/>
                    <a:pt x="1023461" y="5893957"/>
                  </a:cubicBezTo>
                  <a:cubicBezTo>
                    <a:pt x="1181487" y="6129578"/>
                    <a:pt x="1367051" y="6349247"/>
                    <a:pt x="1575880" y="6547646"/>
                  </a:cubicBezTo>
                  <a:cubicBezTo>
                    <a:pt x="1680269" y="6646916"/>
                    <a:pt x="1790338" y="6740939"/>
                    <a:pt x="1905228" y="6829468"/>
                  </a:cubicBezTo>
                  <a:lnTo>
                    <a:pt x="1944230" y="6858000"/>
                  </a:lnTo>
                  <a:lnTo>
                    <a:pt x="1372541" y="6858000"/>
                  </a:lnTo>
                  <a:lnTo>
                    <a:pt x="1115251" y="6590005"/>
                  </a:lnTo>
                  <a:cubicBezTo>
                    <a:pt x="418530" y="5790792"/>
                    <a:pt x="0" y="4766182"/>
                    <a:pt x="0" y="3649031"/>
                  </a:cubicBezTo>
                  <a:cubicBezTo>
                    <a:pt x="0" y="2212695"/>
                    <a:pt x="691856" y="929334"/>
                    <a:pt x="1777294" y="81317"/>
                  </a:cubicBez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3" name="pole tekstowe 2">
            <a:extLst>
              <a:ext uri="{FF2B5EF4-FFF2-40B4-BE49-F238E27FC236}">
                <a16:creationId xmlns:a16="http://schemas.microsoft.com/office/drawing/2014/main" id="{F02E5EFA-E49F-6096-53A7-69E73DC2D90C}"/>
              </a:ext>
            </a:extLst>
          </p:cNvPr>
          <p:cNvSpPr txBox="1"/>
          <p:nvPr/>
        </p:nvSpPr>
        <p:spPr>
          <a:xfrm>
            <a:off x="1570318" y="3737171"/>
            <a:ext cx="8955755" cy="19082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US" sz="4000" b="1" kern="1200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Theme: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US" sz="4000" b="1" kern="1200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Giving Meaning to Military Language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5DBB9414-7888-A962-D594-691CE6790FC6}"/>
              </a:ext>
            </a:extLst>
          </p:cNvPr>
          <p:cNvSpPr txBox="1"/>
          <p:nvPr/>
        </p:nvSpPr>
        <p:spPr>
          <a:xfrm>
            <a:off x="2629136" y="879148"/>
            <a:ext cx="7107059" cy="19082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pl-PL" sz="3600" b="1" dirty="0">
                <a:solidFill>
                  <a:srgbClr val="002060"/>
                </a:solidFill>
              </a:rPr>
              <a:t>NATO BILC </a:t>
            </a:r>
          </a:p>
          <a:p>
            <a:pPr algn="ctr">
              <a:spcAft>
                <a:spcPts val="600"/>
              </a:spcAft>
            </a:pPr>
            <a:r>
              <a:rPr lang="pl-PL" sz="3600" b="1" dirty="0" err="1">
                <a:solidFill>
                  <a:srgbClr val="002060"/>
                </a:solidFill>
              </a:rPr>
              <a:t>Military</a:t>
            </a:r>
            <a:r>
              <a:rPr lang="pl-PL" sz="3600" b="1" dirty="0">
                <a:solidFill>
                  <a:srgbClr val="002060"/>
                </a:solidFill>
              </a:rPr>
              <a:t> </a:t>
            </a:r>
            <a:r>
              <a:rPr lang="pl-PL" sz="3600" b="1" dirty="0" err="1">
                <a:solidFill>
                  <a:srgbClr val="002060"/>
                </a:solidFill>
              </a:rPr>
              <a:t>Terminology</a:t>
            </a:r>
            <a:r>
              <a:rPr lang="pl-PL" sz="3600" b="1" dirty="0">
                <a:solidFill>
                  <a:srgbClr val="002060"/>
                </a:solidFill>
              </a:rPr>
              <a:t> Conference</a:t>
            </a:r>
            <a:endParaRPr lang="pl-PL" sz="3600" b="1" dirty="0">
              <a:solidFill>
                <a:srgbClr val="FF0000"/>
              </a:solidFill>
            </a:endParaRPr>
          </a:p>
          <a:p>
            <a:pPr algn="ctr">
              <a:spcAft>
                <a:spcPts val="600"/>
              </a:spcAft>
            </a:pPr>
            <a:r>
              <a:rPr lang="pl-PL" sz="3600" b="1" dirty="0">
                <a:solidFill>
                  <a:srgbClr val="002060"/>
                </a:solidFill>
              </a:rPr>
              <a:t>Ljubljana 2022</a:t>
            </a:r>
          </a:p>
        </p:txBody>
      </p:sp>
    </p:spTree>
    <p:extLst>
      <p:ext uri="{BB962C8B-B14F-4D97-AF65-F5344CB8AC3E}">
        <p14:creationId xmlns:p14="http://schemas.microsoft.com/office/powerpoint/2010/main" val="24489559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959AF89-4EC8-ACF7-B758-6C8EF3CF23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79" name="Rectangle 2078">
            <a:extLst>
              <a:ext uri="{FF2B5EF4-FFF2-40B4-BE49-F238E27FC236}">
                <a16:creationId xmlns:a16="http://schemas.microsoft.com/office/drawing/2014/main" id="{FFCDD23B-75C8-427B-BD08-53C8156CD7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29A8CC7D-8CEB-2859-6BFD-5AA59E3CE4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4" r="-1" b="1090"/>
          <a:stretch>
            <a:fillRect/>
          </a:stretch>
        </p:blipFill>
        <p:spPr>
          <a:xfrm>
            <a:off x="-1" y="190"/>
            <a:ext cx="8128855" cy="5291194"/>
          </a:xfrm>
          <a:prstGeom prst="rect">
            <a:avLst/>
          </a:prstGeom>
        </p:spPr>
      </p:pic>
      <p:sp>
        <p:nvSpPr>
          <p:cNvPr id="2081" name="Rectangle 2080">
            <a:extLst>
              <a:ext uri="{FF2B5EF4-FFF2-40B4-BE49-F238E27FC236}">
                <a16:creationId xmlns:a16="http://schemas.microsoft.com/office/drawing/2014/main" id="{AFFC87AC-C919-4FE5-BAC3-39509E0011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264" y="5282206"/>
            <a:ext cx="12192264" cy="1163844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11000"/>
                </a:schemeClr>
              </a:gs>
              <a:gs pos="100000">
                <a:srgbClr val="000000">
                  <a:alpha val="77000"/>
                </a:srgbClr>
              </a:gs>
            </a:gsLst>
            <a:lin ang="12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83" name="Rectangle 2082">
            <a:extLst>
              <a:ext uri="{FF2B5EF4-FFF2-40B4-BE49-F238E27FC236}">
                <a16:creationId xmlns:a16="http://schemas.microsoft.com/office/drawing/2014/main" id="{AB5E08C4-8CDD-4623-A5B8-E998C6DEE3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5282206"/>
            <a:ext cx="12191998" cy="158648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6B44881D-910A-CB3C-9067-404623DE721A}"/>
              </a:ext>
            </a:extLst>
          </p:cNvPr>
          <p:cNvSpPr txBox="1"/>
          <p:nvPr/>
        </p:nvSpPr>
        <p:spPr>
          <a:xfrm>
            <a:off x="699715" y="5635366"/>
            <a:ext cx="7091299" cy="8985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Voting on the name of the event</a:t>
            </a:r>
          </a:p>
        </p:txBody>
      </p:sp>
      <p:sp>
        <p:nvSpPr>
          <p:cNvPr id="2085" name="Rectangle 2084">
            <a:extLst>
              <a:ext uri="{FF2B5EF4-FFF2-40B4-BE49-F238E27FC236}">
                <a16:creationId xmlns:a16="http://schemas.microsoft.com/office/drawing/2014/main" id="{15F33878-D502-4FFA-8ACE-F2AECDB2A2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5282206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BF5A377E-F726-92CA-15F9-02E11F3E93A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48" r="30096"/>
          <a:stretch>
            <a:fillRect/>
          </a:stretch>
        </p:blipFill>
        <p:spPr>
          <a:xfrm>
            <a:off x="8128856" y="1"/>
            <a:ext cx="4063143" cy="5291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6191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D4115D8-3247-1ADD-48AB-EF4BA4B6D4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81" name="Rectangle 2080">
            <a:extLst>
              <a:ext uri="{FF2B5EF4-FFF2-40B4-BE49-F238E27FC236}">
                <a16:creationId xmlns:a16="http://schemas.microsoft.com/office/drawing/2014/main" id="{B3F59054-3394-4D87-8BD0-A28DCD47F1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8573A26F-0F95-152E-6EB6-651F56CED1F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7"/>
          <a:stretch>
            <a:fillRect/>
          </a:stretch>
        </p:blipFill>
        <p:spPr>
          <a:xfrm>
            <a:off x="7381653" y="10"/>
            <a:ext cx="4810347" cy="6857990"/>
          </a:xfrm>
          <a:custGeom>
            <a:avLst/>
            <a:gdLst/>
            <a:ahLst/>
            <a:cxnLst/>
            <a:rect l="l" t="t" r="r" b="b"/>
            <a:pathLst>
              <a:path w="4817171" h="6858000">
                <a:moveTo>
                  <a:pt x="22751" y="0"/>
                </a:moveTo>
                <a:lnTo>
                  <a:pt x="4817171" y="0"/>
                </a:lnTo>
                <a:lnTo>
                  <a:pt x="4817171" y="6858000"/>
                </a:lnTo>
                <a:lnTo>
                  <a:pt x="0" y="6858000"/>
                </a:lnTo>
                <a:lnTo>
                  <a:pt x="6679" y="6845555"/>
                </a:lnTo>
                <a:cubicBezTo>
                  <a:pt x="496584" y="5886487"/>
                  <a:pt x="786702" y="4695963"/>
                  <a:pt x="786702" y="3406233"/>
                </a:cubicBezTo>
                <a:cubicBezTo>
                  <a:pt x="786702" y="2215714"/>
                  <a:pt x="539501" y="1109724"/>
                  <a:pt x="116147" y="192283"/>
                </a:cubicBezTo>
                <a:close/>
              </a:path>
            </a:pathLst>
          </a:cu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EA348969-10D1-7CF2-DC7B-0A1201CF3CD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15" r="-2" b="-2"/>
          <a:stretch>
            <a:fillRect/>
          </a:stretch>
        </p:blipFill>
        <p:spPr>
          <a:xfrm>
            <a:off x="3136389" y="10"/>
            <a:ext cx="4979304" cy="3401558"/>
          </a:xfrm>
          <a:custGeom>
            <a:avLst/>
            <a:gdLst/>
            <a:ahLst/>
            <a:cxnLst/>
            <a:rect l="l" t="t" r="r" b="b"/>
            <a:pathLst>
              <a:path w="4979304" h="3364992">
                <a:moveTo>
                  <a:pt x="0" y="0"/>
                </a:moveTo>
                <a:lnTo>
                  <a:pt x="4211250" y="0"/>
                </a:lnTo>
                <a:lnTo>
                  <a:pt x="4309461" y="192282"/>
                </a:lnTo>
                <a:cubicBezTo>
                  <a:pt x="4697535" y="1033269"/>
                  <a:pt x="4937593" y="2032690"/>
                  <a:pt x="4974907" y="3110424"/>
                </a:cubicBezTo>
                <a:lnTo>
                  <a:pt x="4979304" y="3364992"/>
                </a:lnTo>
                <a:lnTo>
                  <a:pt x="800592" y="3364992"/>
                </a:lnTo>
                <a:lnTo>
                  <a:pt x="797493" y="3185579"/>
                </a:lnTo>
                <a:cubicBezTo>
                  <a:pt x="756786" y="2009870"/>
                  <a:pt x="474799" y="927359"/>
                  <a:pt x="22579" y="42066"/>
                </a:cubicBezTo>
                <a:close/>
              </a:path>
            </a:pathLst>
          </a:cu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B363E9C2-9D18-9C0E-A236-7DEDF489547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19" r="2" b="2"/>
          <a:stretch>
            <a:fillRect/>
          </a:stretch>
        </p:blipFill>
        <p:spPr>
          <a:xfrm>
            <a:off x="3189428" y="3456432"/>
            <a:ext cx="4925479" cy="3401568"/>
          </a:xfrm>
          <a:custGeom>
            <a:avLst/>
            <a:gdLst/>
            <a:ahLst/>
            <a:cxnLst/>
            <a:rect l="l" t="t" r="r" b="b"/>
            <a:pathLst>
              <a:path w="4925479" h="3364992">
                <a:moveTo>
                  <a:pt x="749362" y="0"/>
                </a:moveTo>
                <a:lnTo>
                  <a:pt x="4925479" y="0"/>
                </a:lnTo>
                <a:lnTo>
                  <a:pt x="4921868" y="209033"/>
                </a:lnTo>
                <a:cubicBezTo>
                  <a:pt x="4884554" y="1286766"/>
                  <a:pt x="4644496" y="2286187"/>
                  <a:pt x="4256422" y="3127175"/>
                </a:cubicBezTo>
                <a:lnTo>
                  <a:pt x="4134952" y="3364992"/>
                </a:lnTo>
                <a:lnTo>
                  <a:pt x="0" y="3364992"/>
                </a:lnTo>
                <a:lnTo>
                  <a:pt x="79008" y="3202330"/>
                </a:lnTo>
                <a:cubicBezTo>
                  <a:pt x="467082" y="2361343"/>
                  <a:pt x="707140" y="1361922"/>
                  <a:pt x="744454" y="284189"/>
                </a:cubicBezTo>
                <a:close/>
              </a:path>
            </a:pathLst>
          </a:custGeom>
        </p:spPr>
      </p:pic>
      <p:sp useBgFill="1">
        <p:nvSpPr>
          <p:cNvPr id="2083" name="Freeform: Shape 2082">
            <a:extLst>
              <a:ext uri="{FF2B5EF4-FFF2-40B4-BE49-F238E27FC236}">
                <a16:creationId xmlns:a16="http://schemas.microsoft.com/office/drawing/2014/main" id="{2FE0ABA9-CAF1-4816-837D-5F28AAA08E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45815" cy="6858000"/>
          </a:xfrm>
          <a:custGeom>
            <a:avLst/>
            <a:gdLst>
              <a:gd name="connsiteX0" fmla="*/ 0 w 3945815"/>
              <a:gd name="connsiteY0" fmla="*/ 0 h 6858000"/>
              <a:gd name="connsiteX1" fmla="*/ 3138662 w 3945815"/>
              <a:gd name="connsiteY1" fmla="*/ 0 h 6858000"/>
              <a:gd name="connsiteX2" fmla="*/ 3275260 w 3945815"/>
              <a:gd name="connsiteY2" fmla="*/ 267438 h 6858000"/>
              <a:gd name="connsiteX3" fmla="*/ 3945815 w 3945815"/>
              <a:gd name="connsiteY3" fmla="*/ 3481388 h 6858000"/>
              <a:gd name="connsiteX4" fmla="*/ 3275260 w 3945815"/>
              <a:gd name="connsiteY4" fmla="*/ 6695338 h 6858000"/>
              <a:gd name="connsiteX5" fmla="*/ 3192177 w 3945815"/>
              <a:gd name="connsiteY5" fmla="*/ 6858000 h 6858000"/>
              <a:gd name="connsiteX6" fmla="*/ 0 w 394581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45815" h="6858000">
                <a:moveTo>
                  <a:pt x="0" y="0"/>
                </a:moveTo>
                <a:lnTo>
                  <a:pt x="3138662" y="0"/>
                </a:lnTo>
                <a:lnTo>
                  <a:pt x="3275260" y="267438"/>
                </a:lnTo>
                <a:cubicBezTo>
                  <a:pt x="3698614" y="1184879"/>
                  <a:pt x="3945815" y="2290869"/>
                  <a:pt x="3945815" y="3481388"/>
                </a:cubicBezTo>
                <a:cubicBezTo>
                  <a:pt x="3945815" y="4671908"/>
                  <a:pt x="3698614" y="5777898"/>
                  <a:pt x="3275260" y="6695338"/>
                </a:cubicBezTo>
                <a:lnTo>
                  <a:pt x="319217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085" name="Freeform: Shape 2084">
            <a:extLst>
              <a:ext uri="{FF2B5EF4-FFF2-40B4-BE49-F238E27FC236}">
                <a16:creationId xmlns:a16="http://schemas.microsoft.com/office/drawing/2014/main" id="{BC8B9C14-70F0-4F42-85FF-0DD3D5A585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36670" cy="6858000"/>
          </a:xfrm>
          <a:custGeom>
            <a:avLst/>
            <a:gdLst>
              <a:gd name="connsiteX0" fmla="*/ 0 w 3936670"/>
              <a:gd name="connsiteY0" fmla="*/ 0 h 6858000"/>
              <a:gd name="connsiteX1" fmla="*/ 3129517 w 3936670"/>
              <a:gd name="connsiteY1" fmla="*/ 0 h 6858000"/>
              <a:gd name="connsiteX2" fmla="*/ 3266115 w 3936670"/>
              <a:gd name="connsiteY2" fmla="*/ 267438 h 6858000"/>
              <a:gd name="connsiteX3" fmla="*/ 3936670 w 3936670"/>
              <a:gd name="connsiteY3" fmla="*/ 3481388 h 6858000"/>
              <a:gd name="connsiteX4" fmla="*/ 3266115 w 3936670"/>
              <a:gd name="connsiteY4" fmla="*/ 6695338 h 6858000"/>
              <a:gd name="connsiteX5" fmla="*/ 3183032 w 3936670"/>
              <a:gd name="connsiteY5" fmla="*/ 6858000 h 6858000"/>
              <a:gd name="connsiteX6" fmla="*/ 0 w 393667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36670" h="6858000">
                <a:moveTo>
                  <a:pt x="0" y="0"/>
                </a:moveTo>
                <a:lnTo>
                  <a:pt x="3129517" y="0"/>
                </a:lnTo>
                <a:lnTo>
                  <a:pt x="3266115" y="267438"/>
                </a:lnTo>
                <a:cubicBezTo>
                  <a:pt x="3689469" y="1184879"/>
                  <a:pt x="3936670" y="2290869"/>
                  <a:pt x="3936670" y="3481388"/>
                </a:cubicBezTo>
                <a:cubicBezTo>
                  <a:pt x="3936670" y="4671908"/>
                  <a:pt x="3689469" y="5777898"/>
                  <a:pt x="3266115" y="6695338"/>
                </a:cubicBezTo>
                <a:lnTo>
                  <a:pt x="3183032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87" name="Rectangle 2086">
            <a:extLst>
              <a:ext uri="{FF2B5EF4-FFF2-40B4-BE49-F238E27FC236}">
                <a16:creationId xmlns:a16="http://schemas.microsoft.com/office/drawing/2014/main" id="{98DE6C44-43F8-4DE4-AB81-66853FFEA0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06856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89" name="Rectangle 2088">
            <a:extLst>
              <a:ext uri="{FF2B5EF4-FFF2-40B4-BE49-F238E27FC236}">
                <a16:creationId xmlns:a16="http://schemas.microsoft.com/office/drawing/2014/main" id="{2409529B-9B56-4F10-BE4D-F934DB89E5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8912" y="2089941"/>
            <a:ext cx="2834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947F51A9-F230-99DA-A4EB-885510F2B14C}"/>
              </a:ext>
            </a:extLst>
          </p:cNvPr>
          <p:cNvSpPr txBox="1"/>
          <p:nvPr/>
        </p:nvSpPr>
        <p:spPr>
          <a:xfrm>
            <a:off x="448056" y="2258568"/>
            <a:ext cx="2807208" cy="39227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400" b="1" dirty="0"/>
              <a:t>Final reports</a:t>
            </a:r>
            <a:r>
              <a:rPr lang="pl-PL" sz="1400" b="1" dirty="0"/>
              <a:t> - </a:t>
            </a:r>
            <a:r>
              <a:rPr lang="en-US" sz="1400" b="1" dirty="0"/>
              <a:t>workshops</a:t>
            </a:r>
          </a:p>
          <a:p>
            <a:pPr>
              <a:lnSpc>
                <a:spcPct val="90000"/>
              </a:lnSpc>
            </a:pPr>
            <a:r>
              <a:rPr lang="en-US" sz="1400" dirty="0"/>
              <a:t>Terminology needs for MAT developers, terminologists and educators as we move from national military doctrine to NATO doctrine.</a:t>
            </a:r>
          </a:p>
          <a:p>
            <a:pPr>
              <a:lnSpc>
                <a:spcPct val="90000"/>
              </a:lnSpc>
            </a:pPr>
            <a:r>
              <a:rPr lang="en-US" sz="1400" dirty="0"/>
              <a:t>Lynda W. Hansen (DNK)</a:t>
            </a: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1400" dirty="0"/>
          </a:p>
          <a:p>
            <a:pPr>
              <a:lnSpc>
                <a:spcPct val="90000"/>
              </a:lnSpc>
            </a:pPr>
            <a:r>
              <a:rPr lang="en-US" sz="1400" dirty="0"/>
              <a:t>Cognitive Warfare.</a:t>
            </a:r>
          </a:p>
          <a:p>
            <a:pPr>
              <a:lnSpc>
                <a:spcPct val="90000"/>
              </a:lnSpc>
            </a:pPr>
            <a:r>
              <a:rPr lang="en-US" sz="1400" dirty="0"/>
              <a:t>Building Cognitive Resilience Through Military Education</a:t>
            </a:r>
          </a:p>
          <a:p>
            <a:pPr>
              <a:lnSpc>
                <a:spcPct val="90000"/>
              </a:lnSpc>
            </a:pPr>
            <a:r>
              <a:rPr lang="en-US" sz="1400" dirty="0"/>
              <a:t>Jeremy Walters (POL)</a:t>
            </a: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1400" dirty="0"/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1400" dirty="0"/>
          </a:p>
          <a:p>
            <a:pPr>
              <a:lnSpc>
                <a:spcPct val="90000"/>
              </a:lnSpc>
            </a:pPr>
            <a:r>
              <a:rPr lang="en-US" sz="1400" dirty="0"/>
              <a:t>Terminology Proposals: How to Better Understand Them</a:t>
            </a:r>
          </a:p>
          <a:p>
            <a:pPr>
              <a:lnSpc>
                <a:spcPct val="90000"/>
              </a:lnSpc>
            </a:pPr>
            <a:r>
              <a:rPr lang="en-US" sz="1400" dirty="0"/>
              <a:t>Serge Pelletier (CAN)</a:t>
            </a: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1400" dirty="0"/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3777178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344521-4455-24CB-8355-CE9B2408BE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FAEC078F-69E9-853B-CFD2-13E338252AC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90" r="-2" b="-2"/>
          <a:stretch>
            <a:fillRect/>
          </a:stretch>
        </p:blipFill>
        <p:spPr>
          <a:xfrm>
            <a:off x="321734" y="321733"/>
            <a:ext cx="5674894" cy="3030842"/>
          </a:xfrm>
          <a:prstGeom prst="rect">
            <a:avLst/>
          </a:prstGeom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CEE211F0-7C94-5B77-C383-585EFD0456D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199" r="1" b="1"/>
          <a:stretch>
            <a:fillRect/>
          </a:stretch>
        </p:blipFill>
        <p:spPr>
          <a:xfrm>
            <a:off x="321735" y="3524289"/>
            <a:ext cx="2676579" cy="2776517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0EDB0924-47C8-6944-24FB-878FB557F3E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351" r="1" b="1"/>
          <a:stretch>
            <a:fillRect/>
          </a:stretch>
        </p:blipFill>
        <p:spPr>
          <a:xfrm>
            <a:off x="3159553" y="3514855"/>
            <a:ext cx="2837076" cy="2785951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0AFD629E-7039-C875-0EDC-0A8193BC990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75" r="-2" b="10403"/>
          <a:stretch>
            <a:fillRect/>
          </a:stretch>
        </p:blipFill>
        <p:spPr>
          <a:xfrm>
            <a:off x="6195373" y="321733"/>
            <a:ext cx="5674892" cy="5979074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98883063-55ED-BEAD-89A1-9504345C156B}"/>
              </a:ext>
            </a:extLst>
          </p:cNvPr>
          <p:cNvSpPr txBox="1"/>
          <p:nvPr/>
        </p:nvSpPr>
        <p:spPr>
          <a:xfrm>
            <a:off x="2248293" y="335699"/>
            <a:ext cx="2081111" cy="44298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b="1"/>
              <a:t>Warsaw Old Town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8065596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F540C8F-694E-7EE9-3874-AC0CF83BA7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az 13">
            <a:extLst>
              <a:ext uri="{FF2B5EF4-FFF2-40B4-BE49-F238E27FC236}">
                <a16:creationId xmlns:a16="http://schemas.microsoft.com/office/drawing/2014/main" id="{BE3463B4-E4FD-9695-CF9B-51E4BFE523E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9" r="-1" b="-1"/>
          <a:stretch>
            <a:fillRect/>
          </a:stretch>
        </p:blipFill>
        <p:spPr>
          <a:xfrm>
            <a:off x="6176433" y="10"/>
            <a:ext cx="6015567" cy="3920034"/>
          </a:xfrm>
          <a:custGeom>
            <a:avLst/>
            <a:gdLst/>
            <a:ahLst/>
            <a:cxnLst/>
            <a:rect l="l" t="t" r="r" b="b"/>
            <a:pathLst>
              <a:path w="6015567" h="3920044">
                <a:moveTo>
                  <a:pt x="0" y="0"/>
                </a:moveTo>
                <a:lnTo>
                  <a:pt x="6015567" y="0"/>
                </a:lnTo>
                <a:lnTo>
                  <a:pt x="6015567" y="3920044"/>
                </a:lnTo>
                <a:lnTo>
                  <a:pt x="2469659" y="3920044"/>
                </a:lnTo>
                <a:lnTo>
                  <a:pt x="2469659" y="3103224"/>
                </a:lnTo>
                <a:lnTo>
                  <a:pt x="0" y="3103224"/>
                </a:lnTo>
                <a:close/>
              </a:path>
            </a:pathLst>
          </a:cu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828BF865-2E03-0F97-5112-E2BEE1CCCE2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79" r="5256" b="3"/>
          <a:stretch>
            <a:fillRect/>
          </a:stretch>
        </p:blipFill>
        <p:spPr>
          <a:xfrm>
            <a:off x="20" y="4069976"/>
            <a:ext cx="3535311" cy="2788023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55D966DC-FBF1-18DB-B795-C22BCCBC242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25" r="2" b="2"/>
          <a:stretch>
            <a:fillRect/>
          </a:stretch>
        </p:blipFill>
        <p:spPr>
          <a:xfrm>
            <a:off x="3696199" y="3257176"/>
            <a:ext cx="4789093" cy="3600824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D204EB53-04B0-FFEB-0658-94655E64D87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48" r="7677" b="1"/>
          <a:stretch>
            <a:fillRect/>
          </a:stretch>
        </p:blipFill>
        <p:spPr>
          <a:xfrm>
            <a:off x="1" y="10"/>
            <a:ext cx="6015567" cy="3920034"/>
          </a:xfrm>
          <a:custGeom>
            <a:avLst/>
            <a:gdLst/>
            <a:ahLst/>
            <a:cxnLst/>
            <a:rect l="l" t="t" r="r" b="b"/>
            <a:pathLst>
              <a:path w="6015567" h="3920044">
                <a:moveTo>
                  <a:pt x="0" y="0"/>
                </a:moveTo>
                <a:lnTo>
                  <a:pt x="6015567" y="0"/>
                </a:lnTo>
                <a:lnTo>
                  <a:pt x="6015567" y="3103224"/>
                </a:lnTo>
                <a:lnTo>
                  <a:pt x="3545908" y="3103224"/>
                </a:lnTo>
                <a:lnTo>
                  <a:pt x="3545908" y="3920044"/>
                </a:lnTo>
                <a:lnTo>
                  <a:pt x="0" y="3920044"/>
                </a:lnTo>
                <a:close/>
              </a:path>
            </a:pathLst>
          </a:cu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B4B96F87-28BD-BC58-F86C-82750A0D4CB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77" b="2"/>
          <a:stretch>
            <a:fillRect/>
          </a:stretch>
        </p:blipFill>
        <p:spPr>
          <a:xfrm>
            <a:off x="8646161" y="4069976"/>
            <a:ext cx="3545840" cy="2788024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AB54E9F4-9127-A05B-D2B9-6272677A5B91}"/>
              </a:ext>
            </a:extLst>
          </p:cNvPr>
          <p:cNvSpPr txBox="1"/>
          <p:nvPr/>
        </p:nvSpPr>
        <p:spPr>
          <a:xfrm>
            <a:off x="5101390" y="3158289"/>
            <a:ext cx="14318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err="1"/>
              <a:t>Session</a:t>
            </a:r>
            <a:r>
              <a:rPr lang="pl-PL" dirty="0"/>
              <a:t> 4 &amp; 5</a:t>
            </a:r>
          </a:p>
        </p:txBody>
      </p:sp>
    </p:spTree>
    <p:extLst>
      <p:ext uri="{BB962C8B-B14F-4D97-AF65-F5344CB8AC3E}">
        <p14:creationId xmlns:p14="http://schemas.microsoft.com/office/powerpoint/2010/main" val="25117201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7858006-E3ED-4B80-422F-B655D5EEA9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83" name="Rectangle 2082">
            <a:extLst>
              <a:ext uri="{FF2B5EF4-FFF2-40B4-BE49-F238E27FC236}">
                <a16:creationId xmlns:a16="http://schemas.microsoft.com/office/drawing/2014/main" id="{B1595A09-E336-4D1B-9B3A-06A2287A54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A4D1D4AD-8ADD-D360-B1DF-22AE58FCDFC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148"/>
          <a:stretch>
            <a:fillRect/>
          </a:stretch>
        </p:blipFill>
        <p:spPr>
          <a:xfrm>
            <a:off x="20" y="10"/>
            <a:ext cx="12191980" cy="4558420"/>
          </a:xfrm>
          <a:custGeom>
            <a:avLst/>
            <a:gdLst/>
            <a:ahLst/>
            <a:cxnLst/>
            <a:rect l="l" t="t" r="r" b="b"/>
            <a:pathLst>
              <a:path w="12188952" h="4558430">
                <a:moveTo>
                  <a:pt x="6789701" y="4490221"/>
                </a:moveTo>
                <a:lnTo>
                  <a:pt x="6788702" y="4490299"/>
                </a:lnTo>
                <a:lnTo>
                  <a:pt x="6788476" y="4490833"/>
                </a:lnTo>
                <a:close/>
                <a:moveTo>
                  <a:pt x="0" y="0"/>
                </a:moveTo>
                <a:lnTo>
                  <a:pt x="12188952" y="0"/>
                </a:lnTo>
                <a:lnTo>
                  <a:pt x="12188952" y="3596895"/>
                </a:lnTo>
                <a:lnTo>
                  <a:pt x="12061096" y="3635026"/>
                </a:lnTo>
                <a:cubicBezTo>
                  <a:pt x="11933500" y="3671240"/>
                  <a:pt x="11805390" y="3705769"/>
                  <a:pt x="11676800" y="3738601"/>
                </a:cubicBezTo>
                <a:cubicBezTo>
                  <a:pt x="11262789" y="3846108"/>
                  <a:pt x="10845343" y="3939710"/>
                  <a:pt x="10425355" y="4022140"/>
                </a:cubicBezTo>
                <a:cubicBezTo>
                  <a:pt x="10092810" y="4087351"/>
                  <a:pt x="9759033" y="4145748"/>
                  <a:pt x="9424022" y="4197302"/>
                </a:cubicBezTo>
                <a:cubicBezTo>
                  <a:pt x="9102997" y="4246959"/>
                  <a:pt x="8781133" y="4291526"/>
                  <a:pt x="8458419" y="4331003"/>
                </a:cubicBezTo>
                <a:cubicBezTo>
                  <a:pt x="8211360" y="4361169"/>
                  <a:pt x="7963792" y="4386742"/>
                  <a:pt x="7715970" y="4410950"/>
                </a:cubicBezTo>
                <a:lnTo>
                  <a:pt x="6951716" y="4476730"/>
                </a:lnTo>
                <a:lnTo>
                  <a:pt x="6936303" y="4478801"/>
                </a:lnTo>
                <a:lnTo>
                  <a:pt x="6790448" y="4490162"/>
                </a:lnTo>
                <a:lnTo>
                  <a:pt x="6799941" y="4491982"/>
                </a:lnTo>
                <a:cubicBezTo>
                  <a:pt x="6811623" y="4492448"/>
                  <a:pt x="6823734" y="4490275"/>
                  <a:pt x="6835432" y="4490275"/>
                </a:cubicBezTo>
                <a:cubicBezTo>
                  <a:pt x="6851580" y="4490275"/>
                  <a:pt x="6867729" y="4487668"/>
                  <a:pt x="6884003" y="4487297"/>
                </a:cubicBezTo>
                <a:cubicBezTo>
                  <a:pt x="7115805" y="4481835"/>
                  <a:pt x="7347351" y="4469668"/>
                  <a:pt x="7578771" y="4454770"/>
                </a:cubicBezTo>
                <a:cubicBezTo>
                  <a:pt x="7927552" y="4432302"/>
                  <a:pt x="8276080" y="4404123"/>
                  <a:pt x="8623845" y="4367873"/>
                </a:cubicBezTo>
                <a:cubicBezTo>
                  <a:pt x="8909939" y="4338575"/>
                  <a:pt x="9195310" y="4303940"/>
                  <a:pt x="9479970" y="4263967"/>
                </a:cubicBezTo>
                <a:cubicBezTo>
                  <a:pt x="9864901" y="4209593"/>
                  <a:pt x="10248014" y="4144879"/>
                  <a:pt x="10629308" y="4069810"/>
                </a:cubicBezTo>
                <a:cubicBezTo>
                  <a:pt x="11090114" y="3978690"/>
                  <a:pt x="11546975" y="3871184"/>
                  <a:pt x="11998498" y="3743816"/>
                </a:cubicBezTo>
                <a:lnTo>
                  <a:pt x="12188952" y="3687715"/>
                </a:lnTo>
                <a:lnTo>
                  <a:pt x="12188952" y="3742439"/>
                </a:lnTo>
                <a:lnTo>
                  <a:pt x="11829257" y="3846853"/>
                </a:lnTo>
                <a:cubicBezTo>
                  <a:pt x="11534769" y="3926550"/>
                  <a:pt x="11238120" y="3997436"/>
                  <a:pt x="10939183" y="4061368"/>
                </a:cubicBezTo>
                <a:cubicBezTo>
                  <a:pt x="10622824" y="4129150"/>
                  <a:pt x="10304941" y="4189147"/>
                  <a:pt x="9985530" y="4241373"/>
                </a:cubicBezTo>
                <a:cubicBezTo>
                  <a:pt x="9720036" y="4284822"/>
                  <a:pt x="9453814" y="4323467"/>
                  <a:pt x="9186882" y="4357320"/>
                </a:cubicBezTo>
                <a:cubicBezTo>
                  <a:pt x="8984197" y="4382894"/>
                  <a:pt x="8781514" y="4406977"/>
                  <a:pt x="8578198" y="4426839"/>
                </a:cubicBezTo>
                <a:cubicBezTo>
                  <a:pt x="8340547" y="4449559"/>
                  <a:pt x="8102644" y="4471034"/>
                  <a:pt x="7864358" y="4488290"/>
                </a:cubicBezTo>
                <a:cubicBezTo>
                  <a:pt x="7554994" y="4510634"/>
                  <a:pt x="7245502" y="4528512"/>
                  <a:pt x="6935502" y="4539684"/>
                </a:cubicBezTo>
                <a:cubicBezTo>
                  <a:pt x="6782917" y="4545147"/>
                  <a:pt x="6630334" y="4548995"/>
                  <a:pt x="6477750" y="4553587"/>
                </a:cubicBezTo>
                <a:cubicBezTo>
                  <a:pt x="6439195" y="4551503"/>
                  <a:pt x="6400529" y="4553128"/>
                  <a:pt x="6362294" y="4558430"/>
                </a:cubicBezTo>
                <a:lnTo>
                  <a:pt x="6057129" y="4558430"/>
                </a:lnTo>
                <a:lnTo>
                  <a:pt x="5977784" y="4553836"/>
                </a:lnTo>
                <a:cubicBezTo>
                  <a:pt x="5740261" y="4541423"/>
                  <a:pt x="5502739" y="4527644"/>
                  <a:pt x="5265087" y="4517587"/>
                </a:cubicBezTo>
                <a:cubicBezTo>
                  <a:pt x="4958267" y="4505171"/>
                  <a:pt x="4651826" y="4484691"/>
                  <a:pt x="4346277" y="4455517"/>
                </a:cubicBezTo>
                <a:cubicBezTo>
                  <a:pt x="4021654" y="4424605"/>
                  <a:pt x="3697795" y="4389970"/>
                  <a:pt x="3373045" y="4356948"/>
                </a:cubicBezTo>
                <a:cubicBezTo>
                  <a:pt x="3035412" y="4322686"/>
                  <a:pt x="2698456" y="4283047"/>
                  <a:pt x="2362173" y="4238021"/>
                </a:cubicBezTo>
                <a:cubicBezTo>
                  <a:pt x="1984692" y="4187868"/>
                  <a:pt x="1608364" y="4130142"/>
                  <a:pt x="1233177" y="4064845"/>
                </a:cubicBezTo>
                <a:cubicBezTo>
                  <a:pt x="842181" y="3996132"/>
                  <a:pt x="453758" y="3917644"/>
                  <a:pt x="68500" y="3825138"/>
                </a:cubicBezTo>
                <a:lnTo>
                  <a:pt x="0" y="3807783"/>
                </a:lnTo>
                <a:lnTo>
                  <a:pt x="0" y="3751294"/>
                </a:lnTo>
                <a:lnTo>
                  <a:pt x="72441" y="3770071"/>
                </a:lnTo>
                <a:cubicBezTo>
                  <a:pt x="247961" y="3812249"/>
                  <a:pt x="424164" y="3851509"/>
                  <a:pt x="600716" y="3888441"/>
                </a:cubicBezTo>
                <a:cubicBezTo>
                  <a:pt x="988279" y="3969255"/>
                  <a:pt x="1378133" y="4038153"/>
                  <a:pt x="1769512" y="4098609"/>
                </a:cubicBezTo>
                <a:cubicBezTo>
                  <a:pt x="2052426" y="4142185"/>
                  <a:pt x="2335725" y="4182282"/>
                  <a:pt x="2613554" y="4215551"/>
                </a:cubicBezTo>
                <a:cubicBezTo>
                  <a:pt x="2605544" y="4218158"/>
                  <a:pt x="2594611" y="4208102"/>
                  <a:pt x="2581134" y="4205620"/>
                </a:cubicBezTo>
                <a:cubicBezTo>
                  <a:pt x="2087178" y="4113668"/>
                  <a:pt x="1597684" y="4002775"/>
                  <a:pt x="1112635" y="3872923"/>
                </a:cubicBezTo>
                <a:cubicBezTo>
                  <a:pt x="880453" y="3810852"/>
                  <a:pt x="649713" y="3744374"/>
                  <a:pt x="420412" y="3673490"/>
                </a:cubicBezTo>
                <a:lnTo>
                  <a:pt x="0" y="3534573"/>
                </a:lnTo>
                <a:close/>
              </a:path>
            </a:pathLst>
          </a:custGeom>
        </p:spPr>
      </p:pic>
      <p:sp>
        <p:nvSpPr>
          <p:cNvPr id="2085" name="sketch line">
            <a:extLst>
              <a:ext uri="{FF2B5EF4-FFF2-40B4-BE49-F238E27FC236}">
                <a16:creationId xmlns:a16="http://schemas.microsoft.com/office/drawing/2014/main" id="{3540989C-C7B8-473B-BF87-6F2DA6A900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661305" y="5468206"/>
            <a:ext cx="1371600" cy="18288"/>
          </a:xfrm>
          <a:custGeom>
            <a:avLst/>
            <a:gdLst>
              <a:gd name="csX0" fmla="*/ 0 w 1371600"/>
              <a:gd name="csY0" fmla="*/ 0 h 18288"/>
              <a:gd name="csX1" fmla="*/ 685800 w 1371600"/>
              <a:gd name="csY1" fmla="*/ 0 h 18288"/>
              <a:gd name="csX2" fmla="*/ 1371600 w 1371600"/>
              <a:gd name="csY2" fmla="*/ 0 h 18288"/>
              <a:gd name="csX3" fmla="*/ 1371600 w 1371600"/>
              <a:gd name="csY3" fmla="*/ 18288 h 18288"/>
              <a:gd name="csX4" fmla="*/ 713232 w 1371600"/>
              <a:gd name="csY4" fmla="*/ 18288 h 18288"/>
              <a:gd name="csX5" fmla="*/ 0 w 1371600"/>
              <a:gd name="csY5" fmla="*/ 18288 h 18288"/>
              <a:gd name="csX6" fmla="*/ 0 w 1371600"/>
              <a:gd name="csY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371600" h="18288" fill="none" extrusionOk="0">
                <a:moveTo>
                  <a:pt x="0" y="0"/>
                </a:moveTo>
                <a:cubicBezTo>
                  <a:pt x="247303" y="31625"/>
                  <a:pt x="422310" y="-25629"/>
                  <a:pt x="685800" y="0"/>
                </a:cubicBezTo>
                <a:cubicBezTo>
                  <a:pt x="949290" y="25629"/>
                  <a:pt x="1192357" y="6696"/>
                  <a:pt x="1371600" y="0"/>
                </a:cubicBezTo>
                <a:cubicBezTo>
                  <a:pt x="1371355" y="6649"/>
                  <a:pt x="1371915" y="11310"/>
                  <a:pt x="1371600" y="18288"/>
                </a:cubicBezTo>
                <a:cubicBezTo>
                  <a:pt x="1107995" y="26464"/>
                  <a:pt x="1033361" y="32942"/>
                  <a:pt x="713232" y="18288"/>
                </a:cubicBezTo>
                <a:cubicBezTo>
                  <a:pt x="393103" y="3634"/>
                  <a:pt x="289343" y="43221"/>
                  <a:pt x="0" y="18288"/>
                </a:cubicBezTo>
                <a:cubicBezTo>
                  <a:pt x="-459" y="11562"/>
                  <a:pt x="-31" y="5093"/>
                  <a:pt x="0" y="0"/>
                </a:cubicBezTo>
                <a:close/>
              </a:path>
              <a:path w="1371600" h="18288" stroke="0" extrusionOk="0">
                <a:moveTo>
                  <a:pt x="0" y="0"/>
                </a:moveTo>
                <a:cubicBezTo>
                  <a:pt x="170249" y="-24099"/>
                  <a:pt x="504634" y="14338"/>
                  <a:pt x="644652" y="0"/>
                </a:cubicBezTo>
                <a:cubicBezTo>
                  <a:pt x="784670" y="-14338"/>
                  <a:pt x="1087773" y="8679"/>
                  <a:pt x="1371600" y="0"/>
                </a:cubicBezTo>
                <a:cubicBezTo>
                  <a:pt x="1372456" y="3662"/>
                  <a:pt x="1371030" y="13946"/>
                  <a:pt x="1371600" y="18288"/>
                </a:cubicBezTo>
                <a:cubicBezTo>
                  <a:pt x="1176823" y="-1409"/>
                  <a:pt x="900830" y="9989"/>
                  <a:pt x="713232" y="18288"/>
                </a:cubicBezTo>
                <a:cubicBezTo>
                  <a:pt x="525634" y="26587"/>
                  <a:pt x="282837" y="5724"/>
                  <a:pt x="0" y="18288"/>
                </a:cubicBezTo>
                <a:cubicBezTo>
                  <a:pt x="367" y="13143"/>
                  <a:pt x="-823" y="584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61569767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97D8AFC0-DAC3-BFF5-037D-2A49E2859C26}"/>
              </a:ext>
            </a:extLst>
          </p:cNvPr>
          <p:cNvSpPr txBox="1"/>
          <p:nvPr/>
        </p:nvSpPr>
        <p:spPr>
          <a:xfrm>
            <a:off x="4654294" y="4777739"/>
            <a:ext cx="6897626" cy="13992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200" dirty="0"/>
              <a:t>Panel discussion day 3</a:t>
            </a:r>
          </a:p>
        </p:txBody>
      </p:sp>
    </p:spTree>
    <p:extLst>
      <p:ext uri="{BB962C8B-B14F-4D97-AF65-F5344CB8AC3E}">
        <p14:creationId xmlns:p14="http://schemas.microsoft.com/office/powerpoint/2010/main" val="19868618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EF20780-D892-B806-823F-61E3F75E0B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75" name="Rectangle 2074">
            <a:extLst>
              <a:ext uri="{FF2B5EF4-FFF2-40B4-BE49-F238E27FC236}">
                <a16:creationId xmlns:a16="http://schemas.microsoft.com/office/drawing/2014/main" id="{B1595A09-E336-4D1B-9B3A-06A2287A54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18AA06B1-72D5-6B92-F0B2-9E883F87830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593" b="23366"/>
          <a:stretch>
            <a:fillRect/>
          </a:stretch>
        </p:blipFill>
        <p:spPr>
          <a:xfrm>
            <a:off x="20" y="10"/>
            <a:ext cx="12191980" cy="4558420"/>
          </a:xfrm>
          <a:custGeom>
            <a:avLst/>
            <a:gdLst/>
            <a:ahLst/>
            <a:cxnLst/>
            <a:rect l="l" t="t" r="r" b="b"/>
            <a:pathLst>
              <a:path w="12188952" h="4558430">
                <a:moveTo>
                  <a:pt x="6789701" y="4490221"/>
                </a:moveTo>
                <a:lnTo>
                  <a:pt x="6788702" y="4490299"/>
                </a:lnTo>
                <a:lnTo>
                  <a:pt x="6788476" y="4490833"/>
                </a:lnTo>
                <a:close/>
                <a:moveTo>
                  <a:pt x="0" y="0"/>
                </a:moveTo>
                <a:lnTo>
                  <a:pt x="12188952" y="0"/>
                </a:lnTo>
                <a:lnTo>
                  <a:pt x="12188952" y="3596895"/>
                </a:lnTo>
                <a:lnTo>
                  <a:pt x="12061096" y="3635026"/>
                </a:lnTo>
                <a:cubicBezTo>
                  <a:pt x="11933500" y="3671240"/>
                  <a:pt x="11805390" y="3705769"/>
                  <a:pt x="11676800" y="3738601"/>
                </a:cubicBezTo>
                <a:cubicBezTo>
                  <a:pt x="11262789" y="3846108"/>
                  <a:pt x="10845343" y="3939710"/>
                  <a:pt x="10425355" y="4022140"/>
                </a:cubicBezTo>
                <a:cubicBezTo>
                  <a:pt x="10092810" y="4087351"/>
                  <a:pt x="9759033" y="4145748"/>
                  <a:pt x="9424022" y="4197302"/>
                </a:cubicBezTo>
                <a:cubicBezTo>
                  <a:pt x="9102997" y="4246959"/>
                  <a:pt x="8781133" y="4291526"/>
                  <a:pt x="8458419" y="4331003"/>
                </a:cubicBezTo>
                <a:cubicBezTo>
                  <a:pt x="8211360" y="4361169"/>
                  <a:pt x="7963792" y="4386742"/>
                  <a:pt x="7715970" y="4410950"/>
                </a:cubicBezTo>
                <a:lnTo>
                  <a:pt x="6951716" y="4476730"/>
                </a:lnTo>
                <a:lnTo>
                  <a:pt x="6936303" y="4478801"/>
                </a:lnTo>
                <a:lnTo>
                  <a:pt x="6790448" y="4490162"/>
                </a:lnTo>
                <a:lnTo>
                  <a:pt x="6799941" y="4491982"/>
                </a:lnTo>
                <a:cubicBezTo>
                  <a:pt x="6811623" y="4492448"/>
                  <a:pt x="6823734" y="4490275"/>
                  <a:pt x="6835432" y="4490275"/>
                </a:cubicBezTo>
                <a:cubicBezTo>
                  <a:pt x="6851580" y="4490275"/>
                  <a:pt x="6867729" y="4487668"/>
                  <a:pt x="6884003" y="4487297"/>
                </a:cubicBezTo>
                <a:cubicBezTo>
                  <a:pt x="7115805" y="4481835"/>
                  <a:pt x="7347351" y="4469668"/>
                  <a:pt x="7578771" y="4454770"/>
                </a:cubicBezTo>
                <a:cubicBezTo>
                  <a:pt x="7927552" y="4432302"/>
                  <a:pt x="8276080" y="4404123"/>
                  <a:pt x="8623845" y="4367873"/>
                </a:cubicBezTo>
                <a:cubicBezTo>
                  <a:pt x="8909939" y="4338575"/>
                  <a:pt x="9195310" y="4303940"/>
                  <a:pt x="9479970" y="4263967"/>
                </a:cubicBezTo>
                <a:cubicBezTo>
                  <a:pt x="9864901" y="4209593"/>
                  <a:pt x="10248014" y="4144879"/>
                  <a:pt x="10629308" y="4069810"/>
                </a:cubicBezTo>
                <a:cubicBezTo>
                  <a:pt x="11090114" y="3978690"/>
                  <a:pt x="11546975" y="3871184"/>
                  <a:pt x="11998498" y="3743816"/>
                </a:cubicBezTo>
                <a:lnTo>
                  <a:pt x="12188952" y="3687715"/>
                </a:lnTo>
                <a:lnTo>
                  <a:pt x="12188952" y="3742439"/>
                </a:lnTo>
                <a:lnTo>
                  <a:pt x="11829257" y="3846853"/>
                </a:lnTo>
                <a:cubicBezTo>
                  <a:pt x="11534769" y="3926550"/>
                  <a:pt x="11238120" y="3997436"/>
                  <a:pt x="10939183" y="4061368"/>
                </a:cubicBezTo>
                <a:cubicBezTo>
                  <a:pt x="10622824" y="4129150"/>
                  <a:pt x="10304941" y="4189147"/>
                  <a:pt x="9985530" y="4241373"/>
                </a:cubicBezTo>
                <a:cubicBezTo>
                  <a:pt x="9720036" y="4284822"/>
                  <a:pt x="9453814" y="4323467"/>
                  <a:pt x="9186882" y="4357320"/>
                </a:cubicBezTo>
                <a:cubicBezTo>
                  <a:pt x="8984197" y="4382894"/>
                  <a:pt x="8781514" y="4406977"/>
                  <a:pt x="8578198" y="4426839"/>
                </a:cubicBezTo>
                <a:cubicBezTo>
                  <a:pt x="8340547" y="4449559"/>
                  <a:pt x="8102644" y="4471034"/>
                  <a:pt x="7864358" y="4488290"/>
                </a:cubicBezTo>
                <a:cubicBezTo>
                  <a:pt x="7554994" y="4510634"/>
                  <a:pt x="7245502" y="4528512"/>
                  <a:pt x="6935502" y="4539684"/>
                </a:cubicBezTo>
                <a:cubicBezTo>
                  <a:pt x="6782917" y="4545147"/>
                  <a:pt x="6630334" y="4548995"/>
                  <a:pt x="6477750" y="4553587"/>
                </a:cubicBezTo>
                <a:cubicBezTo>
                  <a:pt x="6439195" y="4551503"/>
                  <a:pt x="6400529" y="4553128"/>
                  <a:pt x="6362294" y="4558430"/>
                </a:cubicBezTo>
                <a:lnTo>
                  <a:pt x="6057129" y="4558430"/>
                </a:lnTo>
                <a:lnTo>
                  <a:pt x="5977784" y="4553836"/>
                </a:lnTo>
                <a:cubicBezTo>
                  <a:pt x="5740261" y="4541423"/>
                  <a:pt x="5502739" y="4527644"/>
                  <a:pt x="5265087" y="4517587"/>
                </a:cubicBezTo>
                <a:cubicBezTo>
                  <a:pt x="4958267" y="4505171"/>
                  <a:pt x="4651826" y="4484691"/>
                  <a:pt x="4346277" y="4455517"/>
                </a:cubicBezTo>
                <a:cubicBezTo>
                  <a:pt x="4021654" y="4424605"/>
                  <a:pt x="3697795" y="4389970"/>
                  <a:pt x="3373045" y="4356948"/>
                </a:cubicBezTo>
                <a:cubicBezTo>
                  <a:pt x="3035412" y="4322686"/>
                  <a:pt x="2698456" y="4283047"/>
                  <a:pt x="2362173" y="4238021"/>
                </a:cubicBezTo>
                <a:cubicBezTo>
                  <a:pt x="1984692" y="4187868"/>
                  <a:pt x="1608364" y="4130142"/>
                  <a:pt x="1233177" y="4064845"/>
                </a:cubicBezTo>
                <a:cubicBezTo>
                  <a:pt x="842181" y="3996132"/>
                  <a:pt x="453758" y="3917644"/>
                  <a:pt x="68500" y="3825138"/>
                </a:cubicBezTo>
                <a:lnTo>
                  <a:pt x="0" y="3807783"/>
                </a:lnTo>
                <a:lnTo>
                  <a:pt x="0" y="3751294"/>
                </a:lnTo>
                <a:lnTo>
                  <a:pt x="72441" y="3770071"/>
                </a:lnTo>
                <a:cubicBezTo>
                  <a:pt x="247961" y="3812249"/>
                  <a:pt x="424164" y="3851509"/>
                  <a:pt x="600716" y="3888441"/>
                </a:cubicBezTo>
                <a:cubicBezTo>
                  <a:pt x="988279" y="3969255"/>
                  <a:pt x="1378133" y="4038153"/>
                  <a:pt x="1769512" y="4098609"/>
                </a:cubicBezTo>
                <a:cubicBezTo>
                  <a:pt x="2052426" y="4142185"/>
                  <a:pt x="2335725" y="4182282"/>
                  <a:pt x="2613554" y="4215551"/>
                </a:cubicBezTo>
                <a:cubicBezTo>
                  <a:pt x="2605544" y="4218158"/>
                  <a:pt x="2594611" y="4208102"/>
                  <a:pt x="2581134" y="4205620"/>
                </a:cubicBezTo>
                <a:cubicBezTo>
                  <a:pt x="2087178" y="4113668"/>
                  <a:pt x="1597684" y="4002775"/>
                  <a:pt x="1112635" y="3872923"/>
                </a:cubicBezTo>
                <a:cubicBezTo>
                  <a:pt x="880453" y="3810852"/>
                  <a:pt x="649713" y="3744374"/>
                  <a:pt x="420412" y="3673490"/>
                </a:cubicBezTo>
                <a:lnTo>
                  <a:pt x="0" y="3534573"/>
                </a:lnTo>
                <a:close/>
              </a:path>
            </a:pathLst>
          </a:custGeom>
        </p:spPr>
      </p:pic>
      <p:sp>
        <p:nvSpPr>
          <p:cNvPr id="2077" name="sketch line">
            <a:extLst>
              <a:ext uri="{FF2B5EF4-FFF2-40B4-BE49-F238E27FC236}">
                <a16:creationId xmlns:a16="http://schemas.microsoft.com/office/drawing/2014/main" id="{3540989C-C7B8-473B-BF87-6F2DA6A900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661305" y="5468206"/>
            <a:ext cx="1371600" cy="18288"/>
          </a:xfrm>
          <a:custGeom>
            <a:avLst/>
            <a:gdLst>
              <a:gd name="csX0" fmla="*/ 0 w 1371600"/>
              <a:gd name="csY0" fmla="*/ 0 h 18288"/>
              <a:gd name="csX1" fmla="*/ 685800 w 1371600"/>
              <a:gd name="csY1" fmla="*/ 0 h 18288"/>
              <a:gd name="csX2" fmla="*/ 1371600 w 1371600"/>
              <a:gd name="csY2" fmla="*/ 0 h 18288"/>
              <a:gd name="csX3" fmla="*/ 1371600 w 1371600"/>
              <a:gd name="csY3" fmla="*/ 18288 h 18288"/>
              <a:gd name="csX4" fmla="*/ 713232 w 1371600"/>
              <a:gd name="csY4" fmla="*/ 18288 h 18288"/>
              <a:gd name="csX5" fmla="*/ 0 w 1371600"/>
              <a:gd name="csY5" fmla="*/ 18288 h 18288"/>
              <a:gd name="csX6" fmla="*/ 0 w 1371600"/>
              <a:gd name="csY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371600" h="18288" fill="none" extrusionOk="0">
                <a:moveTo>
                  <a:pt x="0" y="0"/>
                </a:moveTo>
                <a:cubicBezTo>
                  <a:pt x="247303" y="31625"/>
                  <a:pt x="422310" y="-25629"/>
                  <a:pt x="685800" y="0"/>
                </a:cubicBezTo>
                <a:cubicBezTo>
                  <a:pt x="949290" y="25629"/>
                  <a:pt x="1192357" y="6696"/>
                  <a:pt x="1371600" y="0"/>
                </a:cubicBezTo>
                <a:cubicBezTo>
                  <a:pt x="1371355" y="6649"/>
                  <a:pt x="1371915" y="11310"/>
                  <a:pt x="1371600" y="18288"/>
                </a:cubicBezTo>
                <a:cubicBezTo>
                  <a:pt x="1107995" y="26464"/>
                  <a:pt x="1033361" y="32942"/>
                  <a:pt x="713232" y="18288"/>
                </a:cubicBezTo>
                <a:cubicBezTo>
                  <a:pt x="393103" y="3634"/>
                  <a:pt x="289343" y="43221"/>
                  <a:pt x="0" y="18288"/>
                </a:cubicBezTo>
                <a:cubicBezTo>
                  <a:pt x="-459" y="11562"/>
                  <a:pt x="-31" y="5093"/>
                  <a:pt x="0" y="0"/>
                </a:cubicBezTo>
                <a:close/>
              </a:path>
              <a:path w="1371600" h="18288" stroke="0" extrusionOk="0">
                <a:moveTo>
                  <a:pt x="0" y="0"/>
                </a:moveTo>
                <a:cubicBezTo>
                  <a:pt x="170249" y="-24099"/>
                  <a:pt x="504634" y="14338"/>
                  <a:pt x="644652" y="0"/>
                </a:cubicBezTo>
                <a:cubicBezTo>
                  <a:pt x="784670" y="-14338"/>
                  <a:pt x="1087773" y="8679"/>
                  <a:pt x="1371600" y="0"/>
                </a:cubicBezTo>
                <a:cubicBezTo>
                  <a:pt x="1372456" y="3662"/>
                  <a:pt x="1371030" y="13946"/>
                  <a:pt x="1371600" y="18288"/>
                </a:cubicBezTo>
                <a:cubicBezTo>
                  <a:pt x="1176823" y="-1409"/>
                  <a:pt x="900830" y="9989"/>
                  <a:pt x="713232" y="18288"/>
                </a:cubicBezTo>
                <a:cubicBezTo>
                  <a:pt x="525634" y="26587"/>
                  <a:pt x="282837" y="5724"/>
                  <a:pt x="0" y="18288"/>
                </a:cubicBezTo>
                <a:cubicBezTo>
                  <a:pt x="367" y="13143"/>
                  <a:pt x="-823" y="584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61569767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CDF9BCCD-9F96-872A-895E-37B4D01340A7}"/>
              </a:ext>
            </a:extLst>
          </p:cNvPr>
          <p:cNvSpPr txBox="1"/>
          <p:nvPr/>
        </p:nvSpPr>
        <p:spPr>
          <a:xfrm>
            <a:off x="4654294" y="4777739"/>
            <a:ext cx="6897626" cy="13992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200" dirty="0"/>
              <a:t>Concluding remarks</a:t>
            </a:r>
          </a:p>
        </p:txBody>
      </p:sp>
    </p:spTree>
    <p:extLst>
      <p:ext uri="{BB962C8B-B14F-4D97-AF65-F5344CB8AC3E}">
        <p14:creationId xmlns:p14="http://schemas.microsoft.com/office/powerpoint/2010/main" val="5556279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C641FB1-0298-B4CB-606B-CB17868417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3" name="Rectangle 52">
            <a:extLst>
              <a:ext uri="{FF2B5EF4-FFF2-40B4-BE49-F238E27FC236}">
                <a16:creationId xmlns:a16="http://schemas.microsoft.com/office/drawing/2014/main" id="{9203DE33-2CD4-4CA8-9AF3-37C3B65133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0AF57B88-1D4C-41FA-A761-EC1DD10C35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11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D2548F45-5164-4ABB-8212-7F293FDED8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9565" y="2659404"/>
            <a:ext cx="4355594" cy="4040742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342C4D6B-AE9C-C13A-CBD1-77A27241842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42" b="23561"/>
          <a:stretch>
            <a:fillRect/>
          </a:stretch>
        </p:blipFill>
        <p:spPr>
          <a:xfrm>
            <a:off x="4038599" y="10"/>
            <a:ext cx="8160026" cy="6875809"/>
          </a:xfrm>
          <a:prstGeom prst="rect">
            <a:avLst/>
          </a:prstGeom>
        </p:spPr>
      </p:pic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5E81CCFB-7BEF-4186-86FB-D09450B4D0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F2508998-0395-2EF8-EA52-DB3727EBB3E1}"/>
              </a:ext>
            </a:extLst>
          </p:cNvPr>
          <p:cNvSpPr txBox="1"/>
          <p:nvPr/>
        </p:nvSpPr>
        <p:spPr>
          <a:xfrm>
            <a:off x="534473" y="2950387"/>
            <a:ext cx="3052293" cy="353140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Thank you.</a:t>
            </a:r>
          </a:p>
        </p:txBody>
      </p:sp>
    </p:spTree>
    <p:extLst>
      <p:ext uri="{BB962C8B-B14F-4D97-AF65-F5344CB8AC3E}">
        <p14:creationId xmlns:p14="http://schemas.microsoft.com/office/powerpoint/2010/main" val="3907730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7419AEF-A6FE-C97D-632F-5440AE9C33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7" name="Rectangle 2056">
            <a:extLst>
              <a:ext uri="{FF2B5EF4-FFF2-40B4-BE49-F238E27FC236}">
                <a16:creationId xmlns:a16="http://schemas.microsoft.com/office/drawing/2014/main" id="{02D30A7E-D374-7235-718F-FE13C16D3C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9" name="Rectangle 2058">
            <a:extLst>
              <a:ext uri="{FF2B5EF4-FFF2-40B4-BE49-F238E27FC236}">
                <a16:creationId xmlns:a16="http://schemas.microsoft.com/office/drawing/2014/main" id="{FE3B862C-499E-4A8F-2171-A4F1DE8A0F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1" name="Rectangle 2060">
            <a:extLst>
              <a:ext uri="{FF2B5EF4-FFF2-40B4-BE49-F238E27FC236}">
                <a16:creationId xmlns:a16="http://schemas.microsoft.com/office/drawing/2014/main" id="{6CC74568-5977-5B3A-B358-DFAFF58155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3" name="Rectangle 2062">
            <a:extLst>
              <a:ext uri="{FF2B5EF4-FFF2-40B4-BE49-F238E27FC236}">
                <a16:creationId xmlns:a16="http://schemas.microsoft.com/office/drawing/2014/main" id="{A2A3397D-5004-A113-293F-7ABD83F283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045CD497-B89D-FE7D-DCB3-A7BD18A9FC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12138" y="-856"/>
            <a:ext cx="5297248" cy="6769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70636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E5967CC-41EE-6CC7-3F90-13DD790295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8DB9CD9-59B1-4D73-BC4C-98796A48EF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874A6A9-41FF-4E33-AFA8-F9F81436A5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21D730E-1F97-4071-B143-B05E6D259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03402" y="3985"/>
            <a:ext cx="9772765" cy="6858000"/>
            <a:chOff x="1303402" y="3985"/>
            <a:chExt cx="9772765" cy="6858000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3849C6A-9EE5-4604-8EAE-DD4796B79D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985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08677BE-069B-4A4D-8732-E26B6EF567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985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A9A575B-DD07-4388-963B-0AF3FDDCF3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985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55285E4-21EB-4EC1-AB8E-36E881E899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985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A0C77B5-3FAA-4D4F-9555-89D7516088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3402" y="3985"/>
              <a:ext cx="9767847" cy="6858000"/>
            </a:xfrm>
            <a:custGeom>
              <a:avLst/>
              <a:gdLst>
                <a:gd name="connsiteX0" fmla="*/ 7145704 w 9767847"/>
                <a:gd name="connsiteY0" fmla="*/ 0 h 6858000"/>
                <a:gd name="connsiteX1" fmla="*/ 7875738 w 9767847"/>
                <a:gd name="connsiteY1" fmla="*/ 0 h 6858000"/>
                <a:gd name="connsiteX2" fmla="*/ 7990553 w 9767847"/>
                <a:gd name="connsiteY2" fmla="*/ 85415 h 6858000"/>
                <a:gd name="connsiteX3" fmla="*/ 9767847 w 9767847"/>
                <a:gd name="connsiteY3" fmla="*/ 3653129 h 6858000"/>
                <a:gd name="connsiteX4" fmla="*/ 8652597 w 9767847"/>
                <a:gd name="connsiteY4" fmla="*/ 6594103 h 6858000"/>
                <a:gd name="connsiteX5" fmla="*/ 8399240 w 9767847"/>
                <a:gd name="connsiteY5" fmla="*/ 6858000 h 6858000"/>
                <a:gd name="connsiteX6" fmla="*/ 6766926 w 9767847"/>
                <a:gd name="connsiteY6" fmla="*/ 6858000 h 6858000"/>
                <a:gd name="connsiteX7" fmla="*/ 6804586 w 9767847"/>
                <a:gd name="connsiteY7" fmla="*/ 6821201 h 6858000"/>
                <a:gd name="connsiteX8" fmla="*/ 6881735 w 9767847"/>
                <a:gd name="connsiteY8" fmla="*/ 6745295 h 6858000"/>
                <a:gd name="connsiteX9" fmla="*/ 6958883 w 9767847"/>
                <a:gd name="connsiteY9" fmla="*/ 6668920 h 6858000"/>
                <a:gd name="connsiteX10" fmla="*/ 7267925 w 9767847"/>
                <a:gd name="connsiteY10" fmla="*/ 6359792 h 6858000"/>
                <a:gd name="connsiteX11" fmla="*/ 7424360 w 9767847"/>
                <a:gd name="connsiteY11" fmla="*/ 6204783 h 6858000"/>
                <a:gd name="connsiteX12" fmla="*/ 7504938 w 9767847"/>
                <a:gd name="connsiteY12" fmla="*/ 6126806 h 6858000"/>
                <a:gd name="connsiteX13" fmla="*/ 7546396 w 9767847"/>
                <a:gd name="connsiteY13" fmla="*/ 6087795 h 6858000"/>
                <a:gd name="connsiteX14" fmla="*/ 7588002 w 9767847"/>
                <a:gd name="connsiteY14" fmla="*/ 6049630 h 6858000"/>
                <a:gd name="connsiteX15" fmla="*/ 7631000 w 9767847"/>
                <a:gd name="connsiteY15" fmla="*/ 6010807 h 6858000"/>
                <a:gd name="connsiteX16" fmla="*/ 7675440 w 9767847"/>
                <a:gd name="connsiteY16" fmla="*/ 5972407 h 6858000"/>
                <a:gd name="connsiteX17" fmla="*/ 7720626 w 9767847"/>
                <a:gd name="connsiteY17" fmla="*/ 5934949 h 6858000"/>
                <a:gd name="connsiteX18" fmla="*/ 7766458 w 9767847"/>
                <a:gd name="connsiteY18" fmla="*/ 5898432 h 6858000"/>
                <a:gd name="connsiteX19" fmla="*/ 7955254 w 9767847"/>
                <a:gd name="connsiteY19" fmla="*/ 5760926 h 6858000"/>
                <a:gd name="connsiteX20" fmla="*/ 8352678 w 9767847"/>
                <a:gd name="connsiteY20" fmla="*/ 5521728 h 6858000"/>
                <a:gd name="connsiteX21" fmla="*/ 8451350 w 9767847"/>
                <a:gd name="connsiteY21" fmla="*/ 5469352 h 6858000"/>
                <a:gd name="connsiteX22" fmla="*/ 8548532 w 9767847"/>
                <a:gd name="connsiteY22" fmla="*/ 5417493 h 6858000"/>
                <a:gd name="connsiteX23" fmla="*/ 8729473 w 9767847"/>
                <a:gd name="connsiteY23" fmla="*/ 5314059 h 6858000"/>
                <a:gd name="connsiteX24" fmla="*/ 8770781 w 9767847"/>
                <a:gd name="connsiteY24" fmla="*/ 5287330 h 6858000"/>
                <a:gd name="connsiteX25" fmla="*/ 8790964 w 9767847"/>
                <a:gd name="connsiteY25" fmla="*/ 5273590 h 6858000"/>
                <a:gd name="connsiteX26" fmla="*/ 8810499 w 9767847"/>
                <a:gd name="connsiteY26" fmla="*/ 5259801 h 6858000"/>
                <a:gd name="connsiteX27" fmla="*/ 8883571 w 9767847"/>
                <a:gd name="connsiteY27" fmla="*/ 5202577 h 6858000"/>
                <a:gd name="connsiteX28" fmla="*/ 9006651 w 9767847"/>
                <a:gd name="connsiteY28" fmla="*/ 5074625 h 6858000"/>
                <a:gd name="connsiteX29" fmla="*/ 9033494 w 9767847"/>
                <a:gd name="connsiteY29" fmla="*/ 5038203 h 6858000"/>
                <a:gd name="connsiteX30" fmla="*/ 9040305 w 9767847"/>
                <a:gd name="connsiteY30" fmla="*/ 5028649 h 6858000"/>
                <a:gd name="connsiteX31" fmla="*/ 9046568 w 9767847"/>
                <a:gd name="connsiteY31" fmla="*/ 5019379 h 6858000"/>
                <a:gd name="connsiteX32" fmla="*/ 9058846 w 9767847"/>
                <a:gd name="connsiteY32" fmla="*/ 5000743 h 6858000"/>
                <a:gd name="connsiteX33" fmla="*/ 9104529 w 9767847"/>
                <a:gd name="connsiteY33" fmla="*/ 4922203 h 6858000"/>
                <a:gd name="connsiteX34" fmla="*/ 9181081 w 9767847"/>
                <a:gd name="connsiteY34" fmla="*/ 4748792 h 6858000"/>
                <a:gd name="connsiteX35" fmla="*/ 9240731 w 9767847"/>
                <a:gd name="connsiteY35" fmla="*/ 4561970 h 6858000"/>
                <a:gd name="connsiteX36" fmla="*/ 9265388 w 9767847"/>
                <a:gd name="connsiteY36" fmla="*/ 4465171 h 6858000"/>
                <a:gd name="connsiteX37" fmla="*/ 9276571 w 9767847"/>
                <a:gd name="connsiteY37" fmla="*/ 4416041 h 6858000"/>
                <a:gd name="connsiteX38" fmla="*/ 9281841 w 9767847"/>
                <a:gd name="connsiteY38" fmla="*/ 4391477 h 6858000"/>
                <a:gd name="connsiteX39" fmla="*/ 9286513 w 9767847"/>
                <a:gd name="connsiteY39" fmla="*/ 4368936 h 6858000"/>
                <a:gd name="connsiteX40" fmla="*/ 9296754 w 9767847"/>
                <a:gd name="connsiteY40" fmla="*/ 4316136 h 6858000"/>
                <a:gd name="connsiteX41" fmla="*/ 9301029 w 9767847"/>
                <a:gd name="connsiteY41" fmla="*/ 4293172 h 6858000"/>
                <a:gd name="connsiteX42" fmla="*/ 9302818 w 9767847"/>
                <a:gd name="connsiteY42" fmla="*/ 4282679 h 6858000"/>
                <a:gd name="connsiteX43" fmla="*/ 9304658 w 9767847"/>
                <a:gd name="connsiteY43" fmla="*/ 4270914 h 6858000"/>
                <a:gd name="connsiteX44" fmla="*/ 9312810 w 9767847"/>
                <a:gd name="connsiteY44" fmla="*/ 4220043 h 6858000"/>
                <a:gd name="connsiteX45" fmla="*/ 9316887 w 9767847"/>
                <a:gd name="connsiteY45" fmla="*/ 4194584 h 6858000"/>
                <a:gd name="connsiteX46" fmla="*/ 9318923 w 9767847"/>
                <a:gd name="connsiteY46" fmla="*/ 4181878 h 6858000"/>
                <a:gd name="connsiteX47" fmla="*/ 9320515 w 9767847"/>
                <a:gd name="connsiteY47" fmla="*/ 4168984 h 6858000"/>
                <a:gd name="connsiteX48" fmla="*/ 9332445 w 9767847"/>
                <a:gd name="connsiteY48" fmla="*/ 4069079 h 6858000"/>
                <a:gd name="connsiteX49" fmla="*/ 9336173 w 9767847"/>
                <a:gd name="connsiteY49" fmla="*/ 4022774 h 6858000"/>
                <a:gd name="connsiteX50" fmla="*/ 9340199 w 9767847"/>
                <a:gd name="connsiteY50" fmla="*/ 3969269 h 6858000"/>
                <a:gd name="connsiteX51" fmla="*/ 9347557 w 9767847"/>
                <a:gd name="connsiteY51" fmla="*/ 3770070 h 6858000"/>
                <a:gd name="connsiteX52" fmla="*/ 9346364 w 9767847"/>
                <a:gd name="connsiteY52" fmla="*/ 3669036 h 6858000"/>
                <a:gd name="connsiteX53" fmla="*/ 9344921 w 9767847"/>
                <a:gd name="connsiteY53" fmla="*/ 3619341 h 6858000"/>
                <a:gd name="connsiteX54" fmla="*/ 9344524 w 9767847"/>
                <a:gd name="connsiteY54" fmla="*/ 3607624 h 6858000"/>
                <a:gd name="connsiteX55" fmla="*/ 9343728 w 9767847"/>
                <a:gd name="connsiteY55" fmla="*/ 3594872 h 6858000"/>
                <a:gd name="connsiteX56" fmla="*/ 9342188 w 9767847"/>
                <a:gd name="connsiteY56" fmla="*/ 3569366 h 6858000"/>
                <a:gd name="connsiteX57" fmla="*/ 9339056 w 9767847"/>
                <a:gd name="connsiteY57" fmla="*/ 3518354 h 6858000"/>
                <a:gd name="connsiteX58" fmla="*/ 9334334 w 9767847"/>
                <a:gd name="connsiteY58" fmla="*/ 3467155 h 6858000"/>
                <a:gd name="connsiteX59" fmla="*/ 9329363 w 9767847"/>
                <a:gd name="connsiteY59" fmla="*/ 3415908 h 6858000"/>
                <a:gd name="connsiteX60" fmla="*/ 9328319 w 9767847"/>
                <a:gd name="connsiteY60" fmla="*/ 3404755 h 6858000"/>
                <a:gd name="connsiteX61" fmla="*/ 9327177 w 9767847"/>
                <a:gd name="connsiteY61" fmla="*/ 3394214 h 6858000"/>
                <a:gd name="connsiteX62" fmla="*/ 9324293 w 9767847"/>
                <a:gd name="connsiteY62" fmla="*/ 3370872 h 6858000"/>
                <a:gd name="connsiteX63" fmla="*/ 9320763 w 9767847"/>
                <a:gd name="connsiteY63" fmla="*/ 3344427 h 6858000"/>
                <a:gd name="connsiteX64" fmla="*/ 9317184 w 9767847"/>
                <a:gd name="connsiteY64" fmla="*/ 3315343 h 6858000"/>
                <a:gd name="connsiteX65" fmla="*/ 9311021 w 9767847"/>
                <a:gd name="connsiteY65" fmla="*/ 3270309 h 6858000"/>
                <a:gd name="connsiteX66" fmla="*/ 9302719 w 9767847"/>
                <a:gd name="connsiteY66" fmla="*/ 3219815 h 6858000"/>
                <a:gd name="connsiteX67" fmla="*/ 9293970 w 9767847"/>
                <a:gd name="connsiteY67" fmla="*/ 3169887 h 6858000"/>
                <a:gd name="connsiteX68" fmla="*/ 9252065 w 9767847"/>
                <a:gd name="connsiteY68" fmla="*/ 2971205 h 6858000"/>
                <a:gd name="connsiteX69" fmla="*/ 9227211 w 9767847"/>
                <a:gd name="connsiteY69" fmla="*/ 2872571 h 6858000"/>
                <a:gd name="connsiteX70" fmla="*/ 9220699 w 9767847"/>
                <a:gd name="connsiteY70" fmla="*/ 2848524 h 6858000"/>
                <a:gd name="connsiteX71" fmla="*/ 9213740 w 9767847"/>
                <a:gd name="connsiteY71" fmla="*/ 2824289 h 6858000"/>
                <a:gd name="connsiteX72" fmla="*/ 9199374 w 9767847"/>
                <a:gd name="connsiteY72" fmla="*/ 2775536 h 6858000"/>
                <a:gd name="connsiteX73" fmla="*/ 9061829 w 9767847"/>
                <a:gd name="connsiteY73" fmla="*/ 2389515 h 6858000"/>
                <a:gd name="connsiteX74" fmla="*/ 8978865 w 9767847"/>
                <a:gd name="connsiteY74" fmla="*/ 2200953 h 6858000"/>
                <a:gd name="connsiteX75" fmla="*/ 8956694 w 9767847"/>
                <a:gd name="connsiteY75" fmla="*/ 2154317 h 6858000"/>
                <a:gd name="connsiteX76" fmla="*/ 8934176 w 9767847"/>
                <a:gd name="connsiteY76" fmla="*/ 2108012 h 6858000"/>
                <a:gd name="connsiteX77" fmla="*/ 8887151 w 9767847"/>
                <a:gd name="connsiteY77" fmla="*/ 2015448 h 6858000"/>
                <a:gd name="connsiteX78" fmla="*/ 8787533 w 9767847"/>
                <a:gd name="connsiteY78" fmla="*/ 1832625 h 6858000"/>
                <a:gd name="connsiteX79" fmla="*/ 8761485 w 9767847"/>
                <a:gd name="connsiteY79" fmla="*/ 1787496 h 6858000"/>
                <a:gd name="connsiteX80" fmla="*/ 8734791 w 9767847"/>
                <a:gd name="connsiteY80" fmla="*/ 1741991 h 6858000"/>
                <a:gd name="connsiteX81" fmla="*/ 8680808 w 9767847"/>
                <a:gd name="connsiteY81" fmla="*/ 1652910 h 6858000"/>
                <a:gd name="connsiteX82" fmla="*/ 8567024 w 9767847"/>
                <a:gd name="connsiteY82" fmla="*/ 1477004 h 6858000"/>
                <a:gd name="connsiteX83" fmla="*/ 8537446 w 9767847"/>
                <a:gd name="connsiteY83" fmla="*/ 1433428 h 6858000"/>
                <a:gd name="connsiteX84" fmla="*/ 8507423 w 9767847"/>
                <a:gd name="connsiteY84" fmla="*/ 1389994 h 6858000"/>
                <a:gd name="connsiteX85" fmla="*/ 8446529 w 9767847"/>
                <a:gd name="connsiteY85" fmla="*/ 1304393 h 6858000"/>
                <a:gd name="connsiteX86" fmla="*/ 8319224 w 9767847"/>
                <a:gd name="connsiteY86" fmla="*/ 1135124 h 6858000"/>
                <a:gd name="connsiteX87" fmla="*/ 8286366 w 9767847"/>
                <a:gd name="connsiteY87" fmla="*/ 1093148 h 6858000"/>
                <a:gd name="connsiteX88" fmla="*/ 8270161 w 9767847"/>
                <a:gd name="connsiteY88" fmla="*/ 1072538 h 6858000"/>
                <a:gd name="connsiteX89" fmla="*/ 8253856 w 9767847"/>
                <a:gd name="connsiteY89" fmla="*/ 1052254 h 6858000"/>
                <a:gd name="connsiteX90" fmla="*/ 8186352 w 9767847"/>
                <a:gd name="connsiteY90" fmla="*/ 970373 h 6858000"/>
                <a:gd name="connsiteX91" fmla="*/ 8046768 w 9767847"/>
                <a:gd name="connsiteY91" fmla="*/ 809527 h 6858000"/>
                <a:gd name="connsiteX92" fmla="*/ 8010927 w 9767847"/>
                <a:gd name="connsiteY92" fmla="*/ 769951 h 6858000"/>
                <a:gd name="connsiteX93" fmla="*/ 7974788 w 9767847"/>
                <a:gd name="connsiteY93" fmla="*/ 730751 h 6858000"/>
                <a:gd name="connsiteX94" fmla="*/ 7901070 w 9767847"/>
                <a:gd name="connsiteY94" fmla="*/ 652823 h 6858000"/>
                <a:gd name="connsiteX95" fmla="*/ 7750054 w 9767847"/>
                <a:gd name="connsiteY95" fmla="*/ 501106 h 6858000"/>
                <a:gd name="connsiteX96" fmla="*/ 7592277 w 9767847"/>
                <a:gd name="connsiteY96" fmla="*/ 355319 h 6858000"/>
                <a:gd name="connsiteX97" fmla="*/ 7257734 w 9767847"/>
                <a:gd name="connsiteY97" fmla="*/ 81062 h 6858000"/>
                <a:gd name="connsiteX98" fmla="*/ 1892109 w 9767847"/>
                <a:gd name="connsiteY98" fmla="*/ 0 h 6858000"/>
                <a:gd name="connsiteX99" fmla="*/ 2298402 w 9767847"/>
                <a:gd name="connsiteY99" fmla="*/ 0 h 6858000"/>
                <a:gd name="connsiteX100" fmla="*/ 2135542 w 9767847"/>
                <a:gd name="connsiteY100" fmla="*/ 121879 h 6858000"/>
                <a:gd name="connsiteX101" fmla="*/ 1969576 w 9767847"/>
                <a:gd name="connsiteY101" fmla="*/ 259084 h 6858000"/>
                <a:gd name="connsiteX102" fmla="*/ 1659938 w 9767847"/>
                <a:gd name="connsiteY102" fmla="*/ 553953 h 6858000"/>
                <a:gd name="connsiteX103" fmla="*/ 729383 w 9767847"/>
                <a:gd name="connsiteY103" fmla="*/ 1940578 h 6858000"/>
                <a:gd name="connsiteX104" fmla="*/ 578465 w 9767847"/>
                <a:gd name="connsiteY104" fmla="*/ 2324905 h 6858000"/>
                <a:gd name="connsiteX105" fmla="*/ 465080 w 9767847"/>
                <a:gd name="connsiteY105" fmla="*/ 2718973 h 6858000"/>
                <a:gd name="connsiteX106" fmla="*/ 423820 w 9767847"/>
                <a:gd name="connsiteY106" fmla="*/ 2919535 h 6858000"/>
                <a:gd name="connsiteX107" fmla="*/ 392355 w 9767847"/>
                <a:gd name="connsiteY107" fmla="*/ 3122169 h 6858000"/>
                <a:gd name="connsiteX108" fmla="*/ 358801 w 9767847"/>
                <a:gd name="connsiteY108" fmla="*/ 3531013 h 6858000"/>
                <a:gd name="connsiteX109" fmla="*/ 410350 w 9767847"/>
                <a:gd name="connsiteY109" fmla="*/ 4352324 h 6858000"/>
                <a:gd name="connsiteX110" fmla="*/ 449022 w 9767847"/>
                <a:gd name="connsiteY110" fmla="*/ 4555147 h 6858000"/>
                <a:gd name="connsiteX111" fmla="*/ 498882 w 9767847"/>
                <a:gd name="connsiteY111" fmla="*/ 4756463 h 6858000"/>
                <a:gd name="connsiteX112" fmla="*/ 559775 w 9767847"/>
                <a:gd name="connsiteY112" fmla="*/ 4955755 h 6858000"/>
                <a:gd name="connsiteX113" fmla="*/ 631406 w 9767847"/>
                <a:gd name="connsiteY113" fmla="*/ 5152084 h 6858000"/>
                <a:gd name="connsiteX114" fmla="*/ 1023461 w 9767847"/>
                <a:gd name="connsiteY114" fmla="*/ 5898055 h 6858000"/>
                <a:gd name="connsiteX115" fmla="*/ 1575880 w 9767847"/>
                <a:gd name="connsiteY115" fmla="*/ 6551744 h 6858000"/>
                <a:gd name="connsiteX116" fmla="*/ 1905228 w 9767847"/>
                <a:gd name="connsiteY116" fmla="*/ 6833566 h 6858000"/>
                <a:gd name="connsiteX117" fmla="*/ 1938629 w 9767847"/>
                <a:gd name="connsiteY117" fmla="*/ 6858000 h 6858000"/>
                <a:gd name="connsiteX118" fmla="*/ 1368607 w 9767847"/>
                <a:gd name="connsiteY118" fmla="*/ 6858000 h 6858000"/>
                <a:gd name="connsiteX119" fmla="*/ 1115251 w 9767847"/>
                <a:gd name="connsiteY119" fmla="*/ 6594103 h 6858000"/>
                <a:gd name="connsiteX120" fmla="*/ 0 w 9767847"/>
                <a:gd name="connsiteY120" fmla="*/ 3653129 h 6858000"/>
                <a:gd name="connsiteX121" fmla="*/ 1777294 w 9767847"/>
                <a:gd name="connsiteY121" fmla="*/ 8541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9767847" h="6858000">
                  <a:moveTo>
                    <a:pt x="7145704" y="0"/>
                  </a:moveTo>
                  <a:lnTo>
                    <a:pt x="7875738" y="0"/>
                  </a:lnTo>
                  <a:lnTo>
                    <a:pt x="7990553" y="85415"/>
                  </a:lnTo>
                  <a:cubicBezTo>
                    <a:pt x="9075991" y="933432"/>
                    <a:pt x="9767847" y="2216793"/>
                    <a:pt x="9767847" y="3653129"/>
                  </a:cubicBezTo>
                  <a:cubicBezTo>
                    <a:pt x="9767847" y="4770280"/>
                    <a:pt x="9349317" y="5794890"/>
                    <a:pt x="8652597" y="6594103"/>
                  </a:cubicBezTo>
                  <a:lnTo>
                    <a:pt x="8399240" y="6858000"/>
                  </a:lnTo>
                  <a:lnTo>
                    <a:pt x="6766926" y="6858000"/>
                  </a:lnTo>
                  <a:lnTo>
                    <a:pt x="6804586" y="6821201"/>
                  </a:lnTo>
                  <a:lnTo>
                    <a:pt x="6881735" y="6745295"/>
                  </a:lnTo>
                  <a:cubicBezTo>
                    <a:pt x="6907435" y="6719979"/>
                    <a:pt x="6933134" y="6694896"/>
                    <a:pt x="6958883" y="6668920"/>
                  </a:cubicBezTo>
                  <a:lnTo>
                    <a:pt x="7267925" y="6359792"/>
                  </a:lnTo>
                  <a:lnTo>
                    <a:pt x="7424360" y="6204783"/>
                  </a:lnTo>
                  <a:cubicBezTo>
                    <a:pt x="7450754" y="6178900"/>
                    <a:pt x="7477598" y="6152829"/>
                    <a:pt x="7504938" y="6126806"/>
                  </a:cubicBezTo>
                  <a:lnTo>
                    <a:pt x="7546396" y="6087795"/>
                  </a:lnTo>
                  <a:cubicBezTo>
                    <a:pt x="7560264" y="6074901"/>
                    <a:pt x="7574780" y="6061630"/>
                    <a:pt x="7588002" y="6049630"/>
                  </a:cubicBezTo>
                  <a:lnTo>
                    <a:pt x="7631000" y="6010807"/>
                  </a:lnTo>
                  <a:lnTo>
                    <a:pt x="7675440" y="5972407"/>
                  </a:lnTo>
                  <a:cubicBezTo>
                    <a:pt x="7690404" y="5959796"/>
                    <a:pt x="7705564" y="5947419"/>
                    <a:pt x="7720626" y="5934949"/>
                  </a:cubicBezTo>
                  <a:cubicBezTo>
                    <a:pt x="7735738" y="5922525"/>
                    <a:pt x="7751197" y="5910619"/>
                    <a:pt x="7766458" y="5898432"/>
                  </a:cubicBezTo>
                  <a:cubicBezTo>
                    <a:pt x="7827949" y="5850290"/>
                    <a:pt x="7890979" y="5804597"/>
                    <a:pt x="7955254" y="5760926"/>
                  </a:cubicBezTo>
                  <a:cubicBezTo>
                    <a:pt x="8083800" y="5673632"/>
                    <a:pt x="8216872" y="5594434"/>
                    <a:pt x="8352678" y="5521728"/>
                  </a:cubicBezTo>
                  <a:lnTo>
                    <a:pt x="8451350" y="5469352"/>
                  </a:lnTo>
                  <a:lnTo>
                    <a:pt x="8548532" y="5417493"/>
                  </a:lnTo>
                  <a:cubicBezTo>
                    <a:pt x="8612110" y="5383188"/>
                    <a:pt x="8673251" y="5349306"/>
                    <a:pt x="8729473" y="5314059"/>
                  </a:cubicBezTo>
                  <a:cubicBezTo>
                    <a:pt x="8743591" y="5305213"/>
                    <a:pt x="8757161" y="5296459"/>
                    <a:pt x="8770781" y="5287330"/>
                  </a:cubicBezTo>
                  <a:cubicBezTo>
                    <a:pt x="8777591" y="5282765"/>
                    <a:pt x="8784451" y="5278201"/>
                    <a:pt x="8790964" y="5273590"/>
                  </a:cubicBezTo>
                  <a:cubicBezTo>
                    <a:pt x="8797574" y="5268977"/>
                    <a:pt x="8804235" y="5264412"/>
                    <a:pt x="8810499" y="5259801"/>
                  </a:cubicBezTo>
                  <a:cubicBezTo>
                    <a:pt x="8835999" y="5241401"/>
                    <a:pt x="8860407" y="5222389"/>
                    <a:pt x="8883571" y="5202577"/>
                  </a:cubicBezTo>
                  <a:cubicBezTo>
                    <a:pt x="8929900" y="5162954"/>
                    <a:pt x="8971258" y="5120413"/>
                    <a:pt x="9006651" y="5074625"/>
                  </a:cubicBezTo>
                  <a:cubicBezTo>
                    <a:pt x="9015351" y="5063426"/>
                    <a:pt x="9024398" y="5050955"/>
                    <a:pt x="9033494" y="5038203"/>
                  </a:cubicBezTo>
                  <a:lnTo>
                    <a:pt x="9040305" y="5028649"/>
                  </a:lnTo>
                  <a:lnTo>
                    <a:pt x="9046568" y="5019379"/>
                  </a:lnTo>
                  <a:cubicBezTo>
                    <a:pt x="9050743" y="5013261"/>
                    <a:pt x="9054819" y="5007050"/>
                    <a:pt x="9058846" y="5000743"/>
                  </a:cubicBezTo>
                  <a:cubicBezTo>
                    <a:pt x="9075002" y="4975615"/>
                    <a:pt x="9090212" y="4949403"/>
                    <a:pt x="9104529" y="4922203"/>
                  </a:cubicBezTo>
                  <a:cubicBezTo>
                    <a:pt x="9133211" y="4867850"/>
                    <a:pt x="9158313" y="4809545"/>
                    <a:pt x="9181081" y="4748792"/>
                  </a:cubicBezTo>
                  <a:cubicBezTo>
                    <a:pt x="9203748" y="4688276"/>
                    <a:pt x="9223383" y="4625876"/>
                    <a:pt x="9240731" y="4561970"/>
                  </a:cubicBezTo>
                  <a:cubicBezTo>
                    <a:pt x="9249481" y="4530064"/>
                    <a:pt x="9257682" y="4497782"/>
                    <a:pt x="9265388" y="4465171"/>
                  </a:cubicBezTo>
                  <a:cubicBezTo>
                    <a:pt x="9269215" y="4448842"/>
                    <a:pt x="9272943" y="4432465"/>
                    <a:pt x="9276571" y="4416041"/>
                  </a:cubicBezTo>
                  <a:lnTo>
                    <a:pt x="9281841" y="4391477"/>
                  </a:lnTo>
                  <a:lnTo>
                    <a:pt x="9286513" y="4368936"/>
                  </a:lnTo>
                  <a:lnTo>
                    <a:pt x="9296754" y="4316136"/>
                  </a:lnTo>
                  <a:lnTo>
                    <a:pt x="9301029" y="4293172"/>
                  </a:lnTo>
                  <a:lnTo>
                    <a:pt x="9302818" y="4282679"/>
                  </a:lnTo>
                  <a:lnTo>
                    <a:pt x="9304658" y="4270914"/>
                  </a:lnTo>
                  <a:lnTo>
                    <a:pt x="9312810" y="4220043"/>
                  </a:lnTo>
                  <a:lnTo>
                    <a:pt x="9316887" y="4194584"/>
                  </a:lnTo>
                  <a:lnTo>
                    <a:pt x="9318923" y="4181878"/>
                  </a:lnTo>
                  <a:cubicBezTo>
                    <a:pt x="9319570" y="4177644"/>
                    <a:pt x="9319969" y="4173267"/>
                    <a:pt x="9320515" y="4168984"/>
                  </a:cubicBezTo>
                  <a:lnTo>
                    <a:pt x="9332445" y="4069079"/>
                  </a:lnTo>
                  <a:cubicBezTo>
                    <a:pt x="9333836" y="4056468"/>
                    <a:pt x="9334880" y="4040986"/>
                    <a:pt x="9336173" y="4022774"/>
                  </a:cubicBezTo>
                  <a:lnTo>
                    <a:pt x="9340199" y="3969269"/>
                  </a:lnTo>
                  <a:cubicBezTo>
                    <a:pt x="9345071" y="3903904"/>
                    <a:pt x="9347358" y="3837081"/>
                    <a:pt x="9347557" y="3770070"/>
                  </a:cubicBezTo>
                  <a:cubicBezTo>
                    <a:pt x="9347656" y="3736518"/>
                    <a:pt x="9347209" y="3702871"/>
                    <a:pt x="9346364" y="3669036"/>
                  </a:cubicBezTo>
                  <a:lnTo>
                    <a:pt x="9344921" y="3619341"/>
                  </a:lnTo>
                  <a:lnTo>
                    <a:pt x="9344524" y="3607624"/>
                  </a:lnTo>
                  <a:lnTo>
                    <a:pt x="9343728" y="3594872"/>
                  </a:lnTo>
                  <a:lnTo>
                    <a:pt x="9342188" y="3569366"/>
                  </a:lnTo>
                  <a:lnTo>
                    <a:pt x="9339056" y="3518354"/>
                  </a:lnTo>
                  <a:cubicBezTo>
                    <a:pt x="9337914" y="3501319"/>
                    <a:pt x="9335874" y="3484236"/>
                    <a:pt x="9334334" y="3467155"/>
                  </a:cubicBezTo>
                  <a:lnTo>
                    <a:pt x="9329363" y="3415908"/>
                  </a:lnTo>
                  <a:lnTo>
                    <a:pt x="9328319" y="3404755"/>
                  </a:lnTo>
                  <a:lnTo>
                    <a:pt x="9327177" y="3394214"/>
                  </a:lnTo>
                  <a:lnTo>
                    <a:pt x="9324293" y="3370872"/>
                  </a:lnTo>
                  <a:lnTo>
                    <a:pt x="9320763" y="3344427"/>
                  </a:lnTo>
                  <a:lnTo>
                    <a:pt x="9317184" y="3315343"/>
                  </a:lnTo>
                  <a:cubicBezTo>
                    <a:pt x="9315594" y="3300991"/>
                    <a:pt x="9313506" y="3286404"/>
                    <a:pt x="9311021" y="3270309"/>
                  </a:cubicBezTo>
                  <a:lnTo>
                    <a:pt x="9302719" y="3219815"/>
                  </a:lnTo>
                  <a:cubicBezTo>
                    <a:pt x="9299936" y="3203157"/>
                    <a:pt x="9297003" y="3186498"/>
                    <a:pt x="9293970" y="3169887"/>
                  </a:cubicBezTo>
                  <a:cubicBezTo>
                    <a:pt x="9281891" y="3103393"/>
                    <a:pt x="9267674" y="3037182"/>
                    <a:pt x="9252065" y="2971205"/>
                  </a:cubicBezTo>
                  <a:cubicBezTo>
                    <a:pt x="9244261" y="2938265"/>
                    <a:pt x="9235959" y="2905371"/>
                    <a:pt x="9227211" y="2872571"/>
                  </a:cubicBezTo>
                  <a:lnTo>
                    <a:pt x="9220699" y="2848524"/>
                  </a:lnTo>
                  <a:lnTo>
                    <a:pt x="9213740" y="2824289"/>
                  </a:lnTo>
                  <a:cubicBezTo>
                    <a:pt x="9209216" y="2808147"/>
                    <a:pt x="9204345" y="2791866"/>
                    <a:pt x="9199374" y="2775536"/>
                  </a:cubicBezTo>
                  <a:cubicBezTo>
                    <a:pt x="9159855" y="2645184"/>
                    <a:pt x="9114272" y="2516197"/>
                    <a:pt x="9061829" y="2389515"/>
                  </a:cubicBezTo>
                  <a:cubicBezTo>
                    <a:pt x="9035582" y="2326175"/>
                    <a:pt x="9008043" y="2263258"/>
                    <a:pt x="8978865" y="2200953"/>
                  </a:cubicBezTo>
                  <a:lnTo>
                    <a:pt x="8956694" y="2154317"/>
                  </a:lnTo>
                  <a:lnTo>
                    <a:pt x="8934176" y="2108012"/>
                  </a:lnTo>
                  <a:cubicBezTo>
                    <a:pt x="8918915" y="2077189"/>
                    <a:pt x="8903157" y="2046130"/>
                    <a:pt x="8887151" y="2015448"/>
                  </a:cubicBezTo>
                  <a:cubicBezTo>
                    <a:pt x="8854988" y="1953989"/>
                    <a:pt x="8822082" y="1892908"/>
                    <a:pt x="8787533" y="1832625"/>
                  </a:cubicBezTo>
                  <a:lnTo>
                    <a:pt x="8761485" y="1787496"/>
                  </a:lnTo>
                  <a:lnTo>
                    <a:pt x="8734791" y="1741991"/>
                  </a:lnTo>
                  <a:cubicBezTo>
                    <a:pt x="8717047" y="1711921"/>
                    <a:pt x="8699200" y="1682461"/>
                    <a:pt x="8680808" y="1652910"/>
                  </a:cubicBezTo>
                  <a:cubicBezTo>
                    <a:pt x="8644322" y="1593756"/>
                    <a:pt x="8606194" y="1535216"/>
                    <a:pt x="8567024" y="1477004"/>
                  </a:cubicBezTo>
                  <a:lnTo>
                    <a:pt x="8537446" y="1433428"/>
                  </a:lnTo>
                  <a:lnTo>
                    <a:pt x="8507423" y="1389994"/>
                  </a:lnTo>
                  <a:cubicBezTo>
                    <a:pt x="8487390" y="1361382"/>
                    <a:pt x="8467158" y="1332817"/>
                    <a:pt x="8446529" y="1304393"/>
                  </a:cubicBezTo>
                  <a:cubicBezTo>
                    <a:pt x="8405271" y="1247595"/>
                    <a:pt x="8362718" y="1191218"/>
                    <a:pt x="8319224" y="1135124"/>
                  </a:cubicBezTo>
                  <a:lnTo>
                    <a:pt x="8286366" y="1093148"/>
                  </a:lnTo>
                  <a:lnTo>
                    <a:pt x="8270161" y="1072538"/>
                  </a:lnTo>
                  <a:lnTo>
                    <a:pt x="8253856" y="1052254"/>
                  </a:lnTo>
                  <a:cubicBezTo>
                    <a:pt x="8231636" y="1024773"/>
                    <a:pt x="8209117" y="997479"/>
                    <a:pt x="8186352" y="970373"/>
                  </a:cubicBezTo>
                  <a:cubicBezTo>
                    <a:pt x="8140917" y="916020"/>
                    <a:pt x="8094240" y="862515"/>
                    <a:pt x="8046768" y="809527"/>
                  </a:cubicBezTo>
                  <a:lnTo>
                    <a:pt x="8010927" y="769951"/>
                  </a:lnTo>
                  <a:lnTo>
                    <a:pt x="7974788" y="730751"/>
                  </a:lnTo>
                  <a:cubicBezTo>
                    <a:pt x="7950382" y="704587"/>
                    <a:pt x="7925824" y="678563"/>
                    <a:pt x="7901070" y="652823"/>
                  </a:cubicBezTo>
                  <a:cubicBezTo>
                    <a:pt x="7851510" y="601387"/>
                    <a:pt x="7801404" y="550612"/>
                    <a:pt x="7750054" y="501106"/>
                  </a:cubicBezTo>
                  <a:cubicBezTo>
                    <a:pt x="7698902" y="451742"/>
                    <a:pt x="7645913" y="403036"/>
                    <a:pt x="7592277" y="355319"/>
                  </a:cubicBezTo>
                  <a:cubicBezTo>
                    <a:pt x="7484856" y="259884"/>
                    <a:pt x="7373308" y="168402"/>
                    <a:pt x="7257734" y="81062"/>
                  </a:cubicBezTo>
                  <a:close/>
                  <a:moveTo>
                    <a:pt x="1892109" y="0"/>
                  </a:moveTo>
                  <a:lnTo>
                    <a:pt x="2298402" y="0"/>
                  </a:lnTo>
                  <a:lnTo>
                    <a:pt x="2135542" y="121879"/>
                  </a:lnTo>
                  <a:cubicBezTo>
                    <a:pt x="2078998" y="166378"/>
                    <a:pt x="2023659" y="212143"/>
                    <a:pt x="1969576" y="259084"/>
                  </a:cubicBezTo>
                  <a:cubicBezTo>
                    <a:pt x="1861309" y="352918"/>
                    <a:pt x="1758064" y="451412"/>
                    <a:pt x="1659938" y="553953"/>
                  </a:cubicBezTo>
                  <a:cubicBezTo>
                    <a:pt x="1266987" y="964444"/>
                    <a:pt x="953820" y="1435593"/>
                    <a:pt x="729383" y="1940578"/>
                  </a:cubicBezTo>
                  <a:cubicBezTo>
                    <a:pt x="673260" y="2066459"/>
                    <a:pt x="622855" y="2195070"/>
                    <a:pt x="578465" y="2324905"/>
                  </a:cubicBezTo>
                  <a:cubicBezTo>
                    <a:pt x="534125" y="2454785"/>
                    <a:pt x="496147" y="2586314"/>
                    <a:pt x="465080" y="2718973"/>
                  </a:cubicBezTo>
                  <a:cubicBezTo>
                    <a:pt x="449769" y="2785089"/>
                    <a:pt x="435850" y="2852289"/>
                    <a:pt x="423820" y="2919535"/>
                  </a:cubicBezTo>
                  <a:cubicBezTo>
                    <a:pt x="411840" y="2986829"/>
                    <a:pt x="401054" y="3054358"/>
                    <a:pt x="392355" y="3122169"/>
                  </a:cubicBezTo>
                  <a:cubicBezTo>
                    <a:pt x="374509" y="3257744"/>
                    <a:pt x="363424" y="3393978"/>
                    <a:pt x="358801" y="3531013"/>
                  </a:cubicBezTo>
                  <a:cubicBezTo>
                    <a:pt x="349009" y="3804941"/>
                    <a:pt x="366357" y="4079668"/>
                    <a:pt x="410350" y="4352324"/>
                  </a:cubicBezTo>
                  <a:cubicBezTo>
                    <a:pt x="421286" y="4420230"/>
                    <a:pt x="434209" y="4487758"/>
                    <a:pt x="449022" y="4555147"/>
                  </a:cubicBezTo>
                  <a:cubicBezTo>
                    <a:pt x="463737" y="4622534"/>
                    <a:pt x="480389" y="4689686"/>
                    <a:pt x="498882" y="4756463"/>
                  </a:cubicBezTo>
                  <a:cubicBezTo>
                    <a:pt x="517373" y="4823239"/>
                    <a:pt x="537704" y="4889733"/>
                    <a:pt x="559775" y="4955755"/>
                  </a:cubicBezTo>
                  <a:cubicBezTo>
                    <a:pt x="581946" y="5021873"/>
                    <a:pt x="605358" y="5087473"/>
                    <a:pt x="631406" y="5152084"/>
                  </a:cubicBezTo>
                  <a:cubicBezTo>
                    <a:pt x="734055" y="5411706"/>
                    <a:pt x="865188" y="5662668"/>
                    <a:pt x="1023461" y="5898055"/>
                  </a:cubicBezTo>
                  <a:cubicBezTo>
                    <a:pt x="1181487" y="6133676"/>
                    <a:pt x="1367051" y="6353345"/>
                    <a:pt x="1575880" y="6551744"/>
                  </a:cubicBezTo>
                  <a:cubicBezTo>
                    <a:pt x="1680269" y="6651014"/>
                    <a:pt x="1790338" y="6745037"/>
                    <a:pt x="1905228" y="6833566"/>
                  </a:cubicBezTo>
                  <a:lnTo>
                    <a:pt x="1938629" y="6858000"/>
                  </a:lnTo>
                  <a:lnTo>
                    <a:pt x="1368607" y="6858000"/>
                  </a:lnTo>
                  <a:lnTo>
                    <a:pt x="1115251" y="6594103"/>
                  </a:lnTo>
                  <a:cubicBezTo>
                    <a:pt x="418530" y="5794890"/>
                    <a:pt x="0" y="4770280"/>
                    <a:pt x="0" y="3653129"/>
                  </a:cubicBezTo>
                  <a:cubicBezTo>
                    <a:pt x="0" y="2216793"/>
                    <a:pt x="691856" y="933432"/>
                    <a:pt x="1777294" y="85415"/>
                  </a:cubicBezTo>
                  <a:close/>
                </a:path>
              </a:pathLst>
            </a:custGeom>
            <a:solidFill>
              <a:schemeClr val="bg1">
                <a:alpha val="5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F0C96D1-A8B7-4C8E-9997-D823FD1591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985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DA46556D-445B-4CD0-87A0-02A30BD1B1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8320" y="3985"/>
              <a:ext cx="9767847" cy="6858000"/>
            </a:xfrm>
            <a:custGeom>
              <a:avLst/>
              <a:gdLst>
                <a:gd name="connsiteX0" fmla="*/ 7151367 w 9767847"/>
                <a:gd name="connsiteY0" fmla="*/ 0 h 6858000"/>
                <a:gd name="connsiteX1" fmla="*/ 7881247 w 9767847"/>
                <a:gd name="connsiteY1" fmla="*/ 0 h 6858000"/>
                <a:gd name="connsiteX2" fmla="*/ 7990553 w 9767847"/>
                <a:gd name="connsiteY2" fmla="*/ 81317 h 6858000"/>
                <a:gd name="connsiteX3" fmla="*/ 9767847 w 9767847"/>
                <a:gd name="connsiteY3" fmla="*/ 3649031 h 6858000"/>
                <a:gd name="connsiteX4" fmla="*/ 8652597 w 9767847"/>
                <a:gd name="connsiteY4" fmla="*/ 6590005 h 6858000"/>
                <a:gd name="connsiteX5" fmla="*/ 8395306 w 9767847"/>
                <a:gd name="connsiteY5" fmla="*/ 6858000 h 6858000"/>
                <a:gd name="connsiteX6" fmla="*/ 6762603 w 9767847"/>
                <a:gd name="connsiteY6" fmla="*/ 6858000 h 6858000"/>
                <a:gd name="connsiteX7" fmla="*/ 6765962 w 9767847"/>
                <a:gd name="connsiteY7" fmla="*/ 6854844 h 6858000"/>
                <a:gd name="connsiteX8" fmla="*/ 6804586 w 9767847"/>
                <a:gd name="connsiteY8" fmla="*/ 6817103 h 6858000"/>
                <a:gd name="connsiteX9" fmla="*/ 6881735 w 9767847"/>
                <a:gd name="connsiteY9" fmla="*/ 6741197 h 6858000"/>
                <a:gd name="connsiteX10" fmla="*/ 6958883 w 9767847"/>
                <a:gd name="connsiteY10" fmla="*/ 6664822 h 6858000"/>
                <a:gd name="connsiteX11" fmla="*/ 7267925 w 9767847"/>
                <a:gd name="connsiteY11" fmla="*/ 6355694 h 6858000"/>
                <a:gd name="connsiteX12" fmla="*/ 7424360 w 9767847"/>
                <a:gd name="connsiteY12" fmla="*/ 6200685 h 6858000"/>
                <a:gd name="connsiteX13" fmla="*/ 7504938 w 9767847"/>
                <a:gd name="connsiteY13" fmla="*/ 6122708 h 6858000"/>
                <a:gd name="connsiteX14" fmla="*/ 7546396 w 9767847"/>
                <a:gd name="connsiteY14" fmla="*/ 6083697 h 6858000"/>
                <a:gd name="connsiteX15" fmla="*/ 7588002 w 9767847"/>
                <a:gd name="connsiteY15" fmla="*/ 6045532 h 6858000"/>
                <a:gd name="connsiteX16" fmla="*/ 7631000 w 9767847"/>
                <a:gd name="connsiteY16" fmla="*/ 6006709 h 6858000"/>
                <a:gd name="connsiteX17" fmla="*/ 7675440 w 9767847"/>
                <a:gd name="connsiteY17" fmla="*/ 5968309 h 6858000"/>
                <a:gd name="connsiteX18" fmla="*/ 7720626 w 9767847"/>
                <a:gd name="connsiteY18" fmla="*/ 5930851 h 6858000"/>
                <a:gd name="connsiteX19" fmla="*/ 7766458 w 9767847"/>
                <a:gd name="connsiteY19" fmla="*/ 5894334 h 6858000"/>
                <a:gd name="connsiteX20" fmla="*/ 7955254 w 9767847"/>
                <a:gd name="connsiteY20" fmla="*/ 5756828 h 6858000"/>
                <a:gd name="connsiteX21" fmla="*/ 8352678 w 9767847"/>
                <a:gd name="connsiteY21" fmla="*/ 5517630 h 6858000"/>
                <a:gd name="connsiteX22" fmla="*/ 8451350 w 9767847"/>
                <a:gd name="connsiteY22" fmla="*/ 5465254 h 6858000"/>
                <a:gd name="connsiteX23" fmla="*/ 8548532 w 9767847"/>
                <a:gd name="connsiteY23" fmla="*/ 5413395 h 6858000"/>
                <a:gd name="connsiteX24" fmla="*/ 8729473 w 9767847"/>
                <a:gd name="connsiteY24" fmla="*/ 5309961 h 6858000"/>
                <a:gd name="connsiteX25" fmla="*/ 8770781 w 9767847"/>
                <a:gd name="connsiteY25" fmla="*/ 5283232 h 6858000"/>
                <a:gd name="connsiteX26" fmla="*/ 8790964 w 9767847"/>
                <a:gd name="connsiteY26" fmla="*/ 5269492 h 6858000"/>
                <a:gd name="connsiteX27" fmla="*/ 8810499 w 9767847"/>
                <a:gd name="connsiteY27" fmla="*/ 5255703 h 6858000"/>
                <a:gd name="connsiteX28" fmla="*/ 8883571 w 9767847"/>
                <a:gd name="connsiteY28" fmla="*/ 5198479 h 6858000"/>
                <a:gd name="connsiteX29" fmla="*/ 9006651 w 9767847"/>
                <a:gd name="connsiteY29" fmla="*/ 5070527 h 6858000"/>
                <a:gd name="connsiteX30" fmla="*/ 9033494 w 9767847"/>
                <a:gd name="connsiteY30" fmla="*/ 5034105 h 6858000"/>
                <a:gd name="connsiteX31" fmla="*/ 9040305 w 9767847"/>
                <a:gd name="connsiteY31" fmla="*/ 5024551 h 6858000"/>
                <a:gd name="connsiteX32" fmla="*/ 9046568 w 9767847"/>
                <a:gd name="connsiteY32" fmla="*/ 5015281 h 6858000"/>
                <a:gd name="connsiteX33" fmla="*/ 9058846 w 9767847"/>
                <a:gd name="connsiteY33" fmla="*/ 4996645 h 6858000"/>
                <a:gd name="connsiteX34" fmla="*/ 9104529 w 9767847"/>
                <a:gd name="connsiteY34" fmla="*/ 4918105 h 6858000"/>
                <a:gd name="connsiteX35" fmla="*/ 9181081 w 9767847"/>
                <a:gd name="connsiteY35" fmla="*/ 4744694 h 6858000"/>
                <a:gd name="connsiteX36" fmla="*/ 9240731 w 9767847"/>
                <a:gd name="connsiteY36" fmla="*/ 4557872 h 6858000"/>
                <a:gd name="connsiteX37" fmla="*/ 9265388 w 9767847"/>
                <a:gd name="connsiteY37" fmla="*/ 4461073 h 6858000"/>
                <a:gd name="connsiteX38" fmla="*/ 9276571 w 9767847"/>
                <a:gd name="connsiteY38" fmla="*/ 4411943 h 6858000"/>
                <a:gd name="connsiteX39" fmla="*/ 9281841 w 9767847"/>
                <a:gd name="connsiteY39" fmla="*/ 4387379 h 6858000"/>
                <a:gd name="connsiteX40" fmla="*/ 9286513 w 9767847"/>
                <a:gd name="connsiteY40" fmla="*/ 4364838 h 6858000"/>
                <a:gd name="connsiteX41" fmla="*/ 9296754 w 9767847"/>
                <a:gd name="connsiteY41" fmla="*/ 4312038 h 6858000"/>
                <a:gd name="connsiteX42" fmla="*/ 9301029 w 9767847"/>
                <a:gd name="connsiteY42" fmla="*/ 4289074 h 6858000"/>
                <a:gd name="connsiteX43" fmla="*/ 9302818 w 9767847"/>
                <a:gd name="connsiteY43" fmla="*/ 4278581 h 6858000"/>
                <a:gd name="connsiteX44" fmla="*/ 9304658 w 9767847"/>
                <a:gd name="connsiteY44" fmla="*/ 4266816 h 6858000"/>
                <a:gd name="connsiteX45" fmla="*/ 9312810 w 9767847"/>
                <a:gd name="connsiteY45" fmla="*/ 4215945 h 6858000"/>
                <a:gd name="connsiteX46" fmla="*/ 9316887 w 9767847"/>
                <a:gd name="connsiteY46" fmla="*/ 4190486 h 6858000"/>
                <a:gd name="connsiteX47" fmla="*/ 9318923 w 9767847"/>
                <a:gd name="connsiteY47" fmla="*/ 4177780 h 6858000"/>
                <a:gd name="connsiteX48" fmla="*/ 9320515 w 9767847"/>
                <a:gd name="connsiteY48" fmla="*/ 4164886 h 6858000"/>
                <a:gd name="connsiteX49" fmla="*/ 9332445 w 9767847"/>
                <a:gd name="connsiteY49" fmla="*/ 4064981 h 6858000"/>
                <a:gd name="connsiteX50" fmla="*/ 9336173 w 9767847"/>
                <a:gd name="connsiteY50" fmla="*/ 4018676 h 6858000"/>
                <a:gd name="connsiteX51" fmla="*/ 9340199 w 9767847"/>
                <a:gd name="connsiteY51" fmla="*/ 3965171 h 6858000"/>
                <a:gd name="connsiteX52" fmla="*/ 9347557 w 9767847"/>
                <a:gd name="connsiteY52" fmla="*/ 3765972 h 6858000"/>
                <a:gd name="connsiteX53" fmla="*/ 9346364 w 9767847"/>
                <a:gd name="connsiteY53" fmla="*/ 3664938 h 6858000"/>
                <a:gd name="connsiteX54" fmla="*/ 9344921 w 9767847"/>
                <a:gd name="connsiteY54" fmla="*/ 3615243 h 6858000"/>
                <a:gd name="connsiteX55" fmla="*/ 9344524 w 9767847"/>
                <a:gd name="connsiteY55" fmla="*/ 3603526 h 6858000"/>
                <a:gd name="connsiteX56" fmla="*/ 9343728 w 9767847"/>
                <a:gd name="connsiteY56" fmla="*/ 3590774 h 6858000"/>
                <a:gd name="connsiteX57" fmla="*/ 9342188 w 9767847"/>
                <a:gd name="connsiteY57" fmla="*/ 3565268 h 6858000"/>
                <a:gd name="connsiteX58" fmla="*/ 9339056 w 9767847"/>
                <a:gd name="connsiteY58" fmla="*/ 3514256 h 6858000"/>
                <a:gd name="connsiteX59" fmla="*/ 9334334 w 9767847"/>
                <a:gd name="connsiteY59" fmla="*/ 3463057 h 6858000"/>
                <a:gd name="connsiteX60" fmla="*/ 9329363 w 9767847"/>
                <a:gd name="connsiteY60" fmla="*/ 3411810 h 6858000"/>
                <a:gd name="connsiteX61" fmla="*/ 9328319 w 9767847"/>
                <a:gd name="connsiteY61" fmla="*/ 3400657 h 6858000"/>
                <a:gd name="connsiteX62" fmla="*/ 9327177 w 9767847"/>
                <a:gd name="connsiteY62" fmla="*/ 3390116 h 6858000"/>
                <a:gd name="connsiteX63" fmla="*/ 9324293 w 9767847"/>
                <a:gd name="connsiteY63" fmla="*/ 3366774 h 6858000"/>
                <a:gd name="connsiteX64" fmla="*/ 9320763 w 9767847"/>
                <a:gd name="connsiteY64" fmla="*/ 3340329 h 6858000"/>
                <a:gd name="connsiteX65" fmla="*/ 9317184 w 9767847"/>
                <a:gd name="connsiteY65" fmla="*/ 3311245 h 6858000"/>
                <a:gd name="connsiteX66" fmla="*/ 9311021 w 9767847"/>
                <a:gd name="connsiteY66" fmla="*/ 3266211 h 6858000"/>
                <a:gd name="connsiteX67" fmla="*/ 9302719 w 9767847"/>
                <a:gd name="connsiteY67" fmla="*/ 3215717 h 6858000"/>
                <a:gd name="connsiteX68" fmla="*/ 9293970 w 9767847"/>
                <a:gd name="connsiteY68" fmla="*/ 3165789 h 6858000"/>
                <a:gd name="connsiteX69" fmla="*/ 9252065 w 9767847"/>
                <a:gd name="connsiteY69" fmla="*/ 2967107 h 6858000"/>
                <a:gd name="connsiteX70" fmla="*/ 9227211 w 9767847"/>
                <a:gd name="connsiteY70" fmla="*/ 2868473 h 6858000"/>
                <a:gd name="connsiteX71" fmla="*/ 9220699 w 9767847"/>
                <a:gd name="connsiteY71" fmla="*/ 2844426 h 6858000"/>
                <a:gd name="connsiteX72" fmla="*/ 9213740 w 9767847"/>
                <a:gd name="connsiteY72" fmla="*/ 2820191 h 6858000"/>
                <a:gd name="connsiteX73" fmla="*/ 9199374 w 9767847"/>
                <a:gd name="connsiteY73" fmla="*/ 2771438 h 6858000"/>
                <a:gd name="connsiteX74" fmla="*/ 9061829 w 9767847"/>
                <a:gd name="connsiteY74" fmla="*/ 2385418 h 6858000"/>
                <a:gd name="connsiteX75" fmla="*/ 8978865 w 9767847"/>
                <a:gd name="connsiteY75" fmla="*/ 2196855 h 6858000"/>
                <a:gd name="connsiteX76" fmla="*/ 8956694 w 9767847"/>
                <a:gd name="connsiteY76" fmla="*/ 2150219 h 6858000"/>
                <a:gd name="connsiteX77" fmla="*/ 8934176 w 9767847"/>
                <a:gd name="connsiteY77" fmla="*/ 2103914 h 6858000"/>
                <a:gd name="connsiteX78" fmla="*/ 8887151 w 9767847"/>
                <a:gd name="connsiteY78" fmla="*/ 2011350 h 6858000"/>
                <a:gd name="connsiteX79" fmla="*/ 8787533 w 9767847"/>
                <a:gd name="connsiteY79" fmla="*/ 1828527 h 6858000"/>
                <a:gd name="connsiteX80" fmla="*/ 8761485 w 9767847"/>
                <a:gd name="connsiteY80" fmla="*/ 1783398 h 6858000"/>
                <a:gd name="connsiteX81" fmla="*/ 8734791 w 9767847"/>
                <a:gd name="connsiteY81" fmla="*/ 1737893 h 6858000"/>
                <a:gd name="connsiteX82" fmla="*/ 8680808 w 9767847"/>
                <a:gd name="connsiteY82" fmla="*/ 1648812 h 6858000"/>
                <a:gd name="connsiteX83" fmla="*/ 8567024 w 9767847"/>
                <a:gd name="connsiteY83" fmla="*/ 1472906 h 6858000"/>
                <a:gd name="connsiteX84" fmla="*/ 8537446 w 9767847"/>
                <a:gd name="connsiteY84" fmla="*/ 1429330 h 6858000"/>
                <a:gd name="connsiteX85" fmla="*/ 8507423 w 9767847"/>
                <a:gd name="connsiteY85" fmla="*/ 1385896 h 6858000"/>
                <a:gd name="connsiteX86" fmla="*/ 8446529 w 9767847"/>
                <a:gd name="connsiteY86" fmla="*/ 1300295 h 6858000"/>
                <a:gd name="connsiteX87" fmla="*/ 8319224 w 9767847"/>
                <a:gd name="connsiteY87" fmla="*/ 1131026 h 6858000"/>
                <a:gd name="connsiteX88" fmla="*/ 8286366 w 9767847"/>
                <a:gd name="connsiteY88" fmla="*/ 1089050 h 6858000"/>
                <a:gd name="connsiteX89" fmla="*/ 8270161 w 9767847"/>
                <a:gd name="connsiteY89" fmla="*/ 1068439 h 6858000"/>
                <a:gd name="connsiteX90" fmla="*/ 8253856 w 9767847"/>
                <a:gd name="connsiteY90" fmla="*/ 1048156 h 6858000"/>
                <a:gd name="connsiteX91" fmla="*/ 8186352 w 9767847"/>
                <a:gd name="connsiteY91" fmla="*/ 966275 h 6858000"/>
                <a:gd name="connsiteX92" fmla="*/ 8046768 w 9767847"/>
                <a:gd name="connsiteY92" fmla="*/ 805429 h 6858000"/>
                <a:gd name="connsiteX93" fmla="*/ 8010927 w 9767847"/>
                <a:gd name="connsiteY93" fmla="*/ 765853 h 6858000"/>
                <a:gd name="connsiteX94" fmla="*/ 7974788 w 9767847"/>
                <a:gd name="connsiteY94" fmla="*/ 726653 h 6858000"/>
                <a:gd name="connsiteX95" fmla="*/ 7901070 w 9767847"/>
                <a:gd name="connsiteY95" fmla="*/ 648724 h 6858000"/>
                <a:gd name="connsiteX96" fmla="*/ 7750054 w 9767847"/>
                <a:gd name="connsiteY96" fmla="*/ 497008 h 6858000"/>
                <a:gd name="connsiteX97" fmla="*/ 7592277 w 9767847"/>
                <a:gd name="connsiteY97" fmla="*/ 351221 h 6858000"/>
                <a:gd name="connsiteX98" fmla="*/ 7257734 w 9767847"/>
                <a:gd name="connsiteY98" fmla="*/ 76964 h 6858000"/>
                <a:gd name="connsiteX99" fmla="*/ 1886601 w 9767847"/>
                <a:gd name="connsiteY99" fmla="*/ 0 h 6858000"/>
                <a:gd name="connsiteX100" fmla="*/ 2292926 w 9767847"/>
                <a:gd name="connsiteY100" fmla="*/ 0 h 6858000"/>
                <a:gd name="connsiteX101" fmla="*/ 2135542 w 9767847"/>
                <a:gd name="connsiteY101" fmla="*/ 117781 h 6858000"/>
                <a:gd name="connsiteX102" fmla="*/ 1969576 w 9767847"/>
                <a:gd name="connsiteY102" fmla="*/ 254986 h 6858000"/>
                <a:gd name="connsiteX103" fmla="*/ 1659938 w 9767847"/>
                <a:gd name="connsiteY103" fmla="*/ 549855 h 6858000"/>
                <a:gd name="connsiteX104" fmla="*/ 729383 w 9767847"/>
                <a:gd name="connsiteY104" fmla="*/ 1936480 h 6858000"/>
                <a:gd name="connsiteX105" fmla="*/ 578465 w 9767847"/>
                <a:gd name="connsiteY105" fmla="*/ 2320807 h 6858000"/>
                <a:gd name="connsiteX106" fmla="*/ 465080 w 9767847"/>
                <a:gd name="connsiteY106" fmla="*/ 2714875 h 6858000"/>
                <a:gd name="connsiteX107" fmla="*/ 423820 w 9767847"/>
                <a:gd name="connsiteY107" fmla="*/ 2915436 h 6858000"/>
                <a:gd name="connsiteX108" fmla="*/ 392355 w 9767847"/>
                <a:gd name="connsiteY108" fmla="*/ 3118071 h 6858000"/>
                <a:gd name="connsiteX109" fmla="*/ 358801 w 9767847"/>
                <a:gd name="connsiteY109" fmla="*/ 3526915 h 6858000"/>
                <a:gd name="connsiteX110" fmla="*/ 410350 w 9767847"/>
                <a:gd name="connsiteY110" fmla="*/ 4348226 h 6858000"/>
                <a:gd name="connsiteX111" fmla="*/ 449022 w 9767847"/>
                <a:gd name="connsiteY111" fmla="*/ 4551049 h 6858000"/>
                <a:gd name="connsiteX112" fmla="*/ 498882 w 9767847"/>
                <a:gd name="connsiteY112" fmla="*/ 4752365 h 6858000"/>
                <a:gd name="connsiteX113" fmla="*/ 559775 w 9767847"/>
                <a:gd name="connsiteY113" fmla="*/ 4951657 h 6858000"/>
                <a:gd name="connsiteX114" fmla="*/ 631406 w 9767847"/>
                <a:gd name="connsiteY114" fmla="*/ 5147986 h 6858000"/>
                <a:gd name="connsiteX115" fmla="*/ 1023461 w 9767847"/>
                <a:gd name="connsiteY115" fmla="*/ 5893957 h 6858000"/>
                <a:gd name="connsiteX116" fmla="*/ 1575880 w 9767847"/>
                <a:gd name="connsiteY116" fmla="*/ 6547646 h 6858000"/>
                <a:gd name="connsiteX117" fmla="*/ 1905228 w 9767847"/>
                <a:gd name="connsiteY117" fmla="*/ 6829468 h 6858000"/>
                <a:gd name="connsiteX118" fmla="*/ 1944230 w 9767847"/>
                <a:gd name="connsiteY118" fmla="*/ 6858000 h 6858000"/>
                <a:gd name="connsiteX119" fmla="*/ 1372541 w 9767847"/>
                <a:gd name="connsiteY119" fmla="*/ 6858000 h 6858000"/>
                <a:gd name="connsiteX120" fmla="*/ 1115251 w 9767847"/>
                <a:gd name="connsiteY120" fmla="*/ 6590005 h 6858000"/>
                <a:gd name="connsiteX121" fmla="*/ 0 w 9767847"/>
                <a:gd name="connsiteY121" fmla="*/ 3649031 h 6858000"/>
                <a:gd name="connsiteX122" fmla="*/ 1777294 w 9767847"/>
                <a:gd name="connsiteY122" fmla="*/ 8131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9767847" h="6858000">
                  <a:moveTo>
                    <a:pt x="7151367" y="0"/>
                  </a:moveTo>
                  <a:lnTo>
                    <a:pt x="7881247" y="0"/>
                  </a:lnTo>
                  <a:lnTo>
                    <a:pt x="7990553" y="81317"/>
                  </a:lnTo>
                  <a:cubicBezTo>
                    <a:pt x="9075991" y="929334"/>
                    <a:pt x="9767847" y="2212695"/>
                    <a:pt x="9767847" y="3649031"/>
                  </a:cubicBezTo>
                  <a:cubicBezTo>
                    <a:pt x="9767847" y="4766182"/>
                    <a:pt x="9349317" y="5790792"/>
                    <a:pt x="8652597" y="6590005"/>
                  </a:cubicBezTo>
                  <a:lnTo>
                    <a:pt x="8395306" y="6858000"/>
                  </a:lnTo>
                  <a:lnTo>
                    <a:pt x="6762603" y="6858000"/>
                  </a:lnTo>
                  <a:lnTo>
                    <a:pt x="6765962" y="6854844"/>
                  </a:lnTo>
                  <a:cubicBezTo>
                    <a:pt x="6779036" y="6842703"/>
                    <a:pt x="6791663" y="6829621"/>
                    <a:pt x="6804586" y="6817103"/>
                  </a:cubicBezTo>
                  <a:lnTo>
                    <a:pt x="6881735" y="6741197"/>
                  </a:lnTo>
                  <a:cubicBezTo>
                    <a:pt x="6907435" y="6715881"/>
                    <a:pt x="6933134" y="6690798"/>
                    <a:pt x="6958883" y="6664822"/>
                  </a:cubicBezTo>
                  <a:lnTo>
                    <a:pt x="7267925" y="6355694"/>
                  </a:lnTo>
                  <a:lnTo>
                    <a:pt x="7424360" y="6200685"/>
                  </a:lnTo>
                  <a:cubicBezTo>
                    <a:pt x="7450754" y="6174802"/>
                    <a:pt x="7477598" y="6148731"/>
                    <a:pt x="7504938" y="6122708"/>
                  </a:cubicBezTo>
                  <a:lnTo>
                    <a:pt x="7546396" y="6083697"/>
                  </a:lnTo>
                  <a:cubicBezTo>
                    <a:pt x="7560264" y="6070803"/>
                    <a:pt x="7574780" y="6057532"/>
                    <a:pt x="7588002" y="6045532"/>
                  </a:cubicBezTo>
                  <a:lnTo>
                    <a:pt x="7631000" y="6006709"/>
                  </a:lnTo>
                  <a:lnTo>
                    <a:pt x="7675440" y="5968309"/>
                  </a:lnTo>
                  <a:cubicBezTo>
                    <a:pt x="7690404" y="5955698"/>
                    <a:pt x="7705564" y="5943321"/>
                    <a:pt x="7720626" y="5930851"/>
                  </a:cubicBezTo>
                  <a:cubicBezTo>
                    <a:pt x="7735738" y="5918427"/>
                    <a:pt x="7751197" y="5906521"/>
                    <a:pt x="7766458" y="5894334"/>
                  </a:cubicBezTo>
                  <a:cubicBezTo>
                    <a:pt x="7827949" y="5846192"/>
                    <a:pt x="7890979" y="5800499"/>
                    <a:pt x="7955254" y="5756828"/>
                  </a:cubicBezTo>
                  <a:cubicBezTo>
                    <a:pt x="8083800" y="5669534"/>
                    <a:pt x="8216872" y="5590336"/>
                    <a:pt x="8352678" y="5517630"/>
                  </a:cubicBezTo>
                  <a:lnTo>
                    <a:pt x="8451350" y="5465254"/>
                  </a:lnTo>
                  <a:lnTo>
                    <a:pt x="8548532" y="5413395"/>
                  </a:lnTo>
                  <a:cubicBezTo>
                    <a:pt x="8612110" y="5379090"/>
                    <a:pt x="8673251" y="5345208"/>
                    <a:pt x="8729473" y="5309961"/>
                  </a:cubicBezTo>
                  <a:cubicBezTo>
                    <a:pt x="8743591" y="5301115"/>
                    <a:pt x="8757161" y="5292361"/>
                    <a:pt x="8770781" y="5283232"/>
                  </a:cubicBezTo>
                  <a:cubicBezTo>
                    <a:pt x="8777591" y="5278667"/>
                    <a:pt x="8784451" y="5274103"/>
                    <a:pt x="8790964" y="5269492"/>
                  </a:cubicBezTo>
                  <a:cubicBezTo>
                    <a:pt x="8797574" y="5264879"/>
                    <a:pt x="8804235" y="5260314"/>
                    <a:pt x="8810499" y="5255703"/>
                  </a:cubicBezTo>
                  <a:cubicBezTo>
                    <a:pt x="8835999" y="5237303"/>
                    <a:pt x="8860407" y="5218291"/>
                    <a:pt x="8883571" y="5198479"/>
                  </a:cubicBezTo>
                  <a:cubicBezTo>
                    <a:pt x="8929900" y="5158856"/>
                    <a:pt x="8971258" y="5116315"/>
                    <a:pt x="9006651" y="5070527"/>
                  </a:cubicBezTo>
                  <a:cubicBezTo>
                    <a:pt x="9015351" y="5059328"/>
                    <a:pt x="9024398" y="5046857"/>
                    <a:pt x="9033494" y="5034105"/>
                  </a:cubicBezTo>
                  <a:lnTo>
                    <a:pt x="9040305" y="5024551"/>
                  </a:lnTo>
                  <a:lnTo>
                    <a:pt x="9046568" y="5015281"/>
                  </a:lnTo>
                  <a:cubicBezTo>
                    <a:pt x="9050743" y="5009163"/>
                    <a:pt x="9054819" y="5002952"/>
                    <a:pt x="9058846" y="4996645"/>
                  </a:cubicBezTo>
                  <a:cubicBezTo>
                    <a:pt x="9075002" y="4971517"/>
                    <a:pt x="9090212" y="4945305"/>
                    <a:pt x="9104529" y="4918105"/>
                  </a:cubicBezTo>
                  <a:cubicBezTo>
                    <a:pt x="9133211" y="4863752"/>
                    <a:pt x="9158313" y="4805447"/>
                    <a:pt x="9181081" y="4744694"/>
                  </a:cubicBezTo>
                  <a:cubicBezTo>
                    <a:pt x="9203748" y="4684178"/>
                    <a:pt x="9223383" y="4621778"/>
                    <a:pt x="9240731" y="4557872"/>
                  </a:cubicBezTo>
                  <a:cubicBezTo>
                    <a:pt x="9249481" y="4525966"/>
                    <a:pt x="9257682" y="4493684"/>
                    <a:pt x="9265388" y="4461073"/>
                  </a:cubicBezTo>
                  <a:cubicBezTo>
                    <a:pt x="9269215" y="4444744"/>
                    <a:pt x="9272943" y="4428367"/>
                    <a:pt x="9276571" y="4411943"/>
                  </a:cubicBezTo>
                  <a:lnTo>
                    <a:pt x="9281841" y="4387379"/>
                  </a:lnTo>
                  <a:lnTo>
                    <a:pt x="9286513" y="4364838"/>
                  </a:lnTo>
                  <a:lnTo>
                    <a:pt x="9296754" y="4312038"/>
                  </a:lnTo>
                  <a:lnTo>
                    <a:pt x="9301029" y="4289074"/>
                  </a:lnTo>
                  <a:lnTo>
                    <a:pt x="9302818" y="4278581"/>
                  </a:lnTo>
                  <a:lnTo>
                    <a:pt x="9304658" y="4266816"/>
                  </a:lnTo>
                  <a:lnTo>
                    <a:pt x="9312810" y="4215945"/>
                  </a:lnTo>
                  <a:lnTo>
                    <a:pt x="9316887" y="4190486"/>
                  </a:lnTo>
                  <a:lnTo>
                    <a:pt x="9318923" y="4177780"/>
                  </a:lnTo>
                  <a:cubicBezTo>
                    <a:pt x="9319570" y="4173546"/>
                    <a:pt x="9319969" y="4169169"/>
                    <a:pt x="9320515" y="4164886"/>
                  </a:cubicBezTo>
                  <a:lnTo>
                    <a:pt x="9332445" y="4064981"/>
                  </a:lnTo>
                  <a:cubicBezTo>
                    <a:pt x="9333836" y="4052370"/>
                    <a:pt x="9334880" y="4036888"/>
                    <a:pt x="9336173" y="4018676"/>
                  </a:cubicBezTo>
                  <a:lnTo>
                    <a:pt x="9340199" y="3965171"/>
                  </a:lnTo>
                  <a:cubicBezTo>
                    <a:pt x="9345071" y="3899806"/>
                    <a:pt x="9347358" y="3832983"/>
                    <a:pt x="9347557" y="3765972"/>
                  </a:cubicBezTo>
                  <a:cubicBezTo>
                    <a:pt x="9347656" y="3732420"/>
                    <a:pt x="9347209" y="3698773"/>
                    <a:pt x="9346364" y="3664938"/>
                  </a:cubicBezTo>
                  <a:lnTo>
                    <a:pt x="9344921" y="3615243"/>
                  </a:lnTo>
                  <a:lnTo>
                    <a:pt x="9344524" y="3603526"/>
                  </a:lnTo>
                  <a:lnTo>
                    <a:pt x="9343728" y="3590774"/>
                  </a:lnTo>
                  <a:lnTo>
                    <a:pt x="9342188" y="3565268"/>
                  </a:lnTo>
                  <a:lnTo>
                    <a:pt x="9339056" y="3514256"/>
                  </a:lnTo>
                  <a:cubicBezTo>
                    <a:pt x="9337914" y="3497221"/>
                    <a:pt x="9335874" y="3480138"/>
                    <a:pt x="9334334" y="3463057"/>
                  </a:cubicBezTo>
                  <a:lnTo>
                    <a:pt x="9329363" y="3411810"/>
                  </a:lnTo>
                  <a:lnTo>
                    <a:pt x="9328319" y="3400657"/>
                  </a:lnTo>
                  <a:lnTo>
                    <a:pt x="9327177" y="3390116"/>
                  </a:lnTo>
                  <a:lnTo>
                    <a:pt x="9324293" y="3366774"/>
                  </a:lnTo>
                  <a:lnTo>
                    <a:pt x="9320763" y="3340329"/>
                  </a:lnTo>
                  <a:lnTo>
                    <a:pt x="9317184" y="3311245"/>
                  </a:lnTo>
                  <a:cubicBezTo>
                    <a:pt x="9315594" y="3296893"/>
                    <a:pt x="9313506" y="3282306"/>
                    <a:pt x="9311021" y="3266211"/>
                  </a:cubicBezTo>
                  <a:lnTo>
                    <a:pt x="9302719" y="3215717"/>
                  </a:lnTo>
                  <a:cubicBezTo>
                    <a:pt x="9299936" y="3199059"/>
                    <a:pt x="9297003" y="3182400"/>
                    <a:pt x="9293970" y="3165789"/>
                  </a:cubicBezTo>
                  <a:cubicBezTo>
                    <a:pt x="9281891" y="3099295"/>
                    <a:pt x="9267674" y="3033084"/>
                    <a:pt x="9252065" y="2967107"/>
                  </a:cubicBezTo>
                  <a:cubicBezTo>
                    <a:pt x="9244261" y="2934167"/>
                    <a:pt x="9235959" y="2901273"/>
                    <a:pt x="9227211" y="2868473"/>
                  </a:cubicBezTo>
                  <a:lnTo>
                    <a:pt x="9220699" y="2844426"/>
                  </a:lnTo>
                  <a:lnTo>
                    <a:pt x="9213740" y="2820191"/>
                  </a:lnTo>
                  <a:cubicBezTo>
                    <a:pt x="9209216" y="2804049"/>
                    <a:pt x="9204345" y="2787768"/>
                    <a:pt x="9199374" y="2771438"/>
                  </a:cubicBezTo>
                  <a:cubicBezTo>
                    <a:pt x="9159855" y="2641086"/>
                    <a:pt x="9114272" y="2512099"/>
                    <a:pt x="9061829" y="2385418"/>
                  </a:cubicBezTo>
                  <a:cubicBezTo>
                    <a:pt x="9035582" y="2322077"/>
                    <a:pt x="9008043" y="2259160"/>
                    <a:pt x="8978865" y="2196855"/>
                  </a:cubicBezTo>
                  <a:lnTo>
                    <a:pt x="8956694" y="2150219"/>
                  </a:lnTo>
                  <a:lnTo>
                    <a:pt x="8934176" y="2103914"/>
                  </a:lnTo>
                  <a:cubicBezTo>
                    <a:pt x="8918915" y="2073091"/>
                    <a:pt x="8903157" y="2042032"/>
                    <a:pt x="8887151" y="2011350"/>
                  </a:cubicBezTo>
                  <a:cubicBezTo>
                    <a:pt x="8854988" y="1949891"/>
                    <a:pt x="8822082" y="1888810"/>
                    <a:pt x="8787533" y="1828527"/>
                  </a:cubicBezTo>
                  <a:lnTo>
                    <a:pt x="8761485" y="1783398"/>
                  </a:lnTo>
                  <a:lnTo>
                    <a:pt x="8734791" y="1737893"/>
                  </a:lnTo>
                  <a:cubicBezTo>
                    <a:pt x="8717047" y="1707823"/>
                    <a:pt x="8699200" y="1678363"/>
                    <a:pt x="8680808" y="1648812"/>
                  </a:cubicBezTo>
                  <a:cubicBezTo>
                    <a:pt x="8644322" y="1589658"/>
                    <a:pt x="8606194" y="1531118"/>
                    <a:pt x="8567024" y="1472906"/>
                  </a:cubicBezTo>
                  <a:lnTo>
                    <a:pt x="8537446" y="1429330"/>
                  </a:lnTo>
                  <a:lnTo>
                    <a:pt x="8507423" y="1385896"/>
                  </a:lnTo>
                  <a:cubicBezTo>
                    <a:pt x="8487390" y="1357284"/>
                    <a:pt x="8467158" y="1328719"/>
                    <a:pt x="8446529" y="1300295"/>
                  </a:cubicBezTo>
                  <a:cubicBezTo>
                    <a:pt x="8405271" y="1243496"/>
                    <a:pt x="8362718" y="1187120"/>
                    <a:pt x="8319224" y="1131026"/>
                  </a:cubicBezTo>
                  <a:lnTo>
                    <a:pt x="8286366" y="1089050"/>
                  </a:lnTo>
                  <a:lnTo>
                    <a:pt x="8270161" y="1068439"/>
                  </a:lnTo>
                  <a:lnTo>
                    <a:pt x="8253856" y="1048156"/>
                  </a:lnTo>
                  <a:cubicBezTo>
                    <a:pt x="8231636" y="1020675"/>
                    <a:pt x="8209117" y="993381"/>
                    <a:pt x="8186352" y="966275"/>
                  </a:cubicBezTo>
                  <a:cubicBezTo>
                    <a:pt x="8140917" y="911922"/>
                    <a:pt x="8094240" y="858417"/>
                    <a:pt x="8046768" y="805429"/>
                  </a:cubicBezTo>
                  <a:lnTo>
                    <a:pt x="8010927" y="765853"/>
                  </a:lnTo>
                  <a:lnTo>
                    <a:pt x="7974788" y="726653"/>
                  </a:lnTo>
                  <a:cubicBezTo>
                    <a:pt x="7950382" y="700489"/>
                    <a:pt x="7925824" y="674465"/>
                    <a:pt x="7901070" y="648724"/>
                  </a:cubicBezTo>
                  <a:cubicBezTo>
                    <a:pt x="7851510" y="597289"/>
                    <a:pt x="7801404" y="546514"/>
                    <a:pt x="7750054" y="497008"/>
                  </a:cubicBezTo>
                  <a:cubicBezTo>
                    <a:pt x="7698902" y="447644"/>
                    <a:pt x="7645913" y="398938"/>
                    <a:pt x="7592277" y="351221"/>
                  </a:cubicBezTo>
                  <a:cubicBezTo>
                    <a:pt x="7484856" y="255786"/>
                    <a:pt x="7373308" y="164304"/>
                    <a:pt x="7257734" y="76964"/>
                  </a:cubicBezTo>
                  <a:close/>
                  <a:moveTo>
                    <a:pt x="1886601" y="0"/>
                  </a:moveTo>
                  <a:lnTo>
                    <a:pt x="2292926" y="0"/>
                  </a:lnTo>
                  <a:lnTo>
                    <a:pt x="2135542" y="117781"/>
                  </a:lnTo>
                  <a:cubicBezTo>
                    <a:pt x="2078998" y="162280"/>
                    <a:pt x="2023659" y="208045"/>
                    <a:pt x="1969576" y="254986"/>
                  </a:cubicBezTo>
                  <a:cubicBezTo>
                    <a:pt x="1861309" y="348820"/>
                    <a:pt x="1758064" y="447314"/>
                    <a:pt x="1659938" y="549855"/>
                  </a:cubicBezTo>
                  <a:cubicBezTo>
                    <a:pt x="1266987" y="960346"/>
                    <a:pt x="953820" y="1431495"/>
                    <a:pt x="729383" y="1936480"/>
                  </a:cubicBezTo>
                  <a:cubicBezTo>
                    <a:pt x="673260" y="2062362"/>
                    <a:pt x="622855" y="2190972"/>
                    <a:pt x="578465" y="2320807"/>
                  </a:cubicBezTo>
                  <a:cubicBezTo>
                    <a:pt x="534125" y="2450687"/>
                    <a:pt x="496147" y="2582216"/>
                    <a:pt x="465080" y="2714875"/>
                  </a:cubicBezTo>
                  <a:cubicBezTo>
                    <a:pt x="449769" y="2780991"/>
                    <a:pt x="435850" y="2848191"/>
                    <a:pt x="423820" y="2915436"/>
                  </a:cubicBezTo>
                  <a:cubicBezTo>
                    <a:pt x="411840" y="2982731"/>
                    <a:pt x="401054" y="3050260"/>
                    <a:pt x="392355" y="3118071"/>
                  </a:cubicBezTo>
                  <a:cubicBezTo>
                    <a:pt x="374509" y="3253646"/>
                    <a:pt x="363424" y="3389880"/>
                    <a:pt x="358801" y="3526915"/>
                  </a:cubicBezTo>
                  <a:cubicBezTo>
                    <a:pt x="349009" y="3800843"/>
                    <a:pt x="366357" y="4075570"/>
                    <a:pt x="410350" y="4348226"/>
                  </a:cubicBezTo>
                  <a:cubicBezTo>
                    <a:pt x="421286" y="4416132"/>
                    <a:pt x="434209" y="4483660"/>
                    <a:pt x="449022" y="4551049"/>
                  </a:cubicBezTo>
                  <a:cubicBezTo>
                    <a:pt x="463737" y="4618436"/>
                    <a:pt x="480389" y="4685588"/>
                    <a:pt x="498882" y="4752365"/>
                  </a:cubicBezTo>
                  <a:cubicBezTo>
                    <a:pt x="517373" y="4819141"/>
                    <a:pt x="537704" y="4885635"/>
                    <a:pt x="559775" y="4951657"/>
                  </a:cubicBezTo>
                  <a:cubicBezTo>
                    <a:pt x="581946" y="5017775"/>
                    <a:pt x="605358" y="5083375"/>
                    <a:pt x="631406" y="5147986"/>
                  </a:cubicBezTo>
                  <a:cubicBezTo>
                    <a:pt x="734055" y="5407608"/>
                    <a:pt x="865188" y="5658570"/>
                    <a:pt x="1023461" y="5893957"/>
                  </a:cubicBezTo>
                  <a:cubicBezTo>
                    <a:pt x="1181487" y="6129578"/>
                    <a:pt x="1367051" y="6349247"/>
                    <a:pt x="1575880" y="6547646"/>
                  </a:cubicBezTo>
                  <a:cubicBezTo>
                    <a:pt x="1680269" y="6646916"/>
                    <a:pt x="1790338" y="6740939"/>
                    <a:pt x="1905228" y="6829468"/>
                  </a:cubicBezTo>
                  <a:lnTo>
                    <a:pt x="1944230" y="6858000"/>
                  </a:lnTo>
                  <a:lnTo>
                    <a:pt x="1372541" y="6858000"/>
                  </a:lnTo>
                  <a:lnTo>
                    <a:pt x="1115251" y="6590005"/>
                  </a:lnTo>
                  <a:cubicBezTo>
                    <a:pt x="418530" y="5790792"/>
                    <a:pt x="0" y="4766182"/>
                    <a:pt x="0" y="3649031"/>
                  </a:cubicBezTo>
                  <a:cubicBezTo>
                    <a:pt x="0" y="2212695"/>
                    <a:pt x="691856" y="929334"/>
                    <a:pt x="1777294" y="81317"/>
                  </a:cubicBez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3" name="pole tekstowe 2">
            <a:extLst>
              <a:ext uri="{FF2B5EF4-FFF2-40B4-BE49-F238E27FC236}">
                <a16:creationId xmlns:a16="http://schemas.microsoft.com/office/drawing/2014/main" id="{A0FE3886-961B-B98E-8469-2CC78E48C7E4}"/>
              </a:ext>
            </a:extLst>
          </p:cNvPr>
          <p:cNvSpPr txBox="1"/>
          <p:nvPr/>
        </p:nvSpPr>
        <p:spPr>
          <a:xfrm>
            <a:off x="2026289" y="3496078"/>
            <a:ext cx="8381539" cy="21018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US" sz="3200" b="1" kern="1200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Theme: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US" sz="3200" b="1" kern="1200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Terminology Management in the 21</a:t>
            </a:r>
            <a:r>
              <a:rPr lang="en-US" sz="3200" b="1" kern="1200" baseline="30000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st</a:t>
            </a:r>
            <a:r>
              <a:rPr lang="en-US" sz="3200" b="1" kern="1200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 Century and the Potentials of New Technology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3EFFDB46-96F2-0767-E3CE-741732E96AEA}"/>
              </a:ext>
            </a:extLst>
          </p:cNvPr>
          <p:cNvSpPr txBox="1"/>
          <p:nvPr/>
        </p:nvSpPr>
        <p:spPr>
          <a:xfrm>
            <a:off x="2583056" y="692497"/>
            <a:ext cx="7107059" cy="19082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pl-PL" sz="3600" b="1" dirty="0">
                <a:solidFill>
                  <a:srgbClr val="002060"/>
                </a:solidFill>
              </a:rPr>
              <a:t>NATO BILC </a:t>
            </a:r>
          </a:p>
          <a:p>
            <a:pPr algn="ctr">
              <a:spcAft>
                <a:spcPts val="600"/>
              </a:spcAft>
            </a:pPr>
            <a:r>
              <a:rPr lang="pl-PL" sz="3600" b="1" dirty="0" err="1">
                <a:solidFill>
                  <a:srgbClr val="002060"/>
                </a:solidFill>
              </a:rPr>
              <a:t>Military</a:t>
            </a:r>
            <a:r>
              <a:rPr lang="pl-PL" sz="3600" b="1" dirty="0">
                <a:solidFill>
                  <a:srgbClr val="002060"/>
                </a:solidFill>
              </a:rPr>
              <a:t> </a:t>
            </a:r>
            <a:r>
              <a:rPr lang="pl-PL" sz="3600" b="1" dirty="0" err="1">
                <a:solidFill>
                  <a:srgbClr val="002060"/>
                </a:solidFill>
              </a:rPr>
              <a:t>Terminology</a:t>
            </a:r>
            <a:r>
              <a:rPr lang="pl-PL" sz="3600" b="1" dirty="0">
                <a:solidFill>
                  <a:srgbClr val="002060"/>
                </a:solidFill>
              </a:rPr>
              <a:t> Conference</a:t>
            </a:r>
            <a:endParaRPr lang="pl-PL" sz="3600" b="1" dirty="0">
              <a:solidFill>
                <a:srgbClr val="FF0000"/>
              </a:solidFill>
            </a:endParaRPr>
          </a:p>
          <a:p>
            <a:pPr algn="ctr">
              <a:spcAft>
                <a:spcPts val="600"/>
              </a:spcAft>
            </a:pPr>
            <a:r>
              <a:rPr lang="pl-PL" sz="3600" b="1" dirty="0" err="1">
                <a:solidFill>
                  <a:srgbClr val="002060"/>
                </a:solidFill>
              </a:rPr>
              <a:t>Stockholm</a:t>
            </a:r>
            <a:r>
              <a:rPr lang="pl-PL" sz="3600" b="1" dirty="0">
                <a:solidFill>
                  <a:srgbClr val="002060"/>
                </a:solidFill>
              </a:rPr>
              <a:t> 2024</a:t>
            </a:r>
          </a:p>
        </p:txBody>
      </p:sp>
    </p:spTree>
    <p:extLst>
      <p:ext uri="{BB962C8B-B14F-4D97-AF65-F5344CB8AC3E}">
        <p14:creationId xmlns:p14="http://schemas.microsoft.com/office/powerpoint/2010/main" val="34975069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ECEE82E-A5FA-5AEE-B021-358E6F794D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7" name="Rectangle 2056">
            <a:extLst>
              <a:ext uri="{FF2B5EF4-FFF2-40B4-BE49-F238E27FC236}">
                <a16:creationId xmlns:a16="http://schemas.microsoft.com/office/drawing/2014/main" id="{C58625A9-F7EE-ED23-89CE-D120796292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9" name="Rectangle 2058">
            <a:extLst>
              <a:ext uri="{FF2B5EF4-FFF2-40B4-BE49-F238E27FC236}">
                <a16:creationId xmlns:a16="http://schemas.microsoft.com/office/drawing/2014/main" id="{9285290E-A5B2-9C09-957B-8EEAE3E65E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1" name="Rectangle 2060">
            <a:extLst>
              <a:ext uri="{FF2B5EF4-FFF2-40B4-BE49-F238E27FC236}">
                <a16:creationId xmlns:a16="http://schemas.microsoft.com/office/drawing/2014/main" id="{C49FFF92-F37A-7E2F-A92E-52640941A7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3" name="Rectangle 2062">
            <a:extLst>
              <a:ext uri="{FF2B5EF4-FFF2-40B4-BE49-F238E27FC236}">
                <a16:creationId xmlns:a16="http://schemas.microsoft.com/office/drawing/2014/main" id="{1992C263-4020-843A-643E-7B541AAA3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33008744-150A-0A61-14E3-7713E2DE69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24287" y="22628"/>
            <a:ext cx="10205714" cy="6812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48987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CA73F8C-2874-98D1-0009-A55570671C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7" name="Rectangle 2056">
            <a:extLst>
              <a:ext uri="{FF2B5EF4-FFF2-40B4-BE49-F238E27FC236}">
                <a16:creationId xmlns:a16="http://schemas.microsoft.com/office/drawing/2014/main" id="{832319EC-6B9C-2BEA-C38A-FFA90A605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9" name="Rectangle 2058">
            <a:extLst>
              <a:ext uri="{FF2B5EF4-FFF2-40B4-BE49-F238E27FC236}">
                <a16:creationId xmlns:a16="http://schemas.microsoft.com/office/drawing/2014/main" id="{70A0985E-1138-2420-B534-1946161005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1" name="Rectangle 2060">
            <a:extLst>
              <a:ext uri="{FF2B5EF4-FFF2-40B4-BE49-F238E27FC236}">
                <a16:creationId xmlns:a16="http://schemas.microsoft.com/office/drawing/2014/main" id="{92BD85BC-3F0C-F81D-7CD3-A3E4B2C5A9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3" name="Rectangle 2062">
            <a:extLst>
              <a:ext uri="{FF2B5EF4-FFF2-40B4-BE49-F238E27FC236}">
                <a16:creationId xmlns:a16="http://schemas.microsoft.com/office/drawing/2014/main" id="{78C26C45-EC58-ADF0-EC4E-1848AE72CE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60ED11F1-802F-86AB-D966-0BE16EDC0D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970"/>
            <a:ext cx="12192000" cy="5791200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58F055E5-04EC-5B8A-B8C4-52F543B28537}"/>
              </a:ext>
            </a:extLst>
          </p:cNvPr>
          <p:cNvSpPr txBox="1"/>
          <p:nvPr/>
        </p:nvSpPr>
        <p:spPr>
          <a:xfrm>
            <a:off x="746366" y="5966832"/>
            <a:ext cx="10198441" cy="1159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1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Military University of Technology, 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1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Warsaw, Poland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100" b="1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3770668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80D4FEC-B893-4129-D770-879313B941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2E78189-F26B-0423-05B7-12A2612EC7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E45DC62-CFCC-BAB4-CC21-9F948C6710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25AD4CF-79AD-4377-A393-6D977C32F3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03402" y="3985"/>
            <a:ext cx="9772765" cy="6858000"/>
            <a:chOff x="1303402" y="3985"/>
            <a:chExt cx="9772765" cy="6858000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9105304-8C66-FB43-EF3F-2F71F1143A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985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06A8D58-53F3-EB69-05C7-94B69565C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985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5453E4B-D19A-FAEB-279B-EE98F170B7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985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99122AB-3A8B-ED07-0C6C-7FF68DB06F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985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56B5234-60DE-E0FE-5B7A-89458CE914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3402" y="3985"/>
              <a:ext cx="9767847" cy="6858000"/>
            </a:xfrm>
            <a:custGeom>
              <a:avLst/>
              <a:gdLst>
                <a:gd name="connsiteX0" fmla="*/ 7145704 w 9767847"/>
                <a:gd name="connsiteY0" fmla="*/ 0 h 6858000"/>
                <a:gd name="connsiteX1" fmla="*/ 7875738 w 9767847"/>
                <a:gd name="connsiteY1" fmla="*/ 0 h 6858000"/>
                <a:gd name="connsiteX2" fmla="*/ 7990553 w 9767847"/>
                <a:gd name="connsiteY2" fmla="*/ 85415 h 6858000"/>
                <a:gd name="connsiteX3" fmla="*/ 9767847 w 9767847"/>
                <a:gd name="connsiteY3" fmla="*/ 3653129 h 6858000"/>
                <a:gd name="connsiteX4" fmla="*/ 8652597 w 9767847"/>
                <a:gd name="connsiteY4" fmla="*/ 6594103 h 6858000"/>
                <a:gd name="connsiteX5" fmla="*/ 8399240 w 9767847"/>
                <a:gd name="connsiteY5" fmla="*/ 6858000 h 6858000"/>
                <a:gd name="connsiteX6" fmla="*/ 6766926 w 9767847"/>
                <a:gd name="connsiteY6" fmla="*/ 6858000 h 6858000"/>
                <a:gd name="connsiteX7" fmla="*/ 6804586 w 9767847"/>
                <a:gd name="connsiteY7" fmla="*/ 6821201 h 6858000"/>
                <a:gd name="connsiteX8" fmla="*/ 6881735 w 9767847"/>
                <a:gd name="connsiteY8" fmla="*/ 6745295 h 6858000"/>
                <a:gd name="connsiteX9" fmla="*/ 6958883 w 9767847"/>
                <a:gd name="connsiteY9" fmla="*/ 6668920 h 6858000"/>
                <a:gd name="connsiteX10" fmla="*/ 7267925 w 9767847"/>
                <a:gd name="connsiteY10" fmla="*/ 6359792 h 6858000"/>
                <a:gd name="connsiteX11" fmla="*/ 7424360 w 9767847"/>
                <a:gd name="connsiteY11" fmla="*/ 6204783 h 6858000"/>
                <a:gd name="connsiteX12" fmla="*/ 7504938 w 9767847"/>
                <a:gd name="connsiteY12" fmla="*/ 6126806 h 6858000"/>
                <a:gd name="connsiteX13" fmla="*/ 7546396 w 9767847"/>
                <a:gd name="connsiteY13" fmla="*/ 6087795 h 6858000"/>
                <a:gd name="connsiteX14" fmla="*/ 7588002 w 9767847"/>
                <a:gd name="connsiteY14" fmla="*/ 6049630 h 6858000"/>
                <a:gd name="connsiteX15" fmla="*/ 7631000 w 9767847"/>
                <a:gd name="connsiteY15" fmla="*/ 6010807 h 6858000"/>
                <a:gd name="connsiteX16" fmla="*/ 7675440 w 9767847"/>
                <a:gd name="connsiteY16" fmla="*/ 5972407 h 6858000"/>
                <a:gd name="connsiteX17" fmla="*/ 7720626 w 9767847"/>
                <a:gd name="connsiteY17" fmla="*/ 5934949 h 6858000"/>
                <a:gd name="connsiteX18" fmla="*/ 7766458 w 9767847"/>
                <a:gd name="connsiteY18" fmla="*/ 5898432 h 6858000"/>
                <a:gd name="connsiteX19" fmla="*/ 7955254 w 9767847"/>
                <a:gd name="connsiteY19" fmla="*/ 5760926 h 6858000"/>
                <a:gd name="connsiteX20" fmla="*/ 8352678 w 9767847"/>
                <a:gd name="connsiteY20" fmla="*/ 5521728 h 6858000"/>
                <a:gd name="connsiteX21" fmla="*/ 8451350 w 9767847"/>
                <a:gd name="connsiteY21" fmla="*/ 5469352 h 6858000"/>
                <a:gd name="connsiteX22" fmla="*/ 8548532 w 9767847"/>
                <a:gd name="connsiteY22" fmla="*/ 5417493 h 6858000"/>
                <a:gd name="connsiteX23" fmla="*/ 8729473 w 9767847"/>
                <a:gd name="connsiteY23" fmla="*/ 5314059 h 6858000"/>
                <a:gd name="connsiteX24" fmla="*/ 8770781 w 9767847"/>
                <a:gd name="connsiteY24" fmla="*/ 5287330 h 6858000"/>
                <a:gd name="connsiteX25" fmla="*/ 8790964 w 9767847"/>
                <a:gd name="connsiteY25" fmla="*/ 5273590 h 6858000"/>
                <a:gd name="connsiteX26" fmla="*/ 8810499 w 9767847"/>
                <a:gd name="connsiteY26" fmla="*/ 5259801 h 6858000"/>
                <a:gd name="connsiteX27" fmla="*/ 8883571 w 9767847"/>
                <a:gd name="connsiteY27" fmla="*/ 5202577 h 6858000"/>
                <a:gd name="connsiteX28" fmla="*/ 9006651 w 9767847"/>
                <a:gd name="connsiteY28" fmla="*/ 5074625 h 6858000"/>
                <a:gd name="connsiteX29" fmla="*/ 9033494 w 9767847"/>
                <a:gd name="connsiteY29" fmla="*/ 5038203 h 6858000"/>
                <a:gd name="connsiteX30" fmla="*/ 9040305 w 9767847"/>
                <a:gd name="connsiteY30" fmla="*/ 5028649 h 6858000"/>
                <a:gd name="connsiteX31" fmla="*/ 9046568 w 9767847"/>
                <a:gd name="connsiteY31" fmla="*/ 5019379 h 6858000"/>
                <a:gd name="connsiteX32" fmla="*/ 9058846 w 9767847"/>
                <a:gd name="connsiteY32" fmla="*/ 5000743 h 6858000"/>
                <a:gd name="connsiteX33" fmla="*/ 9104529 w 9767847"/>
                <a:gd name="connsiteY33" fmla="*/ 4922203 h 6858000"/>
                <a:gd name="connsiteX34" fmla="*/ 9181081 w 9767847"/>
                <a:gd name="connsiteY34" fmla="*/ 4748792 h 6858000"/>
                <a:gd name="connsiteX35" fmla="*/ 9240731 w 9767847"/>
                <a:gd name="connsiteY35" fmla="*/ 4561970 h 6858000"/>
                <a:gd name="connsiteX36" fmla="*/ 9265388 w 9767847"/>
                <a:gd name="connsiteY36" fmla="*/ 4465171 h 6858000"/>
                <a:gd name="connsiteX37" fmla="*/ 9276571 w 9767847"/>
                <a:gd name="connsiteY37" fmla="*/ 4416041 h 6858000"/>
                <a:gd name="connsiteX38" fmla="*/ 9281841 w 9767847"/>
                <a:gd name="connsiteY38" fmla="*/ 4391477 h 6858000"/>
                <a:gd name="connsiteX39" fmla="*/ 9286513 w 9767847"/>
                <a:gd name="connsiteY39" fmla="*/ 4368936 h 6858000"/>
                <a:gd name="connsiteX40" fmla="*/ 9296754 w 9767847"/>
                <a:gd name="connsiteY40" fmla="*/ 4316136 h 6858000"/>
                <a:gd name="connsiteX41" fmla="*/ 9301029 w 9767847"/>
                <a:gd name="connsiteY41" fmla="*/ 4293172 h 6858000"/>
                <a:gd name="connsiteX42" fmla="*/ 9302818 w 9767847"/>
                <a:gd name="connsiteY42" fmla="*/ 4282679 h 6858000"/>
                <a:gd name="connsiteX43" fmla="*/ 9304658 w 9767847"/>
                <a:gd name="connsiteY43" fmla="*/ 4270914 h 6858000"/>
                <a:gd name="connsiteX44" fmla="*/ 9312810 w 9767847"/>
                <a:gd name="connsiteY44" fmla="*/ 4220043 h 6858000"/>
                <a:gd name="connsiteX45" fmla="*/ 9316887 w 9767847"/>
                <a:gd name="connsiteY45" fmla="*/ 4194584 h 6858000"/>
                <a:gd name="connsiteX46" fmla="*/ 9318923 w 9767847"/>
                <a:gd name="connsiteY46" fmla="*/ 4181878 h 6858000"/>
                <a:gd name="connsiteX47" fmla="*/ 9320515 w 9767847"/>
                <a:gd name="connsiteY47" fmla="*/ 4168984 h 6858000"/>
                <a:gd name="connsiteX48" fmla="*/ 9332445 w 9767847"/>
                <a:gd name="connsiteY48" fmla="*/ 4069079 h 6858000"/>
                <a:gd name="connsiteX49" fmla="*/ 9336173 w 9767847"/>
                <a:gd name="connsiteY49" fmla="*/ 4022774 h 6858000"/>
                <a:gd name="connsiteX50" fmla="*/ 9340199 w 9767847"/>
                <a:gd name="connsiteY50" fmla="*/ 3969269 h 6858000"/>
                <a:gd name="connsiteX51" fmla="*/ 9347557 w 9767847"/>
                <a:gd name="connsiteY51" fmla="*/ 3770070 h 6858000"/>
                <a:gd name="connsiteX52" fmla="*/ 9346364 w 9767847"/>
                <a:gd name="connsiteY52" fmla="*/ 3669036 h 6858000"/>
                <a:gd name="connsiteX53" fmla="*/ 9344921 w 9767847"/>
                <a:gd name="connsiteY53" fmla="*/ 3619341 h 6858000"/>
                <a:gd name="connsiteX54" fmla="*/ 9344524 w 9767847"/>
                <a:gd name="connsiteY54" fmla="*/ 3607624 h 6858000"/>
                <a:gd name="connsiteX55" fmla="*/ 9343728 w 9767847"/>
                <a:gd name="connsiteY55" fmla="*/ 3594872 h 6858000"/>
                <a:gd name="connsiteX56" fmla="*/ 9342188 w 9767847"/>
                <a:gd name="connsiteY56" fmla="*/ 3569366 h 6858000"/>
                <a:gd name="connsiteX57" fmla="*/ 9339056 w 9767847"/>
                <a:gd name="connsiteY57" fmla="*/ 3518354 h 6858000"/>
                <a:gd name="connsiteX58" fmla="*/ 9334334 w 9767847"/>
                <a:gd name="connsiteY58" fmla="*/ 3467155 h 6858000"/>
                <a:gd name="connsiteX59" fmla="*/ 9329363 w 9767847"/>
                <a:gd name="connsiteY59" fmla="*/ 3415908 h 6858000"/>
                <a:gd name="connsiteX60" fmla="*/ 9328319 w 9767847"/>
                <a:gd name="connsiteY60" fmla="*/ 3404755 h 6858000"/>
                <a:gd name="connsiteX61" fmla="*/ 9327177 w 9767847"/>
                <a:gd name="connsiteY61" fmla="*/ 3394214 h 6858000"/>
                <a:gd name="connsiteX62" fmla="*/ 9324293 w 9767847"/>
                <a:gd name="connsiteY62" fmla="*/ 3370872 h 6858000"/>
                <a:gd name="connsiteX63" fmla="*/ 9320763 w 9767847"/>
                <a:gd name="connsiteY63" fmla="*/ 3344427 h 6858000"/>
                <a:gd name="connsiteX64" fmla="*/ 9317184 w 9767847"/>
                <a:gd name="connsiteY64" fmla="*/ 3315343 h 6858000"/>
                <a:gd name="connsiteX65" fmla="*/ 9311021 w 9767847"/>
                <a:gd name="connsiteY65" fmla="*/ 3270309 h 6858000"/>
                <a:gd name="connsiteX66" fmla="*/ 9302719 w 9767847"/>
                <a:gd name="connsiteY66" fmla="*/ 3219815 h 6858000"/>
                <a:gd name="connsiteX67" fmla="*/ 9293970 w 9767847"/>
                <a:gd name="connsiteY67" fmla="*/ 3169887 h 6858000"/>
                <a:gd name="connsiteX68" fmla="*/ 9252065 w 9767847"/>
                <a:gd name="connsiteY68" fmla="*/ 2971205 h 6858000"/>
                <a:gd name="connsiteX69" fmla="*/ 9227211 w 9767847"/>
                <a:gd name="connsiteY69" fmla="*/ 2872571 h 6858000"/>
                <a:gd name="connsiteX70" fmla="*/ 9220699 w 9767847"/>
                <a:gd name="connsiteY70" fmla="*/ 2848524 h 6858000"/>
                <a:gd name="connsiteX71" fmla="*/ 9213740 w 9767847"/>
                <a:gd name="connsiteY71" fmla="*/ 2824289 h 6858000"/>
                <a:gd name="connsiteX72" fmla="*/ 9199374 w 9767847"/>
                <a:gd name="connsiteY72" fmla="*/ 2775536 h 6858000"/>
                <a:gd name="connsiteX73" fmla="*/ 9061829 w 9767847"/>
                <a:gd name="connsiteY73" fmla="*/ 2389515 h 6858000"/>
                <a:gd name="connsiteX74" fmla="*/ 8978865 w 9767847"/>
                <a:gd name="connsiteY74" fmla="*/ 2200953 h 6858000"/>
                <a:gd name="connsiteX75" fmla="*/ 8956694 w 9767847"/>
                <a:gd name="connsiteY75" fmla="*/ 2154317 h 6858000"/>
                <a:gd name="connsiteX76" fmla="*/ 8934176 w 9767847"/>
                <a:gd name="connsiteY76" fmla="*/ 2108012 h 6858000"/>
                <a:gd name="connsiteX77" fmla="*/ 8887151 w 9767847"/>
                <a:gd name="connsiteY77" fmla="*/ 2015448 h 6858000"/>
                <a:gd name="connsiteX78" fmla="*/ 8787533 w 9767847"/>
                <a:gd name="connsiteY78" fmla="*/ 1832625 h 6858000"/>
                <a:gd name="connsiteX79" fmla="*/ 8761485 w 9767847"/>
                <a:gd name="connsiteY79" fmla="*/ 1787496 h 6858000"/>
                <a:gd name="connsiteX80" fmla="*/ 8734791 w 9767847"/>
                <a:gd name="connsiteY80" fmla="*/ 1741991 h 6858000"/>
                <a:gd name="connsiteX81" fmla="*/ 8680808 w 9767847"/>
                <a:gd name="connsiteY81" fmla="*/ 1652910 h 6858000"/>
                <a:gd name="connsiteX82" fmla="*/ 8567024 w 9767847"/>
                <a:gd name="connsiteY82" fmla="*/ 1477004 h 6858000"/>
                <a:gd name="connsiteX83" fmla="*/ 8537446 w 9767847"/>
                <a:gd name="connsiteY83" fmla="*/ 1433428 h 6858000"/>
                <a:gd name="connsiteX84" fmla="*/ 8507423 w 9767847"/>
                <a:gd name="connsiteY84" fmla="*/ 1389994 h 6858000"/>
                <a:gd name="connsiteX85" fmla="*/ 8446529 w 9767847"/>
                <a:gd name="connsiteY85" fmla="*/ 1304393 h 6858000"/>
                <a:gd name="connsiteX86" fmla="*/ 8319224 w 9767847"/>
                <a:gd name="connsiteY86" fmla="*/ 1135124 h 6858000"/>
                <a:gd name="connsiteX87" fmla="*/ 8286366 w 9767847"/>
                <a:gd name="connsiteY87" fmla="*/ 1093148 h 6858000"/>
                <a:gd name="connsiteX88" fmla="*/ 8270161 w 9767847"/>
                <a:gd name="connsiteY88" fmla="*/ 1072538 h 6858000"/>
                <a:gd name="connsiteX89" fmla="*/ 8253856 w 9767847"/>
                <a:gd name="connsiteY89" fmla="*/ 1052254 h 6858000"/>
                <a:gd name="connsiteX90" fmla="*/ 8186352 w 9767847"/>
                <a:gd name="connsiteY90" fmla="*/ 970373 h 6858000"/>
                <a:gd name="connsiteX91" fmla="*/ 8046768 w 9767847"/>
                <a:gd name="connsiteY91" fmla="*/ 809527 h 6858000"/>
                <a:gd name="connsiteX92" fmla="*/ 8010927 w 9767847"/>
                <a:gd name="connsiteY92" fmla="*/ 769951 h 6858000"/>
                <a:gd name="connsiteX93" fmla="*/ 7974788 w 9767847"/>
                <a:gd name="connsiteY93" fmla="*/ 730751 h 6858000"/>
                <a:gd name="connsiteX94" fmla="*/ 7901070 w 9767847"/>
                <a:gd name="connsiteY94" fmla="*/ 652823 h 6858000"/>
                <a:gd name="connsiteX95" fmla="*/ 7750054 w 9767847"/>
                <a:gd name="connsiteY95" fmla="*/ 501106 h 6858000"/>
                <a:gd name="connsiteX96" fmla="*/ 7592277 w 9767847"/>
                <a:gd name="connsiteY96" fmla="*/ 355319 h 6858000"/>
                <a:gd name="connsiteX97" fmla="*/ 7257734 w 9767847"/>
                <a:gd name="connsiteY97" fmla="*/ 81062 h 6858000"/>
                <a:gd name="connsiteX98" fmla="*/ 1892109 w 9767847"/>
                <a:gd name="connsiteY98" fmla="*/ 0 h 6858000"/>
                <a:gd name="connsiteX99" fmla="*/ 2298402 w 9767847"/>
                <a:gd name="connsiteY99" fmla="*/ 0 h 6858000"/>
                <a:gd name="connsiteX100" fmla="*/ 2135542 w 9767847"/>
                <a:gd name="connsiteY100" fmla="*/ 121879 h 6858000"/>
                <a:gd name="connsiteX101" fmla="*/ 1969576 w 9767847"/>
                <a:gd name="connsiteY101" fmla="*/ 259084 h 6858000"/>
                <a:gd name="connsiteX102" fmla="*/ 1659938 w 9767847"/>
                <a:gd name="connsiteY102" fmla="*/ 553953 h 6858000"/>
                <a:gd name="connsiteX103" fmla="*/ 729383 w 9767847"/>
                <a:gd name="connsiteY103" fmla="*/ 1940578 h 6858000"/>
                <a:gd name="connsiteX104" fmla="*/ 578465 w 9767847"/>
                <a:gd name="connsiteY104" fmla="*/ 2324905 h 6858000"/>
                <a:gd name="connsiteX105" fmla="*/ 465080 w 9767847"/>
                <a:gd name="connsiteY105" fmla="*/ 2718973 h 6858000"/>
                <a:gd name="connsiteX106" fmla="*/ 423820 w 9767847"/>
                <a:gd name="connsiteY106" fmla="*/ 2919535 h 6858000"/>
                <a:gd name="connsiteX107" fmla="*/ 392355 w 9767847"/>
                <a:gd name="connsiteY107" fmla="*/ 3122169 h 6858000"/>
                <a:gd name="connsiteX108" fmla="*/ 358801 w 9767847"/>
                <a:gd name="connsiteY108" fmla="*/ 3531013 h 6858000"/>
                <a:gd name="connsiteX109" fmla="*/ 410350 w 9767847"/>
                <a:gd name="connsiteY109" fmla="*/ 4352324 h 6858000"/>
                <a:gd name="connsiteX110" fmla="*/ 449022 w 9767847"/>
                <a:gd name="connsiteY110" fmla="*/ 4555147 h 6858000"/>
                <a:gd name="connsiteX111" fmla="*/ 498882 w 9767847"/>
                <a:gd name="connsiteY111" fmla="*/ 4756463 h 6858000"/>
                <a:gd name="connsiteX112" fmla="*/ 559775 w 9767847"/>
                <a:gd name="connsiteY112" fmla="*/ 4955755 h 6858000"/>
                <a:gd name="connsiteX113" fmla="*/ 631406 w 9767847"/>
                <a:gd name="connsiteY113" fmla="*/ 5152084 h 6858000"/>
                <a:gd name="connsiteX114" fmla="*/ 1023461 w 9767847"/>
                <a:gd name="connsiteY114" fmla="*/ 5898055 h 6858000"/>
                <a:gd name="connsiteX115" fmla="*/ 1575880 w 9767847"/>
                <a:gd name="connsiteY115" fmla="*/ 6551744 h 6858000"/>
                <a:gd name="connsiteX116" fmla="*/ 1905228 w 9767847"/>
                <a:gd name="connsiteY116" fmla="*/ 6833566 h 6858000"/>
                <a:gd name="connsiteX117" fmla="*/ 1938629 w 9767847"/>
                <a:gd name="connsiteY117" fmla="*/ 6858000 h 6858000"/>
                <a:gd name="connsiteX118" fmla="*/ 1368607 w 9767847"/>
                <a:gd name="connsiteY118" fmla="*/ 6858000 h 6858000"/>
                <a:gd name="connsiteX119" fmla="*/ 1115251 w 9767847"/>
                <a:gd name="connsiteY119" fmla="*/ 6594103 h 6858000"/>
                <a:gd name="connsiteX120" fmla="*/ 0 w 9767847"/>
                <a:gd name="connsiteY120" fmla="*/ 3653129 h 6858000"/>
                <a:gd name="connsiteX121" fmla="*/ 1777294 w 9767847"/>
                <a:gd name="connsiteY121" fmla="*/ 8541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9767847" h="6858000">
                  <a:moveTo>
                    <a:pt x="7145704" y="0"/>
                  </a:moveTo>
                  <a:lnTo>
                    <a:pt x="7875738" y="0"/>
                  </a:lnTo>
                  <a:lnTo>
                    <a:pt x="7990553" y="85415"/>
                  </a:lnTo>
                  <a:cubicBezTo>
                    <a:pt x="9075991" y="933432"/>
                    <a:pt x="9767847" y="2216793"/>
                    <a:pt x="9767847" y="3653129"/>
                  </a:cubicBezTo>
                  <a:cubicBezTo>
                    <a:pt x="9767847" y="4770280"/>
                    <a:pt x="9349317" y="5794890"/>
                    <a:pt x="8652597" y="6594103"/>
                  </a:cubicBezTo>
                  <a:lnTo>
                    <a:pt x="8399240" y="6858000"/>
                  </a:lnTo>
                  <a:lnTo>
                    <a:pt x="6766926" y="6858000"/>
                  </a:lnTo>
                  <a:lnTo>
                    <a:pt x="6804586" y="6821201"/>
                  </a:lnTo>
                  <a:lnTo>
                    <a:pt x="6881735" y="6745295"/>
                  </a:lnTo>
                  <a:cubicBezTo>
                    <a:pt x="6907435" y="6719979"/>
                    <a:pt x="6933134" y="6694896"/>
                    <a:pt x="6958883" y="6668920"/>
                  </a:cubicBezTo>
                  <a:lnTo>
                    <a:pt x="7267925" y="6359792"/>
                  </a:lnTo>
                  <a:lnTo>
                    <a:pt x="7424360" y="6204783"/>
                  </a:lnTo>
                  <a:cubicBezTo>
                    <a:pt x="7450754" y="6178900"/>
                    <a:pt x="7477598" y="6152829"/>
                    <a:pt x="7504938" y="6126806"/>
                  </a:cubicBezTo>
                  <a:lnTo>
                    <a:pt x="7546396" y="6087795"/>
                  </a:lnTo>
                  <a:cubicBezTo>
                    <a:pt x="7560264" y="6074901"/>
                    <a:pt x="7574780" y="6061630"/>
                    <a:pt x="7588002" y="6049630"/>
                  </a:cubicBezTo>
                  <a:lnTo>
                    <a:pt x="7631000" y="6010807"/>
                  </a:lnTo>
                  <a:lnTo>
                    <a:pt x="7675440" y="5972407"/>
                  </a:lnTo>
                  <a:cubicBezTo>
                    <a:pt x="7690404" y="5959796"/>
                    <a:pt x="7705564" y="5947419"/>
                    <a:pt x="7720626" y="5934949"/>
                  </a:cubicBezTo>
                  <a:cubicBezTo>
                    <a:pt x="7735738" y="5922525"/>
                    <a:pt x="7751197" y="5910619"/>
                    <a:pt x="7766458" y="5898432"/>
                  </a:cubicBezTo>
                  <a:cubicBezTo>
                    <a:pt x="7827949" y="5850290"/>
                    <a:pt x="7890979" y="5804597"/>
                    <a:pt x="7955254" y="5760926"/>
                  </a:cubicBezTo>
                  <a:cubicBezTo>
                    <a:pt x="8083800" y="5673632"/>
                    <a:pt x="8216872" y="5594434"/>
                    <a:pt x="8352678" y="5521728"/>
                  </a:cubicBezTo>
                  <a:lnTo>
                    <a:pt x="8451350" y="5469352"/>
                  </a:lnTo>
                  <a:lnTo>
                    <a:pt x="8548532" y="5417493"/>
                  </a:lnTo>
                  <a:cubicBezTo>
                    <a:pt x="8612110" y="5383188"/>
                    <a:pt x="8673251" y="5349306"/>
                    <a:pt x="8729473" y="5314059"/>
                  </a:cubicBezTo>
                  <a:cubicBezTo>
                    <a:pt x="8743591" y="5305213"/>
                    <a:pt x="8757161" y="5296459"/>
                    <a:pt x="8770781" y="5287330"/>
                  </a:cubicBezTo>
                  <a:cubicBezTo>
                    <a:pt x="8777591" y="5282765"/>
                    <a:pt x="8784451" y="5278201"/>
                    <a:pt x="8790964" y="5273590"/>
                  </a:cubicBezTo>
                  <a:cubicBezTo>
                    <a:pt x="8797574" y="5268977"/>
                    <a:pt x="8804235" y="5264412"/>
                    <a:pt x="8810499" y="5259801"/>
                  </a:cubicBezTo>
                  <a:cubicBezTo>
                    <a:pt x="8835999" y="5241401"/>
                    <a:pt x="8860407" y="5222389"/>
                    <a:pt x="8883571" y="5202577"/>
                  </a:cubicBezTo>
                  <a:cubicBezTo>
                    <a:pt x="8929900" y="5162954"/>
                    <a:pt x="8971258" y="5120413"/>
                    <a:pt x="9006651" y="5074625"/>
                  </a:cubicBezTo>
                  <a:cubicBezTo>
                    <a:pt x="9015351" y="5063426"/>
                    <a:pt x="9024398" y="5050955"/>
                    <a:pt x="9033494" y="5038203"/>
                  </a:cubicBezTo>
                  <a:lnTo>
                    <a:pt x="9040305" y="5028649"/>
                  </a:lnTo>
                  <a:lnTo>
                    <a:pt x="9046568" y="5019379"/>
                  </a:lnTo>
                  <a:cubicBezTo>
                    <a:pt x="9050743" y="5013261"/>
                    <a:pt x="9054819" y="5007050"/>
                    <a:pt x="9058846" y="5000743"/>
                  </a:cubicBezTo>
                  <a:cubicBezTo>
                    <a:pt x="9075002" y="4975615"/>
                    <a:pt x="9090212" y="4949403"/>
                    <a:pt x="9104529" y="4922203"/>
                  </a:cubicBezTo>
                  <a:cubicBezTo>
                    <a:pt x="9133211" y="4867850"/>
                    <a:pt x="9158313" y="4809545"/>
                    <a:pt x="9181081" y="4748792"/>
                  </a:cubicBezTo>
                  <a:cubicBezTo>
                    <a:pt x="9203748" y="4688276"/>
                    <a:pt x="9223383" y="4625876"/>
                    <a:pt x="9240731" y="4561970"/>
                  </a:cubicBezTo>
                  <a:cubicBezTo>
                    <a:pt x="9249481" y="4530064"/>
                    <a:pt x="9257682" y="4497782"/>
                    <a:pt x="9265388" y="4465171"/>
                  </a:cubicBezTo>
                  <a:cubicBezTo>
                    <a:pt x="9269215" y="4448842"/>
                    <a:pt x="9272943" y="4432465"/>
                    <a:pt x="9276571" y="4416041"/>
                  </a:cubicBezTo>
                  <a:lnTo>
                    <a:pt x="9281841" y="4391477"/>
                  </a:lnTo>
                  <a:lnTo>
                    <a:pt x="9286513" y="4368936"/>
                  </a:lnTo>
                  <a:lnTo>
                    <a:pt x="9296754" y="4316136"/>
                  </a:lnTo>
                  <a:lnTo>
                    <a:pt x="9301029" y="4293172"/>
                  </a:lnTo>
                  <a:lnTo>
                    <a:pt x="9302818" y="4282679"/>
                  </a:lnTo>
                  <a:lnTo>
                    <a:pt x="9304658" y="4270914"/>
                  </a:lnTo>
                  <a:lnTo>
                    <a:pt x="9312810" y="4220043"/>
                  </a:lnTo>
                  <a:lnTo>
                    <a:pt x="9316887" y="4194584"/>
                  </a:lnTo>
                  <a:lnTo>
                    <a:pt x="9318923" y="4181878"/>
                  </a:lnTo>
                  <a:cubicBezTo>
                    <a:pt x="9319570" y="4177644"/>
                    <a:pt x="9319969" y="4173267"/>
                    <a:pt x="9320515" y="4168984"/>
                  </a:cubicBezTo>
                  <a:lnTo>
                    <a:pt x="9332445" y="4069079"/>
                  </a:lnTo>
                  <a:cubicBezTo>
                    <a:pt x="9333836" y="4056468"/>
                    <a:pt x="9334880" y="4040986"/>
                    <a:pt x="9336173" y="4022774"/>
                  </a:cubicBezTo>
                  <a:lnTo>
                    <a:pt x="9340199" y="3969269"/>
                  </a:lnTo>
                  <a:cubicBezTo>
                    <a:pt x="9345071" y="3903904"/>
                    <a:pt x="9347358" y="3837081"/>
                    <a:pt x="9347557" y="3770070"/>
                  </a:cubicBezTo>
                  <a:cubicBezTo>
                    <a:pt x="9347656" y="3736518"/>
                    <a:pt x="9347209" y="3702871"/>
                    <a:pt x="9346364" y="3669036"/>
                  </a:cubicBezTo>
                  <a:lnTo>
                    <a:pt x="9344921" y="3619341"/>
                  </a:lnTo>
                  <a:lnTo>
                    <a:pt x="9344524" y="3607624"/>
                  </a:lnTo>
                  <a:lnTo>
                    <a:pt x="9343728" y="3594872"/>
                  </a:lnTo>
                  <a:lnTo>
                    <a:pt x="9342188" y="3569366"/>
                  </a:lnTo>
                  <a:lnTo>
                    <a:pt x="9339056" y="3518354"/>
                  </a:lnTo>
                  <a:cubicBezTo>
                    <a:pt x="9337914" y="3501319"/>
                    <a:pt x="9335874" y="3484236"/>
                    <a:pt x="9334334" y="3467155"/>
                  </a:cubicBezTo>
                  <a:lnTo>
                    <a:pt x="9329363" y="3415908"/>
                  </a:lnTo>
                  <a:lnTo>
                    <a:pt x="9328319" y="3404755"/>
                  </a:lnTo>
                  <a:lnTo>
                    <a:pt x="9327177" y="3394214"/>
                  </a:lnTo>
                  <a:lnTo>
                    <a:pt x="9324293" y="3370872"/>
                  </a:lnTo>
                  <a:lnTo>
                    <a:pt x="9320763" y="3344427"/>
                  </a:lnTo>
                  <a:lnTo>
                    <a:pt x="9317184" y="3315343"/>
                  </a:lnTo>
                  <a:cubicBezTo>
                    <a:pt x="9315594" y="3300991"/>
                    <a:pt x="9313506" y="3286404"/>
                    <a:pt x="9311021" y="3270309"/>
                  </a:cubicBezTo>
                  <a:lnTo>
                    <a:pt x="9302719" y="3219815"/>
                  </a:lnTo>
                  <a:cubicBezTo>
                    <a:pt x="9299936" y="3203157"/>
                    <a:pt x="9297003" y="3186498"/>
                    <a:pt x="9293970" y="3169887"/>
                  </a:cubicBezTo>
                  <a:cubicBezTo>
                    <a:pt x="9281891" y="3103393"/>
                    <a:pt x="9267674" y="3037182"/>
                    <a:pt x="9252065" y="2971205"/>
                  </a:cubicBezTo>
                  <a:cubicBezTo>
                    <a:pt x="9244261" y="2938265"/>
                    <a:pt x="9235959" y="2905371"/>
                    <a:pt x="9227211" y="2872571"/>
                  </a:cubicBezTo>
                  <a:lnTo>
                    <a:pt x="9220699" y="2848524"/>
                  </a:lnTo>
                  <a:lnTo>
                    <a:pt x="9213740" y="2824289"/>
                  </a:lnTo>
                  <a:cubicBezTo>
                    <a:pt x="9209216" y="2808147"/>
                    <a:pt x="9204345" y="2791866"/>
                    <a:pt x="9199374" y="2775536"/>
                  </a:cubicBezTo>
                  <a:cubicBezTo>
                    <a:pt x="9159855" y="2645184"/>
                    <a:pt x="9114272" y="2516197"/>
                    <a:pt x="9061829" y="2389515"/>
                  </a:cubicBezTo>
                  <a:cubicBezTo>
                    <a:pt x="9035582" y="2326175"/>
                    <a:pt x="9008043" y="2263258"/>
                    <a:pt x="8978865" y="2200953"/>
                  </a:cubicBezTo>
                  <a:lnTo>
                    <a:pt x="8956694" y="2154317"/>
                  </a:lnTo>
                  <a:lnTo>
                    <a:pt x="8934176" y="2108012"/>
                  </a:lnTo>
                  <a:cubicBezTo>
                    <a:pt x="8918915" y="2077189"/>
                    <a:pt x="8903157" y="2046130"/>
                    <a:pt x="8887151" y="2015448"/>
                  </a:cubicBezTo>
                  <a:cubicBezTo>
                    <a:pt x="8854988" y="1953989"/>
                    <a:pt x="8822082" y="1892908"/>
                    <a:pt x="8787533" y="1832625"/>
                  </a:cubicBezTo>
                  <a:lnTo>
                    <a:pt x="8761485" y="1787496"/>
                  </a:lnTo>
                  <a:lnTo>
                    <a:pt x="8734791" y="1741991"/>
                  </a:lnTo>
                  <a:cubicBezTo>
                    <a:pt x="8717047" y="1711921"/>
                    <a:pt x="8699200" y="1682461"/>
                    <a:pt x="8680808" y="1652910"/>
                  </a:cubicBezTo>
                  <a:cubicBezTo>
                    <a:pt x="8644322" y="1593756"/>
                    <a:pt x="8606194" y="1535216"/>
                    <a:pt x="8567024" y="1477004"/>
                  </a:cubicBezTo>
                  <a:lnTo>
                    <a:pt x="8537446" y="1433428"/>
                  </a:lnTo>
                  <a:lnTo>
                    <a:pt x="8507423" y="1389994"/>
                  </a:lnTo>
                  <a:cubicBezTo>
                    <a:pt x="8487390" y="1361382"/>
                    <a:pt x="8467158" y="1332817"/>
                    <a:pt x="8446529" y="1304393"/>
                  </a:cubicBezTo>
                  <a:cubicBezTo>
                    <a:pt x="8405271" y="1247595"/>
                    <a:pt x="8362718" y="1191218"/>
                    <a:pt x="8319224" y="1135124"/>
                  </a:cubicBezTo>
                  <a:lnTo>
                    <a:pt x="8286366" y="1093148"/>
                  </a:lnTo>
                  <a:lnTo>
                    <a:pt x="8270161" y="1072538"/>
                  </a:lnTo>
                  <a:lnTo>
                    <a:pt x="8253856" y="1052254"/>
                  </a:lnTo>
                  <a:cubicBezTo>
                    <a:pt x="8231636" y="1024773"/>
                    <a:pt x="8209117" y="997479"/>
                    <a:pt x="8186352" y="970373"/>
                  </a:cubicBezTo>
                  <a:cubicBezTo>
                    <a:pt x="8140917" y="916020"/>
                    <a:pt x="8094240" y="862515"/>
                    <a:pt x="8046768" y="809527"/>
                  </a:cubicBezTo>
                  <a:lnTo>
                    <a:pt x="8010927" y="769951"/>
                  </a:lnTo>
                  <a:lnTo>
                    <a:pt x="7974788" y="730751"/>
                  </a:lnTo>
                  <a:cubicBezTo>
                    <a:pt x="7950382" y="704587"/>
                    <a:pt x="7925824" y="678563"/>
                    <a:pt x="7901070" y="652823"/>
                  </a:cubicBezTo>
                  <a:cubicBezTo>
                    <a:pt x="7851510" y="601387"/>
                    <a:pt x="7801404" y="550612"/>
                    <a:pt x="7750054" y="501106"/>
                  </a:cubicBezTo>
                  <a:cubicBezTo>
                    <a:pt x="7698902" y="451742"/>
                    <a:pt x="7645913" y="403036"/>
                    <a:pt x="7592277" y="355319"/>
                  </a:cubicBezTo>
                  <a:cubicBezTo>
                    <a:pt x="7484856" y="259884"/>
                    <a:pt x="7373308" y="168402"/>
                    <a:pt x="7257734" y="81062"/>
                  </a:cubicBezTo>
                  <a:close/>
                  <a:moveTo>
                    <a:pt x="1892109" y="0"/>
                  </a:moveTo>
                  <a:lnTo>
                    <a:pt x="2298402" y="0"/>
                  </a:lnTo>
                  <a:lnTo>
                    <a:pt x="2135542" y="121879"/>
                  </a:lnTo>
                  <a:cubicBezTo>
                    <a:pt x="2078998" y="166378"/>
                    <a:pt x="2023659" y="212143"/>
                    <a:pt x="1969576" y="259084"/>
                  </a:cubicBezTo>
                  <a:cubicBezTo>
                    <a:pt x="1861309" y="352918"/>
                    <a:pt x="1758064" y="451412"/>
                    <a:pt x="1659938" y="553953"/>
                  </a:cubicBezTo>
                  <a:cubicBezTo>
                    <a:pt x="1266987" y="964444"/>
                    <a:pt x="953820" y="1435593"/>
                    <a:pt x="729383" y="1940578"/>
                  </a:cubicBezTo>
                  <a:cubicBezTo>
                    <a:pt x="673260" y="2066459"/>
                    <a:pt x="622855" y="2195070"/>
                    <a:pt x="578465" y="2324905"/>
                  </a:cubicBezTo>
                  <a:cubicBezTo>
                    <a:pt x="534125" y="2454785"/>
                    <a:pt x="496147" y="2586314"/>
                    <a:pt x="465080" y="2718973"/>
                  </a:cubicBezTo>
                  <a:cubicBezTo>
                    <a:pt x="449769" y="2785089"/>
                    <a:pt x="435850" y="2852289"/>
                    <a:pt x="423820" y="2919535"/>
                  </a:cubicBezTo>
                  <a:cubicBezTo>
                    <a:pt x="411840" y="2986829"/>
                    <a:pt x="401054" y="3054358"/>
                    <a:pt x="392355" y="3122169"/>
                  </a:cubicBezTo>
                  <a:cubicBezTo>
                    <a:pt x="374509" y="3257744"/>
                    <a:pt x="363424" y="3393978"/>
                    <a:pt x="358801" y="3531013"/>
                  </a:cubicBezTo>
                  <a:cubicBezTo>
                    <a:pt x="349009" y="3804941"/>
                    <a:pt x="366357" y="4079668"/>
                    <a:pt x="410350" y="4352324"/>
                  </a:cubicBezTo>
                  <a:cubicBezTo>
                    <a:pt x="421286" y="4420230"/>
                    <a:pt x="434209" y="4487758"/>
                    <a:pt x="449022" y="4555147"/>
                  </a:cubicBezTo>
                  <a:cubicBezTo>
                    <a:pt x="463737" y="4622534"/>
                    <a:pt x="480389" y="4689686"/>
                    <a:pt x="498882" y="4756463"/>
                  </a:cubicBezTo>
                  <a:cubicBezTo>
                    <a:pt x="517373" y="4823239"/>
                    <a:pt x="537704" y="4889733"/>
                    <a:pt x="559775" y="4955755"/>
                  </a:cubicBezTo>
                  <a:cubicBezTo>
                    <a:pt x="581946" y="5021873"/>
                    <a:pt x="605358" y="5087473"/>
                    <a:pt x="631406" y="5152084"/>
                  </a:cubicBezTo>
                  <a:cubicBezTo>
                    <a:pt x="734055" y="5411706"/>
                    <a:pt x="865188" y="5662668"/>
                    <a:pt x="1023461" y="5898055"/>
                  </a:cubicBezTo>
                  <a:cubicBezTo>
                    <a:pt x="1181487" y="6133676"/>
                    <a:pt x="1367051" y="6353345"/>
                    <a:pt x="1575880" y="6551744"/>
                  </a:cubicBezTo>
                  <a:cubicBezTo>
                    <a:pt x="1680269" y="6651014"/>
                    <a:pt x="1790338" y="6745037"/>
                    <a:pt x="1905228" y="6833566"/>
                  </a:cubicBezTo>
                  <a:lnTo>
                    <a:pt x="1938629" y="6858000"/>
                  </a:lnTo>
                  <a:lnTo>
                    <a:pt x="1368607" y="6858000"/>
                  </a:lnTo>
                  <a:lnTo>
                    <a:pt x="1115251" y="6594103"/>
                  </a:lnTo>
                  <a:cubicBezTo>
                    <a:pt x="418530" y="5794890"/>
                    <a:pt x="0" y="4770280"/>
                    <a:pt x="0" y="3653129"/>
                  </a:cubicBezTo>
                  <a:cubicBezTo>
                    <a:pt x="0" y="2216793"/>
                    <a:pt x="691856" y="933432"/>
                    <a:pt x="1777294" y="85415"/>
                  </a:cubicBezTo>
                  <a:close/>
                </a:path>
              </a:pathLst>
            </a:custGeom>
            <a:solidFill>
              <a:schemeClr val="bg1">
                <a:alpha val="5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723E19EA-5318-B0F8-D1EB-5761086BFE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985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B812882E-16F8-2696-2AEE-DA836402D6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8320" y="3985"/>
              <a:ext cx="9767847" cy="6858000"/>
            </a:xfrm>
            <a:custGeom>
              <a:avLst/>
              <a:gdLst>
                <a:gd name="connsiteX0" fmla="*/ 7151367 w 9767847"/>
                <a:gd name="connsiteY0" fmla="*/ 0 h 6858000"/>
                <a:gd name="connsiteX1" fmla="*/ 7881247 w 9767847"/>
                <a:gd name="connsiteY1" fmla="*/ 0 h 6858000"/>
                <a:gd name="connsiteX2" fmla="*/ 7990553 w 9767847"/>
                <a:gd name="connsiteY2" fmla="*/ 81317 h 6858000"/>
                <a:gd name="connsiteX3" fmla="*/ 9767847 w 9767847"/>
                <a:gd name="connsiteY3" fmla="*/ 3649031 h 6858000"/>
                <a:gd name="connsiteX4" fmla="*/ 8652597 w 9767847"/>
                <a:gd name="connsiteY4" fmla="*/ 6590005 h 6858000"/>
                <a:gd name="connsiteX5" fmla="*/ 8395306 w 9767847"/>
                <a:gd name="connsiteY5" fmla="*/ 6858000 h 6858000"/>
                <a:gd name="connsiteX6" fmla="*/ 6762603 w 9767847"/>
                <a:gd name="connsiteY6" fmla="*/ 6858000 h 6858000"/>
                <a:gd name="connsiteX7" fmla="*/ 6765962 w 9767847"/>
                <a:gd name="connsiteY7" fmla="*/ 6854844 h 6858000"/>
                <a:gd name="connsiteX8" fmla="*/ 6804586 w 9767847"/>
                <a:gd name="connsiteY8" fmla="*/ 6817103 h 6858000"/>
                <a:gd name="connsiteX9" fmla="*/ 6881735 w 9767847"/>
                <a:gd name="connsiteY9" fmla="*/ 6741197 h 6858000"/>
                <a:gd name="connsiteX10" fmla="*/ 6958883 w 9767847"/>
                <a:gd name="connsiteY10" fmla="*/ 6664822 h 6858000"/>
                <a:gd name="connsiteX11" fmla="*/ 7267925 w 9767847"/>
                <a:gd name="connsiteY11" fmla="*/ 6355694 h 6858000"/>
                <a:gd name="connsiteX12" fmla="*/ 7424360 w 9767847"/>
                <a:gd name="connsiteY12" fmla="*/ 6200685 h 6858000"/>
                <a:gd name="connsiteX13" fmla="*/ 7504938 w 9767847"/>
                <a:gd name="connsiteY13" fmla="*/ 6122708 h 6858000"/>
                <a:gd name="connsiteX14" fmla="*/ 7546396 w 9767847"/>
                <a:gd name="connsiteY14" fmla="*/ 6083697 h 6858000"/>
                <a:gd name="connsiteX15" fmla="*/ 7588002 w 9767847"/>
                <a:gd name="connsiteY15" fmla="*/ 6045532 h 6858000"/>
                <a:gd name="connsiteX16" fmla="*/ 7631000 w 9767847"/>
                <a:gd name="connsiteY16" fmla="*/ 6006709 h 6858000"/>
                <a:gd name="connsiteX17" fmla="*/ 7675440 w 9767847"/>
                <a:gd name="connsiteY17" fmla="*/ 5968309 h 6858000"/>
                <a:gd name="connsiteX18" fmla="*/ 7720626 w 9767847"/>
                <a:gd name="connsiteY18" fmla="*/ 5930851 h 6858000"/>
                <a:gd name="connsiteX19" fmla="*/ 7766458 w 9767847"/>
                <a:gd name="connsiteY19" fmla="*/ 5894334 h 6858000"/>
                <a:gd name="connsiteX20" fmla="*/ 7955254 w 9767847"/>
                <a:gd name="connsiteY20" fmla="*/ 5756828 h 6858000"/>
                <a:gd name="connsiteX21" fmla="*/ 8352678 w 9767847"/>
                <a:gd name="connsiteY21" fmla="*/ 5517630 h 6858000"/>
                <a:gd name="connsiteX22" fmla="*/ 8451350 w 9767847"/>
                <a:gd name="connsiteY22" fmla="*/ 5465254 h 6858000"/>
                <a:gd name="connsiteX23" fmla="*/ 8548532 w 9767847"/>
                <a:gd name="connsiteY23" fmla="*/ 5413395 h 6858000"/>
                <a:gd name="connsiteX24" fmla="*/ 8729473 w 9767847"/>
                <a:gd name="connsiteY24" fmla="*/ 5309961 h 6858000"/>
                <a:gd name="connsiteX25" fmla="*/ 8770781 w 9767847"/>
                <a:gd name="connsiteY25" fmla="*/ 5283232 h 6858000"/>
                <a:gd name="connsiteX26" fmla="*/ 8790964 w 9767847"/>
                <a:gd name="connsiteY26" fmla="*/ 5269492 h 6858000"/>
                <a:gd name="connsiteX27" fmla="*/ 8810499 w 9767847"/>
                <a:gd name="connsiteY27" fmla="*/ 5255703 h 6858000"/>
                <a:gd name="connsiteX28" fmla="*/ 8883571 w 9767847"/>
                <a:gd name="connsiteY28" fmla="*/ 5198479 h 6858000"/>
                <a:gd name="connsiteX29" fmla="*/ 9006651 w 9767847"/>
                <a:gd name="connsiteY29" fmla="*/ 5070527 h 6858000"/>
                <a:gd name="connsiteX30" fmla="*/ 9033494 w 9767847"/>
                <a:gd name="connsiteY30" fmla="*/ 5034105 h 6858000"/>
                <a:gd name="connsiteX31" fmla="*/ 9040305 w 9767847"/>
                <a:gd name="connsiteY31" fmla="*/ 5024551 h 6858000"/>
                <a:gd name="connsiteX32" fmla="*/ 9046568 w 9767847"/>
                <a:gd name="connsiteY32" fmla="*/ 5015281 h 6858000"/>
                <a:gd name="connsiteX33" fmla="*/ 9058846 w 9767847"/>
                <a:gd name="connsiteY33" fmla="*/ 4996645 h 6858000"/>
                <a:gd name="connsiteX34" fmla="*/ 9104529 w 9767847"/>
                <a:gd name="connsiteY34" fmla="*/ 4918105 h 6858000"/>
                <a:gd name="connsiteX35" fmla="*/ 9181081 w 9767847"/>
                <a:gd name="connsiteY35" fmla="*/ 4744694 h 6858000"/>
                <a:gd name="connsiteX36" fmla="*/ 9240731 w 9767847"/>
                <a:gd name="connsiteY36" fmla="*/ 4557872 h 6858000"/>
                <a:gd name="connsiteX37" fmla="*/ 9265388 w 9767847"/>
                <a:gd name="connsiteY37" fmla="*/ 4461073 h 6858000"/>
                <a:gd name="connsiteX38" fmla="*/ 9276571 w 9767847"/>
                <a:gd name="connsiteY38" fmla="*/ 4411943 h 6858000"/>
                <a:gd name="connsiteX39" fmla="*/ 9281841 w 9767847"/>
                <a:gd name="connsiteY39" fmla="*/ 4387379 h 6858000"/>
                <a:gd name="connsiteX40" fmla="*/ 9286513 w 9767847"/>
                <a:gd name="connsiteY40" fmla="*/ 4364838 h 6858000"/>
                <a:gd name="connsiteX41" fmla="*/ 9296754 w 9767847"/>
                <a:gd name="connsiteY41" fmla="*/ 4312038 h 6858000"/>
                <a:gd name="connsiteX42" fmla="*/ 9301029 w 9767847"/>
                <a:gd name="connsiteY42" fmla="*/ 4289074 h 6858000"/>
                <a:gd name="connsiteX43" fmla="*/ 9302818 w 9767847"/>
                <a:gd name="connsiteY43" fmla="*/ 4278581 h 6858000"/>
                <a:gd name="connsiteX44" fmla="*/ 9304658 w 9767847"/>
                <a:gd name="connsiteY44" fmla="*/ 4266816 h 6858000"/>
                <a:gd name="connsiteX45" fmla="*/ 9312810 w 9767847"/>
                <a:gd name="connsiteY45" fmla="*/ 4215945 h 6858000"/>
                <a:gd name="connsiteX46" fmla="*/ 9316887 w 9767847"/>
                <a:gd name="connsiteY46" fmla="*/ 4190486 h 6858000"/>
                <a:gd name="connsiteX47" fmla="*/ 9318923 w 9767847"/>
                <a:gd name="connsiteY47" fmla="*/ 4177780 h 6858000"/>
                <a:gd name="connsiteX48" fmla="*/ 9320515 w 9767847"/>
                <a:gd name="connsiteY48" fmla="*/ 4164886 h 6858000"/>
                <a:gd name="connsiteX49" fmla="*/ 9332445 w 9767847"/>
                <a:gd name="connsiteY49" fmla="*/ 4064981 h 6858000"/>
                <a:gd name="connsiteX50" fmla="*/ 9336173 w 9767847"/>
                <a:gd name="connsiteY50" fmla="*/ 4018676 h 6858000"/>
                <a:gd name="connsiteX51" fmla="*/ 9340199 w 9767847"/>
                <a:gd name="connsiteY51" fmla="*/ 3965171 h 6858000"/>
                <a:gd name="connsiteX52" fmla="*/ 9347557 w 9767847"/>
                <a:gd name="connsiteY52" fmla="*/ 3765972 h 6858000"/>
                <a:gd name="connsiteX53" fmla="*/ 9346364 w 9767847"/>
                <a:gd name="connsiteY53" fmla="*/ 3664938 h 6858000"/>
                <a:gd name="connsiteX54" fmla="*/ 9344921 w 9767847"/>
                <a:gd name="connsiteY54" fmla="*/ 3615243 h 6858000"/>
                <a:gd name="connsiteX55" fmla="*/ 9344524 w 9767847"/>
                <a:gd name="connsiteY55" fmla="*/ 3603526 h 6858000"/>
                <a:gd name="connsiteX56" fmla="*/ 9343728 w 9767847"/>
                <a:gd name="connsiteY56" fmla="*/ 3590774 h 6858000"/>
                <a:gd name="connsiteX57" fmla="*/ 9342188 w 9767847"/>
                <a:gd name="connsiteY57" fmla="*/ 3565268 h 6858000"/>
                <a:gd name="connsiteX58" fmla="*/ 9339056 w 9767847"/>
                <a:gd name="connsiteY58" fmla="*/ 3514256 h 6858000"/>
                <a:gd name="connsiteX59" fmla="*/ 9334334 w 9767847"/>
                <a:gd name="connsiteY59" fmla="*/ 3463057 h 6858000"/>
                <a:gd name="connsiteX60" fmla="*/ 9329363 w 9767847"/>
                <a:gd name="connsiteY60" fmla="*/ 3411810 h 6858000"/>
                <a:gd name="connsiteX61" fmla="*/ 9328319 w 9767847"/>
                <a:gd name="connsiteY61" fmla="*/ 3400657 h 6858000"/>
                <a:gd name="connsiteX62" fmla="*/ 9327177 w 9767847"/>
                <a:gd name="connsiteY62" fmla="*/ 3390116 h 6858000"/>
                <a:gd name="connsiteX63" fmla="*/ 9324293 w 9767847"/>
                <a:gd name="connsiteY63" fmla="*/ 3366774 h 6858000"/>
                <a:gd name="connsiteX64" fmla="*/ 9320763 w 9767847"/>
                <a:gd name="connsiteY64" fmla="*/ 3340329 h 6858000"/>
                <a:gd name="connsiteX65" fmla="*/ 9317184 w 9767847"/>
                <a:gd name="connsiteY65" fmla="*/ 3311245 h 6858000"/>
                <a:gd name="connsiteX66" fmla="*/ 9311021 w 9767847"/>
                <a:gd name="connsiteY66" fmla="*/ 3266211 h 6858000"/>
                <a:gd name="connsiteX67" fmla="*/ 9302719 w 9767847"/>
                <a:gd name="connsiteY67" fmla="*/ 3215717 h 6858000"/>
                <a:gd name="connsiteX68" fmla="*/ 9293970 w 9767847"/>
                <a:gd name="connsiteY68" fmla="*/ 3165789 h 6858000"/>
                <a:gd name="connsiteX69" fmla="*/ 9252065 w 9767847"/>
                <a:gd name="connsiteY69" fmla="*/ 2967107 h 6858000"/>
                <a:gd name="connsiteX70" fmla="*/ 9227211 w 9767847"/>
                <a:gd name="connsiteY70" fmla="*/ 2868473 h 6858000"/>
                <a:gd name="connsiteX71" fmla="*/ 9220699 w 9767847"/>
                <a:gd name="connsiteY71" fmla="*/ 2844426 h 6858000"/>
                <a:gd name="connsiteX72" fmla="*/ 9213740 w 9767847"/>
                <a:gd name="connsiteY72" fmla="*/ 2820191 h 6858000"/>
                <a:gd name="connsiteX73" fmla="*/ 9199374 w 9767847"/>
                <a:gd name="connsiteY73" fmla="*/ 2771438 h 6858000"/>
                <a:gd name="connsiteX74" fmla="*/ 9061829 w 9767847"/>
                <a:gd name="connsiteY74" fmla="*/ 2385418 h 6858000"/>
                <a:gd name="connsiteX75" fmla="*/ 8978865 w 9767847"/>
                <a:gd name="connsiteY75" fmla="*/ 2196855 h 6858000"/>
                <a:gd name="connsiteX76" fmla="*/ 8956694 w 9767847"/>
                <a:gd name="connsiteY76" fmla="*/ 2150219 h 6858000"/>
                <a:gd name="connsiteX77" fmla="*/ 8934176 w 9767847"/>
                <a:gd name="connsiteY77" fmla="*/ 2103914 h 6858000"/>
                <a:gd name="connsiteX78" fmla="*/ 8887151 w 9767847"/>
                <a:gd name="connsiteY78" fmla="*/ 2011350 h 6858000"/>
                <a:gd name="connsiteX79" fmla="*/ 8787533 w 9767847"/>
                <a:gd name="connsiteY79" fmla="*/ 1828527 h 6858000"/>
                <a:gd name="connsiteX80" fmla="*/ 8761485 w 9767847"/>
                <a:gd name="connsiteY80" fmla="*/ 1783398 h 6858000"/>
                <a:gd name="connsiteX81" fmla="*/ 8734791 w 9767847"/>
                <a:gd name="connsiteY81" fmla="*/ 1737893 h 6858000"/>
                <a:gd name="connsiteX82" fmla="*/ 8680808 w 9767847"/>
                <a:gd name="connsiteY82" fmla="*/ 1648812 h 6858000"/>
                <a:gd name="connsiteX83" fmla="*/ 8567024 w 9767847"/>
                <a:gd name="connsiteY83" fmla="*/ 1472906 h 6858000"/>
                <a:gd name="connsiteX84" fmla="*/ 8537446 w 9767847"/>
                <a:gd name="connsiteY84" fmla="*/ 1429330 h 6858000"/>
                <a:gd name="connsiteX85" fmla="*/ 8507423 w 9767847"/>
                <a:gd name="connsiteY85" fmla="*/ 1385896 h 6858000"/>
                <a:gd name="connsiteX86" fmla="*/ 8446529 w 9767847"/>
                <a:gd name="connsiteY86" fmla="*/ 1300295 h 6858000"/>
                <a:gd name="connsiteX87" fmla="*/ 8319224 w 9767847"/>
                <a:gd name="connsiteY87" fmla="*/ 1131026 h 6858000"/>
                <a:gd name="connsiteX88" fmla="*/ 8286366 w 9767847"/>
                <a:gd name="connsiteY88" fmla="*/ 1089050 h 6858000"/>
                <a:gd name="connsiteX89" fmla="*/ 8270161 w 9767847"/>
                <a:gd name="connsiteY89" fmla="*/ 1068439 h 6858000"/>
                <a:gd name="connsiteX90" fmla="*/ 8253856 w 9767847"/>
                <a:gd name="connsiteY90" fmla="*/ 1048156 h 6858000"/>
                <a:gd name="connsiteX91" fmla="*/ 8186352 w 9767847"/>
                <a:gd name="connsiteY91" fmla="*/ 966275 h 6858000"/>
                <a:gd name="connsiteX92" fmla="*/ 8046768 w 9767847"/>
                <a:gd name="connsiteY92" fmla="*/ 805429 h 6858000"/>
                <a:gd name="connsiteX93" fmla="*/ 8010927 w 9767847"/>
                <a:gd name="connsiteY93" fmla="*/ 765853 h 6858000"/>
                <a:gd name="connsiteX94" fmla="*/ 7974788 w 9767847"/>
                <a:gd name="connsiteY94" fmla="*/ 726653 h 6858000"/>
                <a:gd name="connsiteX95" fmla="*/ 7901070 w 9767847"/>
                <a:gd name="connsiteY95" fmla="*/ 648724 h 6858000"/>
                <a:gd name="connsiteX96" fmla="*/ 7750054 w 9767847"/>
                <a:gd name="connsiteY96" fmla="*/ 497008 h 6858000"/>
                <a:gd name="connsiteX97" fmla="*/ 7592277 w 9767847"/>
                <a:gd name="connsiteY97" fmla="*/ 351221 h 6858000"/>
                <a:gd name="connsiteX98" fmla="*/ 7257734 w 9767847"/>
                <a:gd name="connsiteY98" fmla="*/ 76964 h 6858000"/>
                <a:gd name="connsiteX99" fmla="*/ 1886601 w 9767847"/>
                <a:gd name="connsiteY99" fmla="*/ 0 h 6858000"/>
                <a:gd name="connsiteX100" fmla="*/ 2292926 w 9767847"/>
                <a:gd name="connsiteY100" fmla="*/ 0 h 6858000"/>
                <a:gd name="connsiteX101" fmla="*/ 2135542 w 9767847"/>
                <a:gd name="connsiteY101" fmla="*/ 117781 h 6858000"/>
                <a:gd name="connsiteX102" fmla="*/ 1969576 w 9767847"/>
                <a:gd name="connsiteY102" fmla="*/ 254986 h 6858000"/>
                <a:gd name="connsiteX103" fmla="*/ 1659938 w 9767847"/>
                <a:gd name="connsiteY103" fmla="*/ 549855 h 6858000"/>
                <a:gd name="connsiteX104" fmla="*/ 729383 w 9767847"/>
                <a:gd name="connsiteY104" fmla="*/ 1936480 h 6858000"/>
                <a:gd name="connsiteX105" fmla="*/ 578465 w 9767847"/>
                <a:gd name="connsiteY105" fmla="*/ 2320807 h 6858000"/>
                <a:gd name="connsiteX106" fmla="*/ 465080 w 9767847"/>
                <a:gd name="connsiteY106" fmla="*/ 2714875 h 6858000"/>
                <a:gd name="connsiteX107" fmla="*/ 423820 w 9767847"/>
                <a:gd name="connsiteY107" fmla="*/ 2915436 h 6858000"/>
                <a:gd name="connsiteX108" fmla="*/ 392355 w 9767847"/>
                <a:gd name="connsiteY108" fmla="*/ 3118071 h 6858000"/>
                <a:gd name="connsiteX109" fmla="*/ 358801 w 9767847"/>
                <a:gd name="connsiteY109" fmla="*/ 3526915 h 6858000"/>
                <a:gd name="connsiteX110" fmla="*/ 410350 w 9767847"/>
                <a:gd name="connsiteY110" fmla="*/ 4348226 h 6858000"/>
                <a:gd name="connsiteX111" fmla="*/ 449022 w 9767847"/>
                <a:gd name="connsiteY111" fmla="*/ 4551049 h 6858000"/>
                <a:gd name="connsiteX112" fmla="*/ 498882 w 9767847"/>
                <a:gd name="connsiteY112" fmla="*/ 4752365 h 6858000"/>
                <a:gd name="connsiteX113" fmla="*/ 559775 w 9767847"/>
                <a:gd name="connsiteY113" fmla="*/ 4951657 h 6858000"/>
                <a:gd name="connsiteX114" fmla="*/ 631406 w 9767847"/>
                <a:gd name="connsiteY114" fmla="*/ 5147986 h 6858000"/>
                <a:gd name="connsiteX115" fmla="*/ 1023461 w 9767847"/>
                <a:gd name="connsiteY115" fmla="*/ 5893957 h 6858000"/>
                <a:gd name="connsiteX116" fmla="*/ 1575880 w 9767847"/>
                <a:gd name="connsiteY116" fmla="*/ 6547646 h 6858000"/>
                <a:gd name="connsiteX117" fmla="*/ 1905228 w 9767847"/>
                <a:gd name="connsiteY117" fmla="*/ 6829468 h 6858000"/>
                <a:gd name="connsiteX118" fmla="*/ 1944230 w 9767847"/>
                <a:gd name="connsiteY118" fmla="*/ 6858000 h 6858000"/>
                <a:gd name="connsiteX119" fmla="*/ 1372541 w 9767847"/>
                <a:gd name="connsiteY119" fmla="*/ 6858000 h 6858000"/>
                <a:gd name="connsiteX120" fmla="*/ 1115251 w 9767847"/>
                <a:gd name="connsiteY120" fmla="*/ 6590005 h 6858000"/>
                <a:gd name="connsiteX121" fmla="*/ 0 w 9767847"/>
                <a:gd name="connsiteY121" fmla="*/ 3649031 h 6858000"/>
                <a:gd name="connsiteX122" fmla="*/ 1777294 w 9767847"/>
                <a:gd name="connsiteY122" fmla="*/ 8131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9767847" h="6858000">
                  <a:moveTo>
                    <a:pt x="7151367" y="0"/>
                  </a:moveTo>
                  <a:lnTo>
                    <a:pt x="7881247" y="0"/>
                  </a:lnTo>
                  <a:lnTo>
                    <a:pt x="7990553" y="81317"/>
                  </a:lnTo>
                  <a:cubicBezTo>
                    <a:pt x="9075991" y="929334"/>
                    <a:pt x="9767847" y="2212695"/>
                    <a:pt x="9767847" y="3649031"/>
                  </a:cubicBezTo>
                  <a:cubicBezTo>
                    <a:pt x="9767847" y="4766182"/>
                    <a:pt x="9349317" y="5790792"/>
                    <a:pt x="8652597" y="6590005"/>
                  </a:cubicBezTo>
                  <a:lnTo>
                    <a:pt x="8395306" y="6858000"/>
                  </a:lnTo>
                  <a:lnTo>
                    <a:pt x="6762603" y="6858000"/>
                  </a:lnTo>
                  <a:lnTo>
                    <a:pt x="6765962" y="6854844"/>
                  </a:lnTo>
                  <a:cubicBezTo>
                    <a:pt x="6779036" y="6842703"/>
                    <a:pt x="6791663" y="6829621"/>
                    <a:pt x="6804586" y="6817103"/>
                  </a:cubicBezTo>
                  <a:lnTo>
                    <a:pt x="6881735" y="6741197"/>
                  </a:lnTo>
                  <a:cubicBezTo>
                    <a:pt x="6907435" y="6715881"/>
                    <a:pt x="6933134" y="6690798"/>
                    <a:pt x="6958883" y="6664822"/>
                  </a:cubicBezTo>
                  <a:lnTo>
                    <a:pt x="7267925" y="6355694"/>
                  </a:lnTo>
                  <a:lnTo>
                    <a:pt x="7424360" y="6200685"/>
                  </a:lnTo>
                  <a:cubicBezTo>
                    <a:pt x="7450754" y="6174802"/>
                    <a:pt x="7477598" y="6148731"/>
                    <a:pt x="7504938" y="6122708"/>
                  </a:cubicBezTo>
                  <a:lnTo>
                    <a:pt x="7546396" y="6083697"/>
                  </a:lnTo>
                  <a:cubicBezTo>
                    <a:pt x="7560264" y="6070803"/>
                    <a:pt x="7574780" y="6057532"/>
                    <a:pt x="7588002" y="6045532"/>
                  </a:cubicBezTo>
                  <a:lnTo>
                    <a:pt x="7631000" y="6006709"/>
                  </a:lnTo>
                  <a:lnTo>
                    <a:pt x="7675440" y="5968309"/>
                  </a:lnTo>
                  <a:cubicBezTo>
                    <a:pt x="7690404" y="5955698"/>
                    <a:pt x="7705564" y="5943321"/>
                    <a:pt x="7720626" y="5930851"/>
                  </a:cubicBezTo>
                  <a:cubicBezTo>
                    <a:pt x="7735738" y="5918427"/>
                    <a:pt x="7751197" y="5906521"/>
                    <a:pt x="7766458" y="5894334"/>
                  </a:cubicBezTo>
                  <a:cubicBezTo>
                    <a:pt x="7827949" y="5846192"/>
                    <a:pt x="7890979" y="5800499"/>
                    <a:pt x="7955254" y="5756828"/>
                  </a:cubicBezTo>
                  <a:cubicBezTo>
                    <a:pt x="8083800" y="5669534"/>
                    <a:pt x="8216872" y="5590336"/>
                    <a:pt x="8352678" y="5517630"/>
                  </a:cubicBezTo>
                  <a:lnTo>
                    <a:pt x="8451350" y="5465254"/>
                  </a:lnTo>
                  <a:lnTo>
                    <a:pt x="8548532" y="5413395"/>
                  </a:lnTo>
                  <a:cubicBezTo>
                    <a:pt x="8612110" y="5379090"/>
                    <a:pt x="8673251" y="5345208"/>
                    <a:pt x="8729473" y="5309961"/>
                  </a:cubicBezTo>
                  <a:cubicBezTo>
                    <a:pt x="8743591" y="5301115"/>
                    <a:pt x="8757161" y="5292361"/>
                    <a:pt x="8770781" y="5283232"/>
                  </a:cubicBezTo>
                  <a:cubicBezTo>
                    <a:pt x="8777591" y="5278667"/>
                    <a:pt x="8784451" y="5274103"/>
                    <a:pt x="8790964" y="5269492"/>
                  </a:cubicBezTo>
                  <a:cubicBezTo>
                    <a:pt x="8797574" y="5264879"/>
                    <a:pt x="8804235" y="5260314"/>
                    <a:pt x="8810499" y="5255703"/>
                  </a:cubicBezTo>
                  <a:cubicBezTo>
                    <a:pt x="8835999" y="5237303"/>
                    <a:pt x="8860407" y="5218291"/>
                    <a:pt x="8883571" y="5198479"/>
                  </a:cubicBezTo>
                  <a:cubicBezTo>
                    <a:pt x="8929900" y="5158856"/>
                    <a:pt x="8971258" y="5116315"/>
                    <a:pt x="9006651" y="5070527"/>
                  </a:cubicBezTo>
                  <a:cubicBezTo>
                    <a:pt x="9015351" y="5059328"/>
                    <a:pt x="9024398" y="5046857"/>
                    <a:pt x="9033494" y="5034105"/>
                  </a:cubicBezTo>
                  <a:lnTo>
                    <a:pt x="9040305" y="5024551"/>
                  </a:lnTo>
                  <a:lnTo>
                    <a:pt x="9046568" y="5015281"/>
                  </a:lnTo>
                  <a:cubicBezTo>
                    <a:pt x="9050743" y="5009163"/>
                    <a:pt x="9054819" y="5002952"/>
                    <a:pt x="9058846" y="4996645"/>
                  </a:cubicBezTo>
                  <a:cubicBezTo>
                    <a:pt x="9075002" y="4971517"/>
                    <a:pt x="9090212" y="4945305"/>
                    <a:pt x="9104529" y="4918105"/>
                  </a:cubicBezTo>
                  <a:cubicBezTo>
                    <a:pt x="9133211" y="4863752"/>
                    <a:pt x="9158313" y="4805447"/>
                    <a:pt x="9181081" y="4744694"/>
                  </a:cubicBezTo>
                  <a:cubicBezTo>
                    <a:pt x="9203748" y="4684178"/>
                    <a:pt x="9223383" y="4621778"/>
                    <a:pt x="9240731" y="4557872"/>
                  </a:cubicBezTo>
                  <a:cubicBezTo>
                    <a:pt x="9249481" y="4525966"/>
                    <a:pt x="9257682" y="4493684"/>
                    <a:pt x="9265388" y="4461073"/>
                  </a:cubicBezTo>
                  <a:cubicBezTo>
                    <a:pt x="9269215" y="4444744"/>
                    <a:pt x="9272943" y="4428367"/>
                    <a:pt x="9276571" y="4411943"/>
                  </a:cubicBezTo>
                  <a:lnTo>
                    <a:pt x="9281841" y="4387379"/>
                  </a:lnTo>
                  <a:lnTo>
                    <a:pt x="9286513" y="4364838"/>
                  </a:lnTo>
                  <a:lnTo>
                    <a:pt x="9296754" y="4312038"/>
                  </a:lnTo>
                  <a:lnTo>
                    <a:pt x="9301029" y="4289074"/>
                  </a:lnTo>
                  <a:lnTo>
                    <a:pt x="9302818" y="4278581"/>
                  </a:lnTo>
                  <a:lnTo>
                    <a:pt x="9304658" y="4266816"/>
                  </a:lnTo>
                  <a:lnTo>
                    <a:pt x="9312810" y="4215945"/>
                  </a:lnTo>
                  <a:lnTo>
                    <a:pt x="9316887" y="4190486"/>
                  </a:lnTo>
                  <a:lnTo>
                    <a:pt x="9318923" y="4177780"/>
                  </a:lnTo>
                  <a:cubicBezTo>
                    <a:pt x="9319570" y="4173546"/>
                    <a:pt x="9319969" y="4169169"/>
                    <a:pt x="9320515" y="4164886"/>
                  </a:cubicBezTo>
                  <a:lnTo>
                    <a:pt x="9332445" y="4064981"/>
                  </a:lnTo>
                  <a:cubicBezTo>
                    <a:pt x="9333836" y="4052370"/>
                    <a:pt x="9334880" y="4036888"/>
                    <a:pt x="9336173" y="4018676"/>
                  </a:cubicBezTo>
                  <a:lnTo>
                    <a:pt x="9340199" y="3965171"/>
                  </a:lnTo>
                  <a:cubicBezTo>
                    <a:pt x="9345071" y="3899806"/>
                    <a:pt x="9347358" y="3832983"/>
                    <a:pt x="9347557" y="3765972"/>
                  </a:cubicBezTo>
                  <a:cubicBezTo>
                    <a:pt x="9347656" y="3732420"/>
                    <a:pt x="9347209" y="3698773"/>
                    <a:pt x="9346364" y="3664938"/>
                  </a:cubicBezTo>
                  <a:lnTo>
                    <a:pt x="9344921" y="3615243"/>
                  </a:lnTo>
                  <a:lnTo>
                    <a:pt x="9344524" y="3603526"/>
                  </a:lnTo>
                  <a:lnTo>
                    <a:pt x="9343728" y="3590774"/>
                  </a:lnTo>
                  <a:lnTo>
                    <a:pt x="9342188" y="3565268"/>
                  </a:lnTo>
                  <a:lnTo>
                    <a:pt x="9339056" y="3514256"/>
                  </a:lnTo>
                  <a:cubicBezTo>
                    <a:pt x="9337914" y="3497221"/>
                    <a:pt x="9335874" y="3480138"/>
                    <a:pt x="9334334" y="3463057"/>
                  </a:cubicBezTo>
                  <a:lnTo>
                    <a:pt x="9329363" y="3411810"/>
                  </a:lnTo>
                  <a:lnTo>
                    <a:pt x="9328319" y="3400657"/>
                  </a:lnTo>
                  <a:lnTo>
                    <a:pt x="9327177" y="3390116"/>
                  </a:lnTo>
                  <a:lnTo>
                    <a:pt x="9324293" y="3366774"/>
                  </a:lnTo>
                  <a:lnTo>
                    <a:pt x="9320763" y="3340329"/>
                  </a:lnTo>
                  <a:lnTo>
                    <a:pt x="9317184" y="3311245"/>
                  </a:lnTo>
                  <a:cubicBezTo>
                    <a:pt x="9315594" y="3296893"/>
                    <a:pt x="9313506" y="3282306"/>
                    <a:pt x="9311021" y="3266211"/>
                  </a:cubicBezTo>
                  <a:lnTo>
                    <a:pt x="9302719" y="3215717"/>
                  </a:lnTo>
                  <a:cubicBezTo>
                    <a:pt x="9299936" y="3199059"/>
                    <a:pt x="9297003" y="3182400"/>
                    <a:pt x="9293970" y="3165789"/>
                  </a:cubicBezTo>
                  <a:cubicBezTo>
                    <a:pt x="9281891" y="3099295"/>
                    <a:pt x="9267674" y="3033084"/>
                    <a:pt x="9252065" y="2967107"/>
                  </a:cubicBezTo>
                  <a:cubicBezTo>
                    <a:pt x="9244261" y="2934167"/>
                    <a:pt x="9235959" y="2901273"/>
                    <a:pt x="9227211" y="2868473"/>
                  </a:cubicBezTo>
                  <a:lnTo>
                    <a:pt x="9220699" y="2844426"/>
                  </a:lnTo>
                  <a:lnTo>
                    <a:pt x="9213740" y="2820191"/>
                  </a:lnTo>
                  <a:cubicBezTo>
                    <a:pt x="9209216" y="2804049"/>
                    <a:pt x="9204345" y="2787768"/>
                    <a:pt x="9199374" y="2771438"/>
                  </a:cubicBezTo>
                  <a:cubicBezTo>
                    <a:pt x="9159855" y="2641086"/>
                    <a:pt x="9114272" y="2512099"/>
                    <a:pt x="9061829" y="2385418"/>
                  </a:cubicBezTo>
                  <a:cubicBezTo>
                    <a:pt x="9035582" y="2322077"/>
                    <a:pt x="9008043" y="2259160"/>
                    <a:pt x="8978865" y="2196855"/>
                  </a:cubicBezTo>
                  <a:lnTo>
                    <a:pt x="8956694" y="2150219"/>
                  </a:lnTo>
                  <a:lnTo>
                    <a:pt x="8934176" y="2103914"/>
                  </a:lnTo>
                  <a:cubicBezTo>
                    <a:pt x="8918915" y="2073091"/>
                    <a:pt x="8903157" y="2042032"/>
                    <a:pt x="8887151" y="2011350"/>
                  </a:cubicBezTo>
                  <a:cubicBezTo>
                    <a:pt x="8854988" y="1949891"/>
                    <a:pt x="8822082" y="1888810"/>
                    <a:pt x="8787533" y="1828527"/>
                  </a:cubicBezTo>
                  <a:lnTo>
                    <a:pt x="8761485" y="1783398"/>
                  </a:lnTo>
                  <a:lnTo>
                    <a:pt x="8734791" y="1737893"/>
                  </a:lnTo>
                  <a:cubicBezTo>
                    <a:pt x="8717047" y="1707823"/>
                    <a:pt x="8699200" y="1678363"/>
                    <a:pt x="8680808" y="1648812"/>
                  </a:cubicBezTo>
                  <a:cubicBezTo>
                    <a:pt x="8644322" y="1589658"/>
                    <a:pt x="8606194" y="1531118"/>
                    <a:pt x="8567024" y="1472906"/>
                  </a:cubicBezTo>
                  <a:lnTo>
                    <a:pt x="8537446" y="1429330"/>
                  </a:lnTo>
                  <a:lnTo>
                    <a:pt x="8507423" y="1385896"/>
                  </a:lnTo>
                  <a:cubicBezTo>
                    <a:pt x="8487390" y="1357284"/>
                    <a:pt x="8467158" y="1328719"/>
                    <a:pt x="8446529" y="1300295"/>
                  </a:cubicBezTo>
                  <a:cubicBezTo>
                    <a:pt x="8405271" y="1243496"/>
                    <a:pt x="8362718" y="1187120"/>
                    <a:pt x="8319224" y="1131026"/>
                  </a:cubicBezTo>
                  <a:lnTo>
                    <a:pt x="8286366" y="1089050"/>
                  </a:lnTo>
                  <a:lnTo>
                    <a:pt x="8270161" y="1068439"/>
                  </a:lnTo>
                  <a:lnTo>
                    <a:pt x="8253856" y="1048156"/>
                  </a:lnTo>
                  <a:cubicBezTo>
                    <a:pt x="8231636" y="1020675"/>
                    <a:pt x="8209117" y="993381"/>
                    <a:pt x="8186352" y="966275"/>
                  </a:cubicBezTo>
                  <a:cubicBezTo>
                    <a:pt x="8140917" y="911922"/>
                    <a:pt x="8094240" y="858417"/>
                    <a:pt x="8046768" y="805429"/>
                  </a:cubicBezTo>
                  <a:lnTo>
                    <a:pt x="8010927" y="765853"/>
                  </a:lnTo>
                  <a:lnTo>
                    <a:pt x="7974788" y="726653"/>
                  </a:lnTo>
                  <a:cubicBezTo>
                    <a:pt x="7950382" y="700489"/>
                    <a:pt x="7925824" y="674465"/>
                    <a:pt x="7901070" y="648724"/>
                  </a:cubicBezTo>
                  <a:cubicBezTo>
                    <a:pt x="7851510" y="597289"/>
                    <a:pt x="7801404" y="546514"/>
                    <a:pt x="7750054" y="497008"/>
                  </a:cubicBezTo>
                  <a:cubicBezTo>
                    <a:pt x="7698902" y="447644"/>
                    <a:pt x="7645913" y="398938"/>
                    <a:pt x="7592277" y="351221"/>
                  </a:cubicBezTo>
                  <a:cubicBezTo>
                    <a:pt x="7484856" y="255786"/>
                    <a:pt x="7373308" y="164304"/>
                    <a:pt x="7257734" y="76964"/>
                  </a:cubicBezTo>
                  <a:close/>
                  <a:moveTo>
                    <a:pt x="1886601" y="0"/>
                  </a:moveTo>
                  <a:lnTo>
                    <a:pt x="2292926" y="0"/>
                  </a:lnTo>
                  <a:lnTo>
                    <a:pt x="2135542" y="117781"/>
                  </a:lnTo>
                  <a:cubicBezTo>
                    <a:pt x="2078998" y="162280"/>
                    <a:pt x="2023659" y="208045"/>
                    <a:pt x="1969576" y="254986"/>
                  </a:cubicBezTo>
                  <a:cubicBezTo>
                    <a:pt x="1861309" y="348820"/>
                    <a:pt x="1758064" y="447314"/>
                    <a:pt x="1659938" y="549855"/>
                  </a:cubicBezTo>
                  <a:cubicBezTo>
                    <a:pt x="1266987" y="960346"/>
                    <a:pt x="953820" y="1431495"/>
                    <a:pt x="729383" y="1936480"/>
                  </a:cubicBezTo>
                  <a:cubicBezTo>
                    <a:pt x="673260" y="2062362"/>
                    <a:pt x="622855" y="2190972"/>
                    <a:pt x="578465" y="2320807"/>
                  </a:cubicBezTo>
                  <a:cubicBezTo>
                    <a:pt x="534125" y="2450687"/>
                    <a:pt x="496147" y="2582216"/>
                    <a:pt x="465080" y="2714875"/>
                  </a:cubicBezTo>
                  <a:cubicBezTo>
                    <a:pt x="449769" y="2780991"/>
                    <a:pt x="435850" y="2848191"/>
                    <a:pt x="423820" y="2915436"/>
                  </a:cubicBezTo>
                  <a:cubicBezTo>
                    <a:pt x="411840" y="2982731"/>
                    <a:pt x="401054" y="3050260"/>
                    <a:pt x="392355" y="3118071"/>
                  </a:cubicBezTo>
                  <a:cubicBezTo>
                    <a:pt x="374509" y="3253646"/>
                    <a:pt x="363424" y="3389880"/>
                    <a:pt x="358801" y="3526915"/>
                  </a:cubicBezTo>
                  <a:cubicBezTo>
                    <a:pt x="349009" y="3800843"/>
                    <a:pt x="366357" y="4075570"/>
                    <a:pt x="410350" y="4348226"/>
                  </a:cubicBezTo>
                  <a:cubicBezTo>
                    <a:pt x="421286" y="4416132"/>
                    <a:pt x="434209" y="4483660"/>
                    <a:pt x="449022" y="4551049"/>
                  </a:cubicBezTo>
                  <a:cubicBezTo>
                    <a:pt x="463737" y="4618436"/>
                    <a:pt x="480389" y="4685588"/>
                    <a:pt x="498882" y="4752365"/>
                  </a:cubicBezTo>
                  <a:cubicBezTo>
                    <a:pt x="517373" y="4819141"/>
                    <a:pt x="537704" y="4885635"/>
                    <a:pt x="559775" y="4951657"/>
                  </a:cubicBezTo>
                  <a:cubicBezTo>
                    <a:pt x="581946" y="5017775"/>
                    <a:pt x="605358" y="5083375"/>
                    <a:pt x="631406" y="5147986"/>
                  </a:cubicBezTo>
                  <a:cubicBezTo>
                    <a:pt x="734055" y="5407608"/>
                    <a:pt x="865188" y="5658570"/>
                    <a:pt x="1023461" y="5893957"/>
                  </a:cubicBezTo>
                  <a:cubicBezTo>
                    <a:pt x="1181487" y="6129578"/>
                    <a:pt x="1367051" y="6349247"/>
                    <a:pt x="1575880" y="6547646"/>
                  </a:cubicBezTo>
                  <a:cubicBezTo>
                    <a:pt x="1680269" y="6646916"/>
                    <a:pt x="1790338" y="6740939"/>
                    <a:pt x="1905228" y="6829468"/>
                  </a:cubicBezTo>
                  <a:lnTo>
                    <a:pt x="1944230" y="6858000"/>
                  </a:lnTo>
                  <a:lnTo>
                    <a:pt x="1372541" y="6858000"/>
                  </a:lnTo>
                  <a:lnTo>
                    <a:pt x="1115251" y="6590005"/>
                  </a:lnTo>
                  <a:cubicBezTo>
                    <a:pt x="418530" y="5790792"/>
                    <a:pt x="0" y="4766182"/>
                    <a:pt x="0" y="3649031"/>
                  </a:cubicBezTo>
                  <a:cubicBezTo>
                    <a:pt x="0" y="2212695"/>
                    <a:pt x="691856" y="929334"/>
                    <a:pt x="1777294" y="81317"/>
                  </a:cubicBez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3" name="pole tekstowe 2">
            <a:extLst>
              <a:ext uri="{FF2B5EF4-FFF2-40B4-BE49-F238E27FC236}">
                <a16:creationId xmlns:a16="http://schemas.microsoft.com/office/drawing/2014/main" id="{24F4679C-20CD-4E22-665D-9CD8E46F45BC}"/>
              </a:ext>
            </a:extLst>
          </p:cNvPr>
          <p:cNvSpPr txBox="1"/>
          <p:nvPr/>
        </p:nvSpPr>
        <p:spPr>
          <a:xfrm>
            <a:off x="1267218" y="3789446"/>
            <a:ext cx="9850048" cy="206647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US" sz="3200" b="1" kern="1200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Theme:</a:t>
            </a:r>
          </a:p>
          <a:p>
            <a:pPr algn="ctr"/>
            <a:r>
              <a:rPr lang="pl-PL" sz="3200" b="1" dirty="0" err="1">
                <a:solidFill>
                  <a:srgbClr val="002060"/>
                </a:solidFill>
              </a:rPr>
              <a:t>Military</a:t>
            </a:r>
            <a:r>
              <a:rPr lang="pl-PL" sz="3200" b="1" dirty="0">
                <a:solidFill>
                  <a:srgbClr val="002060"/>
                </a:solidFill>
              </a:rPr>
              <a:t> </a:t>
            </a:r>
            <a:r>
              <a:rPr lang="pl-PL" sz="3200" b="1" dirty="0" err="1">
                <a:solidFill>
                  <a:srgbClr val="002060"/>
                </a:solidFill>
              </a:rPr>
              <a:t>Terminology</a:t>
            </a:r>
            <a:r>
              <a:rPr lang="pl-PL" sz="3200" b="1" dirty="0">
                <a:solidFill>
                  <a:srgbClr val="002060"/>
                </a:solidFill>
              </a:rPr>
              <a:t> Application and Management </a:t>
            </a:r>
          </a:p>
          <a:p>
            <a:pPr algn="ctr"/>
            <a:r>
              <a:rPr lang="pl-PL" sz="3200" b="1" dirty="0">
                <a:solidFill>
                  <a:srgbClr val="002060"/>
                </a:solidFill>
              </a:rPr>
              <a:t>as </a:t>
            </a:r>
            <a:r>
              <a:rPr lang="pl-PL" sz="3200" b="1" dirty="0" err="1">
                <a:solidFill>
                  <a:srgbClr val="002060"/>
                </a:solidFill>
              </a:rPr>
              <a:t>Key</a:t>
            </a:r>
            <a:r>
              <a:rPr lang="pl-PL" sz="3200" b="1" dirty="0">
                <a:solidFill>
                  <a:srgbClr val="002060"/>
                </a:solidFill>
              </a:rPr>
              <a:t> </a:t>
            </a:r>
            <a:r>
              <a:rPr lang="pl-PL" sz="3200" b="1" dirty="0" err="1">
                <a:solidFill>
                  <a:srgbClr val="002060"/>
                </a:solidFill>
              </a:rPr>
              <a:t>Factors</a:t>
            </a:r>
            <a:r>
              <a:rPr lang="pl-PL" sz="3200" b="1" dirty="0">
                <a:solidFill>
                  <a:srgbClr val="002060"/>
                </a:solidFill>
              </a:rPr>
              <a:t> </a:t>
            </a:r>
            <a:r>
              <a:rPr lang="pl-PL" sz="3200" b="1" dirty="0" err="1">
                <a:solidFill>
                  <a:srgbClr val="002060"/>
                </a:solidFill>
              </a:rPr>
              <a:t>Enhancing</a:t>
            </a:r>
            <a:r>
              <a:rPr lang="pl-PL" sz="3200" b="1" dirty="0">
                <a:solidFill>
                  <a:srgbClr val="002060"/>
                </a:solidFill>
              </a:rPr>
              <a:t> </a:t>
            </a:r>
            <a:r>
              <a:rPr lang="pl-PL" sz="3200" b="1" dirty="0" err="1">
                <a:solidFill>
                  <a:srgbClr val="002060"/>
                </a:solidFill>
              </a:rPr>
              <a:t>Interoperability</a:t>
            </a:r>
            <a:endParaRPr lang="pl-PL" sz="3200" b="1" dirty="0">
              <a:solidFill>
                <a:srgbClr val="002060"/>
              </a:solidFill>
            </a:endParaRPr>
          </a:p>
          <a:p>
            <a:pPr algn="ctr"/>
            <a:r>
              <a:rPr lang="pl-PL" sz="3200" b="1" dirty="0">
                <a:solidFill>
                  <a:srgbClr val="002060"/>
                </a:solidFill>
              </a:rPr>
              <a:t> and Language Security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152BA9F3-DB66-34E4-C993-8649BB92ED75}"/>
              </a:ext>
            </a:extLst>
          </p:cNvPr>
          <p:cNvSpPr txBox="1"/>
          <p:nvPr/>
        </p:nvSpPr>
        <p:spPr>
          <a:xfrm>
            <a:off x="2629136" y="879148"/>
            <a:ext cx="7107059" cy="19082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pl-PL" sz="3600" b="1" dirty="0">
                <a:solidFill>
                  <a:srgbClr val="002060"/>
                </a:solidFill>
              </a:rPr>
              <a:t>NATO BILC </a:t>
            </a:r>
          </a:p>
          <a:p>
            <a:pPr algn="ctr">
              <a:spcAft>
                <a:spcPts val="600"/>
              </a:spcAft>
            </a:pPr>
            <a:r>
              <a:rPr lang="pl-PL" sz="3600" b="1" dirty="0" err="1">
                <a:solidFill>
                  <a:srgbClr val="002060"/>
                </a:solidFill>
              </a:rPr>
              <a:t>Military</a:t>
            </a:r>
            <a:r>
              <a:rPr lang="pl-PL" sz="3600" b="1" dirty="0">
                <a:solidFill>
                  <a:srgbClr val="002060"/>
                </a:solidFill>
              </a:rPr>
              <a:t> </a:t>
            </a:r>
            <a:r>
              <a:rPr lang="pl-PL" sz="3600" b="1" dirty="0" err="1">
                <a:solidFill>
                  <a:srgbClr val="002060"/>
                </a:solidFill>
              </a:rPr>
              <a:t>Terminology</a:t>
            </a:r>
            <a:r>
              <a:rPr lang="pl-PL" sz="3600" b="1" dirty="0">
                <a:solidFill>
                  <a:srgbClr val="002060"/>
                </a:solidFill>
              </a:rPr>
              <a:t> Conference</a:t>
            </a:r>
            <a:endParaRPr lang="pl-PL" sz="3600" b="1" dirty="0">
              <a:solidFill>
                <a:srgbClr val="FF0000"/>
              </a:solidFill>
            </a:endParaRPr>
          </a:p>
          <a:p>
            <a:pPr algn="ctr">
              <a:spcAft>
                <a:spcPts val="600"/>
              </a:spcAft>
            </a:pPr>
            <a:r>
              <a:rPr lang="pl-PL" sz="3600" b="1" dirty="0" err="1">
                <a:solidFill>
                  <a:srgbClr val="002060"/>
                </a:solidFill>
              </a:rPr>
              <a:t>Warsaw</a:t>
            </a:r>
            <a:r>
              <a:rPr lang="pl-PL" sz="3600" b="1" dirty="0">
                <a:solidFill>
                  <a:srgbClr val="002060"/>
                </a:solidFill>
              </a:rPr>
              <a:t> 2026</a:t>
            </a:r>
          </a:p>
        </p:txBody>
      </p:sp>
    </p:spTree>
    <p:extLst>
      <p:ext uri="{BB962C8B-B14F-4D97-AF65-F5344CB8AC3E}">
        <p14:creationId xmlns:p14="http://schemas.microsoft.com/office/powerpoint/2010/main" val="37726766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B4C53B1-4E07-1024-6571-C605A121F7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7" name="Rectangle 2056">
            <a:extLst>
              <a:ext uri="{FF2B5EF4-FFF2-40B4-BE49-F238E27FC236}">
                <a16:creationId xmlns:a16="http://schemas.microsoft.com/office/drawing/2014/main" id="{07157209-BA2F-BFC2-D903-9E7E430D64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9" name="Rectangle 2058">
            <a:extLst>
              <a:ext uri="{FF2B5EF4-FFF2-40B4-BE49-F238E27FC236}">
                <a16:creationId xmlns:a16="http://schemas.microsoft.com/office/drawing/2014/main" id="{2237DA77-DC35-507E-AAAF-57D5F92B25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1" name="Rectangle 2060">
            <a:extLst>
              <a:ext uri="{FF2B5EF4-FFF2-40B4-BE49-F238E27FC236}">
                <a16:creationId xmlns:a16="http://schemas.microsoft.com/office/drawing/2014/main" id="{51CAA28C-78F3-567E-8F20-F0DEE70C44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3" name="Rectangle 2062">
            <a:extLst>
              <a:ext uri="{FF2B5EF4-FFF2-40B4-BE49-F238E27FC236}">
                <a16:creationId xmlns:a16="http://schemas.microsoft.com/office/drawing/2014/main" id="{3066A817-9C1B-B57B-11AF-2F3C5B3C0B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0FD03B80-5844-331E-64EB-1E8F105B91E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016" y="0"/>
            <a:ext cx="10287968" cy="6858000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EFE4B750-F3B3-739C-F285-38C46F270817}"/>
              </a:ext>
            </a:extLst>
          </p:cNvPr>
          <p:cNvSpPr txBox="1"/>
          <p:nvPr/>
        </p:nvSpPr>
        <p:spPr>
          <a:xfrm>
            <a:off x="2991324" y="5303520"/>
            <a:ext cx="645035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3600" b="1" dirty="0" err="1">
                <a:solidFill>
                  <a:srgbClr val="002060"/>
                </a:solidFill>
              </a:rPr>
              <a:t>Military</a:t>
            </a:r>
            <a:r>
              <a:rPr lang="pl-PL" sz="3600" b="1" dirty="0">
                <a:solidFill>
                  <a:srgbClr val="002060"/>
                </a:solidFill>
              </a:rPr>
              <a:t> </a:t>
            </a:r>
            <a:r>
              <a:rPr lang="pl-PL" sz="3600" b="1" dirty="0" err="1">
                <a:solidFill>
                  <a:srgbClr val="002060"/>
                </a:solidFill>
              </a:rPr>
              <a:t>Terminology</a:t>
            </a:r>
            <a:r>
              <a:rPr lang="pl-PL" sz="3600" b="1" dirty="0">
                <a:solidFill>
                  <a:srgbClr val="002060"/>
                </a:solidFill>
              </a:rPr>
              <a:t> Conference</a:t>
            </a:r>
            <a:endParaRPr lang="pl-PL" sz="3600" b="1" dirty="0">
              <a:solidFill>
                <a:srgbClr val="FF0000"/>
              </a:solidFill>
            </a:endParaRPr>
          </a:p>
          <a:p>
            <a:pPr algn="ctr"/>
            <a:r>
              <a:rPr lang="pl-PL" sz="3600" b="1" dirty="0" err="1">
                <a:solidFill>
                  <a:srgbClr val="002060"/>
                </a:solidFill>
              </a:rPr>
              <a:t>Warsaw</a:t>
            </a:r>
            <a:r>
              <a:rPr lang="pl-PL" sz="3600" b="1" dirty="0">
                <a:solidFill>
                  <a:srgbClr val="002060"/>
                </a:solidFill>
              </a:rPr>
              <a:t> 2026</a:t>
            </a:r>
          </a:p>
        </p:txBody>
      </p:sp>
    </p:spTree>
    <p:extLst>
      <p:ext uri="{BB962C8B-B14F-4D97-AF65-F5344CB8AC3E}">
        <p14:creationId xmlns:p14="http://schemas.microsoft.com/office/powerpoint/2010/main" val="21908530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4BC99CB9-DDAD-44A2-8A1C-E3AF4E72DF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4053CBF-3932-45FF-8285-EE5146085F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E751C04-BEA6-446B-A678-9C74819EBD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-18230" y="-8167"/>
            <a:ext cx="4834070" cy="2488150"/>
            <a:chOff x="6867015" y="-1"/>
            <a:chExt cx="5324985" cy="3251912"/>
          </a:xfrm>
          <a:solidFill>
            <a:schemeClr val="bg1">
              <a:alpha val="30000"/>
            </a:schemeClr>
          </a:solidFill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2625A013-D9BE-43C4-AF21-6F2B003EFB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7875715-EC2E-457F-851D-F6C817685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F7E41CC6-0C83-40EE-80BB-79394D9E9B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00603498-5DFE-4D26-BFB5-C9269C9BDB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2DF32349-038D-E909-FC34-DA4F1301C2C2}"/>
              </a:ext>
            </a:extLst>
          </p:cNvPr>
          <p:cNvSpPr txBox="1"/>
          <p:nvPr/>
        </p:nvSpPr>
        <p:spPr>
          <a:xfrm>
            <a:off x="1698171" y="513726"/>
            <a:ext cx="8481527" cy="15740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kern="1200" dirty="0">
                <a:solidFill>
                  <a:srgbClr val="002060"/>
                </a:solidFill>
                <a:ea typeface="+mj-ea"/>
                <a:cs typeface="+mj-cs"/>
              </a:rPr>
              <a:t>BILC Military Terminology Conference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kern="1200" dirty="0">
                <a:solidFill>
                  <a:srgbClr val="002060"/>
                </a:solidFill>
                <a:ea typeface="+mj-ea"/>
                <a:cs typeface="+mj-cs"/>
              </a:rPr>
              <a:t>Warsaw 2026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525038DC-7582-BD6D-A7C8-F0BAC04BE9E6}"/>
              </a:ext>
            </a:extLst>
          </p:cNvPr>
          <p:cNvSpPr txBox="1"/>
          <p:nvPr/>
        </p:nvSpPr>
        <p:spPr>
          <a:xfrm>
            <a:off x="1249604" y="2864797"/>
            <a:ext cx="8612853" cy="321619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342900" lvl="0" indent="-228600" algn="ctr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400" b="1" dirty="0">
                <a:solidFill>
                  <a:srgbClr val="002060"/>
                </a:solidFill>
                <a:effectLst/>
              </a:rPr>
              <a:t>60 participants</a:t>
            </a:r>
          </a:p>
          <a:p>
            <a:pPr marL="342900" indent="-228600" algn="ctr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400" b="1" dirty="0">
                <a:solidFill>
                  <a:srgbClr val="002060"/>
                </a:solidFill>
                <a:effectLst/>
              </a:rPr>
              <a:t>22 countries: </a:t>
            </a:r>
            <a:r>
              <a:rPr lang="en-US" sz="2400" b="1" dirty="0">
                <a:solidFill>
                  <a:srgbClr val="002060"/>
                </a:solidFill>
              </a:rPr>
              <a:t>Albania, Austria, Belgium, Bulgaria, Canada, Croatia, Czech Republic, Denmark, Finland, France, Germany, Latvia, Montenegro, the Netherlands, Poland, Portugal, Slovenia, Spain, Sweden, UK, Türkiye, Ukraine</a:t>
            </a:r>
            <a:endParaRPr lang="en-US" sz="2400" b="1" dirty="0">
              <a:solidFill>
                <a:srgbClr val="002060"/>
              </a:solidFill>
              <a:effectLst/>
            </a:endParaRPr>
          </a:p>
          <a:p>
            <a:pPr marL="342900" lvl="0" indent="-228600" algn="ctr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400" b="1" dirty="0">
                <a:solidFill>
                  <a:srgbClr val="002060"/>
                </a:solidFill>
                <a:effectLst/>
              </a:rPr>
              <a:t>15 presentations</a:t>
            </a:r>
          </a:p>
          <a:p>
            <a:pPr marL="342900" indent="-228600" algn="ctr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400" b="1" dirty="0">
                <a:solidFill>
                  <a:srgbClr val="002060"/>
                </a:solidFill>
              </a:rPr>
              <a:t>3 workshops</a:t>
            </a:r>
          </a:p>
          <a:p>
            <a:pPr marL="342900" indent="-228600" algn="ctr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400" b="1" dirty="0">
                <a:solidFill>
                  <a:srgbClr val="002060"/>
                </a:solidFill>
              </a:rPr>
              <a:t>30 national institutions and NATO NSO, NATO JATEC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B63ACBA3-DEFD-4C6D-BBA0-64468FA99C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058275" y="4146310"/>
            <a:ext cx="3142400" cy="2716805"/>
            <a:chOff x="-305" y="-4155"/>
            <a:chExt cx="2514948" cy="2174333"/>
          </a:xfrm>
          <a:solidFill>
            <a:schemeClr val="bg1">
              <a:alpha val="30000"/>
            </a:schemeClr>
          </a:solidFill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62F7819D-2B89-4D80-A1C3-8B318116BA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7065990-2350-41B3-858B-20EF8744F2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58DA7EC7-CAA0-4665-AA29-BFBA806ECA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B1132A14-489F-4CED-B626-2A1711C987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977153831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53542</TotalTime>
  <Words>271</Words>
  <Application>Microsoft Office PowerPoint</Application>
  <PresentationFormat>Panoramiczny</PresentationFormat>
  <Paragraphs>62</Paragraphs>
  <Slides>26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26</vt:i4>
      </vt:variant>
    </vt:vector>
  </HeadingPairs>
  <TitlesOfParts>
    <vt:vector size="30" baseType="lpstr">
      <vt:lpstr>Arial</vt:lpstr>
      <vt:lpstr>Calibri</vt:lpstr>
      <vt:lpstr>Calibri Light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WSISiZ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Jarosław Tondera</dc:creator>
  <cp:lastModifiedBy>Agata Jagiełło-Tondera</cp:lastModifiedBy>
  <cp:revision>255</cp:revision>
  <cp:lastPrinted>2018-09-20T22:41:25Z</cp:lastPrinted>
  <dcterms:created xsi:type="dcterms:W3CDTF">2018-01-21T15:08:21Z</dcterms:created>
  <dcterms:modified xsi:type="dcterms:W3CDTF">2026-05-09T12:30:08Z</dcterms:modified>
</cp:coreProperties>
</file>