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2"/>
  </p:notesMasterIdLst>
  <p:sldIdLst>
    <p:sldId id="256" r:id="rId4"/>
    <p:sldId id="303" r:id="rId5"/>
    <p:sldId id="473" r:id="rId6"/>
    <p:sldId id="474" r:id="rId7"/>
    <p:sldId id="477" r:id="rId8"/>
    <p:sldId id="476" r:id="rId9"/>
    <p:sldId id="393" r:id="rId10"/>
    <p:sldId id="478" r:id="rId11"/>
    <p:sldId id="472" r:id="rId12"/>
    <p:sldId id="480" r:id="rId13"/>
    <p:sldId id="281" r:id="rId14"/>
    <p:sldId id="475" r:id="rId15"/>
    <p:sldId id="278" r:id="rId16"/>
    <p:sldId id="259" r:id="rId17"/>
    <p:sldId id="402" r:id="rId18"/>
    <p:sldId id="462" r:id="rId19"/>
    <p:sldId id="451" r:id="rId20"/>
    <p:sldId id="301" r:id="rId21"/>
    <p:sldId id="300" r:id="rId22"/>
    <p:sldId id="297" r:id="rId23"/>
    <p:sldId id="309" r:id="rId24"/>
    <p:sldId id="359" r:id="rId25"/>
    <p:sldId id="310" r:id="rId26"/>
    <p:sldId id="328" r:id="rId27"/>
    <p:sldId id="288" r:id="rId28"/>
    <p:sldId id="331" r:id="rId29"/>
    <p:sldId id="481" r:id="rId30"/>
    <p:sldId id="338" r:id="rId31"/>
    <p:sldId id="341" r:id="rId32"/>
    <p:sldId id="336" r:id="rId33"/>
    <p:sldId id="482" r:id="rId34"/>
    <p:sldId id="342" r:id="rId35"/>
    <p:sldId id="340" r:id="rId36"/>
    <p:sldId id="483" r:id="rId37"/>
    <p:sldId id="343" r:id="rId38"/>
    <p:sldId id="273" r:id="rId39"/>
    <p:sldId id="280" r:id="rId40"/>
    <p:sldId id="417" r:id="rId4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3F"/>
    <a:srgbClr val="3A4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tski slog 1 – poudare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631"/>
  </p:normalViewPr>
  <p:slideViewPr>
    <p:cSldViewPr snapToGrid="0">
      <p:cViewPr varScale="1">
        <p:scale>
          <a:sx n="90" d="100"/>
          <a:sy n="90" d="100"/>
        </p:scale>
        <p:origin x="25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š Kesič" userId="86025a18fc975136" providerId="LiveId" clId="{0D6172BC-5F6C-470B-A886-4769EE4701FC}"/>
    <pc:docChg chg="undo custSel addSld delSld modSld sldOrd">
      <pc:chgData name="Aleš Kesič" userId="86025a18fc975136" providerId="LiveId" clId="{0D6172BC-5F6C-470B-A886-4769EE4701FC}" dt="2026-05-11T22:33:35.772" v="1457" actId="1076"/>
      <pc:docMkLst>
        <pc:docMk/>
      </pc:docMkLst>
      <pc:sldChg chg="modSp mod ord">
        <pc:chgData name="Aleš Kesič" userId="86025a18fc975136" providerId="LiveId" clId="{0D6172BC-5F6C-470B-A886-4769EE4701FC}" dt="2026-05-11T09:50:31.963" v="445" actId="1076"/>
        <pc:sldMkLst>
          <pc:docMk/>
          <pc:sldMk cId="3916657442" sldId="256"/>
        </pc:sldMkLst>
        <pc:spChg chg="mod">
          <ac:chgData name="Aleš Kesič" userId="86025a18fc975136" providerId="LiveId" clId="{0D6172BC-5F6C-470B-A886-4769EE4701FC}" dt="2026-05-11T09:46:41.468" v="443" actId="1038"/>
          <ac:spMkLst>
            <pc:docMk/>
            <pc:sldMk cId="3916657442" sldId="256"/>
            <ac:spMk id="8" creationId="{D5BC744F-1068-EF13-70FF-DC49A673B13A}"/>
          </ac:spMkLst>
        </pc:spChg>
        <pc:picChg chg="mod">
          <ac:chgData name="Aleš Kesič" userId="86025a18fc975136" providerId="LiveId" clId="{0D6172BC-5F6C-470B-A886-4769EE4701FC}" dt="2026-05-11T09:50:24.507" v="444" actId="1076"/>
          <ac:picMkLst>
            <pc:docMk/>
            <pc:sldMk cId="3916657442" sldId="256"/>
            <ac:picMk id="6" creationId="{13882040-81F4-669A-1962-78A1D0E35326}"/>
          </ac:picMkLst>
        </pc:picChg>
        <pc:picChg chg="mod">
          <ac:chgData name="Aleš Kesič" userId="86025a18fc975136" providerId="LiveId" clId="{0D6172BC-5F6C-470B-A886-4769EE4701FC}" dt="2026-05-11T09:50:31.963" v="445" actId="1076"/>
          <ac:picMkLst>
            <pc:docMk/>
            <pc:sldMk cId="3916657442" sldId="256"/>
            <ac:picMk id="25" creationId="{420FC9E0-3B6C-4483-820A-CE7FC0FB17C1}"/>
          </ac:picMkLst>
        </pc:picChg>
      </pc:sldChg>
      <pc:sldChg chg="delSp modSp del mod">
        <pc:chgData name="Aleš Kesič" userId="86025a18fc975136" providerId="LiveId" clId="{0D6172BC-5F6C-470B-A886-4769EE4701FC}" dt="2026-05-11T21:59:54.735" v="1390" actId="47"/>
        <pc:sldMkLst>
          <pc:docMk/>
          <pc:sldMk cId="1733251195" sldId="257"/>
        </pc:sldMkLst>
        <pc:spChg chg="del">
          <ac:chgData name="Aleš Kesič" userId="86025a18fc975136" providerId="LiveId" clId="{0D6172BC-5F6C-470B-A886-4769EE4701FC}" dt="2026-05-11T21:56:43.961" v="1331" actId="478"/>
          <ac:spMkLst>
            <pc:docMk/>
            <pc:sldMk cId="1733251195" sldId="257"/>
            <ac:spMk id="2" creationId="{BBA52855-D98A-AD56-701E-F46E589DD7B0}"/>
          </ac:spMkLst>
        </pc:spChg>
        <pc:spChg chg="del">
          <ac:chgData name="Aleš Kesič" userId="86025a18fc975136" providerId="LiveId" clId="{0D6172BC-5F6C-470B-A886-4769EE4701FC}" dt="2026-05-11T21:56:43.961" v="1331" actId="478"/>
          <ac:spMkLst>
            <pc:docMk/>
            <pc:sldMk cId="1733251195" sldId="257"/>
            <ac:spMk id="3" creationId="{262ED434-0B5B-9A80-BEAE-93E4811881CC}"/>
          </ac:spMkLst>
        </pc:spChg>
        <pc:spChg chg="del">
          <ac:chgData name="Aleš Kesič" userId="86025a18fc975136" providerId="LiveId" clId="{0D6172BC-5F6C-470B-A886-4769EE4701FC}" dt="2026-05-11T21:56:33.461" v="1329" actId="478"/>
          <ac:spMkLst>
            <pc:docMk/>
            <pc:sldMk cId="1733251195" sldId="257"/>
            <ac:spMk id="5" creationId="{8D02CE5D-9B5A-CB39-915D-F14203E88768}"/>
          </ac:spMkLst>
        </pc:spChg>
        <pc:spChg chg="del">
          <ac:chgData name="Aleš Kesič" userId="86025a18fc975136" providerId="LiveId" clId="{0D6172BC-5F6C-470B-A886-4769EE4701FC}" dt="2026-05-11T21:56:33.461" v="1329" actId="478"/>
          <ac:spMkLst>
            <pc:docMk/>
            <pc:sldMk cId="1733251195" sldId="257"/>
            <ac:spMk id="11" creationId="{A9F54F4D-E783-313F-EA9C-CEC2C2FDAE02}"/>
          </ac:spMkLst>
        </pc:spChg>
        <pc:spChg chg="del">
          <ac:chgData name="Aleš Kesič" userId="86025a18fc975136" providerId="LiveId" clId="{0D6172BC-5F6C-470B-A886-4769EE4701FC}" dt="2026-05-11T21:56:33.461" v="1329" actId="478"/>
          <ac:spMkLst>
            <pc:docMk/>
            <pc:sldMk cId="1733251195" sldId="257"/>
            <ac:spMk id="14" creationId="{53B2C92B-D5C8-E35A-EC9F-324665786BCE}"/>
          </ac:spMkLst>
        </pc:spChg>
        <pc:spChg chg="del">
          <ac:chgData name="Aleš Kesič" userId="86025a18fc975136" providerId="LiveId" clId="{0D6172BC-5F6C-470B-A886-4769EE4701FC}" dt="2026-05-11T21:56:39.357" v="1330" actId="478"/>
          <ac:spMkLst>
            <pc:docMk/>
            <pc:sldMk cId="1733251195" sldId="257"/>
            <ac:spMk id="15" creationId="{B49BED7D-1D35-5754-1868-96B80BCE148E}"/>
          </ac:spMkLst>
        </pc:spChg>
        <pc:spChg chg="del">
          <ac:chgData name="Aleš Kesič" userId="86025a18fc975136" providerId="LiveId" clId="{0D6172BC-5F6C-470B-A886-4769EE4701FC}" dt="2026-05-11T21:56:39.357" v="1330" actId="478"/>
          <ac:spMkLst>
            <pc:docMk/>
            <pc:sldMk cId="1733251195" sldId="257"/>
            <ac:spMk id="19" creationId="{106C0ECA-5173-8396-AD53-1708F1699322}"/>
          </ac:spMkLst>
        </pc:spChg>
        <pc:spChg chg="del">
          <ac:chgData name="Aleš Kesič" userId="86025a18fc975136" providerId="LiveId" clId="{0D6172BC-5F6C-470B-A886-4769EE4701FC}" dt="2026-05-11T21:57:01.124" v="1369" actId="478"/>
          <ac:spMkLst>
            <pc:docMk/>
            <pc:sldMk cId="1733251195" sldId="257"/>
            <ac:spMk id="27" creationId="{3F0B7091-ED5F-9DCD-843D-F06FEC0DD74E}"/>
          </ac:spMkLst>
        </pc:spChg>
        <pc:picChg chg="mod">
          <ac:chgData name="Aleš Kesič" userId="86025a18fc975136" providerId="LiveId" clId="{0D6172BC-5F6C-470B-A886-4769EE4701FC}" dt="2026-05-11T21:56:54.876" v="1368" actId="1035"/>
          <ac:picMkLst>
            <pc:docMk/>
            <pc:sldMk cId="1733251195" sldId="257"/>
            <ac:picMk id="4" creationId="{C7FEE330-696E-8F6E-D546-03E7FF369552}"/>
          </ac:picMkLst>
        </pc:picChg>
        <pc:picChg chg="mod">
          <ac:chgData name="Aleš Kesič" userId="86025a18fc975136" providerId="LiveId" clId="{0D6172BC-5F6C-470B-A886-4769EE4701FC}" dt="2026-05-11T21:56:54.876" v="1368" actId="1035"/>
          <ac:picMkLst>
            <pc:docMk/>
            <pc:sldMk cId="1733251195" sldId="257"/>
            <ac:picMk id="12" creationId="{1419D940-4BD7-EDB4-B675-86F2582CB13F}"/>
          </ac:picMkLst>
        </pc:picChg>
        <pc:picChg chg="mod">
          <ac:chgData name="Aleš Kesič" userId="86025a18fc975136" providerId="LiveId" clId="{0D6172BC-5F6C-470B-A886-4769EE4701FC}" dt="2026-05-11T21:56:54.876" v="1368" actId="1035"/>
          <ac:picMkLst>
            <pc:docMk/>
            <pc:sldMk cId="1733251195" sldId="257"/>
            <ac:picMk id="17" creationId="{F1D54D23-4F47-C177-7598-7308D43AE69C}"/>
          </ac:picMkLst>
        </pc:picChg>
        <pc:picChg chg="mod">
          <ac:chgData name="Aleš Kesič" userId="86025a18fc975136" providerId="LiveId" clId="{0D6172BC-5F6C-470B-A886-4769EE4701FC}" dt="2026-05-11T21:56:54.876" v="1368" actId="1035"/>
          <ac:picMkLst>
            <pc:docMk/>
            <pc:sldMk cId="1733251195" sldId="257"/>
            <ac:picMk id="26" creationId="{2E9B3909-E18B-91DD-7955-C297CD482A2A}"/>
          </ac:picMkLst>
        </pc:picChg>
        <pc:picChg chg="mod">
          <ac:chgData name="Aleš Kesič" userId="86025a18fc975136" providerId="LiveId" clId="{0D6172BC-5F6C-470B-A886-4769EE4701FC}" dt="2026-05-11T21:56:54.876" v="1368" actId="1035"/>
          <ac:picMkLst>
            <pc:docMk/>
            <pc:sldMk cId="1733251195" sldId="257"/>
            <ac:picMk id="1026" creationId="{E9F3145B-B23D-A984-FF6F-ACA3503D8C2F}"/>
          </ac:picMkLst>
        </pc:picChg>
        <pc:picChg chg="mod">
          <ac:chgData name="Aleš Kesič" userId="86025a18fc975136" providerId="LiveId" clId="{0D6172BC-5F6C-470B-A886-4769EE4701FC}" dt="2026-05-11T21:57:13.239" v="1371" actId="1076"/>
          <ac:picMkLst>
            <pc:docMk/>
            <pc:sldMk cId="1733251195" sldId="257"/>
            <ac:picMk id="1028" creationId="{EED2C42C-0D67-6DA6-B0AE-54BBFB67057B}"/>
          </ac:picMkLst>
        </pc:picChg>
        <pc:picChg chg="mod">
          <ac:chgData name="Aleš Kesič" userId="86025a18fc975136" providerId="LiveId" clId="{0D6172BC-5F6C-470B-A886-4769EE4701FC}" dt="2026-05-11T21:58:11.947" v="1389" actId="1076"/>
          <ac:picMkLst>
            <pc:docMk/>
            <pc:sldMk cId="1733251195" sldId="257"/>
            <ac:picMk id="1030" creationId="{658ADF0D-5560-AA49-DB0B-B2ADB6F9808C}"/>
          </ac:picMkLst>
        </pc:picChg>
      </pc:sldChg>
      <pc:sldChg chg="del">
        <pc:chgData name="Aleš Kesič" userId="86025a18fc975136" providerId="LiveId" clId="{0D6172BC-5F6C-470B-A886-4769EE4701FC}" dt="2026-05-11T22:20:32.448" v="1422" actId="47"/>
        <pc:sldMkLst>
          <pc:docMk/>
          <pc:sldMk cId="2270768568" sldId="257"/>
        </pc:sldMkLst>
      </pc:sldChg>
      <pc:sldChg chg="addSp delSp modSp mod ord">
        <pc:chgData name="Aleš Kesič" userId="86025a18fc975136" providerId="LiveId" clId="{0D6172BC-5F6C-470B-A886-4769EE4701FC}" dt="2026-05-11T22:33:35.772" v="1457" actId="1076"/>
        <pc:sldMkLst>
          <pc:docMk/>
          <pc:sldMk cId="2228030905" sldId="259"/>
        </pc:sldMkLst>
        <pc:spChg chg="add mod">
          <ac:chgData name="Aleš Kesič" userId="86025a18fc975136" providerId="LiveId" clId="{0D6172BC-5F6C-470B-A886-4769EE4701FC}" dt="2026-05-11T21:26:40.282" v="918" actId="790"/>
          <ac:spMkLst>
            <pc:docMk/>
            <pc:sldMk cId="2228030905" sldId="259"/>
            <ac:spMk id="2" creationId="{F5113880-7FBD-D7B0-0670-C569EAC0580A}"/>
          </ac:spMkLst>
        </pc:spChg>
        <pc:spChg chg="mod">
          <ac:chgData name="Aleš Kesič" userId="86025a18fc975136" providerId="LiveId" clId="{0D6172BC-5F6C-470B-A886-4769EE4701FC}" dt="2026-05-11T21:28:14.283" v="958" actId="1035"/>
          <ac:spMkLst>
            <pc:docMk/>
            <pc:sldMk cId="2228030905" sldId="259"/>
            <ac:spMk id="3" creationId="{0438DC8C-FB36-0734-2891-359CC517E847}"/>
          </ac:spMkLst>
        </pc:spChg>
        <pc:spChg chg="mod">
          <ac:chgData name="Aleš Kesič" userId="86025a18fc975136" providerId="LiveId" clId="{0D6172BC-5F6C-470B-A886-4769EE4701FC}" dt="2026-05-11T22:33:15.835" v="1454" actId="1076"/>
          <ac:spMkLst>
            <pc:docMk/>
            <pc:sldMk cId="2228030905" sldId="259"/>
            <ac:spMk id="4" creationId="{B50F2C8E-AFCE-5653-B8AF-4C19C6DAAB81}"/>
          </ac:spMkLst>
        </pc:spChg>
        <pc:spChg chg="del">
          <ac:chgData name="Aleš Kesič" userId="86025a18fc975136" providerId="LiveId" clId="{0D6172BC-5F6C-470B-A886-4769EE4701FC}" dt="2026-05-11T21:16:54.887" v="797" actId="478"/>
          <ac:spMkLst>
            <pc:docMk/>
            <pc:sldMk cId="2228030905" sldId="259"/>
            <ac:spMk id="5" creationId="{386317E9-ECC9-001F-F78F-5894D390C930}"/>
          </ac:spMkLst>
        </pc:spChg>
        <pc:spChg chg="mod">
          <ac:chgData name="Aleš Kesič" userId="86025a18fc975136" providerId="LiveId" clId="{0D6172BC-5F6C-470B-A886-4769EE4701FC}" dt="2026-05-11T21:27:15.231" v="929" actId="1036"/>
          <ac:spMkLst>
            <pc:docMk/>
            <pc:sldMk cId="2228030905" sldId="259"/>
            <ac:spMk id="6" creationId="{511296F4-1F95-3984-D3CE-FF3C922E569C}"/>
          </ac:spMkLst>
        </pc:spChg>
        <pc:spChg chg="mod">
          <ac:chgData name="Aleš Kesič" userId="86025a18fc975136" providerId="LiveId" clId="{0D6172BC-5F6C-470B-A886-4769EE4701FC}" dt="2026-05-11T22:33:27.112" v="1456" actId="1076"/>
          <ac:spMkLst>
            <pc:docMk/>
            <pc:sldMk cId="2228030905" sldId="259"/>
            <ac:spMk id="7" creationId="{7182CDAF-655D-7A16-FADF-E36928DED8DB}"/>
          </ac:spMkLst>
        </pc:spChg>
        <pc:spChg chg="add mod">
          <ac:chgData name="Aleš Kesič" userId="86025a18fc975136" providerId="LiveId" clId="{0D6172BC-5F6C-470B-A886-4769EE4701FC}" dt="2026-05-11T22:33:35.772" v="1457" actId="1076"/>
          <ac:spMkLst>
            <pc:docMk/>
            <pc:sldMk cId="2228030905" sldId="259"/>
            <ac:spMk id="9" creationId="{3B1CEE68-AC51-DDC6-CDC6-19C24DFE23EC}"/>
          </ac:spMkLst>
        </pc:spChg>
        <pc:spChg chg="del">
          <ac:chgData name="Aleš Kesič" userId="86025a18fc975136" providerId="LiveId" clId="{0D6172BC-5F6C-470B-A886-4769EE4701FC}" dt="2026-05-11T21:15:49.308" v="780" actId="478"/>
          <ac:spMkLst>
            <pc:docMk/>
            <pc:sldMk cId="2228030905" sldId="259"/>
            <ac:spMk id="11" creationId="{620EB239-B66A-E726-41F9-54828F470C0A}"/>
          </ac:spMkLst>
        </pc:spChg>
        <pc:spChg chg="del">
          <ac:chgData name="Aleš Kesič" userId="86025a18fc975136" providerId="LiveId" clId="{0D6172BC-5F6C-470B-A886-4769EE4701FC}" dt="2026-05-11T21:15:23.964" v="777" actId="478"/>
          <ac:spMkLst>
            <pc:docMk/>
            <pc:sldMk cId="2228030905" sldId="259"/>
            <ac:spMk id="12" creationId="{C0FEE5D6-F154-C550-BBAB-E7F181DAD1E4}"/>
          </ac:spMkLst>
        </pc:spChg>
        <pc:spChg chg="del">
          <ac:chgData name="Aleš Kesič" userId="86025a18fc975136" providerId="LiveId" clId="{0D6172BC-5F6C-470B-A886-4769EE4701FC}" dt="2026-05-11T21:15:28.073" v="778" actId="478"/>
          <ac:spMkLst>
            <pc:docMk/>
            <pc:sldMk cId="2228030905" sldId="259"/>
            <ac:spMk id="13" creationId="{29CBE0BE-74FA-3369-19A0-85377316811E}"/>
          </ac:spMkLst>
        </pc:spChg>
        <pc:spChg chg="del">
          <ac:chgData name="Aleš Kesič" userId="86025a18fc975136" providerId="LiveId" clId="{0D6172BC-5F6C-470B-A886-4769EE4701FC}" dt="2026-05-11T21:14:39.047" v="775" actId="478"/>
          <ac:spMkLst>
            <pc:docMk/>
            <pc:sldMk cId="2228030905" sldId="259"/>
            <ac:spMk id="14" creationId="{8A2592D3-55A7-DF43-B050-5BDCA67BD9EA}"/>
          </ac:spMkLst>
        </pc:spChg>
        <pc:spChg chg="mod">
          <ac:chgData name="Aleš Kesič" userId="86025a18fc975136" providerId="LiveId" clId="{0D6172BC-5F6C-470B-A886-4769EE4701FC}" dt="2026-05-11T22:12:11.200" v="1402" actId="20577"/>
          <ac:spMkLst>
            <pc:docMk/>
            <pc:sldMk cId="2228030905" sldId="259"/>
            <ac:spMk id="15" creationId="{C3B8A597-9CAB-A35B-83E6-2E054AB5495C}"/>
          </ac:spMkLst>
        </pc:spChg>
        <pc:spChg chg="mod">
          <ac:chgData name="Aleš Kesič" userId="86025a18fc975136" providerId="LiveId" clId="{0D6172BC-5F6C-470B-A886-4769EE4701FC}" dt="2026-05-11T21:22:50.696" v="859" actId="790"/>
          <ac:spMkLst>
            <pc:docMk/>
            <pc:sldMk cId="2228030905" sldId="259"/>
            <ac:spMk id="18" creationId="{C192155F-9C37-E569-E61B-F54FDB8B591A}"/>
          </ac:spMkLst>
        </pc:spChg>
        <pc:spChg chg="del mod">
          <ac:chgData name="Aleš Kesič" userId="86025a18fc975136" providerId="LiveId" clId="{0D6172BC-5F6C-470B-A886-4769EE4701FC}" dt="2026-05-11T21:21:19.928" v="851" actId="478"/>
          <ac:spMkLst>
            <pc:docMk/>
            <pc:sldMk cId="2228030905" sldId="259"/>
            <ac:spMk id="19" creationId="{419EE22F-3A8D-CA30-7B72-65FD9343B275}"/>
          </ac:spMkLst>
        </pc:spChg>
        <pc:spChg chg="del">
          <ac:chgData name="Aleš Kesič" userId="86025a18fc975136" providerId="LiveId" clId="{0D6172BC-5F6C-470B-A886-4769EE4701FC}" dt="2026-05-11T21:15:33.428" v="779" actId="478"/>
          <ac:spMkLst>
            <pc:docMk/>
            <pc:sldMk cId="2228030905" sldId="259"/>
            <ac:spMk id="21" creationId="{06171C80-25BA-AE22-E4E0-AA2FF49197A7}"/>
          </ac:spMkLst>
        </pc:spChg>
        <pc:spChg chg="del">
          <ac:chgData name="Aleš Kesič" userId="86025a18fc975136" providerId="LiveId" clId="{0D6172BC-5F6C-470B-A886-4769EE4701FC}" dt="2026-05-11T21:15:05.191" v="776" actId="478"/>
          <ac:spMkLst>
            <pc:docMk/>
            <pc:sldMk cId="2228030905" sldId="259"/>
            <ac:spMk id="22" creationId="{AA2D0E6B-6D7A-C103-0307-DC5C924C771E}"/>
          </ac:spMkLst>
        </pc:spChg>
        <pc:spChg chg="del">
          <ac:chgData name="Aleš Kesič" userId="86025a18fc975136" providerId="LiveId" clId="{0D6172BC-5F6C-470B-A886-4769EE4701FC}" dt="2026-05-11T21:13:54.072" v="762" actId="478"/>
          <ac:spMkLst>
            <pc:docMk/>
            <pc:sldMk cId="2228030905" sldId="259"/>
            <ac:spMk id="24" creationId="{1164849A-8E97-C66E-F897-E8741FD731E0}"/>
          </ac:spMkLst>
        </pc:spChg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3871037622" sldId="265"/>
        </pc:sldMkLst>
      </pc:sldChg>
      <pc:sldChg chg="modSp del mod">
        <pc:chgData name="Aleš Kesič" userId="86025a18fc975136" providerId="LiveId" clId="{0D6172BC-5F6C-470B-A886-4769EE4701FC}" dt="2026-05-11T22:25:52.242" v="1425" actId="47"/>
        <pc:sldMkLst>
          <pc:docMk/>
          <pc:sldMk cId="3548031276" sldId="266"/>
        </pc:sldMkLst>
        <pc:spChg chg="mod">
          <ac:chgData name="Aleš Kesič" userId="86025a18fc975136" providerId="LiveId" clId="{0D6172BC-5F6C-470B-A886-4769EE4701FC}" dt="2026-05-11T22:04:39.842" v="1392" actId="1076"/>
          <ac:spMkLst>
            <pc:docMk/>
            <pc:sldMk cId="3548031276" sldId="266"/>
            <ac:spMk id="2" creationId="{4CC208C5-5ECD-93DF-4498-D569EB21E9F5}"/>
          </ac:spMkLst>
        </pc:spChg>
      </pc:sldChg>
      <pc:sldChg chg="del">
        <pc:chgData name="Aleš Kesič" userId="86025a18fc975136" providerId="LiveId" clId="{0D6172BC-5F6C-470B-A886-4769EE4701FC}" dt="2026-05-11T22:19:11.874" v="1412" actId="47"/>
        <pc:sldMkLst>
          <pc:docMk/>
          <pc:sldMk cId="1226461454" sldId="267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1488000975" sldId="269"/>
        </pc:sldMkLst>
      </pc:sldChg>
      <pc:sldChg chg="del">
        <pc:chgData name="Aleš Kesič" userId="86025a18fc975136" providerId="LiveId" clId="{0D6172BC-5F6C-470B-A886-4769EE4701FC}" dt="2026-05-11T22:19:15.773" v="1416" actId="47"/>
        <pc:sldMkLst>
          <pc:docMk/>
          <pc:sldMk cId="3367162101" sldId="271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2294837784" sldId="272"/>
        </pc:sldMkLst>
      </pc:sldChg>
      <pc:sldChg chg="ord">
        <pc:chgData name="Aleš Kesič" userId="86025a18fc975136" providerId="LiveId" clId="{0D6172BC-5F6C-470B-A886-4769EE4701FC}" dt="2026-05-11T22:15:09.555" v="1404"/>
        <pc:sldMkLst>
          <pc:docMk/>
          <pc:sldMk cId="3925056362" sldId="273"/>
        </pc:sldMkLst>
      </pc:sldChg>
      <pc:sldChg chg="addSp delSp modSp mod">
        <pc:chgData name="Aleš Kesič" userId="86025a18fc975136" providerId="LiveId" clId="{0D6172BC-5F6C-470B-A886-4769EE4701FC}" dt="2026-05-11T21:51:43.636" v="1324" actId="1035"/>
        <pc:sldMkLst>
          <pc:docMk/>
          <pc:sldMk cId="4230866636" sldId="280"/>
        </pc:sldMkLst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" creationId="{8BDBD6D1-8FA5-4755-60C6-F3568B374775}"/>
          </ac:spMkLst>
        </pc:spChg>
        <pc:spChg chg="mod">
          <ac:chgData name="Aleš Kesič" userId="86025a18fc975136" providerId="LiveId" clId="{0D6172BC-5F6C-470B-A886-4769EE4701FC}" dt="2026-05-11T21:51:43.636" v="1324" actId="1035"/>
          <ac:spMkLst>
            <pc:docMk/>
            <pc:sldMk cId="4230866636" sldId="280"/>
            <ac:spMk id="3" creationId="{9CBC7EE5-E990-3D32-CC41-7A101779FE5B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4" creationId="{83846B69-08B2-BF0A-944B-880C23354B66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5" creationId="{361B99A3-405D-6E86-08D3-E1EBB4A660CE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6" creationId="{AA748774-76B9-34C3-936E-EB46D6F92F52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7" creationId="{87B523FE-C509-7F2C-29A3-586E65C93253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8" creationId="{6EAB5E9B-9789-B61C-C4AC-024289DC375A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9" creationId="{82F74A56-DBBE-E2CB-6885-65DD2A529A5D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0" creationId="{323D6114-668B-B0E7-685A-4A59EB696B87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1" creationId="{D16C9700-CD9A-D89E-DD92-E9F61DD4EB47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2" creationId="{1AF4FBA6-C60A-C710-E6A5-4E385BCE4649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3" creationId="{5DB985F3-83BA-B8D7-4C7A-98E80F0F6ACF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4" creationId="{B0B69D26-357E-9AEE-51F5-8848FEE2FF57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5" creationId="{6E3D8A65-98C7-346C-3033-BACF6443316E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6" creationId="{05D207E6-7A94-5CBF-BC9B-67726D7A52A8}"/>
          </ac:spMkLst>
        </pc:spChg>
        <pc:spChg chg="del mod">
          <ac:chgData name="Aleš Kesič" userId="86025a18fc975136" providerId="LiveId" clId="{0D6172BC-5F6C-470B-A886-4769EE4701FC}" dt="2026-05-11T21:39:58.837" v="1021" actId="478"/>
          <ac:spMkLst>
            <pc:docMk/>
            <pc:sldMk cId="4230866636" sldId="280"/>
            <ac:spMk id="17" creationId="{94FEC207-6FAE-2CAE-4AD4-E438CBFDB2BA}"/>
          </ac:spMkLst>
        </pc:spChg>
        <pc:spChg chg="del mod">
          <ac:chgData name="Aleš Kesič" userId="86025a18fc975136" providerId="LiveId" clId="{0D6172BC-5F6C-470B-A886-4769EE4701FC}" dt="2026-05-11T21:39:55.928" v="1020" actId="478"/>
          <ac:spMkLst>
            <pc:docMk/>
            <pc:sldMk cId="4230866636" sldId="280"/>
            <ac:spMk id="18" creationId="{D8FF9735-5583-59DE-1E6A-1421BDF7219E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19" creationId="{60B5A843-98C6-42A4-037C-7047399ED22D}"/>
          </ac:spMkLst>
        </pc:spChg>
        <pc:spChg chg="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0" creationId="{FE2E342B-05BB-AD57-5136-9F1A2F6A4CB5}"/>
          </ac:spMkLst>
        </pc:spChg>
        <pc:spChg chg="add 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1" creationId="{F9F70DA8-8D1D-05AD-169B-3EF82FD2A3E7}"/>
          </ac:spMkLst>
        </pc:spChg>
        <pc:spChg chg="add 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2" creationId="{B8E7DC90-DA33-485E-F9DF-BF22B83ABFD8}"/>
          </ac:spMkLst>
        </pc:spChg>
        <pc:spChg chg="add 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3" creationId="{9471A3B1-9721-03BB-E07A-9E0E47CAD7B8}"/>
          </ac:spMkLst>
        </pc:spChg>
        <pc:spChg chg="add 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4" creationId="{E2A9A6C6-3E34-6987-F451-C06B6EAE5264}"/>
          </ac:spMkLst>
        </pc:spChg>
        <pc:spChg chg="add mod">
          <ac:chgData name="Aleš Kesič" userId="86025a18fc975136" providerId="LiveId" clId="{0D6172BC-5F6C-470B-A886-4769EE4701FC}" dt="2026-05-11T21:50:13.241" v="1320" actId="790"/>
          <ac:spMkLst>
            <pc:docMk/>
            <pc:sldMk cId="4230866636" sldId="280"/>
            <ac:spMk id="25" creationId="{B16C5F32-FB6D-44A6-0096-28B40FAF507D}"/>
          </ac:spMkLst>
        </pc:spChg>
        <pc:spChg chg="add mod">
          <ac:chgData name="Aleš Kesič" userId="86025a18fc975136" providerId="LiveId" clId="{0D6172BC-5F6C-470B-A886-4769EE4701FC}" dt="2026-05-11T21:51:22.466" v="1321" actId="313"/>
          <ac:spMkLst>
            <pc:docMk/>
            <pc:sldMk cId="4230866636" sldId="280"/>
            <ac:spMk id="26" creationId="{C37C975C-318A-5C1B-540E-CCF9E3417AF1}"/>
          </ac:spMkLst>
        </pc:spChg>
      </pc:sldChg>
      <pc:sldChg chg="del">
        <pc:chgData name="Aleš Kesič" userId="86025a18fc975136" providerId="LiveId" clId="{0D6172BC-5F6C-470B-A886-4769EE4701FC}" dt="2026-05-11T22:19:12.548" v="1413" actId="47"/>
        <pc:sldMkLst>
          <pc:docMk/>
          <pc:sldMk cId="1506881270" sldId="289"/>
        </pc:sldMkLst>
      </pc:sldChg>
      <pc:sldChg chg="del">
        <pc:chgData name="Aleš Kesič" userId="86025a18fc975136" providerId="LiveId" clId="{0D6172BC-5F6C-470B-A886-4769EE4701FC}" dt="2026-05-11T22:18:57.107" v="1411" actId="47"/>
        <pc:sldMkLst>
          <pc:docMk/>
          <pc:sldMk cId="2355941805" sldId="299"/>
        </pc:sldMkLst>
      </pc:sldChg>
      <pc:sldChg chg="modSp mod">
        <pc:chgData name="Aleš Kesič" userId="86025a18fc975136" providerId="LiveId" clId="{0D6172BC-5F6C-470B-A886-4769EE4701FC}" dt="2026-05-11T22:07:16.629" v="1395" actId="6549"/>
        <pc:sldMkLst>
          <pc:docMk/>
          <pc:sldMk cId="519731409" sldId="300"/>
        </pc:sldMkLst>
        <pc:spChg chg="mod">
          <ac:chgData name="Aleš Kesič" userId="86025a18fc975136" providerId="LiveId" clId="{0D6172BC-5F6C-470B-A886-4769EE4701FC}" dt="2026-05-11T22:07:16.629" v="1395" actId="6549"/>
          <ac:spMkLst>
            <pc:docMk/>
            <pc:sldMk cId="519731409" sldId="300"/>
            <ac:spMk id="10" creationId="{95AB7C98-152B-720B-F13B-94FBE3DAE50B}"/>
          </ac:spMkLst>
        </pc:spChg>
      </pc:sldChg>
      <pc:sldChg chg="del">
        <pc:chgData name="Aleš Kesič" userId="86025a18fc975136" providerId="LiveId" clId="{0D6172BC-5F6C-470B-A886-4769EE4701FC}" dt="2026-05-11T22:19:14.555" v="1415" actId="47"/>
        <pc:sldMkLst>
          <pc:docMk/>
          <pc:sldMk cId="3639399769" sldId="302"/>
        </pc:sldMkLst>
      </pc:sldChg>
      <pc:sldChg chg="modSp mod ord">
        <pc:chgData name="Aleš Kesič" userId="86025a18fc975136" providerId="LiveId" clId="{0D6172BC-5F6C-470B-A886-4769EE4701FC}" dt="2026-05-11T21:05:46.526" v="558"/>
        <pc:sldMkLst>
          <pc:docMk/>
          <pc:sldMk cId="3461597429" sldId="303"/>
        </pc:sldMkLst>
        <pc:spChg chg="mod">
          <ac:chgData name="Aleš Kesič" userId="86025a18fc975136" providerId="LiveId" clId="{0D6172BC-5F6C-470B-A886-4769EE4701FC}" dt="2026-05-11T11:54:12.206" v="489" actId="20577"/>
          <ac:spMkLst>
            <pc:docMk/>
            <pc:sldMk cId="3461597429" sldId="303"/>
            <ac:spMk id="8" creationId="{D5BC744F-1068-EF13-70FF-DC49A673B13A}"/>
          </ac:spMkLst>
        </pc:spChg>
      </pc:sldChg>
      <pc:sldChg chg="del">
        <pc:chgData name="Aleš Kesič" userId="86025a18fc975136" providerId="LiveId" clId="{0D6172BC-5F6C-470B-A886-4769EE4701FC}" dt="2026-05-11T22:18:34.083" v="1406" actId="47"/>
        <pc:sldMkLst>
          <pc:docMk/>
          <pc:sldMk cId="998902343" sldId="311"/>
        </pc:sldMkLst>
      </pc:sldChg>
      <pc:sldChg chg="del">
        <pc:chgData name="Aleš Kesič" userId="86025a18fc975136" providerId="LiveId" clId="{0D6172BC-5F6C-470B-A886-4769EE4701FC}" dt="2026-05-11T22:18:38.752" v="1409" actId="47"/>
        <pc:sldMkLst>
          <pc:docMk/>
          <pc:sldMk cId="2104364387" sldId="312"/>
        </pc:sldMkLst>
      </pc:sldChg>
      <pc:sldChg chg="del">
        <pc:chgData name="Aleš Kesič" userId="86025a18fc975136" providerId="LiveId" clId="{0D6172BC-5F6C-470B-A886-4769EE4701FC}" dt="2026-05-11T22:20:12.591" v="1420" actId="47"/>
        <pc:sldMkLst>
          <pc:docMk/>
          <pc:sldMk cId="2069008493" sldId="313"/>
        </pc:sldMkLst>
      </pc:sldChg>
      <pc:sldChg chg="del">
        <pc:chgData name="Aleš Kesič" userId="86025a18fc975136" providerId="LiveId" clId="{0D6172BC-5F6C-470B-A886-4769EE4701FC}" dt="2026-05-11T22:18:52.641" v="1410" actId="47"/>
        <pc:sldMkLst>
          <pc:docMk/>
          <pc:sldMk cId="3947094072" sldId="314"/>
        </pc:sldMkLst>
      </pc:sldChg>
      <pc:sldChg chg="del">
        <pc:chgData name="Aleš Kesič" userId="86025a18fc975136" providerId="LiveId" clId="{0D6172BC-5F6C-470B-A886-4769EE4701FC}" dt="2026-05-11T22:22:09.757" v="1424" actId="47"/>
        <pc:sldMkLst>
          <pc:docMk/>
          <pc:sldMk cId="2813957685" sldId="317"/>
        </pc:sldMkLst>
      </pc:sldChg>
      <pc:sldChg chg="del">
        <pc:chgData name="Aleš Kesič" userId="86025a18fc975136" providerId="LiveId" clId="{0D6172BC-5F6C-470B-A886-4769EE4701FC}" dt="2026-05-11T22:19:17.835" v="1417" actId="47"/>
        <pc:sldMkLst>
          <pc:docMk/>
          <pc:sldMk cId="1149689896" sldId="318"/>
        </pc:sldMkLst>
      </pc:sldChg>
      <pc:sldChg chg="del">
        <pc:chgData name="Aleš Kesič" userId="86025a18fc975136" providerId="LiveId" clId="{0D6172BC-5F6C-470B-A886-4769EE4701FC}" dt="2026-05-11T22:18:31.536" v="1405" actId="47"/>
        <pc:sldMkLst>
          <pc:docMk/>
          <pc:sldMk cId="661367665" sldId="319"/>
        </pc:sldMkLst>
      </pc:sldChg>
      <pc:sldChg chg="del">
        <pc:chgData name="Aleš Kesič" userId="86025a18fc975136" providerId="LiveId" clId="{0D6172BC-5F6C-470B-A886-4769EE4701FC}" dt="2026-05-11T22:21:21.404" v="1423" actId="47"/>
        <pc:sldMkLst>
          <pc:docMk/>
          <pc:sldMk cId="873369701" sldId="320"/>
        </pc:sldMkLst>
      </pc:sldChg>
      <pc:sldChg chg="del">
        <pc:chgData name="Aleš Kesič" userId="86025a18fc975136" providerId="LiveId" clId="{0D6172BC-5F6C-470B-A886-4769EE4701FC}" dt="2026-05-11T22:18:35.814" v="1407" actId="47"/>
        <pc:sldMkLst>
          <pc:docMk/>
          <pc:sldMk cId="2336962159" sldId="321"/>
        </pc:sldMkLst>
      </pc:sldChg>
      <pc:sldChg chg="del">
        <pc:chgData name="Aleš Kesič" userId="86025a18fc975136" providerId="LiveId" clId="{0D6172BC-5F6C-470B-A886-4769EE4701FC}" dt="2026-05-11T22:18:37.301" v="1408" actId="47"/>
        <pc:sldMkLst>
          <pc:docMk/>
          <pc:sldMk cId="982469842" sldId="322"/>
        </pc:sldMkLst>
      </pc:sldChg>
      <pc:sldChg chg="del">
        <pc:chgData name="Aleš Kesič" userId="86025a18fc975136" providerId="LiveId" clId="{0D6172BC-5F6C-470B-A886-4769EE4701FC}" dt="2026-05-11T22:19:39.072" v="1418" actId="47"/>
        <pc:sldMkLst>
          <pc:docMk/>
          <pc:sldMk cId="1946606611" sldId="329"/>
        </pc:sldMkLst>
      </pc:sldChg>
      <pc:sldChg chg="del">
        <pc:chgData name="Aleš Kesič" userId="86025a18fc975136" providerId="LiveId" clId="{0D6172BC-5F6C-470B-A886-4769EE4701FC}" dt="2026-05-11T22:19:43.461" v="1419" actId="47"/>
        <pc:sldMkLst>
          <pc:docMk/>
          <pc:sldMk cId="2566573661" sldId="332"/>
        </pc:sldMkLst>
      </pc:sldChg>
      <pc:sldChg chg="ord">
        <pc:chgData name="Aleš Kesič" userId="86025a18fc975136" providerId="LiveId" clId="{0D6172BC-5F6C-470B-A886-4769EE4701FC}" dt="2026-05-11T21:06:09.095" v="570"/>
        <pc:sldMkLst>
          <pc:docMk/>
          <pc:sldMk cId="4089042242" sldId="393"/>
        </pc:sldMkLst>
      </pc:sldChg>
      <pc:sldChg chg="del">
        <pc:chgData name="Aleš Kesič" userId="86025a18fc975136" providerId="LiveId" clId="{0D6172BC-5F6C-470B-A886-4769EE4701FC}" dt="2026-05-11T21:29:50.579" v="959" actId="47"/>
        <pc:sldMkLst>
          <pc:docMk/>
          <pc:sldMk cId="663717080" sldId="401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1749088378" sldId="405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1451778710" sldId="428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2811684126" sldId="429"/>
        </pc:sldMkLst>
      </pc:sldChg>
      <pc:sldChg chg="del">
        <pc:chgData name="Aleš Kesič" userId="86025a18fc975136" providerId="LiveId" clId="{0D6172BC-5F6C-470B-A886-4769EE4701FC}" dt="2026-05-11T21:30:01.067" v="960" actId="47"/>
        <pc:sldMkLst>
          <pc:docMk/>
          <pc:sldMk cId="3214202709" sldId="459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1350203541" sldId="466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37876250" sldId="467"/>
        </pc:sldMkLst>
      </pc:sldChg>
      <pc:sldChg chg="del">
        <pc:chgData name="Aleš Kesič" userId="86025a18fc975136" providerId="LiveId" clId="{0D6172BC-5F6C-470B-A886-4769EE4701FC}" dt="2026-05-11T22:25:52.242" v="1425" actId="47"/>
        <pc:sldMkLst>
          <pc:docMk/>
          <pc:sldMk cId="3043453820" sldId="469"/>
        </pc:sldMkLst>
      </pc:sldChg>
      <pc:sldChg chg="modSp mod ord">
        <pc:chgData name="Aleš Kesič" userId="86025a18fc975136" providerId="LiveId" clId="{0D6172BC-5F6C-470B-A886-4769EE4701FC}" dt="2026-05-11T21:07:06.678" v="572"/>
        <pc:sldMkLst>
          <pc:docMk/>
          <pc:sldMk cId="2816823304" sldId="472"/>
        </pc:sldMkLst>
        <pc:spChg chg="mod">
          <ac:chgData name="Aleš Kesič" userId="86025a18fc975136" providerId="LiveId" clId="{0D6172BC-5F6C-470B-A886-4769EE4701FC}" dt="2026-05-11T11:54:59.101" v="519" actId="1036"/>
          <ac:spMkLst>
            <pc:docMk/>
            <pc:sldMk cId="2816823304" sldId="472"/>
            <ac:spMk id="2" creationId="{4CC208C5-5ECD-93DF-4498-D569EB21E9F5}"/>
          </ac:spMkLst>
        </pc:spChg>
        <pc:spChg chg="mod">
          <ac:chgData name="Aleš Kesič" userId="86025a18fc975136" providerId="LiveId" clId="{0D6172BC-5F6C-470B-A886-4769EE4701FC}" dt="2026-05-11T11:56:47.895" v="544" actId="1037"/>
          <ac:spMkLst>
            <pc:docMk/>
            <pc:sldMk cId="2816823304" sldId="472"/>
            <ac:spMk id="8" creationId="{D5BC744F-1068-EF13-70FF-DC49A673B13A}"/>
          </ac:spMkLst>
        </pc:spChg>
        <pc:picChg chg="mod">
          <ac:chgData name="Aleš Kesič" userId="86025a18fc975136" providerId="LiveId" clId="{0D6172BC-5F6C-470B-A886-4769EE4701FC}" dt="2026-05-11T09:54:25.302" v="471" actId="1035"/>
          <ac:picMkLst>
            <pc:docMk/>
            <pc:sldMk cId="2816823304" sldId="472"/>
            <ac:picMk id="6" creationId="{13882040-81F4-669A-1962-78A1D0E35326}"/>
          </ac:picMkLst>
        </pc:picChg>
        <pc:picChg chg="mod">
          <ac:chgData name="Aleš Kesič" userId="86025a18fc975136" providerId="LiveId" clId="{0D6172BC-5F6C-470B-A886-4769EE4701FC}" dt="2026-05-11T11:59:24.046" v="556" actId="1037"/>
          <ac:picMkLst>
            <pc:docMk/>
            <pc:sldMk cId="2816823304" sldId="472"/>
            <ac:picMk id="22" creationId="{AFA654D3-C108-49E8-8692-89F584BC9A6C}"/>
          </ac:picMkLst>
        </pc:picChg>
        <pc:picChg chg="mod">
          <ac:chgData name="Aleš Kesič" userId="86025a18fc975136" providerId="LiveId" clId="{0D6172BC-5F6C-470B-A886-4769EE4701FC}" dt="2026-05-11T09:54:25.302" v="471" actId="1035"/>
          <ac:picMkLst>
            <pc:docMk/>
            <pc:sldMk cId="2816823304" sldId="472"/>
            <ac:picMk id="25" creationId="{420FC9E0-3B6C-4483-820A-CE7FC0FB17C1}"/>
          </ac:picMkLst>
        </pc:picChg>
      </pc:sldChg>
      <pc:sldChg chg="ord">
        <pc:chgData name="Aleš Kesič" userId="86025a18fc975136" providerId="LiveId" clId="{0D6172BC-5F6C-470B-A886-4769EE4701FC}" dt="2026-05-11T21:05:48.535" v="560"/>
        <pc:sldMkLst>
          <pc:docMk/>
          <pc:sldMk cId="1985567806" sldId="473"/>
        </pc:sldMkLst>
      </pc:sldChg>
      <pc:sldChg chg="ord">
        <pc:chgData name="Aleš Kesič" userId="86025a18fc975136" providerId="LiveId" clId="{0D6172BC-5F6C-470B-A886-4769EE4701FC}" dt="2026-05-11T21:05:50.300" v="562"/>
        <pc:sldMkLst>
          <pc:docMk/>
          <pc:sldMk cId="3700504018" sldId="474"/>
        </pc:sldMkLst>
      </pc:sldChg>
      <pc:sldChg chg="ord">
        <pc:chgData name="Aleš Kesič" userId="86025a18fc975136" providerId="LiveId" clId="{0D6172BC-5F6C-470B-A886-4769EE4701FC}" dt="2026-05-11T21:05:59.442" v="564"/>
        <pc:sldMkLst>
          <pc:docMk/>
          <pc:sldMk cId="622226194" sldId="476"/>
        </pc:sldMkLst>
      </pc:sldChg>
      <pc:sldChg chg="ord">
        <pc:chgData name="Aleš Kesič" userId="86025a18fc975136" providerId="LiveId" clId="{0D6172BC-5F6C-470B-A886-4769EE4701FC}" dt="2026-05-11T21:06:01.786" v="566"/>
        <pc:sldMkLst>
          <pc:docMk/>
          <pc:sldMk cId="2338332411" sldId="477"/>
        </pc:sldMkLst>
      </pc:sldChg>
      <pc:sldChg chg="ord">
        <pc:chgData name="Aleš Kesič" userId="86025a18fc975136" providerId="LiveId" clId="{0D6172BC-5F6C-470B-A886-4769EE4701FC}" dt="2026-05-11T21:06:04.084" v="568"/>
        <pc:sldMkLst>
          <pc:docMk/>
          <pc:sldMk cId="1210686795" sldId="478"/>
        </pc:sldMkLst>
      </pc:sldChg>
      <pc:sldChg chg="new del">
        <pc:chgData name="Aleš Kesič" userId="86025a18fc975136" providerId="LiveId" clId="{0D6172BC-5F6C-470B-A886-4769EE4701FC}" dt="2026-05-11T09:16:20.080" v="3" actId="47"/>
        <pc:sldMkLst>
          <pc:docMk/>
          <pc:sldMk cId="730685125" sldId="479"/>
        </pc:sldMkLst>
      </pc:sldChg>
      <pc:sldChg chg="delSp add del mod">
        <pc:chgData name="Aleš Kesič" userId="86025a18fc975136" providerId="LiveId" clId="{0D6172BC-5F6C-470B-A886-4769EE4701FC}" dt="2026-05-11T09:28:04.971" v="10" actId="47"/>
        <pc:sldMkLst>
          <pc:docMk/>
          <pc:sldMk cId="1034237055" sldId="479"/>
        </pc:sldMkLst>
        <pc:spChg chg="del">
          <ac:chgData name="Aleš Kesič" userId="86025a18fc975136" providerId="LiveId" clId="{0D6172BC-5F6C-470B-A886-4769EE4701FC}" dt="2026-05-11T09:16:52.040" v="8" actId="478"/>
          <ac:spMkLst>
            <pc:docMk/>
            <pc:sldMk cId="1034237055" sldId="479"/>
            <ac:spMk id="3" creationId="{625D37C8-B2D4-FCF2-19AC-2B6291B4C6C9}"/>
          </ac:spMkLst>
        </pc:spChg>
        <pc:spChg chg="del">
          <ac:chgData name="Aleš Kesič" userId="86025a18fc975136" providerId="LiveId" clId="{0D6172BC-5F6C-470B-A886-4769EE4701FC}" dt="2026-05-11T09:16:52.040" v="8" actId="478"/>
          <ac:spMkLst>
            <pc:docMk/>
            <pc:sldMk cId="1034237055" sldId="479"/>
            <ac:spMk id="4" creationId="{546818F5-65D0-7827-44D7-084DDC4E1D3D}"/>
          </ac:spMkLst>
        </pc:spChg>
        <pc:spChg chg="del">
          <ac:chgData name="Aleš Kesič" userId="86025a18fc975136" providerId="LiveId" clId="{0D6172BC-5F6C-470B-A886-4769EE4701FC}" dt="2026-05-11T09:16:52.040" v="8" actId="478"/>
          <ac:spMkLst>
            <pc:docMk/>
            <pc:sldMk cId="1034237055" sldId="479"/>
            <ac:spMk id="8" creationId="{D5BC744F-1068-EF13-70FF-DC49A673B13A}"/>
          </ac:spMkLst>
        </pc:spChg>
        <pc:spChg chg="del">
          <ac:chgData name="Aleš Kesič" userId="86025a18fc975136" providerId="LiveId" clId="{0D6172BC-5F6C-470B-A886-4769EE4701FC}" dt="2026-05-11T09:16:52.040" v="8" actId="478"/>
          <ac:spMkLst>
            <pc:docMk/>
            <pc:sldMk cId="1034237055" sldId="479"/>
            <ac:spMk id="26" creationId="{014FD3AA-1318-4203-9391-90B73E90B2B4}"/>
          </ac:spMkLst>
        </pc:spChg>
        <pc:picChg chg="del">
          <ac:chgData name="Aleš Kesič" userId="86025a18fc975136" providerId="LiveId" clId="{0D6172BC-5F6C-470B-A886-4769EE4701FC}" dt="2026-05-11T09:16:52.040" v="8" actId="478"/>
          <ac:picMkLst>
            <pc:docMk/>
            <pc:sldMk cId="1034237055" sldId="479"/>
            <ac:picMk id="6" creationId="{13882040-81F4-669A-1962-78A1D0E35326}"/>
          </ac:picMkLst>
        </pc:picChg>
        <pc:picChg chg="del">
          <ac:chgData name="Aleš Kesič" userId="86025a18fc975136" providerId="LiveId" clId="{0D6172BC-5F6C-470B-A886-4769EE4701FC}" dt="2026-05-11T09:16:52.040" v="8" actId="478"/>
          <ac:picMkLst>
            <pc:docMk/>
            <pc:sldMk cId="1034237055" sldId="479"/>
            <ac:picMk id="25" creationId="{420FC9E0-3B6C-4483-820A-CE7FC0FB17C1}"/>
          </ac:picMkLst>
        </pc:picChg>
      </pc:sldChg>
      <pc:sldChg chg="addSp delSp add del setBg delDesignElem">
        <pc:chgData name="Aleš Kesič" userId="86025a18fc975136" providerId="LiveId" clId="{0D6172BC-5F6C-470B-A886-4769EE4701FC}" dt="2026-05-11T09:16:36.383" v="6"/>
        <pc:sldMkLst>
          <pc:docMk/>
          <pc:sldMk cId="1302227154" sldId="479"/>
        </pc:sldMkLst>
        <pc:spChg chg="add del">
          <ac:chgData name="Aleš Kesič" userId="86025a18fc975136" providerId="LiveId" clId="{0D6172BC-5F6C-470B-A886-4769EE4701FC}" dt="2026-05-11T09:16:36.383" v="6"/>
          <ac:spMkLst>
            <pc:docMk/>
            <pc:sldMk cId="1302227154" sldId="479"/>
            <ac:spMk id="35" creationId="{D7CFE75F-6390-4A13-A32B-2AA295CCA277}"/>
          </ac:spMkLst>
        </pc:spChg>
        <pc:grpChg chg="add del">
          <ac:chgData name="Aleš Kesič" userId="86025a18fc975136" providerId="LiveId" clId="{0D6172BC-5F6C-470B-A886-4769EE4701FC}" dt="2026-05-11T09:16:36.383" v="6"/>
          <ac:grpSpMkLst>
            <pc:docMk/>
            <pc:sldMk cId="1302227154" sldId="479"/>
            <ac:grpSpMk id="37" creationId="{B7BAEF06-AB74-442C-8C30-B88233FD836C}"/>
          </ac:grpSpMkLst>
        </pc:grpChg>
        <pc:grpChg chg="add del">
          <ac:chgData name="Aleš Kesič" userId="86025a18fc975136" providerId="LiveId" clId="{0D6172BC-5F6C-470B-A886-4769EE4701FC}" dt="2026-05-11T09:16:36.383" v="6"/>
          <ac:grpSpMkLst>
            <pc:docMk/>
            <pc:sldMk cId="1302227154" sldId="479"/>
            <ac:grpSpMk id="45" creationId="{C9829185-6353-4E3C-B082-AA7F5193916F}"/>
          </ac:grpSpMkLst>
        </pc:grpChg>
      </pc:sldChg>
      <pc:sldChg chg="delSp modSp new mod setBg">
        <pc:chgData name="Aleš Kesič" userId="86025a18fc975136" providerId="LiveId" clId="{0D6172BC-5F6C-470B-A886-4769EE4701FC}" dt="2026-05-11T09:43:50.294" v="408" actId="404"/>
        <pc:sldMkLst>
          <pc:docMk/>
          <pc:sldMk cId="2966380812" sldId="480"/>
        </pc:sldMkLst>
        <pc:spChg chg="del">
          <ac:chgData name="Aleš Kesič" userId="86025a18fc975136" providerId="LiveId" clId="{0D6172BC-5F6C-470B-A886-4769EE4701FC}" dt="2026-05-11T09:28:27.699" v="12" actId="478"/>
          <ac:spMkLst>
            <pc:docMk/>
            <pc:sldMk cId="2966380812" sldId="480"/>
            <ac:spMk id="2" creationId="{13F9C684-2181-FF14-C87B-34C424D27B83}"/>
          </ac:spMkLst>
        </pc:spChg>
        <pc:spChg chg="mod">
          <ac:chgData name="Aleš Kesič" userId="86025a18fc975136" providerId="LiveId" clId="{0D6172BC-5F6C-470B-A886-4769EE4701FC}" dt="2026-05-11T09:43:50.294" v="408" actId="404"/>
          <ac:spMkLst>
            <pc:docMk/>
            <pc:sldMk cId="2966380812" sldId="480"/>
            <ac:spMk id="3" creationId="{D60A8CA4-1BF0-C55D-6346-E33A3C35F3BD}"/>
          </ac:spMkLst>
        </pc:spChg>
      </pc:sldChg>
      <pc:sldChg chg="del">
        <pc:chgData name="Aleš Kesič" userId="86025a18fc975136" providerId="LiveId" clId="{0D6172BC-5F6C-470B-A886-4769EE4701FC}" dt="2026-05-11T22:19:13.423" v="1414" actId="47"/>
        <pc:sldMkLst>
          <pc:docMk/>
          <pc:sldMk cId="251057511" sldId="481"/>
        </pc:sldMkLst>
      </pc:sldChg>
      <pc:sldChg chg="del">
        <pc:chgData name="Aleš Kesič" userId="86025a18fc975136" providerId="LiveId" clId="{0D6172BC-5F6C-470B-A886-4769EE4701FC}" dt="2026-05-11T22:07:06.852" v="1393" actId="47"/>
        <pc:sldMkLst>
          <pc:docMk/>
          <pc:sldMk cId="396907032" sldId="481"/>
        </pc:sldMkLst>
      </pc:sldChg>
      <pc:sldChg chg="new del">
        <pc:chgData name="Aleš Kesič" userId="86025a18fc975136" providerId="LiveId" clId="{0D6172BC-5F6C-470B-A886-4769EE4701FC}" dt="2026-05-11T21:55:55.240" v="1326" actId="47"/>
        <pc:sldMkLst>
          <pc:docMk/>
          <pc:sldMk cId="504216017" sldId="481"/>
        </pc:sldMkLst>
      </pc:sldChg>
      <pc:sldChg chg="del">
        <pc:chgData name="Aleš Kesič" userId="86025a18fc975136" providerId="LiveId" clId="{0D6172BC-5F6C-470B-A886-4769EE4701FC}" dt="2026-05-11T22:20:26.580" v="1421" actId="47"/>
        <pc:sldMkLst>
          <pc:docMk/>
          <pc:sldMk cId="2517054630" sldId="482"/>
        </pc:sldMkLst>
      </pc:sldChg>
      <pc:sldMasterChg chg="delSldLayout">
        <pc:chgData name="Aleš Kesič" userId="86025a18fc975136" providerId="LiveId" clId="{0D6172BC-5F6C-470B-A886-4769EE4701FC}" dt="2026-05-11T22:18:37.301" v="1408" actId="47"/>
        <pc:sldMasterMkLst>
          <pc:docMk/>
          <pc:sldMasterMk cId="3116008959" sldId="2147483672"/>
        </pc:sldMasterMkLst>
        <pc:sldLayoutChg chg="del">
          <pc:chgData name="Aleš Kesič" userId="86025a18fc975136" providerId="LiveId" clId="{0D6172BC-5F6C-470B-A886-4769EE4701FC}" dt="2026-05-11T22:18:37.301" v="1408" actId="47"/>
          <pc:sldLayoutMkLst>
            <pc:docMk/>
            <pc:sldMasterMk cId="3116008959" sldId="2147483672"/>
            <pc:sldLayoutMk cId="2277239511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5EFB0-371A-4DDF-B8BD-989D4B1A7CC8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B85AE-47E6-4449-A7E2-685501DA6A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826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B85AE-47E6-4449-A7E2-685501DA6AC6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0351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8E66E4-B623-48ED-BC7E-52F311FD6022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74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78A361-D5B8-4FCF-8C13-B434BC615853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707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 err="1"/>
              <a:t>Adapted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varius</a:t>
            </a:r>
            <a:r>
              <a:rPr lang="sl-SI" dirty="0"/>
              <a:t> </a:t>
            </a:r>
            <a:r>
              <a:rPr lang="sl-SI" dirty="0" err="1"/>
              <a:t>tasks</a:t>
            </a:r>
            <a:r>
              <a:rPr lang="sl-SI" dirty="0"/>
              <a:t>. </a:t>
            </a:r>
            <a:endParaRPr dirty="0"/>
          </a:p>
        </p:txBody>
      </p:sp>
      <p:sp>
        <p:nvSpPr>
          <p:cNvPr id="205" name="Google Shape;20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sl-S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988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 err="1"/>
              <a:t>Adapted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varius</a:t>
            </a:r>
            <a:r>
              <a:rPr lang="sl-SI" dirty="0"/>
              <a:t> </a:t>
            </a:r>
            <a:r>
              <a:rPr lang="sl-SI" dirty="0" err="1"/>
              <a:t>tasks</a:t>
            </a:r>
            <a:r>
              <a:rPr lang="sl-SI" dirty="0"/>
              <a:t>. </a:t>
            </a:r>
            <a:endParaRPr dirty="0"/>
          </a:p>
        </p:txBody>
      </p:sp>
      <p:sp>
        <p:nvSpPr>
          <p:cNvPr id="205" name="Google Shape;20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sl-S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166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C40D9-2E2F-4887-8C45-AF987B3EE2EA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638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C40D9-2E2F-4887-8C45-AF987B3EE2EA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990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14F177-4697-4335-B500-34A76E89A329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00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14F177-4697-4335-B500-34A76E89A329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0823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14F177-4697-4335-B500-34A76E89A329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030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6E0C1-BE1E-4A70-B9F5-452A67B7E644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7366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E3419-0D8F-4ECF-BA53-5AEB1809877B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6571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B85AE-47E6-4449-A7E2-685501DA6AC6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228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Medium F: </a:t>
            </a:r>
            <a:r>
              <a:rPr lang="en-US" sz="1200" b="1" noProof="0"/>
              <a:t>mounted in tracked (HEAVY) or wheeled (LIGHT) vehicles.</a:t>
            </a:r>
          </a:p>
          <a:p>
            <a:r>
              <a:rPr lang="en-US" sz="1200" noProof="0"/>
              <a:t>They afford greater </a:t>
            </a:r>
            <a:r>
              <a:rPr lang="en-US" sz="1200" b="1" noProof="0"/>
              <a:t>tactical</a:t>
            </a:r>
            <a:r>
              <a:rPr lang="en-US" sz="1200" noProof="0"/>
              <a:t> and </a:t>
            </a:r>
            <a:r>
              <a:rPr lang="en-US" sz="1200" b="1" noProof="0"/>
              <a:t>operational</a:t>
            </a:r>
            <a:r>
              <a:rPr lang="en-US" sz="1200" noProof="0"/>
              <a:t> mobility.</a:t>
            </a:r>
            <a:endParaRPr lang="en-US" sz="1200" b="1" noProof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0"/>
              <a:t>With organic vehicles they can </a:t>
            </a:r>
            <a:r>
              <a:rPr lang="en-US" sz="1200" noProof="0" err="1"/>
              <a:t>manoeuvre</a:t>
            </a:r>
            <a:r>
              <a:rPr lang="en-US" sz="1200" noProof="0"/>
              <a:t> within the battlespace, including </a:t>
            </a:r>
            <a:r>
              <a:rPr lang="en-US" sz="1200" b="0" noProof="0"/>
              <a:t>the direct fire zone, with enhanced levels of protection, firepower, mobility, C2 and joint ISR.</a:t>
            </a:r>
          </a:p>
          <a:p>
            <a:r>
              <a:rPr lang="en-US" sz="1200" b="1" noProof="0"/>
              <a:t>Loitering munitions (small</a:t>
            </a:r>
            <a:r>
              <a:rPr lang="en-US" sz="1200" noProof="0"/>
              <a:t>, </a:t>
            </a:r>
            <a:r>
              <a:rPr lang="en-US" sz="1200" b="1" noProof="0"/>
              <a:t>non-re-useable platforms) to UAS (</a:t>
            </a:r>
            <a:r>
              <a:rPr lang="en-US" sz="1200"/>
              <a:t>provide a critical capability to warfighters at all levels of the Joint Forces, with its multifunctionality to support multiple capabilities (</a:t>
            </a:r>
            <a:r>
              <a:rPr lang="en-US" sz="1200" b="1" noProof="0"/>
              <a:t>They‘ve become eyes and ears on the battlefield </a:t>
            </a:r>
            <a:r>
              <a:rPr lang="en-US" sz="1200" b="0" noProof="0"/>
              <a:t>providing ISR information</a:t>
            </a:r>
            <a:r>
              <a:rPr lang="en-US" sz="1200"/>
              <a:t>, to direct attack, strikes, intercepting actions (C-UAS), providing protection/</a:t>
            </a:r>
            <a:r>
              <a:rPr lang="en-US" sz="1200" err="1"/>
              <a:t>defence</a:t>
            </a:r>
            <a:r>
              <a:rPr lang="en-US" sz="1200"/>
              <a:t> with its EW equipment</a:t>
            </a:r>
            <a:r>
              <a:rPr lang="en-US" sz="1200" b="1" noProof="0"/>
              <a:t> - </a:t>
            </a:r>
            <a:r>
              <a:rPr lang="en-US" sz="1200" b="0" noProof="0"/>
              <a:t>to performing </a:t>
            </a:r>
            <a:r>
              <a:rPr lang="en-US" sz="1200" b="0" noProof="0" err="1"/>
              <a:t>saturational</a:t>
            </a:r>
            <a:r>
              <a:rPr lang="en-US" sz="1200" b="0" noProof="0"/>
              <a:t> attacks with</a:t>
            </a:r>
            <a:r>
              <a:rPr lang="en-US" sz="1200" b="1" noProof="0"/>
              <a:t> drone swarms etc.</a:t>
            </a:r>
            <a:r>
              <a:rPr lang="en-US" sz="1200" b="0" noProof="0"/>
              <a:t>)</a:t>
            </a:r>
            <a:r>
              <a:rPr lang="en-US" sz="1200" b="1" noProof="0"/>
              <a:t> </a:t>
            </a:r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B85AE-47E6-4449-A7E2-685501DA6AC6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4547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3E3419-0D8F-4ECF-BA53-5AEB1809877B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9570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8A361-D5B8-4FCF-8C13-B434BC615853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8042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8A361-D5B8-4FCF-8C13-B434BC615853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4463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3CCF2-ABDB-4584-A9B3-EA8A85EE74DC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138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8E66E4-B623-48ED-BC7E-52F311FD6022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641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B59BB0-52BB-B674-200A-CDAEF0FE84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092A5FE-4342-94B4-FC0F-7BE400F46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450DCA1-7DA9-904F-A2AE-5102EA3C2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77170C5-2271-7B22-A202-0CFA1597A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5BDA671-1B08-1218-FC1F-CC5FF21D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9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CDE7D8-EEDA-DD98-919D-341BECC08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F910AFD6-5056-374D-12CE-C2C04EC01D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0F34960-2267-BBF3-A4FA-7ABD0CEF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4134D4E-4EFE-0A14-81C2-18B6F0E9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E7FA478-9FEB-CBD7-800F-9C0EE5474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8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5F1789C-7DE3-50CB-3B3F-52C807B674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F2DD41F-7D02-DBF5-C198-4E32A98B9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4911875-33C8-E31A-C429-5ABB5CE8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7D6C53E-DDF7-A767-7177-B733B61FD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41E7760-0DFC-7232-3D48-FF6A1D91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0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67CAC7-EE4B-C138-1559-A06D1AAE3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09A0217-3B1F-37F1-2C89-97D11315F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93967AC-8864-0333-340D-7146023AD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1DFC4C1-DBF7-EE76-548F-49BED813F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0985A9F-F47F-D929-957C-87969D84D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3274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4A11BB-1B19-6591-FD27-09EBCEB82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7866497-641F-CB84-CCC3-9F3F3C25F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49BF43B-5636-1FB6-F459-6BB1679B0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C47C87D-39B2-D6FC-80B5-346B41744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349D54A-A7A7-CAA4-D556-6156DD002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0185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2FD440-7AFF-BFCE-FFDC-672E39F4C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A5A6306-9C7B-CBD4-F63B-3A943F02B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A142182-08A6-EAA5-AAAA-61EAC47E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30E096-F29D-D11D-A147-5CE6EFD9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D684C14-D2E4-6B19-D45D-F49B16753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7371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F3295A-C118-BCD6-59C3-E777408F2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0C74A00-323D-D94B-C59D-E9E2319D9F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BCCB791-63C4-E6EB-B6C0-E9F6E97C3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B234137-9B6F-90FA-DD8F-FBC8146F1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32D1A4D-AE73-C670-F046-04369F90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0C60BA7-A42F-24C5-E799-8E15FF94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6949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AD81C20-B62A-EAB6-7811-26567314F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6CCA017-8DD0-26C1-6345-DB93CB8BA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87C0E1C-5A7B-399D-400A-EF94BAB32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A3CC6ACF-BD6E-FBD7-519C-733B52FE1B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FE883CE2-6AEC-EE3B-45EF-813992AA5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2BACF07B-B1D1-A90F-35E2-5352E3134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AAC72EC9-EEC5-BD96-DB99-86B3DDB60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6BCB366-931A-D71B-A03F-77B26B101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2715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4487AC-91EA-1003-DA48-72A20882C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1AA6D352-17ED-495A-28EF-DC35DA317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5425B705-C25A-2D97-ED43-61FEC328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EB65BA30-8807-2D07-ED62-E2B0423BA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78012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D5658E95-4C4F-D230-9D17-6FDFF67CD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D07AE774-9256-925D-55D1-5DBE5A22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D051623-C59B-A55C-D9F3-CA2C66B86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0727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BF2E0B-19F5-3929-7EB6-B10844A3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16799FA-5767-BD4E-DD79-BD512B6FC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DBD422D-8C68-979E-ECF7-954455D280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65957B8-03CB-D790-BE26-6DD119EFE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E20723F-9241-D4BA-71F9-2941FD281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68BE650-194B-88A9-17AD-AA82E1B5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127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40AAB2-F1A1-02F8-7D6F-23534359C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FF0A488-970B-F853-BF06-0BFCBD9A3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8D1D146-C44E-F0F1-3CDB-61486EF2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48B10F2-3272-0792-0DA7-64E14FB5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4ABC80-10FE-B4D3-AE3A-90A26E55D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764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EDB009-907C-907C-E3FF-469F648A4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D895A5-3991-1A5F-46DB-4733FF9C2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33EC2D5D-E25C-C6A8-8A36-8B9D3992F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8823326F-6037-3303-66E1-3AD7D933F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549661A-5B58-E86E-CE3B-19007F39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FAC3A4A-AEC6-7765-81AF-4430BC0C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69020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C1B35A-C2F2-7980-2E83-013F760A3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DF08CF4-E3AA-418C-FE15-F0A9B257E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4119F25-5182-389C-BB77-BB3F9349E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D5C3BB0-2363-AFE0-1E20-26F811895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4217F66-3BEA-7B0A-4ED7-AAC3781F5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194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6EED9333-587A-4E42-6729-D387F6003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82EA272-F024-9F98-A49E-92479DE86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7096032-8147-0CB9-08B7-DAAE44A6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184E96B-EB9E-B747-00B6-F830FB5C3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0938169-5ED1-2EE9-6942-831F431D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09876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5160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9171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55799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7469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8048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0409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100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C12A16-40FD-677D-6485-D526AACE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C1EF02D-BB55-A624-DDDC-D3832D021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4877D6D-46EF-7062-2CFA-A62E29DDA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91141A7-EB33-4557-5B4F-309D3877F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A7E845B-F10B-7B30-B2A6-EC381D3F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82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3334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95794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7681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532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387260-984A-CA9B-A52B-07666C8F3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457B61C-AF99-1348-1171-83701EC43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D14EC23-EEFC-3A87-F81D-9293C1D9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88AB2D-CD39-F902-47DF-89FDA482D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52399FB-2810-A1E3-CC16-145194496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8A28CC3-4777-5E52-5685-BD6C3CEEE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6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224027-5446-3AC6-2C7B-6A81DB02D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EFAD2A-A690-EA87-26CF-251471F34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2791DCB-7E81-4371-CA21-D6262DF448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34E9EDE3-0875-140F-A609-D46178E407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07272FFC-4B33-89A0-32F8-C2B065E7F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CE87C181-60D0-DADD-CCB6-798DD77E6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0A54E69A-80FB-E1DE-8B6E-50356AB2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3E80CE6-382F-ACE0-A890-740273DF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7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193A83-4930-E9D1-ADDB-8BF8F514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08F78D0B-2DEA-8311-9682-A6506C0AB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0BBACC-C2D7-560E-C624-9F8B45348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5B68A85-2B6E-2B8E-29DB-300CE516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3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9D88C282-7C13-B2D3-3D05-DEA933AF2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D33B8C6-E219-B2DB-330B-75A1358E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C5A1E91-B9DA-1FD7-FA26-78596E80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3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3793B3-07BD-BDBD-2BF7-BA1579B0C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4D7D86B-39EA-EA44-73D6-2E849927A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EE36A91-F87D-C030-A099-3D4FC5DD7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47A6E2E-A4CA-8A74-42B7-FA036A2B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8BB686C-4E73-B9BA-2C60-18E73CB6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EA1D29D-AE8D-D8BE-ED8E-DEA225CF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17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D209EC-C3EE-4EED-A4CE-055602020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888E653A-A819-9BCE-6FA0-E59A7C8ED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DD79226-BA85-CB7E-A37D-CBA4CA3B0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D723C71-6A40-6344-769C-771258AA8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069B857-EA08-1A54-59E1-ECD70F68F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E42E190-0BE7-2A63-FFA9-FA9B3FDA1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3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1CF8261-3017-9306-F605-84474CC7E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F1F2E62-BAE3-10A5-6C43-9D15CF62D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3E59567-B3DA-A61D-7E0A-641E9B523B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72695-9A91-4B08-A099-AF1C47BE1693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80E6FE7-43D3-52D9-26C0-B00F2ED8DB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4987F47-5CE4-EA63-5BB7-641BCA549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10174E-6F5E-4BAC-9940-AEB7E8205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9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EB43107E-5990-B9AB-ACD3-94942E2AD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759BF15-1A9C-5AFB-957F-B82203402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D894CD5-4FD1-23BA-8E1C-140B1133B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DB3D7-0416-47FE-A064-ACCF045C6DF4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3331AF9-BD1D-644C-B19A-CCF682DDA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3E4DB72-64C8-22A4-D311-F349DBFAB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B2D1A2-0F32-4D9D-91CA-1A44DD82CD6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624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48E87-6638-4EE0-A70C-27A971755AAB}" type="datetimeFigureOut">
              <a:rPr lang="sl-SI" smtClean="0"/>
              <a:t>12. 05. 2026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0DAAE-F1E6-49C5-BD65-4A713E6739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60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cedc.info/projects/language-platform/new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7CFE75F-6390-4A13-A32B-2AA295CCA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BAEF06-AB74-442C-8C30-B88233FD8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DFD9AA5-A6A4-499F-BB09-5CD7F8145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F499571-4EEA-4442-B71C-2972335B3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FFC7284-7A71-4F33-AB06-E0D1EB1CAF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27F758D-B23C-459E-AD21-6621782C7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8DD5D69-A882-48D7-ACFB-68E2DC6B04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2432BD6-3DCC-4397-BD7F-3FE84F3210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829185-6353-4E3C-B082-AA7F51939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B7BB359-8B77-484C-B9CD-6376139A3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A96BE9D-5B3B-4CA9-8895-33FAA38046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840E2BF-E954-4173-BF70-2DAE9E19A0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F125B5A-DFAC-4B6D-B14F-287F8C436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AF4804F-69E5-479A-9F45-C0E4631715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A5C733-38F9-4D36-A78D-0AB08CCBB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5BC744F-1068-EF13-70FF-DC49A673B13A}"/>
              </a:ext>
            </a:extLst>
          </p:cNvPr>
          <p:cNvSpPr txBox="1"/>
          <p:nvPr/>
        </p:nvSpPr>
        <p:spPr>
          <a:xfrm>
            <a:off x="4141995" y="1312407"/>
            <a:ext cx="3903098" cy="39081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2800" b="1" dirty="0">
                <a:solidFill>
                  <a:schemeClr val="bg1"/>
                </a:solidFill>
              </a:rPr>
              <a:t>Central European Defence Cooperation </a:t>
            </a:r>
            <a:br>
              <a:rPr lang="sl-SI" sz="2800" b="1" dirty="0"/>
            </a:br>
            <a:r>
              <a:rPr lang="sl-SI" sz="2800" b="1" dirty="0">
                <a:solidFill>
                  <a:schemeClr val="bg1"/>
                </a:solidFill>
              </a:rPr>
              <a:t>LANGUAGE PLATFORM</a:t>
            </a:r>
            <a:endParaRPr lang="de-DE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de-DE" sz="2800" b="1" dirty="0">
                <a:solidFill>
                  <a:schemeClr val="bg1"/>
                </a:solidFill>
              </a:rPr>
              <a:t>(CEDC LP)</a:t>
            </a:r>
          </a:p>
          <a:p>
            <a:pPr algn="ctr">
              <a:lnSpc>
                <a:spcPct val="150000"/>
              </a:lnSpc>
            </a:pPr>
            <a:endParaRPr lang="de-DE" sz="28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sl-SI" sz="2800" b="1" dirty="0">
                <a:solidFill>
                  <a:schemeClr val="bg1"/>
                </a:solidFill>
              </a:rPr>
              <a:t>ACTIVITIES in 2026</a:t>
            </a:r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818F5-65D0-7827-44D7-084DDC4E1D3D}"/>
              </a:ext>
            </a:extLst>
          </p:cNvPr>
          <p:cNvSpPr txBox="1"/>
          <p:nvPr/>
        </p:nvSpPr>
        <p:spPr>
          <a:xfrm>
            <a:off x="9390308" y="6212725"/>
            <a:ext cx="285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solidFill>
                  <a:schemeClr val="bg1"/>
                </a:solidFill>
              </a:rPr>
              <a:t>LTC Ales KESIC (</a:t>
            </a:r>
            <a:r>
              <a:rPr lang="sl-SI" err="1">
                <a:solidFill>
                  <a:schemeClr val="bg1"/>
                </a:solidFill>
              </a:rPr>
              <a:t>Slovenia</a:t>
            </a:r>
            <a:r>
              <a:rPr lang="sl-SI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25" name="Picture 1">
            <a:extLst>
              <a:ext uri="{FF2B5EF4-FFF2-40B4-BE49-F238E27FC236}">
                <a16:creationId xmlns:a16="http://schemas.microsoft.com/office/drawing/2014/main" id="{420FC9E0-3B6C-4483-820A-CE7FC0FB1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210" y="2073298"/>
            <a:ext cx="1618557" cy="2386402"/>
          </a:xfrm>
          <a:prstGeom prst="rect">
            <a:avLst/>
          </a:prstGeom>
        </p:spPr>
      </p:pic>
      <p:sp>
        <p:nvSpPr>
          <p:cNvPr id="26" name="TextBox 3">
            <a:extLst>
              <a:ext uri="{FF2B5EF4-FFF2-40B4-BE49-F238E27FC236}">
                <a16:creationId xmlns:a16="http://schemas.microsoft.com/office/drawing/2014/main" id="{014FD3AA-1318-4203-9391-90B73E90B2B4}"/>
              </a:ext>
            </a:extLst>
          </p:cNvPr>
          <p:cNvSpPr txBox="1"/>
          <p:nvPr/>
        </p:nvSpPr>
        <p:spPr>
          <a:xfrm>
            <a:off x="4806589" y="6270978"/>
            <a:ext cx="257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>
                <a:solidFill>
                  <a:schemeClr val="bg1"/>
                </a:solidFill>
              </a:rPr>
              <a:t>BUDAPEST,</a:t>
            </a:r>
            <a:r>
              <a:rPr lang="en-US" b="1">
                <a:solidFill>
                  <a:schemeClr val="bg1"/>
                </a:solidFill>
              </a:rPr>
              <a:t> </a:t>
            </a:r>
            <a:r>
              <a:rPr lang="sl-SI" b="1">
                <a:solidFill>
                  <a:schemeClr val="bg1"/>
                </a:solidFill>
              </a:rPr>
              <a:t>MAY </a:t>
            </a:r>
            <a:r>
              <a:rPr lang="en-US" b="1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5D37C8-B2D4-FCF2-19AC-2B6291B4C6C9}"/>
              </a:ext>
            </a:extLst>
          </p:cNvPr>
          <p:cNvSpPr txBox="1"/>
          <p:nvPr/>
        </p:nvSpPr>
        <p:spPr>
          <a:xfrm>
            <a:off x="220114" y="6212725"/>
            <a:ext cx="314076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>
                <a:solidFill>
                  <a:schemeClr val="bg1"/>
                </a:solidFill>
              </a:rPr>
              <a:t> Mr </a:t>
            </a:r>
            <a:r>
              <a:rPr lang="de-DE">
                <a:solidFill>
                  <a:schemeClr val="bg1"/>
                </a:solidFill>
              </a:rPr>
              <a:t>Jürgen KOTZIAN </a:t>
            </a:r>
            <a:r>
              <a:rPr lang="sl-SI">
                <a:solidFill>
                  <a:schemeClr val="bg1"/>
                </a:solidFill>
              </a:rPr>
              <a:t>(</a:t>
            </a:r>
            <a:r>
              <a:rPr lang="sl-SI" err="1">
                <a:solidFill>
                  <a:schemeClr val="bg1"/>
                </a:solidFill>
              </a:rPr>
              <a:t>Austria</a:t>
            </a:r>
            <a:r>
              <a:rPr lang="sl-SI">
                <a:solidFill>
                  <a:schemeClr val="bg1"/>
                </a:solidFill>
              </a:rPr>
              <a:t>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882040-81F4-669A-1962-78A1D0E35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47" y="1910799"/>
            <a:ext cx="2698046" cy="271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57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60A8CA4-1BF0-C55D-6346-E33A3C35F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333" y="12533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3600" b="1" dirty="0">
                <a:solidFill>
                  <a:schemeClr val="bg1"/>
                </a:solidFill>
              </a:rPr>
              <a:t>LANGUAGE INTEROPERABILITY</a:t>
            </a:r>
          </a:p>
          <a:p>
            <a:pPr marL="0" indent="0" algn="ctr">
              <a:buNone/>
            </a:pPr>
            <a:endParaRPr lang="en-US" sz="3600" i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i="1" dirty="0">
                <a:solidFill>
                  <a:schemeClr val="bg1"/>
                </a:solidFill>
              </a:rPr>
              <a:t>“At the outset of the war, I expected I would lose my job. Now I am working ten times as much as I did before the war.”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bg1"/>
                </a:solidFill>
              </a:rPr>
              <a:t>[</a:t>
            </a:r>
            <a:r>
              <a:rPr lang="en-US" dirty="0">
                <a:solidFill>
                  <a:schemeClr val="bg1"/>
                </a:solidFill>
              </a:rPr>
              <a:t>COL Natalia VASIUKOVA, </a:t>
            </a:r>
            <a:r>
              <a:rPr lang="en-US" dirty="0" err="1">
                <a:solidFill>
                  <a:schemeClr val="bg1"/>
                </a:solidFill>
              </a:rPr>
              <a:t>Ukr</a:t>
            </a:r>
            <a:r>
              <a:rPr lang="sl-SI" dirty="0">
                <a:solidFill>
                  <a:schemeClr val="bg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6638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5ABA-5A0B-F7A1-39E3-63B8384F3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383" y="5068073"/>
            <a:ext cx="9176812" cy="1789927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000" noProof="0" dirty="0"/>
              <a:t>1. </a:t>
            </a:r>
            <a:r>
              <a:rPr lang="en-GB" sz="2000" noProof="0" dirty="0">
                <a:solidFill>
                  <a:srgbClr val="FF0000"/>
                </a:solidFill>
              </a:rPr>
              <a:t>To support commanders in planning and executing missions with MN troops.</a:t>
            </a:r>
            <a:br>
              <a:rPr lang="sl-SI" sz="2000" noProof="0" dirty="0">
                <a:solidFill>
                  <a:srgbClr val="FF0000"/>
                </a:solidFill>
              </a:rPr>
            </a:br>
            <a:r>
              <a:rPr lang="en-GB" sz="2000" noProof="0" dirty="0"/>
              <a:t>2. To enable the development of national doctrines.</a:t>
            </a:r>
            <a:br>
              <a:rPr lang="sl-SI" sz="2000" noProof="0" dirty="0"/>
            </a:br>
            <a:r>
              <a:rPr lang="en-GB" sz="2000" noProof="0" dirty="0"/>
              <a:t>3. To enrich national languages with military terminology.</a:t>
            </a:r>
            <a:endParaRPr lang="en-GB" sz="2800" noProof="0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16AAEB6-B304-4024-942A-6B979C005D78}"/>
              </a:ext>
            </a:extLst>
          </p:cNvPr>
          <p:cNvSpPr txBox="1"/>
          <p:nvPr/>
        </p:nvSpPr>
        <p:spPr>
          <a:xfrm>
            <a:off x="2051410" y="293166"/>
            <a:ext cx="720647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sl-SI" sz="3600" b="1" noProof="0" err="1">
                <a:latin typeface="+mj-lt"/>
              </a:rPr>
              <a:t>Objectives</a:t>
            </a:r>
            <a:endParaRPr lang="sl-SI" sz="3600" b="1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C7DF91-F92B-DE19-6F87-9A1848A8E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263" y="1145642"/>
            <a:ext cx="8991644" cy="40521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B15375-71FF-3702-F537-999101A2B7FA}"/>
              </a:ext>
            </a:extLst>
          </p:cNvPr>
          <p:cNvSpPr txBox="1"/>
          <p:nvPr/>
        </p:nvSpPr>
        <p:spPr>
          <a:xfrm>
            <a:off x="9777803" y="3713856"/>
            <a:ext cx="213017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/>
              <a:t>NATO Joint Force Commands </a:t>
            </a:r>
            <a:r>
              <a:rPr lang="sl-SI" sz="1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</a:t>
            </a:r>
            <a:r>
              <a:rPr lang="en-US" sz="1600" b="1"/>
              <a:t> </a:t>
            </a:r>
            <a:r>
              <a:rPr lang="en-US" sz="1600"/>
              <a:t>Brunssum, Naples, and Norfolk</a:t>
            </a:r>
            <a:r>
              <a:rPr lang="sl-SI" sz="1600"/>
              <a:t> (</a:t>
            </a:r>
            <a:r>
              <a:rPr lang="en-US" sz="1600"/>
              <a:t>STEADFAST DUEL 25)</a:t>
            </a:r>
            <a:endParaRPr lang="sl-SI" sz="1600"/>
          </a:p>
        </p:txBody>
      </p:sp>
      <p:sp>
        <p:nvSpPr>
          <p:cNvPr id="6" name="Pravokotnik 6">
            <a:extLst>
              <a:ext uri="{FF2B5EF4-FFF2-40B4-BE49-F238E27FC236}">
                <a16:creationId xmlns:a16="http://schemas.microsoft.com/office/drawing/2014/main" id="{23E25443-9B1A-58AB-FC4C-F7B486299F96}"/>
              </a:ext>
            </a:extLst>
          </p:cNvPr>
          <p:cNvSpPr/>
          <p:nvPr/>
        </p:nvSpPr>
        <p:spPr>
          <a:xfrm>
            <a:off x="8335681" y="4720219"/>
            <a:ext cx="12736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0070C0"/>
                </a:solidFill>
              </a:rPr>
              <a:t>Source: NATO</a:t>
            </a:r>
          </a:p>
        </p:txBody>
      </p:sp>
    </p:spTree>
    <p:extLst>
      <p:ext uri="{BB962C8B-B14F-4D97-AF65-F5344CB8AC3E}">
        <p14:creationId xmlns:p14="http://schemas.microsoft.com/office/powerpoint/2010/main" val="270663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EE75613B-BEB6-C46B-10EB-4646C6C039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>
            <a:off x="259556" y="666081"/>
            <a:ext cx="5836444" cy="5854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EC5ABA-5A0B-F7A1-39E3-63B8384F3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78" y="2393950"/>
            <a:ext cx="6095999" cy="20701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GB" sz="3100" b="1" noProof="0" dirty="0"/>
              <a:t> </a:t>
            </a:r>
            <a:r>
              <a:rPr lang="en-GB" sz="3100" b="1" noProof="0" dirty="0">
                <a:solidFill>
                  <a:srgbClr val="FF0000"/>
                </a:solidFill>
              </a:rPr>
              <a:t>TO SUPPORT COMMANDERS IN PLANNING AND</a:t>
            </a:r>
            <a:r>
              <a:rPr lang="sl-SI" sz="3100" b="1" noProof="0" dirty="0">
                <a:solidFill>
                  <a:srgbClr val="FF0000"/>
                </a:solidFill>
              </a:rPr>
              <a:t> </a:t>
            </a:r>
            <a:r>
              <a:rPr lang="en-GB" sz="3100" b="1" noProof="0" dirty="0">
                <a:solidFill>
                  <a:srgbClr val="FF0000"/>
                </a:solidFill>
              </a:rPr>
              <a:t>EXECUTING </a:t>
            </a:r>
            <a:br>
              <a:rPr lang="sl-SI" sz="3100" b="1" noProof="0" dirty="0">
                <a:solidFill>
                  <a:srgbClr val="FF0000"/>
                </a:solidFill>
              </a:rPr>
            </a:br>
            <a:r>
              <a:rPr lang="en-GB" sz="3100" b="1" noProof="0" dirty="0">
                <a:solidFill>
                  <a:srgbClr val="FF0000"/>
                </a:solidFill>
              </a:rPr>
              <a:t>MISSIONS WITH M</a:t>
            </a:r>
            <a:r>
              <a:rPr lang="sl-SI" sz="3100" b="1" dirty="0">
                <a:solidFill>
                  <a:srgbClr val="FF0000"/>
                </a:solidFill>
              </a:rPr>
              <a:t>ULTINATIONAL </a:t>
            </a:r>
            <a:r>
              <a:rPr lang="en-GB" sz="3100" b="1" noProof="0" dirty="0">
                <a:solidFill>
                  <a:srgbClr val="FF0000"/>
                </a:solidFill>
              </a:rPr>
              <a:t>TROOPS.</a:t>
            </a:r>
            <a:endParaRPr lang="en-GB" b="1" noProof="0" dirty="0"/>
          </a:p>
        </p:txBody>
      </p:sp>
      <p:pic>
        <p:nvPicPr>
          <p:cNvPr id="9" name="Slika 8" descr="Slika, ki vsebuje besede besedilo, posnetek zaslona, zemljevid&#10;&#10;Vsebina, ustvarjena z UI, morda ni pravilna.">
            <a:extLst>
              <a:ext uri="{FF2B5EF4-FFF2-40B4-BE49-F238E27FC236}">
                <a16:creationId xmlns:a16="http://schemas.microsoft.com/office/drawing/2014/main" id="{FD1FDB0B-D091-73C3-796B-104753359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556" y="510778"/>
            <a:ext cx="5836444" cy="583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82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ultinational Battle Group Slovakia 2022 (OFFICIAL VIDEO) by Martin Fried">
            <a:hlinkClick r:id="" action="ppaction://media"/>
            <a:extLst>
              <a:ext uri="{FF2B5EF4-FFF2-40B4-BE49-F238E27FC236}">
                <a16:creationId xmlns:a16="http://schemas.microsoft.com/office/drawing/2014/main" id="{389153B6-E87B-A9CF-A4E2-0E31B06A924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0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D87EBD9-48A0-FA57-F46F-1B5DB174E74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https://youtu.be/JFYFF4jwc58?si=71GsAmdXRYSo4O9E</a:t>
            </a:r>
          </a:p>
        </p:txBody>
      </p:sp>
    </p:spTree>
    <p:extLst>
      <p:ext uri="{BB962C8B-B14F-4D97-AF65-F5344CB8AC3E}">
        <p14:creationId xmlns:p14="http://schemas.microsoft.com/office/powerpoint/2010/main" val="426800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38DC8C-FB36-0734-2891-359CC517E847}"/>
              </a:ext>
            </a:extLst>
          </p:cNvPr>
          <p:cNvSpPr txBox="1"/>
          <p:nvPr/>
        </p:nvSpPr>
        <p:spPr>
          <a:xfrm rot="2406728">
            <a:off x="1570378" y="2426868"/>
            <a:ext cx="7971730" cy="120032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INTEROPERABILITY</a:t>
            </a:r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B50F2C8E-AFCE-5653-B8AF-4C19C6DA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39" y="2304305"/>
            <a:ext cx="4024792" cy="539694"/>
          </a:xfrm>
        </p:spPr>
        <p:txBody>
          <a:bodyPr anchor="b">
            <a:noAutofit/>
          </a:bodyPr>
          <a:lstStyle/>
          <a:p>
            <a:r>
              <a:rPr lang="en-US" sz="2800" dirty="0">
                <a:latin typeface="+mn-lt"/>
              </a:rPr>
              <a:t>m</a:t>
            </a:r>
            <a:r>
              <a:rPr lang="en-US" sz="2800" noProof="0" dirty="0" err="1">
                <a:latin typeface="+mn-lt"/>
              </a:rPr>
              <a:t>edium</a:t>
            </a:r>
            <a:r>
              <a:rPr lang="en-US" sz="2800" noProof="0" dirty="0">
                <a:latin typeface="+mn-lt"/>
              </a:rPr>
              <a:t> or mechanized</a:t>
            </a:r>
          </a:p>
        </p:txBody>
      </p:sp>
      <p:sp>
        <p:nvSpPr>
          <p:cNvPr id="6" name="Naslov 1">
            <a:extLst>
              <a:ext uri="{FF2B5EF4-FFF2-40B4-BE49-F238E27FC236}">
                <a16:creationId xmlns:a16="http://schemas.microsoft.com/office/drawing/2014/main" id="{511296F4-1F95-3984-D3CE-FF3C922E569C}"/>
              </a:ext>
            </a:extLst>
          </p:cNvPr>
          <p:cNvSpPr txBox="1">
            <a:spLocks/>
          </p:cNvSpPr>
          <p:nvPr/>
        </p:nvSpPr>
        <p:spPr>
          <a:xfrm>
            <a:off x="100986" y="5951057"/>
            <a:ext cx="9957413" cy="8165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+mn-lt"/>
              </a:rPr>
              <a:t>unmanned turret system / remotely operated weapon station / remotely controlled weapon station /</a:t>
            </a:r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7182CDAF-655D-7A16-FADF-E36928DED8DB}"/>
              </a:ext>
            </a:extLst>
          </p:cNvPr>
          <p:cNvSpPr txBox="1">
            <a:spLocks/>
          </p:cNvSpPr>
          <p:nvPr/>
        </p:nvSpPr>
        <p:spPr>
          <a:xfrm>
            <a:off x="100986" y="4869810"/>
            <a:ext cx="5032664" cy="735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+mn-lt"/>
              </a:rPr>
              <a:t>chain gun / autocannon / automatic cannon</a:t>
            </a:r>
          </a:p>
        </p:txBody>
      </p:sp>
      <p:sp>
        <p:nvSpPr>
          <p:cNvPr id="15" name="PoljeZBesedilom 9">
            <a:extLst>
              <a:ext uri="{FF2B5EF4-FFF2-40B4-BE49-F238E27FC236}">
                <a16:creationId xmlns:a16="http://schemas.microsoft.com/office/drawing/2014/main" id="{C3B8A597-9CAB-A35B-83E6-2E054AB5495C}"/>
              </a:ext>
            </a:extLst>
          </p:cNvPr>
          <p:cNvSpPr txBox="1"/>
          <p:nvPr/>
        </p:nvSpPr>
        <p:spPr>
          <a:xfrm>
            <a:off x="7370785" y="2783427"/>
            <a:ext cx="53102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cs typeface="Calibri" panose="020F0502020204030204" pitchFamily="34" charset="0"/>
              </a:rPr>
              <a:t>loitering munitions / kamikaze drone / suicide drone</a:t>
            </a:r>
            <a:r>
              <a:rPr lang="sl-SI" sz="2800" dirty="0">
                <a:cs typeface="Calibri" panose="020F0502020204030204" pitchFamily="34" charset="0"/>
              </a:rPr>
              <a:t> / FPV </a:t>
            </a:r>
            <a:endParaRPr lang="en-US" sz="2800" dirty="0">
              <a:cs typeface="Calibri" panose="020F0502020204030204" pitchFamily="34" charset="0"/>
            </a:endParaRPr>
          </a:p>
        </p:txBody>
      </p:sp>
      <p:sp>
        <p:nvSpPr>
          <p:cNvPr id="18" name="Naslov 1">
            <a:extLst>
              <a:ext uri="{FF2B5EF4-FFF2-40B4-BE49-F238E27FC236}">
                <a16:creationId xmlns:a16="http://schemas.microsoft.com/office/drawing/2014/main" id="{C192155F-9C37-E569-E61B-F54FDB8B591A}"/>
              </a:ext>
            </a:extLst>
          </p:cNvPr>
          <p:cNvSpPr txBox="1">
            <a:spLocks/>
          </p:cNvSpPr>
          <p:nvPr/>
        </p:nvSpPr>
        <p:spPr>
          <a:xfrm>
            <a:off x="4625181" y="531571"/>
            <a:ext cx="5595104" cy="7993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+mn-lt"/>
              </a:rPr>
              <a:t>unmanned aircraft system / unmanned aerial vehicle / drone</a:t>
            </a:r>
          </a:p>
        </p:txBody>
      </p:sp>
      <p:sp>
        <p:nvSpPr>
          <p:cNvPr id="2" name="PoljeZBesedilom 9">
            <a:extLst>
              <a:ext uri="{FF2B5EF4-FFF2-40B4-BE49-F238E27FC236}">
                <a16:creationId xmlns:a16="http://schemas.microsoft.com/office/drawing/2014/main" id="{F5113880-7FBD-D7B0-0670-C569EAC0580A}"/>
              </a:ext>
            </a:extLst>
          </p:cNvPr>
          <p:cNvSpPr txBox="1"/>
          <p:nvPr/>
        </p:nvSpPr>
        <p:spPr>
          <a:xfrm>
            <a:off x="6096000" y="1781085"/>
            <a:ext cx="47797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cs typeface="Calibri" panose="020F0502020204030204" pitchFamily="34" charset="0"/>
              </a:rPr>
              <a:t>combat / bomber / strike UAS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B1CEE68-AC51-DDC6-CDC6-19C24DFE23EC}"/>
              </a:ext>
            </a:extLst>
          </p:cNvPr>
          <p:cNvSpPr txBox="1"/>
          <p:nvPr/>
        </p:nvSpPr>
        <p:spPr>
          <a:xfrm>
            <a:off x="152904" y="3389189"/>
            <a:ext cx="4138083" cy="870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ea typeface="+mj-ea"/>
                <a:cs typeface="+mj-cs"/>
              </a:rPr>
              <a:t>reconnaissance battalion / cavalry squadron</a:t>
            </a:r>
          </a:p>
        </p:txBody>
      </p:sp>
    </p:spTree>
    <p:extLst>
      <p:ext uri="{BB962C8B-B14F-4D97-AF65-F5344CB8AC3E}">
        <p14:creationId xmlns:p14="http://schemas.microsoft.com/office/powerpoint/2010/main" val="2228030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CCA835B4-88BC-6FBB-A476-B098448D6F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rcRect l="-51" t="1767" r="106" b="4221"/>
          <a:stretch/>
        </p:blipFill>
        <p:spPr>
          <a:xfrm>
            <a:off x="-35882" y="0"/>
            <a:ext cx="12499450" cy="6884312"/>
          </a:xfrm>
          <a:prstGeom prst="rect">
            <a:avLst/>
          </a:prstGeom>
        </p:spPr>
      </p:pic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11B3391C-65B4-4218-A473-58A3DB7133AA}"/>
              </a:ext>
            </a:extLst>
          </p:cNvPr>
          <p:cNvSpPr txBox="1"/>
          <p:nvPr/>
        </p:nvSpPr>
        <p:spPr>
          <a:xfrm>
            <a:off x="-35882" y="5262861"/>
            <a:ext cx="3918417" cy="16252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noProof="0"/>
              <a:t>Terms are organized hierarchically in </a:t>
            </a:r>
            <a:r>
              <a:rPr lang="sl-SI" sz="1800" b="1" noProof="0"/>
              <a:t>3</a:t>
            </a:r>
            <a:r>
              <a:rPr lang="en-US" sz="1800" b="1" noProof="0"/>
              <a:t> levels: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noProof="0"/>
              <a:t>Superordinate term (</a:t>
            </a:r>
            <a:r>
              <a:rPr lang="en-US" sz="1600">
                <a:solidFill>
                  <a:schemeClr val="bg1"/>
                </a:solidFill>
                <a:highlight>
                  <a:srgbClr val="3A4B15"/>
                </a:highlight>
              </a:rPr>
              <a:t>number</a:t>
            </a:r>
            <a:r>
              <a:rPr lang="en-US" sz="1600" noProof="0"/>
              <a:t>);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noProof="0"/>
              <a:t>Subordinate term (</a:t>
            </a:r>
            <a:r>
              <a:rPr lang="en-US" sz="1600" noProof="0">
                <a:solidFill>
                  <a:schemeClr val="bg1"/>
                </a:solidFill>
                <a:highlight>
                  <a:srgbClr val="1F4E79"/>
                </a:highlight>
              </a:rPr>
              <a:t>uppercase letter</a:t>
            </a:r>
            <a:r>
              <a:rPr lang="en-US" sz="1600" noProof="0"/>
              <a:t>);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noProof="0"/>
              <a:t>Specific term (</a:t>
            </a:r>
            <a:r>
              <a:rPr lang="en-US" sz="1600" noProof="0">
                <a:solidFill>
                  <a:schemeClr val="bg1"/>
                </a:solidFill>
                <a:highlight>
                  <a:srgbClr val="FF0000"/>
                </a:highlight>
              </a:rPr>
              <a:t>lowercase letter</a:t>
            </a:r>
            <a:r>
              <a:rPr lang="en-US" sz="1600" noProof="0"/>
              <a:t>).</a:t>
            </a:r>
          </a:p>
        </p:txBody>
      </p:sp>
      <p:sp>
        <p:nvSpPr>
          <p:cNvPr id="29" name="Enakokraki trikotnik 28">
            <a:extLst>
              <a:ext uri="{FF2B5EF4-FFF2-40B4-BE49-F238E27FC236}">
                <a16:creationId xmlns:a16="http://schemas.microsoft.com/office/drawing/2014/main" id="{6D568C38-F8FD-4BE4-BE20-25438EA94933}"/>
              </a:ext>
            </a:extLst>
          </p:cNvPr>
          <p:cNvSpPr/>
          <p:nvPr/>
        </p:nvSpPr>
        <p:spPr>
          <a:xfrm>
            <a:off x="3980423" y="977359"/>
            <a:ext cx="4496854" cy="3909060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Raven povezovalnik 29">
            <a:extLst>
              <a:ext uri="{FF2B5EF4-FFF2-40B4-BE49-F238E27FC236}">
                <a16:creationId xmlns:a16="http://schemas.microsoft.com/office/drawing/2014/main" id="{7328D73C-E1D0-4DA1-8324-0D584B9AEAA0}"/>
              </a:ext>
            </a:extLst>
          </p:cNvPr>
          <p:cNvCxnSpPr/>
          <p:nvPr/>
        </p:nvCxnSpPr>
        <p:spPr>
          <a:xfrm>
            <a:off x="1370750" y="2480026"/>
            <a:ext cx="5713460" cy="38833"/>
          </a:xfrm>
          <a:prstGeom prst="line">
            <a:avLst/>
          </a:prstGeom>
          <a:ln w="34925"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en povezovalnik 30">
            <a:extLst>
              <a:ext uri="{FF2B5EF4-FFF2-40B4-BE49-F238E27FC236}">
                <a16:creationId xmlns:a16="http://schemas.microsoft.com/office/drawing/2014/main" id="{B5A5FCE0-3691-4F5A-BF8A-F8555D78C298}"/>
              </a:ext>
            </a:extLst>
          </p:cNvPr>
          <p:cNvCxnSpPr/>
          <p:nvPr/>
        </p:nvCxnSpPr>
        <p:spPr>
          <a:xfrm flipV="1">
            <a:off x="1336460" y="3806302"/>
            <a:ext cx="6502130" cy="26123"/>
          </a:xfrm>
          <a:prstGeom prst="line">
            <a:avLst/>
          </a:prstGeom>
          <a:ln w="34925"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avokotnik 31">
            <a:extLst>
              <a:ext uri="{FF2B5EF4-FFF2-40B4-BE49-F238E27FC236}">
                <a16:creationId xmlns:a16="http://schemas.microsoft.com/office/drawing/2014/main" id="{46B077B4-7CCA-4D2F-A499-98BD6D8E0C8C}"/>
              </a:ext>
            </a:extLst>
          </p:cNvPr>
          <p:cNvSpPr/>
          <p:nvPr/>
        </p:nvSpPr>
        <p:spPr>
          <a:xfrm>
            <a:off x="5185918" y="2861825"/>
            <a:ext cx="2061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UNMANNED AIRCRAFT, CONTROL ELEMENTS,</a:t>
            </a:r>
          </a:p>
          <a:p>
            <a:pPr algn="ctr"/>
            <a:r>
              <a:rPr lang="sl-SI" sz="1400">
                <a:solidFill>
                  <a:schemeClr val="bg1"/>
                </a:solidFill>
              </a:rPr>
              <a:t>COMMUNICATION</a:t>
            </a:r>
            <a:r>
              <a:rPr lang="en-US" sz="1400">
                <a:solidFill>
                  <a:schemeClr val="bg1"/>
                </a:solidFill>
              </a:rPr>
              <a:t> NETWORK</a:t>
            </a:r>
          </a:p>
        </p:txBody>
      </p:sp>
      <p:sp>
        <p:nvSpPr>
          <p:cNvPr id="33" name="Pravokotnik 32">
            <a:extLst>
              <a:ext uri="{FF2B5EF4-FFF2-40B4-BE49-F238E27FC236}">
                <a16:creationId xmlns:a16="http://schemas.microsoft.com/office/drawing/2014/main" id="{DF99159E-15DD-4503-A8BC-6A7B2157EB17}"/>
              </a:ext>
            </a:extLst>
          </p:cNvPr>
          <p:cNvSpPr/>
          <p:nvPr/>
        </p:nvSpPr>
        <p:spPr>
          <a:xfrm>
            <a:off x="5815910" y="1848005"/>
            <a:ext cx="801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UAS</a:t>
            </a:r>
          </a:p>
        </p:txBody>
      </p:sp>
      <p:sp>
        <p:nvSpPr>
          <p:cNvPr id="34" name="Pravokotnik 33">
            <a:extLst>
              <a:ext uri="{FF2B5EF4-FFF2-40B4-BE49-F238E27FC236}">
                <a16:creationId xmlns:a16="http://schemas.microsoft.com/office/drawing/2014/main" id="{20E28F9B-1B88-4B05-B2C4-46476DCB672E}"/>
              </a:ext>
            </a:extLst>
          </p:cNvPr>
          <p:cNvSpPr/>
          <p:nvPr/>
        </p:nvSpPr>
        <p:spPr>
          <a:xfrm>
            <a:off x="4307319" y="4092479"/>
            <a:ext cx="39364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400">
                <a:solidFill>
                  <a:schemeClr val="bg1"/>
                </a:solidFill>
              </a:rPr>
              <a:t>COMPONENTS</a:t>
            </a:r>
            <a:r>
              <a:rPr lang="en-US" sz="1400">
                <a:solidFill>
                  <a:schemeClr val="bg1"/>
                </a:solidFill>
              </a:rPr>
              <a:t> OF UNMANNED AIRCRAFT, </a:t>
            </a:r>
          </a:p>
          <a:p>
            <a:pPr algn="ctr"/>
            <a:r>
              <a:rPr lang="en-US" sz="1400">
                <a:solidFill>
                  <a:schemeClr val="bg1"/>
                </a:solidFill>
              </a:rPr>
              <a:t>CONTROL ELEMENTS/TOOLS</a:t>
            </a:r>
          </a:p>
          <a:p>
            <a:pPr algn="ctr"/>
            <a:r>
              <a:rPr lang="sl-SI" sz="1400">
                <a:solidFill>
                  <a:schemeClr val="bg1"/>
                </a:solidFill>
              </a:rPr>
              <a:t>PARTS OF COMMUNICATION</a:t>
            </a:r>
            <a:r>
              <a:rPr lang="en-US" sz="1400">
                <a:solidFill>
                  <a:schemeClr val="bg1"/>
                </a:solidFill>
              </a:rPr>
              <a:t> NETWORK</a:t>
            </a:r>
          </a:p>
        </p:txBody>
      </p:sp>
      <p:sp>
        <p:nvSpPr>
          <p:cNvPr id="35" name="Pravokotnik 34">
            <a:extLst>
              <a:ext uri="{FF2B5EF4-FFF2-40B4-BE49-F238E27FC236}">
                <a16:creationId xmlns:a16="http://schemas.microsoft.com/office/drawing/2014/main" id="{2BF80929-B427-434E-B05A-6D72CD57A8D9}"/>
              </a:ext>
            </a:extLst>
          </p:cNvPr>
          <p:cNvSpPr/>
          <p:nvPr/>
        </p:nvSpPr>
        <p:spPr>
          <a:xfrm>
            <a:off x="2544649" y="1756938"/>
            <a:ext cx="1938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/>
              <a:t>SUPERORDINATE</a:t>
            </a:r>
          </a:p>
        </p:txBody>
      </p:sp>
      <p:sp>
        <p:nvSpPr>
          <p:cNvPr id="36" name="Flowchart: Connector 10">
            <a:extLst>
              <a:ext uri="{FF2B5EF4-FFF2-40B4-BE49-F238E27FC236}">
                <a16:creationId xmlns:a16="http://schemas.microsoft.com/office/drawing/2014/main" id="{8F8A9D4F-A3A5-4F1D-82DF-D59D21AF152C}"/>
              </a:ext>
            </a:extLst>
          </p:cNvPr>
          <p:cNvSpPr/>
          <p:nvPr/>
        </p:nvSpPr>
        <p:spPr>
          <a:xfrm>
            <a:off x="1669321" y="1656916"/>
            <a:ext cx="663687" cy="592926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37" name="Flowchart: Connector 15">
            <a:extLst>
              <a:ext uri="{FF2B5EF4-FFF2-40B4-BE49-F238E27FC236}">
                <a16:creationId xmlns:a16="http://schemas.microsoft.com/office/drawing/2014/main" id="{6A6EA688-3469-4B9D-8B49-04B27035FF45}"/>
              </a:ext>
            </a:extLst>
          </p:cNvPr>
          <p:cNvSpPr/>
          <p:nvPr/>
        </p:nvSpPr>
        <p:spPr>
          <a:xfrm>
            <a:off x="1820692" y="3038444"/>
            <a:ext cx="360947" cy="328863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38" name="Flowchart: Connector 5">
            <a:extLst>
              <a:ext uri="{FF2B5EF4-FFF2-40B4-BE49-F238E27FC236}">
                <a16:creationId xmlns:a16="http://schemas.microsoft.com/office/drawing/2014/main" id="{C91B46A0-D447-408B-B6FA-452402CC27DD}"/>
              </a:ext>
            </a:extLst>
          </p:cNvPr>
          <p:cNvSpPr/>
          <p:nvPr/>
        </p:nvSpPr>
        <p:spPr>
          <a:xfrm>
            <a:off x="1831661" y="4376608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a</a:t>
            </a:r>
          </a:p>
        </p:txBody>
      </p:sp>
      <p:sp>
        <p:nvSpPr>
          <p:cNvPr id="39" name="Pravokotnik 38">
            <a:extLst>
              <a:ext uri="{FF2B5EF4-FFF2-40B4-BE49-F238E27FC236}">
                <a16:creationId xmlns:a16="http://schemas.microsoft.com/office/drawing/2014/main" id="{26A3C975-F594-4FE6-8853-F4CCA5713C63}"/>
              </a:ext>
            </a:extLst>
          </p:cNvPr>
          <p:cNvSpPr/>
          <p:nvPr/>
        </p:nvSpPr>
        <p:spPr>
          <a:xfrm>
            <a:off x="2587645" y="3008000"/>
            <a:ext cx="16826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/>
              <a:t>SUBORDINATE</a:t>
            </a:r>
          </a:p>
        </p:txBody>
      </p:sp>
      <p:sp>
        <p:nvSpPr>
          <p:cNvPr id="40" name="Pravokotnik 39">
            <a:extLst>
              <a:ext uri="{FF2B5EF4-FFF2-40B4-BE49-F238E27FC236}">
                <a16:creationId xmlns:a16="http://schemas.microsoft.com/office/drawing/2014/main" id="{A332418C-EF3F-4281-8787-B6DEA03695BA}"/>
              </a:ext>
            </a:extLst>
          </p:cNvPr>
          <p:cNvSpPr/>
          <p:nvPr/>
        </p:nvSpPr>
        <p:spPr>
          <a:xfrm>
            <a:off x="2580303" y="4356374"/>
            <a:ext cx="1077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/>
              <a:t>SPECIFIC</a:t>
            </a: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B1012809-D95E-45BB-A721-D736AD7BE857}"/>
              </a:ext>
            </a:extLst>
          </p:cNvPr>
          <p:cNvSpPr txBox="1"/>
          <p:nvPr/>
        </p:nvSpPr>
        <p:spPr>
          <a:xfrm>
            <a:off x="3980424" y="5613828"/>
            <a:ext cx="44968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+ RELATED TERMINOLOGY</a:t>
            </a:r>
          </a:p>
        </p:txBody>
      </p:sp>
      <p:sp>
        <p:nvSpPr>
          <p:cNvPr id="42" name="Flowchart: Connector 10">
            <a:extLst>
              <a:ext uri="{FF2B5EF4-FFF2-40B4-BE49-F238E27FC236}">
                <a16:creationId xmlns:a16="http://schemas.microsoft.com/office/drawing/2014/main" id="{E0A468CE-7D20-431F-BD4C-7F22445E496C}"/>
              </a:ext>
            </a:extLst>
          </p:cNvPr>
          <p:cNvSpPr/>
          <p:nvPr/>
        </p:nvSpPr>
        <p:spPr>
          <a:xfrm>
            <a:off x="8309467" y="5613828"/>
            <a:ext cx="663687" cy="592926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ADD572-DEC7-529B-1406-0F29350D0B39}"/>
              </a:ext>
            </a:extLst>
          </p:cNvPr>
          <p:cNvSpPr txBox="1"/>
          <p:nvPr/>
        </p:nvSpPr>
        <p:spPr>
          <a:xfrm>
            <a:off x="-1" y="313107"/>
            <a:ext cx="4675517" cy="461665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sl-SI" sz="2400">
                <a:solidFill>
                  <a:schemeClr val="bg1"/>
                </a:solidFill>
              </a:rPr>
              <a:t>CONCEPTUAL 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650BED-F874-3E2A-719D-800C3E90B6F1}"/>
              </a:ext>
            </a:extLst>
          </p:cNvPr>
          <p:cNvSpPr txBox="1"/>
          <p:nvPr/>
        </p:nvSpPr>
        <p:spPr>
          <a:xfrm>
            <a:off x="8876083" y="313107"/>
            <a:ext cx="3256555" cy="3401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>
                <a:sym typeface="Wingdings" panose="05000000000000000000" pitchFamily="2" charset="2"/>
              </a:rPr>
              <a:t></a:t>
            </a:r>
            <a:r>
              <a:rPr lang="sl-SI" sz="2000" b="1">
                <a:sym typeface="Wingdings" panose="05000000000000000000" pitchFamily="2" charset="2"/>
              </a:rPr>
              <a:t> </a:t>
            </a:r>
            <a:r>
              <a:rPr lang="en-US" sz="1400" b="1" noProof="0"/>
              <a:t>The Multilingual Terminology </a:t>
            </a:r>
            <a:r>
              <a:rPr lang="sl-SI" sz="1400" b="1" noProof="0"/>
              <a:t>Glossary composed of</a:t>
            </a:r>
            <a:r>
              <a:rPr lang="en-US" sz="1400" b="1" noProof="0"/>
              <a:t> </a:t>
            </a:r>
            <a:r>
              <a:rPr lang="sl-SI" sz="1400" b="1" noProof="0"/>
              <a:t>2</a:t>
            </a:r>
            <a:r>
              <a:rPr lang="en-US" sz="1400" b="1" noProof="0"/>
              <a:t> military topics</a:t>
            </a:r>
            <a:r>
              <a:rPr lang="sl-SI" sz="1400" b="1" noProof="0"/>
              <a:t>.</a:t>
            </a:r>
            <a:endParaRPr lang="en-US" sz="1400" noProof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1400" noProof="0">
                <a:sym typeface="Wingdings" panose="05000000000000000000" pitchFamily="2" charset="2"/>
              </a:rPr>
              <a:t></a:t>
            </a:r>
            <a:r>
              <a:rPr lang="sl-SI" sz="1400" b="1" noProof="0">
                <a:sym typeface="Wingdings" panose="05000000000000000000" pitchFamily="2" charset="2"/>
              </a:rPr>
              <a:t>  </a:t>
            </a:r>
            <a:r>
              <a:rPr lang="en-US" sz="1400" b="1" noProof="0"/>
              <a:t>Each topic is divided into </a:t>
            </a:r>
            <a:r>
              <a:rPr lang="sl-SI" sz="1400" b="1" noProof="0"/>
              <a:t>2</a:t>
            </a:r>
            <a:r>
              <a:rPr lang="en-US" sz="1400" b="1" noProof="0"/>
              <a:t> parts: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400" noProof="0"/>
              <a:t>Terminology of Doctrine, Organization, Tactics, Operations, and Command</a:t>
            </a:r>
            <a:r>
              <a:rPr lang="sl-SI" sz="1400" noProof="0"/>
              <a:t>; </a:t>
            </a:r>
            <a:r>
              <a:rPr lang="en-US" sz="1400" noProof="0"/>
              <a:t> Technical Terminology</a:t>
            </a:r>
            <a:r>
              <a:rPr lang="en-US" sz="2000" noProof="0"/>
              <a:t>.</a:t>
            </a:r>
            <a:endParaRPr lang="sl-SI" sz="2000" noProof="0"/>
          </a:p>
          <a:p>
            <a:pPr marL="171450" indent="-1714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à"/>
            </a:pPr>
            <a:r>
              <a:rPr lang="sl-SI" sz="1400" b="1"/>
              <a:t> Images </a:t>
            </a:r>
            <a:r>
              <a:rPr lang="en-US" sz="1400" noProof="0"/>
              <a:t>to facilitate conceptual understanding. </a:t>
            </a:r>
            <a:endParaRPr lang="sl-SI" sz="1400" noProof="0"/>
          </a:p>
          <a:p>
            <a:pPr marL="171450" indent="-1714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à"/>
            </a:pPr>
            <a:r>
              <a:rPr lang="sl-SI" sz="1400"/>
              <a:t> Terms and d</a:t>
            </a:r>
            <a:r>
              <a:rPr lang="en-US" sz="1400"/>
              <a:t>efinitions</a:t>
            </a:r>
            <a:r>
              <a:rPr lang="sl-SI" sz="1400" noProof="0"/>
              <a:t> </a:t>
            </a:r>
            <a:r>
              <a:rPr lang="en-US" sz="1400" noProof="0"/>
              <a:t>in </a:t>
            </a:r>
            <a:r>
              <a:rPr lang="en-US" sz="1400" b="1" noProof="0"/>
              <a:t>English</a:t>
            </a:r>
            <a:r>
              <a:rPr lang="sl-SI" sz="1400" b="1"/>
              <a:t>.</a:t>
            </a:r>
            <a:endParaRPr lang="sl-SI" sz="1400"/>
          </a:p>
          <a:p>
            <a:pPr marL="171450" indent="-1714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à"/>
            </a:pPr>
            <a:r>
              <a:rPr lang="sl-SI" sz="1400" noProof="0"/>
              <a:t> Equivalents in </a:t>
            </a:r>
            <a:r>
              <a:rPr lang="en-US" sz="1400" b="1" noProof="0"/>
              <a:t>languages of </a:t>
            </a:r>
            <a:r>
              <a:rPr lang="sl-SI" sz="1400" b="1" noProof="0"/>
              <a:t>the </a:t>
            </a:r>
            <a:r>
              <a:rPr lang="en-US" sz="1400" b="1" noProof="0"/>
              <a:t>Central European countries.</a:t>
            </a:r>
            <a:endParaRPr lang="sl-SI" sz="1800" noProof="0"/>
          </a:p>
        </p:txBody>
      </p:sp>
    </p:spTree>
    <p:extLst>
      <p:ext uri="{BB962C8B-B14F-4D97-AF65-F5344CB8AC3E}">
        <p14:creationId xmlns:p14="http://schemas.microsoft.com/office/powerpoint/2010/main" val="1235217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5FA74413-33A2-29BA-B4E5-776CFFA74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5" y="729861"/>
            <a:ext cx="10885715" cy="6112748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AAD6679D-7B71-2264-F12D-B01EFEC02B76}"/>
              </a:ext>
            </a:extLst>
          </p:cNvPr>
          <p:cNvSpPr txBox="1"/>
          <p:nvPr/>
        </p:nvSpPr>
        <p:spPr>
          <a:xfrm rot="16835107">
            <a:off x="4436581" y="3669986"/>
            <a:ext cx="303951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>
                <a:solidFill>
                  <a:schemeClr val="bg1"/>
                </a:solidFill>
              </a:rPr>
              <a:t>Superordinate</a:t>
            </a:r>
            <a:endParaRPr lang="en-GB" noProof="0">
              <a:solidFill>
                <a:schemeClr val="bg1"/>
              </a:solidFill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589AE883-C446-7623-CFFA-9892C7257B97}"/>
              </a:ext>
            </a:extLst>
          </p:cNvPr>
          <p:cNvSpPr txBox="1"/>
          <p:nvPr/>
        </p:nvSpPr>
        <p:spPr>
          <a:xfrm rot="20221515">
            <a:off x="6499733" y="2319104"/>
            <a:ext cx="2769265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>
                <a:solidFill>
                  <a:schemeClr val="bg1"/>
                </a:solidFill>
              </a:rPr>
              <a:t>Subordinate</a:t>
            </a:r>
            <a:endParaRPr lang="en-GB" noProof="0">
              <a:solidFill>
                <a:schemeClr val="bg1"/>
              </a:solidFill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87679F5-E9A1-ABA0-703E-0B9657287CE5}"/>
              </a:ext>
            </a:extLst>
          </p:cNvPr>
          <p:cNvSpPr txBox="1"/>
          <p:nvPr/>
        </p:nvSpPr>
        <p:spPr>
          <a:xfrm>
            <a:off x="8068325" y="2676386"/>
            <a:ext cx="2204763" cy="37235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noProof="0">
                <a:solidFill>
                  <a:schemeClr val="bg1"/>
                </a:solidFill>
              </a:rPr>
              <a:t>Specific</a:t>
            </a:r>
            <a:endParaRPr lang="en-GB" noProof="0">
              <a:solidFill>
                <a:schemeClr val="bg1"/>
              </a:solidFill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277E168-B45D-5AD6-DA9A-7A56479D863C}"/>
              </a:ext>
            </a:extLst>
          </p:cNvPr>
          <p:cNvSpPr txBox="1"/>
          <p:nvPr/>
        </p:nvSpPr>
        <p:spPr>
          <a:xfrm>
            <a:off x="8482019" y="5529987"/>
            <a:ext cx="1776555" cy="3723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noProof="0"/>
              <a:t>Related</a:t>
            </a:r>
            <a:endParaRPr lang="en-GB" noProof="0"/>
          </a:p>
        </p:txBody>
      </p:sp>
      <p:sp>
        <p:nvSpPr>
          <p:cNvPr id="8" name="PoljeZBesedilom 6">
            <a:extLst>
              <a:ext uri="{FF2B5EF4-FFF2-40B4-BE49-F238E27FC236}">
                <a16:creationId xmlns:a16="http://schemas.microsoft.com/office/drawing/2014/main" id="{662024F3-A70E-7BD5-B716-4104AD3A0F16}"/>
              </a:ext>
            </a:extLst>
          </p:cNvPr>
          <p:cNvSpPr txBox="1"/>
          <p:nvPr/>
        </p:nvSpPr>
        <p:spPr>
          <a:xfrm>
            <a:off x="2492761" y="9992"/>
            <a:ext cx="720647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sl-SI" sz="3600" noProof="0">
                <a:latin typeface="+mj-lt"/>
              </a:rPr>
              <a:t>Hierarchy of terms</a:t>
            </a:r>
            <a:endParaRPr lang="sl-SI" sz="36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0830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5FA74413-33A2-29BA-B4E5-776CFFA74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5" y="738830"/>
            <a:ext cx="10885715" cy="6112748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AAD6679D-7B71-2264-F12D-B01EFEC02B76}"/>
              </a:ext>
            </a:extLst>
          </p:cNvPr>
          <p:cNvSpPr txBox="1"/>
          <p:nvPr/>
        </p:nvSpPr>
        <p:spPr>
          <a:xfrm rot="16835107">
            <a:off x="4467382" y="3610537"/>
            <a:ext cx="303951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>
                <a:solidFill>
                  <a:schemeClr val="bg1"/>
                </a:solidFill>
              </a:rPr>
              <a:t>OFFENSIVE OPERATIONS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589AE883-C446-7623-CFFA-9892C7257B97}"/>
              </a:ext>
            </a:extLst>
          </p:cNvPr>
          <p:cNvSpPr txBox="1"/>
          <p:nvPr/>
        </p:nvSpPr>
        <p:spPr>
          <a:xfrm rot="20221515">
            <a:off x="6499733" y="2328073"/>
            <a:ext cx="2769265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>
                <a:solidFill>
                  <a:schemeClr val="bg1"/>
                </a:solidFill>
              </a:rPr>
              <a:t>Movement to contact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87679F5-E9A1-ABA0-703E-0B9657287CE5}"/>
              </a:ext>
            </a:extLst>
          </p:cNvPr>
          <p:cNvSpPr txBox="1"/>
          <p:nvPr/>
        </p:nvSpPr>
        <p:spPr>
          <a:xfrm>
            <a:off x="8068325" y="2685355"/>
            <a:ext cx="2204763" cy="37235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>
                <a:solidFill>
                  <a:schemeClr val="bg1"/>
                </a:solidFill>
              </a:rPr>
              <a:t>Cordon and search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5277E168-B45D-5AD6-DA9A-7A56479D863C}"/>
              </a:ext>
            </a:extLst>
          </p:cNvPr>
          <p:cNvSpPr txBox="1"/>
          <p:nvPr/>
        </p:nvSpPr>
        <p:spPr>
          <a:xfrm>
            <a:off x="8482019" y="5538956"/>
            <a:ext cx="1776555" cy="3723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/>
              <a:t>Decision point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94FD776-B9B2-3A63-43E1-2A2245C9384F}"/>
              </a:ext>
            </a:extLst>
          </p:cNvPr>
          <p:cNvSpPr txBox="1"/>
          <p:nvPr/>
        </p:nvSpPr>
        <p:spPr>
          <a:xfrm rot="21155634">
            <a:off x="4409731" y="2796980"/>
            <a:ext cx="1296785" cy="369332"/>
          </a:xfrm>
          <a:prstGeom prst="rect">
            <a:avLst/>
          </a:prstGeom>
          <a:solidFill>
            <a:srgbClr val="0070C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>
                <a:solidFill>
                  <a:schemeClr val="bg1"/>
                </a:solidFill>
              </a:rPr>
              <a:t>Attack</a:t>
            </a:r>
            <a:endParaRPr lang="en-GB" noProof="0">
              <a:solidFill>
                <a:schemeClr val="bg1"/>
              </a:solidFill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9335B19-0CE3-B0D2-8D90-E3F51C36DF38}"/>
              </a:ext>
            </a:extLst>
          </p:cNvPr>
          <p:cNvSpPr txBox="1"/>
          <p:nvPr/>
        </p:nvSpPr>
        <p:spPr>
          <a:xfrm rot="19159633">
            <a:off x="7318113" y="1360380"/>
            <a:ext cx="203905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>
                <a:solidFill>
                  <a:schemeClr val="bg1"/>
                </a:solidFill>
              </a:rPr>
              <a:t>Search and attack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38B36B9-262B-A738-1767-61A8DBAECB57}"/>
              </a:ext>
            </a:extLst>
          </p:cNvPr>
          <p:cNvSpPr txBox="1"/>
          <p:nvPr/>
        </p:nvSpPr>
        <p:spPr>
          <a:xfrm rot="729098">
            <a:off x="3880767" y="1688463"/>
            <a:ext cx="169604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>
                <a:solidFill>
                  <a:schemeClr val="bg1"/>
                </a:solidFill>
              </a:rPr>
              <a:t>Exploitation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76613DE-E9CD-4F2D-5FA0-97F47F14AAE1}"/>
              </a:ext>
            </a:extLst>
          </p:cNvPr>
          <p:cNvSpPr txBox="1"/>
          <p:nvPr/>
        </p:nvSpPr>
        <p:spPr>
          <a:xfrm rot="2092515">
            <a:off x="4614827" y="1299235"/>
            <a:ext cx="169604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>
                <a:solidFill>
                  <a:schemeClr val="bg1"/>
                </a:solidFill>
              </a:rPr>
              <a:t>Pursuit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AAD455C-610C-AAA1-2AFC-24115EDECA4F}"/>
              </a:ext>
            </a:extLst>
          </p:cNvPr>
          <p:cNvSpPr txBox="1"/>
          <p:nvPr/>
        </p:nvSpPr>
        <p:spPr>
          <a:xfrm>
            <a:off x="8496533" y="6062367"/>
            <a:ext cx="1776555" cy="3723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noProof="0"/>
              <a:t>Decisive point</a:t>
            </a:r>
          </a:p>
        </p:txBody>
      </p:sp>
      <p:sp>
        <p:nvSpPr>
          <p:cNvPr id="14" name="PoljeZBesedilom 6">
            <a:extLst>
              <a:ext uri="{FF2B5EF4-FFF2-40B4-BE49-F238E27FC236}">
                <a16:creationId xmlns:a16="http://schemas.microsoft.com/office/drawing/2014/main" id="{821BFC4A-C171-39EF-BBDC-74AE21EC9053}"/>
              </a:ext>
            </a:extLst>
          </p:cNvPr>
          <p:cNvSpPr txBox="1"/>
          <p:nvPr/>
        </p:nvSpPr>
        <p:spPr>
          <a:xfrm>
            <a:off x="2492761" y="18961"/>
            <a:ext cx="720647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sl-SI" sz="3600" noProof="0">
                <a:latin typeface="+mj-lt"/>
              </a:rPr>
              <a:t>Hierarchy of terms</a:t>
            </a:r>
            <a:endParaRPr lang="sl-SI" sz="36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62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4C50C5B4-4FB6-6852-DBFD-C5D2785B1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4" y="624750"/>
            <a:ext cx="1027431" cy="576942"/>
          </a:xfrm>
          <a:prstGeom prst="rect">
            <a:avLst/>
          </a:prstGeom>
        </p:spPr>
      </p:pic>
      <p:pic>
        <p:nvPicPr>
          <p:cNvPr id="1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D89A2487-7675-4C9D-435B-FE64B8C7A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75" y="624750"/>
            <a:ext cx="1027431" cy="576942"/>
          </a:xfrm>
          <a:prstGeom prst="rect">
            <a:avLst/>
          </a:prstGeom>
        </p:spPr>
      </p:pic>
      <p:pic>
        <p:nvPicPr>
          <p:cNvPr id="1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4026030-9071-DF81-C5C0-DC811C279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12" y="624750"/>
            <a:ext cx="1027431" cy="576942"/>
          </a:xfrm>
          <a:prstGeom prst="rect">
            <a:avLst/>
          </a:prstGeom>
        </p:spPr>
      </p:pic>
      <p:pic>
        <p:nvPicPr>
          <p:cNvPr id="1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0A39DA2C-980B-2792-C3FD-B73DB3920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949" y="624750"/>
            <a:ext cx="1027431" cy="576942"/>
          </a:xfrm>
          <a:prstGeom prst="rect">
            <a:avLst/>
          </a:prstGeom>
        </p:spPr>
      </p:pic>
      <p:pic>
        <p:nvPicPr>
          <p:cNvPr id="18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1D899B07-4988-E408-D928-93DD20A09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4" y="1315032"/>
            <a:ext cx="1027431" cy="576942"/>
          </a:xfrm>
          <a:prstGeom prst="rect">
            <a:avLst/>
          </a:prstGeom>
        </p:spPr>
      </p:pic>
      <p:pic>
        <p:nvPicPr>
          <p:cNvPr id="19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2E4905E-7A5E-EE46-DA83-1FEF86995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75" y="1315032"/>
            <a:ext cx="1027431" cy="576942"/>
          </a:xfrm>
          <a:prstGeom prst="rect">
            <a:avLst/>
          </a:prstGeom>
        </p:spPr>
      </p:pic>
      <p:pic>
        <p:nvPicPr>
          <p:cNvPr id="20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44A781F-4DCA-F668-EF01-3C45F5F4F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12" y="1315032"/>
            <a:ext cx="1027431" cy="576942"/>
          </a:xfrm>
          <a:prstGeom prst="rect">
            <a:avLst/>
          </a:prstGeom>
        </p:spPr>
      </p:pic>
      <p:pic>
        <p:nvPicPr>
          <p:cNvPr id="21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F7D5A633-FF04-E9BB-772E-9A847C8DD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949" y="1315032"/>
            <a:ext cx="1027431" cy="576942"/>
          </a:xfrm>
          <a:prstGeom prst="rect">
            <a:avLst/>
          </a:prstGeom>
        </p:spPr>
      </p:pic>
      <p:pic>
        <p:nvPicPr>
          <p:cNvPr id="22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1F4DAAAF-5EC9-995F-788E-82D47C22A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4" y="2005102"/>
            <a:ext cx="1027431" cy="576942"/>
          </a:xfrm>
          <a:prstGeom prst="rect">
            <a:avLst/>
          </a:prstGeom>
        </p:spPr>
      </p:pic>
      <p:pic>
        <p:nvPicPr>
          <p:cNvPr id="23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E681F530-7C49-DCB2-D2E3-745256501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75" y="2005102"/>
            <a:ext cx="1027431" cy="576942"/>
          </a:xfrm>
          <a:prstGeom prst="rect">
            <a:avLst/>
          </a:prstGeom>
        </p:spPr>
      </p:pic>
      <p:pic>
        <p:nvPicPr>
          <p:cNvPr id="2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C742A121-216A-5B4D-DC79-59E86FC56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12" y="2005102"/>
            <a:ext cx="1027431" cy="576942"/>
          </a:xfrm>
          <a:prstGeom prst="rect">
            <a:avLst/>
          </a:prstGeom>
        </p:spPr>
      </p:pic>
      <p:pic>
        <p:nvPicPr>
          <p:cNvPr id="2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8AFC9F0E-1AA1-0FF1-4B30-1BA2CA719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949" y="2005102"/>
            <a:ext cx="1027431" cy="576942"/>
          </a:xfrm>
          <a:prstGeom prst="rect">
            <a:avLst/>
          </a:prstGeom>
        </p:spPr>
      </p:pic>
      <p:pic>
        <p:nvPicPr>
          <p:cNvPr id="2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1D36885E-A734-44E2-1E8E-FE1BBDB65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4" y="2695173"/>
            <a:ext cx="1027431" cy="576942"/>
          </a:xfrm>
          <a:prstGeom prst="rect">
            <a:avLst/>
          </a:prstGeom>
        </p:spPr>
      </p:pic>
      <p:pic>
        <p:nvPicPr>
          <p:cNvPr id="2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7F8FFBFB-E2C5-122C-F1AA-0B94400A0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75" y="2695173"/>
            <a:ext cx="1027431" cy="576942"/>
          </a:xfrm>
          <a:prstGeom prst="rect">
            <a:avLst/>
          </a:prstGeom>
        </p:spPr>
      </p:pic>
      <p:pic>
        <p:nvPicPr>
          <p:cNvPr id="28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C2BC4C43-4773-AE80-76AA-2E2AE6CD5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12" y="2695173"/>
            <a:ext cx="1027431" cy="576942"/>
          </a:xfrm>
          <a:prstGeom prst="rect">
            <a:avLst/>
          </a:prstGeom>
        </p:spPr>
      </p:pic>
      <p:pic>
        <p:nvPicPr>
          <p:cNvPr id="29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BEBBED4-E933-D0F1-A28B-84374140A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949" y="2695173"/>
            <a:ext cx="1027431" cy="576942"/>
          </a:xfrm>
          <a:prstGeom prst="rect">
            <a:avLst/>
          </a:prstGeom>
        </p:spPr>
      </p:pic>
      <p:pic>
        <p:nvPicPr>
          <p:cNvPr id="30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0B43728-E8A2-A14C-5607-8941043BB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1" y="3562611"/>
            <a:ext cx="1027431" cy="576942"/>
          </a:xfrm>
          <a:prstGeom prst="rect">
            <a:avLst/>
          </a:prstGeom>
        </p:spPr>
      </p:pic>
      <p:pic>
        <p:nvPicPr>
          <p:cNvPr id="31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B7927225-8830-7502-DF90-30DB1494A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12" y="3562611"/>
            <a:ext cx="1027431" cy="576942"/>
          </a:xfrm>
          <a:prstGeom prst="rect">
            <a:avLst/>
          </a:prstGeom>
        </p:spPr>
      </p:pic>
      <p:pic>
        <p:nvPicPr>
          <p:cNvPr id="32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C3285B0E-1917-7552-7F64-AE6C2BC91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649" y="3562611"/>
            <a:ext cx="1027431" cy="576942"/>
          </a:xfrm>
          <a:prstGeom prst="rect">
            <a:avLst/>
          </a:prstGeom>
        </p:spPr>
      </p:pic>
      <p:pic>
        <p:nvPicPr>
          <p:cNvPr id="33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E0B2148A-8AEF-8D83-D819-DE77A035C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586" y="3562611"/>
            <a:ext cx="1027431" cy="576942"/>
          </a:xfrm>
          <a:prstGeom prst="rect">
            <a:avLst/>
          </a:prstGeom>
        </p:spPr>
      </p:pic>
      <p:pic>
        <p:nvPicPr>
          <p:cNvPr id="3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8200C81-0115-BE6C-586C-0ADC28FEF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1" y="4252893"/>
            <a:ext cx="1027431" cy="576942"/>
          </a:xfrm>
          <a:prstGeom prst="rect">
            <a:avLst/>
          </a:prstGeom>
        </p:spPr>
      </p:pic>
      <p:pic>
        <p:nvPicPr>
          <p:cNvPr id="3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B9F7AB03-14B7-231A-5528-D2436179A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12" y="4252893"/>
            <a:ext cx="1027431" cy="576942"/>
          </a:xfrm>
          <a:prstGeom prst="rect">
            <a:avLst/>
          </a:prstGeom>
        </p:spPr>
      </p:pic>
      <p:pic>
        <p:nvPicPr>
          <p:cNvPr id="3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C99BBE8-E4AE-C384-5F98-BC861265C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649" y="4252893"/>
            <a:ext cx="1027431" cy="576942"/>
          </a:xfrm>
          <a:prstGeom prst="rect">
            <a:avLst/>
          </a:prstGeom>
        </p:spPr>
      </p:pic>
      <p:pic>
        <p:nvPicPr>
          <p:cNvPr id="3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B96D24A0-AEB2-0A3E-2BE6-C1EC012D0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586" y="4252893"/>
            <a:ext cx="1027431" cy="576942"/>
          </a:xfrm>
          <a:prstGeom prst="rect">
            <a:avLst/>
          </a:prstGeom>
        </p:spPr>
      </p:pic>
      <p:pic>
        <p:nvPicPr>
          <p:cNvPr id="38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2BEA46E-6C70-6400-B235-E2E30FB64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1" y="4942963"/>
            <a:ext cx="1027431" cy="576942"/>
          </a:xfrm>
          <a:prstGeom prst="rect">
            <a:avLst/>
          </a:prstGeom>
        </p:spPr>
      </p:pic>
      <p:pic>
        <p:nvPicPr>
          <p:cNvPr id="39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A039A70F-66DE-D6FC-ACC7-20AE225E6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12" y="4942963"/>
            <a:ext cx="1027431" cy="576942"/>
          </a:xfrm>
          <a:prstGeom prst="rect">
            <a:avLst/>
          </a:prstGeom>
        </p:spPr>
      </p:pic>
      <p:pic>
        <p:nvPicPr>
          <p:cNvPr id="40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440A7949-0AF8-48C8-B55F-3EFAAF6D4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649" y="4942963"/>
            <a:ext cx="1027431" cy="576942"/>
          </a:xfrm>
          <a:prstGeom prst="rect">
            <a:avLst/>
          </a:prstGeom>
        </p:spPr>
      </p:pic>
      <p:pic>
        <p:nvPicPr>
          <p:cNvPr id="41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61A976FA-90B5-5796-9D87-A9F53E14E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586" y="4942963"/>
            <a:ext cx="1027431" cy="576942"/>
          </a:xfrm>
          <a:prstGeom prst="rect">
            <a:avLst/>
          </a:prstGeom>
        </p:spPr>
      </p:pic>
      <p:pic>
        <p:nvPicPr>
          <p:cNvPr id="42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727B89A9-E72F-389D-4892-15617201B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41" y="5633034"/>
            <a:ext cx="1027431" cy="576942"/>
          </a:xfrm>
          <a:prstGeom prst="rect">
            <a:avLst/>
          </a:prstGeom>
        </p:spPr>
      </p:pic>
      <p:pic>
        <p:nvPicPr>
          <p:cNvPr id="43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90F12557-506D-43CD-D3CB-D3CF7CAC2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712" y="5633034"/>
            <a:ext cx="1027431" cy="576942"/>
          </a:xfrm>
          <a:prstGeom prst="rect">
            <a:avLst/>
          </a:prstGeom>
        </p:spPr>
      </p:pic>
      <p:pic>
        <p:nvPicPr>
          <p:cNvPr id="4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5671FA08-E009-408B-B0D0-188F00692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649" y="5633034"/>
            <a:ext cx="1027431" cy="576942"/>
          </a:xfrm>
          <a:prstGeom prst="rect">
            <a:avLst/>
          </a:prstGeom>
        </p:spPr>
      </p:pic>
      <p:pic>
        <p:nvPicPr>
          <p:cNvPr id="4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8B30F09C-327F-E1B7-73A7-518757112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586" y="5633034"/>
            <a:ext cx="1027431" cy="576942"/>
          </a:xfrm>
          <a:prstGeom prst="rect">
            <a:avLst/>
          </a:prstGeom>
        </p:spPr>
      </p:pic>
      <p:pic>
        <p:nvPicPr>
          <p:cNvPr id="4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66ECA45A-20D9-8D34-D8E9-9E310B0F9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833" y="624750"/>
            <a:ext cx="1027431" cy="576942"/>
          </a:xfrm>
          <a:prstGeom prst="rect">
            <a:avLst/>
          </a:prstGeom>
        </p:spPr>
      </p:pic>
      <p:pic>
        <p:nvPicPr>
          <p:cNvPr id="4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DF627A2A-C119-B6F7-7B3F-8EC2990ED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304" y="624750"/>
            <a:ext cx="1027431" cy="576942"/>
          </a:xfrm>
          <a:prstGeom prst="rect">
            <a:avLst/>
          </a:prstGeom>
        </p:spPr>
      </p:pic>
      <p:pic>
        <p:nvPicPr>
          <p:cNvPr id="48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14D1211-867C-A5C7-F366-701789D04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241" y="624750"/>
            <a:ext cx="1027431" cy="576942"/>
          </a:xfrm>
          <a:prstGeom prst="rect">
            <a:avLst/>
          </a:prstGeom>
        </p:spPr>
      </p:pic>
      <p:pic>
        <p:nvPicPr>
          <p:cNvPr id="49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8C78168-ED06-5E59-7F23-CC98CBCFD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178" y="624750"/>
            <a:ext cx="1027431" cy="576942"/>
          </a:xfrm>
          <a:prstGeom prst="rect">
            <a:avLst/>
          </a:prstGeom>
        </p:spPr>
      </p:pic>
      <p:pic>
        <p:nvPicPr>
          <p:cNvPr id="50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572E311C-2C3E-8212-EFDE-89CA17DFA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833" y="1315032"/>
            <a:ext cx="1027431" cy="576942"/>
          </a:xfrm>
          <a:prstGeom prst="rect">
            <a:avLst/>
          </a:prstGeom>
        </p:spPr>
      </p:pic>
      <p:pic>
        <p:nvPicPr>
          <p:cNvPr id="51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B547231D-98EF-B46D-54A0-B7B546D47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304" y="1315032"/>
            <a:ext cx="1027431" cy="576942"/>
          </a:xfrm>
          <a:prstGeom prst="rect">
            <a:avLst/>
          </a:prstGeom>
        </p:spPr>
      </p:pic>
      <p:pic>
        <p:nvPicPr>
          <p:cNvPr id="52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E170961E-55FD-D852-C574-B5F94C54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241" y="1315032"/>
            <a:ext cx="1027431" cy="576942"/>
          </a:xfrm>
          <a:prstGeom prst="rect">
            <a:avLst/>
          </a:prstGeom>
        </p:spPr>
      </p:pic>
      <p:pic>
        <p:nvPicPr>
          <p:cNvPr id="53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508884A5-1364-A02E-221F-4737EC09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178" y="1315032"/>
            <a:ext cx="1027431" cy="576942"/>
          </a:xfrm>
          <a:prstGeom prst="rect">
            <a:avLst/>
          </a:prstGeom>
        </p:spPr>
      </p:pic>
      <p:pic>
        <p:nvPicPr>
          <p:cNvPr id="5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80D68439-62DD-433C-AE3E-C62F9EE61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833" y="2005102"/>
            <a:ext cx="1027431" cy="576942"/>
          </a:xfrm>
          <a:prstGeom prst="rect">
            <a:avLst/>
          </a:prstGeom>
        </p:spPr>
      </p:pic>
      <p:pic>
        <p:nvPicPr>
          <p:cNvPr id="5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045487BB-2F4D-DE25-BD6D-D72E7E83D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304" y="2005102"/>
            <a:ext cx="1027431" cy="576942"/>
          </a:xfrm>
          <a:prstGeom prst="rect">
            <a:avLst/>
          </a:prstGeom>
        </p:spPr>
      </p:pic>
      <p:pic>
        <p:nvPicPr>
          <p:cNvPr id="5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1EC7427-48F9-FFB8-BC23-64D7E2939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241" y="2005102"/>
            <a:ext cx="1027431" cy="576942"/>
          </a:xfrm>
          <a:prstGeom prst="rect">
            <a:avLst/>
          </a:prstGeom>
        </p:spPr>
      </p:pic>
      <p:pic>
        <p:nvPicPr>
          <p:cNvPr id="5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28BCBB71-C9FB-24CD-4C1E-68F6A364D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178" y="2005102"/>
            <a:ext cx="1027431" cy="576942"/>
          </a:xfrm>
          <a:prstGeom prst="rect">
            <a:avLst/>
          </a:prstGeom>
        </p:spPr>
      </p:pic>
      <p:pic>
        <p:nvPicPr>
          <p:cNvPr id="58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BA28E291-41B2-FD3B-5797-313A3EC23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833" y="2695173"/>
            <a:ext cx="1027431" cy="576942"/>
          </a:xfrm>
          <a:prstGeom prst="rect">
            <a:avLst/>
          </a:prstGeom>
        </p:spPr>
      </p:pic>
      <p:pic>
        <p:nvPicPr>
          <p:cNvPr id="59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66086BB6-8B2C-CEF6-AA8C-F294D8654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304" y="2695173"/>
            <a:ext cx="1027431" cy="576942"/>
          </a:xfrm>
          <a:prstGeom prst="rect">
            <a:avLst/>
          </a:prstGeom>
        </p:spPr>
      </p:pic>
      <p:pic>
        <p:nvPicPr>
          <p:cNvPr id="60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EF60D5B7-D3DF-669D-B6F8-D25E42E4C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241" y="2695173"/>
            <a:ext cx="1027431" cy="576942"/>
          </a:xfrm>
          <a:prstGeom prst="rect">
            <a:avLst/>
          </a:prstGeom>
        </p:spPr>
      </p:pic>
      <p:pic>
        <p:nvPicPr>
          <p:cNvPr id="61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DA45FD39-3520-91A1-1788-8E90733DE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178" y="2695173"/>
            <a:ext cx="1027431" cy="576942"/>
          </a:xfrm>
          <a:prstGeom prst="rect">
            <a:avLst/>
          </a:prstGeom>
        </p:spPr>
      </p:pic>
      <p:pic>
        <p:nvPicPr>
          <p:cNvPr id="62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B948FEBF-9247-9160-5B3B-7AB8A99E2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70" y="3562611"/>
            <a:ext cx="1027431" cy="576942"/>
          </a:xfrm>
          <a:prstGeom prst="rect">
            <a:avLst/>
          </a:prstGeom>
        </p:spPr>
      </p:pic>
      <p:pic>
        <p:nvPicPr>
          <p:cNvPr id="63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4507529B-3530-4493-3FDE-55AF85C53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941" y="3562611"/>
            <a:ext cx="1027431" cy="576942"/>
          </a:xfrm>
          <a:prstGeom prst="rect">
            <a:avLst/>
          </a:prstGeom>
        </p:spPr>
      </p:pic>
      <p:pic>
        <p:nvPicPr>
          <p:cNvPr id="6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F206DD21-05C3-F3FC-7343-52B78C187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878" y="3562611"/>
            <a:ext cx="1027431" cy="576942"/>
          </a:xfrm>
          <a:prstGeom prst="rect">
            <a:avLst/>
          </a:prstGeom>
        </p:spPr>
      </p:pic>
      <p:pic>
        <p:nvPicPr>
          <p:cNvPr id="6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7211B8D-C9AB-AA7B-1A60-B3650FD8A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15" y="3562611"/>
            <a:ext cx="1027431" cy="576942"/>
          </a:xfrm>
          <a:prstGeom prst="rect">
            <a:avLst/>
          </a:prstGeom>
        </p:spPr>
      </p:pic>
      <p:pic>
        <p:nvPicPr>
          <p:cNvPr id="6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702B86F4-74B9-5A7D-832D-9204416FA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70" y="4252893"/>
            <a:ext cx="1027431" cy="576942"/>
          </a:xfrm>
          <a:prstGeom prst="rect">
            <a:avLst/>
          </a:prstGeom>
        </p:spPr>
      </p:pic>
      <p:pic>
        <p:nvPicPr>
          <p:cNvPr id="6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7E240C34-8E54-EAD3-698F-5A9F6B897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941" y="4252893"/>
            <a:ext cx="1027431" cy="576942"/>
          </a:xfrm>
          <a:prstGeom prst="rect">
            <a:avLst/>
          </a:prstGeom>
        </p:spPr>
      </p:pic>
      <p:pic>
        <p:nvPicPr>
          <p:cNvPr id="68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F19B1489-23A8-0A2D-4AA0-A1D975F77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878" y="4252893"/>
            <a:ext cx="1027431" cy="576942"/>
          </a:xfrm>
          <a:prstGeom prst="rect">
            <a:avLst/>
          </a:prstGeom>
        </p:spPr>
      </p:pic>
      <p:pic>
        <p:nvPicPr>
          <p:cNvPr id="69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7E521A61-B52A-CA51-600A-1CB2D9537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15" y="4252893"/>
            <a:ext cx="1027431" cy="576942"/>
          </a:xfrm>
          <a:prstGeom prst="rect">
            <a:avLst/>
          </a:prstGeom>
        </p:spPr>
      </p:pic>
      <p:pic>
        <p:nvPicPr>
          <p:cNvPr id="70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CD98514-868A-A644-7457-EB1D7E123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70" y="4942963"/>
            <a:ext cx="1027431" cy="576942"/>
          </a:xfrm>
          <a:prstGeom prst="rect">
            <a:avLst/>
          </a:prstGeom>
        </p:spPr>
      </p:pic>
      <p:pic>
        <p:nvPicPr>
          <p:cNvPr id="71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1929DB53-667C-7386-1C21-A7A172976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941" y="4942963"/>
            <a:ext cx="1027431" cy="576942"/>
          </a:xfrm>
          <a:prstGeom prst="rect">
            <a:avLst/>
          </a:prstGeom>
        </p:spPr>
      </p:pic>
      <p:pic>
        <p:nvPicPr>
          <p:cNvPr id="72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08065E27-427D-7FBF-8BCC-D4520459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878" y="4942963"/>
            <a:ext cx="1027431" cy="576942"/>
          </a:xfrm>
          <a:prstGeom prst="rect">
            <a:avLst/>
          </a:prstGeom>
        </p:spPr>
      </p:pic>
      <p:pic>
        <p:nvPicPr>
          <p:cNvPr id="73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DA7055ED-7770-84CB-8640-B61AF8DCF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15" y="4942963"/>
            <a:ext cx="1027431" cy="576942"/>
          </a:xfrm>
          <a:prstGeom prst="rect">
            <a:avLst/>
          </a:prstGeom>
        </p:spPr>
      </p:pic>
      <p:pic>
        <p:nvPicPr>
          <p:cNvPr id="74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A038FA77-972E-7EA8-97A4-504C78E7F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70" y="5633034"/>
            <a:ext cx="1027431" cy="576942"/>
          </a:xfrm>
          <a:prstGeom prst="rect">
            <a:avLst/>
          </a:prstGeom>
        </p:spPr>
      </p:pic>
      <p:pic>
        <p:nvPicPr>
          <p:cNvPr id="75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DF2C3C11-BE8F-95E4-93AF-9C5705D7F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941" y="5633034"/>
            <a:ext cx="1027431" cy="576942"/>
          </a:xfrm>
          <a:prstGeom prst="rect">
            <a:avLst/>
          </a:prstGeom>
        </p:spPr>
      </p:pic>
      <p:pic>
        <p:nvPicPr>
          <p:cNvPr id="76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C5897CBD-D009-2798-55A4-C2CAE854D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878" y="5633034"/>
            <a:ext cx="1027431" cy="576942"/>
          </a:xfrm>
          <a:prstGeom prst="rect">
            <a:avLst/>
          </a:prstGeom>
        </p:spPr>
      </p:pic>
      <p:pic>
        <p:nvPicPr>
          <p:cNvPr id="77" name="Picture 4" descr="A tree with yellow leaves on the ground&#10;&#10;AI-generated content may be incorrect.">
            <a:extLst>
              <a:ext uri="{FF2B5EF4-FFF2-40B4-BE49-F238E27FC236}">
                <a16:creationId xmlns:a16="http://schemas.microsoft.com/office/drawing/2014/main" id="{34D491E7-0AED-CFC4-AEFE-3F85BDB28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15" y="5633034"/>
            <a:ext cx="1027431" cy="576942"/>
          </a:xfrm>
          <a:prstGeom prst="rect">
            <a:avLst/>
          </a:prstGeom>
        </p:spPr>
      </p:pic>
      <p:sp>
        <p:nvSpPr>
          <p:cNvPr id="78" name="Pravokotnik 77">
            <a:extLst>
              <a:ext uri="{FF2B5EF4-FFF2-40B4-BE49-F238E27FC236}">
                <a16:creationId xmlns:a16="http://schemas.microsoft.com/office/drawing/2014/main" id="{47195184-B70D-8205-363C-FE4AAC5AB377}"/>
              </a:ext>
            </a:extLst>
          </p:cNvPr>
          <p:cNvSpPr/>
          <p:nvPr/>
        </p:nvSpPr>
        <p:spPr>
          <a:xfrm>
            <a:off x="421341" y="514081"/>
            <a:ext cx="4688541" cy="28481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Pravokotnik 78">
            <a:extLst>
              <a:ext uri="{FF2B5EF4-FFF2-40B4-BE49-F238E27FC236}">
                <a16:creationId xmlns:a16="http://schemas.microsoft.com/office/drawing/2014/main" id="{4FA8EB8A-3F10-043B-8F2E-B7ABA9CD3102}"/>
              </a:ext>
            </a:extLst>
          </p:cNvPr>
          <p:cNvSpPr/>
          <p:nvPr/>
        </p:nvSpPr>
        <p:spPr>
          <a:xfrm>
            <a:off x="421341" y="3472005"/>
            <a:ext cx="4688541" cy="28481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Pravokotnik 79">
            <a:extLst>
              <a:ext uri="{FF2B5EF4-FFF2-40B4-BE49-F238E27FC236}">
                <a16:creationId xmlns:a16="http://schemas.microsoft.com/office/drawing/2014/main" id="{6123B867-FFAF-1661-3F10-748B712AC178}"/>
              </a:ext>
            </a:extLst>
          </p:cNvPr>
          <p:cNvSpPr/>
          <p:nvPr/>
        </p:nvSpPr>
        <p:spPr>
          <a:xfrm>
            <a:off x="7039819" y="521341"/>
            <a:ext cx="4688541" cy="28481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Pravokotnik 80">
            <a:extLst>
              <a:ext uri="{FF2B5EF4-FFF2-40B4-BE49-F238E27FC236}">
                <a16:creationId xmlns:a16="http://schemas.microsoft.com/office/drawing/2014/main" id="{A14E1A9C-DF61-614C-B636-3F927E63A5A3}"/>
              </a:ext>
            </a:extLst>
          </p:cNvPr>
          <p:cNvSpPr/>
          <p:nvPr/>
        </p:nvSpPr>
        <p:spPr>
          <a:xfrm>
            <a:off x="7039819" y="3479265"/>
            <a:ext cx="4688541" cy="284810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PoljeZBesedilom 81">
            <a:extLst>
              <a:ext uri="{FF2B5EF4-FFF2-40B4-BE49-F238E27FC236}">
                <a16:creationId xmlns:a16="http://schemas.microsoft.com/office/drawing/2014/main" id="{696658AB-B846-75CC-E7D3-56EDC5BE5E68}"/>
              </a:ext>
            </a:extLst>
          </p:cNvPr>
          <p:cNvSpPr txBox="1"/>
          <p:nvPr/>
        </p:nvSpPr>
        <p:spPr>
          <a:xfrm>
            <a:off x="1689857" y="1760728"/>
            <a:ext cx="2104571" cy="369332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Section 1: Doctrine</a:t>
            </a:r>
          </a:p>
        </p:txBody>
      </p:sp>
      <p:sp>
        <p:nvSpPr>
          <p:cNvPr id="83" name="PoljeZBesedilom 82">
            <a:extLst>
              <a:ext uri="{FF2B5EF4-FFF2-40B4-BE49-F238E27FC236}">
                <a16:creationId xmlns:a16="http://schemas.microsoft.com/office/drawing/2014/main" id="{37141B4E-5599-E45F-60F7-2C4CB58C6D29}"/>
              </a:ext>
            </a:extLst>
          </p:cNvPr>
          <p:cNvSpPr txBox="1"/>
          <p:nvPr/>
        </p:nvSpPr>
        <p:spPr>
          <a:xfrm>
            <a:off x="1713036" y="4692793"/>
            <a:ext cx="2243914" cy="369332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Section 2: Technical</a:t>
            </a:r>
          </a:p>
        </p:txBody>
      </p:sp>
      <p:sp>
        <p:nvSpPr>
          <p:cNvPr id="84" name="PoljeZBesedilom 83">
            <a:extLst>
              <a:ext uri="{FF2B5EF4-FFF2-40B4-BE49-F238E27FC236}">
                <a16:creationId xmlns:a16="http://schemas.microsoft.com/office/drawing/2014/main" id="{272BBEB2-1E76-EA75-D950-7E42A02A3226}"/>
              </a:ext>
            </a:extLst>
          </p:cNvPr>
          <p:cNvSpPr txBox="1"/>
          <p:nvPr/>
        </p:nvSpPr>
        <p:spPr>
          <a:xfrm>
            <a:off x="8329941" y="1753468"/>
            <a:ext cx="2104571" cy="369332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Section 1</a:t>
            </a:r>
            <a:r>
              <a:rPr lang="sl-SI">
                <a:solidFill>
                  <a:srgbClr val="FFFF00"/>
                </a:solidFill>
              </a:rPr>
              <a:t>: UAS, LM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85" name="PoljeZBesedilom 84">
            <a:extLst>
              <a:ext uri="{FF2B5EF4-FFF2-40B4-BE49-F238E27FC236}">
                <a16:creationId xmlns:a16="http://schemas.microsoft.com/office/drawing/2014/main" id="{EE7B00B3-4CC4-33E0-D35C-62A0C2D6C275}"/>
              </a:ext>
            </a:extLst>
          </p:cNvPr>
          <p:cNvSpPr txBox="1"/>
          <p:nvPr/>
        </p:nvSpPr>
        <p:spPr>
          <a:xfrm>
            <a:off x="8345818" y="4701733"/>
            <a:ext cx="2104571" cy="369332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Section 2: C-UAS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86" name="PoljeZBesedilom 85">
            <a:extLst>
              <a:ext uri="{FF2B5EF4-FFF2-40B4-BE49-F238E27FC236}">
                <a16:creationId xmlns:a16="http://schemas.microsoft.com/office/drawing/2014/main" id="{D3587726-9FB5-5C92-ABE2-F5BB4D6D98DF}"/>
              </a:ext>
            </a:extLst>
          </p:cNvPr>
          <p:cNvSpPr txBox="1"/>
          <p:nvPr/>
        </p:nvSpPr>
        <p:spPr>
          <a:xfrm>
            <a:off x="1116945" y="3186264"/>
            <a:ext cx="351477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l-SI" sz="2400">
                <a:solidFill>
                  <a:schemeClr val="bg1"/>
                </a:solidFill>
              </a:rPr>
              <a:t>Part 1: MEDIUM FORCES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87" name="PoljeZBesedilom 86">
            <a:extLst>
              <a:ext uri="{FF2B5EF4-FFF2-40B4-BE49-F238E27FC236}">
                <a16:creationId xmlns:a16="http://schemas.microsoft.com/office/drawing/2014/main" id="{0F113705-2D0B-EADC-6A72-DD56ED635E68}"/>
              </a:ext>
            </a:extLst>
          </p:cNvPr>
          <p:cNvSpPr txBox="1"/>
          <p:nvPr/>
        </p:nvSpPr>
        <p:spPr>
          <a:xfrm>
            <a:off x="7687184" y="3124094"/>
            <a:ext cx="3737307" cy="46166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l-SI" sz="2400">
                <a:solidFill>
                  <a:schemeClr val="bg1"/>
                </a:solidFill>
              </a:rPr>
              <a:t>Part 2: UAS, LM and C-UAS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88" name="PoljeZBesedilom 87">
            <a:extLst>
              <a:ext uri="{FF2B5EF4-FFF2-40B4-BE49-F238E27FC236}">
                <a16:creationId xmlns:a16="http://schemas.microsoft.com/office/drawing/2014/main" id="{626E0A5E-1473-09D7-71AF-C0D38D88D6C3}"/>
              </a:ext>
            </a:extLst>
          </p:cNvPr>
          <p:cNvSpPr txBox="1"/>
          <p:nvPr/>
        </p:nvSpPr>
        <p:spPr>
          <a:xfrm>
            <a:off x="5841310" y="185711"/>
            <a:ext cx="517571" cy="65556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000" b="1">
                <a:solidFill>
                  <a:schemeClr val="bg1"/>
                </a:solidFill>
              </a:rPr>
              <a:t>M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U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L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T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L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I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N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G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U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A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L </a:t>
            </a:r>
          </a:p>
          <a:p>
            <a:pPr algn="ctr"/>
            <a:endParaRPr lang="sl-SI" sz="2000" b="1">
              <a:solidFill>
                <a:schemeClr val="bg1"/>
              </a:solidFill>
            </a:endParaRP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G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L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O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A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R</a:t>
            </a:r>
          </a:p>
          <a:p>
            <a:pPr algn="ctr"/>
            <a:r>
              <a:rPr lang="sl-SI" sz="2000" b="1">
                <a:solidFill>
                  <a:schemeClr val="bg1"/>
                </a:solidFill>
              </a:rPr>
              <a:t>Y</a:t>
            </a:r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05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2648A7-DB46-FA19-4F18-1044793B4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5AB7C98-152B-720B-F13B-94FBE3DAE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0684" y="1032060"/>
            <a:ext cx="4050631" cy="4793877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</a:t>
            </a:r>
            <a:br>
              <a:rPr lang="sl-S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FORCES</a:t>
            </a:r>
            <a:br>
              <a:rPr lang="sl-SI" sz="3200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3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7">
            <a:extLst>
              <a:ext uri="{FF2B5EF4-FFF2-40B4-BE49-F238E27FC236}">
                <a16:creationId xmlns:a16="http://schemas.microsoft.com/office/drawing/2014/main" id="{018F5841-0F0D-47A2-BDDA-7F2A5550D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9709"/>
            <a:ext cx="12192000" cy="6858001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CC208C5-5ECD-93DF-4498-D569EB21E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2224" y="229709"/>
            <a:ext cx="3505200" cy="524098"/>
          </a:xfrm>
        </p:spPr>
        <p:txBody>
          <a:bodyPr>
            <a:noAutofit/>
          </a:bodyPr>
          <a:lstStyle/>
          <a:p>
            <a:r>
              <a:rPr lang="sl-SI" sz="3200" b="1">
                <a:solidFill>
                  <a:schemeClr val="bg1"/>
                </a:solidFill>
              </a:rPr>
              <a:t>OVERVIEW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5BC744F-1068-EF13-70FF-DC49A673B13A}"/>
              </a:ext>
            </a:extLst>
          </p:cNvPr>
          <p:cNvSpPr txBox="1"/>
          <p:nvPr/>
        </p:nvSpPr>
        <p:spPr>
          <a:xfrm>
            <a:off x="4132224" y="1138740"/>
            <a:ext cx="3933474" cy="43458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sl-SI" sz="28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sl-SI" sz="2800" dirty="0">
                <a:solidFill>
                  <a:schemeClr val="bg1"/>
                </a:solidFill>
                <a:sym typeface="Wingdings" panose="05000000000000000000" pitchFamily="2" charset="2"/>
              </a:rPr>
              <a:t> CEDC LANGUAGE PLATFORM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sl-SI" sz="2800" dirty="0">
                <a:solidFill>
                  <a:schemeClr val="bg1"/>
                </a:solidFill>
                <a:sym typeface="Wingdings" panose="05000000000000000000" pitchFamily="2" charset="2"/>
              </a:rPr>
              <a:t> ACTIVITIES 2026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sl-SI" sz="2800" dirty="0">
                <a:solidFill>
                  <a:schemeClr val="bg1"/>
                </a:solidFill>
                <a:sym typeface="Wingdings" panose="05000000000000000000" pitchFamily="2" charset="2"/>
              </a:rPr>
              <a:t> GLOSSARY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sl-SI" sz="2800" dirty="0">
                <a:solidFill>
                  <a:schemeClr val="bg1"/>
                </a:solidFill>
                <a:sym typeface="Wingdings" panose="05000000000000000000" pitchFamily="2" charset="2"/>
              </a:rPr>
              <a:t> CONCLUSION</a:t>
            </a:r>
          </a:p>
          <a:p>
            <a:pPr>
              <a:lnSpc>
                <a:spcPct val="150000"/>
              </a:lnSpc>
            </a:pPr>
            <a:endParaRPr lang="sl-SI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61597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2648A7-DB46-FA19-4F18-1044793B4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5AB7C98-152B-720B-F13B-94FBE3DAE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0684" y="863972"/>
            <a:ext cx="4050631" cy="513005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1:</a:t>
            </a:r>
            <a:br>
              <a:rPr lang="sl-SI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Terminology of doctrine, organization, tactics, operations, and command and control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04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C193F-D5BB-9C7F-7211-67C2172E7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320"/>
            <a:ext cx="10515600" cy="540345"/>
          </a:xfrm>
        </p:spPr>
        <p:txBody>
          <a:bodyPr>
            <a:normAutofit/>
          </a:bodyPr>
          <a:lstStyle/>
          <a:p>
            <a:r>
              <a:rPr lang="sl-SI" sz="2800" b="1" dirty="0">
                <a:latin typeface="+mn-lt"/>
              </a:rPr>
              <a:t>LAND FORCE (ARMY)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661BB-CDFE-D4C2-88A1-D0B57A0BE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505" y="983733"/>
            <a:ext cx="1638816" cy="373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heavy force</a:t>
            </a: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E98B45BC-D917-5A9B-1FAA-33791E068F29}"/>
              </a:ext>
            </a:extLst>
          </p:cNvPr>
          <p:cNvSpPr/>
          <p:nvPr/>
        </p:nvSpPr>
        <p:spPr>
          <a:xfrm>
            <a:off x="1180203" y="979793"/>
            <a:ext cx="378520" cy="373272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A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77DE3364-391F-C451-23DF-0332A0F6E924}"/>
              </a:ext>
            </a:extLst>
          </p:cNvPr>
          <p:cNvSpPr/>
          <p:nvPr/>
        </p:nvSpPr>
        <p:spPr>
          <a:xfrm>
            <a:off x="5169201" y="964658"/>
            <a:ext cx="378520" cy="373272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B</a:t>
            </a:r>
          </a:p>
        </p:txBody>
      </p:sp>
      <p:sp>
        <p:nvSpPr>
          <p:cNvPr id="8" name="Flowchart: Connector 11">
            <a:extLst>
              <a:ext uri="{FF2B5EF4-FFF2-40B4-BE49-F238E27FC236}">
                <a16:creationId xmlns:a16="http://schemas.microsoft.com/office/drawing/2014/main" id="{0D1DF407-F3D4-BF3A-126E-A5A4637A5847}"/>
              </a:ext>
            </a:extLst>
          </p:cNvPr>
          <p:cNvSpPr/>
          <p:nvPr/>
        </p:nvSpPr>
        <p:spPr>
          <a:xfrm>
            <a:off x="211451" y="327623"/>
            <a:ext cx="514032" cy="474486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/>
              <a:t>8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F99A4C74-2145-88C7-DEE4-B5DCBF9ED4A8}"/>
              </a:ext>
            </a:extLst>
          </p:cNvPr>
          <p:cNvSpPr/>
          <p:nvPr/>
        </p:nvSpPr>
        <p:spPr>
          <a:xfrm>
            <a:off x="9175771" y="962008"/>
            <a:ext cx="360947" cy="373272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E326E7-21BC-B676-9814-005D86058007}"/>
              </a:ext>
            </a:extLst>
          </p:cNvPr>
          <p:cNvSpPr txBox="1"/>
          <p:nvPr/>
        </p:nvSpPr>
        <p:spPr>
          <a:xfrm>
            <a:off x="5599568" y="975427"/>
            <a:ext cx="2347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/>
              <a:t>medium </a:t>
            </a:r>
            <a:r>
              <a:rPr lang="en-US" sz="2000" b="1" dirty="0"/>
              <a:t>force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BF574B-30A8-0707-6CC6-65AB8E307CE1}"/>
              </a:ext>
            </a:extLst>
          </p:cNvPr>
          <p:cNvSpPr txBox="1"/>
          <p:nvPr/>
        </p:nvSpPr>
        <p:spPr>
          <a:xfrm>
            <a:off x="9536718" y="937820"/>
            <a:ext cx="245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/>
              <a:t>light</a:t>
            </a:r>
            <a:r>
              <a:rPr lang="en-US" sz="2000" b="1" dirty="0"/>
              <a:t> force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1A2710-65C3-85C8-E875-0EC507DEC59D}"/>
              </a:ext>
            </a:extLst>
          </p:cNvPr>
          <p:cNvSpPr txBox="1"/>
          <p:nvPr/>
        </p:nvSpPr>
        <p:spPr>
          <a:xfrm>
            <a:off x="546185" y="3955077"/>
            <a:ext cx="3552734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sl-SI" sz="1200" noProof="0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LOW</a:t>
            </a:r>
            <a:r>
              <a:rPr lang="en-US" sz="1200" b="1" noProof="0" dirty="0">
                <a:cs typeface="Calibri" panose="020F0502020204030204" pitchFamily="34" charset="0"/>
              </a:rPr>
              <a:t> STRATEGIC MOBILITY</a:t>
            </a:r>
            <a:endParaRPr lang="sl-SI" sz="1200" b="1" noProof="0" dirty="0">
              <a:cs typeface="Calibri" panose="020F0502020204030204" pitchFamily="34" charset="0"/>
            </a:endParaRPr>
          </a:p>
          <a:p>
            <a:endParaRPr lang="en-US" sz="1200" b="1" noProof="0" dirty="0">
              <a:cs typeface="Calibri" panose="020F0502020204030204" pitchFamily="34" charset="0"/>
            </a:endParaRPr>
          </a:p>
          <a:p>
            <a:endParaRPr lang="sl-SI" sz="1200" i="1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HIGH</a:t>
            </a:r>
            <a:r>
              <a:rPr lang="en-US" sz="1200" b="1" noProof="0" dirty="0">
                <a:cs typeface="Calibri" panose="020F0502020204030204" pitchFamily="34" charset="0"/>
              </a:rPr>
              <a:t> TACTICAL MOBILITY</a:t>
            </a:r>
            <a:endParaRPr lang="sl-SI" sz="1200" b="1" noProof="0" dirty="0">
              <a:cs typeface="Calibri" panose="020F0502020204030204" pitchFamily="34" charset="0"/>
            </a:endParaRPr>
          </a:p>
          <a:p>
            <a:endParaRPr lang="en-US" sz="1200" b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HIGH</a:t>
            </a:r>
            <a:r>
              <a:rPr lang="en-US" sz="1200" b="1" noProof="0" dirty="0">
                <a:cs typeface="Calibri" panose="020F0502020204030204" pitchFamily="34" charset="0"/>
              </a:rPr>
              <a:t> FIRE POWER AND PROTECTION</a:t>
            </a:r>
            <a:endParaRPr lang="sl-SI" sz="1200" b="1" noProof="0" dirty="0">
              <a:cs typeface="Calibri" panose="020F0502020204030204" pitchFamily="34" charset="0"/>
            </a:endParaRPr>
          </a:p>
          <a:p>
            <a:endParaRPr lang="en-US" sz="1200" b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  <a:p>
            <a:r>
              <a:rPr lang="sl-SI" sz="1200" noProof="0" dirty="0">
                <a:cs typeface="Calibri" panose="020F0502020204030204" pitchFamily="34" charset="0"/>
              </a:rPr>
              <a:t>DIFFICULT</a:t>
            </a:r>
            <a:r>
              <a:rPr lang="en-US" sz="1200" noProof="0" dirty="0">
                <a:cs typeface="Calibri" panose="020F0502020204030204" pitchFamily="34" charset="0"/>
              </a:rPr>
              <a:t> TO </a:t>
            </a:r>
            <a:r>
              <a:rPr lang="en-US" sz="1200" b="1" noProof="0" dirty="0">
                <a:cs typeface="Calibri" panose="020F0502020204030204" pitchFamily="34" charset="0"/>
              </a:rPr>
              <a:t>SUSTAIN</a:t>
            </a:r>
            <a:endParaRPr lang="sl-SI" sz="1200" b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E3C74E18-7CD5-9537-7D00-7DAD996F0253}"/>
              </a:ext>
            </a:extLst>
          </p:cNvPr>
          <p:cNvSpPr txBox="1"/>
          <p:nvPr/>
        </p:nvSpPr>
        <p:spPr>
          <a:xfrm>
            <a:off x="8199431" y="3955077"/>
            <a:ext cx="355273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sl-SI" sz="1200" noProof="0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HIGH</a:t>
            </a:r>
            <a:r>
              <a:rPr lang="en-US" sz="1200" b="1" noProof="0" dirty="0">
                <a:cs typeface="Calibri" panose="020F0502020204030204" pitchFamily="34" charset="0"/>
              </a:rPr>
              <a:t> STRATEGIC MOBILITY</a:t>
            </a:r>
          </a:p>
          <a:p>
            <a:endParaRPr lang="sl-SI" sz="1200" i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LOW</a:t>
            </a:r>
            <a:r>
              <a:rPr lang="en-US" sz="1200" b="1" noProof="0" dirty="0">
                <a:cs typeface="Calibri" panose="020F0502020204030204" pitchFamily="34" charset="0"/>
              </a:rPr>
              <a:t> TACTICAL MOBILITY</a:t>
            </a:r>
          </a:p>
          <a:p>
            <a:endParaRPr lang="sl-SI" sz="1200" i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LOW</a:t>
            </a:r>
            <a:r>
              <a:rPr lang="en-US" sz="1200" b="1" noProof="0" dirty="0">
                <a:cs typeface="Calibri" panose="020F0502020204030204" pitchFamily="34" charset="0"/>
              </a:rPr>
              <a:t> FIRE POWER </a:t>
            </a:r>
            <a:r>
              <a:rPr lang="en-US" sz="1200" noProof="0" dirty="0">
                <a:cs typeface="Calibri" panose="020F0502020204030204" pitchFamily="34" charset="0"/>
              </a:rPr>
              <a:t>AND</a:t>
            </a:r>
            <a:r>
              <a:rPr lang="en-US" sz="1200" b="1" noProof="0" dirty="0">
                <a:cs typeface="Calibri" panose="020F0502020204030204" pitchFamily="34" charset="0"/>
              </a:rPr>
              <a:t> PROTECTION</a:t>
            </a:r>
          </a:p>
          <a:p>
            <a:endParaRPr lang="sl-SI" sz="1200" i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  <a:p>
            <a:r>
              <a:rPr lang="en-US" sz="1200" noProof="0" dirty="0">
                <a:cs typeface="Calibri" panose="020F0502020204030204" pitchFamily="34" charset="0"/>
              </a:rPr>
              <a:t>EASIER TO </a:t>
            </a:r>
            <a:r>
              <a:rPr lang="en-US" sz="1200" b="1" noProof="0" dirty="0">
                <a:cs typeface="Calibri" panose="020F0502020204030204" pitchFamily="34" charset="0"/>
              </a:rPr>
              <a:t>SUSTAIN</a:t>
            </a:r>
            <a:endParaRPr lang="sl-SI" sz="1200" b="1" noProof="0" dirty="0">
              <a:cs typeface="Calibri" panose="020F0502020204030204" pitchFamily="34" charset="0"/>
            </a:endParaRPr>
          </a:p>
          <a:p>
            <a:endParaRPr lang="en-US" sz="1200" i="1" noProof="0" dirty="0">
              <a:cs typeface="Calibri" panose="020F0502020204030204" pitchFamily="34" charset="0"/>
            </a:endParaRPr>
          </a:p>
        </p:txBody>
      </p:sp>
      <p:sp>
        <p:nvSpPr>
          <p:cNvPr id="11" name="Flowchart: Connector 25">
            <a:extLst>
              <a:ext uri="{FF2B5EF4-FFF2-40B4-BE49-F238E27FC236}">
                <a16:creationId xmlns:a16="http://schemas.microsoft.com/office/drawing/2014/main" id="{3C1933B8-6B6D-4584-2793-829930C40D8B}"/>
              </a:ext>
            </a:extLst>
          </p:cNvPr>
          <p:cNvSpPr/>
          <p:nvPr/>
        </p:nvSpPr>
        <p:spPr>
          <a:xfrm>
            <a:off x="1501417" y="3837318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a</a:t>
            </a:r>
          </a:p>
        </p:txBody>
      </p:sp>
      <p:sp>
        <p:nvSpPr>
          <p:cNvPr id="12" name="Flowchart: Connector 25">
            <a:extLst>
              <a:ext uri="{FF2B5EF4-FFF2-40B4-BE49-F238E27FC236}">
                <a16:creationId xmlns:a16="http://schemas.microsoft.com/office/drawing/2014/main" id="{FAEE38F9-4C03-691A-1CEB-4F3D9D51FACE}"/>
              </a:ext>
            </a:extLst>
          </p:cNvPr>
          <p:cNvSpPr/>
          <p:nvPr/>
        </p:nvSpPr>
        <p:spPr>
          <a:xfrm>
            <a:off x="1500566" y="438998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b</a:t>
            </a:r>
            <a:endParaRPr lang="en-US" noProof="0" dirty="0"/>
          </a:p>
        </p:txBody>
      </p:sp>
      <p:sp>
        <p:nvSpPr>
          <p:cNvPr id="20" name="Flowchart: Connector 25">
            <a:extLst>
              <a:ext uri="{FF2B5EF4-FFF2-40B4-BE49-F238E27FC236}">
                <a16:creationId xmlns:a16="http://schemas.microsoft.com/office/drawing/2014/main" id="{97A6EA88-EDAC-AB35-D2F5-AC7AD18A4E31}"/>
              </a:ext>
            </a:extLst>
          </p:cNvPr>
          <p:cNvSpPr/>
          <p:nvPr/>
        </p:nvSpPr>
        <p:spPr>
          <a:xfrm>
            <a:off x="1245930" y="497433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c</a:t>
            </a:r>
            <a:endParaRPr lang="en-US" noProof="0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B014A959-20CB-2CAD-7B7B-E07DCCC290F7}"/>
              </a:ext>
            </a:extLst>
          </p:cNvPr>
          <p:cNvSpPr txBox="1"/>
          <p:nvPr/>
        </p:nvSpPr>
        <p:spPr>
          <a:xfrm>
            <a:off x="4406560" y="4002090"/>
            <a:ext cx="3511316" cy="27699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sl-SI" sz="1200" b="1" dirty="0">
                <a:solidFill>
                  <a:schemeClr val="bg1"/>
                </a:solidFill>
                <a:cs typeface="Calibri" panose="020F0502020204030204" pitchFamily="34" charset="0"/>
              </a:rPr>
              <a:t>OPERATIONAL MOBILITY</a:t>
            </a:r>
            <a:endParaRPr lang="en-US" sz="1200" b="1" noProof="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3" name="Flowchart: Connector 25">
            <a:extLst>
              <a:ext uri="{FF2B5EF4-FFF2-40B4-BE49-F238E27FC236}">
                <a16:creationId xmlns:a16="http://schemas.microsoft.com/office/drawing/2014/main" id="{1C30A476-2063-9F99-CBFD-033C3BBB9787}"/>
              </a:ext>
            </a:extLst>
          </p:cNvPr>
          <p:cNvSpPr/>
          <p:nvPr/>
        </p:nvSpPr>
        <p:spPr>
          <a:xfrm>
            <a:off x="2325027" y="497433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d</a:t>
            </a:r>
            <a:endParaRPr lang="en-US" noProof="0" dirty="0"/>
          </a:p>
        </p:txBody>
      </p:sp>
      <p:pic>
        <p:nvPicPr>
          <p:cNvPr id="24" name="Slika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28" y="1472962"/>
            <a:ext cx="3538091" cy="2358727"/>
          </a:xfrm>
          <a:prstGeom prst="rect">
            <a:avLst/>
          </a:prstGeom>
        </p:spPr>
      </p:pic>
      <p:pic>
        <p:nvPicPr>
          <p:cNvPr id="25" name="Slika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473" y="1473009"/>
            <a:ext cx="3537402" cy="2370270"/>
          </a:xfrm>
          <a:prstGeom prst="rect">
            <a:avLst/>
          </a:prstGeom>
        </p:spPr>
      </p:pic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1C30A476-2063-9F99-CBFD-033C3BBB9787}"/>
              </a:ext>
            </a:extLst>
          </p:cNvPr>
          <p:cNvSpPr/>
          <p:nvPr/>
        </p:nvSpPr>
        <p:spPr>
          <a:xfrm>
            <a:off x="1563831" y="550796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e</a:t>
            </a:r>
            <a:endParaRPr lang="en-US" noProof="0" dirty="0"/>
          </a:p>
        </p:txBody>
      </p:sp>
      <p:sp>
        <p:nvSpPr>
          <p:cNvPr id="19" name="Flowchart: Connector 25">
            <a:extLst>
              <a:ext uri="{FF2B5EF4-FFF2-40B4-BE49-F238E27FC236}">
                <a16:creationId xmlns:a16="http://schemas.microsoft.com/office/drawing/2014/main" id="{9BC3A430-1C52-A0FA-2F2E-EF473F07D286}"/>
              </a:ext>
            </a:extLst>
          </p:cNvPr>
          <p:cNvSpPr/>
          <p:nvPr/>
        </p:nvSpPr>
        <p:spPr>
          <a:xfrm>
            <a:off x="4808253" y="3984274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noProof="0" dirty="0"/>
              <a:t>a</a:t>
            </a:r>
            <a:endParaRPr lang="en-US" noProof="0" dirty="0"/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26BCBB2C-E96C-4E31-DB6A-677686072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211" y="1459516"/>
            <a:ext cx="3538954" cy="235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67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277D939-48F1-4AF2-A4F4-4F34A73D4D5D}"/>
              </a:ext>
            </a:extLst>
          </p:cNvPr>
          <p:cNvGraphicFramePr>
            <a:graphicFrameLocks noGrp="1"/>
          </p:cNvGraphicFramePr>
          <p:nvPr/>
        </p:nvGraphicFramePr>
        <p:xfrm>
          <a:off x="90841" y="49808"/>
          <a:ext cx="12020293" cy="6702994"/>
        </p:xfrm>
        <a:graphic>
          <a:graphicData uri="http://schemas.openxmlformats.org/drawingml/2006/table">
            <a:tbl>
              <a:tblPr/>
              <a:tblGrid>
                <a:gridCol w="310722">
                  <a:extLst>
                    <a:ext uri="{9D8B030D-6E8A-4147-A177-3AD203B41FA5}">
                      <a16:colId xmlns:a16="http://schemas.microsoft.com/office/drawing/2014/main" val="4153333772"/>
                    </a:ext>
                  </a:extLst>
                </a:gridCol>
                <a:gridCol w="1118553">
                  <a:extLst>
                    <a:ext uri="{9D8B030D-6E8A-4147-A177-3AD203B41FA5}">
                      <a16:colId xmlns:a16="http://schemas.microsoft.com/office/drawing/2014/main" val="3322773250"/>
                    </a:ext>
                  </a:extLst>
                </a:gridCol>
                <a:gridCol w="2949247">
                  <a:extLst>
                    <a:ext uri="{9D8B030D-6E8A-4147-A177-3AD203B41FA5}">
                      <a16:colId xmlns:a16="http://schemas.microsoft.com/office/drawing/2014/main" val="1451413115"/>
                    </a:ext>
                  </a:extLst>
                </a:gridCol>
                <a:gridCol w="1258985">
                  <a:extLst>
                    <a:ext uri="{9D8B030D-6E8A-4147-A177-3AD203B41FA5}">
                      <a16:colId xmlns:a16="http://schemas.microsoft.com/office/drawing/2014/main" val="1360471795"/>
                    </a:ext>
                  </a:extLst>
                </a:gridCol>
                <a:gridCol w="1138335">
                  <a:extLst>
                    <a:ext uri="{9D8B030D-6E8A-4147-A177-3AD203B41FA5}">
                      <a16:colId xmlns:a16="http://schemas.microsoft.com/office/drawing/2014/main" val="13579492"/>
                    </a:ext>
                  </a:extLst>
                </a:gridCol>
                <a:gridCol w="998375">
                  <a:extLst>
                    <a:ext uri="{9D8B030D-6E8A-4147-A177-3AD203B41FA5}">
                      <a16:colId xmlns:a16="http://schemas.microsoft.com/office/drawing/2014/main" val="604198868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625650149"/>
                    </a:ext>
                  </a:extLst>
                </a:gridCol>
                <a:gridCol w="1124604">
                  <a:extLst>
                    <a:ext uri="{9D8B030D-6E8A-4147-A177-3AD203B41FA5}">
                      <a16:colId xmlns:a16="http://schemas.microsoft.com/office/drawing/2014/main" val="2195516220"/>
                    </a:ext>
                  </a:extLst>
                </a:gridCol>
                <a:gridCol w="1086755">
                  <a:extLst>
                    <a:ext uri="{9D8B030D-6E8A-4147-A177-3AD203B41FA5}">
                      <a16:colId xmlns:a16="http://schemas.microsoft.com/office/drawing/2014/main" val="3598064255"/>
                    </a:ext>
                  </a:extLst>
                </a:gridCol>
                <a:gridCol w="989688">
                  <a:extLst>
                    <a:ext uri="{9D8B030D-6E8A-4147-A177-3AD203B41FA5}">
                      <a16:colId xmlns:a16="http://schemas.microsoft.com/office/drawing/2014/main" val="4214563784"/>
                    </a:ext>
                  </a:extLst>
                </a:gridCol>
              </a:tblGrid>
              <a:tr h="5749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English term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English definition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HRV</a:t>
                      </a: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HUN</a:t>
                      </a:r>
                      <a:endParaRPr lang="en-GB" sz="1200" b="1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SRB</a:t>
                      </a:r>
                      <a:endParaRPr lang="en-GB" sz="1200" b="1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SVK</a:t>
                      </a:r>
                      <a:endParaRPr lang="en-GB" sz="1200" b="1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b="1" noProof="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SVN</a:t>
                      </a:r>
                      <a:endParaRPr lang="en-GB" sz="1200" b="1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066385"/>
                  </a:ext>
                </a:extLst>
              </a:tr>
              <a:tr h="5749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 force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military component that conducts operations on land in complex environments to achieve operational and strategic objectives.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Landstreitkräfte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pozemní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kopnene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snage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szárazföldi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erők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копнене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снаге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pozemné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kopenske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sile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334676"/>
                  </a:ext>
                </a:extLst>
              </a:tr>
              <a:tr h="5749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8.A.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heavy force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 forces equipped with heavily armoured vehicles that deliver protected, high-intensity firepower and shock action in combat.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schwere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Kräfte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těžké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teške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snage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nehézerők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тешке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оклопне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јединице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ťažké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težke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sile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309163"/>
                  </a:ext>
                </a:extLst>
              </a:tr>
              <a:tr h="9538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8.A.a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 mobility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capability to move forces and their associated logistics in a timely and effective manner over long distances. This could be between joint operations areas, between regions, or beyond NATO's area of responsibility.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strategische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Beweglichkeit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strateška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pokretljivost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stratégiai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mobilitás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стратешка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мобилност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strateška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l-SI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premičnost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550702"/>
                  </a:ext>
                </a:extLst>
              </a:tr>
              <a:tr h="38542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8.A.b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tactical mobility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ability to move rapidly from one part of the battlefield to another, relative to the enemy.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taktische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Beweglichkeit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taktická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taktička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pokretljivost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harcászati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mobilitás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тактичка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мобилност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taktická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taktična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l-SI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premičnost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548196"/>
                  </a:ext>
                </a:extLst>
              </a:tr>
              <a:tr h="38542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8.A.</a:t>
                      </a:r>
                      <a:r>
                        <a:rPr lang="sl-SI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fire power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amount of fire which may be delivered by a position, unit, or weapon system.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Feuerkraft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palebná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síla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vatrena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moć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tűzerő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ватрена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моћ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palebná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ognjena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moč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067533"/>
                  </a:ext>
                </a:extLst>
              </a:tr>
              <a:tr h="38542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8.A.</a:t>
                      </a:r>
                      <a:r>
                        <a:rPr lang="sl-SI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protection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All actions taken to guard against espionage or capture of sensitive equipment and information.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Schutz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ochrana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zaštita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védelem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заштита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ochrana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zaščita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408733"/>
                  </a:ext>
                </a:extLst>
              </a:tr>
              <a:tr h="76439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8.A.</a:t>
                      </a:r>
                      <a:r>
                        <a:rPr lang="sl-SI" sz="1000" kern="1200" noProof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sustainment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 operation aimed at sustaining the combat capability of one’s own or friendly forces to enable decisive action or actions designed to shape the situation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Versorgungseinsatz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udržování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podrška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fenntartás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позадинско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обезбеђење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udržiavanie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bojaschopnosti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zagotavljanje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vzdržljivosti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delovanja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904255"/>
                  </a:ext>
                </a:extLst>
              </a:tr>
              <a:tr h="76439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8.B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medium force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 forces mounted in tracked or wheeled armoured vehicles that balance mobility, protection, and firepower, bridging the gap between light and heavy forces.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mittlere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Kräfte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střední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teške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snage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közepes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erők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механизоване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јединице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stredné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sile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527859"/>
                  </a:ext>
                </a:extLst>
              </a:tr>
              <a:tr h="5749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8.B.a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operational mobility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 capability of military forces to rapidly move personnel and equipment within an area of operations to a decisive point of battle.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operative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Beweglichkeit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operační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operativna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pokretljivost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műveleti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mozgékonyság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оперативна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мобилност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operačná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mobilita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operativna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l-SI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premičnost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694359"/>
                  </a:ext>
                </a:extLst>
              </a:tr>
              <a:tr h="76439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8.C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light force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Land forces that are primarily dismounted or lightly equipped, with limited organic lift and protection, designed for rapid deployment and operations in close terrain where heavy forces are constrained.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leichte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Kräfte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lehké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síly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lake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snage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könnyű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erők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лаке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пешадијске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снаге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ľahké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sily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200" noProof="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lahke</a:t>
                      </a:r>
                      <a:r>
                        <a:rPr lang="en-GB" sz="1000" kern="1200" noProof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sile</a:t>
                      </a:r>
                      <a:endParaRPr lang="en-GB" sz="1400" noProof="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" marR="4445" marT="4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579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133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6769145-142D-FB0C-8E86-81E9ED9FC5CB}"/>
              </a:ext>
            </a:extLst>
          </p:cNvPr>
          <p:cNvSpPr txBox="1"/>
          <p:nvPr/>
        </p:nvSpPr>
        <p:spPr>
          <a:xfrm>
            <a:off x="716574" y="1875270"/>
            <a:ext cx="251103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COMBAT ARMS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8E92AEE9-C594-2EBF-9E54-53B158EFDF69}"/>
              </a:ext>
            </a:extLst>
          </p:cNvPr>
          <p:cNvSpPr txBox="1"/>
          <p:nvPr/>
        </p:nvSpPr>
        <p:spPr>
          <a:xfrm>
            <a:off x="6529" y="78035"/>
            <a:ext cx="1219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BRANCH OF THE SERVICE (ARMS)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02B01F9-FC12-F181-0665-205B3AD3359C}"/>
              </a:ext>
            </a:extLst>
          </p:cNvPr>
          <p:cNvSpPr txBox="1"/>
          <p:nvPr/>
        </p:nvSpPr>
        <p:spPr>
          <a:xfrm>
            <a:off x="4779491" y="1870721"/>
            <a:ext cx="2646076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COMBAT SUPPORT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C53F779-E63C-C163-1A66-6F10275C30DF}"/>
              </a:ext>
            </a:extLst>
          </p:cNvPr>
          <p:cNvSpPr txBox="1"/>
          <p:nvPr/>
        </p:nvSpPr>
        <p:spPr>
          <a:xfrm>
            <a:off x="8765620" y="1865630"/>
            <a:ext cx="288549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COMBAT SERVICE SUPPORT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C1094C25-6287-B851-B899-B79A6272314D}"/>
              </a:ext>
            </a:extLst>
          </p:cNvPr>
          <p:cNvSpPr txBox="1"/>
          <p:nvPr/>
        </p:nvSpPr>
        <p:spPr>
          <a:xfrm>
            <a:off x="723552" y="2597071"/>
            <a:ext cx="2511032" cy="39099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infantry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field artillery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defence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armoured unit</a:t>
            </a: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armoured reconnaissance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reconnaissance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army aviation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 forces 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combat engineers 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E2AC7731-4431-004E-77F7-BECB47FEC4DE}"/>
              </a:ext>
            </a:extLst>
          </p:cNvPr>
          <p:cNvSpPr txBox="1"/>
          <p:nvPr/>
        </p:nvSpPr>
        <p:spPr>
          <a:xfrm>
            <a:off x="3827534" y="2600861"/>
            <a:ext cx="4550786" cy="3048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chemical, biological, radiological, and nuclear defence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military intelligence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military police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signals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civil affairs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psychological operations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engineers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6F28111F-4B81-CF74-AFED-145A790ABFEE}"/>
              </a:ext>
            </a:extLst>
          </p:cNvPr>
          <p:cNvSpPr txBox="1"/>
          <p:nvPr/>
        </p:nvSpPr>
        <p:spPr>
          <a:xfrm>
            <a:off x="6529" y="846216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Branches of the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 force: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F4B1312D-9A83-F861-26B1-84F66B549F0C}"/>
              </a:ext>
            </a:extLst>
          </p:cNvPr>
          <p:cNvSpPr txBox="1"/>
          <p:nvPr/>
        </p:nvSpPr>
        <p:spPr>
          <a:xfrm>
            <a:off x="9183034" y="2563190"/>
            <a:ext cx="2059751" cy="30482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acquisition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adjutant general 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finance 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logistics 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ordnance  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quartermaster 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transportation  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lowchart: Connector 11">
            <a:extLst>
              <a:ext uri="{FF2B5EF4-FFF2-40B4-BE49-F238E27FC236}">
                <a16:creationId xmlns:a16="http://schemas.microsoft.com/office/drawing/2014/main" id="{0D1DF407-F3D4-BF3A-126E-A5A4637A5847}"/>
              </a:ext>
            </a:extLst>
          </p:cNvPr>
          <p:cNvSpPr/>
          <p:nvPr/>
        </p:nvSpPr>
        <p:spPr>
          <a:xfrm>
            <a:off x="3227606" y="95992"/>
            <a:ext cx="514032" cy="474486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4" name="Flowchart: Connector 14">
            <a:extLst>
              <a:ext uri="{FF2B5EF4-FFF2-40B4-BE49-F238E27FC236}">
                <a16:creationId xmlns:a16="http://schemas.microsoft.com/office/drawing/2014/main" id="{DEB8CCF9-D57B-FA2E-13B4-A4A8BFCD3E47}"/>
              </a:ext>
            </a:extLst>
          </p:cNvPr>
          <p:cNvSpPr/>
          <p:nvPr/>
        </p:nvSpPr>
        <p:spPr>
          <a:xfrm>
            <a:off x="1785170" y="149591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5" name="Flowchart: Connector 14">
            <a:extLst>
              <a:ext uri="{FF2B5EF4-FFF2-40B4-BE49-F238E27FC236}">
                <a16:creationId xmlns:a16="http://schemas.microsoft.com/office/drawing/2014/main" id="{6A73CDE4-C5FB-DB0A-D09A-EC272B7BB373}"/>
              </a:ext>
            </a:extLst>
          </p:cNvPr>
          <p:cNvSpPr/>
          <p:nvPr/>
        </p:nvSpPr>
        <p:spPr>
          <a:xfrm>
            <a:off x="5922055" y="149591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7" name="Flowchart: Connector 14">
            <a:extLst>
              <a:ext uri="{FF2B5EF4-FFF2-40B4-BE49-F238E27FC236}">
                <a16:creationId xmlns:a16="http://schemas.microsoft.com/office/drawing/2014/main" id="{97471B6B-C8E0-776C-805D-C84D6AB70A0F}"/>
              </a:ext>
            </a:extLst>
          </p:cNvPr>
          <p:cNvSpPr/>
          <p:nvPr/>
        </p:nvSpPr>
        <p:spPr>
          <a:xfrm>
            <a:off x="10090893" y="149591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3" name="Flowchart: Connector 24">
            <a:extLst>
              <a:ext uri="{FF2B5EF4-FFF2-40B4-BE49-F238E27FC236}">
                <a16:creationId xmlns:a16="http://schemas.microsoft.com/office/drawing/2014/main" id="{FD9E94B2-6349-F6EC-27D9-5B82E38C1035}"/>
              </a:ext>
            </a:extLst>
          </p:cNvPr>
          <p:cNvSpPr/>
          <p:nvPr/>
        </p:nvSpPr>
        <p:spPr>
          <a:xfrm>
            <a:off x="265154" y="2735339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4" name="Flowchart: Connector 25">
            <a:extLst>
              <a:ext uri="{FF2B5EF4-FFF2-40B4-BE49-F238E27FC236}">
                <a16:creationId xmlns:a16="http://schemas.microsoft.com/office/drawing/2014/main" id="{F5C5F6AC-CD5B-4B7D-D425-4BF1D6F3A28E}"/>
              </a:ext>
            </a:extLst>
          </p:cNvPr>
          <p:cNvSpPr/>
          <p:nvPr/>
        </p:nvSpPr>
        <p:spPr>
          <a:xfrm>
            <a:off x="247167" y="318492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5" name="Flowchart: Connector 26">
            <a:extLst>
              <a:ext uri="{FF2B5EF4-FFF2-40B4-BE49-F238E27FC236}">
                <a16:creationId xmlns:a16="http://schemas.microsoft.com/office/drawing/2014/main" id="{0E7D77F6-EDAA-08AC-E981-A66BC294E4AA}"/>
              </a:ext>
            </a:extLst>
          </p:cNvPr>
          <p:cNvSpPr/>
          <p:nvPr/>
        </p:nvSpPr>
        <p:spPr>
          <a:xfrm>
            <a:off x="248304" y="358744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6" name="Flowchart: Connector 27">
            <a:extLst>
              <a:ext uri="{FF2B5EF4-FFF2-40B4-BE49-F238E27FC236}">
                <a16:creationId xmlns:a16="http://schemas.microsoft.com/office/drawing/2014/main" id="{64595613-4A3D-F5EE-122C-8983358D9926}"/>
              </a:ext>
            </a:extLst>
          </p:cNvPr>
          <p:cNvSpPr/>
          <p:nvPr/>
        </p:nvSpPr>
        <p:spPr>
          <a:xfrm>
            <a:off x="248304" y="4055025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7" name="Flowchart: Connector 28">
            <a:extLst>
              <a:ext uri="{FF2B5EF4-FFF2-40B4-BE49-F238E27FC236}">
                <a16:creationId xmlns:a16="http://schemas.microsoft.com/office/drawing/2014/main" id="{17467404-015B-AC2C-FD89-42BE1885DBD8}"/>
              </a:ext>
            </a:extLst>
          </p:cNvPr>
          <p:cNvSpPr/>
          <p:nvPr/>
        </p:nvSpPr>
        <p:spPr>
          <a:xfrm>
            <a:off x="248304" y="448837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18" name="Flowchart: Connector 24">
            <a:extLst>
              <a:ext uri="{FF2B5EF4-FFF2-40B4-BE49-F238E27FC236}">
                <a16:creationId xmlns:a16="http://schemas.microsoft.com/office/drawing/2014/main" id="{E06D213D-E515-06C8-9DF7-E0183ACFCFD8}"/>
              </a:ext>
            </a:extLst>
          </p:cNvPr>
          <p:cNvSpPr/>
          <p:nvPr/>
        </p:nvSpPr>
        <p:spPr>
          <a:xfrm>
            <a:off x="263767" y="4888557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19" name="Flowchart: Connector 25">
            <a:extLst>
              <a:ext uri="{FF2B5EF4-FFF2-40B4-BE49-F238E27FC236}">
                <a16:creationId xmlns:a16="http://schemas.microsoft.com/office/drawing/2014/main" id="{1EC65118-B2F7-E1AE-628B-28AE76C90255}"/>
              </a:ext>
            </a:extLst>
          </p:cNvPr>
          <p:cNvSpPr/>
          <p:nvPr/>
        </p:nvSpPr>
        <p:spPr>
          <a:xfrm>
            <a:off x="263768" y="5338144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</a:p>
        </p:txBody>
      </p:sp>
      <p:sp>
        <p:nvSpPr>
          <p:cNvPr id="20" name="Flowchart: Connector 26">
            <a:extLst>
              <a:ext uri="{FF2B5EF4-FFF2-40B4-BE49-F238E27FC236}">
                <a16:creationId xmlns:a16="http://schemas.microsoft.com/office/drawing/2014/main" id="{2873AC10-F1CC-CBAA-E16E-C6C14D791955}"/>
              </a:ext>
            </a:extLst>
          </p:cNvPr>
          <p:cNvSpPr/>
          <p:nvPr/>
        </p:nvSpPr>
        <p:spPr>
          <a:xfrm>
            <a:off x="264905" y="574066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</a:p>
        </p:txBody>
      </p:sp>
      <p:sp>
        <p:nvSpPr>
          <p:cNvPr id="21" name="Flowchart: Connector 27">
            <a:extLst>
              <a:ext uri="{FF2B5EF4-FFF2-40B4-BE49-F238E27FC236}">
                <a16:creationId xmlns:a16="http://schemas.microsoft.com/office/drawing/2014/main" id="{39D6EC5A-3D99-9D4C-9293-7B285E67A981}"/>
              </a:ext>
            </a:extLst>
          </p:cNvPr>
          <p:cNvSpPr/>
          <p:nvPr/>
        </p:nvSpPr>
        <p:spPr>
          <a:xfrm>
            <a:off x="264905" y="620824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</a:p>
        </p:txBody>
      </p:sp>
      <p:sp>
        <p:nvSpPr>
          <p:cNvPr id="23" name="Flowchart: Connector 24">
            <a:extLst>
              <a:ext uri="{FF2B5EF4-FFF2-40B4-BE49-F238E27FC236}">
                <a16:creationId xmlns:a16="http://schemas.microsoft.com/office/drawing/2014/main" id="{88F82B11-0D37-3A7B-67CB-99ECA56FCB5E}"/>
              </a:ext>
            </a:extLst>
          </p:cNvPr>
          <p:cNvSpPr/>
          <p:nvPr/>
        </p:nvSpPr>
        <p:spPr>
          <a:xfrm>
            <a:off x="3348883" y="2781175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lowchart: Connector 25">
            <a:extLst>
              <a:ext uri="{FF2B5EF4-FFF2-40B4-BE49-F238E27FC236}">
                <a16:creationId xmlns:a16="http://schemas.microsoft.com/office/drawing/2014/main" id="{150192E0-F25D-E318-FC9E-76D14CD1AD0A}"/>
              </a:ext>
            </a:extLst>
          </p:cNvPr>
          <p:cNvSpPr/>
          <p:nvPr/>
        </p:nvSpPr>
        <p:spPr>
          <a:xfrm>
            <a:off x="3348884" y="3183700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lowchart: Connector 26">
            <a:extLst>
              <a:ext uri="{FF2B5EF4-FFF2-40B4-BE49-F238E27FC236}">
                <a16:creationId xmlns:a16="http://schemas.microsoft.com/office/drawing/2014/main" id="{06BB8FF9-3019-7F38-BC0B-6B3BC3C5CFA8}"/>
              </a:ext>
            </a:extLst>
          </p:cNvPr>
          <p:cNvSpPr/>
          <p:nvPr/>
        </p:nvSpPr>
        <p:spPr>
          <a:xfrm>
            <a:off x="3357682" y="358380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owchart: Connector 27">
            <a:extLst>
              <a:ext uri="{FF2B5EF4-FFF2-40B4-BE49-F238E27FC236}">
                <a16:creationId xmlns:a16="http://schemas.microsoft.com/office/drawing/2014/main" id="{679F2D09-D5DE-0ACE-5A72-CA63E645E270}"/>
              </a:ext>
            </a:extLst>
          </p:cNvPr>
          <p:cNvSpPr/>
          <p:nvPr/>
        </p:nvSpPr>
        <p:spPr>
          <a:xfrm>
            <a:off x="3357682" y="4006751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lowchart: Connector 28">
            <a:extLst>
              <a:ext uri="{FF2B5EF4-FFF2-40B4-BE49-F238E27FC236}">
                <a16:creationId xmlns:a16="http://schemas.microsoft.com/office/drawing/2014/main" id="{F57A2FD3-7E5A-0300-C4E7-8D343BE08150}"/>
              </a:ext>
            </a:extLst>
          </p:cNvPr>
          <p:cNvSpPr/>
          <p:nvPr/>
        </p:nvSpPr>
        <p:spPr>
          <a:xfrm>
            <a:off x="3357682" y="4436855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lowchart: Connector 24">
            <a:extLst>
              <a:ext uri="{FF2B5EF4-FFF2-40B4-BE49-F238E27FC236}">
                <a16:creationId xmlns:a16="http://schemas.microsoft.com/office/drawing/2014/main" id="{5A94A74C-25EA-1FD3-1A85-8F0EE20E852E}"/>
              </a:ext>
            </a:extLst>
          </p:cNvPr>
          <p:cNvSpPr/>
          <p:nvPr/>
        </p:nvSpPr>
        <p:spPr>
          <a:xfrm>
            <a:off x="3376533" y="486163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lowchart: Connector 25">
            <a:extLst>
              <a:ext uri="{FF2B5EF4-FFF2-40B4-BE49-F238E27FC236}">
                <a16:creationId xmlns:a16="http://schemas.microsoft.com/office/drawing/2014/main" id="{E14F8624-BE5C-1BB7-5244-43E89D8600ED}"/>
              </a:ext>
            </a:extLst>
          </p:cNvPr>
          <p:cNvSpPr/>
          <p:nvPr/>
        </p:nvSpPr>
        <p:spPr>
          <a:xfrm>
            <a:off x="3362681" y="5310455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lowchart: Connector 24">
            <a:extLst>
              <a:ext uri="{FF2B5EF4-FFF2-40B4-BE49-F238E27FC236}">
                <a16:creationId xmlns:a16="http://schemas.microsoft.com/office/drawing/2014/main" id="{6D49F013-71CC-2AB3-5C60-B8DB3AE27054}"/>
              </a:ext>
            </a:extLst>
          </p:cNvPr>
          <p:cNvSpPr/>
          <p:nvPr/>
        </p:nvSpPr>
        <p:spPr>
          <a:xfrm>
            <a:off x="8765620" y="2679495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lowchart: Connector 25">
            <a:extLst>
              <a:ext uri="{FF2B5EF4-FFF2-40B4-BE49-F238E27FC236}">
                <a16:creationId xmlns:a16="http://schemas.microsoft.com/office/drawing/2014/main" id="{F266EE95-3B75-1934-5D92-F420AD1CD62D}"/>
              </a:ext>
            </a:extLst>
          </p:cNvPr>
          <p:cNvSpPr/>
          <p:nvPr/>
        </p:nvSpPr>
        <p:spPr>
          <a:xfrm>
            <a:off x="8765621" y="3143280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lowchart: Connector 26">
            <a:extLst>
              <a:ext uri="{FF2B5EF4-FFF2-40B4-BE49-F238E27FC236}">
                <a16:creationId xmlns:a16="http://schemas.microsoft.com/office/drawing/2014/main" id="{9DC21A87-F005-1F6E-94AF-3FF2B5DC0ABE}"/>
              </a:ext>
            </a:extLst>
          </p:cNvPr>
          <p:cNvSpPr/>
          <p:nvPr/>
        </p:nvSpPr>
        <p:spPr>
          <a:xfrm>
            <a:off x="8766758" y="354580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lowchart: Connector 27">
            <a:extLst>
              <a:ext uri="{FF2B5EF4-FFF2-40B4-BE49-F238E27FC236}">
                <a16:creationId xmlns:a16="http://schemas.microsoft.com/office/drawing/2014/main" id="{07C30BF6-8938-FBC8-4EE3-BFBF4DFB1311}"/>
              </a:ext>
            </a:extLst>
          </p:cNvPr>
          <p:cNvSpPr/>
          <p:nvPr/>
        </p:nvSpPr>
        <p:spPr>
          <a:xfrm>
            <a:off x="8765620" y="397915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lowchart: Connector 28">
            <a:extLst>
              <a:ext uri="{FF2B5EF4-FFF2-40B4-BE49-F238E27FC236}">
                <a16:creationId xmlns:a16="http://schemas.microsoft.com/office/drawing/2014/main" id="{DC9C6C23-D374-92ED-57F8-8640C96E9052}"/>
              </a:ext>
            </a:extLst>
          </p:cNvPr>
          <p:cNvSpPr/>
          <p:nvPr/>
        </p:nvSpPr>
        <p:spPr>
          <a:xfrm>
            <a:off x="8765620" y="4374650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lowchart: Connector 24">
            <a:extLst>
              <a:ext uri="{FF2B5EF4-FFF2-40B4-BE49-F238E27FC236}">
                <a16:creationId xmlns:a16="http://schemas.microsoft.com/office/drawing/2014/main" id="{03B3F953-ED05-E2AE-9F88-ED8BEC771DBF}"/>
              </a:ext>
            </a:extLst>
          </p:cNvPr>
          <p:cNvSpPr/>
          <p:nvPr/>
        </p:nvSpPr>
        <p:spPr>
          <a:xfrm>
            <a:off x="8765619" y="4812908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Connector 25">
            <a:extLst>
              <a:ext uri="{FF2B5EF4-FFF2-40B4-BE49-F238E27FC236}">
                <a16:creationId xmlns:a16="http://schemas.microsoft.com/office/drawing/2014/main" id="{764BC690-5F68-3BAD-2F5E-73CD9A45D869}"/>
              </a:ext>
            </a:extLst>
          </p:cNvPr>
          <p:cNvSpPr/>
          <p:nvPr/>
        </p:nvSpPr>
        <p:spPr>
          <a:xfrm>
            <a:off x="8765621" y="5241058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368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Rectangle 627">
            <a:extLst>
              <a:ext uri="{FF2B5EF4-FFF2-40B4-BE49-F238E27FC236}">
                <a16:creationId xmlns:a16="http://schemas.microsoft.com/office/drawing/2014/main" id="{6FB35C72-DB99-207A-4C68-B156EB813D00}"/>
              </a:ext>
            </a:extLst>
          </p:cNvPr>
          <p:cNvSpPr/>
          <p:nvPr/>
        </p:nvSpPr>
        <p:spPr>
          <a:xfrm rot="5400000">
            <a:off x="8216152" y="3199876"/>
            <a:ext cx="4433162" cy="1389291"/>
          </a:xfrm>
          <a:prstGeom prst="rect">
            <a:avLst/>
          </a:prstGeom>
          <a:solidFill>
            <a:schemeClr val="accent1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7" name="Rectangle 627">
            <a:extLst>
              <a:ext uri="{FF2B5EF4-FFF2-40B4-BE49-F238E27FC236}">
                <a16:creationId xmlns:a16="http://schemas.microsoft.com/office/drawing/2014/main" id="{E5386B27-2BBC-DBFE-6449-D6A8C9489B48}"/>
              </a:ext>
            </a:extLst>
          </p:cNvPr>
          <p:cNvSpPr/>
          <p:nvPr/>
        </p:nvSpPr>
        <p:spPr>
          <a:xfrm rot="5400000">
            <a:off x="7523205" y="2399562"/>
            <a:ext cx="2673877" cy="1218602"/>
          </a:xfrm>
          <a:prstGeom prst="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8" name="Rectangle 1">
            <a:extLst>
              <a:ext uri="{FF2B5EF4-FFF2-40B4-BE49-F238E27FC236}">
                <a16:creationId xmlns:a16="http://schemas.microsoft.com/office/drawing/2014/main" id="{7221B68E-3CD1-0E87-BBFC-31A07C0E478A}"/>
              </a:ext>
            </a:extLst>
          </p:cNvPr>
          <p:cNvSpPr/>
          <p:nvPr/>
        </p:nvSpPr>
        <p:spPr>
          <a:xfrm>
            <a:off x="685864" y="1690632"/>
            <a:ext cx="773723" cy="618015"/>
          </a:xfrm>
          <a:prstGeom prst="rect">
            <a:avLst/>
          </a:prstGeom>
          <a:solidFill>
            <a:schemeClr val="accent6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4" name="Rectangle 627">
            <a:extLst>
              <a:ext uri="{FF2B5EF4-FFF2-40B4-BE49-F238E27FC236}">
                <a16:creationId xmlns:a16="http://schemas.microsoft.com/office/drawing/2014/main" id="{90D87A50-7669-3F98-8520-420467AACF8B}"/>
              </a:ext>
            </a:extLst>
          </p:cNvPr>
          <p:cNvSpPr/>
          <p:nvPr/>
        </p:nvSpPr>
        <p:spPr>
          <a:xfrm rot="5400000">
            <a:off x="5292565" y="3308189"/>
            <a:ext cx="4115210" cy="854714"/>
          </a:xfrm>
          <a:prstGeom prst="rect">
            <a:avLst/>
          </a:prstGeom>
          <a:solidFill>
            <a:schemeClr val="accent3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6AAC9-0914-032C-3177-54CE5FE74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70" y="367226"/>
            <a:ext cx="6793831" cy="579015"/>
          </a:xfrm>
        </p:spPr>
        <p:txBody>
          <a:bodyPr>
            <a:normAutofit/>
          </a:bodyPr>
          <a:lstStyle/>
          <a:p>
            <a:r>
              <a:rPr lang="en-US" sz="2800" b="1" noProof="0" dirty="0">
                <a:latin typeface="+mn-lt"/>
              </a:rPr>
              <a:t>MEDIUM INFANTRY BRIGADE</a:t>
            </a:r>
          </a:p>
        </p:txBody>
      </p:sp>
      <p:sp>
        <p:nvSpPr>
          <p:cNvPr id="30" name="Flowchart: Connector 11">
            <a:extLst>
              <a:ext uri="{FF2B5EF4-FFF2-40B4-BE49-F238E27FC236}">
                <a16:creationId xmlns:a16="http://schemas.microsoft.com/office/drawing/2014/main" id="{3FDD705F-94F2-C438-A5C3-4B592CE307BC}"/>
              </a:ext>
            </a:extLst>
          </p:cNvPr>
          <p:cNvSpPr/>
          <p:nvPr/>
        </p:nvSpPr>
        <p:spPr>
          <a:xfrm>
            <a:off x="233322" y="330476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695415B-08E4-9EC4-BDE6-1AC5685F15C8}"/>
              </a:ext>
            </a:extLst>
          </p:cNvPr>
          <p:cNvSpPr/>
          <p:nvPr/>
        </p:nvSpPr>
        <p:spPr>
          <a:xfrm>
            <a:off x="1912715" y="1703263"/>
            <a:ext cx="3449548" cy="2050218"/>
          </a:xfrm>
          <a:prstGeom prst="rect">
            <a:avLst/>
          </a:prstGeom>
          <a:solidFill>
            <a:schemeClr val="accent5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 627">
            <a:extLst>
              <a:ext uri="{FF2B5EF4-FFF2-40B4-BE49-F238E27FC236}">
                <a16:creationId xmlns:a16="http://schemas.microsoft.com/office/drawing/2014/main" id="{A41A8F83-810A-C254-0AAF-AD70FC9C4C3D}"/>
              </a:ext>
            </a:extLst>
          </p:cNvPr>
          <p:cNvSpPr/>
          <p:nvPr/>
        </p:nvSpPr>
        <p:spPr>
          <a:xfrm rot="5400000">
            <a:off x="4794612" y="2597574"/>
            <a:ext cx="2641739" cy="854714"/>
          </a:xfrm>
          <a:prstGeom prst="rect">
            <a:avLst/>
          </a:prstGeom>
          <a:solidFill>
            <a:schemeClr val="accent4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" name="Group 895">
            <a:extLst>
              <a:ext uri="{FF2B5EF4-FFF2-40B4-BE49-F238E27FC236}">
                <a16:creationId xmlns:a16="http://schemas.microsoft.com/office/drawing/2014/main" id="{0BD2C6A0-D2A5-A3AA-CC92-6693E65CA421}"/>
              </a:ext>
            </a:extLst>
          </p:cNvPr>
          <p:cNvGrpSpPr/>
          <p:nvPr/>
        </p:nvGrpSpPr>
        <p:grpSpPr>
          <a:xfrm>
            <a:off x="9999306" y="5165349"/>
            <a:ext cx="806608" cy="735932"/>
            <a:chOff x="10708360" y="477969"/>
            <a:chExt cx="806608" cy="735932"/>
          </a:xfrm>
          <a:solidFill>
            <a:sysClr val="window" lastClr="FFFFFF">
              <a:lumMod val="85000"/>
            </a:sysClr>
          </a:solidFill>
        </p:grpSpPr>
        <p:grpSp>
          <p:nvGrpSpPr>
            <p:cNvPr id="7" name="Group 896">
              <a:extLst>
                <a:ext uri="{FF2B5EF4-FFF2-40B4-BE49-F238E27FC236}">
                  <a16:creationId xmlns:a16="http://schemas.microsoft.com/office/drawing/2014/main" id="{F36324BD-F8B9-A98C-04DA-3753EA85435D}"/>
                </a:ext>
              </a:extLst>
            </p:cNvPr>
            <p:cNvGrpSpPr/>
            <p:nvPr/>
          </p:nvGrpSpPr>
          <p:grpSpPr>
            <a:xfrm>
              <a:off x="10966328" y="848141"/>
              <a:ext cx="548640" cy="365760"/>
              <a:chOff x="10685824" y="3167501"/>
              <a:chExt cx="548640" cy="365760"/>
            </a:xfrm>
            <a:grpFill/>
          </p:grpSpPr>
          <p:sp>
            <p:nvSpPr>
              <p:cNvPr id="47" name="Rectangle 21">
                <a:extLst>
                  <a:ext uri="{FF2B5EF4-FFF2-40B4-BE49-F238E27FC236}">
                    <a16:creationId xmlns:a16="http://schemas.microsoft.com/office/drawing/2014/main" id="{A89EAF6F-AB86-0405-3EA4-39208E078E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5824" y="3167501"/>
                <a:ext cx="548640" cy="365760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SPT</a:t>
                </a:r>
              </a:p>
            </p:txBody>
          </p:sp>
          <p:sp>
            <p:nvSpPr>
              <p:cNvPr id="49" name="Text Box 136">
                <a:extLst>
                  <a:ext uri="{FF2B5EF4-FFF2-40B4-BE49-F238E27FC236}">
                    <a16:creationId xmlns:a16="http://schemas.microsoft.com/office/drawing/2014/main" id="{86FDCC50-67B5-CFDC-680A-D1758F06E9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58354" y="3176519"/>
                <a:ext cx="203581" cy="123111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FWD</a:t>
                </a:r>
              </a:p>
            </p:txBody>
          </p:sp>
        </p:grpSp>
        <p:grpSp>
          <p:nvGrpSpPr>
            <p:cNvPr id="8" name="Group 897">
              <a:extLst>
                <a:ext uri="{FF2B5EF4-FFF2-40B4-BE49-F238E27FC236}">
                  <a16:creationId xmlns:a16="http://schemas.microsoft.com/office/drawing/2014/main" id="{B69AF7C3-C609-E95C-864A-9531F66015C4}"/>
                </a:ext>
              </a:extLst>
            </p:cNvPr>
            <p:cNvGrpSpPr/>
            <p:nvPr/>
          </p:nvGrpSpPr>
          <p:grpSpPr>
            <a:xfrm>
              <a:off x="10916245" y="802672"/>
              <a:ext cx="548640" cy="365760"/>
              <a:chOff x="10685824" y="3167501"/>
              <a:chExt cx="548640" cy="365760"/>
            </a:xfrm>
            <a:grpFill/>
          </p:grpSpPr>
          <p:sp>
            <p:nvSpPr>
              <p:cNvPr id="45" name="Rectangle 21">
                <a:extLst>
                  <a:ext uri="{FF2B5EF4-FFF2-40B4-BE49-F238E27FC236}">
                    <a16:creationId xmlns:a16="http://schemas.microsoft.com/office/drawing/2014/main" id="{FEE42606-2B63-3AD0-DBD1-046CB14E3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5824" y="3167501"/>
                <a:ext cx="548640" cy="365760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SPT</a:t>
                </a:r>
              </a:p>
            </p:txBody>
          </p:sp>
          <p:sp>
            <p:nvSpPr>
              <p:cNvPr id="46" name="Text Box 136">
                <a:extLst>
                  <a:ext uri="{FF2B5EF4-FFF2-40B4-BE49-F238E27FC236}">
                    <a16:creationId xmlns:a16="http://schemas.microsoft.com/office/drawing/2014/main" id="{3A879DB1-8C99-6776-B536-9C3343BE7C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58354" y="3176519"/>
                <a:ext cx="203581" cy="123111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FWD</a:t>
                </a:r>
              </a:p>
            </p:txBody>
          </p:sp>
        </p:grpSp>
        <p:grpSp>
          <p:nvGrpSpPr>
            <p:cNvPr id="9" name="Group 898">
              <a:extLst>
                <a:ext uri="{FF2B5EF4-FFF2-40B4-BE49-F238E27FC236}">
                  <a16:creationId xmlns:a16="http://schemas.microsoft.com/office/drawing/2014/main" id="{AFEE1831-619D-E9CE-F208-C74A2FB70378}"/>
                </a:ext>
              </a:extLst>
            </p:cNvPr>
            <p:cNvGrpSpPr/>
            <p:nvPr/>
          </p:nvGrpSpPr>
          <p:grpSpPr>
            <a:xfrm>
              <a:off x="10857372" y="751181"/>
              <a:ext cx="548640" cy="365760"/>
              <a:chOff x="10685824" y="3167501"/>
              <a:chExt cx="548640" cy="365760"/>
            </a:xfrm>
            <a:grpFill/>
          </p:grpSpPr>
          <p:sp>
            <p:nvSpPr>
              <p:cNvPr id="42" name="Rectangle 21">
                <a:extLst>
                  <a:ext uri="{FF2B5EF4-FFF2-40B4-BE49-F238E27FC236}">
                    <a16:creationId xmlns:a16="http://schemas.microsoft.com/office/drawing/2014/main" id="{0290CE71-58FE-56A2-43E4-2E6835A2A5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5824" y="3167501"/>
                <a:ext cx="548640" cy="365760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SPT</a:t>
                </a:r>
              </a:p>
            </p:txBody>
          </p:sp>
          <p:sp>
            <p:nvSpPr>
              <p:cNvPr id="44" name="Text Box 136">
                <a:extLst>
                  <a:ext uri="{FF2B5EF4-FFF2-40B4-BE49-F238E27FC236}">
                    <a16:creationId xmlns:a16="http://schemas.microsoft.com/office/drawing/2014/main" id="{F05A84EB-F761-E8F5-7196-73493676C0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58354" y="3176519"/>
                <a:ext cx="203581" cy="123111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FWD</a:t>
                </a:r>
              </a:p>
            </p:txBody>
          </p:sp>
        </p:grpSp>
        <p:grpSp>
          <p:nvGrpSpPr>
            <p:cNvPr id="10" name="Group 899">
              <a:extLst>
                <a:ext uri="{FF2B5EF4-FFF2-40B4-BE49-F238E27FC236}">
                  <a16:creationId xmlns:a16="http://schemas.microsoft.com/office/drawing/2014/main" id="{45F3C971-85BF-2E03-20E3-E3B07ACA64E1}"/>
                </a:ext>
              </a:extLst>
            </p:cNvPr>
            <p:cNvGrpSpPr/>
            <p:nvPr/>
          </p:nvGrpSpPr>
          <p:grpSpPr>
            <a:xfrm>
              <a:off x="10807289" y="695321"/>
              <a:ext cx="548640" cy="365760"/>
              <a:chOff x="10685824" y="3167501"/>
              <a:chExt cx="548640" cy="365760"/>
            </a:xfrm>
            <a:grpFill/>
          </p:grpSpPr>
          <p:sp>
            <p:nvSpPr>
              <p:cNvPr id="40" name="Rectangle 21">
                <a:extLst>
                  <a:ext uri="{FF2B5EF4-FFF2-40B4-BE49-F238E27FC236}">
                    <a16:creationId xmlns:a16="http://schemas.microsoft.com/office/drawing/2014/main" id="{A9DD33F5-5748-851B-CCEB-D67E74B8D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5824" y="3167501"/>
                <a:ext cx="548640" cy="365760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SPT</a:t>
                </a:r>
              </a:p>
            </p:txBody>
          </p:sp>
          <p:sp>
            <p:nvSpPr>
              <p:cNvPr id="41" name="Text Box 136">
                <a:extLst>
                  <a:ext uri="{FF2B5EF4-FFF2-40B4-BE49-F238E27FC236}">
                    <a16:creationId xmlns:a16="http://schemas.microsoft.com/office/drawing/2014/main" id="{D79E7C5E-243D-406F-EAB6-3A55DEBADE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58354" y="3176519"/>
                <a:ext cx="203581" cy="123111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FWD</a:t>
                </a:r>
              </a:p>
            </p:txBody>
          </p:sp>
        </p:grpSp>
        <p:grpSp>
          <p:nvGrpSpPr>
            <p:cNvPr id="11" name="Group 900">
              <a:extLst>
                <a:ext uri="{FF2B5EF4-FFF2-40B4-BE49-F238E27FC236}">
                  <a16:creationId xmlns:a16="http://schemas.microsoft.com/office/drawing/2014/main" id="{A92C73EB-20AD-511E-0126-31CDAD70CA7E}"/>
                </a:ext>
              </a:extLst>
            </p:cNvPr>
            <p:cNvGrpSpPr/>
            <p:nvPr/>
          </p:nvGrpSpPr>
          <p:grpSpPr>
            <a:xfrm>
              <a:off x="10752718" y="639827"/>
              <a:ext cx="548640" cy="365760"/>
              <a:chOff x="10685824" y="3167501"/>
              <a:chExt cx="548640" cy="365760"/>
            </a:xfrm>
            <a:grpFill/>
          </p:grpSpPr>
          <p:sp>
            <p:nvSpPr>
              <p:cNvPr id="27" name="Rectangle 21">
                <a:extLst>
                  <a:ext uri="{FF2B5EF4-FFF2-40B4-BE49-F238E27FC236}">
                    <a16:creationId xmlns:a16="http://schemas.microsoft.com/office/drawing/2014/main" id="{6C5686DB-5893-0EBF-2B6A-47C90371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5824" y="3167501"/>
                <a:ext cx="548640" cy="365760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SPT</a:t>
                </a:r>
              </a:p>
            </p:txBody>
          </p:sp>
          <p:sp>
            <p:nvSpPr>
              <p:cNvPr id="36" name="Text Box 136">
                <a:extLst>
                  <a:ext uri="{FF2B5EF4-FFF2-40B4-BE49-F238E27FC236}">
                    <a16:creationId xmlns:a16="http://schemas.microsoft.com/office/drawing/2014/main" id="{1F804414-3A3C-0CA6-E8DC-E7B2529920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58354" y="3176519"/>
                <a:ext cx="203581" cy="123111"/>
              </a:xfrm>
              <a:prstGeom prst="rect">
                <a:avLst/>
              </a:prstGeom>
              <a:grpFill/>
              <a:ln w="15875">
                <a:solidFill>
                  <a:sysClr val="windowText" lastClr="000000">
                    <a:lumMod val="50000"/>
                    <a:lumOff val="50000"/>
                  </a:sysClr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FWD</a:t>
                </a:r>
              </a:p>
            </p:txBody>
          </p:sp>
        </p:grpSp>
        <p:grpSp>
          <p:nvGrpSpPr>
            <p:cNvPr id="13" name="Group 901">
              <a:extLst>
                <a:ext uri="{FF2B5EF4-FFF2-40B4-BE49-F238E27FC236}">
                  <a16:creationId xmlns:a16="http://schemas.microsoft.com/office/drawing/2014/main" id="{03B11008-8D68-AFF6-3154-2EE97A88CD25}"/>
                </a:ext>
              </a:extLst>
            </p:cNvPr>
            <p:cNvGrpSpPr/>
            <p:nvPr/>
          </p:nvGrpSpPr>
          <p:grpSpPr>
            <a:xfrm>
              <a:off x="10708360" y="477969"/>
              <a:ext cx="548640" cy="480532"/>
              <a:chOff x="10685824" y="3052729"/>
              <a:chExt cx="548640" cy="480532"/>
            </a:xfrm>
            <a:grpFill/>
          </p:grpSpPr>
          <p:cxnSp>
            <p:nvCxnSpPr>
              <p:cNvPr id="14" name="Straight Connector 902">
                <a:extLst>
                  <a:ext uri="{FF2B5EF4-FFF2-40B4-BE49-F238E27FC236}">
                    <a16:creationId xmlns:a16="http://schemas.microsoft.com/office/drawing/2014/main" id="{EA9DB7E1-8833-C30C-681E-AFDB6BB61092}"/>
                  </a:ext>
                </a:extLst>
              </p:cNvPr>
              <p:cNvCxnSpPr/>
              <p:nvPr/>
            </p:nvCxnSpPr>
            <p:spPr>
              <a:xfrm>
                <a:off x="10960144" y="3052729"/>
                <a:ext cx="0" cy="109728"/>
              </a:xfrm>
              <a:prstGeom prst="line">
                <a:avLst/>
              </a:prstGeom>
              <a:grpFill/>
              <a:ln w="158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grpSp>
            <p:nvGrpSpPr>
              <p:cNvPr id="15" name="Group 903">
                <a:extLst>
                  <a:ext uri="{FF2B5EF4-FFF2-40B4-BE49-F238E27FC236}">
                    <a16:creationId xmlns:a16="http://schemas.microsoft.com/office/drawing/2014/main" id="{12C2C11F-68FD-318E-C6A0-DD6A365B13E1}"/>
                  </a:ext>
                </a:extLst>
              </p:cNvPr>
              <p:cNvGrpSpPr/>
              <p:nvPr/>
            </p:nvGrpSpPr>
            <p:grpSpPr>
              <a:xfrm>
                <a:off x="10685824" y="3167501"/>
                <a:ext cx="548640" cy="365760"/>
                <a:chOff x="10685824" y="3167501"/>
                <a:chExt cx="548640" cy="365760"/>
              </a:xfrm>
              <a:grpFill/>
            </p:grpSpPr>
            <p:sp>
              <p:nvSpPr>
                <p:cNvPr id="19" name="Rectangle 21">
                  <a:extLst>
                    <a:ext uri="{FF2B5EF4-FFF2-40B4-BE49-F238E27FC236}">
                      <a16:creationId xmlns:a16="http://schemas.microsoft.com/office/drawing/2014/main" id="{34E26F8F-CBE4-F6DB-06DE-5B273AD08F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685824" y="3167501"/>
                  <a:ext cx="548640" cy="365760"/>
                </a:xfrm>
                <a:prstGeom prst="rect">
                  <a:avLst/>
                </a:prstGeom>
                <a:grpFill/>
                <a:ln w="15875">
                  <a:solidFill>
                    <a:sysClr val="windowText" lastClr="000000">
                      <a:lumMod val="50000"/>
                      <a:lumOff val="50000"/>
                    </a:sysClr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SPT</a:t>
                  </a:r>
                </a:p>
              </p:txBody>
            </p:sp>
            <p:sp>
              <p:nvSpPr>
                <p:cNvPr id="23" name="Text Box 136">
                  <a:extLst>
                    <a:ext uri="{FF2B5EF4-FFF2-40B4-BE49-F238E27FC236}">
                      <a16:creationId xmlns:a16="http://schemas.microsoft.com/office/drawing/2014/main" id="{708401EB-ACD5-A313-2B62-E26CECAE488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858354" y="3176519"/>
                  <a:ext cx="203581" cy="123111"/>
                </a:xfrm>
                <a:prstGeom prst="rect">
                  <a:avLst/>
                </a:prstGeom>
                <a:noFill/>
                <a:ln w="158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FWD</a:t>
                  </a:r>
                </a:p>
              </p:txBody>
            </p:sp>
          </p:grpSp>
        </p:grpSp>
      </p:grpSp>
      <p:grpSp>
        <p:nvGrpSpPr>
          <p:cNvPr id="51" name="Group 917">
            <a:extLst>
              <a:ext uri="{FF2B5EF4-FFF2-40B4-BE49-F238E27FC236}">
                <a16:creationId xmlns:a16="http://schemas.microsoft.com/office/drawing/2014/main" id="{A9D20ABB-A06B-6CF8-B363-E188D0BB543E}"/>
              </a:ext>
            </a:extLst>
          </p:cNvPr>
          <p:cNvGrpSpPr/>
          <p:nvPr/>
        </p:nvGrpSpPr>
        <p:grpSpPr>
          <a:xfrm>
            <a:off x="8322737" y="2422298"/>
            <a:ext cx="548640" cy="481634"/>
            <a:chOff x="2957003" y="4904413"/>
            <a:chExt cx="548640" cy="481634"/>
          </a:xfrm>
        </p:grpSpPr>
        <p:cxnSp>
          <p:nvCxnSpPr>
            <p:cNvPr id="52" name="Straight Connector 918">
              <a:extLst>
                <a:ext uri="{FF2B5EF4-FFF2-40B4-BE49-F238E27FC236}">
                  <a16:creationId xmlns:a16="http://schemas.microsoft.com/office/drawing/2014/main" id="{3F6E9258-9189-3156-3D70-FD499A5E0C8F}"/>
                </a:ext>
              </a:extLst>
            </p:cNvPr>
            <p:cNvCxnSpPr/>
            <p:nvPr/>
          </p:nvCxnSpPr>
          <p:spPr>
            <a:xfrm>
              <a:off x="3231323" y="4904413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53" name="Group 919">
              <a:extLst>
                <a:ext uri="{FF2B5EF4-FFF2-40B4-BE49-F238E27FC236}">
                  <a16:creationId xmlns:a16="http://schemas.microsoft.com/office/drawing/2014/main" id="{FCFB3321-99BE-FDFA-1149-20CC47DE2825}"/>
                </a:ext>
              </a:extLst>
            </p:cNvPr>
            <p:cNvGrpSpPr/>
            <p:nvPr/>
          </p:nvGrpSpPr>
          <p:grpSpPr>
            <a:xfrm>
              <a:off x="2957003" y="5020287"/>
              <a:ext cx="548640" cy="365760"/>
              <a:chOff x="2957003" y="5020287"/>
              <a:chExt cx="548640" cy="365760"/>
            </a:xfrm>
          </p:grpSpPr>
          <p:sp>
            <p:nvSpPr>
              <p:cNvPr id="54" name="Rectangle 21">
                <a:extLst>
                  <a:ext uri="{FF2B5EF4-FFF2-40B4-BE49-F238E27FC236}">
                    <a16:creationId xmlns:a16="http://schemas.microsoft.com/office/drawing/2014/main" id="{0C01E60A-A66B-7CC8-4E96-503EA2048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003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56" name="Straight Connector 921">
                <a:extLst>
                  <a:ext uri="{FF2B5EF4-FFF2-40B4-BE49-F238E27FC236}">
                    <a16:creationId xmlns:a16="http://schemas.microsoft.com/office/drawing/2014/main" id="{BE13FEA0-CE15-6074-4963-7550DB7B167D}"/>
                  </a:ext>
                </a:extLst>
              </p:cNvPr>
              <p:cNvCxnSpPr/>
              <p:nvPr/>
            </p:nvCxnSpPr>
            <p:spPr>
              <a:xfrm>
                <a:off x="2957003" y="5136492"/>
                <a:ext cx="54864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57" name="Group 922">
            <a:extLst>
              <a:ext uri="{FF2B5EF4-FFF2-40B4-BE49-F238E27FC236}">
                <a16:creationId xmlns:a16="http://schemas.microsoft.com/office/drawing/2014/main" id="{A70DB95D-2142-DB6B-EFFF-A80C839574DC}"/>
              </a:ext>
            </a:extLst>
          </p:cNvPr>
          <p:cNvGrpSpPr/>
          <p:nvPr/>
        </p:nvGrpSpPr>
        <p:grpSpPr>
          <a:xfrm>
            <a:off x="8322737" y="1734863"/>
            <a:ext cx="548640" cy="478004"/>
            <a:chOff x="7391832" y="1216473"/>
            <a:chExt cx="548640" cy="478004"/>
          </a:xfrm>
        </p:grpSpPr>
        <p:grpSp>
          <p:nvGrpSpPr>
            <p:cNvPr id="59" name="Group 924">
              <a:extLst>
                <a:ext uri="{FF2B5EF4-FFF2-40B4-BE49-F238E27FC236}">
                  <a16:creationId xmlns:a16="http://schemas.microsoft.com/office/drawing/2014/main" id="{C034B8FB-57BC-2592-822F-EF14CC541358}"/>
                </a:ext>
              </a:extLst>
            </p:cNvPr>
            <p:cNvGrpSpPr/>
            <p:nvPr/>
          </p:nvGrpSpPr>
          <p:grpSpPr>
            <a:xfrm>
              <a:off x="7391832" y="1328717"/>
              <a:ext cx="548640" cy="365760"/>
              <a:chOff x="7447463" y="1714946"/>
              <a:chExt cx="548640" cy="365760"/>
            </a:xfrm>
          </p:grpSpPr>
          <p:sp>
            <p:nvSpPr>
              <p:cNvPr id="63" name="Rectangle 21">
                <a:extLst>
                  <a:ext uri="{FF2B5EF4-FFF2-40B4-BE49-F238E27FC236}">
                    <a16:creationId xmlns:a16="http://schemas.microsoft.com/office/drawing/2014/main" id="{A8970DA8-7D38-C4C3-6A00-20F40DB994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7463" y="1714946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Oval 66">
                <a:extLst>
                  <a:ext uri="{FF2B5EF4-FFF2-40B4-BE49-F238E27FC236}">
                    <a16:creationId xmlns:a16="http://schemas.microsoft.com/office/drawing/2014/main" id="{C1906C2B-4172-7166-B8F3-DF119C0694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4474" y="1838911"/>
                <a:ext cx="114618" cy="117830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65" name="Group 930">
                <a:extLst>
                  <a:ext uri="{FF2B5EF4-FFF2-40B4-BE49-F238E27FC236}">
                    <a16:creationId xmlns:a16="http://schemas.microsoft.com/office/drawing/2014/main" id="{D6C35DA8-0766-D0DD-C473-EC5EE0801A34}"/>
                  </a:ext>
                </a:extLst>
              </p:cNvPr>
              <p:cNvGrpSpPr/>
              <p:nvPr/>
            </p:nvGrpSpPr>
            <p:grpSpPr>
              <a:xfrm>
                <a:off x="7609625" y="1985577"/>
                <a:ext cx="224317" cy="63610"/>
                <a:chOff x="5259265" y="1676442"/>
                <a:chExt cx="261703" cy="73152"/>
              </a:xfrm>
            </p:grpSpPr>
            <p:sp>
              <p:nvSpPr>
                <p:cNvPr id="66" name="Oval 931">
                  <a:extLst>
                    <a:ext uri="{FF2B5EF4-FFF2-40B4-BE49-F238E27FC236}">
                      <a16:creationId xmlns:a16="http://schemas.microsoft.com/office/drawing/2014/main" id="{9655026C-386F-C0A0-3D30-F98C0422FF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59265" y="1676442"/>
                  <a:ext cx="73152" cy="73152"/>
                </a:xfrm>
                <a:prstGeom prst="ellipse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" name="Oval 932">
                  <a:extLst>
                    <a:ext uri="{FF2B5EF4-FFF2-40B4-BE49-F238E27FC236}">
                      <a16:creationId xmlns:a16="http://schemas.microsoft.com/office/drawing/2014/main" id="{D778D008-3BD5-06B1-FE58-9220DA3089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447816" y="1676442"/>
                  <a:ext cx="73152" cy="73152"/>
                </a:xfrm>
                <a:prstGeom prst="ellipse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68" name="Straight Connector 933">
                  <a:extLst>
                    <a:ext uri="{FF2B5EF4-FFF2-40B4-BE49-F238E27FC236}">
                      <a16:creationId xmlns:a16="http://schemas.microsoft.com/office/drawing/2014/main" id="{A440C2B5-2FD8-2289-D7E1-CBEA3421F3EF}"/>
                    </a:ext>
                  </a:extLst>
                </p:cNvPr>
                <p:cNvCxnSpPr>
                  <a:stCxn id="66" idx="6"/>
                  <a:endCxn id="67" idx="2"/>
                </p:cNvCxnSpPr>
                <p:nvPr/>
              </p:nvCxnSpPr>
              <p:spPr>
                <a:xfrm>
                  <a:off x="5332417" y="1713018"/>
                  <a:ext cx="115399" cy="0"/>
                </a:xfrm>
                <a:prstGeom prst="line">
                  <a:avLst/>
                </a:prstGeom>
                <a:noFill/>
                <a:ln w="15875" cap="flat" cmpd="sng" algn="ctr">
                  <a:solidFill>
                    <a:sysClr val="windowText" lastClr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60" name="Group 925">
              <a:extLst>
                <a:ext uri="{FF2B5EF4-FFF2-40B4-BE49-F238E27FC236}">
                  <a16:creationId xmlns:a16="http://schemas.microsoft.com/office/drawing/2014/main" id="{A814A047-2EFD-5AC7-53D5-5D4E5C7C4019}"/>
                </a:ext>
              </a:extLst>
            </p:cNvPr>
            <p:cNvGrpSpPr/>
            <p:nvPr/>
          </p:nvGrpSpPr>
          <p:grpSpPr>
            <a:xfrm>
              <a:off x="7620432" y="1216473"/>
              <a:ext cx="91440" cy="109728"/>
              <a:chOff x="499872" y="-268986"/>
              <a:chExt cx="91440" cy="109728"/>
            </a:xfrm>
          </p:grpSpPr>
          <p:cxnSp>
            <p:nvCxnSpPr>
              <p:cNvPr id="61" name="Straight Connector 926">
                <a:extLst>
                  <a:ext uri="{FF2B5EF4-FFF2-40B4-BE49-F238E27FC236}">
                    <a16:creationId xmlns:a16="http://schemas.microsoft.com/office/drawing/2014/main" id="{A9CD5851-A0B5-83F6-6FB7-C157E88F71E1}"/>
                  </a:ext>
                </a:extLst>
              </p:cNvPr>
              <p:cNvCxnSpPr/>
              <p:nvPr/>
            </p:nvCxnSpPr>
            <p:spPr>
              <a:xfrm>
                <a:off x="49987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62" name="Straight Connector 927">
                <a:extLst>
                  <a:ext uri="{FF2B5EF4-FFF2-40B4-BE49-F238E27FC236}">
                    <a16:creationId xmlns:a16="http://schemas.microsoft.com/office/drawing/2014/main" id="{E2266A43-5E61-BDFE-5056-CAC7694739E9}"/>
                  </a:ext>
                </a:extLst>
              </p:cNvPr>
              <p:cNvCxnSpPr/>
              <p:nvPr/>
            </p:nvCxnSpPr>
            <p:spPr>
              <a:xfrm>
                <a:off x="59131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69" name="Group 17">
            <a:extLst>
              <a:ext uri="{FF2B5EF4-FFF2-40B4-BE49-F238E27FC236}">
                <a16:creationId xmlns:a16="http://schemas.microsoft.com/office/drawing/2014/main" id="{0B0E369F-5EF6-4344-2797-05E81A4A7791}"/>
              </a:ext>
            </a:extLst>
          </p:cNvPr>
          <p:cNvGrpSpPr/>
          <p:nvPr/>
        </p:nvGrpSpPr>
        <p:grpSpPr>
          <a:xfrm>
            <a:off x="8322737" y="3791654"/>
            <a:ext cx="548640" cy="481774"/>
            <a:chOff x="9093577" y="3583030"/>
            <a:chExt cx="548640" cy="481774"/>
          </a:xfrm>
        </p:grpSpPr>
        <p:grpSp>
          <p:nvGrpSpPr>
            <p:cNvPr id="70" name="Group 964">
              <a:extLst>
                <a:ext uri="{FF2B5EF4-FFF2-40B4-BE49-F238E27FC236}">
                  <a16:creationId xmlns:a16="http://schemas.microsoft.com/office/drawing/2014/main" id="{DC010BE4-E461-5F8A-A199-C404A5DA6BB0}"/>
                </a:ext>
              </a:extLst>
            </p:cNvPr>
            <p:cNvGrpSpPr/>
            <p:nvPr/>
          </p:nvGrpSpPr>
          <p:grpSpPr>
            <a:xfrm>
              <a:off x="9093577" y="3699044"/>
              <a:ext cx="548640" cy="365760"/>
              <a:chOff x="7391832" y="5020287"/>
              <a:chExt cx="548640" cy="365760"/>
            </a:xfrm>
          </p:grpSpPr>
          <p:sp>
            <p:nvSpPr>
              <p:cNvPr id="75" name="Rectangle 21">
                <a:extLst>
                  <a:ext uri="{FF2B5EF4-FFF2-40B4-BE49-F238E27FC236}">
                    <a16:creationId xmlns:a16="http://schemas.microsoft.com/office/drawing/2014/main" id="{228AC169-D8A6-2417-2806-9ECE4F6221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1832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Oval 66">
                <a:extLst>
                  <a:ext uri="{FF2B5EF4-FFF2-40B4-BE49-F238E27FC236}">
                    <a16:creationId xmlns:a16="http://schemas.microsoft.com/office/drawing/2014/main" id="{5E16D051-E5D3-7C4C-FE7D-7F152A2A8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08843" y="5144252"/>
                <a:ext cx="114618" cy="117830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77" name="Group 971">
                <a:extLst>
                  <a:ext uri="{FF2B5EF4-FFF2-40B4-BE49-F238E27FC236}">
                    <a16:creationId xmlns:a16="http://schemas.microsoft.com/office/drawing/2014/main" id="{36A54719-AC28-97F7-D8C9-BA84183AF4D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619126" y="5025143"/>
                <a:ext cx="94053" cy="93439"/>
                <a:chOff x="852156" y="2731923"/>
                <a:chExt cx="914400" cy="914400"/>
              </a:xfrm>
            </p:grpSpPr>
            <p:sp>
              <p:nvSpPr>
                <p:cNvPr id="78" name="Arc 972">
                  <a:extLst>
                    <a:ext uri="{FF2B5EF4-FFF2-40B4-BE49-F238E27FC236}">
                      <a16:creationId xmlns:a16="http://schemas.microsoft.com/office/drawing/2014/main" id="{D9298CED-5AB8-874C-5B45-EECB6ED23E64}"/>
                    </a:ext>
                  </a:extLst>
                </p:cNvPr>
                <p:cNvSpPr/>
                <p:nvPr/>
              </p:nvSpPr>
              <p:spPr>
                <a:xfrm rot="11154236">
                  <a:off x="852156" y="2731923"/>
                  <a:ext cx="914400" cy="914400"/>
                </a:xfrm>
                <a:prstGeom prst="arc">
                  <a:avLst>
                    <a:gd name="adj1" fmla="val 15068507"/>
                    <a:gd name="adj2" fmla="val 1111143"/>
                  </a:avLst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tailEnd type="none" w="lg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Freeform 973">
                  <a:extLst>
                    <a:ext uri="{FF2B5EF4-FFF2-40B4-BE49-F238E27FC236}">
                      <a16:creationId xmlns:a16="http://schemas.microsoft.com/office/drawing/2014/main" id="{2C2DD820-BE10-0EB4-AF54-301B4B986D28}"/>
                    </a:ext>
                  </a:extLst>
                </p:cNvPr>
                <p:cNvSpPr/>
                <p:nvPr/>
              </p:nvSpPr>
              <p:spPr>
                <a:xfrm>
                  <a:off x="865944" y="3004110"/>
                  <a:ext cx="715053" cy="312023"/>
                </a:xfrm>
                <a:custGeom>
                  <a:avLst/>
                  <a:gdLst>
                    <a:gd name="connsiteX0" fmla="*/ 0 w 715053"/>
                    <a:gd name="connsiteY0" fmla="*/ 312023 h 312023"/>
                    <a:gd name="connsiteX1" fmla="*/ 385695 w 715053"/>
                    <a:gd name="connsiteY1" fmla="*/ 26002 h 312023"/>
                    <a:gd name="connsiteX2" fmla="*/ 385695 w 715053"/>
                    <a:gd name="connsiteY2" fmla="*/ 286021 h 312023"/>
                    <a:gd name="connsiteX3" fmla="*/ 715053 w 715053"/>
                    <a:gd name="connsiteY3" fmla="*/ 0 h 312023"/>
                    <a:gd name="connsiteX4" fmla="*/ 715053 w 715053"/>
                    <a:gd name="connsiteY4" fmla="*/ 0 h 31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5053" h="312023">
                      <a:moveTo>
                        <a:pt x="0" y="312023"/>
                      </a:moveTo>
                      <a:lnTo>
                        <a:pt x="385695" y="26002"/>
                      </a:lnTo>
                      <a:lnTo>
                        <a:pt x="385695" y="286021"/>
                      </a:lnTo>
                      <a:lnTo>
                        <a:pt x="715053" y="0"/>
                      </a:lnTo>
                      <a:lnTo>
                        <a:pt x="715053" y="0"/>
                      </a:lnTo>
                    </a:path>
                  </a:pathLst>
                </a:cu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71" name="Group 965">
              <a:extLst>
                <a:ext uri="{FF2B5EF4-FFF2-40B4-BE49-F238E27FC236}">
                  <a16:creationId xmlns:a16="http://schemas.microsoft.com/office/drawing/2014/main" id="{A2EF1174-5E06-6229-35FA-F16959E63D34}"/>
                </a:ext>
              </a:extLst>
            </p:cNvPr>
            <p:cNvGrpSpPr/>
            <p:nvPr/>
          </p:nvGrpSpPr>
          <p:grpSpPr>
            <a:xfrm>
              <a:off x="9216765" y="3583030"/>
              <a:ext cx="302264" cy="64008"/>
              <a:chOff x="7680314" y="1475904"/>
              <a:chExt cx="302264" cy="64008"/>
            </a:xfrm>
          </p:grpSpPr>
          <p:sp>
            <p:nvSpPr>
              <p:cNvPr id="72" name="Oval 66">
                <a:extLst>
                  <a:ext uri="{FF2B5EF4-FFF2-40B4-BE49-F238E27FC236}">
                    <a16:creationId xmlns:a16="http://schemas.microsoft.com/office/drawing/2014/main" id="{C0513CA9-9881-611B-892F-E407DBFD3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9442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73" name="Oval 66">
                <a:extLst>
                  <a:ext uri="{FF2B5EF4-FFF2-40B4-BE49-F238E27FC236}">
                    <a16:creationId xmlns:a16="http://schemas.microsoft.com/office/drawing/2014/main" id="{1EC96569-E7A9-9C79-8415-9989670537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0314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Oval 66">
                <a:extLst>
                  <a:ext uri="{FF2B5EF4-FFF2-40B4-BE49-F238E27FC236}">
                    <a16:creationId xmlns:a16="http://schemas.microsoft.com/office/drawing/2014/main" id="{8F61A3B1-C09C-097B-C8D3-159BB5337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8570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80" name="Group 2">
            <a:extLst>
              <a:ext uri="{FF2B5EF4-FFF2-40B4-BE49-F238E27FC236}">
                <a16:creationId xmlns:a16="http://schemas.microsoft.com/office/drawing/2014/main" id="{B7524B67-DCAD-D39B-1BA5-4586BCCC54FE}"/>
              </a:ext>
            </a:extLst>
          </p:cNvPr>
          <p:cNvGrpSpPr/>
          <p:nvPr/>
        </p:nvGrpSpPr>
        <p:grpSpPr>
          <a:xfrm>
            <a:off x="8322737" y="3108102"/>
            <a:ext cx="1125062" cy="587122"/>
            <a:chOff x="8907151" y="3448098"/>
            <a:chExt cx="1125062" cy="587122"/>
          </a:xfrm>
        </p:grpSpPr>
        <p:grpSp>
          <p:nvGrpSpPr>
            <p:cNvPr id="81" name="Group 945">
              <a:extLst>
                <a:ext uri="{FF2B5EF4-FFF2-40B4-BE49-F238E27FC236}">
                  <a16:creationId xmlns:a16="http://schemas.microsoft.com/office/drawing/2014/main" id="{B9FB40DF-5391-FCAB-84A5-D95C637E26B6}"/>
                </a:ext>
              </a:extLst>
            </p:cNvPr>
            <p:cNvGrpSpPr/>
            <p:nvPr/>
          </p:nvGrpSpPr>
          <p:grpSpPr>
            <a:xfrm>
              <a:off x="9036780" y="3669359"/>
              <a:ext cx="995433" cy="365861"/>
              <a:chOff x="7391832" y="1328717"/>
              <a:chExt cx="995433" cy="365861"/>
            </a:xfrm>
          </p:grpSpPr>
          <p:sp>
            <p:nvSpPr>
              <p:cNvPr id="98" name="TextBox 955">
                <a:extLst>
                  <a:ext uri="{FF2B5EF4-FFF2-40B4-BE49-F238E27FC236}">
                    <a16:creationId xmlns:a16="http://schemas.microsoft.com/office/drawing/2014/main" id="{8F5AFB82-BF36-CD41-5D22-AA0D8F3B08C0}"/>
                  </a:ext>
                </a:extLst>
              </p:cNvPr>
              <p:cNvSpPr txBox="1"/>
              <p:nvPr/>
            </p:nvSpPr>
            <p:spPr>
              <a:xfrm>
                <a:off x="7935538" y="1568390"/>
                <a:ext cx="451727" cy="126188"/>
              </a:xfrm>
              <a:prstGeom prst="rect">
                <a:avLst/>
              </a:prstGeom>
              <a:noFill/>
            </p:spPr>
            <p:txBody>
              <a:bodyPr wrap="none" lIns="45720" tIns="0" rIns="0" bIns="0" rtlCol="0" anchor="b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155mm</a:t>
                </a:r>
              </a:p>
            </p:txBody>
          </p:sp>
          <p:grpSp>
            <p:nvGrpSpPr>
              <p:cNvPr id="99" name="Group 956">
                <a:extLst>
                  <a:ext uri="{FF2B5EF4-FFF2-40B4-BE49-F238E27FC236}">
                    <a16:creationId xmlns:a16="http://schemas.microsoft.com/office/drawing/2014/main" id="{4AFEC640-3280-B25C-00E3-40B724322C3B}"/>
                  </a:ext>
                </a:extLst>
              </p:cNvPr>
              <p:cNvGrpSpPr/>
              <p:nvPr/>
            </p:nvGrpSpPr>
            <p:grpSpPr>
              <a:xfrm>
                <a:off x="7391832" y="1328717"/>
                <a:ext cx="548640" cy="365760"/>
                <a:chOff x="7447463" y="1714946"/>
                <a:chExt cx="548640" cy="365760"/>
              </a:xfrm>
            </p:grpSpPr>
            <p:sp>
              <p:nvSpPr>
                <p:cNvPr id="100" name="Rectangle 21">
                  <a:extLst>
                    <a:ext uri="{FF2B5EF4-FFF2-40B4-BE49-F238E27FC236}">
                      <a16:creationId xmlns:a16="http://schemas.microsoft.com/office/drawing/2014/main" id="{EFEB134D-E7BA-D0A5-48D0-9FB0D2E0F5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47463" y="1714946"/>
                  <a:ext cx="548640" cy="365760"/>
                </a:xfrm>
                <a:prstGeom prst="rect">
                  <a:avLst/>
                </a:prstGeom>
                <a:solidFill>
                  <a:srgbClr val="80E0FF"/>
                </a:solidFill>
                <a:ln w="158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1" name="Oval 66">
                  <a:extLst>
                    <a:ext uri="{FF2B5EF4-FFF2-40B4-BE49-F238E27FC236}">
                      <a16:creationId xmlns:a16="http://schemas.microsoft.com/office/drawing/2014/main" id="{59AE9D81-9890-6CA9-6364-112BF071EC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64474" y="1838911"/>
                  <a:ext cx="114618" cy="117830"/>
                </a:xfrm>
                <a:prstGeom prst="ellipse">
                  <a:avLst/>
                </a:prstGeom>
                <a:solidFill>
                  <a:srgbClr val="000000"/>
                </a:solidFill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2" name="Group 959">
                  <a:extLst>
                    <a:ext uri="{FF2B5EF4-FFF2-40B4-BE49-F238E27FC236}">
                      <a16:creationId xmlns:a16="http://schemas.microsoft.com/office/drawing/2014/main" id="{D909AB3F-671C-3390-8A64-70BFCD032DDE}"/>
                    </a:ext>
                  </a:extLst>
                </p:cNvPr>
                <p:cNvGrpSpPr/>
                <p:nvPr/>
              </p:nvGrpSpPr>
              <p:grpSpPr>
                <a:xfrm>
                  <a:off x="7609625" y="1985577"/>
                  <a:ext cx="224317" cy="63610"/>
                  <a:chOff x="5259265" y="1676442"/>
                  <a:chExt cx="261703" cy="73152"/>
                </a:xfrm>
              </p:grpSpPr>
              <p:sp>
                <p:nvSpPr>
                  <p:cNvPr id="103" name="Oval 960">
                    <a:extLst>
                      <a:ext uri="{FF2B5EF4-FFF2-40B4-BE49-F238E27FC236}">
                        <a16:creationId xmlns:a16="http://schemas.microsoft.com/office/drawing/2014/main" id="{595CAA74-7F9C-92CA-46CD-28F1B26D8E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259265" y="1676442"/>
                    <a:ext cx="73152" cy="73152"/>
                  </a:xfrm>
                  <a:prstGeom prst="ellipse">
                    <a:avLst/>
                  </a:prstGeom>
                  <a:noFill/>
                  <a:ln w="1587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triangl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4" name="Oval 961">
                    <a:extLst>
                      <a:ext uri="{FF2B5EF4-FFF2-40B4-BE49-F238E27FC236}">
                        <a16:creationId xmlns:a16="http://schemas.microsoft.com/office/drawing/2014/main" id="{88DECA9E-7315-87AE-0A8D-3FEC582879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447816" y="1676442"/>
                    <a:ext cx="73152" cy="73152"/>
                  </a:xfrm>
                  <a:prstGeom prst="ellipse">
                    <a:avLst/>
                  </a:prstGeom>
                  <a:noFill/>
                  <a:ln w="1587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triangl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cxnSp>
                <p:nvCxnSpPr>
                  <p:cNvPr id="105" name="Straight Connector 962">
                    <a:extLst>
                      <a:ext uri="{FF2B5EF4-FFF2-40B4-BE49-F238E27FC236}">
                        <a16:creationId xmlns:a16="http://schemas.microsoft.com/office/drawing/2014/main" id="{D77AD9AD-7671-EC35-38E9-064CA931D967}"/>
                      </a:ext>
                    </a:extLst>
                  </p:cNvPr>
                  <p:cNvCxnSpPr>
                    <a:stCxn id="103" idx="6"/>
                    <a:endCxn id="104" idx="2"/>
                  </p:cNvCxnSpPr>
                  <p:nvPr/>
                </p:nvCxnSpPr>
                <p:spPr>
                  <a:xfrm>
                    <a:off x="5332417" y="1713018"/>
                    <a:ext cx="115399" cy="0"/>
                  </a:xfrm>
                  <a:prstGeom prst="line">
                    <a:avLst/>
                  </a:prstGeom>
                  <a:noFill/>
                  <a:ln w="1587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  <p:grpSp>
          <p:nvGrpSpPr>
            <p:cNvPr id="82" name="Group 947">
              <a:extLst>
                <a:ext uri="{FF2B5EF4-FFF2-40B4-BE49-F238E27FC236}">
                  <a16:creationId xmlns:a16="http://schemas.microsoft.com/office/drawing/2014/main" id="{0B589F8B-45E4-E819-4E3E-F85C1EA51E32}"/>
                </a:ext>
              </a:extLst>
            </p:cNvPr>
            <p:cNvGrpSpPr/>
            <p:nvPr/>
          </p:nvGrpSpPr>
          <p:grpSpPr>
            <a:xfrm>
              <a:off x="8973608" y="3617475"/>
              <a:ext cx="548640" cy="365760"/>
              <a:chOff x="7447463" y="1714946"/>
              <a:chExt cx="548640" cy="365760"/>
            </a:xfrm>
          </p:grpSpPr>
          <p:sp>
            <p:nvSpPr>
              <p:cNvPr id="92" name="Rectangle 21">
                <a:extLst>
                  <a:ext uri="{FF2B5EF4-FFF2-40B4-BE49-F238E27FC236}">
                    <a16:creationId xmlns:a16="http://schemas.microsoft.com/office/drawing/2014/main" id="{3346EC90-D449-A5CD-554F-A91784AB09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7463" y="1714946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93" name="Oval 66">
                <a:extLst>
                  <a:ext uri="{FF2B5EF4-FFF2-40B4-BE49-F238E27FC236}">
                    <a16:creationId xmlns:a16="http://schemas.microsoft.com/office/drawing/2014/main" id="{0743400A-86D4-2EA4-8F8A-AA25232EA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4474" y="1838911"/>
                <a:ext cx="114618" cy="117830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94" name="Group 951">
                <a:extLst>
                  <a:ext uri="{FF2B5EF4-FFF2-40B4-BE49-F238E27FC236}">
                    <a16:creationId xmlns:a16="http://schemas.microsoft.com/office/drawing/2014/main" id="{D5EB27A9-CD4E-AF23-8679-309FA79092E9}"/>
                  </a:ext>
                </a:extLst>
              </p:cNvPr>
              <p:cNvGrpSpPr/>
              <p:nvPr/>
            </p:nvGrpSpPr>
            <p:grpSpPr>
              <a:xfrm>
                <a:off x="7609625" y="1985577"/>
                <a:ext cx="224317" cy="63610"/>
                <a:chOff x="5259265" y="1676442"/>
                <a:chExt cx="261703" cy="73152"/>
              </a:xfrm>
            </p:grpSpPr>
            <p:sp>
              <p:nvSpPr>
                <p:cNvPr id="95" name="Oval 952">
                  <a:extLst>
                    <a:ext uri="{FF2B5EF4-FFF2-40B4-BE49-F238E27FC236}">
                      <a16:creationId xmlns:a16="http://schemas.microsoft.com/office/drawing/2014/main" id="{CEF0A19A-E752-EA44-8261-688B5ECC38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59265" y="1676442"/>
                  <a:ext cx="73152" cy="73152"/>
                </a:xfrm>
                <a:prstGeom prst="ellipse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6" name="Oval 953">
                  <a:extLst>
                    <a:ext uri="{FF2B5EF4-FFF2-40B4-BE49-F238E27FC236}">
                      <a16:creationId xmlns:a16="http://schemas.microsoft.com/office/drawing/2014/main" id="{CF361B7C-F0DB-D629-A7AF-CCEDA3981E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447816" y="1676442"/>
                  <a:ext cx="73152" cy="73152"/>
                </a:xfrm>
                <a:prstGeom prst="ellipse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97" name="Straight Connector 954">
                  <a:extLst>
                    <a:ext uri="{FF2B5EF4-FFF2-40B4-BE49-F238E27FC236}">
                      <a16:creationId xmlns:a16="http://schemas.microsoft.com/office/drawing/2014/main" id="{4417B9BE-55AF-49EE-6C83-560661656CD9}"/>
                    </a:ext>
                  </a:extLst>
                </p:cNvPr>
                <p:cNvCxnSpPr>
                  <a:stCxn id="95" idx="6"/>
                  <a:endCxn id="96" idx="2"/>
                </p:cNvCxnSpPr>
                <p:nvPr/>
              </p:nvCxnSpPr>
              <p:spPr>
                <a:xfrm>
                  <a:off x="5332417" y="1713018"/>
                  <a:ext cx="115399" cy="0"/>
                </a:xfrm>
                <a:prstGeom prst="line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83" name="Group 934">
              <a:extLst>
                <a:ext uri="{FF2B5EF4-FFF2-40B4-BE49-F238E27FC236}">
                  <a16:creationId xmlns:a16="http://schemas.microsoft.com/office/drawing/2014/main" id="{F68DF8A7-A6BB-95E6-209A-B7133299DDEE}"/>
                </a:ext>
              </a:extLst>
            </p:cNvPr>
            <p:cNvGrpSpPr/>
            <p:nvPr/>
          </p:nvGrpSpPr>
          <p:grpSpPr>
            <a:xfrm>
              <a:off x="8907151" y="3448098"/>
              <a:ext cx="548640" cy="478004"/>
              <a:chOff x="7391832" y="1216473"/>
              <a:chExt cx="548640" cy="478004"/>
            </a:xfrm>
          </p:grpSpPr>
          <p:grpSp>
            <p:nvGrpSpPr>
              <p:cNvPr id="84" name="Group 936">
                <a:extLst>
                  <a:ext uri="{FF2B5EF4-FFF2-40B4-BE49-F238E27FC236}">
                    <a16:creationId xmlns:a16="http://schemas.microsoft.com/office/drawing/2014/main" id="{1797B301-639F-D2E1-C3AE-448305BD58C5}"/>
                  </a:ext>
                </a:extLst>
              </p:cNvPr>
              <p:cNvGrpSpPr/>
              <p:nvPr/>
            </p:nvGrpSpPr>
            <p:grpSpPr>
              <a:xfrm>
                <a:off x="7391832" y="1328717"/>
                <a:ext cx="548640" cy="365760"/>
                <a:chOff x="7447463" y="1714946"/>
                <a:chExt cx="548640" cy="365760"/>
              </a:xfrm>
            </p:grpSpPr>
            <p:sp>
              <p:nvSpPr>
                <p:cNvPr id="86" name="Rectangle 21">
                  <a:extLst>
                    <a:ext uri="{FF2B5EF4-FFF2-40B4-BE49-F238E27FC236}">
                      <a16:creationId xmlns:a16="http://schemas.microsoft.com/office/drawing/2014/main" id="{9EDFABAE-5863-C24A-10AA-7B07B1DAD2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47463" y="1714946"/>
                  <a:ext cx="548640" cy="365760"/>
                </a:xfrm>
                <a:prstGeom prst="rect">
                  <a:avLst/>
                </a:prstGeom>
                <a:solidFill>
                  <a:srgbClr val="80E0FF"/>
                </a:solidFill>
                <a:ln w="158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7" name="Oval 66">
                  <a:extLst>
                    <a:ext uri="{FF2B5EF4-FFF2-40B4-BE49-F238E27FC236}">
                      <a16:creationId xmlns:a16="http://schemas.microsoft.com/office/drawing/2014/main" id="{468A516F-5EDF-5883-B2F2-D34DB9FAAF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64474" y="1838911"/>
                  <a:ext cx="114618" cy="117830"/>
                </a:xfrm>
                <a:prstGeom prst="ellipse">
                  <a:avLst/>
                </a:prstGeom>
                <a:solidFill>
                  <a:srgbClr val="000000"/>
                </a:solidFill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88" name="Group 940">
                  <a:extLst>
                    <a:ext uri="{FF2B5EF4-FFF2-40B4-BE49-F238E27FC236}">
                      <a16:creationId xmlns:a16="http://schemas.microsoft.com/office/drawing/2014/main" id="{6CCED8DB-AFB7-BAFD-0037-CA5954AC8AAB}"/>
                    </a:ext>
                  </a:extLst>
                </p:cNvPr>
                <p:cNvGrpSpPr/>
                <p:nvPr/>
              </p:nvGrpSpPr>
              <p:grpSpPr>
                <a:xfrm>
                  <a:off x="7609625" y="1985577"/>
                  <a:ext cx="224317" cy="63610"/>
                  <a:chOff x="5259265" y="1676442"/>
                  <a:chExt cx="261703" cy="73152"/>
                </a:xfrm>
              </p:grpSpPr>
              <p:sp>
                <p:nvSpPr>
                  <p:cNvPr id="89" name="Oval 941">
                    <a:extLst>
                      <a:ext uri="{FF2B5EF4-FFF2-40B4-BE49-F238E27FC236}">
                        <a16:creationId xmlns:a16="http://schemas.microsoft.com/office/drawing/2014/main" id="{21A9AEC3-E82F-478F-12B4-D464BF50CA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259265" y="1676442"/>
                    <a:ext cx="73152" cy="73152"/>
                  </a:xfrm>
                  <a:prstGeom prst="ellipse">
                    <a:avLst/>
                  </a:prstGeom>
                  <a:noFill/>
                  <a:ln w="1587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triangl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90" name="Oval 942">
                    <a:extLst>
                      <a:ext uri="{FF2B5EF4-FFF2-40B4-BE49-F238E27FC236}">
                        <a16:creationId xmlns:a16="http://schemas.microsoft.com/office/drawing/2014/main" id="{DBB6A646-153A-C261-8D57-C437107815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447816" y="1676442"/>
                    <a:ext cx="73152" cy="73152"/>
                  </a:xfrm>
                  <a:prstGeom prst="ellipse">
                    <a:avLst/>
                  </a:prstGeom>
                  <a:noFill/>
                  <a:ln w="1587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triangl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cxnSp>
                <p:nvCxnSpPr>
                  <p:cNvPr id="91" name="Straight Connector 943">
                    <a:extLst>
                      <a:ext uri="{FF2B5EF4-FFF2-40B4-BE49-F238E27FC236}">
                        <a16:creationId xmlns:a16="http://schemas.microsoft.com/office/drawing/2014/main" id="{2DCD49D8-D4D7-3726-877F-417020138CC7}"/>
                      </a:ext>
                    </a:extLst>
                  </p:cNvPr>
                  <p:cNvCxnSpPr>
                    <a:stCxn id="89" idx="6"/>
                    <a:endCxn id="90" idx="2"/>
                  </p:cNvCxnSpPr>
                  <p:nvPr/>
                </p:nvCxnSpPr>
                <p:spPr>
                  <a:xfrm>
                    <a:off x="5332417" y="1713018"/>
                    <a:ext cx="115399" cy="0"/>
                  </a:xfrm>
                  <a:prstGeom prst="line">
                    <a:avLst/>
                  </a:prstGeom>
                  <a:noFill/>
                  <a:ln w="15875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85" name="Straight Connector 937">
                <a:extLst>
                  <a:ext uri="{FF2B5EF4-FFF2-40B4-BE49-F238E27FC236}">
                    <a16:creationId xmlns:a16="http://schemas.microsoft.com/office/drawing/2014/main" id="{2EA69213-B7F9-8106-D9B8-8791558E99AB}"/>
                  </a:ext>
                </a:extLst>
              </p:cNvPr>
              <p:cNvCxnSpPr/>
              <p:nvPr/>
            </p:nvCxnSpPr>
            <p:spPr>
              <a:xfrm>
                <a:off x="7666152" y="1216473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106" name="Group 1005">
            <a:extLst>
              <a:ext uri="{FF2B5EF4-FFF2-40B4-BE49-F238E27FC236}">
                <a16:creationId xmlns:a16="http://schemas.microsoft.com/office/drawing/2014/main" id="{FBE6B072-083D-0BF6-6825-A765AE1B0BCD}"/>
              </a:ext>
            </a:extLst>
          </p:cNvPr>
          <p:cNvGrpSpPr/>
          <p:nvPr/>
        </p:nvGrpSpPr>
        <p:grpSpPr>
          <a:xfrm>
            <a:off x="7059176" y="3791654"/>
            <a:ext cx="548640" cy="472447"/>
            <a:chOff x="10685824" y="1216473"/>
            <a:chExt cx="548640" cy="472447"/>
          </a:xfrm>
        </p:grpSpPr>
        <p:grpSp>
          <p:nvGrpSpPr>
            <p:cNvPr id="107" name="Group 1006">
              <a:extLst>
                <a:ext uri="{FF2B5EF4-FFF2-40B4-BE49-F238E27FC236}">
                  <a16:creationId xmlns:a16="http://schemas.microsoft.com/office/drawing/2014/main" id="{EF57592F-8564-2475-F696-BC1755F5F077}"/>
                </a:ext>
              </a:extLst>
            </p:cNvPr>
            <p:cNvGrpSpPr/>
            <p:nvPr/>
          </p:nvGrpSpPr>
          <p:grpSpPr>
            <a:xfrm>
              <a:off x="10685824" y="1323160"/>
              <a:ext cx="548640" cy="365760"/>
              <a:chOff x="10685824" y="1323160"/>
              <a:chExt cx="548640" cy="365760"/>
            </a:xfrm>
          </p:grpSpPr>
          <p:sp>
            <p:nvSpPr>
              <p:cNvPr id="109" name="Rectangle 21">
                <a:extLst>
                  <a:ext uri="{FF2B5EF4-FFF2-40B4-BE49-F238E27FC236}">
                    <a16:creationId xmlns:a16="http://schemas.microsoft.com/office/drawing/2014/main" id="{FD33279E-81BB-E73A-C026-0A371DD71F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5824" y="1323160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0" name="Freeform 1009">
                <a:extLst>
                  <a:ext uri="{FF2B5EF4-FFF2-40B4-BE49-F238E27FC236}">
                    <a16:creationId xmlns:a16="http://schemas.microsoft.com/office/drawing/2014/main" id="{6159CF5D-38D3-A935-06CE-BB510E7AD0AB}"/>
                  </a:ext>
                </a:extLst>
              </p:cNvPr>
              <p:cNvSpPr/>
              <p:nvPr/>
            </p:nvSpPr>
            <p:spPr>
              <a:xfrm>
                <a:off x="10685824" y="1326208"/>
                <a:ext cx="548640" cy="359664"/>
              </a:xfrm>
              <a:custGeom>
                <a:avLst/>
                <a:gdLst>
                  <a:gd name="connsiteX0" fmla="*/ 0 w 645129"/>
                  <a:gd name="connsiteY0" fmla="*/ 0 h 465614"/>
                  <a:gd name="connsiteX1" fmla="*/ 319760 w 645129"/>
                  <a:gd name="connsiteY1" fmla="*/ 280491 h 465614"/>
                  <a:gd name="connsiteX2" fmla="*/ 319760 w 645129"/>
                  <a:gd name="connsiteY2" fmla="*/ 185124 h 465614"/>
                  <a:gd name="connsiteX3" fmla="*/ 645129 w 645129"/>
                  <a:gd name="connsiteY3" fmla="*/ 465614 h 46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129" h="465614">
                    <a:moveTo>
                      <a:pt x="0" y="0"/>
                    </a:moveTo>
                    <a:lnTo>
                      <a:pt x="319760" y="280491"/>
                    </a:lnTo>
                    <a:lnTo>
                      <a:pt x="319760" y="185124"/>
                    </a:lnTo>
                    <a:lnTo>
                      <a:pt x="645129" y="465614"/>
                    </a:lnTo>
                  </a:path>
                </a:pathLst>
              </a:cu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08" name="Straight Connector 1007">
              <a:extLst>
                <a:ext uri="{FF2B5EF4-FFF2-40B4-BE49-F238E27FC236}">
                  <a16:creationId xmlns:a16="http://schemas.microsoft.com/office/drawing/2014/main" id="{7B4A5E3E-10A0-31BB-E12D-4F70292DB9EE}"/>
                </a:ext>
              </a:extLst>
            </p:cNvPr>
            <p:cNvCxnSpPr/>
            <p:nvPr/>
          </p:nvCxnSpPr>
          <p:spPr>
            <a:xfrm>
              <a:off x="10960144" y="1216473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111" name="Group 1010">
            <a:extLst>
              <a:ext uri="{FF2B5EF4-FFF2-40B4-BE49-F238E27FC236}">
                <a16:creationId xmlns:a16="http://schemas.microsoft.com/office/drawing/2014/main" id="{C152BAEA-6132-DD28-E732-FBE9413F3E74}"/>
              </a:ext>
            </a:extLst>
          </p:cNvPr>
          <p:cNvGrpSpPr/>
          <p:nvPr/>
        </p:nvGrpSpPr>
        <p:grpSpPr>
          <a:xfrm>
            <a:off x="7059176" y="4476109"/>
            <a:ext cx="548640" cy="480532"/>
            <a:chOff x="1861987" y="3052729"/>
            <a:chExt cx="548640" cy="480532"/>
          </a:xfrm>
        </p:grpSpPr>
        <p:sp>
          <p:nvSpPr>
            <p:cNvPr id="112" name="Rectangle 21">
              <a:extLst>
                <a:ext uri="{FF2B5EF4-FFF2-40B4-BE49-F238E27FC236}">
                  <a16:creationId xmlns:a16="http://schemas.microsoft.com/office/drawing/2014/main" id="{3E8F9507-E766-2045-6DF3-DACA62700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1987" y="3167501"/>
              <a:ext cx="548640" cy="365760"/>
            </a:xfrm>
            <a:prstGeom prst="rect">
              <a:avLst/>
            </a:prstGeom>
            <a:solidFill>
              <a:srgbClr val="80E0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MI</a:t>
              </a:r>
            </a:p>
          </p:txBody>
        </p:sp>
        <p:cxnSp>
          <p:nvCxnSpPr>
            <p:cNvPr id="113" name="Straight Connector 1012">
              <a:extLst>
                <a:ext uri="{FF2B5EF4-FFF2-40B4-BE49-F238E27FC236}">
                  <a16:creationId xmlns:a16="http://schemas.microsoft.com/office/drawing/2014/main" id="{654C7DFB-D52A-A3EC-516C-C4DD07C67371}"/>
                </a:ext>
              </a:extLst>
            </p:cNvPr>
            <p:cNvCxnSpPr/>
            <p:nvPr/>
          </p:nvCxnSpPr>
          <p:spPr>
            <a:xfrm>
              <a:off x="2136307" y="3052729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114" name="Group 1101">
            <a:extLst>
              <a:ext uri="{FF2B5EF4-FFF2-40B4-BE49-F238E27FC236}">
                <a16:creationId xmlns:a16="http://schemas.microsoft.com/office/drawing/2014/main" id="{C30F856F-5070-8293-5E37-A624B3840671}"/>
              </a:ext>
            </a:extLst>
          </p:cNvPr>
          <p:cNvGrpSpPr/>
          <p:nvPr/>
        </p:nvGrpSpPr>
        <p:grpSpPr>
          <a:xfrm>
            <a:off x="2034060" y="1734863"/>
            <a:ext cx="548640" cy="478888"/>
            <a:chOff x="1861987" y="1216473"/>
            <a:chExt cx="548640" cy="478888"/>
          </a:xfrm>
        </p:grpSpPr>
        <p:grpSp>
          <p:nvGrpSpPr>
            <p:cNvPr id="115" name="Group 1103">
              <a:extLst>
                <a:ext uri="{FF2B5EF4-FFF2-40B4-BE49-F238E27FC236}">
                  <a16:creationId xmlns:a16="http://schemas.microsoft.com/office/drawing/2014/main" id="{75AAE8DE-F944-E55D-1FA6-27DB74C57202}"/>
                </a:ext>
              </a:extLst>
            </p:cNvPr>
            <p:cNvGrpSpPr/>
            <p:nvPr/>
          </p:nvGrpSpPr>
          <p:grpSpPr>
            <a:xfrm>
              <a:off x="1861987" y="1329601"/>
              <a:ext cx="548640" cy="365760"/>
              <a:chOff x="3398520" y="3317974"/>
              <a:chExt cx="640080" cy="420624"/>
            </a:xfrm>
          </p:grpSpPr>
          <p:sp>
            <p:nvSpPr>
              <p:cNvPr id="120" name="Rectangle 21">
                <a:extLst>
                  <a:ext uri="{FF2B5EF4-FFF2-40B4-BE49-F238E27FC236}">
                    <a16:creationId xmlns:a16="http://schemas.microsoft.com/office/drawing/2014/main" id="{D24855DC-4E53-BA4C-AC2F-828877FE12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1" name="Line 77">
                <a:extLst>
                  <a:ext uri="{FF2B5EF4-FFF2-40B4-BE49-F238E27FC236}">
                    <a16:creationId xmlns:a16="http://schemas.microsoft.com/office/drawing/2014/main" id="{FEEE7B07-D4CC-AF12-9120-A3ED24BE49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2" name="Line 77">
                <a:extLst>
                  <a:ext uri="{FF2B5EF4-FFF2-40B4-BE49-F238E27FC236}">
                    <a16:creationId xmlns:a16="http://schemas.microsoft.com/office/drawing/2014/main" id="{729F1271-9D5B-6C97-01AE-31B60F08B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23" name="Group 331">
                <a:extLst>
                  <a:ext uri="{FF2B5EF4-FFF2-40B4-BE49-F238E27FC236}">
                    <a16:creationId xmlns:a16="http://schemas.microsoft.com/office/drawing/2014/main" id="{7FE4DBA2-AAC4-8B96-02A9-82C03F3B83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25" name="Oval 126">
                  <a:extLst>
                    <a:ext uri="{FF2B5EF4-FFF2-40B4-BE49-F238E27FC236}">
                      <a16:creationId xmlns:a16="http://schemas.microsoft.com/office/drawing/2014/main" id="{9FEC609E-2A1F-53F3-48BF-68D573A561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6" name="Oval 127">
                  <a:extLst>
                    <a:ext uri="{FF2B5EF4-FFF2-40B4-BE49-F238E27FC236}">
                      <a16:creationId xmlns:a16="http://schemas.microsoft.com/office/drawing/2014/main" id="{CDDF38D3-8DD7-B01A-9F8D-72CE087C7DA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7" name="Oval 128">
                  <a:extLst>
                    <a:ext uri="{FF2B5EF4-FFF2-40B4-BE49-F238E27FC236}">
                      <a16:creationId xmlns:a16="http://schemas.microsoft.com/office/drawing/2014/main" id="{13E0E7BE-BC2D-594E-6D21-2CAA7671F47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24" name="Flowchart: Terminator 1114">
                <a:extLst>
                  <a:ext uri="{FF2B5EF4-FFF2-40B4-BE49-F238E27FC236}">
                    <a16:creationId xmlns:a16="http://schemas.microsoft.com/office/drawing/2014/main" id="{7F080EA7-52A7-2110-7479-DFDD31BF75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7" name="Group 1107">
              <a:extLst>
                <a:ext uri="{FF2B5EF4-FFF2-40B4-BE49-F238E27FC236}">
                  <a16:creationId xmlns:a16="http://schemas.microsoft.com/office/drawing/2014/main" id="{9079497F-612F-256C-654E-40869B873C97}"/>
                </a:ext>
              </a:extLst>
            </p:cNvPr>
            <p:cNvGrpSpPr/>
            <p:nvPr/>
          </p:nvGrpSpPr>
          <p:grpSpPr>
            <a:xfrm>
              <a:off x="2090587" y="1216473"/>
              <a:ext cx="91440" cy="109728"/>
              <a:chOff x="499872" y="-268986"/>
              <a:chExt cx="91440" cy="109728"/>
            </a:xfrm>
          </p:grpSpPr>
          <p:cxnSp>
            <p:nvCxnSpPr>
              <p:cNvPr id="118" name="Straight Connector 1108">
                <a:extLst>
                  <a:ext uri="{FF2B5EF4-FFF2-40B4-BE49-F238E27FC236}">
                    <a16:creationId xmlns:a16="http://schemas.microsoft.com/office/drawing/2014/main" id="{A0F2C564-98EE-D58C-CC5A-BEB66F543BAA}"/>
                  </a:ext>
                </a:extLst>
              </p:cNvPr>
              <p:cNvCxnSpPr/>
              <p:nvPr/>
            </p:nvCxnSpPr>
            <p:spPr>
              <a:xfrm>
                <a:off x="49987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119" name="Straight Connector 1109">
                <a:extLst>
                  <a:ext uri="{FF2B5EF4-FFF2-40B4-BE49-F238E27FC236}">
                    <a16:creationId xmlns:a16="http://schemas.microsoft.com/office/drawing/2014/main" id="{1366024A-76F7-8230-6EC4-D61D9E81DBCD}"/>
                  </a:ext>
                </a:extLst>
              </p:cNvPr>
              <p:cNvCxnSpPr/>
              <p:nvPr/>
            </p:nvCxnSpPr>
            <p:spPr>
              <a:xfrm>
                <a:off x="59131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128" name="Group 1118">
            <a:extLst>
              <a:ext uri="{FF2B5EF4-FFF2-40B4-BE49-F238E27FC236}">
                <a16:creationId xmlns:a16="http://schemas.microsoft.com/office/drawing/2014/main" id="{90D9AA7A-86A5-BA55-CDCE-B9C756352550}"/>
              </a:ext>
            </a:extLst>
          </p:cNvPr>
          <p:cNvGrpSpPr/>
          <p:nvPr/>
        </p:nvGrpSpPr>
        <p:grpSpPr>
          <a:xfrm>
            <a:off x="3293189" y="1734863"/>
            <a:ext cx="548640" cy="478888"/>
            <a:chOff x="1861987" y="1216473"/>
            <a:chExt cx="548640" cy="478888"/>
          </a:xfrm>
        </p:grpSpPr>
        <p:grpSp>
          <p:nvGrpSpPr>
            <p:cNvPr id="129" name="Group 1119">
              <a:extLst>
                <a:ext uri="{FF2B5EF4-FFF2-40B4-BE49-F238E27FC236}">
                  <a16:creationId xmlns:a16="http://schemas.microsoft.com/office/drawing/2014/main" id="{A33F4400-9736-C148-6EFB-738B5139D026}"/>
                </a:ext>
              </a:extLst>
            </p:cNvPr>
            <p:cNvGrpSpPr/>
            <p:nvPr/>
          </p:nvGrpSpPr>
          <p:grpSpPr>
            <a:xfrm>
              <a:off x="1861987" y="1329601"/>
              <a:ext cx="548640" cy="365760"/>
              <a:chOff x="3398520" y="3317974"/>
              <a:chExt cx="640080" cy="420624"/>
            </a:xfrm>
          </p:grpSpPr>
          <p:sp>
            <p:nvSpPr>
              <p:cNvPr id="134" name="Rectangle 21">
                <a:extLst>
                  <a:ext uri="{FF2B5EF4-FFF2-40B4-BE49-F238E27FC236}">
                    <a16:creationId xmlns:a16="http://schemas.microsoft.com/office/drawing/2014/main" id="{6FD39E7F-7E26-20A6-FA4C-B337D3EA3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5" name="Line 77">
                <a:extLst>
                  <a:ext uri="{FF2B5EF4-FFF2-40B4-BE49-F238E27FC236}">
                    <a16:creationId xmlns:a16="http://schemas.microsoft.com/office/drawing/2014/main" id="{603A068D-D11A-49E6-505F-5921D5CDE4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6" name="Line 77">
                <a:extLst>
                  <a:ext uri="{FF2B5EF4-FFF2-40B4-BE49-F238E27FC236}">
                    <a16:creationId xmlns:a16="http://schemas.microsoft.com/office/drawing/2014/main" id="{07016653-8F28-DF3E-EF3B-B3FF2A4973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37" name="Group 331">
                <a:extLst>
                  <a:ext uri="{FF2B5EF4-FFF2-40B4-BE49-F238E27FC236}">
                    <a16:creationId xmlns:a16="http://schemas.microsoft.com/office/drawing/2014/main" id="{20C6D221-CCE3-2D4D-DF62-144CE5683B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39" name="Oval 126">
                  <a:extLst>
                    <a:ext uri="{FF2B5EF4-FFF2-40B4-BE49-F238E27FC236}">
                      <a16:creationId xmlns:a16="http://schemas.microsoft.com/office/drawing/2014/main" id="{F335F759-278B-51AF-8DF7-A1B228CDC5B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0" name="Oval 127">
                  <a:extLst>
                    <a:ext uri="{FF2B5EF4-FFF2-40B4-BE49-F238E27FC236}">
                      <a16:creationId xmlns:a16="http://schemas.microsoft.com/office/drawing/2014/main" id="{83A12A11-B5DF-729A-A9BB-B56723F6F52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1" name="Oval 128">
                  <a:extLst>
                    <a:ext uri="{FF2B5EF4-FFF2-40B4-BE49-F238E27FC236}">
                      <a16:creationId xmlns:a16="http://schemas.microsoft.com/office/drawing/2014/main" id="{708ABC90-6CBA-4E59-C8E3-2086DC3ED2D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8" name="Flowchart: Terminator 1128">
                <a:extLst>
                  <a:ext uri="{FF2B5EF4-FFF2-40B4-BE49-F238E27FC236}">
                    <a16:creationId xmlns:a16="http://schemas.microsoft.com/office/drawing/2014/main" id="{62269219-29AF-3280-237D-EE1AA4698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1" name="Group 1121">
              <a:extLst>
                <a:ext uri="{FF2B5EF4-FFF2-40B4-BE49-F238E27FC236}">
                  <a16:creationId xmlns:a16="http://schemas.microsoft.com/office/drawing/2014/main" id="{127DD41D-C3A0-53A5-1E6B-01CC73A8FC9A}"/>
                </a:ext>
              </a:extLst>
            </p:cNvPr>
            <p:cNvGrpSpPr/>
            <p:nvPr/>
          </p:nvGrpSpPr>
          <p:grpSpPr>
            <a:xfrm>
              <a:off x="2090587" y="1216473"/>
              <a:ext cx="91440" cy="109728"/>
              <a:chOff x="499872" y="-268986"/>
              <a:chExt cx="91440" cy="109728"/>
            </a:xfrm>
          </p:grpSpPr>
          <p:cxnSp>
            <p:nvCxnSpPr>
              <p:cNvPr id="132" name="Straight Connector 1122">
                <a:extLst>
                  <a:ext uri="{FF2B5EF4-FFF2-40B4-BE49-F238E27FC236}">
                    <a16:creationId xmlns:a16="http://schemas.microsoft.com/office/drawing/2014/main" id="{FEA2547A-43B1-2978-F39D-A7950FD8CF2D}"/>
                  </a:ext>
                </a:extLst>
              </p:cNvPr>
              <p:cNvCxnSpPr/>
              <p:nvPr/>
            </p:nvCxnSpPr>
            <p:spPr>
              <a:xfrm>
                <a:off x="49987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133" name="Straight Connector 1123">
                <a:extLst>
                  <a:ext uri="{FF2B5EF4-FFF2-40B4-BE49-F238E27FC236}">
                    <a16:creationId xmlns:a16="http://schemas.microsoft.com/office/drawing/2014/main" id="{7B0D869D-01C7-985E-54B7-58180A156CA2}"/>
                  </a:ext>
                </a:extLst>
              </p:cNvPr>
              <p:cNvCxnSpPr/>
              <p:nvPr/>
            </p:nvCxnSpPr>
            <p:spPr>
              <a:xfrm>
                <a:off x="59131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142" name="Group 1132">
            <a:extLst>
              <a:ext uri="{FF2B5EF4-FFF2-40B4-BE49-F238E27FC236}">
                <a16:creationId xmlns:a16="http://schemas.microsoft.com/office/drawing/2014/main" id="{4593EB6F-0805-B3F6-CEA8-39BABC21D658}"/>
              </a:ext>
            </a:extLst>
          </p:cNvPr>
          <p:cNvGrpSpPr/>
          <p:nvPr/>
        </p:nvGrpSpPr>
        <p:grpSpPr>
          <a:xfrm>
            <a:off x="4552541" y="1734863"/>
            <a:ext cx="548640" cy="478888"/>
            <a:chOff x="1861987" y="1216473"/>
            <a:chExt cx="548640" cy="478888"/>
          </a:xfrm>
        </p:grpSpPr>
        <p:grpSp>
          <p:nvGrpSpPr>
            <p:cNvPr id="143" name="Group 1133">
              <a:extLst>
                <a:ext uri="{FF2B5EF4-FFF2-40B4-BE49-F238E27FC236}">
                  <a16:creationId xmlns:a16="http://schemas.microsoft.com/office/drawing/2014/main" id="{2482E7E7-C8C3-4EC4-A4EF-91DFF2C2B1E2}"/>
                </a:ext>
              </a:extLst>
            </p:cNvPr>
            <p:cNvGrpSpPr/>
            <p:nvPr/>
          </p:nvGrpSpPr>
          <p:grpSpPr>
            <a:xfrm>
              <a:off x="1861987" y="1329601"/>
              <a:ext cx="548640" cy="365760"/>
              <a:chOff x="3398520" y="3317974"/>
              <a:chExt cx="640080" cy="420624"/>
            </a:xfrm>
          </p:grpSpPr>
          <p:sp>
            <p:nvSpPr>
              <p:cNvPr id="148" name="Rectangle 21">
                <a:extLst>
                  <a:ext uri="{FF2B5EF4-FFF2-40B4-BE49-F238E27FC236}">
                    <a16:creationId xmlns:a16="http://schemas.microsoft.com/office/drawing/2014/main" id="{70A8A62B-70A8-EA54-7444-5B1077C25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49" name="Line 77">
                <a:extLst>
                  <a:ext uri="{FF2B5EF4-FFF2-40B4-BE49-F238E27FC236}">
                    <a16:creationId xmlns:a16="http://schemas.microsoft.com/office/drawing/2014/main" id="{D1F4FE2E-7401-8331-5498-1A83E3BE2B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50" name="Line 77">
                <a:extLst>
                  <a:ext uri="{FF2B5EF4-FFF2-40B4-BE49-F238E27FC236}">
                    <a16:creationId xmlns:a16="http://schemas.microsoft.com/office/drawing/2014/main" id="{0BDCAF5C-94D4-2250-F435-80E9D9CB75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51" name="Group 331">
                <a:extLst>
                  <a:ext uri="{FF2B5EF4-FFF2-40B4-BE49-F238E27FC236}">
                    <a16:creationId xmlns:a16="http://schemas.microsoft.com/office/drawing/2014/main" id="{DFCDA5E9-E129-958B-9C6C-7DF7BBEF65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53" name="Oval 126">
                  <a:extLst>
                    <a:ext uri="{FF2B5EF4-FFF2-40B4-BE49-F238E27FC236}">
                      <a16:creationId xmlns:a16="http://schemas.microsoft.com/office/drawing/2014/main" id="{CAD32B66-44D1-A2CA-E22E-0688CAD0F9B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4" name="Oval 127">
                  <a:extLst>
                    <a:ext uri="{FF2B5EF4-FFF2-40B4-BE49-F238E27FC236}">
                      <a16:creationId xmlns:a16="http://schemas.microsoft.com/office/drawing/2014/main" id="{544A399B-6F61-1205-7059-9DDCA86318F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5" name="Oval 128">
                  <a:extLst>
                    <a:ext uri="{FF2B5EF4-FFF2-40B4-BE49-F238E27FC236}">
                      <a16:creationId xmlns:a16="http://schemas.microsoft.com/office/drawing/2014/main" id="{3F8F86DA-12D5-C9BA-FEB9-371F5C3E75C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2" name="Flowchart: Terminator 1142">
                <a:extLst>
                  <a:ext uri="{FF2B5EF4-FFF2-40B4-BE49-F238E27FC236}">
                    <a16:creationId xmlns:a16="http://schemas.microsoft.com/office/drawing/2014/main" id="{41FC301F-33E9-C838-518A-BAACA5C9D7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45" name="Group 1135">
              <a:extLst>
                <a:ext uri="{FF2B5EF4-FFF2-40B4-BE49-F238E27FC236}">
                  <a16:creationId xmlns:a16="http://schemas.microsoft.com/office/drawing/2014/main" id="{B3E6076C-D74B-AAF5-E845-13A7ADA53297}"/>
                </a:ext>
              </a:extLst>
            </p:cNvPr>
            <p:cNvGrpSpPr/>
            <p:nvPr/>
          </p:nvGrpSpPr>
          <p:grpSpPr>
            <a:xfrm>
              <a:off x="2090587" y="1216473"/>
              <a:ext cx="91440" cy="109728"/>
              <a:chOff x="499872" y="-268986"/>
              <a:chExt cx="91440" cy="109728"/>
            </a:xfrm>
          </p:grpSpPr>
          <p:cxnSp>
            <p:nvCxnSpPr>
              <p:cNvPr id="146" name="Straight Connector 1136">
                <a:extLst>
                  <a:ext uri="{FF2B5EF4-FFF2-40B4-BE49-F238E27FC236}">
                    <a16:creationId xmlns:a16="http://schemas.microsoft.com/office/drawing/2014/main" id="{4EDAFB3F-4B12-4231-D152-52DCD6445785}"/>
                  </a:ext>
                </a:extLst>
              </p:cNvPr>
              <p:cNvCxnSpPr/>
              <p:nvPr/>
            </p:nvCxnSpPr>
            <p:spPr>
              <a:xfrm>
                <a:off x="49987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147" name="Straight Connector 1137">
                <a:extLst>
                  <a:ext uri="{FF2B5EF4-FFF2-40B4-BE49-F238E27FC236}">
                    <a16:creationId xmlns:a16="http://schemas.microsoft.com/office/drawing/2014/main" id="{5320B08A-E191-4954-3604-170C10411E0A}"/>
                  </a:ext>
                </a:extLst>
              </p:cNvPr>
              <p:cNvCxnSpPr/>
              <p:nvPr/>
            </p:nvCxnSpPr>
            <p:spPr>
              <a:xfrm>
                <a:off x="59131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156" name="Group 1146">
            <a:extLst>
              <a:ext uri="{FF2B5EF4-FFF2-40B4-BE49-F238E27FC236}">
                <a16:creationId xmlns:a16="http://schemas.microsoft.com/office/drawing/2014/main" id="{DEFCBAF1-257E-380F-2ADF-402B1C936A9B}"/>
              </a:ext>
            </a:extLst>
          </p:cNvPr>
          <p:cNvGrpSpPr/>
          <p:nvPr/>
        </p:nvGrpSpPr>
        <p:grpSpPr>
          <a:xfrm>
            <a:off x="5815392" y="1734863"/>
            <a:ext cx="548640" cy="478888"/>
            <a:chOff x="1861987" y="1216473"/>
            <a:chExt cx="548640" cy="478888"/>
          </a:xfrm>
        </p:grpSpPr>
        <p:grpSp>
          <p:nvGrpSpPr>
            <p:cNvPr id="157" name="Group 1147">
              <a:extLst>
                <a:ext uri="{FF2B5EF4-FFF2-40B4-BE49-F238E27FC236}">
                  <a16:creationId xmlns:a16="http://schemas.microsoft.com/office/drawing/2014/main" id="{A14DD728-6A9D-E8A1-252B-E651EE5F2460}"/>
                </a:ext>
              </a:extLst>
            </p:cNvPr>
            <p:cNvGrpSpPr/>
            <p:nvPr/>
          </p:nvGrpSpPr>
          <p:grpSpPr>
            <a:xfrm>
              <a:off x="1861987" y="1329601"/>
              <a:ext cx="548640" cy="365760"/>
              <a:chOff x="3398520" y="3317974"/>
              <a:chExt cx="640080" cy="420624"/>
            </a:xfrm>
          </p:grpSpPr>
          <p:sp>
            <p:nvSpPr>
              <p:cNvPr id="162" name="Rectangle 21">
                <a:extLst>
                  <a:ext uri="{FF2B5EF4-FFF2-40B4-BE49-F238E27FC236}">
                    <a16:creationId xmlns:a16="http://schemas.microsoft.com/office/drawing/2014/main" id="{9D4624ED-7330-54DE-186D-5BE3ACE804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63" name="Line 77">
                <a:extLst>
                  <a:ext uri="{FF2B5EF4-FFF2-40B4-BE49-F238E27FC236}">
                    <a16:creationId xmlns:a16="http://schemas.microsoft.com/office/drawing/2014/main" id="{46D3B647-AEEC-B5FA-17F5-07F0CD53CC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64" name="Group 331">
                <a:extLst>
                  <a:ext uri="{FF2B5EF4-FFF2-40B4-BE49-F238E27FC236}">
                    <a16:creationId xmlns:a16="http://schemas.microsoft.com/office/drawing/2014/main" id="{26BC3CBC-3B1B-5F84-80FB-0DDC176255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66" name="Oval 126">
                  <a:extLst>
                    <a:ext uri="{FF2B5EF4-FFF2-40B4-BE49-F238E27FC236}">
                      <a16:creationId xmlns:a16="http://schemas.microsoft.com/office/drawing/2014/main" id="{A631A677-E2B0-80D4-FAF1-748B58F5271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7" name="Oval 127">
                  <a:extLst>
                    <a:ext uri="{FF2B5EF4-FFF2-40B4-BE49-F238E27FC236}">
                      <a16:creationId xmlns:a16="http://schemas.microsoft.com/office/drawing/2014/main" id="{9AC5BC63-5F5F-D580-1521-45AB871BD95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8" name="Oval 128">
                  <a:extLst>
                    <a:ext uri="{FF2B5EF4-FFF2-40B4-BE49-F238E27FC236}">
                      <a16:creationId xmlns:a16="http://schemas.microsoft.com/office/drawing/2014/main" id="{10E182CC-D5AC-BD58-7B9B-CA3EC178A36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65" name="Flowchart: Terminator 1156">
                <a:extLst>
                  <a:ext uri="{FF2B5EF4-FFF2-40B4-BE49-F238E27FC236}">
                    <a16:creationId xmlns:a16="http://schemas.microsoft.com/office/drawing/2014/main" id="{B0A93043-9DCE-5003-9562-4B3DF95075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9" name="Group 1149">
              <a:extLst>
                <a:ext uri="{FF2B5EF4-FFF2-40B4-BE49-F238E27FC236}">
                  <a16:creationId xmlns:a16="http://schemas.microsoft.com/office/drawing/2014/main" id="{E0A9BD04-70E1-3B01-F0CD-331C7E5CD5E2}"/>
                </a:ext>
              </a:extLst>
            </p:cNvPr>
            <p:cNvGrpSpPr/>
            <p:nvPr/>
          </p:nvGrpSpPr>
          <p:grpSpPr>
            <a:xfrm>
              <a:off x="2090587" y="1216473"/>
              <a:ext cx="91440" cy="109728"/>
              <a:chOff x="499872" y="-268986"/>
              <a:chExt cx="91440" cy="109728"/>
            </a:xfrm>
          </p:grpSpPr>
          <p:cxnSp>
            <p:nvCxnSpPr>
              <p:cNvPr id="160" name="Straight Connector 1150">
                <a:extLst>
                  <a:ext uri="{FF2B5EF4-FFF2-40B4-BE49-F238E27FC236}">
                    <a16:creationId xmlns:a16="http://schemas.microsoft.com/office/drawing/2014/main" id="{4387DDD6-FE00-7F55-D69D-DE9667A2F635}"/>
                  </a:ext>
                </a:extLst>
              </p:cNvPr>
              <p:cNvCxnSpPr/>
              <p:nvPr/>
            </p:nvCxnSpPr>
            <p:spPr>
              <a:xfrm>
                <a:off x="49987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161" name="Straight Connector 1151">
                <a:extLst>
                  <a:ext uri="{FF2B5EF4-FFF2-40B4-BE49-F238E27FC236}">
                    <a16:creationId xmlns:a16="http://schemas.microsoft.com/office/drawing/2014/main" id="{D906C061-9568-B67D-ED3C-B2FDED4507A1}"/>
                  </a:ext>
                </a:extLst>
              </p:cNvPr>
              <p:cNvCxnSpPr/>
              <p:nvPr/>
            </p:nvCxnSpPr>
            <p:spPr>
              <a:xfrm>
                <a:off x="591312" y="-268986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169" name="Group 11">
            <a:extLst>
              <a:ext uri="{FF2B5EF4-FFF2-40B4-BE49-F238E27FC236}">
                <a16:creationId xmlns:a16="http://schemas.microsoft.com/office/drawing/2014/main" id="{94EB57BC-7DF0-1612-620E-0285A2ACEC83}"/>
              </a:ext>
            </a:extLst>
          </p:cNvPr>
          <p:cNvGrpSpPr/>
          <p:nvPr/>
        </p:nvGrpSpPr>
        <p:grpSpPr>
          <a:xfrm>
            <a:off x="2034060" y="3108102"/>
            <a:ext cx="677177" cy="578582"/>
            <a:chOff x="2155605" y="2482172"/>
            <a:chExt cx="677177" cy="578582"/>
          </a:xfrm>
        </p:grpSpPr>
        <p:grpSp>
          <p:nvGrpSpPr>
            <p:cNvPr id="170" name="Group 1161">
              <a:extLst>
                <a:ext uri="{FF2B5EF4-FFF2-40B4-BE49-F238E27FC236}">
                  <a16:creationId xmlns:a16="http://schemas.microsoft.com/office/drawing/2014/main" id="{363C88DF-49BD-61E9-D084-06C6DF5449D6}"/>
                </a:ext>
              </a:extLst>
            </p:cNvPr>
            <p:cNvGrpSpPr/>
            <p:nvPr/>
          </p:nvGrpSpPr>
          <p:grpSpPr>
            <a:xfrm>
              <a:off x="2284142" y="2694994"/>
              <a:ext cx="548640" cy="365760"/>
              <a:chOff x="3398520" y="3317974"/>
              <a:chExt cx="640080" cy="420624"/>
            </a:xfrm>
          </p:grpSpPr>
          <p:sp>
            <p:nvSpPr>
              <p:cNvPr id="191" name="Rectangle 21">
                <a:extLst>
                  <a:ext uri="{FF2B5EF4-FFF2-40B4-BE49-F238E27FC236}">
                    <a16:creationId xmlns:a16="http://schemas.microsoft.com/office/drawing/2014/main" id="{B402A5D0-F279-5D6D-4457-E392A4A91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Line 77">
                <a:extLst>
                  <a:ext uri="{FF2B5EF4-FFF2-40B4-BE49-F238E27FC236}">
                    <a16:creationId xmlns:a16="http://schemas.microsoft.com/office/drawing/2014/main" id="{D25383CB-0E2B-BA76-427D-7D22734F4F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93" name="Line 77">
                <a:extLst>
                  <a:ext uri="{FF2B5EF4-FFF2-40B4-BE49-F238E27FC236}">
                    <a16:creationId xmlns:a16="http://schemas.microsoft.com/office/drawing/2014/main" id="{A7F0B967-F412-A1E5-DD46-9B719869FF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94" name="Group 331">
                <a:extLst>
                  <a:ext uri="{FF2B5EF4-FFF2-40B4-BE49-F238E27FC236}">
                    <a16:creationId xmlns:a16="http://schemas.microsoft.com/office/drawing/2014/main" id="{B20B9CED-199B-5D05-E6E2-CB62ECA640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96" name="Oval 126">
                  <a:extLst>
                    <a:ext uri="{FF2B5EF4-FFF2-40B4-BE49-F238E27FC236}">
                      <a16:creationId xmlns:a16="http://schemas.microsoft.com/office/drawing/2014/main" id="{FAEDB971-BA05-B201-8C0F-7B7777D6F1D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7" name="Oval 127">
                  <a:extLst>
                    <a:ext uri="{FF2B5EF4-FFF2-40B4-BE49-F238E27FC236}">
                      <a16:creationId xmlns:a16="http://schemas.microsoft.com/office/drawing/2014/main" id="{AA6465AF-884E-FC33-A01D-D0FAA65D43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8" name="Oval 128">
                  <a:extLst>
                    <a:ext uri="{FF2B5EF4-FFF2-40B4-BE49-F238E27FC236}">
                      <a16:creationId xmlns:a16="http://schemas.microsoft.com/office/drawing/2014/main" id="{00A323C3-5859-33D7-E86C-C7CC42728B0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5" name="Flowchart: Terminator 1169">
                <a:extLst>
                  <a:ext uri="{FF2B5EF4-FFF2-40B4-BE49-F238E27FC236}">
                    <a16:creationId xmlns:a16="http://schemas.microsoft.com/office/drawing/2014/main" id="{33CC8E62-C238-694B-85A9-DB04A7C981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1" name="Group 1174">
              <a:extLst>
                <a:ext uri="{FF2B5EF4-FFF2-40B4-BE49-F238E27FC236}">
                  <a16:creationId xmlns:a16="http://schemas.microsoft.com/office/drawing/2014/main" id="{24BCE771-88A9-80A6-077E-DD90F0AAC9EE}"/>
                </a:ext>
              </a:extLst>
            </p:cNvPr>
            <p:cNvGrpSpPr/>
            <p:nvPr/>
          </p:nvGrpSpPr>
          <p:grpSpPr>
            <a:xfrm>
              <a:off x="2226331" y="2647535"/>
              <a:ext cx="548640" cy="365760"/>
              <a:chOff x="3398520" y="3317974"/>
              <a:chExt cx="640080" cy="420624"/>
            </a:xfrm>
          </p:grpSpPr>
          <p:sp>
            <p:nvSpPr>
              <p:cNvPr id="183" name="Rectangle 21">
                <a:extLst>
                  <a:ext uri="{FF2B5EF4-FFF2-40B4-BE49-F238E27FC236}">
                    <a16:creationId xmlns:a16="http://schemas.microsoft.com/office/drawing/2014/main" id="{F1B7E16C-5793-C17E-5B80-7D817A47B1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84" name="Line 77">
                <a:extLst>
                  <a:ext uri="{FF2B5EF4-FFF2-40B4-BE49-F238E27FC236}">
                    <a16:creationId xmlns:a16="http://schemas.microsoft.com/office/drawing/2014/main" id="{2EFB701F-7AFA-A40A-C6D5-5132F6C3AC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85" name="Line 77">
                <a:extLst>
                  <a:ext uri="{FF2B5EF4-FFF2-40B4-BE49-F238E27FC236}">
                    <a16:creationId xmlns:a16="http://schemas.microsoft.com/office/drawing/2014/main" id="{560831D6-4A2E-D27C-C33B-A43F56375A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86" name="Group 331">
                <a:extLst>
                  <a:ext uri="{FF2B5EF4-FFF2-40B4-BE49-F238E27FC236}">
                    <a16:creationId xmlns:a16="http://schemas.microsoft.com/office/drawing/2014/main" id="{05EAFD59-C706-4576-FB52-E784BAC38F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88" name="Oval 126">
                  <a:extLst>
                    <a:ext uri="{FF2B5EF4-FFF2-40B4-BE49-F238E27FC236}">
                      <a16:creationId xmlns:a16="http://schemas.microsoft.com/office/drawing/2014/main" id="{37AB1616-E229-6DEA-1B73-9959D4BBE7A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9" name="Oval 127">
                  <a:extLst>
                    <a:ext uri="{FF2B5EF4-FFF2-40B4-BE49-F238E27FC236}">
                      <a16:creationId xmlns:a16="http://schemas.microsoft.com/office/drawing/2014/main" id="{EE33CA40-CB43-0FBF-88C7-E385EB3BB62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0" name="Oval 128">
                  <a:extLst>
                    <a:ext uri="{FF2B5EF4-FFF2-40B4-BE49-F238E27FC236}">
                      <a16:creationId xmlns:a16="http://schemas.microsoft.com/office/drawing/2014/main" id="{4B9D35D2-B06C-D104-CDE8-8A5D3E2ACA5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87" name="Flowchart: Terminator 1180">
                <a:extLst>
                  <a:ext uri="{FF2B5EF4-FFF2-40B4-BE49-F238E27FC236}">
                    <a16:creationId xmlns:a16="http://schemas.microsoft.com/office/drawing/2014/main" id="{1F9EC17C-3EF2-B102-36E2-DDBE85CE05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2" name="Group 1185">
              <a:extLst>
                <a:ext uri="{FF2B5EF4-FFF2-40B4-BE49-F238E27FC236}">
                  <a16:creationId xmlns:a16="http://schemas.microsoft.com/office/drawing/2014/main" id="{A638795C-360B-6D19-A3EE-2B040F5B728D}"/>
                </a:ext>
              </a:extLst>
            </p:cNvPr>
            <p:cNvGrpSpPr/>
            <p:nvPr/>
          </p:nvGrpSpPr>
          <p:grpSpPr>
            <a:xfrm>
              <a:off x="2155605" y="2482172"/>
              <a:ext cx="548640" cy="478888"/>
              <a:chOff x="1861987" y="1216473"/>
              <a:chExt cx="548640" cy="478888"/>
            </a:xfrm>
          </p:grpSpPr>
          <p:grpSp>
            <p:nvGrpSpPr>
              <p:cNvPr id="173" name="Group 1186">
                <a:extLst>
                  <a:ext uri="{FF2B5EF4-FFF2-40B4-BE49-F238E27FC236}">
                    <a16:creationId xmlns:a16="http://schemas.microsoft.com/office/drawing/2014/main" id="{4DC76627-DFF9-3D75-03D7-96ED5888734A}"/>
                  </a:ext>
                </a:extLst>
              </p:cNvPr>
              <p:cNvGrpSpPr/>
              <p:nvPr/>
            </p:nvGrpSpPr>
            <p:grpSpPr>
              <a:xfrm>
                <a:off x="1861987" y="1329601"/>
                <a:ext cx="548640" cy="365760"/>
                <a:chOff x="3398520" y="3317974"/>
                <a:chExt cx="640080" cy="420624"/>
              </a:xfrm>
            </p:grpSpPr>
            <p:sp>
              <p:nvSpPr>
                <p:cNvPr id="175" name="Rectangle 21">
                  <a:extLst>
                    <a:ext uri="{FF2B5EF4-FFF2-40B4-BE49-F238E27FC236}">
                      <a16:creationId xmlns:a16="http://schemas.microsoft.com/office/drawing/2014/main" id="{4EFB6538-72CA-58A1-2AB1-7AF4EE4166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520" y="3317974"/>
                  <a:ext cx="640080" cy="420624"/>
                </a:xfrm>
                <a:prstGeom prst="rect">
                  <a:avLst/>
                </a:prstGeom>
                <a:solidFill>
                  <a:srgbClr val="80E0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6" name="Line 77">
                  <a:extLst>
                    <a:ext uri="{FF2B5EF4-FFF2-40B4-BE49-F238E27FC236}">
                      <a16:creationId xmlns:a16="http://schemas.microsoft.com/office/drawing/2014/main" id="{05E13397-BC79-05CA-0DC7-4408C01622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02978" y="3321835"/>
                  <a:ext cx="631164" cy="41290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7" name="Line 77">
                  <a:extLst>
                    <a:ext uri="{FF2B5EF4-FFF2-40B4-BE49-F238E27FC236}">
                      <a16:creationId xmlns:a16="http://schemas.microsoft.com/office/drawing/2014/main" id="{B1EEBF86-E70F-5F3E-8A53-4621E4FC86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400304" y="3321260"/>
                  <a:ext cx="636513" cy="41405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78" name="Group 331">
                  <a:extLst>
                    <a:ext uri="{FF2B5EF4-FFF2-40B4-BE49-F238E27FC236}">
                      <a16:creationId xmlns:a16="http://schemas.microsoft.com/office/drawing/2014/main" id="{045932FD-A561-DC5A-E34D-8AB43FE6CE8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V="1">
                  <a:off x="3590401" y="3636219"/>
                  <a:ext cx="256745" cy="69535"/>
                  <a:chOff x="1249623" y="3272753"/>
                  <a:chExt cx="299399" cy="86620"/>
                </a:xfrm>
              </p:grpSpPr>
              <p:sp>
                <p:nvSpPr>
                  <p:cNvPr id="180" name="Oval 126">
                    <a:extLst>
                      <a:ext uri="{FF2B5EF4-FFF2-40B4-BE49-F238E27FC236}">
                        <a16:creationId xmlns:a16="http://schemas.microsoft.com/office/drawing/2014/main" id="{2FB46CA9-8432-123A-C333-788513EA2E6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61697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1" name="Oval 127">
                    <a:extLst>
                      <a:ext uri="{FF2B5EF4-FFF2-40B4-BE49-F238E27FC236}">
                        <a16:creationId xmlns:a16="http://schemas.microsoft.com/office/drawing/2014/main" id="{7A476B2A-B341-6EB4-1218-656ADA7D6D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49623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2" name="Oval 128">
                    <a:extLst>
                      <a:ext uri="{FF2B5EF4-FFF2-40B4-BE49-F238E27FC236}">
                        <a16:creationId xmlns:a16="http://schemas.microsoft.com/office/drawing/2014/main" id="{5DA92B5F-FBDC-CFE2-A657-C85E5B1FAE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355660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79" name="Flowchart: Terminator 1192">
                  <a:extLst>
                    <a:ext uri="{FF2B5EF4-FFF2-40B4-BE49-F238E27FC236}">
                      <a16:creationId xmlns:a16="http://schemas.microsoft.com/office/drawing/2014/main" id="{DF40C1AE-5AB3-882C-30FB-A3C37CD001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00785" y="3355824"/>
                  <a:ext cx="235550" cy="84125"/>
                </a:xfrm>
                <a:prstGeom prst="flowChartTerminator">
                  <a:avLst/>
                </a:prstGeom>
                <a:noFill/>
                <a:ln w="12700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74" name="Straight Connector 1187">
                <a:extLst>
                  <a:ext uri="{FF2B5EF4-FFF2-40B4-BE49-F238E27FC236}">
                    <a16:creationId xmlns:a16="http://schemas.microsoft.com/office/drawing/2014/main" id="{2059A246-F7BD-1C8F-7091-0656F43F5821}"/>
                  </a:ext>
                </a:extLst>
              </p:cNvPr>
              <p:cNvCxnSpPr/>
              <p:nvPr/>
            </p:nvCxnSpPr>
            <p:spPr>
              <a:xfrm>
                <a:off x="2136307" y="1216473"/>
                <a:ext cx="0" cy="109728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199" name="Group 1196">
            <a:extLst>
              <a:ext uri="{FF2B5EF4-FFF2-40B4-BE49-F238E27FC236}">
                <a16:creationId xmlns:a16="http://schemas.microsoft.com/office/drawing/2014/main" id="{32EFBE50-25D5-8AB8-9FDD-7E81D1F08F9B}"/>
              </a:ext>
            </a:extLst>
          </p:cNvPr>
          <p:cNvGrpSpPr/>
          <p:nvPr/>
        </p:nvGrpSpPr>
        <p:grpSpPr>
          <a:xfrm>
            <a:off x="3293189" y="3108102"/>
            <a:ext cx="677177" cy="578582"/>
            <a:chOff x="2155605" y="2482172"/>
            <a:chExt cx="677177" cy="578582"/>
          </a:xfrm>
        </p:grpSpPr>
        <p:grpSp>
          <p:nvGrpSpPr>
            <p:cNvPr id="200" name="Group 1197">
              <a:extLst>
                <a:ext uri="{FF2B5EF4-FFF2-40B4-BE49-F238E27FC236}">
                  <a16:creationId xmlns:a16="http://schemas.microsoft.com/office/drawing/2014/main" id="{A3E8C8BE-A788-DD7C-EB55-7B0B75AC174E}"/>
                </a:ext>
              </a:extLst>
            </p:cNvPr>
            <p:cNvGrpSpPr/>
            <p:nvPr/>
          </p:nvGrpSpPr>
          <p:grpSpPr>
            <a:xfrm>
              <a:off x="2284142" y="2694994"/>
              <a:ext cx="548640" cy="365760"/>
              <a:chOff x="3398520" y="3317974"/>
              <a:chExt cx="640080" cy="420624"/>
            </a:xfrm>
          </p:grpSpPr>
          <p:sp>
            <p:nvSpPr>
              <p:cNvPr id="221" name="Rectangle 21">
                <a:extLst>
                  <a:ext uri="{FF2B5EF4-FFF2-40B4-BE49-F238E27FC236}">
                    <a16:creationId xmlns:a16="http://schemas.microsoft.com/office/drawing/2014/main" id="{2822C3CA-CCF1-7E16-03BC-392721D8E7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22" name="Line 77">
                <a:extLst>
                  <a:ext uri="{FF2B5EF4-FFF2-40B4-BE49-F238E27FC236}">
                    <a16:creationId xmlns:a16="http://schemas.microsoft.com/office/drawing/2014/main" id="{1C192FAE-29B9-426C-9FFA-2BB31D0CCF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23" name="Line 77">
                <a:extLst>
                  <a:ext uri="{FF2B5EF4-FFF2-40B4-BE49-F238E27FC236}">
                    <a16:creationId xmlns:a16="http://schemas.microsoft.com/office/drawing/2014/main" id="{F591B7A7-3D3B-6704-BCB2-E11EE6136B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224" name="Group 331">
                <a:extLst>
                  <a:ext uri="{FF2B5EF4-FFF2-40B4-BE49-F238E27FC236}">
                    <a16:creationId xmlns:a16="http://schemas.microsoft.com/office/drawing/2014/main" id="{3775B85C-C56B-02CB-4277-5AC3403374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226" name="Oval 126">
                  <a:extLst>
                    <a:ext uri="{FF2B5EF4-FFF2-40B4-BE49-F238E27FC236}">
                      <a16:creationId xmlns:a16="http://schemas.microsoft.com/office/drawing/2014/main" id="{5D926441-6EB4-1AC1-3271-33929F63DD8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7" name="Oval 127">
                  <a:extLst>
                    <a:ext uri="{FF2B5EF4-FFF2-40B4-BE49-F238E27FC236}">
                      <a16:creationId xmlns:a16="http://schemas.microsoft.com/office/drawing/2014/main" id="{2018D1DC-8E73-B94E-57AF-223487C128B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8" name="Oval 128">
                  <a:extLst>
                    <a:ext uri="{FF2B5EF4-FFF2-40B4-BE49-F238E27FC236}">
                      <a16:creationId xmlns:a16="http://schemas.microsoft.com/office/drawing/2014/main" id="{B3AB64F5-2F15-A66E-DCF3-8500D6A5C5D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25" name="Flowchart: Terminator 1222">
                <a:extLst>
                  <a:ext uri="{FF2B5EF4-FFF2-40B4-BE49-F238E27FC236}">
                    <a16:creationId xmlns:a16="http://schemas.microsoft.com/office/drawing/2014/main" id="{A8030F04-4ACC-8D95-2121-286496825F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1" name="Group 1198">
              <a:extLst>
                <a:ext uri="{FF2B5EF4-FFF2-40B4-BE49-F238E27FC236}">
                  <a16:creationId xmlns:a16="http://schemas.microsoft.com/office/drawing/2014/main" id="{5269ADFC-DB29-906E-E6B4-7283724758AC}"/>
                </a:ext>
              </a:extLst>
            </p:cNvPr>
            <p:cNvGrpSpPr/>
            <p:nvPr/>
          </p:nvGrpSpPr>
          <p:grpSpPr>
            <a:xfrm>
              <a:off x="2226331" y="2647535"/>
              <a:ext cx="548640" cy="365760"/>
              <a:chOff x="3398520" y="3317974"/>
              <a:chExt cx="640080" cy="420624"/>
            </a:xfrm>
          </p:grpSpPr>
          <p:sp>
            <p:nvSpPr>
              <p:cNvPr id="213" name="Rectangle 21">
                <a:extLst>
                  <a:ext uri="{FF2B5EF4-FFF2-40B4-BE49-F238E27FC236}">
                    <a16:creationId xmlns:a16="http://schemas.microsoft.com/office/drawing/2014/main" id="{B0A06526-014F-CC44-6785-2747CF3C15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Line 77">
                <a:extLst>
                  <a:ext uri="{FF2B5EF4-FFF2-40B4-BE49-F238E27FC236}">
                    <a16:creationId xmlns:a16="http://schemas.microsoft.com/office/drawing/2014/main" id="{D0704CD8-7449-EF5D-23B5-E48499E3F4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Line 77">
                <a:extLst>
                  <a:ext uri="{FF2B5EF4-FFF2-40B4-BE49-F238E27FC236}">
                    <a16:creationId xmlns:a16="http://schemas.microsoft.com/office/drawing/2014/main" id="{65C6A992-89E6-C27C-6C19-58C2368DA1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216" name="Group 331">
                <a:extLst>
                  <a:ext uri="{FF2B5EF4-FFF2-40B4-BE49-F238E27FC236}">
                    <a16:creationId xmlns:a16="http://schemas.microsoft.com/office/drawing/2014/main" id="{74CB4224-3825-1CE9-6AC7-19ED52FA4C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218" name="Oval 126">
                  <a:extLst>
                    <a:ext uri="{FF2B5EF4-FFF2-40B4-BE49-F238E27FC236}">
                      <a16:creationId xmlns:a16="http://schemas.microsoft.com/office/drawing/2014/main" id="{3762C4A1-F918-E3C5-34D7-BD17C253572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9" name="Oval 127">
                  <a:extLst>
                    <a:ext uri="{FF2B5EF4-FFF2-40B4-BE49-F238E27FC236}">
                      <a16:creationId xmlns:a16="http://schemas.microsoft.com/office/drawing/2014/main" id="{3BD267F0-C6CF-8FA0-C759-7185895DB97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0" name="Oval 128">
                  <a:extLst>
                    <a:ext uri="{FF2B5EF4-FFF2-40B4-BE49-F238E27FC236}">
                      <a16:creationId xmlns:a16="http://schemas.microsoft.com/office/drawing/2014/main" id="{2F7351C9-23FE-E50D-8CA9-BC2EE38D0D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17" name="Flowchart: Terminator 1214">
                <a:extLst>
                  <a:ext uri="{FF2B5EF4-FFF2-40B4-BE49-F238E27FC236}">
                    <a16:creationId xmlns:a16="http://schemas.microsoft.com/office/drawing/2014/main" id="{10F7A6E1-EB3E-D617-C642-175C4BF6E8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2" name="Group 1199">
              <a:extLst>
                <a:ext uri="{FF2B5EF4-FFF2-40B4-BE49-F238E27FC236}">
                  <a16:creationId xmlns:a16="http://schemas.microsoft.com/office/drawing/2014/main" id="{6B6FF1CC-AC59-E1DF-1E82-66037D0F38D2}"/>
                </a:ext>
              </a:extLst>
            </p:cNvPr>
            <p:cNvGrpSpPr/>
            <p:nvPr/>
          </p:nvGrpSpPr>
          <p:grpSpPr>
            <a:xfrm>
              <a:off x="2155605" y="2482172"/>
              <a:ext cx="548640" cy="478888"/>
              <a:chOff x="1861987" y="1216473"/>
              <a:chExt cx="548640" cy="478888"/>
            </a:xfrm>
          </p:grpSpPr>
          <p:grpSp>
            <p:nvGrpSpPr>
              <p:cNvPr id="203" name="Group 1200">
                <a:extLst>
                  <a:ext uri="{FF2B5EF4-FFF2-40B4-BE49-F238E27FC236}">
                    <a16:creationId xmlns:a16="http://schemas.microsoft.com/office/drawing/2014/main" id="{ABCC3214-3CC2-DCE6-5A66-A54CC152CDBB}"/>
                  </a:ext>
                </a:extLst>
              </p:cNvPr>
              <p:cNvGrpSpPr/>
              <p:nvPr/>
            </p:nvGrpSpPr>
            <p:grpSpPr>
              <a:xfrm>
                <a:off x="1861987" y="1329601"/>
                <a:ext cx="548640" cy="365760"/>
                <a:chOff x="3398520" y="3317974"/>
                <a:chExt cx="640080" cy="420624"/>
              </a:xfrm>
            </p:grpSpPr>
            <p:sp>
              <p:nvSpPr>
                <p:cNvPr id="205" name="Rectangle 21">
                  <a:extLst>
                    <a:ext uri="{FF2B5EF4-FFF2-40B4-BE49-F238E27FC236}">
                      <a16:creationId xmlns:a16="http://schemas.microsoft.com/office/drawing/2014/main" id="{88EE448D-2296-ED03-220C-6043C09350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520" y="3317974"/>
                  <a:ext cx="640080" cy="420624"/>
                </a:xfrm>
                <a:prstGeom prst="rect">
                  <a:avLst/>
                </a:prstGeom>
                <a:solidFill>
                  <a:srgbClr val="80E0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6" name="Line 77">
                  <a:extLst>
                    <a:ext uri="{FF2B5EF4-FFF2-40B4-BE49-F238E27FC236}">
                      <a16:creationId xmlns:a16="http://schemas.microsoft.com/office/drawing/2014/main" id="{694A58E0-808F-BDFE-0D0F-D27D537034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02978" y="3321835"/>
                  <a:ext cx="631164" cy="41290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7" name="Line 77">
                  <a:extLst>
                    <a:ext uri="{FF2B5EF4-FFF2-40B4-BE49-F238E27FC236}">
                      <a16:creationId xmlns:a16="http://schemas.microsoft.com/office/drawing/2014/main" id="{7FA1D03F-863F-79CF-232A-3890581F16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400304" y="3321260"/>
                  <a:ext cx="636513" cy="41405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8" name="Group 331">
                  <a:extLst>
                    <a:ext uri="{FF2B5EF4-FFF2-40B4-BE49-F238E27FC236}">
                      <a16:creationId xmlns:a16="http://schemas.microsoft.com/office/drawing/2014/main" id="{A264E878-1F46-B763-217C-65DA17A1A0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V="1">
                  <a:off x="3590401" y="3636219"/>
                  <a:ext cx="256745" cy="69535"/>
                  <a:chOff x="1249623" y="3272753"/>
                  <a:chExt cx="299399" cy="86620"/>
                </a:xfrm>
              </p:grpSpPr>
              <p:sp>
                <p:nvSpPr>
                  <p:cNvPr id="210" name="Oval 126">
                    <a:extLst>
                      <a:ext uri="{FF2B5EF4-FFF2-40B4-BE49-F238E27FC236}">
                        <a16:creationId xmlns:a16="http://schemas.microsoft.com/office/drawing/2014/main" id="{04763055-D779-2E45-B558-C1ECFCCFDC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61697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1" name="Oval 127">
                    <a:extLst>
                      <a:ext uri="{FF2B5EF4-FFF2-40B4-BE49-F238E27FC236}">
                        <a16:creationId xmlns:a16="http://schemas.microsoft.com/office/drawing/2014/main" id="{77FBA247-DFF8-ECF9-F54F-8BFA9FE409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49623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2" name="Oval 128">
                    <a:extLst>
                      <a:ext uri="{FF2B5EF4-FFF2-40B4-BE49-F238E27FC236}">
                        <a16:creationId xmlns:a16="http://schemas.microsoft.com/office/drawing/2014/main" id="{3656CF7C-B9D4-63C5-7E23-534D903A80A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355660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09" name="Flowchart: Terminator 1206">
                  <a:extLst>
                    <a:ext uri="{FF2B5EF4-FFF2-40B4-BE49-F238E27FC236}">
                      <a16:creationId xmlns:a16="http://schemas.microsoft.com/office/drawing/2014/main" id="{C0508B83-F702-28D5-8A20-DAFA0537E6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00785" y="3355824"/>
                  <a:ext cx="235550" cy="84125"/>
                </a:xfrm>
                <a:prstGeom prst="flowChartTerminator">
                  <a:avLst/>
                </a:prstGeom>
                <a:noFill/>
                <a:ln w="12700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04" name="Straight Connector 1201">
                <a:extLst>
                  <a:ext uri="{FF2B5EF4-FFF2-40B4-BE49-F238E27FC236}">
                    <a16:creationId xmlns:a16="http://schemas.microsoft.com/office/drawing/2014/main" id="{144FEE61-CEED-E582-2650-D6AA1E105AE1}"/>
                  </a:ext>
                </a:extLst>
              </p:cNvPr>
              <p:cNvCxnSpPr/>
              <p:nvPr/>
            </p:nvCxnSpPr>
            <p:spPr>
              <a:xfrm>
                <a:off x="2136307" y="1216473"/>
                <a:ext cx="0" cy="109728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229" name="Group 1226">
            <a:extLst>
              <a:ext uri="{FF2B5EF4-FFF2-40B4-BE49-F238E27FC236}">
                <a16:creationId xmlns:a16="http://schemas.microsoft.com/office/drawing/2014/main" id="{B542DA67-A51E-5242-5279-627E7917E335}"/>
              </a:ext>
            </a:extLst>
          </p:cNvPr>
          <p:cNvGrpSpPr/>
          <p:nvPr/>
        </p:nvGrpSpPr>
        <p:grpSpPr>
          <a:xfrm>
            <a:off x="4552541" y="3108102"/>
            <a:ext cx="677177" cy="578582"/>
            <a:chOff x="2155605" y="2482172"/>
            <a:chExt cx="677177" cy="578582"/>
          </a:xfrm>
        </p:grpSpPr>
        <p:grpSp>
          <p:nvGrpSpPr>
            <p:cNvPr id="230" name="Group 1227">
              <a:extLst>
                <a:ext uri="{FF2B5EF4-FFF2-40B4-BE49-F238E27FC236}">
                  <a16:creationId xmlns:a16="http://schemas.microsoft.com/office/drawing/2014/main" id="{EFE5162B-3675-1317-C2AD-FAC588FBC9E3}"/>
                </a:ext>
              </a:extLst>
            </p:cNvPr>
            <p:cNvGrpSpPr/>
            <p:nvPr/>
          </p:nvGrpSpPr>
          <p:grpSpPr>
            <a:xfrm>
              <a:off x="2284142" y="2694994"/>
              <a:ext cx="548640" cy="365760"/>
              <a:chOff x="3398520" y="3317974"/>
              <a:chExt cx="640080" cy="420624"/>
            </a:xfrm>
          </p:grpSpPr>
          <p:sp>
            <p:nvSpPr>
              <p:cNvPr id="251" name="Rectangle 21">
                <a:extLst>
                  <a:ext uri="{FF2B5EF4-FFF2-40B4-BE49-F238E27FC236}">
                    <a16:creationId xmlns:a16="http://schemas.microsoft.com/office/drawing/2014/main" id="{895F386A-9A6A-CD87-6FD8-3C4BD6312B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52" name="Line 77">
                <a:extLst>
                  <a:ext uri="{FF2B5EF4-FFF2-40B4-BE49-F238E27FC236}">
                    <a16:creationId xmlns:a16="http://schemas.microsoft.com/office/drawing/2014/main" id="{20497D25-4D6E-FC19-F4F9-54F979E184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53" name="Line 77">
                <a:extLst>
                  <a:ext uri="{FF2B5EF4-FFF2-40B4-BE49-F238E27FC236}">
                    <a16:creationId xmlns:a16="http://schemas.microsoft.com/office/drawing/2014/main" id="{2CB7038A-544C-13BD-2172-53A3382D73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254" name="Group 331">
                <a:extLst>
                  <a:ext uri="{FF2B5EF4-FFF2-40B4-BE49-F238E27FC236}">
                    <a16:creationId xmlns:a16="http://schemas.microsoft.com/office/drawing/2014/main" id="{5F3B3098-413D-066A-F0CA-272DAE585D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256" name="Oval 126">
                  <a:extLst>
                    <a:ext uri="{FF2B5EF4-FFF2-40B4-BE49-F238E27FC236}">
                      <a16:creationId xmlns:a16="http://schemas.microsoft.com/office/drawing/2014/main" id="{795A5ED0-CCB5-54D7-8A46-1F172E2E247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7" name="Oval 127">
                  <a:extLst>
                    <a:ext uri="{FF2B5EF4-FFF2-40B4-BE49-F238E27FC236}">
                      <a16:creationId xmlns:a16="http://schemas.microsoft.com/office/drawing/2014/main" id="{E53DB8FC-9FA7-2958-F255-05D2EB76B39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8" name="Oval 128">
                  <a:extLst>
                    <a:ext uri="{FF2B5EF4-FFF2-40B4-BE49-F238E27FC236}">
                      <a16:creationId xmlns:a16="http://schemas.microsoft.com/office/drawing/2014/main" id="{348785B0-4EA5-D46F-BDE5-E9854A23A9B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55" name="Flowchart: Terminator 1252">
                <a:extLst>
                  <a:ext uri="{FF2B5EF4-FFF2-40B4-BE49-F238E27FC236}">
                    <a16:creationId xmlns:a16="http://schemas.microsoft.com/office/drawing/2014/main" id="{4CEBF313-0E55-D667-1557-051D9AB508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31" name="Group 1228">
              <a:extLst>
                <a:ext uri="{FF2B5EF4-FFF2-40B4-BE49-F238E27FC236}">
                  <a16:creationId xmlns:a16="http://schemas.microsoft.com/office/drawing/2014/main" id="{8A0FB3D4-9E29-C4B1-FB70-4B973BB6BD09}"/>
                </a:ext>
              </a:extLst>
            </p:cNvPr>
            <p:cNvGrpSpPr/>
            <p:nvPr/>
          </p:nvGrpSpPr>
          <p:grpSpPr>
            <a:xfrm>
              <a:off x="2226331" y="2647535"/>
              <a:ext cx="548640" cy="365760"/>
              <a:chOff x="3398520" y="3317974"/>
              <a:chExt cx="640080" cy="420624"/>
            </a:xfrm>
          </p:grpSpPr>
          <p:sp>
            <p:nvSpPr>
              <p:cNvPr id="243" name="Rectangle 21">
                <a:extLst>
                  <a:ext uri="{FF2B5EF4-FFF2-40B4-BE49-F238E27FC236}">
                    <a16:creationId xmlns:a16="http://schemas.microsoft.com/office/drawing/2014/main" id="{BBA109EE-15CB-4158-9970-C9E40D3355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44" name="Line 77">
                <a:extLst>
                  <a:ext uri="{FF2B5EF4-FFF2-40B4-BE49-F238E27FC236}">
                    <a16:creationId xmlns:a16="http://schemas.microsoft.com/office/drawing/2014/main" id="{9600EAC0-7FE8-0A0C-C896-5520EC2711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45" name="Line 77">
                <a:extLst>
                  <a:ext uri="{FF2B5EF4-FFF2-40B4-BE49-F238E27FC236}">
                    <a16:creationId xmlns:a16="http://schemas.microsoft.com/office/drawing/2014/main" id="{5C4A1F30-E35B-B941-106C-1C8E05B2E6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246" name="Group 331">
                <a:extLst>
                  <a:ext uri="{FF2B5EF4-FFF2-40B4-BE49-F238E27FC236}">
                    <a16:creationId xmlns:a16="http://schemas.microsoft.com/office/drawing/2014/main" id="{895B0155-373D-3794-C1A4-637F09CE56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248" name="Oval 126">
                  <a:extLst>
                    <a:ext uri="{FF2B5EF4-FFF2-40B4-BE49-F238E27FC236}">
                      <a16:creationId xmlns:a16="http://schemas.microsoft.com/office/drawing/2014/main" id="{206039A1-81CB-7902-5A83-EEC35795995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9" name="Oval 127">
                  <a:extLst>
                    <a:ext uri="{FF2B5EF4-FFF2-40B4-BE49-F238E27FC236}">
                      <a16:creationId xmlns:a16="http://schemas.microsoft.com/office/drawing/2014/main" id="{6A4833EF-63E9-83B2-50C8-BE22965886B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0" name="Oval 128">
                  <a:extLst>
                    <a:ext uri="{FF2B5EF4-FFF2-40B4-BE49-F238E27FC236}">
                      <a16:creationId xmlns:a16="http://schemas.microsoft.com/office/drawing/2014/main" id="{C2A309BC-F10C-A32F-1887-82E5AEE1E3C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47" name="Flowchart: Terminator 1244">
                <a:extLst>
                  <a:ext uri="{FF2B5EF4-FFF2-40B4-BE49-F238E27FC236}">
                    <a16:creationId xmlns:a16="http://schemas.microsoft.com/office/drawing/2014/main" id="{C0E32230-E8BE-0B43-16F8-2AB4CA57A6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32" name="Group 1229">
              <a:extLst>
                <a:ext uri="{FF2B5EF4-FFF2-40B4-BE49-F238E27FC236}">
                  <a16:creationId xmlns:a16="http://schemas.microsoft.com/office/drawing/2014/main" id="{A379DFF7-30CE-D3D6-122D-F1AEA176002D}"/>
                </a:ext>
              </a:extLst>
            </p:cNvPr>
            <p:cNvGrpSpPr/>
            <p:nvPr/>
          </p:nvGrpSpPr>
          <p:grpSpPr>
            <a:xfrm>
              <a:off x="2155605" y="2482172"/>
              <a:ext cx="548640" cy="478888"/>
              <a:chOff x="1861987" y="1216473"/>
              <a:chExt cx="548640" cy="478888"/>
            </a:xfrm>
          </p:grpSpPr>
          <p:grpSp>
            <p:nvGrpSpPr>
              <p:cNvPr id="233" name="Group 1230">
                <a:extLst>
                  <a:ext uri="{FF2B5EF4-FFF2-40B4-BE49-F238E27FC236}">
                    <a16:creationId xmlns:a16="http://schemas.microsoft.com/office/drawing/2014/main" id="{5D65B28B-5B6C-4FA3-605F-664A7A047471}"/>
                  </a:ext>
                </a:extLst>
              </p:cNvPr>
              <p:cNvGrpSpPr/>
              <p:nvPr/>
            </p:nvGrpSpPr>
            <p:grpSpPr>
              <a:xfrm>
                <a:off x="1861987" y="1329601"/>
                <a:ext cx="548640" cy="365760"/>
                <a:chOff x="3398520" y="3317974"/>
                <a:chExt cx="640080" cy="420624"/>
              </a:xfrm>
            </p:grpSpPr>
            <p:sp>
              <p:nvSpPr>
                <p:cNvPr id="235" name="Rectangle 21">
                  <a:extLst>
                    <a:ext uri="{FF2B5EF4-FFF2-40B4-BE49-F238E27FC236}">
                      <a16:creationId xmlns:a16="http://schemas.microsoft.com/office/drawing/2014/main" id="{7662260F-D95D-359F-3F92-ADA6D5B26E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520" y="3317974"/>
                  <a:ext cx="640080" cy="420624"/>
                </a:xfrm>
                <a:prstGeom prst="rect">
                  <a:avLst/>
                </a:prstGeom>
                <a:solidFill>
                  <a:srgbClr val="80E0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6" name="Line 77">
                  <a:extLst>
                    <a:ext uri="{FF2B5EF4-FFF2-40B4-BE49-F238E27FC236}">
                      <a16:creationId xmlns:a16="http://schemas.microsoft.com/office/drawing/2014/main" id="{7A6C06C2-B1D9-179D-3BD7-AB3B040C6C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02978" y="3321835"/>
                  <a:ext cx="631164" cy="41290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7" name="Line 77">
                  <a:extLst>
                    <a:ext uri="{FF2B5EF4-FFF2-40B4-BE49-F238E27FC236}">
                      <a16:creationId xmlns:a16="http://schemas.microsoft.com/office/drawing/2014/main" id="{B35EDD6A-F63A-E826-4512-707EB9C187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400304" y="3321260"/>
                  <a:ext cx="636513" cy="41405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38" name="Group 331">
                  <a:extLst>
                    <a:ext uri="{FF2B5EF4-FFF2-40B4-BE49-F238E27FC236}">
                      <a16:creationId xmlns:a16="http://schemas.microsoft.com/office/drawing/2014/main" id="{632A59AA-9E43-785E-F1BA-A0BABC3C393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V="1">
                  <a:off x="3590401" y="3636219"/>
                  <a:ext cx="256745" cy="69535"/>
                  <a:chOff x="1249623" y="3272753"/>
                  <a:chExt cx="299399" cy="86620"/>
                </a:xfrm>
              </p:grpSpPr>
              <p:sp>
                <p:nvSpPr>
                  <p:cNvPr id="240" name="Oval 126">
                    <a:extLst>
                      <a:ext uri="{FF2B5EF4-FFF2-40B4-BE49-F238E27FC236}">
                        <a16:creationId xmlns:a16="http://schemas.microsoft.com/office/drawing/2014/main" id="{CB12DA82-8A8A-A14F-DB86-C7AB2804763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61697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41" name="Oval 127">
                    <a:extLst>
                      <a:ext uri="{FF2B5EF4-FFF2-40B4-BE49-F238E27FC236}">
                        <a16:creationId xmlns:a16="http://schemas.microsoft.com/office/drawing/2014/main" id="{A315FB6C-DE53-9041-54E4-732539AAF3C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49623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42" name="Oval 128">
                    <a:extLst>
                      <a:ext uri="{FF2B5EF4-FFF2-40B4-BE49-F238E27FC236}">
                        <a16:creationId xmlns:a16="http://schemas.microsoft.com/office/drawing/2014/main" id="{C6A7D448-ABC7-29F8-D23D-DD25801660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355660" y="3272753"/>
                    <a:ext cx="87325" cy="86620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39" name="Flowchart: Terminator 1236">
                  <a:extLst>
                    <a:ext uri="{FF2B5EF4-FFF2-40B4-BE49-F238E27FC236}">
                      <a16:creationId xmlns:a16="http://schemas.microsoft.com/office/drawing/2014/main" id="{98D47B1B-C1B4-F5B9-2F95-77C6F8DF24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00785" y="3355824"/>
                  <a:ext cx="235550" cy="84125"/>
                </a:xfrm>
                <a:prstGeom prst="flowChartTerminator">
                  <a:avLst/>
                </a:prstGeom>
                <a:noFill/>
                <a:ln w="12700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34" name="Straight Connector 1231">
                <a:extLst>
                  <a:ext uri="{FF2B5EF4-FFF2-40B4-BE49-F238E27FC236}">
                    <a16:creationId xmlns:a16="http://schemas.microsoft.com/office/drawing/2014/main" id="{40742AB6-000B-C23A-18C4-AE1BF1DBA45B}"/>
                  </a:ext>
                </a:extLst>
              </p:cNvPr>
              <p:cNvCxnSpPr/>
              <p:nvPr/>
            </p:nvCxnSpPr>
            <p:spPr>
              <a:xfrm>
                <a:off x="2136307" y="1216473"/>
                <a:ext cx="0" cy="109728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259" name="Group 1256">
            <a:extLst>
              <a:ext uri="{FF2B5EF4-FFF2-40B4-BE49-F238E27FC236}">
                <a16:creationId xmlns:a16="http://schemas.microsoft.com/office/drawing/2014/main" id="{B2FDE8E3-E7C1-BE25-3DFD-C7CD239AFC1B}"/>
              </a:ext>
            </a:extLst>
          </p:cNvPr>
          <p:cNvGrpSpPr/>
          <p:nvPr/>
        </p:nvGrpSpPr>
        <p:grpSpPr>
          <a:xfrm>
            <a:off x="5815392" y="3108102"/>
            <a:ext cx="677177" cy="578582"/>
            <a:chOff x="2155605" y="2482172"/>
            <a:chExt cx="677177" cy="578582"/>
          </a:xfrm>
        </p:grpSpPr>
        <p:grpSp>
          <p:nvGrpSpPr>
            <p:cNvPr id="260" name="Group 1257">
              <a:extLst>
                <a:ext uri="{FF2B5EF4-FFF2-40B4-BE49-F238E27FC236}">
                  <a16:creationId xmlns:a16="http://schemas.microsoft.com/office/drawing/2014/main" id="{B8745223-76A2-79B5-27C8-11C3A9A7A10E}"/>
                </a:ext>
              </a:extLst>
            </p:cNvPr>
            <p:cNvGrpSpPr/>
            <p:nvPr/>
          </p:nvGrpSpPr>
          <p:grpSpPr>
            <a:xfrm>
              <a:off x="2284142" y="2694994"/>
              <a:ext cx="548640" cy="365760"/>
              <a:chOff x="3398520" y="3317974"/>
              <a:chExt cx="640080" cy="420624"/>
            </a:xfrm>
          </p:grpSpPr>
          <p:sp>
            <p:nvSpPr>
              <p:cNvPr id="279" name="Rectangle 21">
                <a:extLst>
                  <a:ext uri="{FF2B5EF4-FFF2-40B4-BE49-F238E27FC236}">
                    <a16:creationId xmlns:a16="http://schemas.microsoft.com/office/drawing/2014/main" id="{BAF46E18-E1E3-EABC-D998-B02CC9BA76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80" name="Line 77">
                <a:extLst>
                  <a:ext uri="{FF2B5EF4-FFF2-40B4-BE49-F238E27FC236}">
                    <a16:creationId xmlns:a16="http://schemas.microsoft.com/office/drawing/2014/main" id="{49349B0C-8095-F8F7-7DA3-1A8F006FEE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281" name="Group 331">
                <a:extLst>
                  <a:ext uri="{FF2B5EF4-FFF2-40B4-BE49-F238E27FC236}">
                    <a16:creationId xmlns:a16="http://schemas.microsoft.com/office/drawing/2014/main" id="{CFED00A6-6F38-7E72-FF75-7D29625CCC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283" name="Oval 126">
                  <a:extLst>
                    <a:ext uri="{FF2B5EF4-FFF2-40B4-BE49-F238E27FC236}">
                      <a16:creationId xmlns:a16="http://schemas.microsoft.com/office/drawing/2014/main" id="{B76B2165-2332-CFF5-0399-320053C691E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4" name="Oval 127">
                  <a:extLst>
                    <a:ext uri="{FF2B5EF4-FFF2-40B4-BE49-F238E27FC236}">
                      <a16:creationId xmlns:a16="http://schemas.microsoft.com/office/drawing/2014/main" id="{A1CAEE68-06F1-EFCB-FE99-90E427064F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5" name="Oval 128">
                  <a:extLst>
                    <a:ext uri="{FF2B5EF4-FFF2-40B4-BE49-F238E27FC236}">
                      <a16:creationId xmlns:a16="http://schemas.microsoft.com/office/drawing/2014/main" id="{C9166C6E-3372-CF88-1DFF-BFA6FFA17FF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82" name="Flowchart: Terminator 1389">
                <a:extLst>
                  <a:ext uri="{FF2B5EF4-FFF2-40B4-BE49-F238E27FC236}">
                    <a16:creationId xmlns:a16="http://schemas.microsoft.com/office/drawing/2014/main" id="{862ADB7A-1986-7357-7F4C-4E8E8692C0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61" name="Group 1258">
              <a:extLst>
                <a:ext uri="{FF2B5EF4-FFF2-40B4-BE49-F238E27FC236}">
                  <a16:creationId xmlns:a16="http://schemas.microsoft.com/office/drawing/2014/main" id="{963BABCF-E624-F4CE-43A4-4250D7377AC8}"/>
                </a:ext>
              </a:extLst>
            </p:cNvPr>
            <p:cNvGrpSpPr/>
            <p:nvPr/>
          </p:nvGrpSpPr>
          <p:grpSpPr>
            <a:xfrm>
              <a:off x="2226331" y="2647535"/>
              <a:ext cx="548640" cy="365760"/>
              <a:chOff x="3398520" y="3317974"/>
              <a:chExt cx="640080" cy="420624"/>
            </a:xfrm>
          </p:grpSpPr>
          <p:sp>
            <p:nvSpPr>
              <p:cNvPr id="272" name="Rectangle 21">
                <a:extLst>
                  <a:ext uri="{FF2B5EF4-FFF2-40B4-BE49-F238E27FC236}">
                    <a16:creationId xmlns:a16="http://schemas.microsoft.com/office/drawing/2014/main" id="{2636C986-2FCB-018F-BFFF-32B27C36D3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273" name="Line 77">
                <a:extLst>
                  <a:ext uri="{FF2B5EF4-FFF2-40B4-BE49-F238E27FC236}">
                    <a16:creationId xmlns:a16="http://schemas.microsoft.com/office/drawing/2014/main" id="{6AC5C721-43FB-4465-6A70-A73D7D84B2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274" name="Group 331">
                <a:extLst>
                  <a:ext uri="{FF2B5EF4-FFF2-40B4-BE49-F238E27FC236}">
                    <a16:creationId xmlns:a16="http://schemas.microsoft.com/office/drawing/2014/main" id="{DB43AB7F-FBFD-554F-CF58-DFB4EFBF85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276" name="Oval 126">
                  <a:extLst>
                    <a:ext uri="{FF2B5EF4-FFF2-40B4-BE49-F238E27FC236}">
                      <a16:creationId xmlns:a16="http://schemas.microsoft.com/office/drawing/2014/main" id="{0365004F-B066-526B-4A2F-18901043E06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7" name="Oval 127">
                  <a:extLst>
                    <a:ext uri="{FF2B5EF4-FFF2-40B4-BE49-F238E27FC236}">
                      <a16:creationId xmlns:a16="http://schemas.microsoft.com/office/drawing/2014/main" id="{02772586-BD73-B5DA-B4C6-5562C168112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8" name="Oval 128">
                  <a:extLst>
                    <a:ext uri="{FF2B5EF4-FFF2-40B4-BE49-F238E27FC236}">
                      <a16:creationId xmlns:a16="http://schemas.microsoft.com/office/drawing/2014/main" id="{5CAA475F-9D71-4FF3-2521-83ADFD3D8B3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75" name="Flowchart: Terminator 1381">
                <a:extLst>
                  <a:ext uri="{FF2B5EF4-FFF2-40B4-BE49-F238E27FC236}">
                    <a16:creationId xmlns:a16="http://schemas.microsoft.com/office/drawing/2014/main" id="{364429A3-2105-035F-887B-1283104057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62" name="Group 1259">
              <a:extLst>
                <a:ext uri="{FF2B5EF4-FFF2-40B4-BE49-F238E27FC236}">
                  <a16:creationId xmlns:a16="http://schemas.microsoft.com/office/drawing/2014/main" id="{5408808D-01EE-EF29-093A-A948F0256187}"/>
                </a:ext>
              </a:extLst>
            </p:cNvPr>
            <p:cNvGrpSpPr/>
            <p:nvPr/>
          </p:nvGrpSpPr>
          <p:grpSpPr>
            <a:xfrm>
              <a:off x="2155605" y="2482172"/>
              <a:ext cx="548640" cy="478888"/>
              <a:chOff x="1861987" y="1216473"/>
              <a:chExt cx="548640" cy="478888"/>
            </a:xfrm>
          </p:grpSpPr>
          <p:grpSp>
            <p:nvGrpSpPr>
              <p:cNvPr id="263" name="Group 1260">
                <a:extLst>
                  <a:ext uri="{FF2B5EF4-FFF2-40B4-BE49-F238E27FC236}">
                    <a16:creationId xmlns:a16="http://schemas.microsoft.com/office/drawing/2014/main" id="{7F4D2B57-2BDC-63E6-0DE2-B9D500546731}"/>
                  </a:ext>
                </a:extLst>
              </p:cNvPr>
              <p:cNvGrpSpPr/>
              <p:nvPr/>
            </p:nvGrpSpPr>
            <p:grpSpPr>
              <a:xfrm>
                <a:off x="1861987" y="1329601"/>
                <a:ext cx="548640" cy="365760"/>
                <a:chOff x="3398520" y="3317974"/>
                <a:chExt cx="640080" cy="420624"/>
              </a:xfrm>
            </p:grpSpPr>
            <p:sp>
              <p:nvSpPr>
                <p:cNvPr id="265" name="Rectangle 21">
                  <a:extLst>
                    <a:ext uri="{FF2B5EF4-FFF2-40B4-BE49-F238E27FC236}">
                      <a16:creationId xmlns:a16="http://schemas.microsoft.com/office/drawing/2014/main" id="{69568134-54FC-92E1-DB7B-4B53F12032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520" y="3317974"/>
                  <a:ext cx="640080" cy="420624"/>
                </a:xfrm>
                <a:prstGeom prst="rect">
                  <a:avLst/>
                </a:prstGeom>
                <a:solidFill>
                  <a:srgbClr val="80E0FF"/>
                </a:solidFill>
                <a:ln w="158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66" name="Line 77">
                  <a:extLst>
                    <a:ext uri="{FF2B5EF4-FFF2-40B4-BE49-F238E27FC236}">
                      <a16:creationId xmlns:a16="http://schemas.microsoft.com/office/drawing/2014/main" id="{B035DD48-5410-A806-D99B-C5CD172F06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02978" y="3321835"/>
                  <a:ext cx="631164" cy="412901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67" name="Group 331">
                  <a:extLst>
                    <a:ext uri="{FF2B5EF4-FFF2-40B4-BE49-F238E27FC236}">
                      <a16:creationId xmlns:a16="http://schemas.microsoft.com/office/drawing/2014/main" id="{DB85E5F8-DB74-8217-9A46-3363841E11B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flipV="1">
                  <a:off x="3590401" y="3636219"/>
                  <a:ext cx="256745" cy="69535"/>
                  <a:chOff x="1249623" y="3272753"/>
                  <a:chExt cx="299399" cy="86620"/>
                </a:xfrm>
              </p:grpSpPr>
              <p:sp>
                <p:nvSpPr>
                  <p:cNvPr id="269" name="Oval 126">
                    <a:extLst>
                      <a:ext uri="{FF2B5EF4-FFF2-40B4-BE49-F238E27FC236}">
                        <a16:creationId xmlns:a16="http://schemas.microsoft.com/office/drawing/2014/main" id="{721AC063-E6F5-5171-CC0C-A04141C4067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61697" y="3272753"/>
                    <a:ext cx="87325" cy="86620"/>
                  </a:xfrm>
                  <a:prstGeom prst="ellipse">
                    <a:avLst/>
                  </a:prstGeom>
                  <a:noFill/>
                  <a:ln w="158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0" name="Oval 127">
                    <a:extLst>
                      <a:ext uri="{FF2B5EF4-FFF2-40B4-BE49-F238E27FC236}">
                        <a16:creationId xmlns:a16="http://schemas.microsoft.com/office/drawing/2014/main" id="{98FF266C-9C6D-5CD4-A354-40F7F8457A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249623" y="3272753"/>
                    <a:ext cx="87325" cy="86620"/>
                  </a:xfrm>
                  <a:prstGeom prst="ellipse">
                    <a:avLst/>
                  </a:prstGeom>
                  <a:noFill/>
                  <a:ln w="158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1" name="Oval 128">
                    <a:extLst>
                      <a:ext uri="{FF2B5EF4-FFF2-40B4-BE49-F238E27FC236}">
                        <a16:creationId xmlns:a16="http://schemas.microsoft.com/office/drawing/2014/main" id="{7496B043-7D2A-B423-86D8-B532731E2C7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355660" y="3272753"/>
                    <a:ext cx="87325" cy="86620"/>
                  </a:xfrm>
                  <a:prstGeom prst="ellipse">
                    <a:avLst/>
                  </a:prstGeom>
                  <a:noFill/>
                  <a:ln w="158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68" name="Flowchart: Terminator 1266">
                  <a:extLst>
                    <a:ext uri="{FF2B5EF4-FFF2-40B4-BE49-F238E27FC236}">
                      <a16:creationId xmlns:a16="http://schemas.microsoft.com/office/drawing/2014/main" id="{78654E21-D9EE-FD9C-46BB-661F37BB84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00785" y="3355824"/>
                  <a:ext cx="235550" cy="84125"/>
                </a:xfrm>
                <a:prstGeom prst="flowChartTerminator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triangl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64" name="Straight Connector 1261">
                <a:extLst>
                  <a:ext uri="{FF2B5EF4-FFF2-40B4-BE49-F238E27FC236}">
                    <a16:creationId xmlns:a16="http://schemas.microsoft.com/office/drawing/2014/main" id="{B139EDFC-4E4E-9F34-6EB0-ACA79EAD6F7F}"/>
                  </a:ext>
                </a:extLst>
              </p:cNvPr>
              <p:cNvCxnSpPr/>
              <p:nvPr/>
            </p:nvCxnSpPr>
            <p:spPr>
              <a:xfrm>
                <a:off x="2136307" y="1216473"/>
                <a:ext cx="0" cy="109728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286" name="Group 1503">
            <a:extLst>
              <a:ext uri="{FF2B5EF4-FFF2-40B4-BE49-F238E27FC236}">
                <a16:creationId xmlns:a16="http://schemas.microsoft.com/office/drawing/2014/main" id="{8DCFA807-D8E9-8F2D-DC43-B4EBA0EC0E62}"/>
              </a:ext>
            </a:extLst>
          </p:cNvPr>
          <p:cNvGrpSpPr/>
          <p:nvPr/>
        </p:nvGrpSpPr>
        <p:grpSpPr>
          <a:xfrm>
            <a:off x="2034060" y="2422298"/>
            <a:ext cx="548640" cy="481634"/>
            <a:chOff x="2957003" y="4904413"/>
            <a:chExt cx="548640" cy="481634"/>
          </a:xfrm>
        </p:grpSpPr>
        <p:cxnSp>
          <p:nvCxnSpPr>
            <p:cNvPr id="287" name="Straight Connector 1504">
              <a:extLst>
                <a:ext uri="{FF2B5EF4-FFF2-40B4-BE49-F238E27FC236}">
                  <a16:creationId xmlns:a16="http://schemas.microsoft.com/office/drawing/2014/main" id="{DA898AB5-C7DD-9605-8F77-00260F3B431C}"/>
                </a:ext>
              </a:extLst>
            </p:cNvPr>
            <p:cNvCxnSpPr/>
            <p:nvPr/>
          </p:nvCxnSpPr>
          <p:spPr>
            <a:xfrm>
              <a:off x="3231323" y="4904413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288" name="Group 1505">
              <a:extLst>
                <a:ext uri="{FF2B5EF4-FFF2-40B4-BE49-F238E27FC236}">
                  <a16:creationId xmlns:a16="http://schemas.microsoft.com/office/drawing/2014/main" id="{C9F57F56-7C67-19A3-F6E2-84FC73AF9A62}"/>
                </a:ext>
              </a:extLst>
            </p:cNvPr>
            <p:cNvGrpSpPr/>
            <p:nvPr/>
          </p:nvGrpSpPr>
          <p:grpSpPr>
            <a:xfrm>
              <a:off x="2957003" y="5020287"/>
              <a:ext cx="548640" cy="365760"/>
              <a:chOff x="2957003" y="5020287"/>
              <a:chExt cx="548640" cy="365760"/>
            </a:xfrm>
          </p:grpSpPr>
          <p:sp>
            <p:nvSpPr>
              <p:cNvPr id="289" name="Rectangle 21">
                <a:extLst>
                  <a:ext uri="{FF2B5EF4-FFF2-40B4-BE49-F238E27FC236}">
                    <a16:creationId xmlns:a16="http://schemas.microsoft.com/office/drawing/2014/main" id="{B00C608C-BC95-97B3-1265-5BC2613620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003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290" name="Straight Connector 1507">
                <a:extLst>
                  <a:ext uri="{FF2B5EF4-FFF2-40B4-BE49-F238E27FC236}">
                    <a16:creationId xmlns:a16="http://schemas.microsoft.com/office/drawing/2014/main" id="{4605CFB0-F0C4-5DA7-7F10-55BC46216EE8}"/>
                  </a:ext>
                </a:extLst>
              </p:cNvPr>
              <p:cNvCxnSpPr/>
              <p:nvPr/>
            </p:nvCxnSpPr>
            <p:spPr>
              <a:xfrm>
                <a:off x="2957003" y="5136492"/>
                <a:ext cx="54864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291" name="Group 1508">
            <a:extLst>
              <a:ext uri="{FF2B5EF4-FFF2-40B4-BE49-F238E27FC236}">
                <a16:creationId xmlns:a16="http://schemas.microsoft.com/office/drawing/2014/main" id="{92836B84-1A0B-367A-3F91-E9A3B1AB5E62}"/>
              </a:ext>
            </a:extLst>
          </p:cNvPr>
          <p:cNvGrpSpPr/>
          <p:nvPr/>
        </p:nvGrpSpPr>
        <p:grpSpPr>
          <a:xfrm>
            <a:off x="3293189" y="2422298"/>
            <a:ext cx="548640" cy="481634"/>
            <a:chOff x="2957003" y="4904413"/>
            <a:chExt cx="548640" cy="481634"/>
          </a:xfrm>
        </p:grpSpPr>
        <p:cxnSp>
          <p:nvCxnSpPr>
            <p:cNvPr id="292" name="Straight Connector 1509">
              <a:extLst>
                <a:ext uri="{FF2B5EF4-FFF2-40B4-BE49-F238E27FC236}">
                  <a16:creationId xmlns:a16="http://schemas.microsoft.com/office/drawing/2014/main" id="{0D326851-4A88-884D-60F8-A139CD68C77D}"/>
                </a:ext>
              </a:extLst>
            </p:cNvPr>
            <p:cNvCxnSpPr/>
            <p:nvPr/>
          </p:nvCxnSpPr>
          <p:spPr>
            <a:xfrm>
              <a:off x="3231323" y="4904413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293" name="Group 1510">
              <a:extLst>
                <a:ext uri="{FF2B5EF4-FFF2-40B4-BE49-F238E27FC236}">
                  <a16:creationId xmlns:a16="http://schemas.microsoft.com/office/drawing/2014/main" id="{631F38CD-16F4-52D1-2941-45A4ED59EA6A}"/>
                </a:ext>
              </a:extLst>
            </p:cNvPr>
            <p:cNvGrpSpPr/>
            <p:nvPr/>
          </p:nvGrpSpPr>
          <p:grpSpPr>
            <a:xfrm>
              <a:off x="2957003" y="5020287"/>
              <a:ext cx="548640" cy="365760"/>
              <a:chOff x="2957003" y="5020287"/>
              <a:chExt cx="548640" cy="365760"/>
            </a:xfrm>
          </p:grpSpPr>
          <p:sp>
            <p:nvSpPr>
              <p:cNvPr id="294" name="Rectangle 21">
                <a:extLst>
                  <a:ext uri="{FF2B5EF4-FFF2-40B4-BE49-F238E27FC236}">
                    <a16:creationId xmlns:a16="http://schemas.microsoft.com/office/drawing/2014/main" id="{F751F323-D1E9-32BA-F0A8-D46D1F5958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003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295" name="Straight Connector 1512">
                <a:extLst>
                  <a:ext uri="{FF2B5EF4-FFF2-40B4-BE49-F238E27FC236}">
                    <a16:creationId xmlns:a16="http://schemas.microsoft.com/office/drawing/2014/main" id="{C5E02CBC-33CC-86AE-B071-28FC2EA9A118}"/>
                  </a:ext>
                </a:extLst>
              </p:cNvPr>
              <p:cNvCxnSpPr/>
              <p:nvPr/>
            </p:nvCxnSpPr>
            <p:spPr>
              <a:xfrm>
                <a:off x="2957003" y="5136492"/>
                <a:ext cx="54864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296" name="Group 1513">
            <a:extLst>
              <a:ext uri="{FF2B5EF4-FFF2-40B4-BE49-F238E27FC236}">
                <a16:creationId xmlns:a16="http://schemas.microsoft.com/office/drawing/2014/main" id="{237F3C89-CF5C-C59C-699C-D0C2F20906EB}"/>
              </a:ext>
            </a:extLst>
          </p:cNvPr>
          <p:cNvGrpSpPr/>
          <p:nvPr/>
        </p:nvGrpSpPr>
        <p:grpSpPr>
          <a:xfrm>
            <a:off x="4552541" y="2422298"/>
            <a:ext cx="548640" cy="481634"/>
            <a:chOff x="2957003" y="4904413"/>
            <a:chExt cx="548640" cy="481634"/>
          </a:xfrm>
        </p:grpSpPr>
        <p:cxnSp>
          <p:nvCxnSpPr>
            <p:cNvPr id="297" name="Straight Connector 1514">
              <a:extLst>
                <a:ext uri="{FF2B5EF4-FFF2-40B4-BE49-F238E27FC236}">
                  <a16:creationId xmlns:a16="http://schemas.microsoft.com/office/drawing/2014/main" id="{AA8C267C-422E-26FA-8223-E560BB40F7F5}"/>
                </a:ext>
              </a:extLst>
            </p:cNvPr>
            <p:cNvCxnSpPr/>
            <p:nvPr/>
          </p:nvCxnSpPr>
          <p:spPr>
            <a:xfrm>
              <a:off x="3231323" y="4904413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298" name="Group 1515">
              <a:extLst>
                <a:ext uri="{FF2B5EF4-FFF2-40B4-BE49-F238E27FC236}">
                  <a16:creationId xmlns:a16="http://schemas.microsoft.com/office/drawing/2014/main" id="{E6D113AC-902E-E50F-3159-67C41BDAE6EB}"/>
                </a:ext>
              </a:extLst>
            </p:cNvPr>
            <p:cNvGrpSpPr/>
            <p:nvPr/>
          </p:nvGrpSpPr>
          <p:grpSpPr>
            <a:xfrm>
              <a:off x="2957003" y="5020287"/>
              <a:ext cx="548640" cy="365760"/>
              <a:chOff x="2957003" y="5020287"/>
              <a:chExt cx="548640" cy="365760"/>
            </a:xfrm>
          </p:grpSpPr>
          <p:sp>
            <p:nvSpPr>
              <p:cNvPr id="299" name="Rectangle 21">
                <a:extLst>
                  <a:ext uri="{FF2B5EF4-FFF2-40B4-BE49-F238E27FC236}">
                    <a16:creationId xmlns:a16="http://schemas.microsoft.com/office/drawing/2014/main" id="{1EE2D345-24A2-80CE-2AD0-D9D1469671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003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300" name="Straight Connector 1517">
                <a:extLst>
                  <a:ext uri="{FF2B5EF4-FFF2-40B4-BE49-F238E27FC236}">
                    <a16:creationId xmlns:a16="http://schemas.microsoft.com/office/drawing/2014/main" id="{00D9E350-1A64-40CC-FB41-2CF3D67F3DE7}"/>
                  </a:ext>
                </a:extLst>
              </p:cNvPr>
              <p:cNvCxnSpPr/>
              <p:nvPr/>
            </p:nvCxnSpPr>
            <p:spPr>
              <a:xfrm>
                <a:off x="2957003" y="5136492"/>
                <a:ext cx="54864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301" name="Group 1518">
            <a:extLst>
              <a:ext uri="{FF2B5EF4-FFF2-40B4-BE49-F238E27FC236}">
                <a16:creationId xmlns:a16="http://schemas.microsoft.com/office/drawing/2014/main" id="{F9DDBED2-C7ED-078F-F393-0206D68FAE55}"/>
              </a:ext>
            </a:extLst>
          </p:cNvPr>
          <p:cNvGrpSpPr/>
          <p:nvPr/>
        </p:nvGrpSpPr>
        <p:grpSpPr>
          <a:xfrm>
            <a:off x="5815392" y="2422298"/>
            <a:ext cx="548640" cy="481634"/>
            <a:chOff x="2957003" y="4904413"/>
            <a:chExt cx="548640" cy="481634"/>
          </a:xfrm>
        </p:grpSpPr>
        <p:cxnSp>
          <p:nvCxnSpPr>
            <p:cNvPr id="302" name="Straight Connector 1519">
              <a:extLst>
                <a:ext uri="{FF2B5EF4-FFF2-40B4-BE49-F238E27FC236}">
                  <a16:creationId xmlns:a16="http://schemas.microsoft.com/office/drawing/2014/main" id="{E8B7F14A-5254-25AB-CBC2-10F048964992}"/>
                </a:ext>
              </a:extLst>
            </p:cNvPr>
            <p:cNvCxnSpPr/>
            <p:nvPr/>
          </p:nvCxnSpPr>
          <p:spPr>
            <a:xfrm>
              <a:off x="3231323" y="4904413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303" name="Group 1520">
              <a:extLst>
                <a:ext uri="{FF2B5EF4-FFF2-40B4-BE49-F238E27FC236}">
                  <a16:creationId xmlns:a16="http://schemas.microsoft.com/office/drawing/2014/main" id="{DB9E1F96-C036-BB97-C035-D92C02C0799D}"/>
                </a:ext>
              </a:extLst>
            </p:cNvPr>
            <p:cNvGrpSpPr/>
            <p:nvPr/>
          </p:nvGrpSpPr>
          <p:grpSpPr>
            <a:xfrm>
              <a:off x="2957003" y="5020287"/>
              <a:ext cx="548640" cy="365760"/>
              <a:chOff x="2957003" y="5020287"/>
              <a:chExt cx="548640" cy="365760"/>
            </a:xfrm>
          </p:grpSpPr>
          <p:sp>
            <p:nvSpPr>
              <p:cNvPr id="304" name="Rectangle 21">
                <a:extLst>
                  <a:ext uri="{FF2B5EF4-FFF2-40B4-BE49-F238E27FC236}">
                    <a16:creationId xmlns:a16="http://schemas.microsoft.com/office/drawing/2014/main" id="{987013E5-C125-C18F-5241-0C67E6320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003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305" name="Straight Connector 1522">
                <a:extLst>
                  <a:ext uri="{FF2B5EF4-FFF2-40B4-BE49-F238E27FC236}">
                    <a16:creationId xmlns:a16="http://schemas.microsoft.com/office/drawing/2014/main" id="{68C8020A-D84F-F4A6-5C7C-8C12018CAB12}"/>
                  </a:ext>
                </a:extLst>
              </p:cNvPr>
              <p:cNvCxnSpPr/>
              <p:nvPr/>
            </p:nvCxnSpPr>
            <p:spPr>
              <a:xfrm>
                <a:off x="2957003" y="5136492"/>
                <a:ext cx="54864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306" name="Group 6">
            <a:extLst>
              <a:ext uri="{FF2B5EF4-FFF2-40B4-BE49-F238E27FC236}">
                <a16:creationId xmlns:a16="http://schemas.microsoft.com/office/drawing/2014/main" id="{EBEAFE62-6D3E-3C1A-78D5-20742AD86074}"/>
              </a:ext>
            </a:extLst>
          </p:cNvPr>
          <p:cNvGrpSpPr/>
          <p:nvPr/>
        </p:nvGrpSpPr>
        <p:grpSpPr>
          <a:xfrm>
            <a:off x="5836061" y="352193"/>
            <a:ext cx="595052" cy="482118"/>
            <a:chOff x="5821680" y="642535"/>
            <a:chExt cx="595052" cy="482118"/>
          </a:xfrm>
        </p:grpSpPr>
        <p:grpSp>
          <p:nvGrpSpPr>
            <p:cNvPr id="307" name="Group 1530">
              <a:extLst>
                <a:ext uri="{FF2B5EF4-FFF2-40B4-BE49-F238E27FC236}">
                  <a16:creationId xmlns:a16="http://schemas.microsoft.com/office/drawing/2014/main" id="{3B2B6844-DC3A-44D9-0506-6E9E8F8C00DC}"/>
                </a:ext>
              </a:extLst>
            </p:cNvPr>
            <p:cNvGrpSpPr/>
            <p:nvPr/>
          </p:nvGrpSpPr>
          <p:grpSpPr>
            <a:xfrm>
              <a:off x="5821680" y="757229"/>
              <a:ext cx="548640" cy="365760"/>
              <a:chOff x="3398520" y="3317974"/>
              <a:chExt cx="640080" cy="420624"/>
            </a:xfrm>
          </p:grpSpPr>
          <p:sp>
            <p:nvSpPr>
              <p:cNvPr id="312" name="Rectangle 21">
                <a:extLst>
                  <a:ext uri="{FF2B5EF4-FFF2-40B4-BE49-F238E27FC236}">
                    <a16:creationId xmlns:a16="http://schemas.microsoft.com/office/drawing/2014/main" id="{B05E5C76-77DC-026C-6FA2-D01BDBA7E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13" name="Line 77">
                <a:extLst>
                  <a:ext uri="{FF2B5EF4-FFF2-40B4-BE49-F238E27FC236}">
                    <a16:creationId xmlns:a16="http://schemas.microsoft.com/office/drawing/2014/main" id="{4F9B07E8-9AF6-CBB5-809A-68B0B4D60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14" name="Line 77">
                <a:extLst>
                  <a:ext uri="{FF2B5EF4-FFF2-40B4-BE49-F238E27FC236}">
                    <a16:creationId xmlns:a16="http://schemas.microsoft.com/office/drawing/2014/main" id="{53DC5A85-623B-9F90-78A4-3C637F9BFE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15" name="Group 331">
                <a:extLst>
                  <a:ext uri="{FF2B5EF4-FFF2-40B4-BE49-F238E27FC236}">
                    <a16:creationId xmlns:a16="http://schemas.microsoft.com/office/drawing/2014/main" id="{0158C059-00AB-6694-B776-6C743C2684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317" name="Oval 126">
                  <a:extLst>
                    <a:ext uri="{FF2B5EF4-FFF2-40B4-BE49-F238E27FC236}">
                      <a16:creationId xmlns:a16="http://schemas.microsoft.com/office/drawing/2014/main" id="{41A3C73F-91BF-5FF4-23FE-D9A54DE81BD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8" name="Oval 127">
                  <a:extLst>
                    <a:ext uri="{FF2B5EF4-FFF2-40B4-BE49-F238E27FC236}">
                      <a16:creationId xmlns:a16="http://schemas.microsoft.com/office/drawing/2014/main" id="{675759A9-7576-07CA-81CD-A021C20C118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9" name="Oval 128">
                  <a:extLst>
                    <a:ext uri="{FF2B5EF4-FFF2-40B4-BE49-F238E27FC236}">
                      <a16:creationId xmlns:a16="http://schemas.microsoft.com/office/drawing/2014/main" id="{4AC75D0C-2128-3544-572D-BA94E6B89E2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587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16" name="Flowchart: Terminator 1542">
                <a:extLst>
                  <a:ext uri="{FF2B5EF4-FFF2-40B4-BE49-F238E27FC236}">
                    <a16:creationId xmlns:a16="http://schemas.microsoft.com/office/drawing/2014/main" id="{C9EB7DE0-2F61-3DC7-CEDD-91F7A5EECE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5875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08" name="TextBox 1531">
              <a:extLst>
                <a:ext uri="{FF2B5EF4-FFF2-40B4-BE49-F238E27FC236}">
                  <a16:creationId xmlns:a16="http://schemas.microsoft.com/office/drawing/2014/main" id="{3C20B51C-CEF7-2946-95E0-E50B0582A7CE}"/>
                </a:ext>
              </a:extLst>
            </p:cNvPr>
            <p:cNvSpPr txBox="1"/>
            <p:nvPr/>
          </p:nvSpPr>
          <p:spPr>
            <a:xfrm>
              <a:off x="6370501" y="998465"/>
              <a:ext cx="46231" cy="126188"/>
            </a:xfrm>
            <a:prstGeom prst="rect">
              <a:avLst/>
            </a:prstGeom>
            <a:noFill/>
          </p:spPr>
          <p:txBody>
            <a:bodyPr wrap="none" lIns="45720" tIns="0" rIns="0" bIns="0" rtlCol="0" anchor="b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309" name="Group 257">
              <a:extLst>
                <a:ext uri="{FF2B5EF4-FFF2-40B4-BE49-F238E27FC236}">
                  <a16:creationId xmlns:a16="http://schemas.microsoft.com/office/drawing/2014/main" id="{80FE3E88-3646-FADF-A2E9-7FEC64FE218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flipV="1">
              <a:off x="6041134" y="642535"/>
              <a:ext cx="109732" cy="109728"/>
              <a:chOff x="373" y="1246"/>
              <a:chExt cx="36" cy="37"/>
            </a:xfrm>
          </p:grpSpPr>
          <p:sp>
            <p:nvSpPr>
              <p:cNvPr id="310" name="Line 258">
                <a:extLst>
                  <a:ext uri="{FF2B5EF4-FFF2-40B4-BE49-F238E27FC236}">
                    <a16:creationId xmlns:a16="http://schemas.microsoft.com/office/drawing/2014/main" id="{2BC0E340-6EDC-F89E-D929-D51D3134ECCE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 flipH="1">
                <a:off x="373" y="1246"/>
                <a:ext cx="36" cy="37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11" name="Line 259">
                <a:extLst>
                  <a:ext uri="{FF2B5EF4-FFF2-40B4-BE49-F238E27FC236}">
                    <a16:creationId xmlns:a16="http://schemas.microsoft.com/office/drawing/2014/main" id="{21A634EA-4971-774D-8018-CD5EC0D10E29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373" y="1246"/>
                <a:ext cx="36" cy="37"/>
              </a:xfrm>
              <a:prstGeom prst="line">
                <a:avLst/>
              </a:prstGeom>
              <a:noFill/>
              <a:ln w="15875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21" name="Group 873">
            <a:extLst>
              <a:ext uri="{FF2B5EF4-FFF2-40B4-BE49-F238E27FC236}">
                <a16:creationId xmlns:a16="http://schemas.microsoft.com/office/drawing/2014/main" id="{5FF336A7-7531-87F7-FE83-B53950B5CA14}"/>
              </a:ext>
            </a:extLst>
          </p:cNvPr>
          <p:cNvGrpSpPr/>
          <p:nvPr/>
        </p:nvGrpSpPr>
        <p:grpSpPr>
          <a:xfrm>
            <a:off x="9999306" y="3108899"/>
            <a:ext cx="548640" cy="481634"/>
            <a:chOff x="10685824" y="4904413"/>
            <a:chExt cx="548640" cy="481634"/>
          </a:xfrm>
        </p:grpSpPr>
        <p:grpSp>
          <p:nvGrpSpPr>
            <p:cNvPr id="323" name="Group 874">
              <a:extLst>
                <a:ext uri="{FF2B5EF4-FFF2-40B4-BE49-F238E27FC236}">
                  <a16:creationId xmlns:a16="http://schemas.microsoft.com/office/drawing/2014/main" id="{BC57CB0C-DFC5-F628-8D55-A14A3E4233C5}"/>
                </a:ext>
              </a:extLst>
            </p:cNvPr>
            <p:cNvGrpSpPr/>
            <p:nvPr/>
          </p:nvGrpSpPr>
          <p:grpSpPr>
            <a:xfrm>
              <a:off x="10685824" y="5020287"/>
              <a:ext cx="548640" cy="365760"/>
              <a:chOff x="10581360" y="4706608"/>
              <a:chExt cx="548640" cy="365760"/>
            </a:xfrm>
          </p:grpSpPr>
          <p:sp>
            <p:nvSpPr>
              <p:cNvPr id="325" name="Rectangle 21">
                <a:extLst>
                  <a:ext uri="{FF2B5EF4-FFF2-40B4-BE49-F238E27FC236}">
                    <a16:creationId xmlns:a16="http://schemas.microsoft.com/office/drawing/2014/main" id="{42D38104-8A0B-0243-16D4-14CE28819D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81360" y="4706608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26" name="Group 877">
                <a:extLst>
                  <a:ext uri="{FF2B5EF4-FFF2-40B4-BE49-F238E27FC236}">
                    <a16:creationId xmlns:a16="http://schemas.microsoft.com/office/drawing/2014/main" id="{7DE58A24-E0F4-D389-18BD-2D6C3A62859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785141" y="4817927"/>
                <a:ext cx="141079" cy="143123"/>
                <a:chOff x="2086356" y="2356"/>
                <a:chExt cx="612648" cy="612648"/>
              </a:xfrm>
            </p:grpSpPr>
            <p:sp>
              <p:nvSpPr>
                <p:cNvPr id="327" name="Flowchart: Summing Junction 878">
                  <a:extLst>
                    <a:ext uri="{FF2B5EF4-FFF2-40B4-BE49-F238E27FC236}">
                      <a16:creationId xmlns:a16="http://schemas.microsoft.com/office/drawing/2014/main" id="{13212B6F-56A6-3E63-100C-E3FB2AAE6C73}"/>
                    </a:ext>
                  </a:extLst>
                </p:cNvPr>
                <p:cNvSpPr/>
                <p:nvPr/>
              </p:nvSpPr>
              <p:spPr>
                <a:xfrm>
                  <a:off x="2086356" y="2356"/>
                  <a:ext cx="612648" cy="612648"/>
                </a:xfrm>
                <a:prstGeom prst="flowChartSummingJunction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28" name="Straight Connector 879">
                  <a:extLst>
                    <a:ext uri="{FF2B5EF4-FFF2-40B4-BE49-F238E27FC236}">
                      <a16:creationId xmlns:a16="http://schemas.microsoft.com/office/drawing/2014/main" id="{388308A2-3F9A-0F84-090D-8A11CDC9E215}"/>
                    </a:ext>
                  </a:extLst>
                </p:cNvPr>
                <p:cNvCxnSpPr>
                  <a:stCxn id="327" idx="0"/>
                  <a:endCxn id="327" idx="4"/>
                </p:cNvCxnSpPr>
                <p:nvPr/>
              </p:nvCxnSpPr>
              <p:spPr>
                <a:xfrm>
                  <a:off x="2392680" y="2356"/>
                  <a:ext cx="0" cy="612648"/>
                </a:xfrm>
                <a:prstGeom prst="line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tailEnd type="none" w="lg" len="med"/>
                </a:ln>
                <a:effectLst/>
              </p:spPr>
            </p:cxnSp>
            <p:cxnSp>
              <p:nvCxnSpPr>
                <p:cNvPr id="329" name="Straight Connector 880">
                  <a:extLst>
                    <a:ext uri="{FF2B5EF4-FFF2-40B4-BE49-F238E27FC236}">
                      <a16:creationId xmlns:a16="http://schemas.microsoft.com/office/drawing/2014/main" id="{4C5FD73D-FEC4-D24E-1380-0D7040132052}"/>
                    </a:ext>
                  </a:extLst>
                </p:cNvPr>
                <p:cNvCxnSpPr>
                  <a:stCxn id="327" idx="2"/>
                  <a:endCxn id="327" idx="6"/>
                </p:cNvCxnSpPr>
                <p:nvPr/>
              </p:nvCxnSpPr>
              <p:spPr>
                <a:xfrm>
                  <a:off x="2086356" y="308680"/>
                  <a:ext cx="612648" cy="0"/>
                </a:xfrm>
                <a:prstGeom prst="line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tailEnd type="none" w="lg" len="med"/>
                </a:ln>
                <a:effectLst/>
              </p:spPr>
            </p:cxnSp>
          </p:grpSp>
        </p:grpSp>
        <p:cxnSp>
          <p:nvCxnSpPr>
            <p:cNvPr id="324" name="Straight Connector 875">
              <a:extLst>
                <a:ext uri="{FF2B5EF4-FFF2-40B4-BE49-F238E27FC236}">
                  <a16:creationId xmlns:a16="http://schemas.microsoft.com/office/drawing/2014/main" id="{234767A3-4958-FF49-CA53-EE72AC96B91C}"/>
                </a:ext>
              </a:extLst>
            </p:cNvPr>
            <p:cNvCxnSpPr/>
            <p:nvPr/>
          </p:nvCxnSpPr>
          <p:spPr>
            <a:xfrm>
              <a:off x="10960144" y="4904413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331" name="Group 881">
            <a:extLst>
              <a:ext uri="{FF2B5EF4-FFF2-40B4-BE49-F238E27FC236}">
                <a16:creationId xmlns:a16="http://schemas.microsoft.com/office/drawing/2014/main" id="{3D2FD5D0-0518-FC8F-B51A-0042F4C54702}"/>
              </a:ext>
            </a:extLst>
          </p:cNvPr>
          <p:cNvGrpSpPr/>
          <p:nvPr/>
        </p:nvGrpSpPr>
        <p:grpSpPr>
          <a:xfrm>
            <a:off x="9999306" y="3791654"/>
            <a:ext cx="548640" cy="480532"/>
            <a:chOff x="9562079" y="3052729"/>
            <a:chExt cx="548640" cy="480532"/>
          </a:xfrm>
        </p:grpSpPr>
        <p:cxnSp>
          <p:nvCxnSpPr>
            <p:cNvPr id="333" name="Straight Connector 882">
              <a:extLst>
                <a:ext uri="{FF2B5EF4-FFF2-40B4-BE49-F238E27FC236}">
                  <a16:creationId xmlns:a16="http://schemas.microsoft.com/office/drawing/2014/main" id="{365DFD8F-45DD-5FEE-6AF5-7F5166E01C55}"/>
                </a:ext>
              </a:extLst>
            </p:cNvPr>
            <p:cNvCxnSpPr/>
            <p:nvPr/>
          </p:nvCxnSpPr>
          <p:spPr>
            <a:xfrm>
              <a:off x="9836399" y="3052729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334" name="Group 883">
              <a:extLst>
                <a:ext uri="{FF2B5EF4-FFF2-40B4-BE49-F238E27FC236}">
                  <a16:creationId xmlns:a16="http://schemas.microsoft.com/office/drawing/2014/main" id="{321B7383-43E6-EC39-C8C2-CAA0C53F5352}"/>
                </a:ext>
              </a:extLst>
            </p:cNvPr>
            <p:cNvGrpSpPr/>
            <p:nvPr/>
          </p:nvGrpSpPr>
          <p:grpSpPr>
            <a:xfrm>
              <a:off x="9562079" y="3167501"/>
              <a:ext cx="548640" cy="365760"/>
              <a:chOff x="9562079" y="3167501"/>
              <a:chExt cx="548640" cy="365760"/>
            </a:xfrm>
          </p:grpSpPr>
          <p:sp>
            <p:nvSpPr>
              <p:cNvPr id="335" name="Rectangle 21">
                <a:extLst>
                  <a:ext uri="{FF2B5EF4-FFF2-40B4-BE49-F238E27FC236}">
                    <a16:creationId xmlns:a16="http://schemas.microsoft.com/office/drawing/2014/main" id="{5B8A78A1-665A-DA06-EDB4-D42333D8BB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62079" y="3167501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36" name="Group 885">
                <a:extLst>
                  <a:ext uri="{FF2B5EF4-FFF2-40B4-BE49-F238E27FC236}">
                    <a16:creationId xmlns:a16="http://schemas.microsoft.com/office/drawing/2014/main" id="{BBDD8D46-BEFC-6D0F-E3F1-3CE47268A825}"/>
                  </a:ext>
                </a:extLst>
              </p:cNvPr>
              <p:cNvGrpSpPr/>
              <p:nvPr/>
            </p:nvGrpSpPr>
            <p:grpSpPr>
              <a:xfrm>
                <a:off x="9640606" y="3290746"/>
                <a:ext cx="391586" cy="119270"/>
                <a:chOff x="10394174" y="-342791"/>
                <a:chExt cx="456850" cy="137160"/>
              </a:xfrm>
            </p:grpSpPr>
            <p:sp>
              <p:nvSpPr>
                <p:cNvPr id="337" name="Arc 886">
                  <a:extLst>
                    <a:ext uri="{FF2B5EF4-FFF2-40B4-BE49-F238E27FC236}">
                      <a16:creationId xmlns:a16="http://schemas.microsoft.com/office/drawing/2014/main" id="{8AC36217-80F1-6CD4-D177-E6D2A28F8B2B}"/>
                    </a:ext>
                  </a:extLst>
                </p:cNvPr>
                <p:cNvSpPr/>
                <p:nvPr/>
              </p:nvSpPr>
              <p:spPr>
                <a:xfrm flipH="1">
                  <a:off x="10713864" y="-342791"/>
                  <a:ext cx="137160" cy="137160"/>
                </a:xfrm>
                <a:prstGeom prst="arc">
                  <a:avLst>
                    <a:gd name="adj1" fmla="val 16093165"/>
                    <a:gd name="adj2" fmla="val 5512481"/>
                  </a:avLst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tailEnd type="none" w="lg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38" name="Arc 887">
                  <a:extLst>
                    <a:ext uri="{FF2B5EF4-FFF2-40B4-BE49-F238E27FC236}">
                      <a16:creationId xmlns:a16="http://schemas.microsoft.com/office/drawing/2014/main" id="{DF6CD0E3-B800-6C02-A44C-AB721316429E}"/>
                    </a:ext>
                  </a:extLst>
                </p:cNvPr>
                <p:cNvSpPr/>
                <p:nvPr/>
              </p:nvSpPr>
              <p:spPr>
                <a:xfrm>
                  <a:off x="10394174" y="-342791"/>
                  <a:ext cx="137160" cy="137160"/>
                </a:xfrm>
                <a:prstGeom prst="arc">
                  <a:avLst>
                    <a:gd name="adj1" fmla="val 16093165"/>
                    <a:gd name="adj2" fmla="val 5512481"/>
                  </a:avLst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tailEnd type="none" w="lg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39" name="Straight Connector 888">
                  <a:extLst>
                    <a:ext uri="{FF2B5EF4-FFF2-40B4-BE49-F238E27FC236}">
                      <a16:creationId xmlns:a16="http://schemas.microsoft.com/office/drawing/2014/main" id="{7DEA045C-208B-EB29-362D-35FD8C6129F1}"/>
                    </a:ext>
                  </a:extLst>
                </p:cNvPr>
                <p:cNvCxnSpPr/>
                <p:nvPr/>
              </p:nvCxnSpPr>
              <p:spPr>
                <a:xfrm flipV="1">
                  <a:off x="10530064" y="-274211"/>
                  <a:ext cx="182880" cy="0"/>
                </a:xfrm>
                <a:prstGeom prst="line">
                  <a:avLst/>
                </a:prstGeom>
                <a:noFill/>
                <a:ln w="15875" cap="flat" cmpd="sng" algn="ctr">
                  <a:solidFill>
                    <a:srgbClr val="000000"/>
                  </a:solidFill>
                  <a:prstDash val="solid"/>
                  <a:miter lim="800000"/>
                  <a:tailEnd type="none" w="lg" len="med"/>
                </a:ln>
                <a:effectLst/>
              </p:spPr>
            </p:cxnSp>
          </p:grpSp>
        </p:grpSp>
      </p:grpSp>
      <p:grpSp>
        <p:nvGrpSpPr>
          <p:cNvPr id="341" name="Group 889">
            <a:extLst>
              <a:ext uri="{FF2B5EF4-FFF2-40B4-BE49-F238E27FC236}">
                <a16:creationId xmlns:a16="http://schemas.microsoft.com/office/drawing/2014/main" id="{94184C2A-7197-DC25-DBD8-E2D738B0AE4A}"/>
              </a:ext>
            </a:extLst>
          </p:cNvPr>
          <p:cNvGrpSpPr/>
          <p:nvPr/>
        </p:nvGrpSpPr>
        <p:grpSpPr>
          <a:xfrm>
            <a:off x="9999306" y="4476109"/>
            <a:ext cx="548640" cy="480532"/>
            <a:chOff x="7391832" y="3052729"/>
            <a:chExt cx="548640" cy="480532"/>
          </a:xfrm>
        </p:grpSpPr>
        <p:cxnSp>
          <p:nvCxnSpPr>
            <p:cNvPr id="343" name="Straight Connector 890">
              <a:extLst>
                <a:ext uri="{FF2B5EF4-FFF2-40B4-BE49-F238E27FC236}">
                  <a16:creationId xmlns:a16="http://schemas.microsoft.com/office/drawing/2014/main" id="{156CBC76-33E7-6C0B-3391-2E5CEC92247D}"/>
                </a:ext>
              </a:extLst>
            </p:cNvPr>
            <p:cNvCxnSpPr/>
            <p:nvPr/>
          </p:nvCxnSpPr>
          <p:spPr>
            <a:xfrm>
              <a:off x="7666152" y="3052729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344" name="Group 891">
              <a:extLst>
                <a:ext uri="{FF2B5EF4-FFF2-40B4-BE49-F238E27FC236}">
                  <a16:creationId xmlns:a16="http://schemas.microsoft.com/office/drawing/2014/main" id="{F9B568F3-85CA-CD83-E978-C62AEE2B5834}"/>
                </a:ext>
              </a:extLst>
            </p:cNvPr>
            <p:cNvGrpSpPr/>
            <p:nvPr/>
          </p:nvGrpSpPr>
          <p:grpSpPr>
            <a:xfrm>
              <a:off x="7391832" y="3167501"/>
              <a:ext cx="548640" cy="365760"/>
              <a:chOff x="7391832" y="3167501"/>
              <a:chExt cx="548640" cy="365760"/>
            </a:xfrm>
          </p:grpSpPr>
          <p:sp>
            <p:nvSpPr>
              <p:cNvPr id="345" name="Rectangle 21">
                <a:extLst>
                  <a:ext uri="{FF2B5EF4-FFF2-40B4-BE49-F238E27FC236}">
                    <a16:creationId xmlns:a16="http://schemas.microsoft.com/office/drawing/2014/main" id="{0E34E41E-6253-1360-F774-60176FB74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1832" y="3167501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346" name="Straight Connector 893">
                <a:extLst>
                  <a:ext uri="{FF2B5EF4-FFF2-40B4-BE49-F238E27FC236}">
                    <a16:creationId xmlns:a16="http://schemas.microsoft.com/office/drawing/2014/main" id="{120B6A9E-D0E6-3772-0D8F-D759CC6DE3DB}"/>
                  </a:ext>
                </a:extLst>
              </p:cNvPr>
              <p:cNvCxnSpPr/>
              <p:nvPr/>
            </p:nvCxnSpPr>
            <p:spPr>
              <a:xfrm>
                <a:off x="7666152" y="3167501"/>
                <a:ext cx="0" cy="36576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347" name="Straight Connector 894">
                <a:extLst>
                  <a:ext uri="{FF2B5EF4-FFF2-40B4-BE49-F238E27FC236}">
                    <a16:creationId xmlns:a16="http://schemas.microsoft.com/office/drawing/2014/main" id="{BB04674F-A50B-9AB5-B00B-188AACC5E458}"/>
                  </a:ext>
                </a:extLst>
              </p:cNvPr>
              <p:cNvCxnSpPr>
                <a:stCxn id="345" idx="1"/>
                <a:endCxn id="345" idx="3"/>
              </p:cNvCxnSpPr>
              <p:nvPr/>
            </p:nvCxnSpPr>
            <p:spPr>
              <a:xfrm>
                <a:off x="7391832" y="3350381"/>
                <a:ext cx="548640" cy="0"/>
              </a:xfrm>
              <a:prstGeom prst="line">
                <a:avLst/>
              </a:prstGeom>
              <a:noFill/>
              <a:ln w="15875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sp>
        <p:nvSpPr>
          <p:cNvPr id="348" name="TextBox 516">
            <a:extLst>
              <a:ext uri="{FF2B5EF4-FFF2-40B4-BE49-F238E27FC236}">
                <a16:creationId xmlns:a16="http://schemas.microsoft.com/office/drawing/2014/main" id="{6742FBF2-5199-96A9-05DD-8344F0D1D9B7}"/>
              </a:ext>
            </a:extLst>
          </p:cNvPr>
          <p:cNvSpPr txBox="1"/>
          <p:nvPr/>
        </p:nvSpPr>
        <p:spPr>
          <a:xfrm>
            <a:off x="9908776" y="3532264"/>
            <a:ext cx="8547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x Distro Co</a:t>
            </a:r>
          </a:p>
        </p:txBody>
      </p:sp>
      <p:sp>
        <p:nvSpPr>
          <p:cNvPr id="349" name="TextBox 517">
            <a:extLst>
              <a:ext uri="{FF2B5EF4-FFF2-40B4-BE49-F238E27FC236}">
                <a16:creationId xmlns:a16="http://schemas.microsoft.com/office/drawing/2014/main" id="{8A6D64E2-0628-C5DB-C8A9-845608EA5B5F}"/>
              </a:ext>
            </a:extLst>
          </p:cNvPr>
          <p:cNvSpPr txBox="1"/>
          <p:nvPr/>
        </p:nvSpPr>
        <p:spPr>
          <a:xfrm>
            <a:off x="9908776" y="4218163"/>
            <a:ext cx="11384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x Field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Maint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</a:t>
            </a:r>
          </a:p>
        </p:txBody>
      </p:sp>
      <p:sp>
        <p:nvSpPr>
          <p:cNvPr id="350" name="TextBox 518">
            <a:extLst>
              <a:ext uri="{FF2B5EF4-FFF2-40B4-BE49-F238E27FC236}">
                <a16:creationId xmlns:a16="http://schemas.microsoft.com/office/drawing/2014/main" id="{8D856EEA-58D7-1A23-D165-5D9BC316EC00}"/>
              </a:ext>
            </a:extLst>
          </p:cNvPr>
          <p:cNvSpPr txBox="1"/>
          <p:nvPr/>
        </p:nvSpPr>
        <p:spPr>
          <a:xfrm>
            <a:off x="9908776" y="4899271"/>
            <a:ext cx="1218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x Med Co (Role 2)</a:t>
            </a:r>
          </a:p>
        </p:txBody>
      </p:sp>
      <p:grpSp>
        <p:nvGrpSpPr>
          <p:cNvPr id="351" name="Group 465">
            <a:extLst>
              <a:ext uri="{FF2B5EF4-FFF2-40B4-BE49-F238E27FC236}">
                <a16:creationId xmlns:a16="http://schemas.microsoft.com/office/drawing/2014/main" id="{965225E6-AFA4-B9DD-4327-3A233FF0BABA}"/>
              </a:ext>
            </a:extLst>
          </p:cNvPr>
          <p:cNvGrpSpPr/>
          <p:nvPr/>
        </p:nvGrpSpPr>
        <p:grpSpPr>
          <a:xfrm>
            <a:off x="5815392" y="3791654"/>
            <a:ext cx="548640" cy="478888"/>
            <a:chOff x="919174" y="3081797"/>
            <a:chExt cx="548640" cy="478888"/>
          </a:xfrm>
        </p:grpSpPr>
        <p:sp>
          <p:nvSpPr>
            <p:cNvPr id="352" name="Rectangle 21">
              <a:extLst>
                <a:ext uri="{FF2B5EF4-FFF2-40B4-BE49-F238E27FC236}">
                  <a16:creationId xmlns:a16="http://schemas.microsoft.com/office/drawing/2014/main" id="{03CDF975-6468-16EF-ACBB-A5F4AA8F6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174" y="3194925"/>
              <a:ext cx="548640" cy="365760"/>
            </a:xfrm>
            <a:prstGeom prst="rect">
              <a:avLst/>
            </a:prstGeom>
            <a:solidFill>
              <a:srgbClr val="80E0FF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353" name="Group 331">
              <a:extLst>
                <a:ext uri="{FF2B5EF4-FFF2-40B4-BE49-F238E27FC236}">
                  <a16:creationId xmlns:a16="http://schemas.microsoft.com/office/drawing/2014/main" id="{5E384A48-0841-4CBD-69E4-4E75DF25D40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083643" y="3471660"/>
              <a:ext cx="220067" cy="60465"/>
              <a:chOff x="1249623" y="3272753"/>
              <a:chExt cx="299399" cy="86620"/>
            </a:xfrm>
          </p:grpSpPr>
          <p:sp>
            <p:nvSpPr>
              <p:cNvPr id="357" name="Oval 126">
                <a:extLst>
                  <a:ext uri="{FF2B5EF4-FFF2-40B4-BE49-F238E27FC236}">
                    <a16:creationId xmlns:a16="http://schemas.microsoft.com/office/drawing/2014/main" id="{01DCE4B8-D953-6912-FA30-1ACFBD1BF69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61697" y="3272753"/>
                <a:ext cx="87325" cy="86620"/>
              </a:xfrm>
              <a:prstGeom prst="ellips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58" name="Oval 127">
                <a:extLst>
                  <a:ext uri="{FF2B5EF4-FFF2-40B4-BE49-F238E27FC236}">
                    <a16:creationId xmlns:a16="http://schemas.microsoft.com/office/drawing/2014/main" id="{0B44508E-5F04-E98E-E939-8997D92710F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49623" y="3272753"/>
                <a:ext cx="87325" cy="86620"/>
              </a:xfrm>
              <a:prstGeom prst="ellips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59" name="Oval 128">
                <a:extLst>
                  <a:ext uri="{FF2B5EF4-FFF2-40B4-BE49-F238E27FC236}">
                    <a16:creationId xmlns:a16="http://schemas.microsoft.com/office/drawing/2014/main" id="{E4724ADD-40C9-D342-8B87-81B13347475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355660" y="3272753"/>
                <a:ext cx="87325" cy="86620"/>
              </a:xfrm>
              <a:prstGeom prst="ellips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54" name="Flowchart: Terminator 468">
              <a:extLst>
                <a:ext uri="{FF2B5EF4-FFF2-40B4-BE49-F238E27FC236}">
                  <a16:creationId xmlns:a16="http://schemas.microsoft.com/office/drawing/2014/main" id="{CC4AC0C6-DCFC-DAAC-CBFA-5B5039C852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2544" y="3227838"/>
              <a:ext cx="201900" cy="73152"/>
            </a:xfrm>
            <a:prstGeom prst="flowChartTerminator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cxnSp>
          <p:nvCxnSpPr>
            <p:cNvPr id="355" name="Straight Connector 469">
              <a:extLst>
                <a:ext uri="{FF2B5EF4-FFF2-40B4-BE49-F238E27FC236}">
                  <a16:creationId xmlns:a16="http://schemas.microsoft.com/office/drawing/2014/main" id="{31AD5FE5-90B2-AACF-ED87-1A3DCC6E6806}"/>
                </a:ext>
              </a:extLst>
            </p:cNvPr>
            <p:cNvCxnSpPr/>
            <p:nvPr/>
          </p:nvCxnSpPr>
          <p:spPr>
            <a:xfrm>
              <a:off x="1193971" y="3081797"/>
              <a:ext cx="0" cy="109728"/>
            </a:xfrm>
            <a:prstGeom prst="line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sp>
          <p:nvSpPr>
            <p:cNvPr id="356" name="Freeform 470">
              <a:extLst>
                <a:ext uri="{FF2B5EF4-FFF2-40B4-BE49-F238E27FC236}">
                  <a16:creationId xmlns:a16="http://schemas.microsoft.com/office/drawing/2014/main" id="{1280541A-8C26-8DDB-6864-97F05A0C4CD7}"/>
                </a:ext>
              </a:extLst>
            </p:cNvPr>
            <p:cNvSpPr/>
            <p:nvPr/>
          </p:nvSpPr>
          <p:spPr>
            <a:xfrm>
              <a:off x="919991" y="3198280"/>
              <a:ext cx="547007" cy="359051"/>
            </a:xfrm>
            <a:custGeom>
              <a:avLst/>
              <a:gdLst>
                <a:gd name="connsiteX0" fmla="*/ 0 w 638175"/>
                <a:gd name="connsiteY0" fmla="*/ 457200 h 457200"/>
                <a:gd name="connsiteX1" fmla="*/ 319088 w 638175"/>
                <a:gd name="connsiteY1" fmla="*/ 0 h 457200"/>
                <a:gd name="connsiteX2" fmla="*/ 638175 w 638175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175" h="457200">
                  <a:moveTo>
                    <a:pt x="0" y="457200"/>
                  </a:moveTo>
                  <a:lnTo>
                    <a:pt x="319088" y="0"/>
                  </a:lnTo>
                  <a:lnTo>
                    <a:pt x="638175" y="457200"/>
                  </a:lnTo>
                </a:path>
              </a:pathLst>
            </a:custGeom>
            <a:noFill/>
            <a:ln w="15875" cap="rnd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60" name="Group 454">
            <a:extLst>
              <a:ext uri="{FF2B5EF4-FFF2-40B4-BE49-F238E27FC236}">
                <a16:creationId xmlns:a16="http://schemas.microsoft.com/office/drawing/2014/main" id="{04A4CEC9-1176-B624-35B1-1B51EB2FD355}"/>
              </a:ext>
            </a:extLst>
          </p:cNvPr>
          <p:cNvGrpSpPr/>
          <p:nvPr/>
        </p:nvGrpSpPr>
        <p:grpSpPr>
          <a:xfrm>
            <a:off x="7059176" y="5165349"/>
            <a:ext cx="548640" cy="481774"/>
            <a:chOff x="7600416" y="4954415"/>
            <a:chExt cx="548640" cy="481774"/>
          </a:xfrm>
        </p:grpSpPr>
        <p:grpSp>
          <p:nvGrpSpPr>
            <p:cNvPr id="361" name="Group 455">
              <a:extLst>
                <a:ext uri="{FF2B5EF4-FFF2-40B4-BE49-F238E27FC236}">
                  <a16:creationId xmlns:a16="http://schemas.microsoft.com/office/drawing/2014/main" id="{EE077F47-D3D0-F388-2435-146D52E0F80B}"/>
                </a:ext>
              </a:extLst>
            </p:cNvPr>
            <p:cNvGrpSpPr/>
            <p:nvPr/>
          </p:nvGrpSpPr>
          <p:grpSpPr>
            <a:xfrm>
              <a:off x="7723604" y="4954415"/>
              <a:ext cx="302264" cy="64008"/>
              <a:chOff x="7680314" y="1475904"/>
              <a:chExt cx="302264" cy="64008"/>
            </a:xfrm>
          </p:grpSpPr>
          <p:sp>
            <p:nvSpPr>
              <p:cNvPr id="365" name="Oval 66">
                <a:extLst>
                  <a:ext uri="{FF2B5EF4-FFF2-40B4-BE49-F238E27FC236}">
                    <a16:creationId xmlns:a16="http://schemas.microsoft.com/office/drawing/2014/main" id="{01027FD6-FFF4-3FA0-178A-7503997EB1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9442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66" name="Oval 66">
                <a:extLst>
                  <a:ext uri="{FF2B5EF4-FFF2-40B4-BE49-F238E27FC236}">
                    <a16:creationId xmlns:a16="http://schemas.microsoft.com/office/drawing/2014/main" id="{8A5D26D3-5862-1C3E-E906-721F94BA7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0314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67" name="Oval 66">
                <a:extLst>
                  <a:ext uri="{FF2B5EF4-FFF2-40B4-BE49-F238E27FC236}">
                    <a16:creationId xmlns:a16="http://schemas.microsoft.com/office/drawing/2014/main" id="{A5E5FA52-CEF9-260E-D186-3D33693E8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8570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2" name="Group 456">
              <a:extLst>
                <a:ext uri="{FF2B5EF4-FFF2-40B4-BE49-F238E27FC236}">
                  <a16:creationId xmlns:a16="http://schemas.microsoft.com/office/drawing/2014/main" id="{B917856A-7410-18CB-0FF1-1080D31E9694}"/>
                </a:ext>
              </a:extLst>
            </p:cNvPr>
            <p:cNvGrpSpPr/>
            <p:nvPr/>
          </p:nvGrpSpPr>
          <p:grpSpPr>
            <a:xfrm>
              <a:off x="7600416" y="5070429"/>
              <a:ext cx="548640" cy="365760"/>
              <a:chOff x="5102054" y="5020287"/>
              <a:chExt cx="548640" cy="365760"/>
            </a:xfrm>
          </p:grpSpPr>
          <p:sp>
            <p:nvSpPr>
              <p:cNvPr id="363" name="Rectangle 21">
                <a:extLst>
                  <a:ext uri="{FF2B5EF4-FFF2-40B4-BE49-F238E27FC236}">
                    <a16:creationId xmlns:a16="http://schemas.microsoft.com/office/drawing/2014/main" id="{E803E7DA-C320-BF1A-A437-F2361F0FC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2054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58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64" name="Freeform 286">
                <a:extLst>
                  <a:ext uri="{FF2B5EF4-FFF2-40B4-BE49-F238E27FC236}">
                    <a16:creationId xmlns:a16="http://schemas.microsoft.com/office/drawing/2014/main" id="{47BA5C5E-B446-7D9F-9173-B8DABE2A8D8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239214" y="5139788"/>
                <a:ext cx="274320" cy="126758"/>
              </a:xfrm>
              <a:custGeom>
                <a:avLst/>
                <a:gdLst>
                  <a:gd name="T0" fmla="*/ 120 w 240"/>
                  <a:gd name="T1" fmla="*/ 82 h 82"/>
                  <a:gd name="T2" fmla="*/ 240 w 240"/>
                  <a:gd name="T3" fmla="*/ 0 h 82"/>
                  <a:gd name="T4" fmla="*/ 120 w 240"/>
                  <a:gd name="T5" fmla="*/ 42 h 82"/>
                  <a:gd name="T6" fmla="*/ 0 w 240"/>
                  <a:gd name="T7" fmla="*/ 0 h 82"/>
                  <a:gd name="T8" fmla="*/ 120 w 240"/>
                  <a:gd name="T9" fmla="*/ 82 h 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0"/>
                  <a:gd name="T16" fmla="*/ 0 h 82"/>
                  <a:gd name="T17" fmla="*/ 240 w 240"/>
                  <a:gd name="T18" fmla="*/ 82 h 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0" h="82">
                    <a:moveTo>
                      <a:pt x="120" y="82"/>
                    </a:moveTo>
                    <a:lnTo>
                      <a:pt x="240" y="0"/>
                    </a:lnTo>
                    <a:lnTo>
                      <a:pt x="120" y="42"/>
                    </a:lnTo>
                    <a:lnTo>
                      <a:pt x="0" y="0"/>
                    </a:lnTo>
                    <a:lnTo>
                      <a:pt x="120" y="82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70" name="Group 446">
            <a:extLst>
              <a:ext uri="{FF2B5EF4-FFF2-40B4-BE49-F238E27FC236}">
                <a16:creationId xmlns:a16="http://schemas.microsoft.com/office/drawing/2014/main" id="{3ECFCD92-41C3-BB31-06A3-675BFE1B8660}"/>
              </a:ext>
            </a:extLst>
          </p:cNvPr>
          <p:cNvGrpSpPr/>
          <p:nvPr/>
        </p:nvGrpSpPr>
        <p:grpSpPr>
          <a:xfrm>
            <a:off x="9999306" y="1730222"/>
            <a:ext cx="548640" cy="471007"/>
            <a:chOff x="8491149" y="3062254"/>
            <a:chExt cx="548640" cy="471007"/>
          </a:xfrm>
        </p:grpSpPr>
        <p:grpSp>
          <p:nvGrpSpPr>
            <p:cNvPr id="371" name="Group 447">
              <a:extLst>
                <a:ext uri="{FF2B5EF4-FFF2-40B4-BE49-F238E27FC236}">
                  <a16:creationId xmlns:a16="http://schemas.microsoft.com/office/drawing/2014/main" id="{B3D335FD-0237-73D1-A56F-4A59D3D396C8}"/>
                </a:ext>
              </a:extLst>
            </p:cNvPr>
            <p:cNvGrpSpPr/>
            <p:nvPr/>
          </p:nvGrpSpPr>
          <p:grpSpPr>
            <a:xfrm>
              <a:off x="8719749" y="3062254"/>
              <a:ext cx="91440" cy="109728"/>
              <a:chOff x="8726206" y="2889281"/>
              <a:chExt cx="91440" cy="109728"/>
            </a:xfrm>
          </p:grpSpPr>
          <p:cxnSp>
            <p:nvCxnSpPr>
              <p:cNvPr id="376" name="Straight Connector 452">
                <a:extLst>
                  <a:ext uri="{FF2B5EF4-FFF2-40B4-BE49-F238E27FC236}">
                    <a16:creationId xmlns:a16="http://schemas.microsoft.com/office/drawing/2014/main" id="{529F95F0-1B15-CA80-3146-B0AFB6959123}"/>
                  </a:ext>
                </a:extLst>
              </p:cNvPr>
              <p:cNvCxnSpPr/>
              <p:nvPr/>
            </p:nvCxnSpPr>
            <p:spPr>
              <a:xfrm>
                <a:off x="8726206" y="2889281"/>
                <a:ext cx="0" cy="109728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377" name="Straight Connector 453">
                <a:extLst>
                  <a:ext uri="{FF2B5EF4-FFF2-40B4-BE49-F238E27FC236}">
                    <a16:creationId xmlns:a16="http://schemas.microsoft.com/office/drawing/2014/main" id="{F32D627D-2A3E-09C7-C923-16B4B50CC160}"/>
                  </a:ext>
                </a:extLst>
              </p:cNvPr>
              <p:cNvCxnSpPr/>
              <p:nvPr/>
            </p:nvCxnSpPr>
            <p:spPr>
              <a:xfrm>
                <a:off x="8817646" y="2889281"/>
                <a:ext cx="0" cy="109728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  <p:sp>
          <p:nvSpPr>
            <p:cNvPr id="372" name="Rectangle 21">
              <a:extLst>
                <a:ext uri="{FF2B5EF4-FFF2-40B4-BE49-F238E27FC236}">
                  <a16:creationId xmlns:a16="http://schemas.microsoft.com/office/drawing/2014/main" id="{CA9782EF-5B6E-938F-6B39-F387CDE87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1149" y="3167501"/>
              <a:ext cx="548640" cy="365760"/>
            </a:xfrm>
            <a:prstGeom prst="rect">
              <a:avLst/>
            </a:prstGeom>
            <a:solidFill>
              <a:srgbClr val="80E0FF"/>
            </a:solidFill>
            <a:ln w="190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SPT</a:t>
              </a:r>
            </a:p>
          </p:txBody>
        </p:sp>
        <p:grpSp>
          <p:nvGrpSpPr>
            <p:cNvPr id="373" name="Group 449">
              <a:extLst>
                <a:ext uri="{FF2B5EF4-FFF2-40B4-BE49-F238E27FC236}">
                  <a16:creationId xmlns:a16="http://schemas.microsoft.com/office/drawing/2014/main" id="{25FD2352-F508-2078-2BAA-79D9C16D22C2}"/>
                </a:ext>
              </a:extLst>
            </p:cNvPr>
            <p:cNvGrpSpPr/>
            <p:nvPr/>
          </p:nvGrpSpPr>
          <p:grpSpPr>
            <a:xfrm>
              <a:off x="8725713" y="3200350"/>
              <a:ext cx="79513" cy="79513"/>
              <a:chOff x="7225775" y="1303411"/>
              <a:chExt cx="79513" cy="79513"/>
            </a:xfrm>
          </p:grpSpPr>
          <p:cxnSp>
            <p:nvCxnSpPr>
              <p:cNvPr id="374" name="Straight Connector 450">
                <a:extLst>
                  <a:ext uri="{FF2B5EF4-FFF2-40B4-BE49-F238E27FC236}">
                    <a16:creationId xmlns:a16="http://schemas.microsoft.com/office/drawing/2014/main" id="{DD59D392-68A9-FA6F-62FC-1C62D610B0B2}"/>
                  </a:ext>
                </a:extLst>
              </p:cNvPr>
              <p:cNvCxnSpPr/>
              <p:nvPr/>
            </p:nvCxnSpPr>
            <p:spPr>
              <a:xfrm rot="2700000" flipV="1">
                <a:off x="7265532" y="1303411"/>
                <a:ext cx="0" cy="7951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  <p:cxnSp>
            <p:nvCxnSpPr>
              <p:cNvPr id="375" name="Straight Connector 451">
                <a:extLst>
                  <a:ext uri="{FF2B5EF4-FFF2-40B4-BE49-F238E27FC236}">
                    <a16:creationId xmlns:a16="http://schemas.microsoft.com/office/drawing/2014/main" id="{46E0DD85-9732-E84B-701F-2991CD158ED5}"/>
                  </a:ext>
                </a:extLst>
              </p:cNvPr>
              <p:cNvCxnSpPr/>
              <p:nvPr/>
            </p:nvCxnSpPr>
            <p:spPr>
              <a:xfrm rot="18900000" flipH="1" flipV="1">
                <a:off x="7265532" y="1303411"/>
                <a:ext cx="0" cy="79513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381" name="Group 498">
            <a:extLst>
              <a:ext uri="{FF2B5EF4-FFF2-40B4-BE49-F238E27FC236}">
                <a16:creationId xmlns:a16="http://schemas.microsoft.com/office/drawing/2014/main" id="{73F5022E-341F-2094-6962-FD9A6C8ECDB7}"/>
              </a:ext>
            </a:extLst>
          </p:cNvPr>
          <p:cNvGrpSpPr/>
          <p:nvPr/>
        </p:nvGrpSpPr>
        <p:grpSpPr>
          <a:xfrm>
            <a:off x="782950" y="1734865"/>
            <a:ext cx="548640" cy="481634"/>
            <a:chOff x="2569503" y="3822494"/>
            <a:chExt cx="548640" cy="481634"/>
          </a:xfrm>
        </p:grpSpPr>
        <p:grpSp>
          <p:nvGrpSpPr>
            <p:cNvPr id="382" name="Group 499">
              <a:extLst>
                <a:ext uri="{FF2B5EF4-FFF2-40B4-BE49-F238E27FC236}">
                  <a16:creationId xmlns:a16="http://schemas.microsoft.com/office/drawing/2014/main" id="{6FDE03F3-2B6C-3C43-FE67-DF457A1229FE}"/>
                </a:ext>
              </a:extLst>
            </p:cNvPr>
            <p:cNvGrpSpPr/>
            <p:nvPr/>
          </p:nvGrpSpPr>
          <p:grpSpPr>
            <a:xfrm>
              <a:off x="2569503" y="3938368"/>
              <a:ext cx="548640" cy="365760"/>
              <a:chOff x="3398520" y="3317974"/>
              <a:chExt cx="640080" cy="420624"/>
            </a:xfrm>
          </p:grpSpPr>
          <p:sp>
            <p:nvSpPr>
              <p:cNvPr id="385" name="Rectangle 21">
                <a:extLst>
                  <a:ext uri="{FF2B5EF4-FFF2-40B4-BE49-F238E27FC236}">
                    <a16:creationId xmlns:a16="http://schemas.microsoft.com/office/drawing/2014/main" id="{6B7698A9-8033-7709-C73D-504928174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90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86" name="Line 77">
                <a:extLst>
                  <a:ext uri="{FF2B5EF4-FFF2-40B4-BE49-F238E27FC236}">
                    <a16:creationId xmlns:a16="http://schemas.microsoft.com/office/drawing/2014/main" id="{2B3E96D7-CF4F-B5D9-7BD3-23023D7C37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87" name="Line 77">
                <a:extLst>
                  <a:ext uri="{FF2B5EF4-FFF2-40B4-BE49-F238E27FC236}">
                    <a16:creationId xmlns:a16="http://schemas.microsoft.com/office/drawing/2014/main" id="{E8D8BE2A-3D52-4AB8-13BF-9CFA1D7054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88" name="Group 331">
                <a:extLst>
                  <a:ext uri="{FF2B5EF4-FFF2-40B4-BE49-F238E27FC236}">
                    <a16:creationId xmlns:a16="http://schemas.microsoft.com/office/drawing/2014/main" id="{DEC33F4D-CAB0-537B-97E6-2831458492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389" name="Oval 126">
                  <a:extLst>
                    <a:ext uri="{FF2B5EF4-FFF2-40B4-BE49-F238E27FC236}">
                      <a16:creationId xmlns:a16="http://schemas.microsoft.com/office/drawing/2014/main" id="{7194E326-3777-0E7A-F8E4-4D768D12C8D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905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0" name="Oval 127">
                  <a:extLst>
                    <a:ext uri="{FF2B5EF4-FFF2-40B4-BE49-F238E27FC236}">
                      <a16:creationId xmlns:a16="http://schemas.microsoft.com/office/drawing/2014/main" id="{6F13A639-4634-0239-C14D-474E5102AB4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905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1" name="Oval 128">
                  <a:extLst>
                    <a:ext uri="{FF2B5EF4-FFF2-40B4-BE49-F238E27FC236}">
                      <a16:creationId xmlns:a16="http://schemas.microsoft.com/office/drawing/2014/main" id="{CD3899B6-2336-D953-0D32-ED692D58B25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905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383" name="Straight Connector 500">
              <a:extLst>
                <a:ext uri="{FF2B5EF4-FFF2-40B4-BE49-F238E27FC236}">
                  <a16:creationId xmlns:a16="http://schemas.microsoft.com/office/drawing/2014/main" id="{23E6488F-EACF-D07A-CCE4-98AC005709D9}"/>
                </a:ext>
              </a:extLst>
            </p:cNvPr>
            <p:cNvCxnSpPr/>
            <p:nvPr/>
          </p:nvCxnSpPr>
          <p:spPr>
            <a:xfrm>
              <a:off x="2843823" y="3822494"/>
              <a:ext cx="0" cy="109728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cxnSp>
          <p:nvCxnSpPr>
            <p:cNvPr id="384" name="Straight Connector 501">
              <a:extLst>
                <a:ext uri="{FF2B5EF4-FFF2-40B4-BE49-F238E27FC236}">
                  <a16:creationId xmlns:a16="http://schemas.microsoft.com/office/drawing/2014/main" id="{DECD9157-A939-F0CB-3458-93F13C9E5265}"/>
                </a:ext>
              </a:extLst>
            </p:cNvPr>
            <p:cNvCxnSpPr/>
            <p:nvPr/>
          </p:nvCxnSpPr>
          <p:spPr>
            <a:xfrm>
              <a:off x="2569503" y="4006948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392" name="Group 525">
            <a:extLst>
              <a:ext uri="{FF2B5EF4-FFF2-40B4-BE49-F238E27FC236}">
                <a16:creationId xmlns:a16="http://schemas.microsoft.com/office/drawing/2014/main" id="{8CA3BC1B-CAC0-A109-B4AB-1F6F8FA42DA3}"/>
              </a:ext>
            </a:extLst>
          </p:cNvPr>
          <p:cNvGrpSpPr/>
          <p:nvPr/>
        </p:nvGrpSpPr>
        <p:grpSpPr>
          <a:xfrm>
            <a:off x="2034060" y="2422298"/>
            <a:ext cx="548640" cy="481634"/>
            <a:chOff x="2569503" y="3822494"/>
            <a:chExt cx="548640" cy="481634"/>
          </a:xfrm>
        </p:grpSpPr>
        <p:grpSp>
          <p:nvGrpSpPr>
            <p:cNvPr id="393" name="Group 526">
              <a:extLst>
                <a:ext uri="{FF2B5EF4-FFF2-40B4-BE49-F238E27FC236}">
                  <a16:creationId xmlns:a16="http://schemas.microsoft.com/office/drawing/2014/main" id="{63F1B324-FF8C-3FF3-0CDA-68798A300389}"/>
                </a:ext>
              </a:extLst>
            </p:cNvPr>
            <p:cNvGrpSpPr/>
            <p:nvPr/>
          </p:nvGrpSpPr>
          <p:grpSpPr>
            <a:xfrm>
              <a:off x="2569503" y="3938368"/>
              <a:ext cx="548640" cy="365760"/>
              <a:chOff x="3398520" y="3317974"/>
              <a:chExt cx="640080" cy="420624"/>
            </a:xfrm>
          </p:grpSpPr>
          <p:sp>
            <p:nvSpPr>
              <p:cNvPr id="396" name="Rectangle 21">
                <a:extLst>
                  <a:ext uri="{FF2B5EF4-FFF2-40B4-BE49-F238E27FC236}">
                    <a16:creationId xmlns:a16="http://schemas.microsoft.com/office/drawing/2014/main" id="{2CD27189-15C0-F5E0-8F85-684AF4EED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97" name="Line 77">
                <a:extLst>
                  <a:ext uri="{FF2B5EF4-FFF2-40B4-BE49-F238E27FC236}">
                    <a16:creationId xmlns:a16="http://schemas.microsoft.com/office/drawing/2014/main" id="{887F4DEF-BA60-5F1E-BD29-CA090C4520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98" name="Line 77">
                <a:extLst>
                  <a:ext uri="{FF2B5EF4-FFF2-40B4-BE49-F238E27FC236}">
                    <a16:creationId xmlns:a16="http://schemas.microsoft.com/office/drawing/2014/main" id="{0D4C5DB9-2CE5-16C3-7D9E-579A53560A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399" name="Group 331">
                <a:extLst>
                  <a:ext uri="{FF2B5EF4-FFF2-40B4-BE49-F238E27FC236}">
                    <a16:creationId xmlns:a16="http://schemas.microsoft.com/office/drawing/2014/main" id="{4F7F3033-4A30-2E7D-B610-93B592B789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400" name="Oval 126">
                  <a:extLst>
                    <a:ext uri="{FF2B5EF4-FFF2-40B4-BE49-F238E27FC236}">
                      <a16:creationId xmlns:a16="http://schemas.microsoft.com/office/drawing/2014/main" id="{C2855406-6814-53E3-4F64-1069CCEE494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1" name="Oval 127">
                  <a:extLst>
                    <a:ext uri="{FF2B5EF4-FFF2-40B4-BE49-F238E27FC236}">
                      <a16:creationId xmlns:a16="http://schemas.microsoft.com/office/drawing/2014/main" id="{059A0E65-CFC7-943F-B86B-752291D0A75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2" name="Oval 128">
                  <a:extLst>
                    <a:ext uri="{FF2B5EF4-FFF2-40B4-BE49-F238E27FC236}">
                      <a16:creationId xmlns:a16="http://schemas.microsoft.com/office/drawing/2014/main" id="{96387E4E-3AB2-8D68-B7E6-AA104DFF7AD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394" name="Straight Connector 527">
              <a:extLst>
                <a:ext uri="{FF2B5EF4-FFF2-40B4-BE49-F238E27FC236}">
                  <a16:creationId xmlns:a16="http://schemas.microsoft.com/office/drawing/2014/main" id="{EF8E5E74-D4A2-44EF-3740-FE023A5AC794}"/>
                </a:ext>
              </a:extLst>
            </p:cNvPr>
            <p:cNvCxnSpPr/>
            <p:nvPr/>
          </p:nvCxnSpPr>
          <p:spPr>
            <a:xfrm>
              <a:off x="2843823" y="3822494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cxnSp>
          <p:nvCxnSpPr>
            <p:cNvPr id="395" name="Straight Connector 528">
              <a:extLst>
                <a:ext uri="{FF2B5EF4-FFF2-40B4-BE49-F238E27FC236}">
                  <a16:creationId xmlns:a16="http://schemas.microsoft.com/office/drawing/2014/main" id="{2C4B1928-B126-EC46-E510-8B33CB9887C6}"/>
                </a:ext>
              </a:extLst>
            </p:cNvPr>
            <p:cNvCxnSpPr/>
            <p:nvPr/>
          </p:nvCxnSpPr>
          <p:spPr>
            <a:xfrm>
              <a:off x="2569503" y="4006948"/>
              <a:ext cx="548640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403" name="Group 536">
            <a:extLst>
              <a:ext uri="{FF2B5EF4-FFF2-40B4-BE49-F238E27FC236}">
                <a16:creationId xmlns:a16="http://schemas.microsoft.com/office/drawing/2014/main" id="{1ABBB62F-5948-0605-7DC8-E682253C4A46}"/>
              </a:ext>
            </a:extLst>
          </p:cNvPr>
          <p:cNvGrpSpPr/>
          <p:nvPr/>
        </p:nvGrpSpPr>
        <p:grpSpPr>
          <a:xfrm>
            <a:off x="3293189" y="2422298"/>
            <a:ext cx="548640" cy="481634"/>
            <a:chOff x="2569503" y="3822494"/>
            <a:chExt cx="548640" cy="481634"/>
          </a:xfrm>
        </p:grpSpPr>
        <p:grpSp>
          <p:nvGrpSpPr>
            <p:cNvPr id="404" name="Group 537">
              <a:extLst>
                <a:ext uri="{FF2B5EF4-FFF2-40B4-BE49-F238E27FC236}">
                  <a16:creationId xmlns:a16="http://schemas.microsoft.com/office/drawing/2014/main" id="{431FF433-7268-60AF-E22D-2759D9CD88DC}"/>
                </a:ext>
              </a:extLst>
            </p:cNvPr>
            <p:cNvGrpSpPr/>
            <p:nvPr/>
          </p:nvGrpSpPr>
          <p:grpSpPr>
            <a:xfrm>
              <a:off x="2569503" y="3938368"/>
              <a:ext cx="548640" cy="365760"/>
              <a:chOff x="3398520" y="3317974"/>
              <a:chExt cx="640080" cy="420624"/>
            </a:xfrm>
          </p:grpSpPr>
          <p:sp>
            <p:nvSpPr>
              <p:cNvPr id="407" name="Rectangle 21">
                <a:extLst>
                  <a:ext uri="{FF2B5EF4-FFF2-40B4-BE49-F238E27FC236}">
                    <a16:creationId xmlns:a16="http://schemas.microsoft.com/office/drawing/2014/main" id="{0C0A5D60-48C6-4D69-F6E1-BEBB1DD72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08" name="Line 77">
                <a:extLst>
                  <a:ext uri="{FF2B5EF4-FFF2-40B4-BE49-F238E27FC236}">
                    <a16:creationId xmlns:a16="http://schemas.microsoft.com/office/drawing/2014/main" id="{543C2F02-D7A5-0BC4-C477-A87F0DF007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09" name="Line 77">
                <a:extLst>
                  <a:ext uri="{FF2B5EF4-FFF2-40B4-BE49-F238E27FC236}">
                    <a16:creationId xmlns:a16="http://schemas.microsoft.com/office/drawing/2014/main" id="{881D0C54-B1D2-ADE6-6AEE-5897DAE40B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10" name="Group 331">
                <a:extLst>
                  <a:ext uri="{FF2B5EF4-FFF2-40B4-BE49-F238E27FC236}">
                    <a16:creationId xmlns:a16="http://schemas.microsoft.com/office/drawing/2014/main" id="{130CB6A0-A6A9-7A2C-45E7-053A740D11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411" name="Oval 126">
                  <a:extLst>
                    <a:ext uri="{FF2B5EF4-FFF2-40B4-BE49-F238E27FC236}">
                      <a16:creationId xmlns:a16="http://schemas.microsoft.com/office/drawing/2014/main" id="{C8C56A3E-77BA-DD82-9AB5-9A34280BF90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12" name="Oval 127">
                  <a:extLst>
                    <a:ext uri="{FF2B5EF4-FFF2-40B4-BE49-F238E27FC236}">
                      <a16:creationId xmlns:a16="http://schemas.microsoft.com/office/drawing/2014/main" id="{E081AF47-00A0-316A-BD70-0F35B12A28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13" name="Oval 128">
                  <a:extLst>
                    <a:ext uri="{FF2B5EF4-FFF2-40B4-BE49-F238E27FC236}">
                      <a16:creationId xmlns:a16="http://schemas.microsoft.com/office/drawing/2014/main" id="{2A8BC8DD-BCA4-169D-2353-ED5BE825EB8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405" name="Straight Connector 538">
              <a:extLst>
                <a:ext uri="{FF2B5EF4-FFF2-40B4-BE49-F238E27FC236}">
                  <a16:creationId xmlns:a16="http://schemas.microsoft.com/office/drawing/2014/main" id="{695013E9-A113-2B4D-A433-07AC4788E406}"/>
                </a:ext>
              </a:extLst>
            </p:cNvPr>
            <p:cNvCxnSpPr/>
            <p:nvPr/>
          </p:nvCxnSpPr>
          <p:spPr>
            <a:xfrm>
              <a:off x="2843823" y="3822494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cxnSp>
          <p:nvCxnSpPr>
            <p:cNvPr id="406" name="Straight Connector 539">
              <a:extLst>
                <a:ext uri="{FF2B5EF4-FFF2-40B4-BE49-F238E27FC236}">
                  <a16:creationId xmlns:a16="http://schemas.microsoft.com/office/drawing/2014/main" id="{723B2ED3-4B1B-D471-E704-1518F9992AB7}"/>
                </a:ext>
              </a:extLst>
            </p:cNvPr>
            <p:cNvCxnSpPr/>
            <p:nvPr/>
          </p:nvCxnSpPr>
          <p:spPr>
            <a:xfrm>
              <a:off x="2569503" y="4006948"/>
              <a:ext cx="548640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414" name="Group 547">
            <a:extLst>
              <a:ext uri="{FF2B5EF4-FFF2-40B4-BE49-F238E27FC236}">
                <a16:creationId xmlns:a16="http://schemas.microsoft.com/office/drawing/2014/main" id="{D3962486-B83C-A68B-F2C8-BA6B33FA9C5F}"/>
              </a:ext>
            </a:extLst>
          </p:cNvPr>
          <p:cNvGrpSpPr/>
          <p:nvPr/>
        </p:nvGrpSpPr>
        <p:grpSpPr>
          <a:xfrm>
            <a:off x="4552541" y="2422298"/>
            <a:ext cx="548640" cy="481634"/>
            <a:chOff x="2957003" y="4904413"/>
            <a:chExt cx="548640" cy="481634"/>
          </a:xfrm>
        </p:grpSpPr>
        <p:cxnSp>
          <p:nvCxnSpPr>
            <p:cNvPr id="415" name="Straight Connector 548">
              <a:extLst>
                <a:ext uri="{FF2B5EF4-FFF2-40B4-BE49-F238E27FC236}">
                  <a16:creationId xmlns:a16="http://schemas.microsoft.com/office/drawing/2014/main" id="{A93B0EC7-CCFD-4BF8-8A94-93978E0964D8}"/>
                </a:ext>
              </a:extLst>
            </p:cNvPr>
            <p:cNvCxnSpPr/>
            <p:nvPr/>
          </p:nvCxnSpPr>
          <p:spPr>
            <a:xfrm>
              <a:off x="3231323" y="4904413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416" name="Group 549">
              <a:extLst>
                <a:ext uri="{FF2B5EF4-FFF2-40B4-BE49-F238E27FC236}">
                  <a16:creationId xmlns:a16="http://schemas.microsoft.com/office/drawing/2014/main" id="{535F87C1-882B-429E-E884-28CEE68C907F}"/>
                </a:ext>
              </a:extLst>
            </p:cNvPr>
            <p:cNvGrpSpPr/>
            <p:nvPr/>
          </p:nvGrpSpPr>
          <p:grpSpPr>
            <a:xfrm>
              <a:off x="2957003" y="5020287"/>
              <a:ext cx="548640" cy="365760"/>
              <a:chOff x="2957003" y="5020287"/>
              <a:chExt cx="548640" cy="365760"/>
            </a:xfrm>
          </p:grpSpPr>
          <p:sp>
            <p:nvSpPr>
              <p:cNvPr id="417" name="Rectangle 21">
                <a:extLst>
                  <a:ext uri="{FF2B5EF4-FFF2-40B4-BE49-F238E27FC236}">
                    <a16:creationId xmlns:a16="http://schemas.microsoft.com/office/drawing/2014/main" id="{E4345CFE-60E6-BF09-6D4B-61CC88D5CF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003" y="5020287"/>
                <a:ext cx="548640" cy="365760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418" name="Straight Connector 551">
                <a:extLst>
                  <a:ext uri="{FF2B5EF4-FFF2-40B4-BE49-F238E27FC236}">
                    <a16:creationId xmlns:a16="http://schemas.microsoft.com/office/drawing/2014/main" id="{02E446B9-B7FF-C53C-0F38-F20102E8C15C}"/>
                  </a:ext>
                </a:extLst>
              </p:cNvPr>
              <p:cNvCxnSpPr/>
              <p:nvPr/>
            </p:nvCxnSpPr>
            <p:spPr>
              <a:xfrm>
                <a:off x="2957003" y="5136492"/>
                <a:ext cx="54864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tailEnd type="none" w="lg" len="med"/>
              </a:ln>
              <a:effectLst/>
            </p:spPr>
          </p:cxnSp>
        </p:grpSp>
      </p:grpSp>
      <p:grpSp>
        <p:nvGrpSpPr>
          <p:cNvPr id="419" name="Group 552">
            <a:extLst>
              <a:ext uri="{FF2B5EF4-FFF2-40B4-BE49-F238E27FC236}">
                <a16:creationId xmlns:a16="http://schemas.microsoft.com/office/drawing/2014/main" id="{27C72532-49D2-69A7-4B29-B806C501C6B6}"/>
              </a:ext>
            </a:extLst>
          </p:cNvPr>
          <p:cNvGrpSpPr/>
          <p:nvPr/>
        </p:nvGrpSpPr>
        <p:grpSpPr>
          <a:xfrm>
            <a:off x="4552541" y="2422298"/>
            <a:ext cx="548640" cy="481634"/>
            <a:chOff x="2569503" y="3822494"/>
            <a:chExt cx="548640" cy="481634"/>
          </a:xfrm>
        </p:grpSpPr>
        <p:grpSp>
          <p:nvGrpSpPr>
            <p:cNvPr id="420" name="Group 553">
              <a:extLst>
                <a:ext uri="{FF2B5EF4-FFF2-40B4-BE49-F238E27FC236}">
                  <a16:creationId xmlns:a16="http://schemas.microsoft.com/office/drawing/2014/main" id="{8D48F9B4-584E-A161-EBBD-D4618704EBE5}"/>
                </a:ext>
              </a:extLst>
            </p:cNvPr>
            <p:cNvGrpSpPr/>
            <p:nvPr/>
          </p:nvGrpSpPr>
          <p:grpSpPr>
            <a:xfrm>
              <a:off x="2569503" y="3938368"/>
              <a:ext cx="548640" cy="365760"/>
              <a:chOff x="3398520" y="3317974"/>
              <a:chExt cx="640080" cy="420624"/>
            </a:xfrm>
          </p:grpSpPr>
          <p:sp>
            <p:nvSpPr>
              <p:cNvPr id="423" name="Rectangle 21">
                <a:extLst>
                  <a:ext uri="{FF2B5EF4-FFF2-40B4-BE49-F238E27FC236}">
                    <a16:creationId xmlns:a16="http://schemas.microsoft.com/office/drawing/2014/main" id="{04B2569B-E86E-71F0-79D0-FEA71BBE30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24" name="Line 77">
                <a:extLst>
                  <a:ext uri="{FF2B5EF4-FFF2-40B4-BE49-F238E27FC236}">
                    <a16:creationId xmlns:a16="http://schemas.microsoft.com/office/drawing/2014/main" id="{8AE9B962-3522-7C08-CB16-9C900C9BBB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25" name="Line 77">
                <a:extLst>
                  <a:ext uri="{FF2B5EF4-FFF2-40B4-BE49-F238E27FC236}">
                    <a16:creationId xmlns:a16="http://schemas.microsoft.com/office/drawing/2014/main" id="{C69979A6-6971-265B-E9C2-1946B4954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26" name="Group 331">
                <a:extLst>
                  <a:ext uri="{FF2B5EF4-FFF2-40B4-BE49-F238E27FC236}">
                    <a16:creationId xmlns:a16="http://schemas.microsoft.com/office/drawing/2014/main" id="{961019AD-4EA3-F056-096F-F179836954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427" name="Oval 126">
                  <a:extLst>
                    <a:ext uri="{FF2B5EF4-FFF2-40B4-BE49-F238E27FC236}">
                      <a16:creationId xmlns:a16="http://schemas.microsoft.com/office/drawing/2014/main" id="{CA7C0F02-7A68-FC59-B202-2D04581AAAF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28" name="Oval 127">
                  <a:extLst>
                    <a:ext uri="{FF2B5EF4-FFF2-40B4-BE49-F238E27FC236}">
                      <a16:creationId xmlns:a16="http://schemas.microsoft.com/office/drawing/2014/main" id="{88DD5166-860D-91E3-6D9E-C36D33B7BE5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29" name="Oval 128">
                  <a:extLst>
                    <a:ext uri="{FF2B5EF4-FFF2-40B4-BE49-F238E27FC236}">
                      <a16:creationId xmlns:a16="http://schemas.microsoft.com/office/drawing/2014/main" id="{98E2FFCB-1ACF-6066-CFBB-6E9815CD56A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421" name="Straight Connector 554">
              <a:extLst>
                <a:ext uri="{FF2B5EF4-FFF2-40B4-BE49-F238E27FC236}">
                  <a16:creationId xmlns:a16="http://schemas.microsoft.com/office/drawing/2014/main" id="{0B78C121-B335-4FBF-14EA-33B76A23C649}"/>
                </a:ext>
              </a:extLst>
            </p:cNvPr>
            <p:cNvCxnSpPr/>
            <p:nvPr/>
          </p:nvCxnSpPr>
          <p:spPr>
            <a:xfrm>
              <a:off x="2843823" y="3822494"/>
              <a:ext cx="0" cy="109728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cxnSp>
          <p:nvCxnSpPr>
            <p:cNvPr id="422" name="Straight Connector 555">
              <a:extLst>
                <a:ext uri="{FF2B5EF4-FFF2-40B4-BE49-F238E27FC236}">
                  <a16:creationId xmlns:a16="http://schemas.microsoft.com/office/drawing/2014/main" id="{A8944B8E-3215-D14D-C833-D09370D1D8E5}"/>
                </a:ext>
              </a:extLst>
            </p:cNvPr>
            <p:cNvCxnSpPr/>
            <p:nvPr/>
          </p:nvCxnSpPr>
          <p:spPr>
            <a:xfrm>
              <a:off x="2569503" y="4006948"/>
              <a:ext cx="548640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430" name="Group 563">
            <a:extLst>
              <a:ext uri="{FF2B5EF4-FFF2-40B4-BE49-F238E27FC236}">
                <a16:creationId xmlns:a16="http://schemas.microsoft.com/office/drawing/2014/main" id="{ABC431E5-4EDF-E5FC-C62D-D336415B2DF4}"/>
              </a:ext>
            </a:extLst>
          </p:cNvPr>
          <p:cNvGrpSpPr/>
          <p:nvPr/>
        </p:nvGrpSpPr>
        <p:grpSpPr>
          <a:xfrm>
            <a:off x="5815392" y="2422298"/>
            <a:ext cx="548640" cy="481634"/>
            <a:chOff x="2569503" y="3822494"/>
            <a:chExt cx="548640" cy="481634"/>
          </a:xfrm>
        </p:grpSpPr>
        <p:grpSp>
          <p:nvGrpSpPr>
            <p:cNvPr id="431" name="Group 564">
              <a:extLst>
                <a:ext uri="{FF2B5EF4-FFF2-40B4-BE49-F238E27FC236}">
                  <a16:creationId xmlns:a16="http://schemas.microsoft.com/office/drawing/2014/main" id="{010DA420-F7BF-0BD5-C517-ED0CE30B6A18}"/>
                </a:ext>
              </a:extLst>
            </p:cNvPr>
            <p:cNvGrpSpPr/>
            <p:nvPr/>
          </p:nvGrpSpPr>
          <p:grpSpPr>
            <a:xfrm>
              <a:off x="2569503" y="3938368"/>
              <a:ext cx="548640" cy="365760"/>
              <a:chOff x="3398520" y="3317974"/>
              <a:chExt cx="640080" cy="420624"/>
            </a:xfrm>
          </p:grpSpPr>
          <p:sp>
            <p:nvSpPr>
              <p:cNvPr id="434" name="Rectangle 21">
                <a:extLst>
                  <a:ext uri="{FF2B5EF4-FFF2-40B4-BE49-F238E27FC236}">
                    <a16:creationId xmlns:a16="http://schemas.microsoft.com/office/drawing/2014/main" id="{C020863B-0966-A3E8-9895-A33A2C1FA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905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35" name="Line 77">
                <a:extLst>
                  <a:ext uri="{FF2B5EF4-FFF2-40B4-BE49-F238E27FC236}">
                    <a16:creationId xmlns:a16="http://schemas.microsoft.com/office/drawing/2014/main" id="{8C854FDB-0D59-9340-5E35-AE58E1D01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36" name="Group 331">
                <a:extLst>
                  <a:ext uri="{FF2B5EF4-FFF2-40B4-BE49-F238E27FC236}">
                    <a16:creationId xmlns:a16="http://schemas.microsoft.com/office/drawing/2014/main" id="{FE5807A0-BE49-15B8-3B57-E187722A0A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437" name="Oval 126">
                  <a:extLst>
                    <a:ext uri="{FF2B5EF4-FFF2-40B4-BE49-F238E27FC236}">
                      <a16:creationId xmlns:a16="http://schemas.microsoft.com/office/drawing/2014/main" id="{8CC48FD4-127A-1407-D78D-49238542F06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905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8" name="Oval 127">
                  <a:extLst>
                    <a:ext uri="{FF2B5EF4-FFF2-40B4-BE49-F238E27FC236}">
                      <a16:creationId xmlns:a16="http://schemas.microsoft.com/office/drawing/2014/main" id="{11CDB470-4041-6AD7-2CB4-5C26DEA0E0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905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9" name="Oval 128">
                  <a:extLst>
                    <a:ext uri="{FF2B5EF4-FFF2-40B4-BE49-F238E27FC236}">
                      <a16:creationId xmlns:a16="http://schemas.microsoft.com/office/drawing/2014/main" id="{4A66798C-71B3-2930-ABAF-D2BD2EF6A95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9050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432" name="Straight Connector 565">
              <a:extLst>
                <a:ext uri="{FF2B5EF4-FFF2-40B4-BE49-F238E27FC236}">
                  <a16:creationId xmlns:a16="http://schemas.microsoft.com/office/drawing/2014/main" id="{E412AC52-A3CB-9CDC-CCA9-377CAF179182}"/>
                </a:ext>
              </a:extLst>
            </p:cNvPr>
            <p:cNvCxnSpPr/>
            <p:nvPr/>
          </p:nvCxnSpPr>
          <p:spPr>
            <a:xfrm>
              <a:off x="2843823" y="3822494"/>
              <a:ext cx="0" cy="109728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cxnSp>
          <p:nvCxnSpPr>
            <p:cNvPr id="433" name="Straight Connector 566">
              <a:extLst>
                <a:ext uri="{FF2B5EF4-FFF2-40B4-BE49-F238E27FC236}">
                  <a16:creationId xmlns:a16="http://schemas.microsoft.com/office/drawing/2014/main" id="{5E6E8D64-816E-94E5-8690-C8CB249950FE}"/>
                </a:ext>
              </a:extLst>
            </p:cNvPr>
            <p:cNvCxnSpPr/>
            <p:nvPr/>
          </p:nvCxnSpPr>
          <p:spPr>
            <a:xfrm>
              <a:off x="2569503" y="4006948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440" name="Group 604">
            <a:extLst>
              <a:ext uri="{FF2B5EF4-FFF2-40B4-BE49-F238E27FC236}">
                <a16:creationId xmlns:a16="http://schemas.microsoft.com/office/drawing/2014/main" id="{F1D098CC-FC30-DC71-8D39-BF963E1E4088}"/>
              </a:ext>
            </a:extLst>
          </p:cNvPr>
          <p:cNvGrpSpPr/>
          <p:nvPr/>
        </p:nvGrpSpPr>
        <p:grpSpPr>
          <a:xfrm>
            <a:off x="7058199" y="1732863"/>
            <a:ext cx="548640" cy="478888"/>
            <a:chOff x="7800578" y="1340225"/>
            <a:chExt cx="548640" cy="478888"/>
          </a:xfrm>
        </p:grpSpPr>
        <p:sp>
          <p:nvSpPr>
            <p:cNvPr id="442" name="Rectangle 21">
              <a:extLst>
                <a:ext uri="{FF2B5EF4-FFF2-40B4-BE49-F238E27FC236}">
                  <a16:creationId xmlns:a16="http://schemas.microsoft.com/office/drawing/2014/main" id="{6F687439-2917-9A32-C81D-CEA711132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0578" y="1453353"/>
              <a:ext cx="548640" cy="365760"/>
            </a:xfrm>
            <a:prstGeom prst="rect">
              <a:avLst/>
            </a:prstGeom>
            <a:solidFill>
              <a:srgbClr val="80E0FF"/>
            </a:solidFill>
            <a:ln w="190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443" name="Group 607">
              <a:extLst>
                <a:ext uri="{FF2B5EF4-FFF2-40B4-BE49-F238E27FC236}">
                  <a16:creationId xmlns:a16="http://schemas.microsoft.com/office/drawing/2014/main" id="{AAF27FB5-8BE8-771E-59F2-510938548897}"/>
                </a:ext>
              </a:extLst>
            </p:cNvPr>
            <p:cNvGrpSpPr/>
            <p:nvPr/>
          </p:nvGrpSpPr>
          <p:grpSpPr>
            <a:xfrm>
              <a:off x="7918144" y="1576598"/>
              <a:ext cx="313509" cy="119270"/>
              <a:chOff x="7918144" y="1576598"/>
              <a:chExt cx="313509" cy="119270"/>
            </a:xfrm>
          </p:grpSpPr>
          <p:sp>
            <p:nvSpPr>
              <p:cNvPr id="446" name="Freeform 639">
                <a:extLst>
                  <a:ext uri="{FF2B5EF4-FFF2-40B4-BE49-F238E27FC236}">
                    <a16:creationId xmlns:a16="http://schemas.microsoft.com/office/drawing/2014/main" id="{40E89CF9-8D10-0ADE-D03F-BB8280886634}"/>
                  </a:ext>
                </a:extLst>
              </p:cNvPr>
              <p:cNvSpPr/>
              <p:nvPr/>
            </p:nvSpPr>
            <p:spPr>
              <a:xfrm>
                <a:off x="7918144" y="1576598"/>
                <a:ext cx="313509" cy="119270"/>
              </a:xfrm>
              <a:custGeom>
                <a:avLst/>
                <a:gdLst>
                  <a:gd name="connsiteX0" fmla="*/ 0 w 4576549"/>
                  <a:gd name="connsiteY0" fmla="*/ 2738650 h 2738650"/>
                  <a:gd name="connsiteX1" fmla="*/ 0 w 4576549"/>
                  <a:gd name="connsiteY1" fmla="*/ 0 h 2738650"/>
                  <a:gd name="connsiteX2" fmla="*/ 4576549 w 4576549"/>
                  <a:gd name="connsiteY2" fmla="*/ 0 h 2738650"/>
                  <a:gd name="connsiteX3" fmla="*/ 4576549 w 4576549"/>
                  <a:gd name="connsiteY3" fmla="*/ 2738650 h 2738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6549" h="2738650">
                    <a:moveTo>
                      <a:pt x="0" y="2738650"/>
                    </a:moveTo>
                    <a:lnTo>
                      <a:pt x="0" y="0"/>
                    </a:lnTo>
                    <a:lnTo>
                      <a:pt x="4576549" y="0"/>
                    </a:lnTo>
                    <a:lnTo>
                      <a:pt x="4576549" y="2738650"/>
                    </a:lnTo>
                  </a:path>
                </a:pathLst>
              </a:cu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447" name="Straight Connector 611">
                <a:extLst>
                  <a:ext uri="{FF2B5EF4-FFF2-40B4-BE49-F238E27FC236}">
                    <a16:creationId xmlns:a16="http://schemas.microsoft.com/office/drawing/2014/main" id="{94E03C19-782B-DCFF-6C91-780B73364C73}"/>
                  </a:ext>
                </a:extLst>
              </p:cNvPr>
              <p:cNvCxnSpPr/>
              <p:nvPr/>
            </p:nvCxnSpPr>
            <p:spPr>
              <a:xfrm flipH="1">
                <a:off x="8074837" y="1576598"/>
                <a:ext cx="124" cy="11927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444" name="Straight Connector 608">
              <a:extLst>
                <a:ext uri="{FF2B5EF4-FFF2-40B4-BE49-F238E27FC236}">
                  <a16:creationId xmlns:a16="http://schemas.microsoft.com/office/drawing/2014/main" id="{74A8367B-43D4-A52E-6BCD-31BF1D119798}"/>
                </a:ext>
              </a:extLst>
            </p:cNvPr>
            <p:cNvCxnSpPr/>
            <p:nvPr/>
          </p:nvCxnSpPr>
          <p:spPr>
            <a:xfrm>
              <a:off x="8029178" y="1340225"/>
              <a:ext cx="0" cy="109728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none" w="lg" len="med"/>
            </a:ln>
            <a:effectLst/>
          </p:spPr>
        </p:cxnSp>
        <p:cxnSp>
          <p:nvCxnSpPr>
            <p:cNvPr id="445" name="Straight Connector 609">
              <a:extLst>
                <a:ext uri="{FF2B5EF4-FFF2-40B4-BE49-F238E27FC236}">
                  <a16:creationId xmlns:a16="http://schemas.microsoft.com/office/drawing/2014/main" id="{FD92B784-26E0-AD8D-7312-DBDB784C03AE}"/>
                </a:ext>
              </a:extLst>
            </p:cNvPr>
            <p:cNvCxnSpPr/>
            <p:nvPr/>
          </p:nvCxnSpPr>
          <p:spPr>
            <a:xfrm>
              <a:off x="8120618" y="1340225"/>
              <a:ext cx="0" cy="109728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grpSp>
        <p:nvGrpSpPr>
          <p:cNvPr id="448" name="Group 612">
            <a:extLst>
              <a:ext uri="{FF2B5EF4-FFF2-40B4-BE49-F238E27FC236}">
                <a16:creationId xmlns:a16="http://schemas.microsoft.com/office/drawing/2014/main" id="{199A8B76-40CE-12B0-84F7-749C390667ED}"/>
              </a:ext>
            </a:extLst>
          </p:cNvPr>
          <p:cNvGrpSpPr/>
          <p:nvPr/>
        </p:nvGrpSpPr>
        <p:grpSpPr>
          <a:xfrm>
            <a:off x="7058199" y="3108099"/>
            <a:ext cx="623794" cy="530901"/>
            <a:chOff x="7800578" y="2715461"/>
            <a:chExt cx="623794" cy="530901"/>
          </a:xfrm>
        </p:grpSpPr>
        <p:grpSp>
          <p:nvGrpSpPr>
            <p:cNvPr id="449" name="Group 613">
              <a:extLst>
                <a:ext uri="{FF2B5EF4-FFF2-40B4-BE49-F238E27FC236}">
                  <a16:creationId xmlns:a16="http://schemas.microsoft.com/office/drawing/2014/main" id="{055B69C7-D0AB-D443-9194-ADB0370EA62B}"/>
                </a:ext>
              </a:extLst>
            </p:cNvPr>
            <p:cNvGrpSpPr/>
            <p:nvPr/>
          </p:nvGrpSpPr>
          <p:grpSpPr>
            <a:xfrm>
              <a:off x="7875732" y="2880602"/>
              <a:ext cx="548640" cy="365760"/>
              <a:chOff x="1726438" y="1572720"/>
              <a:chExt cx="365760" cy="243840"/>
            </a:xfrm>
            <a:effectLst/>
          </p:grpSpPr>
          <p:sp>
            <p:nvSpPr>
              <p:cNvPr id="458" name="Rectangle 21">
                <a:extLst>
                  <a:ext uri="{FF2B5EF4-FFF2-40B4-BE49-F238E27FC236}">
                    <a16:creationId xmlns:a16="http://schemas.microsoft.com/office/drawing/2014/main" id="{BBDEC7D4-3A96-BDED-419A-D04269F5A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6438" y="1572720"/>
                <a:ext cx="365760" cy="243840"/>
              </a:xfrm>
              <a:prstGeom prst="rect">
                <a:avLst/>
              </a:prstGeom>
              <a:solidFill>
                <a:srgbClr val="80E0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59" name="Group 623">
                <a:extLst>
                  <a:ext uri="{FF2B5EF4-FFF2-40B4-BE49-F238E27FC236}">
                    <a16:creationId xmlns:a16="http://schemas.microsoft.com/office/drawing/2014/main" id="{C0F726D2-DDC2-55BF-08F8-3EF526E5AC96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798465" y="1696511"/>
                <a:ext cx="209006" cy="79513"/>
                <a:chOff x="1706847" y="1066712"/>
                <a:chExt cx="5541818" cy="2738650"/>
              </a:xfrm>
            </p:grpSpPr>
            <p:sp>
              <p:nvSpPr>
                <p:cNvPr id="461" name="Freeform 504">
                  <a:extLst>
                    <a:ext uri="{FF2B5EF4-FFF2-40B4-BE49-F238E27FC236}">
                      <a16:creationId xmlns:a16="http://schemas.microsoft.com/office/drawing/2014/main" id="{80300895-EA72-8806-AA30-4FA99728ACA3}"/>
                    </a:ext>
                  </a:extLst>
                </p:cNvPr>
                <p:cNvSpPr/>
                <p:nvPr/>
              </p:nvSpPr>
              <p:spPr>
                <a:xfrm>
                  <a:off x="1706847" y="1066712"/>
                  <a:ext cx="5541818" cy="2738650"/>
                </a:xfrm>
                <a:custGeom>
                  <a:avLst/>
                  <a:gdLst>
                    <a:gd name="connsiteX0" fmla="*/ 0 w 4576549"/>
                    <a:gd name="connsiteY0" fmla="*/ 2738650 h 2738650"/>
                    <a:gd name="connsiteX1" fmla="*/ 0 w 4576549"/>
                    <a:gd name="connsiteY1" fmla="*/ 0 h 2738650"/>
                    <a:gd name="connsiteX2" fmla="*/ 4576549 w 4576549"/>
                    <a:gd name="connsiteY2" fmla="*/ 0 h 2738650"/>
                    <a:gd name="connsiteX3" fmla="*/ 4576549 w 4576549"/>
                    <a:gd name="connsiteY3" fmla="*/ 2738650 h 2738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76549" h="2738650">
                      <a:moveTo>
                        <a:pt x="0" y="2738650"/>
                      </a:moveTo>
                      <a:lnTo>
                        <a:pt x="0" y="0"/>
                      </a:lnTo>
                      <a:lnTo>
                        <a:pt x="4576549" y="0"/>
                      </a:lnTo>
                      <a:lnTo>
                        <a:pt x="4576549" y="2738650"/>
                      </a:lnTo>
                    </a:path>
                  </a:pathLst>
                </a:custGeom>
                <a:noFill/>
                <a:ln w="19050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462" name="Straight Connector 626">
                  <a:extLst>
                    <a:ext uri="{FF2B5EF4-FFF2-40B4-BE49-F238E27FC236}">
                      <a16:creationId xmlns:a16="http://schemas.microsoft.com/office/drawing/2014/main" id="{4F76E1EA-C9B9-F44D-B128-CD92E91BCB04}"/>
                    </a:ext>
                  </a:extLst>
                </p:cNvPr>
                <p:cNvCxnSpPr/>
                <p:nvPr/>
              </p:nvCxnSpPr>
              <p:spPr>
                <a:xfrm flipH="1">
                  <a:off x="4476665" y="1066712"/>
                  <a:ext cx="2197" cy="273865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460" name="Text Box 22">
                <a:extLst>
                  <a:ext uri="{FF2B5EF4-FFF2-40B4-BE49-F238E27FC236}">
                    <a16:creationId xmlns:a16="http://schemas.microsoft.com/office/drawing/2014/main" id="{EC663E2C-5203-E205-A111-BE810E9CC1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48466" y="1602990"/>
                <a:ext cx="109004" cy="82074"/>
              </a:xfrm>
              <a:prstGeom prst="rect">
                <a:avLst/>
              </a:prstGeom>
              <a:noFill/>
              <a:ln w="19050" algn="ctr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CBT</a:t>
                </a:r>
              </a:p>
            </p:txBody>
          </p:sp>
        </p:grpSp>
        <p:grpSp>
          <p:nvGrpSpPr>
            <p:cNvPr id="450" name="Group 614">
              <a:extLst>
                <a:ext uri="{FF2B5EF4-FFF2-40B4-BE49-F238E27FC236}">
                  <a16:creationId xmlns:a16="http://schemas.microsoft.com/office/drawing/2014/main" id="{976C14E7-5030-BF08-EC7D-A1DD1FF75AE1}"/>
                </a:ext>
              </a:extLst>
            </p:cNvPr>
            <p:cNvGrpSpPr/>
            <p:nvPr/>
          </p:nvGrpSpPr>
          <p:grpSpPr>
            <a:xfrm>
              <a:off x="7800578" y="2715461"/>
              <a:ext cx="548640" cy="481634"/>
              <a:chOff x="8448982" y="2715461"/>
              <a:chExt cx="548640" cy="481634"/>
            </a:xfrm>
          </p:grpSpPr>
          <p:grpSp>
            <p:nvGrpSpPr>
              <p:cNvPr id="451" name="Group 615">
                <a:extLst>
                  <a:ext uri="{FF2B5EF4-FFF2-40B4-BE49-F238E27FC236}">
                    <a16:creationId xmlns:a16="http://schemas.microsoft.com/office/drawing/2014/main" id="{E24666C7-5529-BC9A-A016-93CBA65FDD27}"/>
                  </a:ext>
                </a:extLst>
              </p:cNvPr>
              <p:cNvGrpSpPr/>
              <p:nvPr/>
            </p:nvGrpSpPr>
            <p:grpSpPr>
              <a:xfrm>
                <a:off x="8448982" y="2831335"/>
                <a:ext cx="548640" cy="365760"/>
                <a:chOff x="1720088" y="1591770"/>
                <a:chExt cx="365760" cy="243840"/>
              </a:xfrm>
              <a:effectLst/>
            </p:grpSpPr>
            <p:sp>
              <p:nvSpPr>
                <p:cNvPr id="453" name="Rectangle 21">
                  <a:extLst>
                    <a:ext uri="{FF2B5EF4-FFF2-40B4-BE49-F238E27FC236}">
                      <a16:creationId xmlns:a16="http://schemas.microsoft.com/office/drawing/2014/main" id="{1EEA6694-482C-6C2A-2993-22801B9484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20088" y="1591770"/>
                  <a:ext cx="365760" cy="243840"/>
                </a:xfrm>
                <a:prstGeom prst="rect">
                  <a:avLst/>
                </a:prstGeom>
                <a:solidFill>
                  <a:srgbClr val="80E0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54" name="Group 618">
                  <a:extLst>
                    <a:ext uri="{FF2B5EF4-FFF2-40B4-BE49-F238E27FC236}">
                      <a16:creationId xmlns:a16="http://schemas.microsoft.com/office/drawing/2014/main" id="{5D55C94E-C8C3-D14A-781D-5A2C6C2D22FB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1798465" y="1696511"/>
                  <a:ext cx="209006" cy="79513"/>
                  <a:chOff x="1706847" y="1066712"/>
                  <a:chExt cx="5541818" cy="2738650"/>
                </a:xfrm>
              </p:grpSpPr>
              <p:sp>
                <p:nvSpPr>
                  <p:cNvPr id="456" name="Freeform 494">
                    <a:extLst>
                      <a:ext uri="{FF2B5EF4-FFF2-40B4-BE49-F238E27FC236}">
                        <a16:creationId xmlns:a16="http://schemas.microsoft.com/office/drawing/2014/main" id="{F3E8AB42-AD8A-E2EE-657B-F0E08F6C1CB0}"/>
                      </a:ext>
                    </a:extLst>
                  </p:cNvPr>
                  <p:cNvSpPr/>
                  <p:nvPr/>
                </p:nvSpPr>
                <p:spPr>
                  <a:xfrm>
                    <a:off x="1706847" y="1066712"/>
                    <a:ext cx="5541818" cy="2738650"/>
                  </a:xfrm>
                  <a:custGeom>
                    <a:avLst/>
                    <a:gdLst>
                      <a:gd name="connsiteX0" fmla="*/ 0 w 4576549"/>
                      <a:gd name="connsiteY0" fmla="*/ 2738650 h 2738650"/>
                      <a:gd name="connsiteX1" fmla="*/ 0 w 4576549"/>
                      <a:gd name="connsiteY1" fmla="*/ 0 h 2738650"/>
                      <a:gd name="connsiteX2" fmla="*/ 4576549 w 4576549"/>
                      <a:gd name="connsiteY2" fmla="*/ 0 h 2738650"/>
                      <a:gd name="connsiteX3" fmla="*/ 4576549 w 4576549"/>
                      <a:gd name="connsiteY3" fmla="*/ 2738650 h 2738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76549" h="2738650">
                        <a:moveTo>
                          <a:pt x="0" y="2738650"/>
                        </a:moveTo>
                        <a:lnTo>
                          <a:pt x="0" y="0"/>
                        </a:lnTo>
                        <a:lnTo>
                          <a:pt x="4576549" y="0"/>
                        </a:lnTo>
                        <a:lnTo>
                          <a:pt x="4576549" y="2738650"/>
                        </a:lnTo>
                      </a:path>
                    </a:pathLst>
                  </a:custGeom>
                  <a:noFill/>
                  <a:ln w="19050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7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cxnSp>
                <p:nvCxnSpPr>
                  <p:cNvPr id="457" name="Straight Connector 621">
                    <a:extLst>
                      <a:ext uri="{FF2B5EF4-FFF2-40B4-BE49-F238E27FC236}">
                        <a16:creationId xmlns:a16="http://schemas.microsoft.com/office/drawing/2014/main" id="{1E66050A-F41F-1A46-FEC9-D8C202BE70E7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4476665" y="1066712"/>
                    <a:ext cx="2197" cy="2738650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455" name="Text Box 22">
                  <a:extLst>
                    <a:ext uri="{FF2B5EF4-FFF2-40B4-BE49-F238E27FC236}">
                      <a16:creationId xmlns:a16="http://schemas.microsoft.com/office/drawing/2014/main" id="{26696A23-CD78-5AB2-5DE4-25F68768DD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48466" y="1602990"/>
                  <a:ext cx="109004" cy="82074"/>
                </a:xfrm>
                <a:prstGeom prst="rect">
                  <a:avLst/>
                </a:prstGeom>
                <a:noFill/>
                <a:ln w="19050" algn="ctr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>
                      <a:solidFill>
                        <a:schemeClr val="tx2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CBT</a:t>
                  </a:r>
                </a:p>
              </p:txBody>
            </p:sp>
          </p:grpSp>
          <p:sp>
            <p:nvSpPr>
              <p:cNvPr id="452" name="Line 259">
                <a:extLst>
                  <a:ext uri="{FF2B5EF4-FFF2-40B4-BE49-F238E27FC236}">
                    <a16:creationId xmlns:a16="http://schemas.microsoft.com/office/drawing/2014/main" id="{FE081264-770B-FF77-BA4B-72DD438521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23302" y="2715461"/>
                <a:ext cx="0" cy="109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463" name="Group 627">
            <a:extLst>
              <a:ext uri="{FF2B5EF4-FFF2-40B4-BE49-F238E27FC236}">
                <a16:creationId xmlns:a16="http://schemas.microsoft.com/office/drawing/2014/main" id="{411A80E1-B219-381A-962E-5B61560CD248}"/>
              </a:ext>
            </a:extLst>
          </p:cNvPr>
          <p:cNvGrpSpPr/>
          <p:nvPr/>
        </p:nvGrpSpPr>
        <p:grpSpPr>
          <a:xfrm>
            <a:off x="7058199" y="2423293"/>
            <a:ext cx="548640" cy="481634"/>
            <a:chOff x="7800578" y="2030655"/>
            <a:chExt cx="548640" cy="481634"/>
          </a:xfrm>
        </p:grpSpPr>
        <p:cxnSp>
          <p:nvCxnSpPr>
            <p:cNvPr id="464" name="Straight Connector 628">
              <a:extLst>
                <a:ext uri="{FF2B5EF4-FFF2-40B4-BE49-F238E27FC236}">
                  <a16:creationId xmlns:a16="http://schemas.microsoft.com/office/drawing/2014/main" id="{CD97BB98-C3FD-E358-BEC8-33FA606C6C28}"/>
                </a:ext>
              </a:extLst>
            </p:cNvPr>
            <p:cNvCxnSpPr/>
            <p:nvPr/>
          </p:nvCxnSpPr>
          <p:spPr>
            <a:xfrm>
              <a:off x="8074898" y="2030655"/>
              <a:ext cx="0" cy="109728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sp>
          <p:nvSpPr>
            <p:cNvPr id="465" name="Rectangle 21">
              <a:extLst>
                <a:ext uri="{FF2B5EF4-FFF2-40B4-BE49-F238E27FC236}">
                  <a16:creationId xmlns:a16="http://schemas.microsoft.com/office/drawing/2014/main" id="{63FF4142-ACE3-5BE0-659E-F1E066413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0578" y="2146529"/>
              <a:ext cx="548640" cy="365760"/>
            </a:xfrm>
            <a:prstGeom prst="rect">
              <a:avLst/>
            </a:prstGeom>
            <a:solidFill>
              <a:srgbClr val="80E0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cxnSp>
          <p:nvCxnSpPr>
            <p:cNvPr id="466" name="Straight Connector 630">
              <a:extLst>
                <a:ext uri="{FF2B5EF4-FFF2-40B4-BE49-F238E27FC236}">
                  <a16:creationId xmlns:a16="http://schemas.microsoft.com/office/drawing/2014/main" id="{2BB6D552-21ED-9737-5C2D-76F656EEB3FF}"/>
                </a:ext>
              </a:extLst>
            </p:cNvPr>
            <p:cNvCxnSpPr/>
            <p:nvPr/>
          </p:nvCxnSpPr>
          <p:spPr>
            <a:xfrm>
              <a:off x="7800578" y="2210436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grpSp>
          <p:nvGrpSpPr>
            <p:cNvPr id="467" name="Group 631">
              <a:extLst>
                <a:ext uri="{FF2B5EF4-FFF2-40B4-BE49-F238E27FC236}">
                  <a16:creationId xmlns:a16="http://schemas.microsoft.com/office/drawing/2014/main" id="{12D10AE3-1701-8F2C-B563-58E2BF56CE63}"/>
                </a:ext>
              </a:extLst>
            </p:cNvPr>
            <p:cNvGrpSpPr/>
            <p:nvPr/>
          </p:nvGrpSpPr>
          <p:grpSpPr>
            <a:xfrm>
              <a:off x="7918144" y="2269774"/>
              <a:ext cx="313509" cy="119270"/>
              <a:chOff x="7918144" y="1576598"/>
              <a:chExt cx="313509" cy="119270"/>
            </a:xfrm>
          </p:grpSpPr>
          <p:sp>
            <p:nvSpPr>
              <p:cNvPr id="468" name="Freeform 534">
                <a:extLst>
                  <a:ext uri="{FF2B5EF4-FFF2-40B4-BE49-F238E27FC236}">
                    <a16:creationId xmlns:a16="http://schemas.microsoft.com/office/drawing/2014/main" id="{A434B514-EF6C-6372-F372-C06789431B17}"/>
                  </a:ext>
                </a:extLst>
              </p:cNvPr>
              <p:cNvSpPr/>
              <p:nvPr/>
            </p:nvSpPr>
            <p:spPr>
              <a:xfrm>
                <a:off x="7918144" y="1576598"/>
                <a:ext cx="313509" cy="119270"/>
              </a:xfrm>
              <a:custGeom>
                <a:avLst/>
                <a:gdLst>
                  <a:gd name="connsiteX0" fmla="*/ 0 w 4576549"/>
                  <a:gd name="connsiteY0" fmla="*/ 2738650 h 2738650"/>
                  <a:gd name="connsiteX1" fmla="*/ 0 w 4576549"/>
                  <a:gd name="connsiteY1" fmla="*/ 0 h 2738650"/>
                  <a:gd name="connsiteX2" fmla="*/ 4576549 w 4576549"/>
                  <a:gd name="connsiteY2" fmla="*/ 0 h 2738650"/>
                  <a:gd name="connsiteX3" fmla="*/ 4576549 w 4576549"/>
                  <a:gd name="connsiteY3" fmla="*/ 2738650 h 2738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6549" h="2738650">
                    <a:moveTo>
                      <a:pt x="0" y="2738650"/>
                    </a:moveTo>
                    <a:lnTo>
                      <a:pt x="0" y="0"/>
                    </a:lnTo>
                    <a:lnTo>
                      <a:pt x="4576549" y="0"/>
                    </a:lnTo>
                    <a:lnTo>
                      <a:pt x="4576549" y="2738650"/>
                    </a:lnTo>
                  </a:path>
                </a:pathLst>
              </a:cu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cxnSp>
            <p:nvCxnSpPr>
              <p:cNvPr id="469" name="Straight Connector 633">
                <a:extLst>
                  <a:ext uri="{FF2B5EF4-FFF2-40B4-BE49-F238E27FC236}">
                    <a16:creationId xmlns:a16="http://schemas.microsoft.com/office/drawing/2014/main" id="{FED3FCD0-F0D3-F562-3189-A34E191009E4}"/>
                  </a:ext>
                </a:extLst>
              </p:cNvPr>
              <p:cNvCxnSpPr/>
              <p:nvPr/>
            </p:nvCxnSpPr>
            <p:spPr>
              <a:xfrm flipH="1">
                <a:off x="8074837" y="1576598"/>
                <a:ext cx="124" cy="11927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70" name="Group 577">
            <a:extLst>
              <a:ext uri="{FF2B5EF4-FFF2-40B4-BE49-F238E27FC236}">
                <a16:creationId xmlns:a16="http://schemas.microsoft.com/office/drawing/2014/main" id="{EB26E626-6076-8DF8-3E43-D1389C9D386A}"/>
              </a:ext>
            </a:extLst>
          </p:cNvPr>
          <p:cNvGrpSpPr/>
          <p:nvPr/>
        </p:nvGrpSpPr>
        <p:grpSpPr>
          <a:xfrm>
            <a:off x="9999306" y="2432346"/>
            <a:ext cx="548640" cy="472109"/>
            <a:chOff x="10317030" y="2030655"/>
            <a:chExt cx="548640" cy="472109"/>
          </a:xfrm>
        </p:grpSpPr>
        <p:cxnSp>
          <p:nvCxnSpPr>
            <p:cNvPr id="472" name="Straight Connector 579">
              <a:extLst>
                <a:ext uri="{FF2B5EF4-FFF2-40B4-BE49-F238E27FC236}">
                  <a16:creationId xmlns:a16="http://schemas.microsoft.com/office/drawing/2014/main" id="{E8B429E4-7D54-CDED-CEBF-B6299B6DD34B}"/>
                </a:ext>
              </a:extLst>
            </p:cNvPr>
            <p:cNvCxnSpPr/>
            <p:nvPr/>
          </p:nvCxnSpPr>
          <p:spPr>
            <a:xfrm>
              <a:off x="10591350" y="2030655"/>
              <a:ext cx="0" cy="109728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  <p:sp>
          <p:nvSpPr>
            <p:cNvPr id="473" name="Rectangle 21">
              <a:extLst>
                <a:ext uri="{FF2B5EF4-FFF2-40B4-BE49-F238E27FC236}">
                  <a16:creationId xmlns:a16="http://schemas.microsoft.com/office/drawing/2014/main" id="{F3D8CCF5-B830-23E6-BE5D-224A559BA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17030" y="2137004"/>
              <a:ext cx="548640" cy="365760"/>
            </a:xfrm>
            <a:prstGeom prst="rect">
              <a:avLst/>
            </a:prstGeom>
            <a:solidFill>
              <a:srgbClr val="80E0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SPT</a:t>
              </a:r>
            </a:p>
          </p:txBody>
        </p:sp>
        <p:cxnSp>
          <p:nvCxnSpPr>
            <p:cNvPr id="474" name="Straight Connector 581">
              <a:extLst>
                <a:ext uri="{FF2B5EF4-FFF2-40B4-BE49-F238E27FC236}">
                  <a16:creationId xmlns:a16="http://schemas.microsoft.com/office/drawing/2014/main" id="{84EF5A6A-8664-9F7E-3F69-7751AF7F70B4}"/>
                </a:ext>
              </a:extLst>
            </p:cNvPr>
            <p:cNvCxnSpPr/>
            <p:nvPr/>
          </p:nvCxnSpPr>
          <p:spPr>
            <a:xfrm>
              <a:off x="10317030" y="2205584"/>
              <a:ext cx="548640" cy="0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miter lim="800000"/>
              <a:tailEnd type="none" w="lg" len="med"/>
            </a:ln>
            <a:effectLst/>
          </p:spPr>
        </p:cxnSp>
      </p:grpSp>
      <p:cxnSp>
        <p:nvCxnSpPr>
          <p:cNvPr id="476" name="Raven povezovalnik 475">
            <a:extLst>
              <a:ext uri="{FF2B5EF4-FFF2-40B4-BE49-F238E27FC236}">
                <a16:creationId xmlns:a16="http://schemas.microsoft.com/office/drawing/2014/main" id="{DBF416E7-ACCC-E3C0-AC3C-834D8DE4FE01}"/>
              </a:ext>
            </a:extLst>
          </p:cNvPr>
          <p:cNvCxnSpPr>
            <a:cxnSpLocks/>
          </p:cNvCxnSpPr>
          <p:nvPr/>
        </p:nvCxnSpPr>
        <p:spPr>
          <a:xfrm flipV="1">
            <a:off x="1072726" y="1167120"/>
            <a:ext cx="9360007" cy="10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Raven povezovalnik 480">
            <a:extLst>
              <a:ext uri="{FF2B5EF4-FFF2-40B4-BE49-F238E27FC236}">
                <a16:creationId xmlns:a16="http://schemas.microsoft.com/office/drawing/2014/main" id="{A8C86FD0-9270-27ED-0B50-719ADF83D829}"/>
              </a:ext>
            </a:extLst>
          </p:cNvPr>
          <p:cNvCxnSpPr>
            <a:cxnSpLocks/>
            <a:endCxn id="488" idx="0"/>
          </p:cNvCxnSpPr>
          <p:nvPr/>
        </p:nvCxnSpPr>
        <p:spPr>
          <a:xfrm>
            <a:off x="1072726" y="1177939"/>
            <a:ext cx="0" cy="5126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Raven povezovalnik 481">
            <a:extLst>
              <a:ext uri="{FF2B5EF4-FFF2-40B4-BE49-F238E27FC236}">
                <a16:creationId xmlns:a16="http://schemas.microsoft.com/office/drawing/2014/main" id="{4ADA76BF-092B-6EB3-115F-33B40DAC6E42}"/>
              </a:ext>
            </a:extLst>
          </p:cNvPr>
          <p:cNvCxnSpPr>
            <a:cxnSpLocks/>
          </p:cNvCxnSpPr>
          <p:nvPr/>
        </p:nvCxnSpPr>
        <p:spPr>
          <a:xfrm>
            <a:off x="3564464" y="1167911"/>
            <a:ext cx="0" cy="535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Raven povezovalnik 482">
            <a:extLst>
              <a:ext uri="{FF2B5EF4-FFF2-40B4-BE49-F238E27FC236}">
                <a16:creationId xmlns:a16="http://schemas.microsoft.com/office/drawing/2014/main" id="{0DF23BEB-C9C5-66F0-D2D0-70B1628DD434}"/>
              </a:ext>
            </a:extLst>
          </p:cNvPr>
          <p:cNvCxnSpPr>
            <a:cxnSpLocks/>
            <a:stCxn id="319" idx="0"/>
            <a:endCxn id="4" idx="1"/>
          </p:cNvCxnSpPr>
          <p:nvPr/>
        </p:nvCxnSpPr>
        <p:spPr>
          <a:xfrm>
            <a:off x="6110563" y="804087"/>
            <a:ext cx="4919" cy="899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Raven povezovalnik 484">
            <a:extLst>
              <a:ext uri="{FF2B5EF4-FFF2-40B4-BE49-F238E27FC236}">
                <a16:creationId xmlns:a16="http://schemas.microsoft.com/office/drawing/2014/main" id="{53818888-6566-7B93-CEE6-F8003231851D}"/>
              </a:ext>
            </a:extLst>
          </p:cNvPr>
          <p:cNvCxnSpPr>
            <a:cxnSpLocks/>
            <a:endCxn id="484" idx="1"/>
          </p:cNvCxnSpPr>
          <p:nvPr/>
        </p:nvCxnSpPr>
        <p:spPr>
          <a:xfrm>
            <a:off x="7350170" y="1167120"/>
            <a:ext cx="0" cy="510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1" name="Raven povezovalnik 500">
            <a:extLst>
              <a:ext uri="{FF2B5EF4-FFF2-40B4-BE49-F238E27FC236}">
                <a16:creationId xmlns:a16="http://schemas.microsoft.com/office/drawing/2014/main" id="{F69770AD-777A-AA83-8C35-72FF9D847F4C}"/>
              </a:ext>
            </a:extLst>
          </p:cNvPr>
          <p:cNvCxnSpPr>
            <a:cxnSpLocks/>
            <a:endCxn id="498" idx="1"/>
          </p:cNvCxnSpPr>
          <p:nvPr/>
        </p:nvCxnSpPr>
        <p:spPr>
          <a:xfrm flipH="1">
            <a:off x="10432733" y="1167120"/>
            <a:ext cx="1" cy="510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Raven povezovalnik 504">
            <a:extLst>
              <a:ext uri="{FF2B5EF4-FFF2-40B4-BE49-F238E27FC236}">
                <a16:creationId xmlns:a16="http://schemas.microsoft.com/office/drawing/2014/main" id="{7FD7E4D9-BF7B-B0CD-CBC8-12E46E4AE2D6}"/>
              </a:ext>
            </a:extLst>
          </p:cNvPr>
          <p:cNvCxnSpPr>
            <a:cxnSpLocks/>
            <a:endCxn id="497" idx="1"/>
          </p:cNvCxnSpPr>
          <p:nvPr/>
        </p:nvCxnSpPr>
        <p:spPr>
          <a:xfrm>
            <a:off x="8860144" y="1167911"/>
            <a:ext cx="0" cy="5040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Flowchart: Connector 4">
            <a:extLst>
              <a:ext uri="{FF2B5EF4-FFF2-40B4-BE49-F238E27FC236}">
                <a16:creationId xmlns:a16="http://schemas.microsoft.com/office/drawing/2014/main" id="{9341B6E8-FDA8-748A-7B65-59D4D0A7753B}"/>
              </a:ext>
            </a:extLst>
          </p:cNvPr>
          <p:cNvSpPr/>
          <p:nvPr/>
        </p:nvSpPr>
        <p:spPr>
          <a:xfrm>
            <a:off x="870379" y="1209337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513" name="Flowchart: Connector 16">
            <a:extLst>
              <a:ext uri="{FF2B5EF4-FFF2-40B4-BE49-F238E27FC236}">
                <a16:creationId xmlns:a16="http://schemas.microsoft.com/office/drawing/2014/main" id="{FF0990F5-5362-2CBE-0AE7-D456EC2ECF59}"/>
              </a:ext>
            </a:extLst>
          </p:cNvPr>
          <p:cNvSpPr/>
          <p:nvPr/>
        </p:nvSpPr>
        <p:spPr>
          <a:xfrm>
            <a:off x="7119564" y="1201865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515" name="Flowchart: Connector 20">
            <a:extLst>
              <a:ext uri="{FF2B5EF4-FFF2-40B4-BE49-F238E27FC236}">
                <a16:creationId xmlns:a16="http://schemas.microsoft.com/office/drawing/2014/main" id="{15824726-3FA9-51AD-7DB5-F70BFD6DF7E6}"/>
              </a:ext>
            </a:extLst>
          </p:cNvPr>
          <p:cNvSpPr/>
          <p:nvPr/>
        </p:nvSpPr>
        <p:spPr>
          <a:xfrm>
            <a:off x="5879775" y="1201232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517" name="Flowchart: Connector 24">
            <a:extLst>
              <a:ext uri="{FF2B5EF4-FFF2-40B4-BE49-F238E27FC236}">
                <a16:creationId xmlns:a16="http://schemas.microsoft.com/office/drawing/2014/main" id="{D65D0618-0FD0-29FB-E42D-5CCB480309DF}"/>
              </a:ext>
            </a:extLst>
          </p:cNvPr>
          <p:cNvSpPr/>
          <p:nvPr/>
        </p:nvSpPr>
        <p:spPr>
          <a:xfrm>
            <a:off x="8629538" y="1199065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519" name="Flowchart: Connector 28">
            <a:extLst>
              <a:ext uri="{FF2B5EF4-FFF2-40B4-BE49-F238E27FC236}">
                <a16:creationId xmlns:a16="http://schemas.microsoft.com/office/drawing/2014/main" id="{0A3B613B-D607-A196-C26C-19832B2BB0CE}"/>
              </a:ext>
            </a:extLst>
          </p:cNvPr>
          <p:cNvSpPr/>
          <p:nvPr/>
        </p:nvSpPr>
        <p:spPr>
          <a:xfrm>
            <a:off x="2069888" y="1209337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521" name="Flowchart: Connector 33">
            <a:extLst>
              <a:ext uri="{FF2B5EF4-FFF2-40B4-BE49-F238E27FC236}">
                <a16:creationId xmlns:a16="http://schemas.microsoft.com/office/drawing/2014/main" id="{6DFCE225-0D2E-F96B-EC3D-F4EDB2D1C540}"/>
              </a:ext>
            </a:extLst>
          </p:cNvPr>
          <p:cNvSpPr/>
          <p:nvPr/>
        </p:nvSpPr>
        <p:spPr>
          <a:xfrm>
            <a:off x="10202127" y="1193374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sp>
        <p:nvSpPr>
          <p:cNvPr id="938" name="TextBox 21">
            <a:extLst>
              <a:ext uri="{FF2B5EF4-FFF2-40B4-BE49-F238E27FC236}">
                <a16:creationId xmlns:a16="http://schemas.microsoft.com/office/drawing/2014/main" id="{5940734D-38A5-A58B-95A6-1443D4A85CE4}"/>
              </a:ext>
            </a:extLst>
          </p:cNvPr>
          <p:cNvSpPr txBox="1"/>
          <p:nvPr/>
        </p:nvSpPr>
        <p:spPr>
          <a:xfrm>
            <a:off x="683999" y="5537699"/>
            <a:ext cx="2991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9" name="TextBox 25">
            <a:extLst>
              <a:ext uri="{FF2B5EF4-FFF2-40B4-BE49-F238E27FC236}">
                <a16:creationId xmlns:a16="http://schemas.microsoft.com/office/drawing/2014/main" id="{94215DA7-4966-B030-5444-0190F5EE1FD4}"/>
              </a:ext>
            </a:extLst>
          </p:cNvPr>
          <p:cNvSpPr txBox="1"/>
          <p:nvPr/>
        </p:nvSpPr>
        <p:spPr>
          <a:xfrm>
            <a:off x="865418" y="3879813"/>
            <a:ext cx="6018509" cy="288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headquarters and headquarters company</a:t>
            </a:r>
          </a:p>
          <a:p>
            <a:pPr marL="0" marR="0" lvl="0" indent="0" algn="l" defTabSz="4572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medium infantry battalion</a:t>
            </a:r>
          </a:p>
          <a:p>
            <a:pPr marL="0" marR="0" lvl="0" indent="0" algn="l" defTabSz="4572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reconnaissance battalion</a:t>
            </a:r>
          </a:p>
          <a:p>
            <a:pPr marL="0" marR="0" lvl="0" indent="0" algn="l" defTabSz="4572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brigade engineer battalion (brigade special troop battalion)</a:t>
            </a:r>
          </a:p>
          <a:p>
            <a:pPr marL="0" marR="0" lvl="0" indent="0" algn="l" defTabSz="4572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artillery battalion</a:t>
            </a:r>
          </a:p>
          <a:p>
            <a:pPr marL="0" marR="0" lvl="0" indent="0" algn="l" defTabSz="4572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brigade support battalion</a:t>
            </a:r>
          </a:p>
        </p:txBody>
      </p:sp>
      <p:sp>
        <p:nvSpPr>
          <p:cNvPr id="940" name="Flowchart: Connector 4">
            <a:extLst>
              <a:ext uri="{FF2B5EF4-FFF2-40B4-BE49-F238E27FC236}">
                <a16:creationId xmlns:a16="http://schemas.microsoft.com/office/drawing/2014/main" id="{53365C75-F0A2-10D1-311C-907B0E7C02A3}"/>
              </a:ext>
            </a:extLst>
          </p:cNvPr>
          <p:cNvSpPr/>
          <p:nvPr/>
        </p:nvSpPr>
        <p:spPr>
          <a:xfrm>
            <a:off x="373690" y="3960922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41" name="Flowchart: Connector 28">
            <a:extLst>
              <a:ext uri="{FF2B5EF4-FFF2-40B4-BE49-F238E27FC236}">
                <a16:creationId xmlns:a16="http://schemas.microsoft.com/office/drawing/2014/main" id="{1E699EA9-E6AB-6783-DF6E-373116742683}"/>
              </a:ext>
            </a:extLst>
          </p:cNvPr>
          <p:cNvSpPr/>
          <p:nvPr/>
        </p:nvSpPr>
        <p:spPr>
          <a:xfrm>
            <a:off x="373689" y="4432374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942" name="Flowchart: Connector 20">
            <a:extLst>
              <a:ext uri="{FF2B5EF4-FFF2-40B4-BE49-F238E27FC236}">
                <a16:creationId xmlns:a16="http://schemas.microsoft.com/office/drawing/2014/main" id="{BFAAC7ED-68A9-8A1E-289F-319C592937BA}"/>
              </a:ext>
            </a:extLst>
          </p:cNvPr>
          <p:cNvSpPr/>
          <p:nvPr/>
        </p:nvSpPr>
        <p:spPr>
          <a:xfrm>
            <a:off x="373689" y="4908720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43" name="Flowchart: Connector 16">
            <a:extLst>
              <a:ext uri="{FF2B5EF4-FFF2-40B4-BE49-F238E27FC236}">
                <a16:creationId xmlns:a16="http://schemas.microsoft.com/office/drawing/2014/main" id="{6407FDDC-C670-44E9-886F-7ABEF60A9B21}"/>
              </a:ext>
            </a:extLst>
          </p:cNvPr>
          <p:cNvSpPr/>
          <p:nvPr/>
        </p:nvSpPr>
        <p:spPr>
          <a:xfrm>
            <a:off x="359759" y="5385066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944" name="Flowchart: Connector 24">
            <a:extLst>
              <a:ext uri="{FF2B5EF4-FFF2-40B4-BE49-F238E27FC236}">
                <a16:creationId xmlns:a16="http://schemas.microsoft.com/office/drawing/2014/main" id="{BE4B3F70-CED7-E373-9DAC-79495E35D4FE}"/>
              </a:ext>
            </a:extLst>
          </p:cNvPr>
          <p:cNvSpPr/>
          <p:nvPr/>
        </p:nvSpPr>
        <p:spPr>
          <a:xfrm>
            <a:off x="359759" y="5869215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945" name="Flowchart: Connector 33">
            <a:extLst>
              <a:ext uri="{FF2B5EF4-FFF2-40B4-BE49-F238E27FC236}">
                <a16:creationId xmlns:a16="http://schemas.microsoft.com/office/drawing/2014/main" id="{784401A1-81C5-5623-B247-35FB769808C9}"/>
              </a:ext>
            </a:extLst>
          </p:cNvPr>
          <p:cNvSpPr/>
          <p:nvPr/>
        </p:nvSpPr>
        <p:spPr>
          <a:xfrm>
            <a:off x="373688" y="6353364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cxnSp>
        <p:nvCxnSpPr>
          <p:cNvPr id="946" name="Straight Arrow Connector 47">
            <a:extLst>
              <a:ext uri="{FF2B5EF4-FFF2-40B4-BE49-F238E27FC236}">
                <a16:creationId xmlns:a16="http://schemas.microsoft.com/office/drawing/2014/main" id="{1DBB77B2-90BB-E9E9-00A2-995E2871C049}"/>
              </a:ext>
            </a:extLst>
          </p:cNvPr>
          <p:cNvCxnSpPr>
            <a:cxnSpLocks/>
          </p:cNvCxnSpPr>
          <p:nvPr/>
        </p:nvCxnSpPr>
        <p:spPr>
          <a:xfrm>
            <a:off x="3510924" y="4692093"/>
            <a:ext cx="50218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7" name="Flowchart: Connector 11">
            <a:extLst>
              <a:ext uri="{FF2B5EF4-FFF2-40B4-BE49-F238E27FC236}">
                <a16:creationId xmlns:a16="http://schemas.microsoft.com/office/drawing/2014/main" id="{633A0943-9247-CBB1-CFD6-54EE10B39F4C}"/>
              </a:ext>
            </a:extLst>
          </p:cNvPr>
          <p:cNvSpPr/>
          <p:nvPr/>
        </p:nvSpPr>
        <p:spPr>
          <a:xfrm>
            <a:off x="4095842" y="4386777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</a:p>
        </p:txBody>
      </p:sp>
      <p:sp>
        <p:nvSpPr>
          <p:cNvPr id="5" name="Flowchart: Connector 28">
            <a:extLst>
              <a:ext uri="{FF2B5EF4-FFF2-40B4-BE49-F238E27FC236}">
                <a16:creationId xmlns:a16="http://schemas.microsoft.com/office/drawing/2014/main" id="{BAAEC0F0-3D90-425D-E261-5AF9711CF2A7}"/>
              </a:ext>
            </a:extLst>
          </p:cNvPr>
          <p:cNvSpPr/>
          <p:nvPr/>
        </p:nvSpPr>
        <p:spPr>
          <a:xfrm>
            <a:off x="3336903" y="1218501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2" name="Flowchart: Connector 28">
            <a:extLst>
              <a:ext uri="{FF2B5EF4-FFF2-40B4-BE49-F238E27FC236}">
                <a16:creationId xmlns:a16="http://schemas.microsoft.com/office/drawing/2014/main" id="{98E5E714-EF35-7886-646D-3B658FAD5698}"/>
              </a:ext>
            </a:extLst>
          </p:cNvPr>
          <p:cNvSpPr/>
          <p:nvPr/>
        </p:nvSpPr>
        <p:spPr>
          <a:xfrm>
            <a:off x="4596255" y="1201232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606702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EC95F168-280D-3AF5-F05A-FC68D45CDDEE}"/>
              </a:ext>
            </a:extLst>
          </p:cNvPr>
          <p:cNvSpPr txBox="1"/>
          <p:nvPr/>
        </p:nvSpPr>
        <p:spPr>
          <a:xfrm>
            <a:off x="182087" y="2335780"/>
            <a:ext cx="4947876" cy="4445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E3403D01-A4E2-FA83-875C-6D869BB320A9}"/>
              </a:ext>
            </a:extLst>
          </p:cNvPr>
          <p:cNvSpPr txBox="1"/>
          <p:nvPr/>
        </p:nvSpPr>
        <p:spPr>
          <a:xfrm>
            <a:off x="761737" y="647057"/>
            <a:ext cx="10253162" cy="1515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EBA46E73-0065-AEE8-4C5E-AEEF0C7DDCC3}"/>
              </a:ext>
            </a:extLst>
          </p:cNvPr>
          <p:cNvSpPr txBox="1"/>
          <p:nvPr/>
        </p:nvSpPr>
        <p:spPr>
          <a:xfrm>
            <a:off x="9776554" y="2335780"/>
            <a:ext cx="2267501" cy="4445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58974C50-74AC-6253-067D-4F835B8FDC83}"/>
              </a:ext>
            </a:extLst>
          </p:cNvPr>
          <p:cNvSpPr txBox="1"/>
          <p:nvPr/>
        </p:nvSpPr>
        <p:spPr>
          <a:xfrm>
            <a:off x="5205150" y="2338542"/>
            <a:ext cx="4446630" cy="4445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Slika 16">
            <a:extLst>
              <a:ext uri="{FF2B5EF4-FFF2-40B4-BE49-F238E27FC236}">
                <a16:creationId xmlns:a16="http://schemas.microsoft.com/office/drawing/2014/main" id="{1BE45651-ED1C-4CED-BDA1-A2A68BCE7F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271873" y="1107440"/>
            <a:ext cx="397405" cy="825557"/>
          </a:xfrm>
          <a:prstGeom prst="rect">
            <a:avLst/>
          </a:prstGeom>
        </p:spPr>
      </p:pic>
      <p:sp>
        <p:nvSpPr>
          <p:cNvPr id="34" name="PoljeZBesedilom 18">
            <a:extLst>
              <a:ext uri="{FF2B5EF4-FFF2-40B4-BE49-F238E27FC236}">
                <a16:creationId xmlns:a16="http://schemas.microsoft.com/office/drawing/2014/main" id="{BD8EDB93-72D0-4A65-950A-FF98EF5F8D5A}"/>
              </a:ext>
            </a:extLst>
          </p:cNvPr>
          <p:cNvSpPr txBox="1"/>
          <p:nvPr/>
        </p:nvSpPr>
        <p:spPr>
          <a:xfrm>
            <a:off x="697167" y="1917072"/>
            <a:ext cx="1485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PLATOON LEADER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PoljeZBesedilom 19">
            <a:extLst>
              <a:ext uri="{FF2B5EF4-FFF2-40B4-BE49-F238E27FC236}">
                <a16:creationId xmlns:a16="http://schemas.microsoft.com/office/drawing/2014/main" id="{34AB445B-CFE3-4BA8-ADA8-E19D6B96D308}"/>
              </a:ext>
            </a:extLst>
          </p:cNvPr>
          <p:cNvSpPr txBox="1"/>
          <p:nvPr/>
        </p:nvSpPr>
        <p:spPr>
          <a:xfrm>
            <a:off x="1873212" y="1922869"/>
            <a:ext cx="2267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RADIO TELEPHONE OPERATOR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6" name="PoljeZBesedilom 20">
            <a:extLst>
              <a:ext uri="{FF2B5EF4-FFF2-40B4-BE49-F238E27FC236}">
                <a16:creationId xmlns:a16="http://schemas.microsoft.com/office/drawing/2014/main" id="{9A796A4C-9521-4D45-8146-6E9678905E50}"/>
              </a:ext>
            </a:extLst>
          </p:cNvPr>
          <p:cNvSpPr txBox="1"/>
          <p:nvPr/>
        </p:nvSpPr>
        <p:spPr>
          <a:xfrm>
            <a:off x="3879832" y="1914135"/>
            <a:ext cx="16049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FORWARD OBSERVER</a:t>
            </a:r>
          </a:p>
        </p:txBody>
      </p:sp>
      <p:sp>
        <p:nvSpPr>
          <p:cNvPr id="38" name="PoljeZBesedilom 23">
            <a:extLst>
              <a:ext uri="{FF2B5EF4-FFF2-40B4-BE49-F238E27FC236}">
                <a16:creationId xmlns:a16="http://schemas.microsoft.com/office/drawing/2014/main" id="{34ABE94F-B8DD-4F41-9884-945FC135757B}"/>
              </a:ext>
            </a:extLst>
          </p:cNvPr>
          <p:cNvSpPr txBox="1"/>
          <p:nvPr/>
        </p:nvSpPr>
        <p:spPr>
          <a:xfrm>
            <a:off x="7136332" y="1895580"/>
            <a:ext cx="16049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PLATOON SERGEANT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9" name="PoljeZBesedilom 24">
            <a:extLst>
              <a:ext uri="{FF2B5EF4-FFF2-40B4-BE49-F238E27FC236}">
                <a16:creationId xmlns:a16="http://schemas.microsoft.com/office/drawing/2014/main" id="{FBF05424-C7C7-428F-9F73-FB783056A274}"/>
              </a:ext>
            </a:extLst>
          </p:cNvPr>
          <p:cNvSpPr txBox="1"/>
          <p:nvPr/>
        </p:nvSpPr>
        <p:spPr>
          <a:xfrm>
            <a:off x="8504863" y="1903863"/>
            <a:ext cx="16049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COMBAT MEDIC</a:t>
            </a:r>
          </a:p>
        </p:txBody>
      </p:sp>
      <p:sp>
        <p:nvSpPr>
          <p:cNvPr id="42" name="PoljeZBesedilom 4">
            <a:extLst>
              <a:ext uri="{FF2B5EF4-FFF2-40B4-BE49-F238E27FC236}">
                <a16:creationId xmlns:a16="http://schemas.microsoft.com/office/drawing/2014/main" id="{FC4574B1-D54E-422E-B635-79AF266BCF28}"/>
              </a:ext>
            </a:extLst>
          </p:cNvPr>
          <p:cNvSpPr txBox="1"/>
          <p:nvPr/>
        </p:nvSpPr>
        <p:spPr>
          <a:xfrm>
            <a:off x="6950497" y="3564856"/>
            <a:ext cx="1485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SQUAD LEADER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F6E992F-E41A-42B5-A5A9-EAC09612A356}"/>
              </a:ext>
            </a:extLst>
          </p:cNvPr>
          <p:cNvSpPr txBox="1"/>
          <p:nvPr/>
        </p:nvSpPr>
        <p:spPr>
          <a:xfrm>
            <a:off x="6997702" y="2440428"/>
            <a:ext cx="1239982" cy="2539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RIFLE SQUAD</a:t>
            </a:r>
            <a:endParaRPr kumimoji="0" lang="sl-SI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5" name="PoljeZBesedilom 4">
            <a:extLst>
              <a:ext uri="{FF2B5EF4-FFF2-40B4-BE49-F238E27FC236}">
                <a16:creationId xmlns:a16="http://schemas.microsoft.com/office/drawing/2014/main" id="{358B83EF-014F-4171-972F-70BF6BDE94C8}"/>
              </a:ext>
            </a:extLst>
          </p:cNvPr>
          <p:cNvSpPr txBox="1"/>
          <p:nvPr/>
        </p:nvSpPr>
        <p:spPr>
          <a:xfrm>
            <a:off x="9848277" y="3613062"/>
            <a:ext cx="2267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WEAPON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SQUAD LEADER</a:t>
            </a:r>
          </a:p>
        </p:txBody>
      </p:sp>
      <p:pic>
        <p:nvPicPr>
          <p:cNvPr id="44" name="Slika 43">
            <a:extLst>
              <a:ext uri="{FF2B5EF4-FFF2-40B4-BE49-F238E27FC236}">
                <a16:creationId xmlns:a16="http://schemas.microsoft.com/office/drawing/2014/main" id="{E894D316-1342-42C2-B554-99433BB5B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307" y="5593199"/>
            <a:ext cx="1855761" cy="927881"/>
          </a:xfrm>
          <a:prstGeom prst="rect">
            <a:avLst/>
          </a:prstGeom>
        </p:spPr>
      </p:pic>
      <p:sp>
        <p:nvSpPr>
          <p:cNvPr id="45" name="PoljeZBesedilom 18">
            <a:extLst>
              <a:ext uri="{FF2B5EF4-FFF2-40B4-BE49-F238E27FC236}">
                <a16:creationId xmlns:a16="http://schemas.microsoft.com/office/drawing/2014/main" id="{D2A1F80B-A62F-4430-BD2C-C5696C4058AA}"/>
              </a:ext>
            </a:extLst>
          </p:cNvPr>
          <p:cNvSpPr txBox="1"/>
          <p:nvPr/>
        </p:nvSpPr>
        <p:spPr>
          <a:xfrm>
            <a:off x="761737" y="3018043"/>
            <a:ext cx="18453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 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VEHICLE COMMANDER*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D42EC126-FD7F-4087-B498-BDC9681633CF}"/>
              </a:ext>
            </a:extLst>
          </p:cNvPr>
          <p:cNvSpPr txBox="1"/>
          <p:nvPr/>
        </p:nvSpPr>
        <p:spPr>
          <a:xfrm>
            <a:off x="1238526" y="2436361"/>
            <a:ext cx="2630604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MOUNTED ELEMENT (VEHICLE CREW)</a:t>
            </a: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E61958D9-F53C-47A3-BBC6-B6CE3AE89F8B}"/>
              </a:ext>
            </a:extLst>
          </p:cNvPr>
          <p:cNvSpPr txBox="1"/>
          <p:nvPr/>
        </p:nvSpPr>
        <p:spPr>
          <a:xfrm>
            <a:off x="5297763" y="777000"/>
            <a:ext cx="2022574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PLATOON HEADQUARTERS</a:t>
            </a:r>
            <a:endParaRPr kumimoji="0" lang="sl-SI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4" name="Slika 16">
            <a:extLst>
              <a:ext uri="{FF2B5EF4-FFF2-40B4-BE49-F238E27FC236}">
                <a16:creationId xmlns:a16="http://schemas.microsoft.com/office/drawing/2014/main" id="{43DE94B7-EF93-48C8-A0D0-CC3CA37A9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787066" y="1115807"/>
            <a:ext cx="397405" cy="825557"/>
          </a:xfrm>
          <a:prstGeom prst="rect">
            <a:avLst/>
          </a:prstGeom>
        </p:spPr>
      </p:pic>
      <p:pic>
        <p:nvPicPr>
          <p:cNvPr id="65" name="Slika 16">
            <a:extLst>
              <a:ext uri="{FF2B5EF4-FFF2-40B4-BE49-F238E27FC236}">
                <a16:creationId xmlns:a16="http://schemas.microsoft.com/office/drawing/2014/main" id="{00B81772-8481-434E-9F29-4156C77503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4380138" y="1144356"/>
            <a:ext cx="397405" cy="825557"/>
          </a:xfrm>
          <a:prstGeom prst="rect">
            <a:avLst/>
          </a:prstGeom>
        </p:spPr>
      </p:pic>
      <p:pic>
        <p:nvPicPr>
          <p:cNvPr id="66" name="Slika 16">
            <a:extLst>
              <a:ext uri="{FF2B5EF4-FFF2-40B4-BE49-F238E27FC236}">
                <a16:creationId xmlns:a16="http://schemas.microsoft.com/office/drawing/2014/main" id="{B831DD58-6C12-4D5D-BC9A-EA41D8F70C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7512185" y="1110213"/>
            <a:ext cx="397405" cy="825557"/>
          </a:xfrm>
          <a:prstGeom prst="rect">
            <a:avLst/>
          </a:prstGeom>
        </p:spPr>
      </p:pic>
      <p:pic>
        <p:nvPicPr>
          <p:cNvPr id="67" name="Slika 16">
            <a:extLst>
              <a:ext uri="{FF2B5EF4-FFF2-40B4-BE49-F238E27FC236}">
                <a16:creationId xmlns:a16="http://schemas.microsoft.com/office/drawing/2014/main" id="{824BACC2-0999-4610-98BA-A5917D052A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9025417" y="1101805"/>
            <a:ext cx="397405" cy="825557"/>
          </a:xfrm>
          <a:prstGeom prst="rect">
            <a:avLst/>
          </a:prstGeom>
        </p:spPr>
      </p:pic>
      <p:pic>
        <p:nvPicPr>
          <p:cNvPr id="72" name="Slika 16">
            <a:extLst>
              <a:ext uri="{FF2B5EF4-FFF2-40B4-BE49-F238E27FC236}">
                <a16:creationId xmlns:a16="http://schemas.microsoft.com/office/drawing/2014/main" id="{3C1C95AE-9E9E-4279-B0AE-787F56CC7A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49885" y="2868134"/>
            <a:ext cx="397405" cy="825557"/>
          </a:xfrm>
          <a:prstGeom prst="rect">
            <a:avLst/>
          </a:prstGeom>
        </p:spPr>
      </p:pic>
      <p:pic>
        <p:nvPicPr>
          <p:cNvPr id="73" name="Slika 16">
            <a:extLst>
              <a:ext uri="{FF2B5EF4-FFF2-40B4-BE49-F238E27FC236}">
                <a16:creationId xmlns:a16="http://schemas.microsoft.com/office/drawing/2014/main" id="{8DB2F40D-821F-42C0-990B-F27FAEF4BB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261944" y="2868134"/>
            <a:ext cx="397405" cy="825557"/>
          </a:xfrm>
          <a:prstGeom prst="rect">
            <a:avLst/>
          </a:prstGeom>
        </p:spPr>
      </p:pic>
      <p:pic>
        <p:nvPicPr>
          <p:cNvPr id="74" name="Slika 16">
            <a:extLst>
              <a:ext uri="{FF2B5EF4-FFF2-40B4-BE49-F238E27FC236}">
                <a16:creationId xmlns:a16="http://schemas.microsoft.com/office/drawing/2014/main" id="{50A98FBA-8D4F-467A-829E-C2FB7710EC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49886" y="3746277"/>
            <a:ext cx="397405" cy="825557"/>
          </a:xfrm>
          <a:prstGeom prst="rect">
            <a:avLst/>
          </a:prstGeom>
        </p:spPr>
      </p:pic>
      <p:pic>
        <p:nvPicPr>
          <p:cNvPr id="75" name="Slika 16">
            <a:extLst>
              <a:ext uri="{FF2B5EF4-FFF2-40B4-BE49-F238E27FC236}">
                <a16:creationId xmlns:a16="http://schemas.microsoft.com/office/drawing/2014/main" id="{4FD49F97-6FBD-410D-8C04-F563A108DB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255723" y="3785643"/>
            <a:ext cx="397405" cy="825557"/>
          </a:xfrm>
          <a:prstGeom prst="rect">
            <a:avLst/>
          </a:prstGeom>
        </p:spPr>
      </p:pic>
      <p:pic>
        <p:nvPicPr>
          <p:cNvPr id="76" name="Slika 16">
            <a:extLst>
              <a:ext uri="{FF2B5EF4-FFF2-40B4-BE49-F238E27FC236}">
                <a16:creationId xmlns:a16="http://schemas.microsoft.com/office/drawing/2014/main" id="{7992DA56-577A-4F9F-BEE2-DAEF46A88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52994" y="4737373"/>
            <a:ext cx="397405" cy="825557"/>
          </a:xfrm>
          <a:prstGeom prst="rect">
            <a:avLst/>
          </a:prstGeom>
        </p:spPr>
      </p:pic>
      <p:pic>
        <p:nvPicPr>
          <p:cNvPr id="77" name="Slika 16">
            <a:extLst>
              <a:ext uri="{FF2B5EF4-FFF2-40B4-BE49-F238E27FC236}">
                <a16:creationId xmlns:a16="http://schemas.microsoft.com/office/drawing/2014/main" id="{F9CD0196-4DE7-459A-A8E2-C8E7AC34B4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265053" y="4737373"/>
            <a:ext cx="397405" cy="825557"/>
          </a:xfrm>
          <a:prstGeom prst="rect">
            <a:avLst/>
          </a:prstGeom>
        </p:spPr>
      </p:pic>
      <p:pic>
        <p:nvPicPr>
          <p:cNvPr id="78" name="Slika 16">
            <a:extLst>
              <a:ext uri="{FF2B5EF4-FFF2-40B4-BE49-F238E27FC236}">
                <a16:creationId xmlns:a16="http://schemas.microsoft.com/office/drawing/2014/main" id="{D5E7794D-AAEC-4742-9764-7AC252D23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52995" y="5615516"/>
            <a:ext cx="397405" cy="825557"/>
          </a:xfrm>
          <a:prstGeom prst="rect">
            <a:avLst/>
          </a:prstGeom>
        </p:spPr>
      </p:pic>
      <p:pic>
        <p:nvPicPr>
          <p:cNvPr id="79" name="Slika 16">
            <a:extLst>
              <a:ext uri="{FF2B5EF4-FFF2-40B4-BE49-F238E27FC236}">
                <a16:creationId xmlns:a16="http://schemas.microsoft.com/office/drawing/2014/main" id="{A8B6F8B5-A283-4A2B-8B3A-B973CD5341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258832" y="5654882"/>
            <a:ext cx="397405" cy="825557"/>
          </a:xfrm>
          <a:prstGeom prst="rect">
            <a:avLst/>
          </a:prstGeom>
        </p:spPr>
      </p:pic>
      <p:pic>
        <p:nvPicPr>
          <p:cNvPr id="80" name="Slika 16">
            <a:extLst>
              <a:ext uri="{FF2B5EF4-FFF2-40B4-BE49-F238E27FC236}">
                <a16:creationId xmlns:a16="http://schemas.microsoft.com/office/drawing/2014/main" id="{3227F02E-0FDA-4C29-8CF5-B5EC4BFD43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7198966" y="2765150"/>
            <a:ext cx="397405" cy="825557"/>
          </a:xfrm>
          <a:prstGeom prst="rect">
            <a:avLst/>
          </a:prstGeom>
        </p:spPr>
      </p:pic>
      <p:sp>
        <p:nvSpPr>
          <p:cNvPr id="81" name="TextBox 53">
            <a:extLst>
              <a:ext uri="{FF2B5EF4-FFF2-40B4-BE49-F238E27FC236}">
                <a16:creationId xmlns:a16="http://schemas.microsoft.com/office/drawing/2014/main" id="{4677CAC2-5753-436B-B151-EC18005C7A9C}"/>
              </a:ext>
            </a:extLst>
          </p:cNvPr>
          <p:cNvSpPr txBox="1"/>
          <p:nvPr/>
        </p:nvSpPr>
        <p:spPr>
          <a:xfrm>
            <a:off x="10388140" y="2445414"/>
            <a:ext cx="1253806" cy="2539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WEAPONS SQUAD</a:t>
            </a:r>
            <a:endParaRPr kumimoji="0" lang="sl-SI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2" name="PoljeZBesedilom 4">
            <a:extLst>
              <a:ext uri="{FF2B5EF4-FFF2-40B4-BE49-F238E27FC236}">
                <a16:creationId xmlns:a16="http://schemas.microsoft.com/office/drawing/2014/main" id="{4754F839-F9AA-4130-932F-CA4A145DD387}"/>
              </a:ext>
            </a:extLst>
          </p:cNvPr>
          <p:cNvSpPr txBox="1"/>
          <p:nvPr/>
        </p:nvSpPr>
        <p:spPr>
          <a:xfrm>
            <a:off x="6741605" y="3937941"/>
            <a:ext cx="1485900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TEAM </a:t>
            </a:r>
            <a:r>
              <a:rPr kumimoji="0" lang="sl-SI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(skupina A)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7" name="Slika 16">
            <a:extLst>
              <a:ext uri="{FF2B5EF4-FFF2-40B4-BE49-F238E27FC236}">
                <a16:creationId xmlns:a16="http://schemas.microsoft.com/office/drawing/2014/main" id="{B5396AEE-8CEC-451F-8863-185AECBF3A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737213" y="2817823"/>
            <a:ext cx="397405" cy="825557"/>
          </a:xfrm>
          <a:prstGeom prst="rect">
            <a:avLst/>
          </a:prstGeom>
        </p:spPr>
      </p:pic>
      <p:sp>
        <p:nvSpPr>
          <p:cNvPr id="88" name="PoljeZBesedilom 18">
            <a:extLst>
              <a:ext uri="{FF2B5EF4-FFF2-40B4-BE49-F238E27FC236}">
                <a16:creationId xmlns:a16="http://schemas.microsoft.com/office/drawing/2014/main" id="{D22F63F6-A3F5-4302-A116-BB625638F10C}"/>
              </a:ext>
            </a:extLst>
          </p:cNvPr>
          <p:cNvSpPr txBox="1"/>
          <p:nvPr/>
        </p:nvSpPr>
        <p:spPr>
          <a:xfrm>
            <a:off x="9891201" y="4176001"/>
            <a:ext cx="9255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MACHINE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</a:t>
            </a:r>
          </a:p>
        </p:txBody>
      </p:sp>
      <p:pic>
        <p:nvPicPr>
          <p:cNvPr id="90" name="Slika 16">
            <a:extLst>
              <a:ext uri="{FF2B5EF4-FFF2-40B4-BE49-F238E27FC236}">
                <a16:creationId xmlns:a16="http://schemas.microsoft.com/office/drawing/2014/main" id="{FDF1799C-B2A2-4489-BABC-580041883F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153097" y="4539202"/>
            <a:ext cx="397405" cy="825557"/>
          </a:xfrm>
          <a:prstGeom prst="rect">
            <a:avLst/>
          </a:prstGeom>
        </p:spPr>
      </p:pic>
      <p:pic>
        <p:nvPicPr>
          <p:cNvPr id="91" name="Slika 16">
            <a:extLst>
              <a:ext uri="{FF2B5EF4-FFF2-40B4-BE49-F238E27FC236}">
                <a16:creationId xmlns:a16="http://schemas.microsoft.com/office/drawing/2014/main" id="{D6A29F49-7E4F-497B-B132-C6034209C7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1213745" y="4498788"/>
            <a:ext cx="397405" cy="825557"/>
          </a:xfrm>
          <a:prstGeom prst="rect">
            <a:avLst/>
          </a:prstGeom>
        </p:spPr>
      </p:pic>
      <p:sp>
        <p:nvSpPr>
          <p:cNvPr id="92" name="PoljeZBesedilom 18">
            <a:extLst>
              <a:ext uri="{FF2B5EF4-FFF2-40B4-BE49-F238E27FC236}">
                <a16:creationId xmlns:a16="http://schemas.microsoft.com/office/drawing/2014/main" id="{9D23A3EA-E7CF-447E-9B2C-38F3357CBDF7}"/>
              </a:ext>
            </a:extLst>
          </p:cNvPr>
          <p:cNvSpPr txBox="1"/>
          <p:nvPr/>
        </p:nvSpPr>
        <p:spPr>
          <a:xfrm>
            <a:off x="11014899" y="4147265"/>
            <a:ext cx="827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ASSISTANT</a:t>
            </a:r>
            <a:endParaRPr kumimoji="0" lang="sl-SI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</a:t>
            </a:r>
          </a:p>
        </p:txBody>
      </p:sp>
      <p:pic>
        <p:nvPicPr>
          <p:cNvPr id="93" name="Slika 16">
            <a:extLst>
              <a:ext uri="{FF2B5EF4-FFF2-40B4-BE49-F238E27FC236}">
                <a16:creationId xmlns:a16="http://schemas.microsoft.com/office/drawing/2014/main" id="{7DDC3398-1254-4E0E-A79B-C29E844ACC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117923" y="5798164"/>
            <a:ext cx="397405" cy="825557"/>
          </a:xfrm>
          <a:prstGeom prst="rect">
            <a:avLst/>
          </a:prstGeom>
        </p:spPr>
      </p:pic>
      <p:pic>
        <p:nvPicPr>
          <p:cNvPr id="94" name="Slika 16">
            <a:extLst>
              <a:ext uri="{FF2B5EF4-FFF2-40B4-BE49-F238E27FC236}">
                <a16:creationId xmlns:a16="http://schemas.microsoft.com/office/drawing/2014/main" id="{759A65ED-28B1-4699-AFC5-E7A7EABE0B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1230026" y="5783687"/>
            <a:ext cx="397405" cy="825557"/>
          </a:xfrm>
          <a:prstGeom prst="rect">
            <a:avLst/>
          </a:prstGeom>
        </p:spPr>
      </p:pic>
      <p:pic>
        <p:nvPicPr>
          <p:cNvPr id="2" name="Slika 16">
            <a:extLst>
              <a:ext uri="{FF2B5EF4-FFF2-40B4-BE49-F238E27FC236}">
                <a16:creationId xmlns:a16="http://schemas.microsoft.com/office/drawing/2014/main" id="{24CA1C5E-B6E1-2CAD-89C9-EB8803519B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5454226" y="5615516"/>
            <a:ext cx="397405" cy="825557"/>
          </a:xfrm>
          <a:prstGeom prst="rect">
            <a:avLst/>
          </a:prstGeom>
        </p:spPr>
      </p:pic>
      <p:pic>
        <p:nvPicPr>
          <p:cNvPr id="3" name="Slika 16">
            <a:extLst>
              <a:ext uri="{FF2B5EF4-FFF2-40B4-BE49-F238E27FC236}">
                <a16:creationId xmlns:a16="http://schemas.microsoft.com/office/drawing/2014/main" id="{1F561997-24A3-EF9F-C8D8-678C86E0A1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5455343" y="4265200"/>
            <a:ext cx="397405" cy="825557"/>
          </a:xfrm>
          <a:prstGeom prst="rect">
            <a:avLst/>
          </a:prstGeom>
        </p:spPr>
      </p:pic>
      <p:pic>
        <p:nvPicPr>
          <p:cNvPr id="4" name="Slika 16">
            <a:extLst>
              <a:ext uri="{FF2B5EF4-FFF2-40B4-BE49-F238E27FC236}">
                <a16:creationId xmlns:a16="http://schemas.microsoft.com/office/drawing/2014/main" id="{83CB9AB4-5536-3826-3A6F-1E917AFC67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6479389" y="5576936"/>
            <a:ext cx="397405" cy="825557"/>
          </a:xfrm>
          <a:prstGeom prst="rect">
            <a:avLst/>
          </a:prstGeom>
        </p:spPr>
      </p:pic>
      <p:pic>
        <p:nvPicPr>
          <p:cNvPr id="6" name="Slika 16">
            <a:extLst>
              <a:ext uri="{FF2B5EF4-FFF2-40B4-BE49-F238E27FC236}">
                <a16:creationId xmlns:a16="http://schemas.microsoft.com/office/drawing/2014/main" id="{4744DF9D-5E9F-AEFB-50E2-C3EBD8EE9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6479390" y="4251394"/>
            <a:ext cx="397405" cy="825557"/>
          </a:xfrm>
          <a:prstGeom prst="rect">
            <a:avLst/>
          </a:prstGeom>
        </p:spPr>
      </p:pic>
      <p:sp>
        <p:nvSpPr>
          <p:cNvPr id="7" name="PoljeZBesedilom 4">
            <a:extLst>
              <a:ext uri="{FF2B5EF4-FFF2-40B4-BE49-F238E27FC236}">
                <a16:creationId xmlns:a16="http://schemas.microsoft.com/office/drawing/2014/main" id="{87443244-B4AC-66AA-A940-85CAE7DF868C}"/>
              </a:ext>
            </a:extLst>
          </p:cNvPr>
          <p:cNvSpPr txBox="1"/>
          <p:nvPr/>
        </p:nvSpPr>
        <p:spPr>
          <a:xfrm>
            <a:off x="5238723" y="5051577"/>
            <a:ext cx="10921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TEAM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sl-SI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LEADER</a:t>
            </a:r>
          </a:p>
        </p:txBody>
      </p:sp>
      <p:sp>
        <p:nvSpPr>
          <p:cNvPr id="8" name="PoljeZBesedilom 4">
            <a:extLst>
              <a:ext uri="{FF2B5EF4-FFF2-40B4-BE49-F238E27FC236}">
                <a16:creationId xmlns:a16="http://schemas.microsoft.com/office/drawing/2014/main" id="{22437821-45CF-3E01-9A9F-C2AC1F9AC19F}"/>
              </a:ext>
            </a:extLst>
          </p:cNvPr>
          <p:cNvSpPr txBox="1"/>
          <p:nvPr/>
        </p:nvSpPr>
        <p:spPr>
          <a:xfrm>
            <a:off x="6106771" y="5051577"/>
            <a:ext cx="10921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DESIGNATED MARSKMAN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Slika 16">
            <a:extLst>
              <a:ext uri="{FF2B5EF4-FFF2-40B4-BE49-F238E27FC236}">
                <a16:creationId xmlns:a16="http://schemas.microsoft.com/office/drawing/2014/main" id="{7EA1D7FA-2134-EBFE-0968-34573B1185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7464439" y="5564693"/>
            <a:ext cx="397405" cy="825557"/>
          </a:xfrm>
          <a:prstGeom prst="rect">
            <a:avLst/>
          </a:prstGeom>
        </p:spPr>
      </p:pic>
      <p:pic>
        <p:nvPicPr>
          <p:cNvPr id="11" name="Slika 16">
            <a:extLst>
              <a:ext uri="{FF2B5EF4-FFF2-40B4-BE49-F238E27FC236}">
                <a16:creationId xmlns:a16="http://schemas.microsoft.com/office/drawing/2014/main" id="{18F8027D-E2F3-20EA-22F6-1E21517D0F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7464440" y="4251394"/>
            <a:ext cx="397405" cy="825557"/>
          </a:xfrm>
          <a:prstGeom prst="rect">
            <a:avLst/>
          </a:prstGeom>
        </p:spPr>
      </p:pic>
      <p:sp>
        <p:nvSpPr>
          <p:cNvPr id="12" name="PoljeZBesedilom 4">
            <a:extLst>
              <a:ext uri="{FF2B5EF4-FFF2-40B4-BE49-F238E27FC236}">
                <a16:creationId xmlns:a16="http://schemas.microsoft.com/office/drawing/2014/main" id="{F2BED1C2-E141-64CE-66C0-2CFBABB3FD83}"/>
              </a:ext>
            </a:extLst>
          </p:cNvPr>
          <p:cNvSpPr txBox="1"/>
          <p:nvPr/>
        </p:nvSpPr>
        <p:spPr>
          <a:xfrm>
            <a:off x="7276244" y="5134077"/>
            <a:ext cx="10921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GRENADIER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2" name="Slika 21">
            <a:extLst>
              <a:ext uri="{FF2B5EF4-FFF2-40B4-BE49-F238E27FC236}">
                <a16:creationId xmlns:a16="http://schemas.microsoft.com/office/drawing/2014/main" id="{359E2BA7-F3D2-D22E-30DC-F53347789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728" y="4672175"/>
            <a:ext cx="1855761" cy="927881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26509762-4DAF-1B76-AA4E-A6E02D895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199" y="3743194"/>
            <a:ext cx="1855761" cy="927881"/>
          </a:xfrm>
          <a:prstGeom prst="rect">
            <a:avLst/>
          </a:prstGeom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B0891831-5356-2FE7-CD75-C47048AF0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875" y="2835419"/>
            <a:ext cx="1855761" cy="927881"/>
          </a:xfrm>
          <a:prstGeom prst="rect">
            <a:avLst/>
          </a:prstGeom>
        </p:spPr>
      </p:pic>
      <p:pic>
        <p:nvPicPr>
          <p:cNvPr id="25" name="Slika 16">
            <a:extLst>
              <a:ext uri="{FF2B5EF4-FFF2-40B4-BE49-F238E27FC236}">
                <a16:creationId xmlns:a16="http://schemas.microsoft.com/office/drawing/2014/main" id="{336EEFC8-A7AB-91E9-2FDE-36257EFBB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8603891" y="5593199"/>
            <a:ext cx="397405" cy="825557"/>
          </a:xfrm>
          <a:prstGeom prst="rect">
            <a:avLst/>
          </a:prstGeom>
        </p:spPr>
      </p:pic>
      <p:pic>
        <p:nvPicPr>
          <p:cNvPr id="26" name="Slika 16">
            <a:extLst>
              <a:ext uri="{FF2B5EF4-FFF2-40B4-BE49-F238E27FC236}">
                <a16:creationId xmlns:a16="http://schemas.microsoft.com/office/drawing/2014/main" id="{9AB65BDC-9A5D-61FE-94A6-5C07C898D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8600382" y="4199046"/>
            <a:ext cx="397405" cy="825557"/>
          </a:xfrm>
          <a:prstGeom prst="rect">
            <a:avLst/>
          </a:prstGeom>
        </p:spPr>
      </p:pic>
      <p:sp>
        <p:nvSpPr>
          <p:cNvPr id="83" name="PoljeZBesedilom 4">
            <a:extLst>
              <a:ext uri="{FF2B5EF4-FFF2-40B4-BE49-F238E27FC236}">
                <a16:creationId xmlns:a16="http://schemas.microsoft.com/office/drawing/2014/main" id="{981CC834-3A78-4597-B0DB-6D94A5FA2AF1}"/>
              </a:ext>
            </a:extLst>
          </p:cNvPr>
          <p:cNvSpPr txBox="1"/>
          <p:nvPr/>
        </p:nvSpPr>
        <p:spPr>
          <a:xfrm>
            <a:off x="6792630" y="6478439"/>
            <a:ext cx="1485900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 TEAM </a:t>
            </a:r>
            <a:r>
              <a:rPr kumimoji="0" lang="sl-SI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(skupina B)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PoljeZBesedilom 4">
            <a:extLst>
              <a:ext uri="{FF2B5EF4-FFF2-40B4-BE49-F238E27FC236}">
                <a16:creationId xmlns:a16="http://schemas.microsoft.com/office/drawing/2014/main" id="{D2030EC6-5E92-9347-EEE4-8E036A7DB71D}"/>
              </a:ext>
            </a:extLst>
          </p:cNvPr>
          <p:cNvSpPr txBox="1"/>
          <p:nvPr/>
        </p:nvSpPr>
        <p:spPr>
          <a:xfrm>
            <a:off x="8368439" y="5021809"/>
            <a:ext cx="12399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AUTOMATIC RIFLEMAN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1CDEC9D-28D2-63FD-7671-730A660AC00F}"/>
              </a:ext>
            </a:extLst>
          </p:cNvPr>
          <p:cNvSpPr txBox="1">
            <a:spLocks/>
          </p:cNvSpPr>
          <p:nvPr/>
        </p:nvSpPr>
        <p:spPr>
          <a:xfrm>
            <a:off x="791066" y="200948"/>
            <a:ext cx="5965254" cy="432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1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MEDIUM INFANTRY PLATOON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	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Connector 11">
            <a:extLst>
              <a:ext uri="{FF2B5EF4-FFF2-40B4-BE49-F238E27FC236}">
                <a16:creationId xmlns:a16="http://schemas.microsoft.com/office/drawing/2014/main" id="{3BD1B151-DB88-877F-CE8F-61C427043D33}"/>
              </a:ext>
            </a:extLst>
          </p:cNvPr>
          <p:cNvSpPr/>
          <p:nvPr/>
        </p:nvSpPr>
        <p:spPr>
          <a:xfrm>
            <a:off x="118716" y="47041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70B908B9-42CA-4A47-BAB2-36E43FAD728E}"/>
              </a:ext>
            </a:extLst>
          </p:cNvPr>
          <p:cNvSpPr txBox="1"/>
          <p:nvPr/>
        </p:nvSpPr>
        <p:spPr>
          <a:xfrm>
            <a:off x="2666962" y="3015292"/>
            <a:ext cx="6298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DRIVER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Pravokotnik 17">
            <a:extLst>
              <a:ext uri="{FF2B5EF4-FFF2-40B4-BE49-F238E27FC236}">
                <a16:creationId xmlns:a16="http://schemas.microsoft.com/office/drawing/2014/main" id="{78350EE0-F0E1-6D23-EC1A-5D9CA78E29A1}"/>
              </a:ext>
            </a:extLst>
          </p:cNvPr>
          <p:cNvSpPr/>
          <p:nvPr/>
        </p:nvSpPr>
        <p:spPr>
          <a:xfrm>
            <a:off x="5297763" y="3821467"/>
            <a:ext cx="4247382" cy="163899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55663968-C8FF-D430-3420-79E645C2C930}"/>
              </a:ext>
            </a:extLst>
          </p:cNvPr>
          <p:cNvSpPr/>
          <p:nvPr/>
        </p:nvSpPr>
        <p:spPr>
          <a:xfrm>
            <a:off x="5297763" y="5512305"/>
            <a:ext cx="4247382" cy="124433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lowchart: Connector 4">
            <a:extLst>
              <a:ext uri="{FF2B5EF4-FFF2-40B4-BE49-F238E27FC236}">
                <a16:creationId xmlns:a16="http://schemas.microsoft.com/office/drawing/2014/main" id="{5CBA8D7B-453F-F24C-999E-9EF0A6A97253}"/>
              </a:ext>
            </a:extLst>
          </p:cNvPr>
          <p:cNvSpPr/>
          <p:nvPr/>
        </p:nvSpPr>
        <p:spPr>
          <a:xfrm>
            <a:off x="4743939" y="683162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31" name="Flowchart: Connector 16">
            <a:extLst>
              <a:ext uri="{FF2B5EF4-FFF2-40B4-BE49-F238E27FC236}">
                <a16:creationId xmlns:a16="http://schemas.microsoft.com/office/drawing/2014/main" id="{98EA8A4D-2351-B7E2-B543-6AB61DA363D7}"/>
              </a:ext>
            </a:extLst>
          </p:cNvPr>
          <p:cNvSpPr/>
          <p:nvPr/>
        </p:nvSpPr>
        <p:spPr>
          <a:xfrm>
            <a:off x="9879220" y="2350615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lowchart: Connector 20">
            <a:extLst>
              <a:ext uri="{FF2B5EF4-FFF2-40B4-BE49-F238E27FC236}">
                <a16:creationId xmlns:a16="http://schemas.microsoft.com/office/drawing/2014/main" id="{C79C3199-A112-8E34-A21E-02B6362EC023}"/>
              </a:ext>
            </a:extLst>
          </p:cNvPr>
          <p:cNvSpPr/>
          <p:nvPr/>
        </p:nvSpPr>
        <p:spPr>
          <a:xfrm>
            <a:off x="6489286" y="2351009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37" name="Flowchart: Connector 24">
            <a:extLst>
              <a:ext uri="{FF2B5EF4-FFF2-40B4-BE49-F238E27FC236}">
                <a16:creationId xmlns:a16="http://schemas.microsoft.com/office/drawing/2014/main" id="{B1FF4A64-AC2D-A296-D91E-EB990653770D}"/>
              </a:ext>
            </a:extLst>
          </p:cNvPr>
          <p:cNvSpPr/>
          <p:nvPr/>
        </p:nvSpPr>
        <p:spPr>
          <a:xfrm>
            <a:off x="6194247" y="3849533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Connector 28">
            <a:extLst>
              <a:ext uri="{FF2B5EF4-FFF2-40B4-BE49-F238E27FC236}">
                <a16:creationId xmlns:a16="http://schemas.microsoft.com/office/drawing/2014/main" id="{1DDC2F64-866F-6010-9983-BC072AD34F0B}"/>
              </a:ext>
            </a:extLst>
          </p:cNvPr>
          <p:cNvSpPr/>
          <p:nvPr/>
        </p:nvSpPr>
        <p:spPr>
          <a:xfrm>
            <a:off x="714928" y="2362225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lowchart: Connector 41">
            <a:extLst>
              <a:ext uri="{FF2B5EF4-FFF2-40B4-BE49-F238E27FC236}">
                <a16:creationId xmlns:a16="http://schemas.microsoft.com/office/drawing/2014/main" id="{03BF9B21-6F8E-20EB-1F3D-F040BF854923}"/>
              </a:ext>
            </a:extLst>
          </p:cNvPr>
          <p:cNvSpPr/>
          <p:nvPr/>
        </p:nvSpPr>
        <p:spPr>
          <a:xfrm>
            <a:off x="1692738" y="139286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lowchart: Connector 41">
            <a:extLst>
              <a:ext uri="{FF2B5EF4-FFF2-40B4-BE49-F238E27FC236}">
                <a16:creationId xmlns:a16="http://schemas.microsoft.com/office/drawing/2014/main" id="{BC6B18A1-0D39-B228-89AD-E2E375050DC7}"/>
              </a:ext>
            </a:extLst>
          </p:cNvPr>
          <p:cNvSpPr/>
          <p:nvPr/>
        </p:nvSpPr>
        <p:spPr>
          <a:xfrm>
            <a:off x="3296778" y="137705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56" name="Flowchart: Connector 41">
            <a:extLst>
              <a:ext uri="{FF2B5EF4-FFF2-40B4-BE49-F238E27FC236}">
                <a16:creationId xmlns:a16="http://schemas.microsoft.com/office/drawing/2014/main" id="{D7180FE3-6F8C-5C30-E795-D7A9B57C144F}"/>
              </a:ext>
            </a:extLst>
          </p:cNvPr>
          <p:cNvSpPr/>
          <p:nvPr/>
        </p:nvSpPr>
        <p:spPr>
          <a:xfrm>
            <a:off x="4853366" y="136379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57" name="Flowchart: Connector 41">
            <a:extLst>
              <a:ext uri="{FF2B5EF4-FFF2-40B4-BE49-F238E27FC236}">
                <a16:creationId xmlns:a16="http://schemas.microsoft.com/office/drawing/2014/main" id="{49FAAAA8-7150-16D1-6BA3-FEF8451C1810}"/>
              </a:ext>
            </a:extLst>
          </p:cNvPr>
          <p:cNvSpPr/>
          <p:nvPr/>
        </p:nvSpPr>
        <p:spPr>
          <a:xfrm>
            <a:off x="7980502" y="138979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58" name="Flowchart: Connector 41">
            <a:extLst>
              <a:ext uri="{FF2B5EF4-FFF2-40B4-BE49-F238E27FC236}">
                <a16:creationId xmlns:a16="http://schemas.microsoft.com/office/drawing/2014/main" id="{02CF64DD-396F-DCBA-F878-F31C94D49957}"/>
              </a:ext>
            </a:extLst>
          </p:cNvPr>
          <p:cNvSpPr/>
          <p:nvPr/>
        </p:nvSpPr>
        <p:spPr>
          <a:xfrm>
            <a:off x="9524186" y="1381098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59" name="Flowchart: Connector 41">
            <a:extLst>
              <a:ext uri="{FF2B5EF4-FFF2-40B4-BE49-F238E27FC236}">
                <a16:creationId xmlns:a16="http://schemas.microsoft.com/office/drawing/2014/main" id="{F28C1142-6437-1435-4032-2D281FD4385C}"/>
              </a:ext>
            </a:extLst>
          </p:cNvPr>
          <p:cNvSpPr/>
          <p:nvPr/>
        </p:nvSpPr>
        <p:spPr>
          <a:xfrm>
            <a:off x="1490905" y="289550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62" name="Flowchart: Connector 41">
            <a:extLst>
              <a:ext uri="{FF2B5EF4-FFF2-40B4-BE49-F238E27FC236}">
                <a16:creationId xmlns:a16="http://schemas.microsoft.com/office/drawing/2014/main" id="{EC102918-4A4E-06BD-FD57-70CC62B62CEF}"/>
              </a:ext>
            </a:extLst>
          </p:cNvPr>
          <p:cNvSpPr/>
          <p:nvPr/>
        </p:nvSpPr>
        <p:spPr>
          <a:xfrm>
            <a:off x="2796314" y="3376318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63" name="Flowchart: Connector 41">
            <a:extLst>
              <a:ext uri="{FF2B5EF4-FFF2-40B4-BE49-F238E27FC236}">
                <a16:creationId xmlns:a16="http://schemas.microsoft.com/office/drawing/2014/main" id="{A24EF810-9A1B-FCCE-4735-8D508E6830D1}"/>
              </a:ext>
            </a:extLst>
          </p:cNvPr>
          <p:cNvSpPr/>
          <p:nvPr/>
        </p:nvSpPr>
        <p:spPr>
          <a:xfrm>
            <a:off x="7637522" y="305181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68" name="Flowchart: Connector 41">
            <a:extLst>
              <a:ext uri="{FF2B5EF4-FFF2-40B4-BE49-F238E27FC236}">
                <a16:creationId xmlns:a16="http://schemas.microsoft.com/office/drawing/2014/main" id="{06C5CDFA-5578-0C79-9A74-A6C7458DF22A}"/>
              </a:ext>
            </a:extLst>
          </p:cNvPr>
          <p:cNvSpPr/>
          <p:nvPr/>
        </p:nvSpPr>
        <p:spPr>
          <a:xfrm>
            <a:off x="5852748" y="455294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69" name="Flowchart: Connector 41">
            <a:extLst>
              <a:ext uri="{FF2B5EF4-FFF2-40B4-BE49-F238E27FC236}">
                <a16:creationId xmlns:a16="http://schemas.microsoft.com/office/drawing/2014/main" id="{31F954B9-C69B-2730-86D0-ABFF6B71D7E4}"/>
              </a:ext>
            </a:extLst>
          </p:cNvPr>
          <p:cNvSpPr/>
          <p:nvPr/>
        </p:nvSpPr>
        <p:spPr>
          <a:xfrm>
            <a:off x="9056498" y="4514760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70" name="Flowchart: Connector 41">
            <a:extLst>
              <a:ext uri="{FF2B5EF4-FFF2-40B4-BE49-F238E27FC236}">
                <a16:creationId xmlns:a16="http://schemas.microsoft.com/office/drawing/2014/main" id="{E125CCA0-5DBB-5E48-9003-B76EC8A9DAC4}"/>
              </a:ext>
            </a:extLst>
          </p:cNvPr>
          <p:cNvSpPr/>
          <p:nvPr/>
        </p:nvSpPr>
        <p:spPr>
          <a:xfrm>
            <a:off x="6915221" y="455685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4" name="Flowchart: Connector 41">
            <a:extLst>
              <a:ext uri="{FF2B5EF4-FFF2-40B4-BE49-F238E27FC236}">
                <a16:creationId xmlns:a16="http://schemas.microsoft.com/office/drawing/2014/main" id="{B16D379B-3C56-F341-3584-5971B0C67D7E}"/>
              </a:ext>
            </a:extLst>
          </p:cNvPr>
          <p:cNvSpPr/>
          <p:nvPr/>
        </p:nvSpPr>
        <p:spPr>
          <a:xfrm>
            <a:off x="7934668" y="453091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85" name="Flowchart: Connector 41">
            <a:extLst>
              <a:ext uri="{FF2B5EF4-FFF2-40B4-BE49-F238E27FC236}">
                <a16:creationId xmlns:a16="http://schemas.microsoft.com/office/drawing/2014/main" id="{E6E71950-435D-205E-B0D6-039838477996}"/>
              </a:ext>
            </a:extLst>
          </p:cNvPr>
          <p:cNvSpPr/>
          <p:nvPr/>
        </p:nvSpPr>
        <p:spPr>
          <a:xfrm>
            <a:off x="11196057" y="306194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86" name="Flowchart: Connector 41">
            <a:extLst>
              <a:ext uri="{FF2B5EF4-FFF2-40B4-BE49-F238E27FC236}">
                <a16:creationId xmlns:a16="http://schemas.microsoft.com/office/drawing/2014/main" id="{3F845FC9-40B2-4BE9-E46F-61A140E98A77}"/>
              </a:ext>
            </a:extLst>
          </p:cNvPr>
          <p:cNvSpPr/>
          <p:nvPr/>
        </p:nvSpPr>
        <p:spPr>
          <a:xfrm>
            <a:off x="10563501" y="482144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9" name="Flowchart: Connector 41">
            <a:extLst>
              <a:ext uri="{FF2B5EF4-FFF2-40B4-BE49-F238E27FC236}">
                <a16:creationId xmlns:a16="http://schemas.microsoft.com/office/drawing/2014/main" id="{43FAF603-2B5A-75CE-C2E6-FEF8FA12405B}"/>
              </a:ext>
            </a:extLst>
          </p:cNvPr>
          <p:cNvSpPr/>
          <p:nvPr/>
        </p:nvSpPr>
        <p:spPr>
          <a:xfrm>
            <a:off x="11624411" y="4832761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6" name="PoljeZBesedilom 18">
            <a:extLst>
              <a:ext uri="{FF2B5EF4-FFF2-40B4-BE49-F238E27FC236}">
                <a16:creationId xmlns:a16="http://schemas.microsoft.com/office/drawing/2014/main" id="{288F517A-04CA-97CC-55F5-326434019671}"/>
              </a:ext>
            </a:extLst>
          </p:cNvPr>
          <p:cNvSpPr txBox="1"/>
          <p:nvPr/>
        </p:nvSpPr>
        <p:spPr>
          <a:xfrm>
            <a:off x="147945" y="6541191"/>
            <a:ext cx="18453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 when leader dismounted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7" name="Flowchart: Connector 41">
            <a:extLst>
              <a:ext uri="{FF2B5EF4-FFF2-40B4-BE49-F238E27FC236}">
                <a16:creationId xmlns:a16="http://schemas.microsoft.com/office/drawing/2014/main" id="{56AF7584-4E44-A1D7-D424-C1A037B96ECF}"/>
              </a:ext>
            </a:extLst>
          </p:cNvPr>
          <p:cNvSpPr/>
          <p:nvPr/>
        </p:nvSpPr>
        <p:spPr>
          <a:xfrm>
            <a:off x="1275278" y="339562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grpSp>
        <p:nvGrpSpPr>
          <p:cNvPr id="98" name="Skupina 97">
            <a:extLst>
              <a:ext uri="{FF2B5EF4-FFF2-40B4-BE49-F238E27FC236}">
                <a16:creationId xmlns:a16="http://schemas.microsoft.com/office/drawing/2014/main" id="{6A99EA08-8611-6494-6486-1F7789E09A91}"/>
              </a:ext>
            </a:extLst>
          </p:cNvPr>
          <p:cNvGrpSpPr/>
          <p:nvPr/>
        </p:nvGrpSpPr>
        <p:grpSpPr>
          <a:xfrm>
            <a:off x="6014918" y="88149"/>
            <a:ext cx="548640" cy="472374"/>
            <a:chOff x="10476991" y="3867896"/>
            <a:chExt cx="548640" cy="472374"/>
          </a:xfrm>
        </p:grpSpPr>
        <p:grpSp>
          <p:nvGrpSpPr>
            <p:cNvPr id="99" name="Group 455">
              <a:extLst>
                <a:ext uri="{FF2B5EF4-FFF2-40B4-BE49-F238E27FC236}">
                  <a16:creationId xmlns:a16="http://schemas.microsoft.com/office/drawing/2014/main" id="{8E6C8A07-FC3F-1241-830F-AC8D6E118F56}"/>
                </a:ext>
              </a:extLst>
            </p:cNvPr>
            <p:cNvGrpSpPr/>
            <p:nvPr/>
          </p:nvGrpSpPr>
          <p:grpSpPr>
            <a:xfrm>
              <a:off x="10606952" y="3867896"/>
              <a:ext cx="302264" cy="64008"/>
              <a:chOff x="7680314" y="1475904"/>
              <a:chExt cx="302264" cy="64008"/>
            </a:xfrm>
          </p:grpSpPr>
          <p:sp>
            <p:nvSpPr>
              <p:cNvPr id="109" name="Oval 66">
                <a:extLst>
                  <a:ext uri="{FF2B5EF4-FFF2-40B4-BE49-F238E27FC236}">
                    <a16:creationId xmlns:a16="http://schemas.microsoft.com/office/drawing/2014/main" id="{36C314CF-1874-6D90-D5B1-A0CA1C6CB5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9442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0" name="Oval 66">
                <a:extLst>
                  <a:ext uri="{FF2B5EF4-FFF2-40B4-BE49-F238E27FC236}">
                    <a16:creationId xmlns:a16="http://schemas.microsoft.com/office/drawing/2014/main" id="{9B7F4C01-6062-161D-51E1-3E14A2E6C7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0314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1" name="Oval 66">
                <a:extLst>
                  <a:ext uri="{FF2B5EF4-FFF2-40B4-BE49-F238E27FC236}">
                    <a16:creationId xmlns:a16="http://schemas.microsoft.com/office/drawing/2014/main" id="{9A00E13F-4C36-3189-A35E-62FAF76BE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8570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0" name="Group 1200">
              <a:extLst>
                <a:ext uri="{FF2B5EF4-FFF2-40B4-BE49-F238E27FC236}">
                  <a16:creationId xmlns:a16="http://schemas.microsoft.com/office/drawing/2014/main" id="{ED400978-6B06-53D5-596E-69C1AD042A25}"/>
                </a:ext>
              </a:extLst>
            </p:cNvPr>
            <p:cNvGrpSpPr/>
            <p:nvPr/>
          </p:nvGrpSpPr>
          <p:grpSpPr>
            <a:xfrm>
              <a:off x="10476991" y="3974510"/>
              <a:ext cx="548640" cy="365760"/>
              <a:chOff x="3398520" y="3317974"/>
              <a:chExt cx="640080" cy="420624"/>
            </a:xfrm>
          </p:grpSpPr>
          <p:sp>
            <p:nvSpPr>
              <p:cNvPr id="101" name="Rectangle 21">
                <a:extLst>
                  <a:ext uri="{FF2B5EF4-FFF2-40B4-BE49-F238E27FC236}">
                    <a16:creationId xmlns:a16="http://schemas.microsoft.com/office/drawing/2014/main" id="{8E914B31-9C3E-3A11-FD47-F2EE34A617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02" name="Line 77">
                <a:extLst>
                  <a:ext uri="{FF2B5EF4-FFF2-40B4-BE49-F238E27FC236}">
                    <a16:creationId xmlns:a16="http://schemas.microsoft.com/office/drawing/2014/main" id="{BDBCD234-4BEE-ABB8-B431-0E9507EC33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03" name="Line 77">
                <a:extLst>
                  <a:ext uri="{FF2B5EF4-FFF2-40B4-BE49-F238E27FC236}">
                    <a16:creationId xmlns:a16="http://schemas.microsoft.com/office/drawing/2014/main" id="{0D3EB9F1-EC85-D0E6-DA19-02BD8F257D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04" name="Group 331">
                <a:extLst>
                  <a:ext uri="{FF2B5EF4-FFF2-40B4-BE49-F238E27FC236}">
                    <a16:creationId xmlns:a16="http://schemas.microsoft.com/office/drawing/2014/main" id="{B1F333E4-3D5A-B071-3740-A8D283D5C4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06" name="Oval 126">
                  <a:extLst>
                    <a:ext uri="{FF2B5EF4-FFF2-40B4-BE49-F238E27FC236}">
                      <a16:creationId xmlns:a16="http://schemas.microsoft.com/office/drawing/2014/main" id="{E97530C9-85B7-9DCF-3233-D93E0DC4FD7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7" name="Oval 127">
                  <a:extLst>
                    <a:ext uri="{FF2B5EF4-FFF2-40B4-BE49-F238E27FC236}">
                      <a16:creationId xmlns:a16="http://schemas.microsoft.com/office/drawing/2014/main" id="{4C7E95D8-A3DC-0513-219D-4A3CEE5DF66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Oval 128">
                  <a:extLst>
                    <a:ext uri="{FF2B5EF4-FFF2-40B4-BE49-F238E27FC236}">
                      <a16:creationId xmlns:a16="http://schemas.microsoft.com/office/drawing/2014/main" id="{472E4194-23D4-46CC-02E2-698D3D3D578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5" name="Flowchart: Terminator 1206">
                <a:extLst>
                  <a:ext uri="{FF2B5EF4-FFF2-40B4-BE49-F238E27FC236}">
                    <a16:creationId xmlns:a16="http://schemas.microsoft.com/office/drawing/2014/main" id="{39F04F23-0340-1536-6E86-BF01471C66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9" name="PoljeZBesedilom 4">
            <a:extLst>
              <a:ext uri="{FF2B5EF4-FFF2-40B4-BE49-F238E27FC236}">
                <a16:creationId xmlns:a16="http://schemas.microsoft.com/office/drawing/2014/main" id="{17EE1018-9119-35E4-574B-553EE5D76692}"/>
              </a:ext>
            </a:extLst>
          </p:cNvPr>
          <p:cNvSpPr txBox="1"/>
          <p:nvPr/>
        </p:nvSpPr>
        <p:spPr>
          <a:xfrm>
            <a:off x="5926818" y="6390275"/>
            <a:ext cx="10921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RIFLEMAN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0" name="Flowchart: Connector 41">
            <a:extLst>
              <a:ext uri="{FF2B5EF4-FFF2-40B4-BE49-F238E27FC236}">
                <a16:creationId xmlns:a16="http://schemas.microsoft.com/office/drawing/2014/main" id="{EE97D2AD-E3CC-AD30-9384-856B47F0DFA1}"/>
              </a:ext>
            </a:extLst>
          </p:cNvPr>
          <p:cNvSpPr/>
          <p:nvPr/>
        </p:nvSpPr>
        <p:spPr>
          <a:xfrm>
            <a:off x="6904632" y="587197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43" name="PoljeZBesedilom 18">
            <a:extLst>
              <a:ext uri="{FF2B5EF4-FFF2-40B4-BE49-F238E27FC236}">
                <a16:creationId xmlns:a16="http://schemas.microsoft.com/office/drawing/2014/main" id="{11B2349A-CD87-2575-5BEA-FEA6664B53AF}"/>
              </a:ext>
            </a:extLst>
          </p:cNvPr>
          <p:cNvSpPr txBox="1"/>
          <p:nvPr/>
        </p:nvSpPr>
        <p:spPr>
          <a:xfrm>
            <a:off x="9891201" y="5384612"/>
            <a:ext cx="9255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ANTITANK SPECIALIST</a:t>
            </a:r>
          </a:p>
        </p:txBody>
      </p:sp>
      <p:sp>
        <p:nvSpPr>
          <p:cNvPr id="46" name="Flowchart: Connector 41">
            <a:extLst>
              <a:ext uri="{FF2B5EF4-FFF2-40B4-BE49-F238E27FC236}">
                <a16:creationId xmlns:a16="http://schemas.microsoft.com/office/drawing/2014/main" id="{38632DF7-9E89-B2A4-9B05-06153FAC5805}"/>
              </a:ext>
            </a:extLst>
          </p:cNvPr>
          <p:cNvSpPr/>
          <p:nvPr/>
        </p:nvSpPr>
        <p:spPr>
          <a:xfrm>
            <a:off x="10556739" y="6040150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7B89422A-81B4-0080-9EB3-45C844D6B284}"/>
              </a:ext>
            </a:extLst>
          </p:cNvPr>
          <p:cNvSpPr txBox="1"/>
          <p:nvPr/>
        </p:nvSpPr>
        <p:spPr>
          <a:xfrm>
            <a:off x="8315239" y="2368375"/>
            <a:ext cx="52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 3</a:t>
            </a:r>
          </a:p>
        </p:txBody>
      </p:sp>
    </p:spTree>
    <p:extLst>
      <p:ext uri="{BB962C8B-B14F-4D97-AF65-F5344CB8AC3E}">
        <p14:creationId xmlns:p14="http://schemas.microsoft.com/office/powerpoint/2010/main" val="694946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Slika 16">
            <a:extLst>
              <a:ext uri="{FF2B5EF4-FFF2-40B4-BE49-F238E27FC236}">
                <a16:creationId xmlns:a16="http://schemas.microsoft.com/office/drawing/2014/main" id="{1BE45651-ED1C-4CED-BDA1-A2A68BCE7F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942440" y="1781671"/>
            <a:ext cx="397405" cy="825557"/>
          </a:xfrm>
          <a:prstGeom prst="rect">
            <a:avLst/>
          </a:prstGeom>
        </p:spPr>
      </p:pic>
      <p:sp>
        <p:nvSpPr>
          <p:cNvPr id="34" name="PoljeZBesedilom 18">
            <a:extLst>
              <a:ext uri="{FF2B5EF4-FFF2-40B4-BE49-F238E27FC236}">
                <a16:creationId xmlns:a16="http://schemas.microsoft.com/office/drawing/2014/main" id="{BD8EDB93-72D0-4A65-950A-FF98EF5F8D5A}"/>
              </a:ext>
            </a:extLst>
          </p:cNvPr>
          <p:cNvSpPr txBox="1"/>
          <p:nvPr/>
        </p:nvSpPr>
        <p:spPr>
          <a:xfrm>
            <a:off x="2390315" y="1513063"/>
            <a:ext cx="1485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PLATOON LEADER</a:t>
            </a:r>
          </a:p>
        </p:txBody>
      </p:sp>
      <p:sp>
        <p:nvSpPr>
          <p:cNvPr id="42" name="PoljeZBesedilom 4">
            <a:extLst>
              <a:ext uri="{FF2B5EF4-FFF2-40B4-BE49-F238E27FC236}">
                <a16:creationId xmlns:a16="http://schemas.microsoft.com/office/drawing/2014/main" id="{FC4574B1-D54E-422E-B635-79AF266BCF28}"/>
              </a:ext>
            </a:extLst>
          </p:cNvPr>
          <p:cNvSpPr txBox="1"/>
          <p:nvPr/>
        </p:nvSpPr>
        <p:spPr>
          <a:xfrm>
            <a:off x="2297864" y="2704399"/>
            <a:ext cx="1485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SQUAD LEADER</a:t>
            </a:r>
          </a:p>
        </p:txBody>
      </p:sp>
      <p:pic>
        <p:nvPicPr>
          <p:cNvPr id="44" name="Slika 43">
            <a:extLst>
              <a:ext uri="{FF2B5EF4-FFF2-40B4-BE49-F238E27FC236}">
                <a16:creationId xmlns:a16="http://schemas.microsoft.com/office/drawing/2014/main" id="{E894D316-1342-42C2-B554-99433BB5B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62" y="5740152"/>
            <a:ext cx="1855761" cy="927881"/>
          </a:xfrm>
          <a:prstGeom prst="rect">
            <a:avLst/>
          </a:prstGeom>
        </p:spPr>
      </p:pic>
      <p:pic>
        <p:nvPicPr>
          <p:cNvPr id="66" name="Slika 16">
            <a:extLst>
              <a:ext uri="{FF2B5EF4-FFF2-40B4-BE49-F238E27FC236}">
                <a16:creationId xmlns:a16="http://schemas.microsoft.com/office/drawing/2014/main" id="{B831DD58-6C12-4D5D-BC9A-EA41D8F70C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965146" y="4666348"/>
            <a:ext cx="397405" cy="825557"/>
          </a:xfrm>
          <a:prstGeom prst="rect">
            <a:avLst/>
          </a:prstGeom>
        </p:spPr>
      </p:pic>
      <p:pic>
        <p:nvPicPr>
          <p:cNvPr id="80" name="Slika 16">
            <a:extLst>
              <a:ext uri="{FF2B5EF4-FFF2-40B4-BE49-F238E27FC236}">
                <a16:creationId xmlns:a16="http://schemas.microsoft.com/office/drawing/2014/main" id="{3227F02E-0FDA-4C29-8CF5-B5EC4BFD43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917039" y="2935076"/>
            <a:ext cx="397405" cy="825557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359E2BA7-F3D2-D22E-30DC-F53347789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076" y="4755133"/>
            <a:ext cx="1855761" cy="927881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26509762-4DAF-1B76-AA4E-A6E02D895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157" y="2769190"/>
            <a:ext cx="1855761" cy="927881"/>
          </a:xfrm>
          <a:prstGeom prst="rect">
            <a:avLst/>
          </a:prstGeom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B0891831-5356-2FE7-CD75-C47048AF0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45" y="1769185"/>
            <a:ext cx="1855761" cy="927881"/>
          </a:xfrm>
          <a:prstGeom prst="rect">
            <a:avLst/>
          </a:prstGeom>
        </p:spPr>
      </p:pic>
      <p:sp>
        <p:nvSpPr>
          <p:cNvPr id="17" name="PoljeZBesedilom 4">
            <a:extLst>
              <a:ext uri="{FF2B5EF4-FFF2-40B4-BE49-F238E27FC236}">
                <a16:creationId xmlns:a16="http://schemas.microsoft.com/office/drawing/2014/main" id="{994A9763-867A-0199-3DE6-CFF40D83F4FB}"/>
              </a:ext>
            </a:extLst>
          </p:cNvPr>
          <p:cNvSpPr txBox="1"/>
          <p:nvPr/>
        </p:nvSpPr>
        <p:spPr>
          <a:xfrm>
            <a:off x="101745" y="1231719"/>
            <a:ext cx="1485900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 SECTION </a:t>
            </a:r>
          </a:p>
        </p:txBody>
      </p:sp>
      <p:sp>
        <p:nvSpPr>
          <p:cNvPr id="18" name="PoljeZBesedilom 4">
            <a:extLst>
              <a:ext uri="{FF2B5EF4-FFF2-40B4-BE49-F238E27FC236}">
                <a16:creationId xmlns:a16="http://schemas.microsoft.com/office/drawing/2014/main" id="{955205B8-6EDE-EA96-F22E-2BC2DF678F80}"/>
              </a:ext>
            </a:extLst>
          </p:cNvPr>
          <p:cNvSpPr txBox="1"/>
          <p:nvPr/>
        </p:nvSpPr>
        <p:spPr>
          <a:xfrm>
            <a:off x="101745" y="4264932"/>
            <a:ext cx="1485900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 SECTION </a:t>
            </a:r>
          </a:p>
        </p:txBody>
      </p:sp>
      <p:sp>
        <p:nvSpPr>
          <p:cNvPr id="19" name="PoljeZBesedilom 23">
            <a:extLst>
              <a:ext uri="{FF2B5EF4-FFF2-40B4-BE49-F238E27FC236}">
                <a16:creationId xmlns:a16="http://schemas.microsoft.com/office/drawing/2014/main" id="{1765040A-5C52-176A-5FB7-39D5229243D5}"/>
              </a:ext>
            </a:extLst>
          </p:cNvPr>
          <p:cNvSpPr txBox="1"/>
          <p:nvPr/>
        </p:nvSpPr>
        <p:spPr>
          <a:xfrm>
            <a:off x="2297864" y="4365493"/>
            <a:ext cx="16049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PLATOON SERGEANT</a:t>
            </a:r>
          </a:p>
        </p:txBody>
      </p:sp>
      <p:sp>
        <p:nvSpPr>
          <p:cNvPr id="20" name="PoljeZBesedilom 4">
            <a:extLst>
              <a:ext uri="{FF2B5EF4-FFF2-40B4-BE49-F238E27FC236}">
                <a16:creationId xmlns:a16="http://schemas.microsoft.com/office/drawing/2014/main" id="{7021EB16-489D-3E39-4179-8E612A41C8C1}"/>
              </a:ext>
            </a:extLst>
          </p:cNvPr>
          <p:cNvSpPr txBox="1"/>
          <p:nvPr/>
        </p:nvSpPr>
        <p:spPr>
          <a:xfrm>
            <a:off x="2418267" y="5637878"/>
            <a:ext cx="1485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SQUAD LEADER</a:t>
            </a:r>
          </a:p>
        </p:txBody>
      </p:sp>
      <p:pic>
        <p:nvPicPr>
          <p:cNvPr id="21" name="Slika 16">
            <a:extLst>
              <a:ext uri="{FF2B5EF4-FFF2-40B4-BE49-F238E27FC236}">
                <a16:creationId xmlns:a16="http://schemas.microsoft.com/office/drawing/2014/main" id="{94AD4043-8A83-ACD7-171C-43DCD866AC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2976125" y="5866727"/>
            <a:ext cx="397405" cy="825557"/>
          </a:xfrm>
          <a:prstGeom prst="rect">
            <a:avLst/>
          </a:prstGeom>
        </p:spPr>
      </p:pic>
      <p:pic>
        <p:nvPicPr>
          <p:cNvPr id="27" name="Slika 16">
            <a:extLst>
              <a:ext uri="{FF2B5EF4-FFF2-40B4-BE49-F238E27FC236}">
                <a16:creationId xmlns:a16="http://schemas.microsoft.com/office/drawing/2014/main" id="{411DE680-DC22-660A-E6FF-66EBE57BA3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906282" y="1781671"/>
            <a:ext cx="397405" cy="825557"/>
          </a:xfrm>
          <a:prstGeom prst="rect">
            <a:avLst/>
          </a:prstGeom>
        </p:spPr>
      </p:pic>
      <p:pic>
        <p:nvPicPr>
          <p:cNvPr id="30" name="Slika 16">
            <a:extLst>
              <a:ext uri="{FF2B5EF4-FFF2-40B4-BE49-F238E27FC236}">
                <a16:creationId xmlns:a16="http://schemas.microsoft.com/office/drawing/2014/main" id="{07971990-2392-3D3E-748C-CD5AACA904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883270" y="4666348"/>
            <a:ext cx="397405" cy="825557"/>
          </a:xfrm>
          <a:prstGeom prst="rect">
            <a:avLst/>
          </a:prstGeom>
        </p:spPr>
      </p:pic>
      <p:pic>
        <p:nvPicPr>
          <p:cNvPr id="31" name="Slika 16">
            <a:extLst>
              <a:ext uri="{FF2B5EF4-FFF2-40B4-BE49-F238E27FC236}">
                <a16:creationId xmlns:a16="http://schemas.microsoft.com/office/drawing/2014/main" id="{598FA50D-3DE5-6263-F6BF-F4B810765D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910766" y="2957492"/>
            <a:ext cx="397405" cy="825557"/>
          </a:xfrm>
          <a:prstGeom prst="rect">
            <a:avLst/>
          </a:prstGeom>
        </p:spPr>
      </p:pic>
      <p:pic>
        <p:nvPicPr>
          <p:cNvPr id="32" name="Slika 16">
            <a:extLst>
              <a:ext uri="{FF2B5EF4-FFF2-40B4-BE49-F238E27FC236}">
                <a16:creationId xmlns:a16="http://schemas.microsoft.com/office/drawing/2014/main" id="{205878A4-4BFE-8DD5-063A-BFC88A4661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3883270" y="5845250"/>
            <a:ext cx="397405" cy="825557"/>
          </a:xfrm>
          <a:prstGeom prst="rect">
            <a:avLst/>
          </a:prstGeom>
        </p:spPr>
      </p:pic>
      <p:sp>
        <p:nvSpPr>
          <p:cNvPr id="37" name="PoljeZBesedilom 18">
            <a:extLst>
              <a:ext uri="{FF2B5EF4-FFF2-40B4-BE49-F238E27FC236}">
                <a16:creationId xmlns:a16="http://schemas.microsoft.com/office/drawing/2014/main" id="{03118CB0-2AEB-A90E-C840-B08F044F13A4}"/>
              </a:ext>
            </a:extLst>
          </p:cNvPr>
          <p:cNvSpPr txBox="1"/>
          <p:nvPr/>
        </p:nvSpPr>
        <p:spPr>
          <a:xfrm>
            <a:off x="3713890" y="1500356"/>
            <a:ext cx="831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 </a:t>
            </a:r>
          </a:p>
        </p:txBody>
      </p:sp>
      <p:pic>
        <p:nvPicPr>
          <p:cNvPr id="41" name="Slika 16">
            <a:extLst>
              <a:ext uri="{FF2B5EF4-FFF2-40B4-BE49-F238E27FC236}">
                <a16:creationId xmlns:a16="http://schemas.microsoft.com/office/drawing/2014/main" id="{ED2D4997-445D-DC45-AF48-F0AA0F2AE1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4682178" y="1765519"/>
            <a:ext cx="397405" cy="825557"/>
          </a:xfrm>
          <a:prstGeom prst="rect">
            <a:avLst/>
          </a:prstGeom>
        </p:spPr>
      </p:pic>
      <p:pic>
        <p:nvPicPr>
          <p:cNvPr id="43" name="Slika 16">
            <a:extLst>
              <a:ext uri="{FF2B5EF4-FFF2-40B4-BE49-F238E27FC236}">
                <a16:creationId xmlns:a16="http://schemas.microsoft.com/office/drawing/2014/main" id="{00D1DFC1-5554-05FF-1B9C-5482480874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4710595" y="4629195"/>
            <a:ext cx="397405" cy="825557"/>
          </a:xfrm>
          <a:prstGeom prst="rect">
            <a:avLst/>
          </a:prstGeom>
        </p:spPr>
      </p:pic>
      <p:pic>
        <p:nvPicPr>
          <p:cNvPr id="46" name="Slika 16">
            <a:extLst>
              <a:ext uri="{FF2B5EF4-FFF2-40B4-BE49-F238E27FC236}">
                <a16:creationId xmlns:a16="http://schemas.microsoft.com/office/drawing/2014/main" id="{7BE369FF-F324-1531-9315-F93C257413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4702634" y="2935076"/>
            <a:ext cx="397405" cy="825557"/>
          </a:xfrm>
          <a:prstGeom prst="rect">
            <a:avLst/>
          </a:prstGeom>
        </p:spPr>
      </p:pic>
      <p:pic>
        <p:nvPicPr>
          <p:cNvPr id="47" name="Slika 16">
            <a:extLst>
              <a:ext uri="{FF2B5EF4-FFF2-40B4-BE49-F238E27FC236}">
                <a16:creationId xmlns:a16="http://schemas.microsoft.com/office/drawing/2014/main" id="{BCA8DEDA-0329-0D92-CD33-0066AB8FA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4710594" y="5857842"/>
            <a:ext cx="397405" cy="825557"/>
          </a:xfrm>
          <a:prstGeom prst="rect">
            <a:avLst/>
          </a:prstGeom>
        </p:spPr>
      </p:pic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580A836D-FF0B-0754-632F-A5B957780697}"/>
              </a:ext>
            </a:extLst>
          </p:cNvPr>
          <p:cNvSpPr txBox="1"/>
          <p:nvPr/>
        </p:nvSpPr>
        <p:spPr>
          <a:xfrm>
            <a:off x="4565972" y="1498707"/>
            <a:ext cx="7409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DRIVER</a:t>
            </a:r>
          </a:p>
        </p:txBody>
      </p:sp>
      <p:cxnSp>
        <p:nvCxnSpPr>
          <p:cNvPr id="50" name="Raven povezovalnik 49">
            <a:extLst>
              <a:ext uri="{FF2B5EF4-FFF2-40B4-BE49-F238E27FC236}">
                <a16:creationId xmlns:a16="http://schemas.microsoft.com/office/drawing/2014/main" id="{EAACAA4D-DF6B-B4B8-04E4-8FFCF4747C4F}"/>
              </a:ext>
            </a:extLst>
          </p:cNvPr>
          <p:cNvCxnSpPr>
            <a:cxnSpLocks/>
          </p:cNvCxnSpPr>
          <p:nvPr/>
        </p:nvCxnSpPr>
        <p:spPr>
          <a:xfrm flipV="1">
            <a:off x="585862" y="3973002"/>
            <a:ext cx="4702462" cy="86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Skupina 55">
            <a:extLst>
              <a:ext uri="{FF2B5EF4-FFF2-40B4-BE49-F238E27FC236}">
                <a16:creationId xmlns:a16="http://schemas.microsoft.com/office/drawing/2014/main" id="{513FCD94-424B-DBB9-6A52-BA5BF4077A35}"/>
              </a:ext>
            </a:extLst>
          </p:cNvPr>
          <p:cNvGrpSpPr/>
          <p:nvPr/>
        </p:nvGrpSpPr>
        <p:grpSpPr>
          <a:xfrm>
            <a:off x="1745961" y="1062240"/>
            <a:ext cx="548640" cy="472374"/>
            <a:chOff x="10476991" y="3867896"/>
            <a:chExt cx="548640" cy="472374"/>
          </a:xfrm>
        </p:grpSpPr>
        <p:grpSp>
          <p:nvGrpSpPr>
            <p:cNvPr id="57" name="Group 455">
              <a:extLst>
                <a:ext uri="{FF2B5EF4-FFF2-40B4-BE49-F238E27FC236}">
                  <a16:creationId xmlns:a16="http://schemas.microsoft.com/office/drawing/2014/main" id="{AAA6A790-1846-A179-D8AC-73F784569CD5}"/>
                </a:ext>
              </a:extLst>
            </p:cNvPr>
            <p:cNvGrpSpPr/>
            <p:nvPr/>
          </p:nvGrpSpPr>
          <p:grpSpPr>
            <a:xfrm>
              <a:off x="10657752" y="3867896"/>
              <a:ext cx="200664" cy="64008"/>
              <a:chOff x="7731114" y="1475904"/>
              <a:chExt cx="200664" cy="64008"/>
            </a:xfrm>
          </p:grpSpPr>
          <p:sp>
            <p:nvSpPr>
              <p:cNvPr id="89" name="Oval 66">
                <a:extLst>
                  <a:ext uri="{FF2B5EF4-FFF2-40B4-BE49-F238E27FC236}">
                    <a16:creationId xmlns:a16="http://schemas.microsoft.com/office/drawing/2014/main" id="{2CB405BB-8214-46E8-564D-94D18B776C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1114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95" name="Oval 66">
                <a:extLst>
                  <a:ext uri="{FF2B5EF4-FFF2-40B4-BE49-F238E27FC236}">
                    <a16:creationId xmlns:a16="http://schemas.microsoft.com/office/drawing/2014/main" id="{26A69163-6B77-85CB-190C-4F10F47E09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67770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8" name="Group 1200">
              <a:extLst>
                <a:ext uri="{FF2B5EF4-FFF2-40B4-BE49-F238E27FC236}">
                  <a16:creationId xmlns:a16="http://schemas.microsoft.com/office/drawing/2014/main" id="{EDB16FC4-CAA2-CCB5-D326-889129D74710}"/>
                </a:ext>
              </a:extLst>
            </p:cNvPr>
            <p:cNvGrpSpPr/>
            <p:nvPr/>
          </p:nvGrpSpPr>
          <p:grpSpPr>
            <a:xfrm>
              <a:off x="10476991" y="3974510"/>
              <a:ext cx="548640" cy="365760"/>
              <a:chOff x="3398520" y="3317974"/>
              <a:chExt cx="640080" cy="420624"/>
            </a:xfrm>
          </p:grpSpPr>
          <p:sp>
            <p:nvSpPr>
              <p:cNvPr id="59" name="Rectangle 21">
                <a:extLst>
                  <a:ext uri="{FF2B5EF4-FFF2-40B4-BE49-F238E27FC236}">
                    <a16:creationId xmlns:a16="http://schemas.microsoft.com/office/drawing/2014/main" id="{4EDDDAE2-3D85-7347-8512-B794EF2688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Line 77">
                <a:extLst>
                  <a:ext uri="{FF2B5EF4-FFF2-40B4-BE49-F238E27FC236}">
                    <a16:creationId xmlns:a16="http://schemas.microsoft.com/office/drawing/2014/main" id="{0366BB32-DC58-D7FD-7523-27A6F2C6B0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Line 77">
                <a:extLst>
                  <a:ext uri="{FF2B5EF4-FFF2-40B4-BE49-F238E27FC236}">
                    <a16:creationId xmlns:a16="http://schemas.microsoft.com/office/drawing/2014/main" id="{B611FFC1-1D2A-3FC6-B7BB-37B8475E9E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68" name="Group 331">
                <a:extLst>
                  <a:ext uri="{FF2B5EF4-FFF2-40B4-BE49-F238E27FC236}">
                    <a16:creationId xmlns:a16="http://schemas.microsoft.com/office/drawing/2014/main" id="{D27DDCD4-7F31-2D63-8003-2D967B795A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70" name="Oval 126">
                  <a:extLst>
                    <a:ext uri="{FF2B5EF4-FFF2-40B4-BE49-F238E27FC236}">
                      <a16:creationId xmlns:a16="http://schemas.microsoft.com/office/drawing/2014/main" id="{603E4CC3-2DCB-C26C-882B-C33EE29603A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4" name="Oval 127">
                  <a:extLst>
                    <a:ext uri="{FF2B5EF4-FFF2-40B4-BE49-F238E27FC236}">
                      <a16:creationId xmlns:a16="http://schemas.microsoft.com/office/drawing/2014/main" id="{43B758A5-246B-A377-CA8D-2E8FEC9A3F9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5" name="Oval 128">
                  <a:extLst>
                    <a:ext uri="{FF2B5EF4-FFF2-40B4-BE49-F238E27FC236}">
                      <a16:creationId xmlns:a16="http://schemas.microsoft.com/office/drawing/2014/main" id="{0FBCBB95-DB66-56E6-4800-33A3C67EA13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9" name="Flowchart: Terminator 1206">
                <a:extLst>
                  <a:ext uri="{FF2B5EF4-FFF2-40B4-BE49-F238E27FC236}">
                    <a16:creationId xmlns:a16="http://schemas.microsoft.com/office/drawing/2014/main" id="{A5491391-3FEB-241E-6D6E-4290E59A4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96" name="Skupina 95">
            <a:extLst>
              <a:ext uri="{FF2B5EF4-FFF2-40B4-BE49-F238E27FC236}">
                <a16:creationId xmlns:a16="http://schemas.microsoft.com/office/drawing/2014/main" id="{5065CFCC-151C-1FAE-64F7-C2E7673456D3}"/>
              </a:ext>
            </a:extLst>
          </p:cNvPr>
          <p:cNvGrpSpPr/>
          <p:nvPr/>
        </p:nvGrpSpPr>
        <p:grpSpPr>
          <a:xfrm>
            <a:off x="1749224" y="4115779"/>
            <a:ext cx="548640" cy="472374"/>
            <a:chOff x="10476991" y="3867896"/>
            <a:chExt cx="548640" cy="472374"/>
          </a:xfrm>
        </p:grpSpPr>
        <p:grpSp>
          <p:nvGrpSpPr>
            <p:cNvPr id="97" name="Group 455">
              <a:extLst>
                <a:ext uri="{FF2B5EF4-FFF2-40B4-BE49-F238E27FC236}">
                  <a16:creationId xmlns:a16="http://schemas.microsoft.com/office/drawing/2014/main" id="{4CA71A04-99CE-B074-2186-DC7CC4494A97}"/>
                </a:ext>
              </a:extLst>
            </p:cNvPr>
            <p:cNvGrpSpPr/>
            <p:nvPr/>
          </p:nvGrpSpPr>
          <p:grpSpPr>
            <a:xfrm>
              <a:off x="10657752" y="3867896"/>
              <a:ext cx="200664" cy="64008"/>
              <a:chOff x="7731114" y="1475904"/>
              <a:chExt cx="200664" cy="64008"/>
            </a:xfrm>
          </p:grpSpPr>
          <p:sp>
            <p:nvSpPr>
              <p:cNvPr id="107" name="Oval 66">
                <a:extLst>
                  <a:ext uri="{FF2B5EF4-FFF2-40B4-BE49-F238E27FC236}">
                    <a16:creationId xmlns:a16="http://schemas.microsoft.com/office/drawing/2014/main" id="{E3DD26ED-A955-83EB-DF30-DD672F3DC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1114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Oval 66">
                <a:extLst>
                  <a:ext uri="{FF2B5EF4-FFF2-40B4-BE49-F238E27FC236}">
                    <a16:creationId xmlns:a16="http://schemas.microsoft.com/office/drawing/2014/main" id="{9A27F4CA-711C-D976-125B-D9A135BC5D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67770" y="1475904"/>
                <a:ext cx="64008" cy="64008"/>
              </a:xfrm>
              <a:prstGeom prst="ellipse">
                <a:avLst/>
              </a:pr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8" name="Group 1200">
              <a:extLst>
                <a:ext uri="{FF2B5EF4-FFF2-40B4-BE49-F238E27FC236}">
                  <a16:creationId xmlns:a16="http://schemas.microsoft.com/office/drawing/2014/main" id="{007DBEC0-B464-0AF9-6129-99A0EC2D1E86}"/>
                </a:ext>
              </a:extLst>
            </p:cNvPr>
            <p:cNvGrpSpPr/>
            <p:nvPr/>
          </p:nvGrpSpPr>
          <p:grpSpPr>
            <a:xfrm>
              <a:off x="10476991" y="3974510"/>
              <a:ext cx="548640" cy="365760"/>
              <a:chOff x="3398520" y="3317974"/>
              <a:chExt cx="640080" cy="420624"/>
            </a:xfrm>
          </p:grpSpPr>
          <p:sp>
            <p:nvSpPr>
              <p:cNvPr id="99" name="Rectangle 21">
                <a:extLst>
                  <a:ext uri="{FF2B5EF4-FFF2-40B4-BE49-F238E27FC236}">
                    <a16:creationId xmlns:a16="http://schemas.microsoft.com/office/drawing/2014/main" id="{A7054E36-5433-03DC-A173-CB0CBE2777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00" name="Line 77">
                <a:extLst>
                  <a:ext uri="{FF2B5EF4-FFF2-40B4-BE49-F238E27FC236}">
                    <a16:creationId xmlns:a16="http://schemas.microsoft.com/office/drawing/2014/main" id="{D41B1CD0-9514-3FDC-04E3-AFE2A68AAD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01" name="Line 77">
                <a:extLst>
                  <a:ext uri="{FF2B5EF4-FFF2-40B4-BE49-F238E27FC236}">
                    <a16:creationId xmlns:a16="http://schemas.microsoft.com/office/drawing/2014/main" id="{44F8707A-6678-058D-C7FF-9A7E02EC8D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02" name="Group 331">
                <a:extLst>
                  <a:ext uri="{FF2B5EF4-FFF2-40B4-BE49-F238E27FC236}">
                    <a16:creationId xmlns:a16="http://schemas.microsoft.com/office/drawing/2014/main" id="{02C53CDC-50C4-40CF-20DB-8941F8E36D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590401" y="3636219"/>
                <a:ext cx="256745" cy="69535"/>
                <a:chOff x="1249623" y="3272753"/>
                <a:chExt cx="299399" cy="86620"/>
              </a:xfrm>
            </p:grpSpPr>
            <p:sp>
              <p:nvSpPr>
                <p:cNvPr id="104" name="Oval 126">
                  <a:extLst>
                    <a:ext uri="{FF2B5EF4-FFF2-40B4-BE49-F238E27FC236}">
                      <a16:creationId xmlns:a16="http://schemas.microsoft.com/office/drawing/2014/main" id="{BB3FC897-8331-A0EB-6810-3E69321FCB7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61697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5" name="Oval 127">
                  <a:extLst>
                    <a:ext uri="{FF2B5EF4-FFF2-40B4-BE49-F238E27FC236}">
                      <a16:creationId xmlns:a16="http://schemas.microsoft.com/office/drawing/2014/main" id="{A6C937F7-08B0-6526-7AC8-17A5B8D5E35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49623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Oval 128">
                  <a:extLst>
                    <a:ext uri="{FF2B5EF4-FFF2-40B4-BE49-F238E27FC236}">
                      <a16:creationId xmlns:a16="http://schemas.microsoft.com/office/drawing/2014/main" id="{4E949026-896A-6F8D-181D-197BA2C4D8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55660" y="3272753"/>
                  <a:ext cx="87325" cy="8662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3" name="Flowchart: Terminator 1206">
                <a:extLst>
                  <a:ext uri="{FF2B5EF4-FFF2-40B4-BE49-F238E27FC236}">
                    <a16:creationId xmlns:a16="http://schemas.microsoft.com/office/drawing/2014/main" id="{28F5B4DE-4B0E-41FC-B072-E9403403B5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785" y="3355824"/>
                <a:ext cx="235550" cy="84125"/>
              </a:xfrm>
              <a:prstGeom prst="flowChartTerminator">
                <a:avLst/>
              </a:prstGeom>
              <a:noFill/>
              <a:ln w="127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9" name="Skupina 108">
            <a:extLst>
              <a:ext uri="{FF2B5EF4-FFF2-40B4-BE49-F238E27FC236}">
                <a16:creationId xmlns:a16="http://schemas.microsoft.com/office/drawing/2014/main" id="{7BE568AB-B951-7C60-96B4-ECC2C39B6C0C}"/>
              </a:ext>
            </a:extLst>
          </p:cNvPr>
          <p:cNvGrpSpPr/>
          <p:nvPr/>
        </p:nvGrpSpPr>
        <p:grpSpPr>
          <a:xfrm>
            <a:off x="10906032" y="4117307"/>
            <a:ext cx="548640" cy="472374"/>
            <a:chOff x="10476991" y="3867896"/>
            <a:chExt cx="548640" cy="472374"/>
          </a:xfrm>
        </p:grpSpPr>
        <p:sp>
          <p:nvSpPr>
            <p:cNvPr id="120" name="Oval 66">
              <a:extLst>
                <a:ext uri="{FF2B5EF4-FFF2-40B4-BE49-F238E27FC236}">
                  <a16:creationId xmlns:a16="http://schemas.microsoft.com/office/drawing/2014/main" id="{9E0AD026-2EE1-89DA-86DB-9279FF719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8552" y="3867896"/>
              <a:ext cx="64008" cy="64008"/>
            </a:xfrm>
            <a:prstGeom prst="ellipse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11" name="Group 1200">
              <a:extLst>
                <a:ext uri="{FF2B5EF4-FFF2-40B4-BE49-F238E27FC236}">
                  <a16:creationId xmlns:a16="http://schemas.microsoft.com/office/drawing/2014/main" id="{E00630E8-2129-D377-DC1A-70A76000EE07}"/>
                </a:ext>
              </a:extLst>
            </p:cNvPr>
            <p:cNvGrpSpPr/>
            <p:nvPr/>
          </p:nvGrpSpPr>
          <p:grpSpPr>
            <a:xfrm>
              <a:off x="10476991" y="3974510"/>
              <a:ext cx="548640" cy="365760"/>
              <a:chOff x="3398520" y="3317974"/>
              <a:chExt cx="640080" cy="420624"/>
            </a:xfrm>
          </p:grpSpPr>
          <p:sp>
            <p:nvSpPr>
              <p:cNvPr id="112" name="Rectangle 21">
                <a:extLst>
                  <a:ext uri="{FF2B5EF4-FFF2-40B4-BE49-F238E27FC236}">
                    <a16:creationId xmlns:a16="http://schemas.microsoft.com/office/drawing/2014/main" id="{D14ACB65-426C-3B74-E973-4277D4DB18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3" name="Line 77">
                <a:extLst>
                  <a:ext uri="{FF2B5EF4-FFF2-40B4-BE49-F238E27FC236}">
                    <a16:creationId xmlns:a16="http://schemas.microsoft.com/office/drawing/2014/main" id="{B4367498-CBEE-D147-E2AE-5005D40E0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4" name="Line 77">
                <a:extLst>
                  <a:ext uri="{FF2B5EF4-FFF2-40B4-BE49-F238E27FC236}">
                    <a16:creationId xmlns:a16="http://schemas.microsoft.com/office/drawing/2014/main" id="{1B5A9581-CC30-57F5-7CEB-451C3671F4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23" name="PoljeZBesedilom 122">
            <a:extLst>
              <a:ext uri="{FF2B5EF4-FFF2-40B4-BE49-F238E27FC236}">
                <a16:creationId xmlns:a16="http://schemas.microsoft.com/office/drawing/2014/main" id="{B17B36E3-AEBC-27F3-2497-05AF4F4BC39F}"/>
              </a:ext>
            </a:extLst>
          </p:cNvPr>
          <p:cNvSpPr txBox="1"/>
          <p:nvPr/>
        </p:nvSpPr>
        <p:spPr>
          <a:xfrm>
            <a:off x="8909977" y="6256182"/>
            <a:ext cx="13927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SECURITY ELEMENT 2</a:t>
            </a:r>
          </a:p>
        </p:txBody>
      </p:sp>
      <p:pic>
        <p:nvPicPr>
          <p:cNvPr id="124" name="Slika 16">
            <a:extLst>
              <a:ext uri="{FF2B5EF4-FFF2-40B4-BE49-F238E27FC236}">
                <a16:creationId xmlns:a16="http://schemas.microsoft.com/office/drawing/2014/main" id="{DDE2416B-3A59-8FEB-BEF5-59CA6F2919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451999" y="5088234"/>
            <a:ext cx="258487" cy="536973"/>
          </a:xfrm>
          <a:prstGeom prst="rect">
            <a:avLst/>
          </a:prstGeom>
        </p:spPr>
      </p:pic>
      <p:pic>
        <p:nvPicPr>
          <p:cNvPr id="125" name="Slika 16">
            <a:extLst>
              <a:ext uri="{FF2B5EF4-FFF2-40B4-BE49-F238E27FC236}">
                <a16:creationId xmlns:a16="http://schemas.microsoft.com/office/drawing/2014/main" id="{8CB5AF4B-FB2B-981B-22D3-DE6C5E4D7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780297" y="5097543"/>
            <a:ext cx="258487" cy="536973"/>
          </a:xfrm>
          <a:prstGeom prst="rect">
            <a:avLst/>
          </a:prstGeom>
        </p:spPr>
      </p:pic>
      <p:pic>
        <p:nvPicPr>
          <p:cNvPr id="126" name="Slika 16">
            <a:extLst>
              <a:ext uri="{FF2B5EF4-FFF2-40B4-BE49-F238E27FC236}">
                <a16:creationId xmlns:a16="http://schemas.microsoft.com/office/drawing/2014/main" id="{D5C8EEE6-9176-D52E-BC6C-5FF2BB1B13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1330184" y="5088234"/>
            <a:ext cx="258487" cy="536973"/>
          </a:xfrm>
          <a:prstGeom prst="rect">
            <a:avLst/>
          </a:prstGeom>
        </p:spPr>
      </p:pic>
      <p:pic>
        <p:nvPicPr>
          <p:cNvPr id="127" name="Slika 16">
            <a:extLst>
              <a:ext uri="{FF2B5EF4-FFF2-40B4-BE49-F238E27FC236}">
                <a16:creationId xmlns:a16="http://schemas.microsoft.com/office/drawing/2014/main" id="{CC18A1B3-8ED5-DCE5-DC66-7E704F3D1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1659684" y="5088233"/>
            <a:ext cx="258487" cy="536973"/>
          </a:xfrm>
          <a:prstGeom prst="rect">
            <a:avLst/>
          </a:prstGeom>
        </p:spPr>
      </p:pic>
      <p:grpSp>
        <p:nvGrpSpPr>
          <p:cNvPr id="128" name="Skupina 127">
            <a:extLst>
              <a:ext uri="{FF2B5EF4-FFF2-40B4-BE49-F238E27FC236}">
                <a16:creationId xmlns:a16="http://schemas.microsoft.com/office/drawing/2014/main" id="{6ECB179C-0B08-0ED8-E4F3-E8C42F1E1C75}"/>
              </a:ext>
            </a:extLst>
          </p:cNvPr>
          <p:cNvGrpSpPr/>
          <p:nvPr/>
        </p:nvGrpSpPr>
        <p:grpSpPr>
          <a:xfrm>
            <a:off x="10953180" y="6191055"/>
            <a:ext cx="548640" cy="474725"/>
            <a:chOff x="10476991" y="3865545"/>
            <a:chExt cx="548640" cy="474725"/>
          </a:xfrm>
        </p:grpSpPr>
        <p:sp>
          <p:nvSpPr>
            <p:cNvPr id="129" name="Oval 66">
              <a:extLst>
                <a:ext uri="{FF2B5EF4-FFF2-40B4-BE49-F238E27FC236}">
                  <a16:creationId xmlns:a16="http://schemas.microsoft.com/office/drawing/2014/main" id="{228F83DD-8007-E11F-3FDC-AAAF8679F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5607" y="3865545"/>
              <a:ext cx="64008" cy="64008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30" name="Group 1200">
              <a:extLst>
                <a:ext uri="{FF2B5EF4-FFF2-40B4-BE49-F238E27FC236}">
                  <a16:creationId xmlns:a16="http://schemas.microsoft.com/office/drawing/2014/main" id="{F50E274E-6DD0-D93B-3AAF-E8459CEA86AD}"/>
                </a:ext>
              </a:extLst>
            </p:cNvPr>
            <p:cNvGrpSpPr/>
            <p:nvPr/>
          </p:nvGrpSpPr>
          <p:grpSpPr>
            <a:xfrm>
              <a:off x="10476991" y="3974510"/>
              <a:ext cx="548640" cy="365760"/>
              <a:chOff x="3398520" y="3317974"/>
              <a:chExt cx="640080" cy="420624"/>
            </a:xfrm>
          </p:grpSpPr>
          <p:sp>
            <p:nvSpPr>
              <p:cNvPr id="131" name="Rectangle 21">
                <a:extLst>
                  <a:ext uri="{FF2B5EF4-FFF2-40B4-BE49-F238E27FC236}">
                    <a16:creationId xmlns:a16="http://schemas.microsoft.com/office/drawing/2014/main" id="{B4F3D488-BEE9-CD96-43B9-D7A8DAD03A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Line 77">
                <a:extLst>
                  <a:ext uri="{FF2B5EF4-FFF2-40B4-BE49-F238E27FC236}">
                    <a16:creationId xmlns:a16="http://schemas.microsoft.com/office/drawing/2014/main" id="{4B0B83E7-C066-A343-5339-02C5B4250C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33" name="Line 77">
                <a:extLst>
                  <a:ext uri="{FF2B5EF4-FFF2-40B4-BE49-F238E27FC236}">
                    <a16:creationId xmlns:a16="http://schemas.microsoft.com/office/drawing/2014/main" id="{5FD65D8C-C759-5D11-17A1-946EFE537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cxnSp>
        <p:nvCxnSpPr>
          <p:cNvPr id="135" name="Raven povezovalnik 134">
            <a:extLst>
              <a:ext uri="{FF2B5EF4-FFF2-40B4-BE49-F238E27FC236}">
                <a16:creationId xmlns:a16="http://schemas.microsoft.com/office/drawing/2014/main" id="{2060BB32-E204-9AA4-7BF6-B53ACB99DC55}"/>
              </a:ext>
            </a:extLst>
          </p:cNvPr>
          <p:cNvCxnSpPr/>
          <p:nvPr/>
        </p:nvCxnSpPr>
        <p:spPr>
          <a:xfrm flipV="1">
            <a:off x="11160071" y="6192626"/>
            <a:ext cx="126196" cy="61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PoljeZBesedilom 135">
            <a:extLst>
              <a:ext uri="{FF2B5EF4-FFF2-40B4-BE49-F238E27FC236}">
                <a16:creationId xmlns:a16="http://schemas.microsoft.com/office/drawing/2014/main" id="{9AAAAA8C-EB31-4284-0010-A59F42A89A15}"/>
              </a:ext>
            </a:extLst>
          </p:cNvPr>
          <p:cNvSpPr txBox="1"/>
          <p:nvPr/>
        </p:nvSpPr>
        <p:spPr>
          <a:xfrm>
            <a:off x="8909977" y="5222381"/>
            <a:ext cx="15420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COMMAND ELEMENT 2</a:t>
            </a:r>
          </a:p>
        </p:txBody>
      </p:sp>
      <p:grpSp>
        <p:nvGrpSpPr>
          <p:cNvPr id="157" name="Skupina 156">
            <a:extLst>
              <a:ext uri="{FF2B5EF4-FFF2-40B4-BE49-F238E27FC236}">
                <a16:creationId xmlns:a16="http://schemas.microsoft.com/office/drawing/2014/main" id="{D3DEDDCA-E01F-80A0-91D5-D22C6AC6F207}"/>
              </a:ext>
            </a:extLst>
          </p:cNvPr>
          <p:cNvGrpSpPr/>
          <p:nvPr/>
        </p:nvGrpSpPr>
        <p:grpSpPr>
          <a:xfrm>
            <a:off x="10863273" y="1294460"/>
            <a:ext cx="548640" cy="474725"/>
            <a:chOff x="8944382" y="1209977"/>
            <a:chExt cx="548640" cy="474725"/>
          </a:xfrm>
        </p:grpSpPr>
        <p:grpSp>
          <p:nvGrpSpPr>
            <p:cNvPr id="137" name="Skupina 136">
              <a:extLst>
                <a:ext uri="{FF2B5EF4-FFF2-40B4-BE49-F238E27FC236}">
                  <a16:creationId xmlns:a16="http://schemas.microsoft.com/office/drawing/2014/main" id="{7C59AAE0-289B-B71D-F773-7455328BCBB3}"/>
                </a:ext>
              </a:extLst>
            </p:cNvPr>
            <p:cNvGrpSpPr/>
            <p:nvPr/>
          </p:nvGrpSpPr>
          <p:grpSpPr>
            <a:xfrm>
              <a:off x="8944382" y="1209977"/>
              <a:ext cx="548640" cy="474725"/>
              <a:chOff x="10476991" y="3865545"/>
              <a:chExt cx="548640" cy="474725"/>
            </a:xfrm>
          </p:grpSpPr>
          <p:sp>
            <p:nvSpPr>
              <p:cNvPr id="138" name="Oval 66">
                <a:extLst>
                  <a:ext uri="{FF2B5EF4-FFF2-40B4-BE49-F238E27FC236}">
                    <a16:creationId xmlns:a16="http://schemas.microsoft.com/office/drawing/2014/main" id="{90C4BE50-7F2E-DB25-6CAC-A0D95A82D5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15607" y="3865545"/>
                <a:ext cx="64008" cy="64008"/>
              </a:xfrm>
              <a:prstGeom prst="ellips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39" name="Group 1200">
                <a:extLst>
                  <a:ext uri="{FF2B5EF4-FFF2-40B4-BE49-F238E27FC236}">
                    <a16:creationId xmlns:a16="http://schemas.microsoft.com/office/drawing/2014/main" id="{1AE64E16-77CC-A56C-E696-F47FC1D29180}"/>
                  </a:ext>
                </a:extLst>
              </p:cNvPr>
              <p:cNvGrpSpPr/>
              <p:nvPr/>
            </p:nvGrpSpPr>
            <p:grpSpPr>
              <a:xfrm>
                <a:off x="10476991" y="3974510"/>
                <a:ext cx="548640" cy="365760"/>
                <a:chOff x="3398520" y="3317974"/>
                <a:chExt cx="640080" cy="420624"/>
              </a:xfrm>
            </p:grpSpPr>
            <p:sp>
              <p:nvSpPr>
                <p:cNvPr id="140" name="Rectangle 21">
                  <a:extLst>
                    <a:ext uri="{FF2B5EF4-FFF2-40B4-BE49-F238E27FC236}">
                      <a16:creationId xmlns:a16="http://schemas.microsoft.com/office/drawing/2014/main" id="{8A5B8BED-0D14-67DC-83A0-5521071C9F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8520" y="3317974"/>
                  <a:ext cx="640080" cy="420624"/>
                </a:xfrm>
                <a:prstGeom prst="rect">
                  <a:avLst/>
                </a:prstGeom>
                <a:solidFill>
                  <a:srgbClr val="80E0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1" name="Line 77">
                  <a:extLst>
                    <a:ext uri="{FF2B5EF4-FFF2-40B4-BE49-F238E27FC236}">
                      <a16:creationId xmlns:a16="http://schemas.microsoft.com/office/drawing/2014/main" id="{1B98027E-5784-1C23-9955-DC89C9C851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02978" y="3321835"/>
                  <a:ext cx="631164" cy="41290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2" name="Line 77">
                  <a:extLst>
                    <a:ext uri="{FF2B5EF4-FFF2-40B4-BE49-F238E27FC236}">
                      <a16:creationId xmlns:a16="http://schemas.microsoft.com/office/drawing/2014/main" id="{36F553FB-1684-6176-DCD0-41ED5732A4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400304" y="3321260"/>
                  <a:ext cx="636513" cy="41405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143" name="Raven povezovalnik 142">
              <a:extLst>
                <a:ext uri="{FF2B5EF4-FFF2-40B4-BE49-F238E27FC236}">
                  <a16:creationId xmlns:a16="http://schemas.microsoft.com/office/drawing/2014/main" id="{5BB18BB2-06F3-8480-2C9C-0288836641D4}"/>
                </a:ext>
              </a:extLst>
            </p:cNvPr>
            <p:cNvCxnSpPr/>
            <p:nvPr/>
          </p:nvCxnSpPr>
          <p:spPr>
            <a:xfrm flipV="1">
              <a:off x="9156033" y="1209977"/>
              <a:ext cx="126196" cy="619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PoljeZBesedilom 143">
            <a:extLst>
              <a:ext uri="{FF2B5EF4-FFF2-40B4-BE49-F238E27FC236}">
                <a16:creationId xmlns:a16="http://schemas.microsoft.com/office/drawing/2014/main" id="{3D8C12AB-E99A-8319-2E8B-0BF77380CCA6}"/>
              </a:ext>
            </a:extLst>
          </p:cNvPr>
          <p:cNvSpPr txBox="1"/>
          <p:nvPr/>
        </p:nvSpPr>
        <p:spPr>
          <a:xfrm>
            <a:off x="8940160" y="1394505"/>
            <a:ext cx="13927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SECURITY ELEMENT 1</a:t>
            </a:r>
          </a:p>
        </p:txBody>
      </p:sp>
      <p:pic>
        <p:nvPicPr>
          <p:cNvPr id="145" name="Slika 16">
            <a:extLst>
              <a:ext uri="{FF2B5EF4-FFF2-40B4-BE49-F238E27FC236}">
                <a16:creationId xmlns:a16="http://schemas.microsoft.com/office/drawing/2014/main" id="{066683CE-F778-3BF4-FA01-24775A0952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307576" y="2233845"/>
            <a:ext cx="258487" cy="536973"/>
          </a:xfrm>
          <a:prstGeom prst="rect">
            <a:avLst/>
          </a:prstGeom>
        </p:spPr>
      </p:pic>
      <p:pic>
        <p:nvPicPr>
          <p:cNvPr id="146" name="Slika 16">
            <a:extLst>
              <a:ext uri="{FF2B5EF4-FFF2-40B4-BE49-F238E27FC236}">
                <a16:creationId xmlns:a16="http://schemas.microsoft.com/office/drawing/2014/main" id="{99BAD471-09AA-8EB0-4397-66A8BA401B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623635" y="2233844"/>
            <a:ext cx="258487" cy="536973"/>
          </a:xfrm>
          <a:prstGeom prst="rect">
            <a:avLst/>
          </a:prstGeom>
        </p:spPr>
      </p:pic>
      <p:pic>
        <p:nvPicPr>
          <p:cNvPr id="147" name="Slika 16">
            <a:extLst>
              <a:ext uri="{FF2B5EF4-FFF2-40B4-BE49-F238E27FC236}">
                <a16:creationId xmlns:a16="http://schemas.microsoft.com/office/drawing/2014/main" id="{0284B06A-2A13-A75B-334D-7721630748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0951933" y="2243153"/>
            <a:ext cx="258487" cy="536973"/>
          </a:xfrm>
          <a:prstGeom prst="rect">
            <a:avLst/>
          </a:prstGeom>
        </p:spPr>
      </p:pic>
      <p:pic>
        <p:nvPicPr>
          <p:cNvPr id="148" name="Slika 16">
            <a:extLst>
              <a:ext uri="{FF2B5EF4-FFF2-40B4-BE49-F238E27FC236}">
                <a16:creationId xmlns:a16="http://schemas.microsoft.com/office/drawing/2014/main" id="{D1B669C9-76A8-3A18-A214-189C1A2DF8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1501820" y="2233844"/>
            <a:ext cx="258487" cy="536973"/>
          </a:xfrm>
          <a:prstGeom prst="rect">
            <a:avLst/>
          </a:prstGeom>
        </p:spPr>
      </p:pic>
      <p:pic>
        <p:nvPicPr>
          <p:cNvPr id="149" name="Slika 16">
            <a:extLst>
              <a:ext uri="{FF2B5EF4-FFF2-40B4-BE49-F238E27FC236}">
                <a16:creationId xmlns:a16="http://schemas.microsoft.com/office/drawing/2014/main" id="{0AA4F6E5-4B78-72D8-E48B-CDCF7F220A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0" t="9241" r="76081" b="39274"/>
          <a:stretch/>
        </p:blipFill>
        <p:spPr>
          <a:xfrm>
            <a:off x="11831320" y="2233843"/>
            <a:ext cx="258487" cy="536973"/>
          </a:xfrm>
          <a:prstGeom prst="rect">
            <a:avLst/>
          </a:prstGeom>
        </p:spPr>
      </p:pic>
      <p:sp>
        <p:nvSpPr>
          <p:cNvPr id="150" name="PoljeZBesedilom 149">
            <a:extLst>
              <a:ext uri="{FF2B5EF4-FFF2-40B4-BE49-F238E27FC236}">
                <a16:creationId xmlns:a16="http://schemas.microsoft.com/office/drawing/2014/main" id="{18046346-B608-6DE3-402B-72C0E75F0609}"/>
              </a:ext>
            </a:extLst>
          </p:cNvPr>
          <p:cNvSpPr txBox="1"/>
          <p:nvPr/>
        </p:nvSpPr>
        <p:spPr>
          <a:xfrm>
            <a:off x="8894560" y="2317463"/>
            <a:ext cx="15176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COMMAND ELEMENT 1</a:t>
            </a:r>
          </a:p>
        </p:txBody>
      </p:sp>
      <p:sp>
        <p:nvSpPr>
          <p:cNvPr id="151" name="PoljeZBesedilom 18">
            <a:extLst>
              <a:ext uri="{FF2B5EF4-FFF2-40B4-BE49-F238E27FC236}">
                <a16:creationId xmlns:a16="http://schemas.microsoft.com/office/drawing/2014/main" id="{C5B37D0A-11B5-C20F-71BB-1C783D010EB3}"/>
              </a:ext>
            </a:extLst>
          </p:cNvPr>
          <p:cNvSpPr txBox="1"/>
          <p:nvPr/>
        </p:nvSpPr>
        <p:spPr>
          <a:xfrm>
            <a:off x="3687535" y="2700617"/>
            <a:ext cx="831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 </a:t>
            </a:r>
          </a:p>
        </p:txBody>
      </p:sp>
      <p:sp>
        <p:nvSpPr>
          <p:cNvPr id="152" name="PoljeZBesedilom 151">
            <a:extLst>
              <a:ext uri="{FF2B5EF4-FFF2-40B4-BE49-F238E27FC236}">
                <a16:creationId xmlns:a16="http://schemas.microsoft.com/office/drawing/2014/main" id="{E2D8B520-7CD4-0258-FD02-B0473D9C46E1}"/>
              </a:ext>
            </a:extLst>
          </p:cNvPr>
          <p:cNvSpPr txBox="1"/>
          <p:nvPr/>
        </p:nvSpPr>
        <p:spPr>
          <a:xfrm>
            <a:off x="4539618" y="2698968"/>
            <a:ext cx="740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DRIVER</a:t>
            </a:r>
          </a:p>
        </p:txBody>
      </p:sp>
      <p:sp>
        <p:nvSpPr>
          <p:cNvPr id="153" name="PoljeZBesedilom 18">
            <a:extLst>
              <a:ext uri="{FF2B5EF4-FFF2-40B4-BE49-F238E27FC236}">
                <a16:creationId xmlns:a16="http://schemas.microsoft.com/office/drawing/2014/main" id="{4F6B95F4-DBC2-F592-C104-031FDB0848B6}"/>
              </a:ext>
            </a:extLst>
          </p:cNvPr>
          <p:cNvSpPr txBox="1"/>
          <p:nvPr/>
        </p:nvSpPr>
        <p:spPr>
          <a:xfrm>
            <a:off x="3728529" y="4378389"/>
            <a:ext cx="831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 </a:t>
            </a:r>
          </a:p>
        </p:txBody>
      </p:sp>
      <p:sp>
        <p:nvSpPr>
          <p:cNvPr id="154" name="PoljeZBesedilom 153">
            <a:extLst>
              <a:ext uri="{FF2B5EF4-FFF2-40B4-BE49-F238E27FC236}">
                <a16:creationId xmlns:a16="http://schemas.microsoft.com/office/drawing/2014/main" id="{422FEB16-638D-3ECE-7B85-7370FC84572B}"/>
              </a:ext>
            </a:extLst>
          </p:cNvPr>
          <p:cNvSpPr txBox="1"/>
          <p:nvPr/>
        </p:nvSpPr>
        <p:spPr>
          <a:xfrm>
            <a:off x="4580611" y="4376740"/>
            <a:ext cx="6684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DRIVER</a:t>
            </a:r>
          </a:p>
        </p:txBody>
      </p:sp>
      <p:sp>
        <p:nvSpPr>
          <p:cNvPr id="155" name="PoljeZBesedilom 18">
            <a:extLst>
              <a:ext uri="{FF2B5EF4-FFF2-40B4-BE49-F238E27FC236}">
                <a16:creationId xmlns:a16="http://schemas.microsoft.com/office/drawing/2014/main" id="{C525C9C9-1FB1-B860-AC55-04E567B4C412}"/>
              </a:ext>
            </a:extLst>
          </p:cNvPr>
          <p:cNvSpPr txBox="1"/>
          <p:nvPr/>
        </p:nvSpPr>
        <p:spPr>
          <a:xfrm>
            <a:off x="3713890" y="5641572"/>
            <a:ext cx="831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GUNNER </a:t>
            </a:r>
          </a:p>
        </p:txBody>
      </p:sp>
      <p:sp>
        <p:nvSpPr>
          <p:cNvPr id="156" name="PoljeZBesedilom 155">
            <a:extLst>
              <a:ext uri="{FF2B5EF4-FFF2-40B4-BE49-F238E27FC236}">
                <a16:creationId xmlns:a16="http://schemas.microsoft.com/office/drawing/2014/main" id="{342156E1-046C-9EDF-2634-F8C30EB5D8D3}"/>
              </a:ext>
            </a:extLst>
          </p:cNvPr>
          <p:cNvSpPr txBox="1"/>
          <p:nvPr/>
        </p:nvSpPr>
        <p:spPr>
          <a:xfrm>
            <a:off x="4565973" y="5639923"/>
            <a:ext cx="7041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DRIVER</a:t>
            </a:r>
          </a:p>
        </p:txBody>
      </p:sp>
      <p:sp>
        <p:nvSpPr>
          <p:cNvPr id="158" name="PoljeZBesedilom 157">
            <a:extLst>
              <a:ext uri="{FF2B5EF4-FFF2-40B4-BE49-F238E27FC236}">
                <a16:creationId xmlns:a16="http://schemas.microsoft.com/office/drawing/2014/main" id="{C8AB133D-D30F-0FF5-C3DF-F0D3D2E21063}"/>
              </a:ext>
            </a:extLst>
          </p:cNvPr>
          <p:cNvSpPr txBox="1"/>
          <p:nvPr/>
        </p:nvSpPr>
        <p:spPr>
          <a:xfrm>
            <a:off x="8917830" y="4198322"/>
            <a:ext cx="13927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SUPPORT ELEMENT</a:t>
            </a:r>
          </a:p>
        </p:txBody>
      </p:sp>
      <p:grpSp>
        <p:nvGrpSpPr>
          <p:cNvPr id="159" name="Skupina 158">
            <a:extLst>
              <a:ext uri="{FF2B5EF4-FFF2-40B4-BE49-F238E27FC236}">
                <a16:creationId xmlns:a16="http://schemas.microsoft.com/office/drawing/2014/main" id="{6947D4BE-3406-D1FF-CBC3-82DF3F8CA4D5}"/>
              </a:ext>
            </a:extLst>
          </p:cNvPr>
          <p:cNvGrpSpPr/>
          <p:nvPr/>
        </p:nvGrpSpPr>
        <p:grpSpPr>
          <a:xfrm>
            <a:off x="10909540" y="3212529"/>
            <a:ext cx="548640" cy="472374"/>
            <a:chOff x="10476991" y="3867896"/>
            <a:chExt cx="548640" cy="472374"/>
          </a:xfrm>
        </p:grpSpPr>
        <p:sp>
          <p:nvSpPr>
            <p:cNvPr id="160" name="Oval 66">
              <a:extLst>
                <a:ext uri="{FF2B5EF4-FFF2-40B4-BE49-F238E27FC236}">
                  <a16:creationId xmlns:a16="http://schemas.microsoft.com/office/drawing/2014/main" id="{49573B98-ABAC-AEA0-6C03-6D8D7DF67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8552" y="3867896"/>
              <a:ext cx="64008" cy="64008"/>
            </a:xfrm>
            <a:prstGeom prst="ellipse">
              <a:avLst/>
            </a:prstGeom>
            <a:solidFill>
              <a:srgbClr val="00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61" name="Group 1200">
              <a:extLst>
                <a:ext uri="{FF2B5EF4-FFF2-40B4-BE49-F238E27FC236}">
                  <a16:creationId xmlns:a16="http://schemas.microsoft.com/office/drawing/2014/main" id="{B766C634-D24B-B7DE-296D-B39067B5E37C}"/>
                </a:ext>
              </a:extLst>
            </p:cNvPr>
            <p:cNvGrpSpPr/>
            <p:nvPr/>
          </p:nvGrpSpPr>
          <p:grpSpPr>
            <a:xfrm>
              <a:off x="10476991" y="3974510"/>
              <a:ext cx="548640" cy="365760"/>
              <a:chOff x="3398520" y="3317974"/>
              <a:chExt cx="640080" cy="420624"/>
            </a:xfrm>
          </p:grpSpPr>
          <p:sp>
            <p:nvSpPr>
              <p:cNvPr id="162" name="Rectangle 21">
                <a:extLst>
                  <a:ext uri="{FF2B5EF4-FFF2-40B4-BE49-F238E27FC236}">
                    <a16:creationId xmlns:a16="http://schemas.microsoft.com/office/drawing/2014/main" id="{FB3E90E2-4B10-BFD4-FA92-5722790AFF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520" y="3317974"/>
                <a:ext cx="640080" cy="420624"/>
              </a:xfrm>
              <a:prstGeom prst="rect">
                <a:avLst/>
              </a:prstGeom>
              <a:solidFill>
                <a:srgbClr val="80E0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63" name="Line 77">
                <a:extLst>
                  <a:ext uri="{FF2B5EF4-FFF2-40B4-BE49-F238E27FC236}">
                    <a16:creationId xmlns:a16="http://schemas.microsoft.com/office/drawing/2014/main" id="{F2A875FC-AD32-31BE-8DAE-7CB3502AE7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2978" y="3321835"/>
                <a:ext cx="631164" cy="41290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64" name="Line 77">
                <a:extLst>
                  <a:ext uri="{FF2B5EF4-FFF2-40B4-BE49-F238E27FC236}">
                    <a16:creationId xmlns:a16="http://schemas.microsoft.com/office/drawing/2014/main" id="{118327F8-4C12-7831-90CF-4BC5BEE55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0304" y="3321260"/>
                <a:ext cx="636513" cy="4140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65" name="PoljeZBesedilom 164">
            <a:extLst>
              <a:ext uri="{FF2B5EF4-FFF2-40B4-BE49-F238E27FC236}">
                <a16:creationId xmlns:a16="http://schemas.microsoft.com/office/drawing/2014/main" id="{13E7795C-085D-48B2-0EE9-20640C163650}"/>
              </a:ext>
            </a:extLst>
          </p:cNvPr>
          <p:cNvSpPr txBox="1"/>
          <p:nvPr/>
        </p:nvSpPr>
        <p:spPr>
          <a:xfrm>
            <a:off x="8862409" y="3319667"/>
            <a:ext cx="13927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ASSAULT ELEMENT</a:t>
            </a:r>
          </a:p>
        </p:txBody>
      </p:sp>
      <p:sp>
        <p:nvSpPr>
          <p:cNvPr id="167" name="Puščica: desno 166">
            <a:extLst>
              <a:ext uri="{FF2B5EF4-FFF2-40B4-BE49-F238E27FC236}">
                <a16:creationId xmlns:a16="http://schemas.microsoft.com/office/drawing/2014/main" id="{A5031DC1-89CA-75C3-EA0D-72647FE3B9FC}"/>
              </a:ext>
            </a:extLst>
          </p:cNvPr>
          <p:cNvSpPr/>
          <p:nvPr/>
        </p:nvSpPr>
        <p:spPr>
          <a:xfrm rot="16200000">
            <a:off x="7109942" y="3727697"/>
            <a:ext cx="3488548" cy="336263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PoljeZBesedilom 167">
            <a:extLst>
              <a:ext uri="{FF2B5EF4-FFF2-40B4-BE49-F238E27FC236}">
                <a16:creationId xmlns:a16="http://schemas.microsoft.com/office/drawing/2014/main" id="{6D043FC6-51AA-01BC-CC32-0F0ECBF52089}"/>
              </a:ext>
            </a:extLst>
          </p:cNvPr>
          <p:cNvSpPr txBox="1"/>
          <p:nvPr/>
        </p:nvSpPr>
        <p:spPr>
          <a:xfrm>
            <a:off x="5639431" y="1159517"/>
            <a:ext cx="2968236" cy="1600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MOUNTED COMBAT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Effective range of the weapon systems on 8 × 8 wheeled infantry fighting vehicle: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30 mm chain gun: 3.000 m;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anti-tank guided missile: 5.000 m;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coaxial machine gun: 1.500 m.</a:t>
            </a:r>
          </a:p>
        </p:txBody>
      </p:sp>
      <p:sp>
        <p:nvSpPr>
          <p:cNvPr id="169" name="PoljeZBesedilom 168">
            <a:extLst>
              <a:ext uri="{FF2B5EF4-FFF2-40B4-BE49-F238E27FC236}">
                <a16:creationId xmlns:a16="http://schemas.microsoft.com/office/drawing/2014/main" id="{AC22BD23-4983-3293-0C80-F1D1AD2C1307}"/>
              </a:ext>
            </a:extLst>
          </p:cNvPr>
          <p:cNvSpPr txBox="1"/>
          <p:nvPr/>
        </p:nvSpPr>
        <p:spPr>
          <a:xfrm>
            <a:off x="5639431" y="2849635"/>
            <a:ext cx="2968236" cy="39703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DISMOUNTED COMBAT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restrictive terrain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(mountains, forested or urban area)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team of the 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squad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latoon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leader, radio operator, forward observer, gunner, assistant gunner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squad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squad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latoon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sergeant, combat medic, gunner (GPMG), assistant gunner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team of the 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squad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0" name="Elipsa 169">
            <a:extLst>
              <a:ext uri="{FF2B5EF4-FFF2-40B4-BE49-F238E27FC236}">
                <a16:creationId xmlns:a16="http://schemas.microsoft.com/office/drawing/2014/main" id="{11CEAD8D-101F-EDB3-5A4A-A90FEB5C8736}"/>
              </a:ext>
            </a:extLst>
          </p:cNvPr>
          <p:cNvSpPr/>
          <p:nvPr/>
        </p:nvSpPr>
        <p:spPr>
          <a:xfrm>
            <a:off x="9500171" y="1222394"/>
            <a:ext cx="199145" cy="20583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71" name="Elipsa 170">
            <a:extLst>
              <a:ext uri="{FF2B5EF4-FFF2-40B4-BE49-F238E27FC236}">
                <a16:creationId xmlns:a16="http://schemas.microsoft.com/office/drawing/2014/main" id="{88AF23B6-4ADF-5D1F-E63B-25D68662822D}"/>
              </a:ext>
            </a:extLst>
          </p:cNvPr>
          <p:cNvSpPr/>
          <p:nvPr/>
        </p:nvSpPr>
        <p:spPr>
          <a:xfrm>
            <a:off x="9508252" y="2153066"/>
            <a:ext cx="199145" cy="20583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2" name="Elipsa 171">
            <a:extLst>
              <a:ext uri="{FF2B5EF4-FFF2-40B4-BE49-F238E27FC236}">
                <a16:creationId xmlns:a16="http://schemas.microsoft.com/office/drawing/2014/main" id="{5A25C1F1-85CA-D8C0-CFF6-1CF0C5CE5179}"/>
              </a:ext>
            </a:extLst>
          </p:cNvPr>
          <p:cNvSpPr/>
          <p:nvPr/>
        </p:nvSpPr>
        <p:spPr>
          <a:xfrm>
            <a:off x="9484255" y="3145211"/>
            <a:ext cx="199145" cy="20583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73" name="Elipsa 172">
            <a:extLst>
              <a:ext uri="{FF2B5EF4-FFF2-40B4-BE49-F238E27FC236}">
                <a16:creationId xmlns:a16="http://schemas.microsoft.com/office/drawing/2014/main" id="{3B598AAA-59D2-E22B-B8F7-777C2DF597E7}"/>
              </a:ext>
            </a:extLst>
          </p:cNvPr>
          <p:cNvSpPr/>
          <p:nvPr/>
        </p:nvSpPr>
        <p:spPr>
          <a:xfrm>
            <a:off x="9506085" y="4049838"/>
            <a:ext cx="199145" cy="20583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74" name="Elipsa 173">
            <a:extLst>
              <a:ext uri="{FF2B5EF4-FFF2-40B4-BE49-F238E27FC236}">
                <a16:creationId xmlns:a16="http://schemas.microsoft.com/office/drawing/2014/main" id="{DB94EA71-329F-42D1-9108-EFAF6135C2FA}"/>
              </a:ext>
            </a:extLst>
          </p:cNvPr>
          <p:cNvSpPr/>
          <p:nvPr/>
        </p:nvSpPr>
        <p:spPr>
          <a:xfrm>
            <a:off x="9496946" y="5046070"/>
            <a:ext cx="199145" cy="20583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75" name="Elipsa 174">
            <a:extLst>
              <a:ext uri="{FF2B5EF4-FFF2-40B4-BE49-F238E27FC236}">
                <a16:creationId xmlns:a16="http://schemas.microsoft.com/office/drawing/2014/main" id="{9A93412F-A5C2-C0F6-C5E9-73A3306A5A0C}"/>
              </a:ext>
            </a:extLst>
          </p:cNvPr>
          <p:cNvSpPr/>
          <p:nvPr/>
        </p:nvSpPr>
        <p:spPr>
          <a:xfrm>
            <a:off x="9531111" y="6090421"/>
            <a:ext cx="199145" cy="205837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78" name="Elipsa 177">
            <a:extLst>
              <a:ext uri="{FF2B5EF4-FFF2-40B4-BE49-F238E27FC236}">
                <a16:creationId xmlns:a16="http://schemas.microsoft.com/office/drawing/2014/main" id="{0EDAE381-0AD3-DFFB-9318-D4BB0890C12C}"/>
              </a:ext>
            </a:extLst>
          </p:cNvPr>
          <p:cNvSpPr/>
          <p:nvPr/>
        </p:nvSpPr>
        <p:spPr>
          <a:xfrm>
            <a:off x="5534523" y="3761656"/>
            <a:ext cx="199145" cy="2058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79" name="Elipsa 178">
            <a:extLst>
              <a:ext uri="{FF2B5EF4-FFF2-40B4-BE49-F238E27FC236}">
                <a16:creationId xmlns:a16="http://schemas.microsoft.com/office/drawing/2014/main" id="{75F5EBE5-0AD9-7F62-AEF9-82537A736702}"/>
              </a:ext>
            </a:extLst>
          </p:cNvPr>
          <p:cNvSpPr/>
          <p:nvPr/>
        </p:nvSpPr>
        <p:spPr>
          <a:xfrm>
            <a:off x="5528110" y="4395737"/>
            <a:ext cx="199145" cy="2058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80" name="Elipsa 179">
            <a:extLst>
              <a:ext uri="{FF2B5EF4-FFF2-40B4-BE49-F238E27FC236}">
                <a16:creationId xmlns:a16="http://schemas.microsoft.com/office/drawing/2014/main" id="{D631F10E-A1A0-3C06-BCFB-46FEB93B574D}"/>
              </a:ext>
            </a:extLst>
          </p:cNvPr>
          <p:cNvSpPr/>
          <p:nvPr/>
        </p:nvSpPr>
        <p:spPr>
          <a:xfrm>
            <a:off x="5538313" y="5056500"/>
            <a:ext cx="199145" cy="2058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81" name="Elipsa 180">
            <a:extLst>
              <a:ext uri="{FF2B5EF4-FFF2-40B4-BE49-F238E27FC236}">
                <a16:creationId xmlns:a16="http://schemas.microsoft.com/office/drawing/2014/main" id="{F369AFDC-6DF5-A794-1E8B-E146650984C5}"/>
              </a:ext>
            </a:extLst>
          </p:cNvPr>
          <p:cNvSpPr/>
          <p:nvPr/>
        </p:nvSpPr>
        <p:spPr>
          <a:xfrm>
            <a:off x="5534523" y="5476297"/>
            <a:ext cx="199145" cy="2058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82" name="Elipsa 181">
            <a:extLst>
              <a:ext uri="{FF2B5EF4-FFF2-40B4-BE49-F238E27FC236}">
                <a16:creationId xmlns:a16="http://schemas.microsoft.com/office/drawing/2014/main" id="{F533FB67-AF82-B8EC-EFCC-94CD2FD67FC2}"/>
              </a:ext>
            </a:extLst>
          </p:cNvPr>
          <p:cNvSpPr/>
          <p:nvPr/>
        </p:nvSpPr>
        <p:spPr>
          <a:xfrm>
            <a:off x="5534523" y="5955979"/>
            <a:ext cx="199145" cy="2058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83" name="Elipsa 182">
            <a:extLst>
              <a:ext uri="{FF2B5EF4-FFF2-40B4-BE49-F238E27FC236}">
                <a16:creationId xmlns:a16="http://schemas.microsoft.com/office/drawing/2014/main" id="{CF28A8F7-F970-3C53-DFDD-FB7183D5CBAA}"/>
              </a:ext>
            </a:extLst>
          </p:cNvPr>
          <p:cNvSpPr/>
          <p:nvPr/>
        </p:nvSpPr>
        <p:spPr>
          <a:xfrm>
            <a:off x="5523592" y="6529425"/>
            <a:ext cx="199145" cy="20583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C38844F-C4F6-8A65-F4BF-5D934CB04CAD}"/>
              </a:ext>
            </a:extLst>
          </p:cNvPr>
          <p:cNvSpPr txBox="1">
            <a:spLocks/>
          </p:cNvSpPr>
          <p:nvPr/>
        </p:nvSpPr>
        <p:spPr>
          <a:xfrm>
            <a:off x="1698484" y="197653"/>
            <a:ext cx="3282722" cy="432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MOUNTED </a:t>
            </a:r>
            <a:endParaRPr kumimoji="0" lang="sl-SI" sz="1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COMBAT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	</a:t>
            </a:r>
          </a:p>
        </p:txBody>
      </p:sp>
      <p:sp>
        <p:nvSpPr>
          <p:cNvPr id="3" name="Flowchart: Connector 11">
            <a:extLst>
              <a:ext uri="{FF2B5EF4-FFF2-40B4-BE49-F238E27FC236}">
                <a16:creationId xmlns:a16="http://schemas.microsoft.com/office/drawing/2014/main" id="{2970EA82-6234-16AC-2A90-381643FDEC2D}"/>
              </a:ext>
            </a:extLst>
          </p:cNvPr>
          <p:cNvSpPr/>
          <p:nvPr/>
        </p:nvSpPr>
        <p:spPr>
          <a:xfrm>
            <a:off x="1698484" y="236920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455880-516E-4D02-8A91-CF7FF9D30AB3}"/>
              </a:ext>
            </a:extLst>
          </p:cNvPr>
          <p:cNvSpPr txBox="1">
            <a:spLocks/>
          </p:cNvSpPr>
          <p:nvPr/>
        </p:nvSpPr>
        <p:spPr>
          <a:xfrm>
            <a:off x="8722598" y="208407"/>
            <a:ext cx="3717288" cy="432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DISMOUNTED</a:t>
            </a:r>
            <a:endParaRPr kumimoji="0" lang="sl-SI" sz="1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COMBAT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	</a:t>
            </a:r>
          </a:p>
        </p:txBody>
      </p:sp>
      <p:sp>
        <p:nvSpPr>
          <p:cNvPr id="5" name="Flowchart: Connector 11">
            <a:extLst>
              <a:ext uri="{FF2B5EF4-FFF2-40B4-BE49-F238E27FC236}">
                <a16:creationId xmlns:a16="http://schemas.microsoft.com/office/drawing/2014/main" id="{1A7D4387-C0DB-2C4B-F7FF-E2EA95989069}"/>
              </a:ext>
            </a:extLst>
          </p:cNvPr>
          <p:cNvSpPr/>
          <p:nvPr/>
        </p:nvSpPr>
        <p:spPr>
          <a:xfrm>
            <a:off x="8774279" y="272007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lowchart: Connector 4">
            <a:extLst>
              <a:ext uri="{FF2B5EF4-FFF2-40B4-BE49-F238E27FC236}">
                <a16:creationId xmlns:a16="http://schemas.microsoft.com/office/drawing/2014/main" id="{5D6FCA94-8EFF-DBD2-7A2A-8565F2418433}"/>
              </a:ext>
            </a:extLst>
          </p:cNvPr>
          <p:cNvSpPr/>
          <p:nvPr/>
        </p:nvSpPr>
        <p:spPr>
          <a:xfrm>
            <a:off x="171306" y="2591949"/>
            <a:ext cx="461211" cy="447399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45335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2648A7-DB46-FA19-4F18-1044793B4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5AB7C98-152B-720B-F13B-94FBE3DAE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0684" y="101972"/>
            <a:ext cx="4050631" cy="513005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</a:t>
            </a:r>
            <a:r>
              <a:rPr lang="sl-S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sl-SI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terminology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695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892158" y="138449"/>
            <a:ext cx="7481620" cy="73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man Old Style"/>
              <a:buNone/>
            </a:pPr>
            <a:r>
              <a:rPr lang="en-US" sz="2800" b="1" noProof="0" dirty="0">
                <a:latin typeface="+mn-lt"/>
              </a:rPr>
              <a:t>WHEELED ARMO</a:t>
            </a:r>
            <a:r>
              <a:rPr lang="sl-SI" sz="2800" b="1" noProof="0" dirty="0">
                <a:latin typeface="+mn-lt"/>
              </a:rPr>
              <a:t>U</a:t>
            </a:r>
            <a:r>
              <a:rPr lang="en-US" sz="2800" b="1" noProof="0" dirty="0">
                <a:latin typeface="+mn-lt"/>
              </a:rPr>
              <a:t>RED VEHICLE </a:t>
            </a:r>
            <a:r>
              <a:rPr lang="sl-SI" sz="2800" b="1" dirty="0">
                <a:latin typeface="+mn-lt"/>
              </a:rPr>
              <a:t>(</a:t>
            </a:r>
            <a:r>
              <a:rPr lang="en-US" sz="2800" b="1" noProof="0" dirty="0">
                <a:latin typeface="+mn-lt"/>
              </a:rPr>
              <a:t>SIZE</a:t>
            </a:r>
            <a:r>
              <a:rPr lang="sl-SI" sz="2800" b="1" noProof="0" dirty="0">
                <a:latin typeface="+mn-lt"/>
              </a:rPr>
              <a:t>)</a:t>
            </a:r>
            <a:endParaRPr lang="en-US" sz="2800" noProof="0" dirty="0"/>
          </a:p>
        </p:txBody>
      </p:sp>
      <p:sp>
        <p:nvSpPr>
          <p:cNvPr id="39" name="Flowchart: Connector 11">
            <a:extLst>
              <a:ext uri="{FF2B5EF4-FFF2-40B4-BE49-F238E27FC236}">
                <a16:creationId xmlns:a16="http://schemas.microsoft.com/office/drawing/2014/main" id="{3FDD705F-94F2-C438-A5C3-4B592CE307BC}"/>
              </a:ext>
            </a:extLst>
          </p:cNvPr>
          <p:cNvSpPr/>
          <p:nvPr/>
        </p:nvSpPr>
        <p:spPr>
          <a:xfrm>
            <a:off x="290581" y="209319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</a:t>
            </a:r>
          </a:p>
        </p:txBody>
      </p:sp>
      <p:pic>
        <p:nvPicPr>
          <p:cNvPr id="27" name="Slika 26">
            <a:extLst>
              <a:ext uri="{FF2B5EF4-FFF2-40B4-BE49-F238E27FC236}">
                <a16:creationId xmlns:a16="http://schemas.microsoft.com/office/drawing/2014/main" id="{B85860A0-D1E5-9598-A88D-1F4119839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830" y="2429784"/>
            <a:ext cx="3868464" cy="257736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B012B2BD-F9B2-5C0A-86A7-03A15E6747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325" t="12393" r="11484" b="11481"/>
          <a:stretch>
            <a:fillRect/>
          </a:stretch>
        </p:blipFill>
        <p:spPr>
          <a:xfrm>
            <a:off x="176823" y="2429784"/>
            <a:ext cx="3868464" cy="2577364"/>
          </a:xfrm>
          <a:prstGeom prst="rect">
            <a:avLst/>
          </a:prstGeom>
        </p:spPr>
      </p:pic>
      <p:pic>
        <p:nvPicPr>
          <p:cNvPr id="43" name="Slika 42">
            <a:extLst>
              <a:ext uri="{FF2B5EF4-FFF2-40B4-BE49-F238E27FC236}">
                <a16:creationId xmlns:a16="http://schemas.microsoft.com/office/drawing/2014/main" id="{CC9339EC-A51B-FA20-495F-CCE0C8BE0D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19" t="1908" r="6934" b="5548"/>
          <a:stretch>
            <a:fillRect/>
          </a:stretch>
        </p:blipFill>
        <p:spPr>
          <a:xfrm>
            <a:off x="8168838" y="2429784"/>
            <a:ext cx="3868464" cy="2577364"/>
          </a:xfrm>
          <a:prstGeom prst="rect">
            <a:avLst/>
          </a:prstGeom>
        </p:spPr>
      </p:pic>
      <p:sp>
        <p:nvSpPr>
          <p:cNvPr id="44" name="Flowchart: Connector 8">
            <a:extLst>
              <a:ext uri="{FF2B5EF4-FFF2-40B4-BE49-F238E27FC236}">
                <a16:creationId xmlns:a16="http://schemas.microsoft.com/office/drawing/2014/main" id="{F7591FCE-C9A4-949E-07CE-7F4682298792}"/>
              </a:ext>
            </a:extLst>
          </p:cNvPr>
          <p:cNvSpPr/>
          <p:nvPr/>
        </p:nvSpPr>
        <p:spPr>
          <a:xfrm>
            <a:off x="1930580" y="172136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PoljeZBesedilom 46">
            <a:extLst>
              <a:ext uri="{FF2B5EF4-FFF2-40B4-BE49-F238E27FC236}">
                <a16:creationId xmlns:a16="http://schemas.microsoft.com/office/drawing/2014/main" id="{0E5B6F88-14EE-75A9-B18A-7F52B4C07CB8}"/>
              </a:ext>
            </a:extLst>
          </p:cNvPr>
          <p:cNvSpPr txBox="1"/>
          <p:nvPr/>
        </p:nvSpPr>
        <p:spPr>
          <a:xfrm>
            <a:off x="1134856" y="5121720"/>
            <a:ext cx="226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4-wheel drive (4 WD)</a:t>
            </a: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714B0E9D-EA4F-C695-E467-FB499D0F76B2}"/>
              </a:ext>
            </a:extLst>
          </p:cNvPr>
          <p:cNvSpPr txBox="1"/>
          <p:nvPr/>
        </p:nvSpPr>
        <p:spPr>
          <a:xfrm>
            <a:off x="5196713" y="5119158"/>
            <a:ext cx="226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6-wheel drive (6 WD)</a:t>
            </a:r>
          </a:p>
        </p:txBody>
      </p:sp>
      <p:sp>
        <p:nvSpPr>
          <p:cNvPr id="49" name="PoljeZBesedilom 48">
            <a:extLst>
              <a:ext uri="{FF2B5EF4-FFF2-40B4-BE49-F238E27FC236}">
                <a16:creationId xmlns:a16="http://schemas.microsoft.com/office/drawing/2014/main" id="{64A9B6A9-A10B-D121-E970-65E86FD7B302}"/>
              </a:ext>
            </a:extLst>
          </p:cNvPr>
          <p:cNvSpPr txBox="1"/>
          <p:nvPr/>
        </p:nvSpPr>
        <p:spPr>
          <a:xfrm>
            <a:off x="9246509" y="5119158"/>
            <a:ext cx="226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8-wheel drive (8 WD)</a:t>
            </a: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B05EB2E0-7F65-CF29-1F82-31EB8970201F}"/>
              </a:ext>
            </a:extLst>
          </p:cNvPr>
          <p:cNvSpPr txBox="1"/>
          <p:nvPr/>
        </p:nvSpPr>
        <p:spPr>
          <a:xfrm>
            <a:off x="176823" y="2060452"/>
            <a:ext cx="38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4-wheeled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armoured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vehicle (4 x 4)</a:t>
            </a:r>
          </a:p>
        </p:txBody>
      </p:sp>
      <p:sp>
        <p:nvSpPr>
          <p:cNvPr id="51" name="Flowchart: Connector 8">
            <a:extLst>
              <a:ext uri="{FF2B5EF4-FFF2-40B4-BE49-F238E27FC236}">
                <a16:creationId xmlns:a16="http://schemas.microsoft.com/office/drawing/2014/main" id="{BF1E90D2-863C-57CD-E67A-CA5BC08DC540}"/>
              </a:ext>
            </a:extLst>
          </p:cNvPr>
          <p:cNvSpPr/>
          <p:nvPr/>
        </p:nvSpPr>
        <p:spPr>
          <a:xfrm>
            <a:off x="5926587" y="172136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3581A16F-97F5-E94A-ADE5-2084A8FA6184}"/>
              </a:ext>
            </a:extLst>
          </p:cNvPr>
          <p:cNvSpPr txBox="1"/>
          <p:nvPr/>
        </p:nvSpPr>
        <p:spPr>
          <a:xfrm>
            <a:off x="4172830" y="2060452"/>
            <a:ext cx="384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6-wheeled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armoured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vehicle (6 x 6)</a:t>
            </a:r>
          </a:p>
        </p:txBody>
      </p:sp>
      <p:sp>
        <p:nvSpPr>
          <p:cNvPr id="53" name="Flowchart: Connector 8">
            <a:extLst>
              <a:ext uri="{FF2B5EF4-FFF2-40B4-BE49-F238E27FC236}">
                <a16:creationId xmlns:a16="http://schemas.microsoft.com/office/drawing/2014/main" id="{8CC92095-71A7-FB96-68EA-1E88F580DD96}"/>
              </a:ext>
            </a:extLst>
          </p:cNvPr>
          <p:cNvSpPr/>
          <p:nvPr/>
        </p:nvSpPr>
        <p:spPr>
          <a:xfrm>
            <a:off x="9862772" y="1706121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PoljeZBesedilom 53">
            <a:extLst>
              <a:ext uri="{FF2B5EF4-FFF2-40B4-BE49-F238E27FC236}">
                <a16:creationId xmlns:a16="http://schemas.microsoft.com/office/drawing/2014/main" id="{EB6A7127-F75E-E69E-CCD3-AF11D856912A}"/>
              </a:ext>
            </a:extLst>
          </p:cNvPr>
          <p:cNvSpPr txBox="1"/>
          <p:nvPr/>
        </p:nvSpPr>
        <p:spPr>
          <a:xfrm>
            <a:off x="8109015" y="2045208"/>
            <a:ext cx="3778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8-wheeled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armoured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vehicle (8 x 8)</a:t>
            </a:r>
          </a:p>
        </p:txBody>
      </p:sp>
      <p:sp>
        <p:nvSpPr>
          <p:cNvPr id="55" name="Flowchart: Connector 41">
            <a:extLst>
              <a:ext uri="{FF2B5EF4-FFF2-40B4-BE49-F238E27FC236}">
                <a16:creationId xmlns:a16="http://schemas.microsoft.com/office/drawing/2014/main" id="{64A02FB5-2556-E3B6-F726-3B23EFD36EE1}"/>
              </a:ext>
            </a:extLst>
          </p:cNvPr>
          <p:cNvSpPr/>
          <p:nvPr/>
        </p:nvSpPr>
        <p:spPr>
          <a:xfrm>
            <a:off x="773908" y="514750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sl-S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Connector 41">
            <a:extLst>
              <a:ext uri="{FF2B5EF4-FFF2-40B4-BE49-F238E27FC236}">
                <a16:creationId xmlns:a16="http://schemas.microsoft.com/office/drawing/2014/main" id="{0ECE99C8-77F4-1697-C4B2-26EA21591811}"/>
              </a:ext>
            </a:extLst>
          </p:cNvPr>
          <p:cNvSpPr/>
          <p:nvPr/>
        </p:nvSpPr>
        <p:spPr>
          <a:xfrm>
            <a:off x="4857890" y="514750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57" name="Flowchart: Connector 41">
            <a:extLst>
              <a:ext uri="{FF2B5EF4-FFF2-40B4-BE49-F238E27FC236}">
                <a16:creationId xmlns:a16="http://schemas.microsoft.com/office/drawing/2014/main" id="{1FC83EB6-C857-320A-FF7F-66A397051BD2}"/>
              </a:ext>
            </a:extLst>
          </p:cNvPr>
          <p:cNvSpPr/>
          <p:nvPr/>
        </p:nvSpPr>
        <p:spPr>
          <a:xfrm>
            <a:off x="8885561" y="514750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233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7;p8">
            <a:extLst>
              <a:ext uri="{FF2B5EF4-FFF2-40B4-BE49-F238E27FC236}">
                <a16:creationId xmlns:a16="http://schemas.microsoft.com/office/drawing/2014/main" id="{59B0F231-252C-6E3B-7723-9F135275B17D}"/>
              </a:ext>
            </a:extLst>
          </p:cNvPr>
          <p:cNvSpPr txBox="1">
            <a:spLocks/>
          </p:cNvSpPr>
          <p:nvPr/>
        </p:nvSpPr>
        <p:spPr>
          <a:xfrm>
            <a:off x="892158" y="92625"/>
            <a:ext cx="7481620" cy="80921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ct val="100000"/>
              <a:buFont typeface="Bookman Old Style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WHEELED ARMOURED VEHICLE 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(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PURPOSE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Flowchart: Connector 11">
            <a:extLst>
              <a:ext uri="{FF2B5EF4-FFF2-40B4-BE49-F238E27FC236}">
                <a16:creationId xmlns:a16="http://schemas.microsoft.com/office/drawing/2014/main" id="{2D38EA1A-76C0-5D97-AC52-97A7DD170F15}"/>
              </a:ext>
            </a:extLst>
          </p:cNvPr>
          <p:cNvSpPr/>
          <p:nvPr/>
        </p:nvSpPr>
        <p:spPr>
          <a:xfrm>
            <a:off x="290581" y="209319"/>
            <a:ext cx="601577" cy="596198"/>
          </a:xfrm>
          <a:prstGeom prst="flowChartConnector">
            <a:avLst/>
          </a:prstGeom>
          <a:solidFill>
            <a:srgbClr val="3A4B15"/>
          </a:solidFill>
          <a:ln w="12700" cap="flat" cmpd="sng" algn="ctr">
            <a:solidFill>
              <a:srgbClr val="3A4B1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0405735-3E62-3699-D5C3-3E17018FEC13}"/>
              </a:ext>
            </a:extLst>
          </p:cNvPr>
          <p:cNvSpPr txBox="1"/>
          <p:nvPr/>
        </p:nvSpPr>
        <p:spPr>
          <a:xfrm>
            <a:off x="812685" y="1081165"/>
            <a:ext cx="518706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wheeled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armoured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fighting vehicle</a:t>
            </a:r>
          </a:p>
        </p:txBody>
      </p:sp>
      <p:sp>
        <p:nvSpPr>
          <p:cNvPr id="9" name="Flowchart: Connector 3">
            <a:extLst>
              <a:ext uri="{FF2B5EF4-FFF2-40B4-BE49-F238E27FC236}">
                <a16:creationId xmlns:a16="http://schemas.microsoft.com/office/drawing/2014/main" id="{9DF1C4A7-9AAA-6954-5E25-373D7DB74EE4}"/>
              </a:ext>
            </a:extLst>
          </p:cNvPr>
          <p:cNvSpPr/>
          <p:nvPr/>
        </p:nvSpPr>
        <p:spPr>
          <a:xfrm>
            <a:off x="259240" y="112163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E34BE07E-6D7F-0C17-B550-FFC0343F3EC2}"/>
              </a:ext>
            </a:extLst>
          </p:cNvPr>
          <p:cNvSpPr txBox="1"/>
          <p:nvPr/>
        </p:nvSpPr>
        <p:spPr>
          <a:xfrm>
            <a:off x="812685" y="1528422"/>
            <a:ext cx="4593504" cy="2582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infantry fighting vehicle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reconnaissance fighting vehicle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tank destroyer/main gun system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anti-tank vehicle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anti-aircraft vehicle</a:t>
            </a:r>
          </a:p>
        </p:txBody>
      </p:sp>
      <p:sp>
        <p:nvSpPr>
          <p:cNvPr id="30" name="Flowchart: Connector 41">
            <a:extLst>
              <a:ext uri="{FF2B5EF4-FFF2-40B4-BE49-F238E27FC236}">
                <a16:creationId xmlns:a16="http://schemas.microsoft.com/office/drawing/2014/main" id="{A88917AA-A972-17A9-3E47-D5EFBC9CD4D1}"/>
              </a:ext>
            </a:extLst>
          </p:cNvPr>
          <p:cNvSpPr/>
          <p:nvPr/>
        </p:nvSpPr>
        <p:spPr>
          <a:xfrm>
            <a:off x="259240" y="171178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31" name="Flowchart: Connector 41">
            <a:extLst>
              <a:ext uri="{FF2B5EF4-FFF2-40B4-BE49-F238E27FC236}">
                <a16:creationId xmlns:a16="http://schemas.microsoft.com/office/drawing/2014/main" id="{380B194B-F463-B27E-C6F5-29880A12DC62}"/>
              </a:ext>
            </a:extLst>
          </p:cNvPr>
          <p:cNvSpPr/>
          <p:nvPr/>
        </p:nvSpPr>
        <p:spPr>
          <a:xfrm>
            <a:off x="267262" y="220106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32" name="Flowchart: Connector 41">
            <a:extLst>
              <a:ext uri="{FF2B5EF4-FFF2-40B4-BE49-F238E27FC236}">
                <a16:creationId xmlns:a16="http://schemas.microsoft.com/office/drawing/2014/main" id="{4DDFBDC9-D690-9244-E631-F1C5DF8B2B2F}"/>
              </a:ext>
            </a:extLst>
          </p:cNvPr>
          <p:cNvSpPr/>
          <p:nvPr/>
        </p:nvSpPr>
        <p:spPr>
          <a:xfrm>
            <a:off x="267262" y="2714416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33" name="Flowchart: Connector 41">
            <a:extLst>
              <a:ext uri="{FF2B5EF4-FFF2-40B4-BE49-F238E27FC236}">
                <a16:creationId xmlns:a16="http://schemas.microsoft.com/office/drawing/2014/main" id="{2AEC899F-7613-C3F0-C975-E06FE17C9EF4}"/>
              </a:ext>
            </a:extLst>
          </p:cNvPr>
          <p:cNvSpPr/>
          <p:nvPr/>
        </p:nvSpPr>
        <p:spPr>
          <a:xfrm>
            <a:off x="267262" y="321171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34" name="Flowchart: Connector 41">
            <a:extLst>
              <a:ext uri="{FF2B5EF4-FFF2-40B4-BE49-F238E27FC236}">
                <a16:creationId xmlns:a16="http://schemas.microsoft.com/office/drawing/2014/main" id="{7519BAA8-D163-192B-AD94-A8647095E26B}"/>
              </a:ext>
            </a:extLst>
          </p:cNvPr>
          <p:cNvSpPr/>
          <p:nvPr/>
        </p:nvSpPr>
        <p:spPr>
          <a:xfrm>
            <a:off x="283304" y="3709031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9E539FD5-7A35-9195-F992-C6C4A6478FAF}"/>
              </a:ext>
            </a:extLst>
          </p:cNvPr>
          <p:cNvSpPr txBox="1"/>
          <p:nvPr/>
        </p:nvSpPr>
        <p:spPr>
          <a:xfrm>
            <a:off x="6312563" y="1081165"/>
            <a:ext cx="518706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wheeled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armoured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combat support vehicle</a:t>
            </a:r>
          </a:p>
        </p:txBody>
      </p:sp>
      <p:sp>
        <p:nvSpPr>
          <p:cNvPr id="36" name="Flowchart: Connector 3">
            <a:extLst>
              <a:ext uri="{FF2B5EF4-FFF2-40B4-BE49-F238E27FC236}">
                <a16:creationId xmlns:a16="http://schemas.microsoft.com/office/drawing/2014/main" id="{129E4BE7-0F25-C70E-E69A-9E91B81B960E}"/>
              </a:ext>
            </a:extLst>
          </p:cNvPr>
          <p:cNvSpPr/>
          <p:nvPr/>
        </p:nvSpPr>
        <p:spPr>
          <a:xfrm>
            <a:off x="5927557" y="112163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E42BE15F-CB99-AA1F-6A1D-28281F1637C4}"/>
              </a:ext>
            </a:extLst>
          </p:cNvPr>
          <p:cNvSpPr txBox="1"/>
          <p:nvPr/>
        </p:nvSpPr>
        <p:spPr>
          <a:xfrm>
            <a:off x="6456943" y="1427122"/>
            <a:ext cx="4593504" cy="2582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command vehicle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 vehicle 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recovery vehicle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electronic warfare vehicle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ambulance vehicle  </a:t>
            </a:r>
            <a:endParaRPr kumimoji="0" lang="sl-SI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lowchart: Connector 41">
            <a:extLst>
              <a:ext uri="{FF2B5EF4-FFF2-40B4-BE49-F238E27FC236}">
                <a16:creationId xmlns:a16="http://schemas.microsoft.com/office/drawing/2014/main" id="{0FDF8157-409D-6F67-FC5E-52954540DED4}"/>
              </a:ext>
            </a:extLst>
          </p:cNvPr>
          <p:cNvSpPr/>
          <p:nvPr/>
        </p:nvSpPr>
        <p:spPr>
          <a:xfrm>
            <a:off x="5903498" y="165861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lowchart: Connector 41">
            <a:extLst>
              <a:ext uri="{FF2B5EF4-FFF2-40B4-BE49-F238E27FC236}">
                <a16:creationId xmlns:a16="http://schemas.microsoft.com/office/drawing/2014/main" id="{9CBA8872-79EC-DA94-9232-5BCE9728009E}"/>
              </a:ext>
            </a:extLst>
          </p:cNvPr>
          <p:cNvSpPr/>
          <p:nvPr/>
        </p:nvSpPr>
        <p:spPr>
          <a:xfrm>
            <a:off x="5911520" y="2147895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lowchart: Connector 41">
            <a:extLst>
              <a:ext uri="{FF2B5EF4-FFF2-40B4-BE49-F238E27FC236}">
                <a16:creationId xmlns:a16="http://schemas.microsoft.com/office/drawing/2014/main" id="{B4A6FED1-1BBD-B38C-F52E-4FBA9C941803}"/>
              </a:ext>
            </a:extLst>
          </p:cNvPr>
          <p:cNvSpPr/>
          <p:nvPr/>
        </p:nvSpPr>
        <p:spPr>
          <a:xfrm>
            <a:off x="5911520" y="266124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Connector 41">
            <a:extLst>
              <a:ext uri="{FF2B5EF4-FFF2-40B4-BE49-F238E27FC236}">
                <a16:creationId xmlns:a16="http://schemas.microsoft.com/office/drawing/2014/main" id="{292D4562-93A4-81E8-3A09-E5C03328B399}"/>
              </a:ext>
            </a:extLst>
          </p:cNvPr>
          <p:cNvSpPr/>
          <p:nvPr/>
        </p:nvSpPr>
        <p:spPr>
          <a:xfrm>
            <a:off x="5915530" y="313999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C8E8DCC8-ECE5-F52C-5DD4-84317D9F3EC0}"/>
              </a:ext>
            </a:extLst>
          </p:cNvPr>
          <p:cNvSpPr/>
          <p:nvPr/>
        </p:nvSpPr>
        <p:spPr>
          <a:xfrm>
            <a:off x="5927562" y="3655857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3566FA25-2E2C-00F3-DB26-FCE634C5124D}"/>
              </a:ext>
            </a:extLst>
          </p:cNvPr>
          <p:cNvSpPr txBox="1"/>
          <p:nvPr/>
        </p:nvSpPr>
        <p:spPr>
          <a:xfrm>
            <a:off x="812686" y="4225929"/>
            <a:ext cx="45935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wheeled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armoured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personnel carrier</a:t>
            </a:r>
          </a:p>
        </p:txBody>
      </p:sp>
      <p:sp>
        <p:nvSpPr>
          <p:cNvPr id="44" name="Flowchart: Connector 3">
            <a:extLst>
              <a:ext uri="{FF2B5EF4-FFF2-40B4-BE49-F238E27FC236}">
                <a16:creationId xmlns:a16="http://schemas.microsoft.com/office/drawing/2014/main" id="{F1DFC908-D9D5-9F4B-C045-40F00484CB3A}"/>
              </a:ext>
            </a:extLst>
          </p:cNvPr>
          <p:cNvSpPr/>
          <p:nvPr/>
        </p:nvSpPr>
        <p:spPr>
          <a:xfrm>
            <a:off x="259240" y="426639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Slika 45">
            <a:extLst>
              <a:ext uri="{FF2B5EF4-FFF2-40B4-BE49-F238E27FC236}">
                <a16:creationId xmlns:a16="http://schemas.microsoft.com/office/drawing/2014/main" id="{5B868A2F-5858-02F4-86B3-54463898AF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83" t="31334" r="11740" b="21358"/>
          <a:stretch>
            <a:fillRect/>
          </a:stretch>
        </p:blipFill>
        <p:spPr>
          <a:xfrm>
            <a:off x="3089104" y="4828777"/>
            <a:ext cx="4946583" cy="1975360"/>
          </a:xfrm>
          <a:prstGeom prst="rect">
            <a:avLst/>
          </a:prstGeom>
        </p:spPr>
      </p:pic>
      <p:sp>
        <p:nvSpPr>
          <p:cNvPr id="47" name="Flowchart: Connector 3">
            <a:extLst>
              <a:ext uri="{FF2B5EF4-FFF2-40B4-BE49-F238E27FC236}">
                <a16:creationId xmlns:a16="http://schemas.microsoft.com/office/drawing/2014/main" id="{3D3E4B08-8553-1098-0AAD-A7237F89C758}"/>
              </a:ext>
            </a:extLst>
          </p:cNvPr>
          <p:cNvSpPr/>
          <p:nvPr/>
        </p:nvSpPr>
        <p:spPr>
          <a:xfrm>
            <a:off x="7546479" y="486960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Slika 47">
            <a:extLst>
              <a:ext uri="{FF2B5EF4-FFF2-40B4-BE49-F238E27FC236}">
                <a16:creationId xmlns:a16="http://schemas.microsoft.com/office/drawing/2014/main" id="{F04687A1-57BC-C994-74A3-65226FD63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" y="4815464"/>
            <a:ext cx="2864273" cy="197536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15FB848-2B04-46BD-B2DF-89BDF145B3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66" t="16249" r="7082" b="19162"/>
          <a:stretch>
            <a:fillRect/>
          </a:stretch>
        </p:blipFill>
        <p:spPr>
          <a:xfrm>
            <a:off x="8172728" y="4815464"/>
            <a:ext cx="3969712" cy="1988673"/>
          </a:xfrm>
          <a:prstGeom prst="rect">
            <a:avLst/>
          </a:prstGeom>
        </p:spPr>
      </p:pic>
      <p:sp>
        <p:nvSpPr>
          <p:cNvPr id="2" name="Flowchart: Connector 3">
            <a:extLst>
              <a:ext uri="{FF2B5EF4-FFF2-40B4-BE49-F238E27FC236}">
                <a16:creationId xmlns:a16="http://schemas.microsoft.com/office/drawing/2014/main" id="{86C7393F-97C0-9FB7-389A-172F9B4C5E44}"/>
              </a:ext>
            </a:extLst>
          </p:cNvPr>
          <p:cNvSpPr/>
          <p:nvPr/>
        </p:nvSpPr>
        <p:spPr>
          <a:xfrm>
            <a:off x="2292917" y="4856291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lowchart: Connector 41">
            <a:extLst>
              <a:ext uri="{FF2B5EF4-FFF2-40B4-BE49-F238E27FC236}">
                <a16:creationId xmlns:a16="http://schemas.microsoft.com/office/drawing/2014/main" id="{0082FAAC-ABB0-8911-BC47-28892A927111}"/>
              </a:ext>
            </a:extLst>
          </p:cNvPr>
          <p:cNvSpPr/>
          <p:nvPr/>
        </p:nvSpPr>
        <p:spPr>
          <a:xfrm>
            <a:off x="2559741" y="497985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Flowchart: Connector 3">
            <a:extLst>
              <a:ext uri="{FF2B5EF4-FFF2-40B4-BE49-F238E27FC236}">
                <a16:creationId xmlns:a16="http://schemas.microsoft.com/office/drawing/2014/main" id="{1DC37061-F125-B52D-489B-1C46008A718A}"/>
              </a:ext>
            </a:extLst>
          </p:cNvPr>
          <p:cNvSpPr/>
          <p:nvPr/>
        </p:nvSpPr>
        <p:spPr>
          <a:xfrm>
            <a:off x="11492588" y="484497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7F4CAA8E-D1F0-F268-DD56-8643BFC28FF5}"/>
              </a:ext>
            </a:extLst>
          </p:cNvPr>
          <p:cNvSpPr/>
          <p:nvPr/>
        </p:nvSpPr>
        <p:spPr>
          <a:xfrm>
            <a:off x="11743262" y="5010625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905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0F5E-646E-58A5-EAA2-7BCDF316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152" y="467161"/>
            <a:ext cx="7871012" cy="1404110"/>
          </a:xfrm>
        </p:spPr>
        <p:txBody>
          <a:bodyPr>
            <a:noAutofit/>
          </a:bodyPr>
          <a:lstStyle/>
          <a:p>
            <a:pPr algn="ctr"/>
            <a:r>
              <a:rPr lang="en-GB" sz="3600" b="1">
                <a:cs typeface="Calibri" panose="020F0502020204030204" pitchFamily="34" charset="0"/>
              </a:rPr>
              <a:t>Central European</a:t>
            </a:r>
            <a:r>
              <a:rPr lang="sl-SI" sz="3600" b="1">
                <a:cs typeface="Calibri" panose="020F0502020204030204" pitchFamily="34" charset="0"/>
              </a:rPr>
              <a:t> </a:t>
            </a:r>
            <a:r>
              <a:rPr lang="en-GB" sz="3600" b="1">
                <a:cs typeface="Calibri" panose="020F0502020204030204" pitchFamily="34" charset="0"/>
              </a:rPr>
              <a:t>Defence Cooperation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EAB8-5CED-6970-A600-006A07678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81" y="2397705"/>
            <a:ext cx="10583238" cy="423414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sl-SI" sz="2400" b="1" dirty="0">
                <a:sym typeface="Wingdings" panose="05000000000000000000" pitchFamily="2" charset="2"/>
              </a:rPr>
              <a:t>E</a:t>
            </a:r>
            <a:r>
              <a:rPr lang="en-US" sz="2400" b="1" dirty="0">
                <a:sym typeface="Wingdings" panose="05000000000000000000" pitchFamily="2" charset="2"/>
              </a:rPr>
              <a:t>stablished in 2010. </a:t>
            </a:r>
            <a:r>
              <a:rPr lang="en-US" sz="2400" dirty="0">
                <a:sym typeface="Wingdings" panose="05000000000000000000" pitchFamily="2" charset="2"/>
              </a:rPr>
              <a:t>It brings together Ministries of </a:t>
            </a:r>
            <a:r>
              <a:rPr lang="en-US" sz="2400" dirty="0" err="1">
                <a:sym typeface="Wingdings" panose="05000000000000000000" pitchFamily="2" charset="2"/>
              </a:rPr>
              <a:t>Defence</a:t>
            </a:r>
            <a:r>
              <a:rPr lang="en-US" sz="2400" dirty="0">
                <a:sym typeface="Wingdings" panose="05000000000000000000" pitchFamily="2" charset="2"/>
              </a:rPr>
              <a:t> from six member states (</a:t>
            </a:r>
            <a:r>
              <a:rPr lang="en-US" sz="2400" b="1" dirty="0">
                <a:sym typeface="Wingdings" panose="05000000000000000000" pitchFamily="2" charset="2"/>
              </a:rPr>
              <a:t>Austria</a:t>
            </a:r>
            <a:r>
              <a:rPr lang="en-US" sz="2400" dirty="0">
                <a:sym typeface="Wingdings" panose="05000000000000000000" pitchFamily="2" charset="2"/>
              </a:rPr>
              <a:t>, </a:t>
            </a:r>
            <a:r>
              <a:rPr lang="en-US" sz="2400" b="1" dirty="0">
                <a:sym typeface="Wingdings" panose="05000000000000000000" pitchFamily="2" charset="2"/>
              </a:rPr>
              <a:t>Croatia</a:t>
            </a:r>
            <a:r>
              <a:rPr lang="en-US" sz="2400" dirty="0">
                <a:sym typeface="Wingdings" panose="05000000000000000000" pitchFamily="2" charset="2"/>
              </a:rPr>
              <a:t>, </a:t>
            </a:r>
            <a:r>
              <a:rPr lang="en-US" sz="2400" b="1" dirty="0">
                <a:sym typeface="Wingdings" panose="05000000000000000000" pitchFamily="2" charset="2"/>
              </a:rPr>
              <a:t>Czech Republic</a:t>
            </a:r>
            <a:r>
              <a:rPr lang="en-US" sz="2400" dirty="0">
                <a:sym typeface="Wingdings" panose="05000000000000000000" pitchFamily="2" charset="2"/>
              </a:rPr>
              <a:t>, </a:t>
            </a:r>
            <a:r>
              <a:rPr lang="en-US" sz="2400" b="1" dirty="0">
                <a:sym typeface="Wingdings" panose="05000000000000000000" pitchFamily="2" charset="2"/>
              </a:rPr>
              <a:t>Hungary</a:t>
            </a:r>
            <a:r>
              <a:rPr lang="en-US" sz="2400" dirty="0">
                <a:sym typeface="Wingdings" panose="05000000000000000000" pitchFamily="2" charset="2"/>
              </a:rPr>
              <a:t>, </a:t>
            </a:r>
            <a:r>
              <a:rPr lang="en-US" sz="2400" b="1" dirty="0">
                <a:sym typeface="Wingdings" panose="05000000000000000000" pitchFamily="2" charset="2"/>
              </a:rPr>
              <a:t>Slovakia</a:t>
            </a:r>
            <a:r>
              <a:rPr lang="en-US" sz="2400" dirty="0">
                <a:sym typeface="Wingdings" panose="05000000000000000000" pitchFamily="2" charset="2"/>
              </a:rPr>
              <a:t> and </a:t>
            </a:r>
            <a:r>
              <a:rPr lang="en-US" sz="2400" b="1" dirty="0">
                <a:sym typeface="Wingdings" panose="05000000000000000000" pitchFamily="2" charset="2"/>
              </a:rPr>
              <a:t>Slovenia</a:t>
            </a:r>
            <a:r>
              <a:rPr lang="en-US" sz="2400" dirty="0">
                <a:sym typeface="Wingdings" panose="05000000000000000000" pitchFamily="2" charset="2"/>
              </a:rPr>
              <a:t>) as well as the CEDC plus states and one observer state (</a:t>
            </a:r>
            <a:r>
              <a:rPr lang="en-US" sz="2400" b="1" dirty="0">
                <a:sym typeface="Wingdings" panose="05000000000000000000" pitchFamily="2" charset="2"/>
              </a:rPr>
              <a:t>Poland</a:t>
            </a:r>
            <a:r>
              <a:rPr lang="en-US" sz="2400" dirty="0">
                <a:sym typeface="Wingdings" panose="05000000000000000000" pitchFamily="2" charset="2"/>
              </a:rPr>
              <a:t>).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sl-SI" sz="2400" b="1" dirty="0">
                <a:sym typeface="Wingdings" panose="05000000000000000000" pitchFamily="2" charset="2"/>
              </a:rPr>
              <a:t>S</a:t>
            </a:r>
            <a:r>
              <a:rPr lang="en-US" sz="2400" b="1" dirty="0" err="1">
                <a:sym typeface="Wingdings" panose="05000000000000000000" pitchFamily="2" charset="2"/>
              </a:rPr>
              <a:t>ecurity</a:t>
            </a:r>
            <a:r>
              <a:rPr lang="en-US" sz="2400" b="1" dirty="0">
                <a:sym typeface="Wingdings" panose="05000000000000000000" pitchFamily="2" charset="2"/>
              </a:rPr>
              <a:t> and </a:t>
            </a:r>
            <a:r>
              <a:rPr lang="en-US" sz="2400" b="1" dirty="0" err="1">
                <a:sym typeface="Wingdings" panose="05000000000000000000" pitchFamily="2" charset="2"/>
              </a:rPr>
              <a:t>defence</a:t>
            </a:r>
            <a:r>
              <a:rPr lang="en-US" sz="2400" b="1" dirty="0">
                <a:sym typeface="Wingdings" panose="05000000000000000000" pitchFamily="2" charset="2"/>
              </a:rPr>
              <a:t> platform </a:t>
            </a:r>
            <a:r>
              <a:rPr lang="en-US" sz="2400" dirty="0">
                <a:sym typeface="Wingdings" panose="05000000000000000000" pitchFamily="2" charset="2"/>
              </a:rPr>
              <a:t>to discuss, develop and promote common interests.</a:t>
            </a:r>
            <a:endParaRPr lang="sl-SI" sz="24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b="1" dirty="0">
                <a:sym typeface="Wingdings" panose="05000000000000000000" pitchFamily="2" charset="2"/>
              </a:rPr>
              <a:t>The principal goal</a:t>
            </a:r>
            <a:r>
              <a:rPr lang="sl-SI" sz="2400" b="1" dirty="0">
                <a:sym typeface="Wingdings" panose="05000000000000000000" pitchFamily="2" charset="2"/>
              </a:rPr>
              <a:t>: </a:t>
            </a:r>
            <a:r>
              <a:rPr lang="en-US" sz="2400" dirty="0">
                <a:sym typeface="Wingdings" panose="05000000000000000000" pitchFamily="2" charset="2"/>
              </a:rPr>
              <a:t>to contribute to the strengthening of regional security within the framework of EU and NATO </a:t>
            </a:r>
            <a:r>
              <a:rPr lang="en-US" sz="2400" dirty="0" err="1">
                <a:sym typeface="Wingdings" panose="05000000000000000000" pitchFamily="2" charset="2"/>
              </a:rPr>
              <a:t>PfP</a:t>
            </a:r>
            <a:r>
              <a:rPr lang="en-US" sz="2400" dirty="0">
                <a:sym typeface="Wingdings" panose="05000000000000000000" pitchFamily="2" charset="2"/>
              </a:rPr>
              <a:t> by promoting specific regional interests of the Participants.</a:t>
            </a:r>
            <a:endParaRPr lang="sl-SI" sz="24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US" sz="2400" b="1" dirty="0">
                <a:sym typeface="Wingdings" panose="05000000000000000000" pitchFamily="2" charset="2"/>
              </a:rPr>
              <a:t>PRESIDENCY ROTATIONS PLAN</a:t>
            </a:r>
            <a:r>
              <a:rPr lang="sl-SI" sz="2400" b="1" dirty="0">
                <a:sym typeface="Wingdings" panose="05000000000000000000" pitchFamily="2" charset="2"/>
              </a:rPr>
              <a:t>:</a:t>
            </a: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US" sz="2400" dirty="0">
                <a:sym typeface="Wingdings" panose="05000000000000000000" pitchFamily="2" charset="2"/>
              </a:rPr>
              <a:t>2021: Croatia</a:t>
            </a:r>
            <a:r>
              <a:rPr lang="sl-SI" sz="2400" dirty="0">
                <a:sym typeface="Wingdings" panose="05000000000000000000" pitchFamily="2" charset="2"/>
              </a:rPr>
              <a:t>, </a:t>
            </a:r>
            <a:r>
              <a:rPr lang="en-US" sz="2400" dirty="0">
                <a:sym typeface="Wingdings" panose="05000000000000000000" pitchFamily="2" charset="2"/>
              </a:rPr>
              <a:t>2022: Austria</a:t>
            </a:r>
            <a:r>
              <a:rPr lang="sl-SI" sz="2400" dirty="0">
                <a:sym typeface="Wingdings" panose="05000000000000000000" pitchFamily="2" charset="2"/>
              </a:rPr>
              <a:t>, </a:t>
            </a:r>
            <a:r>
              <a:rPr lang="en-US" sz="2400" dirty="0">
                <a:sym typeface="Wingdings" panose="05000000000000000000" pitchFamily="2" charset="2"/>
              </a:rPr>
              <a:t>2023: Czech Republic</a:t>
            </a:r>
            <a:r>
              <a:rPr lang="sl-SI" sz="2400" dirty="0">
                <a:sym typeface="Wingdings" panose="05000000000000000000" pitchFamily="2" charset="2"/>
              </a:rPr>
              <a:t>, </a:t>
            </a:r>
            <a:r>
              <a:rPr lang="en-US" sz="2400" dirty="0">
                <a:sym typeface="Wingdings" panose="05000000000000000000" pitchFamily="2" charset="2"/>
              </a:rPr>
              <a:t>2024: Hungary</a:t>
            </a:r>
            <a:r>
              <a:rPr lang="sl-SI" sz="2400" dirty="0">
                <a:sym typeface="Wingdings" panose="05000000000000000000" pitchFamily="2" charset="2"/>
              </a:rPr>
              <a:t>, </a:t>
            </a:r>
            <a:r>
              <a:rPr lang="en-US" sz="2400" dirty="0">
                <a:sym typeface="Wingdings" panose="05000000000000000000" pitchFamily="2" charset="2"/>
              </a:rPr>
              <a:t>2025: Slovakia</a:t>
            </a:r>
            <a:r>
              <a:rPr lang="sl-SI" sz="2400" dirty="0">
                <a:sym typeface="Wingdings" panose="05000000000000000000" pitchFamily="2" charset="2"/>
              </a:rPr>
              <a:t>, </a:t>
            </a:r>
            <a:r>
              <a:rPr lang="en-US" sz="2400" b="1" dirty="0">
                <a:sym typeface="Wingdings" panose="05000000000000000000" pitchFamily="2" charset="2"/>
              </a:rPr>
              <a:t>2026: Slovenia</a:t>
            </a:r>
            <a:r>
              <a:rPr lang="sl-SI" sz="2400" dirty="0">
                <a:sym typeface="Wingdings" panose="05000000000000000000" pitchFamily="2" charset="2"/>
              </a:rPr>
              <a:t>, 2027 Croatia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Leadership provided by the Troika</a:t>
            </a:r>
            <a:endParaRPr lang="sl-SI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A15663-8EEB-4F11-279D-F8A500E7A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997" y="214102"/>
            <a:ext cx="1296692" cy="190833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5D2774F-DA48-B7F7-0AF3-55409FFC7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99" y="226149"/>
            <a:ext cx="1908339" cy="190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67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ka 18">
            <a:extLst>
              <a:ext uri="{FF2B5EF4-FFF2-40B4-BE49-F238E27FC236}">
                <a16:creationId xmlns:a16="http://schemas.microsoft.com/office/drawing/2014/main" id="{4E8119C0-B237-9F1C-B338-12FDD0D569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05" t="25800" r="18612" b="4630"/>
          <a:stretch>
            <a:fillRect/>
          </a:stretch>
        </p:blipFill>
        <p:spPr>
          <a:xfrm>
            <a:off x="2855463" y="1689097"/>
            <a:ext cx="6464019" cy="4137532"/>
          </a:xfrm>
          <a:prstGeom prst="rect">
            <a:avLst/>
          </a:prstGeom>
        </p:spPr>
      </p:pic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931885" y="138449"/>
            <a:ext cx="7878829" cy="737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man Old Style"/>
              <a:buNone/>
            </a:pPr>
            <a:r>
              <a:rPr lang="en-US" sz="3100" b="1" noProof="0" dirty="0">
                <a:latin typeface="+mn-lt"/>
              </a:rPr>
              <a:t>WHEELED ARMO</a:t>
            </a:r>
            <a:r>
              <a:rPr lang="sl-SI" sz="3100" b="1" noProof="0" dirty="0">
                <a:latin typeface="+mn-lt"/>
              </a:rPr>
              <a:t>U</a:t>
            </a:r>
            <a:r>
              <a:rPr lang="en-US" sz="3100" b="1" noProof="0" dirty="0">
                <a:latin typeface="+mn-lt"/>
              </a:rPr>
              <a:t>RED VEHICLE </a:t>
            </a:r>
            <a:r>
              <a:rPr lang="sl-SI" sz="3100" b="1" noProof="0" dirty="0">
                <a:latin typeface="+mn-lt"/>
              </a:rPr>
              <a:t>(</a:t>
            </a:r>
            <a:r>
              <a:rPr lang="en-US" sz="3100" b="1" noProof="0" dirty="0">
                <a:latin typeface="+mn-lt"/>
              </a:rPr>
              <a:t>COMPONENTS</a:t>
            </a:r>
            <a:r>
              <a:rPr lang="sl-SI" sz="3100" b="1" noProof="0" dirty="0">
                <a:latin typeface="+mn-lt"/>
              </a:rPr>
              <a:t>)</a:t>
            </a:r>
            <a:endParaRPr lang="en-US" noProof="0" dirty="0"/>
          </a:p>
        </p:txBody>
      </p:sp>
      <p:sp>
        <p:nvSpPr>
          <p:cNvPr id="39" name="Flowchart: Connector 11">
            <a:extLst>
              <a:ext uri="{FF2B5EF4-FFF2-40B4-BE49-F238E27FC236}">
                <a16:creationId xmlns:a16="http://schemas.microsoft.com/office/drawing/2014/main" id="{3FDD705F-94F2-C438-A5C3-4B592CE307BC}"/>
              </a:ext>
            </a:extLst>
          </p:cNvPr>
          <p:cNvSpPr/>
          <p:nvPr/>
        </p:nvSpPr>
        <p:spPr>
          <a:xfrm>
            <a:off x="290581" y="209319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</a:t>
            </a:r>
          </a:p>
        </p:txBody>
      </p:sp>
      <p:sp>
        <p:nvSpPr>
          <p:cNvPr id="25" name="Flowchart: Connector 8">
            <a:extLst>
              <a:ext uri="{FF2B5EF4-FFF2-40B4-BE49-F238E27FC236}">
                <a16:creationId xmlns:a16="http://schemas.microsoft.com/office/drawing/2014/main" id="{7C7ECDE9-6348-E995-C759-CB6AB2CABE88}"/>
              </a:ext>
            </a:extLst>
          </p:cNvPr>
          <p:cNvSpPr/>
          <p:nvPr/>
        </p:nvSpPr>
        <p:spPr>
          <a:xfrm>
            <a:off x="3043941" y="360769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owchart: Connector 8">
            <a:extLst>
              <a:ext uri="{FF2B5EF4-FFF2-40B4-BE49-F238E27FC236}">
                <a16:creationId xmlns:a16="http://schemas.microsoft.com/office/drawing/2014/main" id="{86EA2EB0-25B0-C0C9-EA61-ACC65D015D1C}"/>
              </a:ext>
            </a:extLst>
          </p:cNvPr>
          <p:cNvSpPr/>
          <p:nvPr/>
        </p:nvSpPr>
        <p:spPr>
          <a:xfrm>
            <a:off x="298780" y="144049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lowchart: Connector 8">
            <a:extLst>
              <a:ext uri="{FF2B5EF4-FFF2-40B4-BE49-F238E27FC236}">
                <a16:creationId xmlns:a16="http://schemas.microsoft.com/office/drawing/2014/main" id="{BBF1143C-C8B2-EBF6-CC2C-7E779EB8E5FB}"/>
              </a:ext>
            </a:extLst>
          </p:cNvPr>
          <p:cNvSpPr/>
          <p:nvPr/>
        </p:nvSpPr>
        <p:spPr>
          <a:xfrm>
            <a:off x="4699574" y="499140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Connector 8">
            <a:extLst>
              <a:ext uri="{FF2B5EF4-FFF2-40B4-BE49-F238E27FC236}">
                <a16:creationId xmlns:a16="http://schemas.microsoft.com/office/drawing/2014/main" id="{B723FD31-7FF0-64DE-7BE6-EA61E6FC667F}"/>
              </a:ext>
            </a:extLst>
          </p:cNvPr>
          <p:cNvSpPr/>
          <p:nvPr/>
        </p:nvSpPr>
        <p:spPr>
          <a:xfrm>
            <a:off x="298779" y="456073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lowchart: Connector 8">
            <a:extLst>
              <a:ext uri="{FF2B5EF4-FFF2-40B4-BE49-F238E27FC236}">
                <a16:creationId xmlns:a16="http://schemas.microsoft.com/office/drawing/2014/main" id="{A6BB9B89-532F-ABB7-C934-8A2DA858A3B9}"/>
              </a:ext>
            </a:extLst>
          </p:cNvPr>
          <p:cNvSpPr/>
          <p:nvPr/>
        </p:nvSpPr>
        <p:spPr>
          <a:xfrm>
            <a:off x="3105028" y="287170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lowchart: Connector 8">
            <a:extLst>
              <a:ext uri="{FF2B5EF4-FFF2-40B4-BE49-F238E27FC236}">
                <a16:creationId xmlns:a16="http://schemas.microsoft.com/office/drawing/2014/main" id="{ED97DA80-0A26-4F2E-3FA4-A0EA6AB05FBC}"/>
              </a:ext>
            </a:extLst>
          </p:cNvPr>
          <p:cNvSpPr/>
          <p:nvPr/>
        </p:nvSpPr>
        <p:spPr>
          <a:xfrm>
            <a:off x="3959466" y="241466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lowchart: Connector 8">
            <a:extLst>
              <a:ext uri="{FF2B5EF4-FFF2-40B4-BE49-F238E27FC236}">
                <a16:creationId xmlns:a16="http://schemas.microsoft.com/office/drawing/2014/main" id="{8CBE4EB5-9621-81A5-2702-B502C3351A4E}"/>
              </a:ext>
            </a:extLst>
          </p:cNvPr>
          <p:cNvSpPr/>
          <p:nvPr/>
        </p:nvSpPr>
        <p:spPr>
          <a:xfrm>
            <a:off x="4607727" y="254826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181184DB-5DD7-8A14-973B-B6964F592479}"/>
              </a:ext>
            </a:extLst>
          </p:cNvPr>
          <p:cNvSpPr txBox="1"/>
          <p:nvPr/>
        </p:nvSpPr>
        <p:spPr>
          <a:xfrm>
            <a:off x="694321" y="1420259"/>
            <a:ext cx="1801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weapon station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9BAD256A-207A-90D4-9EA8-AF9C3D81AA83}"/>
              </a:ext>
            </a:extLst>
          </p:cNvPr>
          <p:cNvSpPr txBox="1"/>
          <p:nvPr/>
        </p:nvSpPr>
        <p:spPr>
          <a:xfrm>
            <a:off x="694321" y="4492888"/>
            <a:ext cx="1801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electro-optical system</a:t>
            </a:r>
          </a:p>
        </p:txBody>
      </p:sp>
      <p:sp>
        <p:nvSpPr>
          <p:cNvPr id="56" name="Flowchart: Connector 11">
            <a:extLst>
              <a:ext uri="{FF2B5EF4-FFF2-40B4-BE49-F238E27FC236}">
                <a16:creationId xmlns:a16="http://schemas.microsoft.com/office/drawing/2014/main" id="{B86F4C3A-54E3-C9BF-729A-2397EDE01B4C}"/>
              </a:ext>
            </a:extLst>
          </p:cNvPr>
          <p:cNvSpPr/>
          <p:nvPr/>
        </p:nvSpPr>
        <p:spPr>
          <a:xfrm>
            <a:off x="940082" y="2212143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57" name="Flowchart: Connector 11">
            <a:extLst>
              <a:ext uri="{FF2B5EF4-FFF2-40B4-BE49-F238E27FC236}">
                <a16:creationId xmlns:a16="http://schemas.microsoft.com/office/drawing/2014/main" id="{FA2D2F75-1527-E8C3-8AEF-3B74FDC39DAE}"/>
              </a:ext>
            </a:extLst>
          </p:cNvPr>
          <p:cNvSpPr/>
          <p:nvPr/>
        </p:nvSpPr>
        <p:spPr>
          <a:xfrm>
            <a:off x="952719" y="5528530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owchart: Connector 8">
            <a:extLst>
              <a:ext uri="{FF2B5EF4-FFF2-40B4-BE49-F238E27FC236}">
                <a16:creationId xmlns:a16="http://schemas.microsoft.com/office/drawing/2014/main" id="{F29A7936-1736-D256-D106-2BFE4CF027FC}"/>
              </a:ext>
            </a:extLst>
          </p:cNvPr>
          <p:cNvSpPr/>
          <p:nvPr/>
        </p:nvSpPr>
        <p:spPr>
          <a:xfrm>
            <a:off x="9678687" y="167575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lowchart: Connector 8">
            <a:extLst>
              <a:ext uri="{FF2B5EF4-FFF2-40B4-BE49-F238E27FC236}">
                <a16:creationId xmlns:a16="http://schemas.microsoft.com/office/drawing/2014/main" id="{5AF294F9-14AF-26A6-F1E2-B1EF41D90C19}"/>
              </a:ext>
            </a:extLst>
          </p:cNvPr>
          <p:cNvSpPr/>
          <p:nvPr/>
        </p:nvSpPr>
        <p:spPr>
          <a:xfrm>
            <a:off x="9689547" y="350623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Connector 8">
            <a:extLst>
              <a:ext uri="{FF2B5EF4-FFF2-40B4-BE49-F238E27FC236}">
                <a16:creationId xmlns:a16="http://schemas.microsoft.com/office/drawing/2014/main" id="{1D27548B-CBF9-5B7D-BC9E-AF41FCC5E60D}"/>
              </a:ext>
            </a:extLst>
          </p:cNvPr>
          <p:cNvSpPr/>
          <p:nvPr/>
        </p:nvSpPr>
        <p:spPr>
          <a:xfrm>
            <a:off x="9678687" y="536409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E125ACF-E3D1-D1CE-6D9D-ECF36BE2F698}"/>
              </a:ext>
            </a:extLst>
          </p:cNvPr>
          <p:cNvSpPr txBox="1"/>
          <p:nvPr/>
        </p:nvSpPr>
        <p:spPr>
          <a:xfrm>
            <a:off x="10085708" y="1310446"/>
            <a:ext cx="2001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command, control, communications, computers, and intelligence (C4I)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0289E4B-91A8-2AD0-35C8-2AD56AD32EEB}"/>
              </a:ext>
            </a:extLst>
          </p:cNvPr>
          <p:cNvSpPr txBox="1"/>
          <p:nvPr/>
        </p:nvSpPr>
        <p:spPr>
          <a:xfrm>
            <a:off x="10113659" y="3535917"/>
            <a:ext cx="2078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wheeled armoured vehicle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protection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594728A-A61B-9718-3992-4B09584C6265}"/>
              </a:ext>
            </a:extLst>
          </p:cNvPr>
          <p:cNvSpPr txBox="1"/>
          <p:nvPr/>
        </p:nvSpPr>
        <p:spPr>
          <a:xfrm>
            <a:off x="10085708" y="5247192"/>
            <a:ext cx="2036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heeled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armoured vehicle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mobility</a:t>
            </a:r>
          </a:p>
        </p:txBody>
      </p:sp>
      <p:sp>
        <p:nvSpPr>
          <p:cNvPr id="11" name="Flowchart: Connector 11">
            <a:extLst>
              <a:ext uri="{FF2B5EF4-FFF2-40B4-BE49-F238E27FC236}">
                <a16:creationId xmlns:a16="http://schemas.microsoft.com/office/drawing/2014/main" id="{E57B048D-89CC-9DBE-92A2-D2989B279D1B}"/>
              </a:ext>
            </a:extLst>
          </p:cNvPr>
          <p:cNvSpPr/>
          <p:nvPr/>
        </p:nvSpPr>
        <p:spPr>
          <a:xfrm>
            <a:off x="10454876" y="2964002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9960C8D9-E31E-F596-85F1-F1FDBC660A8B}"/>
              </a:ext>
            </a:extLst>
          </p:cNvPr>
          <p:cNvSpPr/>
          <p:nvPr/>
        </p:nvSpPr>
        <p:spPr>
          <a:xfrm>
            <a:off x="10457939" y="4693301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owchart: Connector 11">
            <a:extLst>
              <a:ext uri="{FF2B5EF4-FFF2-40B4-BE49-F238E27FC236}">
                <a16:creationId xmlns:a16="http://schemas.microsoft.com/office/drawing/2014/main" id="{1F321C19-1E91-0E71-715C-B8BE173D44A4}"/>
              </a:ext>
            </a:extLst>
          </p:cNvPr>
          <p:cNvSpPr/>
          <p:nvPr/>
        </p:nvSpPr>
        <p:spPr>
          <a:xfrm>
            <a:off x="10484963" y="6211725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lowchart: Connector 8">
            <a:extLst>
              <a:ext uri="{FF2B5EF4-FFF2-40B4-BE49-F238E27FC236}">
                <a16:creationId xmlns:a16="http://schemas.microsoft.com/office/drawing/2014/main" id="{9DF6317C-09E9-76A1-3473-8B3DDD340A23}"/>
              </a:ext>
            </a:extLst>
          </p:cNvPr>
          <p:cNvSpPr/>
          <p:nvPr/>
        </p:nvSpPr>
        <p:spPr>
          <a:xfrm>
            <a:off x="290581" y="291759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8FB50DC-0BD4-4E92-1C91-4CC0DBA6B053}"/>
              </a:ext>
            </a:extLst>
          </p:cNvPr>
          <p:cNvSpPr txBox="1"/>
          <p:nvPr/>
        </p:nvSpPr>
        <p:spPr>
          <a:xfrm>
            <a:off x="725097" y="2877127"/>
            <a:ext cx="1945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weapon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</a:t>
            </a:r>
          </a:p>
        </p:txBody>
      </p:sp>
      <p:sp>
        <p:nvSpPr>
          <p:cNvPr id="14" name="Flowchart: Connector 11">
            <a:extLst>
              <a:ext uri="{FF2B5EF4-FFF2-40B4-BE49-F238E27FC236}">
                <a16:creationId xmlns:a16="http://schemas.microsoft.com/office/drawing/2014/main" id="{75089C2D-0A67-5ED0-4C01-BF288E75C3C3}"/>
              </a:ext>
            </a:extLst>
          </p:cNvPr>
          <p:cNvSpPr/>
          <p:nvPr/>
        </p:nvSpPr>
        <p:spPr>
          <a:xfrm>
            <a:off x="940082" y="3613344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Connector 8">
            <a:extLst>
              <a:ext uri="{FF2B5EF4-FFF2-40B4-BE49-F238E27FC236}">
                <a16:creationId xmlns:a16="http://schemas.microsoft.com/office/drawing/2014/main" id="{AD5AAF59-D43C-E5D4-F49E-99793F5AC39A}"/>
              </a:ext>
            </a:extLst>
          </p:cNvPr>
          <p:cNvSpPr/>
          <p:nvPr/>
        </p:nvSpPr>
        <p:spPr>
          <a:xfrm>
            <a:off x="6087472" y="2414659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7342C5-D066-2AA6-9778-BEEEBB91BF52}"/>
              </a:ext>
            </a:extLst>
          </p:cNvPr>
          <p:cNvCxnSpPr/>
          <p:nvPr/>
        </p:nvCxnSpPr>
        <p:spPr>
          <a:xfrm>
            <a:off x="1240870" y="1769357"/>
            <a:ext cx="0" cy="38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9A4C88E-96F9-5EAD-C832-50716E321348}"/>
              </a:ext>
            </a:extLst>
          </p:cNvPr>
          <p:cNvCxnSpPr/>
          <p:nvPr/>
        </p:nvCxnSpPr>
        <p:spPr>
          <a:xfrm>
            <a:off x="1253507" y="3200570"/>
            <a:ext cx="0" cy="38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373422C-DBC8-3C7A-2190-C42287FFF32E}"/>
              </a:ext>
            </a:extLst>
          </p:cNvPr>
          <p:cNvCxnSpPr/>
          <p:nvPr/>
        </p:nvCxnSpPr>
        <p:spPr>
          <a:xfrm>
            <a:off x="1275177" y="5084357"/>
            <a:ext cx="0" cy="38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75C036-FAA1-7EBB-E0E4-800A761328E4}"/>
              </a:ext>
            </a:extLst>
          </p:cNvPr>
          <p:cNvCxnSpPr/>
          <p:nvPr/>
        </p:nvCxnSpPr>
        <p:spPr>
          <a:xfrm>
            <a:off x="10723580" y="2484588"/>
            <a:ext cx="0" cy="38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E0057E-D50C-CBA3-CB60-4EF72BD4E4B4}"/>
              </a:ext>
            </a:extLst>
          </p:cNvPr>
          <p:cNvCxnSpPr/>
          <p:nvPr/>
        </p:nvCxnSpPr>
        <p:spPr>
          <a:xfrm>
            <a:off x="10755664" y="4173616"/>
            <a:ext cx="0" cy="38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30800F8-B79B-F490-CEE4-4894853006DD}"/>
              </a:ext>
            </a:extLst>
          </p:cNvPr>
          <p:cNvCxnSpPr>
            <a:cxnSpLocks/>
          </p:cNvCxnSpPr>
          <p:nvPr/>
        </p:nvCxnSpPr>
        <p:spPr>
          <a:xfrm>
            <a:off x="10785751" y="5826629"/>
            <a:ext cx="0" cy="298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057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>
            <a:extLst>
              <a:ext uri="{FF2B5EF4-FFF2-40B4-BE49-F238E27FC236}">
                <a16:creationId xmlns:a16="http://schemas.microsoft.com/office/drawing/2014/main" id="{A1DC59F8-6C21-86EB-4CE4-F274FD4BFB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03"/>
          <a:stretch>
            <a:fillRect/>
          </a:stretch>
        </p:blipFill>
        <p:spPr>
          <a:xfrm>
            <a:off x="3425947" y="3689175"/>
            <a:ext cx="3849043" cy="31085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5F9E50-8BC9-E0F8-3823-6A7E170A43BA}"/>
              </a:ext>
            </a:extLst>
          </p:cNvPr>
          <p:cNvSpPr txBox="1"/>
          <p:nvPr/>
        </p:nvSpPr>
        <p:spPr>
          <a:xfrm>
            <a:off x="6589431" y="3052553"/>
            <a:ext cx="4700423" cy="454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manned turret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6D3452-2FBA-461E-9BF7-A2EF7C9B2AD9}"/>
              </a:ext>
            </a:extLst>
          </p:cNvPr>
          <p:cNvSpPr txBox="1"/>
          <p:nvPr/>
        </p:nvSpPr>
        <p:spPr>
          <a:xfrm>
            <a:off x="808827" y="359709"/>
            <a:ext cx="640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WEAPON STATION/TURRET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6D9295-44DD-98FF-6061-9A4B775019FD}"/>
              </a:ext>
            </a:extLst>
          </p:cNvPr>
          <p:cNvSpPr txBox="1"/>
          <p:nvPr/>
        </p:nvSpPr>
        <p:spPr>
          <a:xfrm>
            <a:off x="681978" y="2871915"/>
            <a:ext cx="5276667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unmanned turret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remotely controlled/operated weapon station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4D6704-E6A5-D684-315B-93A1E9A8A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136" y="1072742"/>
            <a:ext cx="4700423" cy="18716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C9E0D8-0131-93D5-6A99-A2F2DA5A1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969" y="1087862"/>
            <a:ext cx="3726569" cy="1856514"/>
          </a:xfrm>
          <a:prstGeom prst="rect">
            <a:avLst/>
          </a:prstGeom>
        </p:spPr>
      </p:pic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2BA23332-2CF6-F99F-94B6-94E785D824EF}"/>
              </a:ext>
            </a:extLst>
          </p:cNvPr>
          <p:cNvSpPr/>
          <p:nvPr/>
        </p:nvSpPr>
        <p:spPr>
          <a:xfrm>
            <a:off x="4549792" y="113950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67" name="Flowchart: Connector 66">
            <a:extLst>
              <a:ext uri="{FF2B5EF4-FFF2-40B4-BE49-F238E27FC236}">
                <a16:creationId xmlns:a16="http://schemas.microsoft.com/office/drawing/2014/main" id="{BC4A3FE8-BD6F-82F4-E0F5-41D37855C851}"/>
              </a:ext>
            </a:extLst>
          </p:cNvPr>
          <p:cNvSpPr/>
          <p:nvPr/>
        </p:nvSpPr>
        <p:spPr>
          <a:xfrm>
            <a:off x="10700527" y="113194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43" name="Flowchart: Connector 11">
            <a:extLst>
              <a:ext uri="{FF2B5EF4-FFF2-40B4-BE49-F238E27FC236}">
                <a16:creationId xmlns:a16="http://schemas.microsoft.com/office/drawing/2014/main" id="{3FDD705F-94F2-C438-A5C3-4B592CE307BC}"/>
              </a:ext>
            </a:extLst>
          </p:cNvPr>
          <p:cNvSpPr/>
          <p:nvPr/>
        </p:nvSpPr>
        <p:spPr>
          <a:xfrm>
            <a:off x="219513" y="304462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407378D9-702F-5EAD-01D8-3198FBB15AC7}"/>
              </a:ext>
            </a:extLst>
          </p:cNvPr>
          <p:cNvSpPr txBox="1"/>
          <p:nvPr/>
        </p:nvSpPr>
        <p:spPr>
          <a:xfrm>
            <a:off x="1169775" y="4535105"/>
            <a:ext cx="2145479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turret stabilization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1C4D567F-5AD1-F312-7C22-DE1A30F8049D}"/>
              </a:ext>
            </a:extLst>
          </p:cNvPr>
          <p:cNvSpPr txBox="1"/>
          <p:nvPr/>
        </p:nvSpPr>
        <p:spPr>
          <a:xfrm>
            <a:off x="8115947" y="5086936"/>
            <a:ext cx="3323867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dual axis controller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gun control unit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fire control computer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C00F3B25-8694-A866-50D3-49C264BFA0B9}"/>
              </a:ext>
            </a:extLst>
          </p:cNvPr>
          <p:cNvSpPr txBox="1"/>
          <p:nvPr/>
        </p:nvSpPr>
        <p:spPr>
          <a:xfrm>
            <a:off x="1182201" y="5151379"/>
            <a:ext cx="2659585" cy="127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elevation actuator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traverse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actuator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slip ring</a:t>
            </a:r>
          </a:p>
        </p:txBody>
      </p:sp>
      <p:sp>
        <p:nvSpPr>
          <p:cNvPr id="29" name="Flowchart: Connector 31">
            <a:extLst>
              <a:ext uri="{FF2B5EF4-FFF2-40B4-BE49-F238E27FC236}">
                <a16:creationId xmlns:a16="http://schemas.microsoft.com/office/drawing/2014/main" id="{D94C5D3F-94FB-39EC-9969-9408B7D04830}"/>
              </a:ext>
            </a:extLst>
          </p:cNvPr>
          <p:cNvSpPr/>
          <p:nvPr/>
        </p:nvSpPr>
        <p:spPr>
          <a:xfrm>
            <a:off x="1991211" y="302239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30" name="Flowchart: Connector 66">
            <a:extLst>
              <a:ext uri="{FF2B5EF4-FFF2-40B4-BE49-F238E27FC236}">
                <a16:creationId xmlns:a16="http://schemas.microsoft.com/office/drawing/2014/main" id="{D0674F80-A9D1-B5B7-C0AB-4AD61328C3FE}"/>
              </a:ext>
            </a:extLst>
          </p:cNvPr>
          <p:cNvSpPr/>
          <p:nvPr/>
        </p:nvSpPr>
        <p:spPr>
          <a:xfrm>
            <a:off x="7767086" y="317820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34" name="Flowchart: Connector 66">
            <a:extLst>
              <a:ext uri="{FF2B5EF4-FFF2-40B4-BE49-F238E27FC236}">
                <a16:creationId xmlns:a16="http://schemas.microsoft.com/office/drawing/2014/main" id="{2D6D5EC5-A784-8A1B-7690-84EDC43248EC}"/>
              </a:ext>
            </a:extLst>
          </p:cNvPr>
          <p:cNvSpPr/>
          <p:nvPr/>
        </p:nvSpPr>
        <p:spPr>
          <a:xfrm>
            <a:off x="2062040" y="4382201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lowchart: Connector 66">
            <a:extLst>
              <a:ext uri="{FF2B5EF4-FFF2-40B4-BE49-F238E27FC236}">
                <a16:creationId xmlns:a16="http://schemas.microsoft.com/office/drawing/2014/main" id="{A8B5791E-6019-68E9-FC70-B3E8C54FDACC}"/>
              </a:ext>
            </a:extLst>
          </p:cNvPr>
          <p:cNvSpPr/>
          <p:nvPr/>
        </p:nvSpPr>
        <p:spPr>
          <a:xfrm>
            <a:off x="9058788" y="439148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C0D3F2DB-9F76-906D-592A-D78A35435230}"/>
              </a:ext>
            </a:extLst>
          </p:cNvPr>
          <p:cNvSpPr txBox="1"/>
          <p:nvPr/>
        </p:nvSpPr>
        <p:spPr>
          <a:xfrm>
            <a:off x="8208168" y="4672065"/>
            <a:ext cx="1962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fire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</a:t>
            </a:r>
          </a:p>
        </p:txBody>
      </p:sp>
      <p:sp>
        <p:nvSpPr>
          <p:cNvPr id="3" name="Flowchart: Connector 66">
            <a:extLst>
              <a:ext uri="{FF2B5EF4-FFF2-40B4-BE49-F238E27FC236}">
                <a16:creationId xmlns:a16="http://schemas.microsoft.com/office/drawing/2014/main" id="{88D02A02-6EE7-E448-55BC-C6B9637207F8}"/>
              </a:ext>
            </a:extLst>
          </p:cNvPr>
          <p:cNvSpPr/>
          <p:nvPr/>
        </p:nvSpPr>
        <p:spPr>
          <a:xfrm>
            <a:off x="596974" y="5191272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owchart: Connector 41">
            <a:extLst>
              <a:ext uri="{FF2B5EF4-FFF2-40B4-BE49-F238E27FC236}">
                <a16:creationId xmlns:a16="http://schemas.microsoft.com/office/drawing/2014/main" id="{590AA610-4C11-D57B-477C-E3C2A1BC50B5}"/>
              </a:ext>
            </a:extLst>
          </p:cNvPr>
          <p:cNvSpPr/>
          <p:nvPr/>
        </p:nvSpPr>
        <p:spPr>
          <a:xfrm>
            <a:off x="857189" y="5314574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6" name="Flowchart: Connector 66">
            <a:extLst>
              <a:ext uri="{FF2B5EF4-FFF2-40B4-BE49-F238E27FC236}">
                <a16:creationId xmlns:a16="http://schemas.microsoft.com/office/drawing/2014/main" id="{9570D5CC-0F79-5F1B-85CB-00890A35307E}"/>
              </a:ext>
            </a:extLst>
          </p:cNvPr>
          <p:cNvSpPr/>
          <p:nvPr/>
        </p:nvSpPr>
        <p:spPr>
          <a:xfrm>
            <a:off x="571712" y="596373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Connector 66">
            <a:extLst>
              <a:ext uri="{FF2B5EF4-FFF2-40B4-BE49-F238E27FC236}">
                <a16:creationId xmlns:a16="http://schemas.microsoft.com/office/drawing/2014/main" id="{673B5852-75FD-AB06-629D-6399C06DF613}"/>
              </a:ext>
            </a:extLst>
          </p:cNvPr>
          <p:cNvSpPr/>
          <p:nvPr/>
        </p:nvSpPr>
        <p:spPr>
          <a:xfrm>
            <a:off x="571712" y="558907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owchart: Connector 41">
            <a:extLst>
              <a:ext uri="{FF2B5EF4-FFF2-40B4-BE49-F238E27FC236}">
                <a16:creationId xmlns:a16="http://schemas.microsoft.com/office/drawing/2014/main" id="{8F777D3B-86A3-F2C7-AB25-BFEF6BC3EF0B}"/>
              </a:ext>
            </a:extLst>
          </p:cNvPr>
          <p:cNvSpPr/>
          <p:nvPr/>
        </p:nvSpPr>
        <p:spPr>
          <a:xfrm>
            <a:off x="857189" y="5642194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Flowchart: Connector 41">
            <a:extLst>
              <a:ext uri="{FF2B5EF4-FFF2-40B4-BE49-F238E27FC236}">
                <a16:creationId xmlns:a16="http://schemas.microsoft.com/office/drawing/2014/main" id="{79F3C401-3854-8007-728C-05F440F3A65F}"/>
              </a:ext>
            </a:extLst>
          </p:cNvPr>
          <p:cNvSpPr/>
          <p:nvPr/>
        </p:nvSpPr>
        <p:spPr>
          <a:xfrm>
            <a:off x="857189" y="600721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Flowchart: Connector 66">
            <a:extLst>
              <a:ext uri="{FF2B5EF4-FFF2-40B4-BE49-F238E27FC236}">
                <a16:creationId xmlns:a16="http://schemas.microsoft.com/office/drawing/2014/main" id="{CBB598BE-FC6F-A868-3BFA-E19BAD25CAD3}"/>
              </a:ext>
            </a:extLst>
          </p:cNvPr>
          <p:cNvSpPr/>
          <p:nvPr/>
        </p:nvSpPr>
        <p:spPr>
          <a:xfrm>
            <a:off x="7532818" y="6073071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owchart: Connector 66">
            <a:extLst>
              <a:ext uri="{FF2B5EF4-FFF2-40B4-BE49-F238E27FC236}">
                <a16:creationId xmlns:a16="http://schemas.microsoft.com/office/drawing/2014/main" id="{26445A51-D03E-F0E8-8AA0-0692F92DE2F3}"/>
              </a:ext>
            </a:extLst>
          </p:cNvPr>
          <p:cNvSpPr/>
          <p:nvPr/>
        </p:nvSpPr>
        <p:spPr>
          <a:xfrm>
            <a:off x="7529693" y="566625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Connector 66">
            <a:extLst>
              <a:ext uri="{FF2B5EF4-FFF2-40B4-BE49-F238E27FC236}">
                <a16:creationId xmlns:a16="http://schemas.microsoft.com/office/drawing/2014/main" id="{7E12445B-AA09-4A76-CC08-C69FCE6C9011}"/>
              </a:ext>
            </a:extLst>
          </p:cNvPr>
          <p:cNvSpPr/>
          <p:nvPr/>
        </p:nvSpPr>
        <p:spPr>
          <a:xfrm>
            <a:off x="7514995" y="5191271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owchart: Connector 41">
            <a:extLst>
              <a:ext uri="{FF2B5EF4-FFF2-40B4-BE49-F238E27FC236}">
                <a16:creationId xmlns:a16="http://schemas.microsoft.com/office/drawing/2014/main" id="{AED59694-21FB-3826-2094-4FBB6D117883}"/>
              </a:ext>
            </a:extLst>
          </p:cNvPr>
          <p:cNvSpPr/>
          <p:nvPr/>
        </p:nvSpPr>
        <p:spPr>
          <a:xfrm>
            <a:off x="7783418" y="525364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9" name="Flowchart: Connector 41">
            <a:extLst>
              <a:ext uri="{FF2B5EF4-FFF2-40B4-BE49-F238E27FC236}">
                <a16:creationId xmlns:a16="http://schemas.microsoft.com/office/drawing/2014/main" id="{9E3753B1-D28B-8CC9-1094-A7CF17F3BCD7}"/>
              </a:ext>
            </a:extLst>
          </p:cNvPr>
          <p:cNvSpPr/>
          <p:nvPr/>
        </p:nvSpPr>
        <p:spPr>
          <a:xfrm>
            <a:off x="7811837" y="5729156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2" name="Flowchart: Connector 41">
            <a:extLst>
              <a:ext uri="{FF2B5EF4-FFF2-40B4-BE49-F238E27FC236}">
                <a16:creationId xmlns:a16="http://schemas.microsoft.com/office/drawing/2014/main" id="{70798617-7CB0-D463-DA85-4ED7D084B7D7}"/>
              </a:ext>
            </a:extLst>
          </p:cNvPr>
          <p:cNvSpPr/>
          <p:nvPr/>
        </p:nvSpPr>
        <p:spPr>
          <a:xfrm>
            <a:off x="7801328" y="6157996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23" name="Flowchart: Connector 66">
            <a:extLst>
              <a:ext uri="{FF2B5EF4-FFF2-40B4-BE49-F238E27FC236}">
                <a16:creationId xmlns:a16="http://schemas.microsoft.com/office/drawing/2014/main" id="{BFB88A4A-5C79-9EDD-95F5-0F4BD3F1239D}"/>
              </a:ext>
            </a:extLst>
          </p:cNvPr>
          <p:cNvSpPr/>
          <p:nvPr/>
        </p:nvSpPr>
        <p:spPr>
          <a:xfrm>
            <a:off x="4682743" y="528457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lowchart: Connector 41">
            <a:extLst>
              <a:ext uri="{FF2B5EF4-FFF2-40B4-BE49-F238E27FC236}">
                <a16:creationId xmlns:a16="http://schemas.microsoft.com/office/drawing/2014/main" id="{D7FE74A3-A7D2-14B6-734F-D426EA5207ED}"/>
              </a:ext>
            </a:extLst>
          </p:cNvPr>
          <p:cNvSpPr/>
          <p:nvPr/>
        </p:nvSpPr>
        <p:spPr>
          <a:xfrm>
            <a:off x="4910336" y="5485879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25" name="Flowchart: Connector 66">
            <a:extLst>
              <a:ext uri="{FF2B5EF4-FFF2-40B4-BE49-F238E27FC236}">
                <a16:creationId xmlns:a16="http://schemas.microsoft.com/office/drawing/2014/main" id="{34DF38D4-D524-D101-438B-485B85AE97D8}"/>
              </a:ext>
            </a:extLst>
          </p:cNvPr>
          <p:cNvSpPr/>
          <p:nvPr/>
        </p:nvSpPr>
        <p:spPr>
          <a:xfrm>
            <a:off x="6429883" y="562275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lowchart: Connector 41">
            <a:extLst>
              <a:ext uri="{FF2B5EF4-FFF2-40B4-BE49-F238E27FC236}">
                <a16:creationId xmlns:a16="http://schemas.microsoft.com/office/drawing/2014/main" id="{5A90F438-CE39-9526-80A1-91F3E33DFBED}"/>
              </a:ext>
            </a:extLst>
          </p:cNvPr>
          <p:cNvSpPr/>
          <p:nvPr/>
        </p:nvSpPr>
        <p:spPr>
          <a:xfrm>
            <a:off x="6669886" y="576162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7" name="Flowchart: Connector 66">
            <a:extLst>
              <a:ext uri="{FF2B5EF4-FFF2-40B4-BE49-F238E27FC236}">
                <a16:creationId xmlns:a16="http://schemas.microsoft.com/office/drawing/2014/main" id="{E8B1BB0E-3935-3E9F-0394-930FFA3103E7}"/>
              </a:ext>
            </a:extLst>
          </p:cNvPr>
          <p:cNvSpPr/>
          <p:nvPr/>
        </p:nvSpPr>
        <p:spPr>
          <a:xfrm>
            <a:off x="5991359" y="636578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lowchart: Connector 41">
            <a:extLst>
              <a:ext uri="{FF2B5EF4-FFF2-40B4-BE49-F238E27FC236}">
                <a16:creationId xmlns:a16="http://schemas.microsoft.com/office/drawing/2014/main" id="{2DF546A6-6BD2-348A-B9D5-C785547B50C7}"/>
              </a:ext>
            </a:extLst>
          </p:cNvPr>
          <p:cNvSpPr/>
          <p:nvPr/>
        </p:nvSpPr>
        <p:spPr>
          <a:xfrm>
            <a:off x="6279662" y="640836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31" name="Flowchart: Connector 66">
            <a:extLst>
              <a:ext uri="{FF2B5EF4-FFF2-40B4-BE49-F238E27FC236}">
                <a16:creationId xmlns:a16="http://schemas.microsoft.com/office/drawing/2014/main" id="{528177EB-020F-B4C3-EAE5-83D881948537}"/>
              </a:ext>
            </a:extLst>
          </p:cNvPr>
          <p:cNvSpPr/>
          <p:nvPr/>
        </p:nvSpPr>
        <p:spPr>
          <a:xfrm>
            <a:off x="4678634" y="604116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lowchart: Connector 41">
            <a:extLst>
              <a:ext uri="{FF2B5EF4-FFF2-40B4-BE49-F238E27FC236}">
                <a16:creationId xmlns:a16="http://schemas.microsoft.com/office/drawing/2014/main" id="{00417D39-D031-BC2F-5D3C-EF6CD8DEF96C}"/>
              </a:ext>
            </a:extLst>
          </p:cNvPr>
          <p:cNvSpPr/>
          <p:nvPr/>
        </p:nvSpPr>
        <p:spPr>
          <a:xfrm>
            <a:off x="4940143" y="6125133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36" name="Flowchart: Connector 66">
            <a:extLst>
              <a:ext uri="{FF2B5EF4-FFF2-40B4-BE49-F238E27FC236}">
                <a16:creationId xmlns:a16="http://schemas.microsoft.com/office/drawing/2014/main" id="{CCAA5585-8E9E-6744-7AC8-C7D1CEF9D25A}"/>
              </a:ext>
            </a:extLst>
          </p:cNvPr>
          <p:cNvSpPr/>
          <p:nvPr/>
        </p:nvSpPr>
        <p:spPr>
          <a:xfrm>
            <a:off x="5213811" y="426434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Flowchart: Connector 41">
            <a:extLst>
              <a:ext uri="{FF2B5EF4-FFF2-40B4-BE49-F238E27FC236}">
                <a16:creationId xmlns:a16="http://schemas.microsoft.com/office/drawing/2014/main" id="{9ED96DBF-7E26-E9A0-DA2A-AC39234540DA}"/>
              </a:ext>
            </a:extLst>
          </p:cNvPr>
          <p:cNvSpPr/>
          <p:nvPr/>
        </p:nvSpPr>
        <p:spPr>
          <a:xfrm>
            <a:off x="5371499" y="4467432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52" name="Flowchart: Connector 66">
            <a:extLst>
              <a:ext uri="{FF2B5EF4-FFF2-40B4-BE49-F238E27FC236}">
                <a16:creationId xmlns:a16="http://schemas.microsoft.com/office/drawing/2014/main" id="{73469DB9-B3F4-3606-EC25-2A722BFE3331}"/>
              </a:ext>
            </a:extLst>
          </p:cNvPr>
          <p:cNvSpPr/>
          <p:nvPr/>
        </p:nvSpPr>
        <p:spPr>
          <a:xfrm>
            <a:off x="6680487" y="463379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lowchart: Connector 41">
            <a:extLst>
              <a:ext uri="{FF2B5EF4-FFF2-40B4-BE49-F238E27FC236}">
                <a16:creationId xmlns:a16="http://schemas.microsoft.com/office/drawing/2014/main" id="{7B6D79F3-B028-210E-9B46-E077FBACB9F7}"/>
              </a:ext>
            </a:extLst>
          </p:cNvPr>
          <p:cNvSpPr/>
          <p:nvPr/>
        </p:nvSpPr>
        <p:spPr>
          <a:xfrm>
            <a:off x="6825859" y="4877954"/>
            <a:ext cx="360948" cy="31263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654221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C6D3452-2FBA-461E-9BF7-A2EF7C9B2AD9}"/>
              </a:ext>
            </a:extLst>
          </p:cNvPr>
          <p:cNvSpPr txBox="1"/>
          <p:nvPr/>
        </p:nvSpPr>
        <p:spPr>
          <a:xfrm>
            <a:off x="811025" y="396585"/>
            <a:ext cx="6404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WEAPON 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lowchart: Connector 11">
            <a:extLst>
              <a:ext uri="{FF2B5EF4-FFF2-40B4-BE49-F238E27FC236}">
                <a16:creationId xmlns:a16="http://schemas.microsoft.com/office/drawing/2014/main" id="{3FDD705F-94F2-C438-A5C3-4B592CE307BC}"/>
              </a:ext>
            </a:extLst>
          </p:cNvPr>
          <p:cNvSpPr/>
          <p:nvPr/>
        </p:nvSpPr>
        <p:spPr>
          <a:xfrm>
            <a:off x="219513" y="304462"/>
            <a:ext cx="601577" cy="596198"/>
          </a:xfrm>
          <a:prstGeom prst="flowChartConnector">
            <a:avLst/>
          </a:prstGeom>
          <a:solidFill>
            <a:srgbClr val="3A4B15"/>
          </a:solidFill>
          <a:ln>
            <a:solidFill>
              <a:srgbClr val="3A4B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71180A8-95E1-AD01-5F41-E0D8D05C39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3" t="14140" b="5976"/>
          <a:stretch>
            <a:fillRect/>
          </a:stretch>
        </p:blipFill>
        <p:spPr>
          <a:xfrm>
            <a:off x="298334" y="2792019"/>
            <a:ext cx="4230483" cy="240382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591A5B7C-119D-FB19-E947-91F637F555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714" t="15446" b="32048"/>
          <a:stretch>
            <a:fillRect/>
          </a:stretch>
        </p:blipFill>
        <p:spPr>
          <a:xfrm>
            <a:off x="298335" y="1290394"/>
            <a:ext cx="4233925" cy="1401511"/>
          </a:xfrm>
          <a:prstGeom prst="rect">
            <a:avLst/>
          </a:prstGeom>
        </p:spPr>
      </p:pic>
      <p:sp>
        <p:nvSpPr>
          <p:cNvPr id="24" name="TextBox 4">
            <a:extLst>
              <a:ext uri="{FF2B5EF4-FFF2-40B4-BE49-F238E27FC236}">
                <a16:creationId xmlns:a16="http://schemas.microsoft.com/office/drawing/2014/main" id="{03E83269-A57F-28A3-2C0E-BDB756516F9F}"/>
              </a:ext>
            </a:extLst>
          </p:cNvPr>
          <p:cNvSpPr txBox="1"/>
          <p:nvPr/>
        </p:nvSpPr>
        <p:spPr>
          <a:xfrm>
            <a:off x="5133084" y="5558120"/>
            <a:ext cx="3325303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anti-tank guided missile (ATGM)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auxiliary weapon station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08E7A442-2BFF-EADE-7CBC-6BFD4D04BF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072" t="6987" r="9286" b="10658"/>
          <a:stretch>
            <a:fillRect/>
          </a:stretch>
        </p:blipFill>
        <p:spPr>
          <a:xfrm>
            <a:off x="5073903" y="1767307"/>
            <a:ext cx="4973204" cy="3133675"/>
          </a:xfrm>
          <a:prstGeom prst="rect">
            <a:avLst/>
          </a:prstGeom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6C4991DC-E707-A2D9-74C9-71FB41219610}"/>
              </a:ext>
            </a:extLst>
          </p:cNvPr>
          <p:cNvSpPr txBox="1"/>
          <p:nvPr/>
        </p:nvSpPr>
        <p:spPr>
          <a:xfrm>
            <a:off x="924114" y="5560922"/>
            <a:ext cx="3325303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automatic cannon/chain gun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coaxial machine gun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coax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B5842114-0454-64EE-BED8-C8DF8417E1FF}"/>
              </a:ext>
            </a:extLst>
          </p:cNvPr>
          <p:cNvSpPr txBox="1"/>
          <p:nvPr/>
        </p:nvSpPr>
        <p:spPr>
          <a:xfrm>
            <a:off x="9475607" y="5539456"/>
            <a:ext cx="2278446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loitering  munitions</a:t>
            </a:r>
          </a:p>
        </p:txBody>
      </p:sp>
      <p:pic>
        <p:nvPicPr>
          <p:cNvPr id="31" name="Slika 30">
            <a:extLst>
              <a:ext uri="{FF2B5EF4-FFF2-40B4-BE49-F238E27FC236}">
                <a16:creationId xmlns:a16="http://schemas.microsoft.com/office/drawing/2014/main" id="{432C526D-365F-01B0-BF4E-D378CDE7C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8589" y="1338656"/>
            <a:ext cx="2165072" cy="2092143"/>
          </a:xfrm>
          <a:prstGeom prst="rect">
            <a:avLst/>
          </a:prstGeom>
        </p:spPr>
      </p:pic>
      <p:sp>
        <p:nvSpPr>
          <p:cNvPr id="33" name="Flowchart: Connector 11">
            <a:extLst>
              <a:ext uri="{FF2B5EF4-FFF2-40B4-BE49-F238E27FC236}">
                <a16:creationId xmlns:a16="http://schemas.microsoft.com/office/drawing/2014/main" id="{4D84B46F-7D5C-10DC-0D4A-D3E937D701BD}"/>
              </a:ext>
            </a:extLst>
          </p:cNvPr>
          <p:cNvSpPr/>
          <p:nvPr/>
        </p:nvSpPr>
        <p:spPr>
          <a:xfrm>
            <a:off x="8577371" y="2919530"/>
            <a:ext cx="601577" cy="596198"/>
          </a:xfrm>
          <a:prstGeom prst="flowChartConnector">
            <a:avLst/>
          </a:prstGeom>
          <a:solidFill>
            <a:srgbClr val="3A4B15"/>
          </a:solidFill>
          <a:ln w="12700" cap="flat" cmpd="sng" algn="ctr">
            <a:solidFill>
              <a:srgbClr val="3A4B1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Raven puščični povezovalnik 34">
            <a:extLst>
              <a:ext uri="{FF2B5EF4-FFF2-40B4-BE49-F238E27FC236}">
                <a16:creationId xmlns:a16="http://schemas.microsoft.com/office/drawing/2014/main" id="{8013F93F-C1B7-CFFA-E0EA-49B31A8DB129}"/>
              </a:ext>
            </a:extLst>
          </p:cNvPr>
          <p:cNvCxnSpPr>
            <a:cxnSpLocks/>
            <a:endCxn id="33" idx="4"/>
          </p:cNvCxnSpPr>
          <p:nvPr/>
        </p:nvCxnSpPr>
        <p:spPr>
          <a:xfrm flipV="1">
            <a:off x="8878160" y="3515728"/>
            <a:ext cx="0" cy="536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AEE58BC-2259-08D6-51EC-288452DF3D0F}"/>
              </a:ext>
            </a:extLst>
          </p:cNvPr>
          <p:cNvSpPr txBox="1"/>
          <p:nvPr/>
        </p:nvSpPr>
        <p:spPr>
          <a:xfrm>
            <a:off x="9136729" y="6182857"/>
            <a:ext cx="2278446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see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 2,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4" name="Flowchart: Connector 8">
            <a:extLst>
              <a:ext uri="{FF2B5EF4-FFF2-40B4-BE49-F238E27FC236}">
                <a16:creationId xmlns:a16="http://schemas.microsoft.com/office/drawing/2014/main" id="{C222092F-2706-BF3A-0B78-818476F706C1}"/>
              </a:ext>
            </a:extLst>
          </p:cNvPr>
          <p:cNvSpPr/>
          <p:nvPr/>
        </p:nvSpPr>
        <p:spPr>
          <a:xfrm>
            <a:off x="3442139" y="143844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owchart: Connector 8">
            <a:extLst>
              <a:ext uri="{FF2B5EF4-FFF2-40B4-BE49-F238E27FC236}">
                <a16:creationId xmlns:a16="http://schemas.microsoft.com/office/drawing/2014/main" id="{139923A1-843B-D8D4-7390-9C6AF212F003}"/>
              </a:ext>
            </a:extLst>
          </p:cNvPr>
          <p:cNvSpPr/>
          <p:nvPr/>
        </p:nvSpPr>
        <p:spPr>
          <a:xfrm>
            <a:off x="469315" y="216497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owchart: Connector 8">
            <a:extLst>
              <a:ext uri="{FF2B5EF4-FFF2-40B4-BE49-F238E27FC236}">
                <a16:creationId xmlns:a16="http://schemas.microsoft.com/office/drawing/2014/main" id="{E54013B6-06B4-2D82-E007-8E0C6CFD01D2}"/>
              </a:ext>
            </a:extLst>
          </p:cNvPr>
          <p:cNvSpPr/>
          <p:nvPr/>
        </p:nvSpPr>
        <p:spPr>
          <a:xfrm>
            <a:off x="3952671" y="285633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Connector 8">
            <a:extLst>
              <a:ext uri="{FF2B5EF4-FFF2-40B4-BE49-F238E27FC236}">
                <a16:creationId xmlns:a16="http://schemas.microsoft.com/office/drawing/2014/main" id="{9E34AC21-9E50-0EF0-63E8-4E44564DBAD0}"/>
              </a:ext>
            </a:extLst>
          </p:cNvPr>
          <p:cNvSpPr/>
          <p:nvPr/>
        </p:nvSpPr>
        <p:spPr>
          <a:xfrm>
            <a:off x="5823733" y="269190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Connector 8">
            <a:extLst>
              <a:ext uri="{FF2B5EF4-FFF2-40B4-BE49-F238E27FC236}">
                <a16:creationId xmlns:a16="http://schemas.microsoft.com/office/drawing/2014/main" id="{B916A9F5-AE5A-313E-7CAE-D01410ABD406}"/>
              </a:ext>
            </a:extLst>
          </p:cNvPr>
          <p:cNvSpPr/>
          <p:nvPr/>
        </p:nvSpPr>
        <p:spPr>
          <a:xfrm>
            <a:off x="7203956" y="175895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lowchart: Connector 8">
            <a:extLst>
              <a:ext uri="{FF2B5EF4-FFF2-40B4-BE49-F238E27FC236}">
                <a16:creationId xmlns:a16="http://schemas.microsoft.com/office/drawing/2014/main" id="{39581260-0EC6-0ACE-2818-E4F27320CFDA}"/>
              </a:ext>
            </a:extLst>
          </p:cNvPr>
          <p:cNvSpPr/>
          <p:nvPr/>
        </p:nvSpPr>
        <p:spPr>
          <a:xfrm>
            <a:off x="8697685" y="4026017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lowchart: Connector 8">
            <a:extLst>
              <a:ext uri="{FF2B5EF4-FFF2-40B4-BE49-F238E27FC236}">
                <a16:creationId xmlns:a16="http://schemas.microsoft.com/office/drawing/2014/main" id="{1A16D2B0-389C-A65D-608D-F05A528A8579}"/>
              </a:ext>
            </a:extLst>
          </p:cNvPr>
          <p:cNvSpPr/>
          <p:nvPr/>
        </p:nvSpPr>
        <p:spPr>
          <a:xfrm>
            <a:off x="10580651" y="97342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lowchart: Connector 8">
            <a:extLst>
              <a:ext uri="{FF2B5EF4-FFF2-40B4-BE49-F238E27FC236}">
                <a16:creationId xmlns:a16="http://schemas.microsoft.com/office/drawing/2014/main" id="{EEF96D1E-A01F-BB6F-AEAF-00756257F6DE}"/>
              </a:ext>
            </a:extLst>
          </p:cNvPr>
          <p:cNvSpPr/>
          <p:nvPr/>
        </p:nvSpPr>
        <p:spPr>
          <a:xfrm>
            <a:off x="563167" y="568679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lowchart: Connector 8">
            <a:extLst>
              <a:ext uri="{FF2B5EF4-FFF2-40B4-BE49-F238E27FC236}">
                <a16:creationId xmlns:a16="http://schemas.microsoft.com/office/drawing/2014/main" id="{C7A447AF-9AB5-EE5E-5BA5-0438C93E7C27}"/>
              </a:ext>
            </a:extLst>
          </p:cNvPr>
          <p:cNvSpPr/>
          <p:nvPr/>
        </p:nvSpPr>
        <p:spPr>
          <a:xfrm>
            <a:off x="556476" y="605764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lowchart: Connector 8">
            <a:extLst>
              <a:ext uri="{FF2B5EF4-FFF2-40B4-BE49-F238E27FC236}">
                <a16:creationId xmlns:a16="http://schemas.microsoft.com/office/drawing/2014/main" id="{C94A37FD-A1E7-DD86-7BBB-3BE09D758258}"/>
              </a:ext>
            </a:extLst>
          </p:cNvPr>
          <p:cNvSpPr/>
          <p:nvPr/>
        </p:nvSpPr>
        <p:spPr>
          <a:xfrm>
            <a:off x="4817641" y="5651619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lowchart: Connector 8">
            <a:extLst>
              <a:ext uri="{FF2B5EF4-FFF2-40B4-BE49-F238E27FC236}">
                <a16:creationId xmlns:a16="http://schemas.microsoft.com/office/drawing/2014/main" id="{867C5CC0-B484-257C-01F1-A84F0A5D2051}"/>
              </a:ext>
            </a:extLst>
          </p:cNvPr>
          <p:cNvSpPr/>
          <p:nvPr/>
        </p:nvSpPr>
        <p:spPr>
          <a:xfrm>
            <a:off x="4812402" y="605764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lowchart: Connector 8">
            <a:extLst>
              <a:ext uri="{FF2B5EF4-FFF2-40B4-BE49-F238E27FC236}">
                <a16:creationId xmlns:a16="http://schemas.microsoft.com/office/drawing/2014/main" id="{1233D0E3-C7F9-0142-DE2B-C15F8E8447E6}"/>
              </a:ext>
            </a:extLst>
          </p:cNvPr>
          <p:cNvSpPr/>
          <p:nvPr/>
        </p:nvSpPr>
        <p:spPr>
          <a:xfrm>
            <a:off x="9132173" y="5686798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484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3573EB7-4B9B-2CA2-4F95-B176FA7957F4}"/>
              </a:ext>
            </a:extLst>
          </p:cNvPr>
          <p:cNvSpPr txBox="1"/>
          <p:nvPr/>
        </p:nvSpPr>
        <p:spPr>
          <a:xfrm>
            <a:off x="7662661" y="1257627"/>
            <a:ext cx="2301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of operation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6E60BFF-61A3-D3A0-C9A5-6ABD105584C8}"/>
              </a:ext>
            </a:extLst>
          </p:cNvPr>
          <p:cNvSpPr txBox="1"/>
          <p:nvPr/>
        </p:nvSpPr>
        <p:spPr>
          <a:xfrm>
            <a:off x="6898282" y="1683108"/>
            <a:ext cx="4176419" cy="1298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gas operated (German MK30-2/ABM)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electrically driven (US XM813)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recoil-operated (British L21A1 RARDEN) 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B84A3010-3EA2-DA48-5EAD-459853D1D2FF}"/>
              </a:ext>
            </a:extLst>
          </p:cNvPr>
          <p:cNvSpPr txBox="1"/>
          <p:nvPr/>
        </p:nvSpPr>
        <p:spPr>
          <a:xfrm>
            <a:off x="8348986" y="1321191"/>
            <a:ext cx="31518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A29CA290-303A-C05F-85B6-0E088A1A4440}"/>
              </a:ext>
            </a:extLst>
          </p:cNvPr>
          <p:cNvSpPr txBox="1"/>
          <p:nvPr/>
        </p:nvSpPr>
        <p:spPr>
          <a:xfrm>
            <a:off x="834689" y="1749155"/>
            <a:ext cx="35880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caliber		ammunition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 mm		25 x 137mm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mm		30 x 173mm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 mm		35 x 228mm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 mm		40 x 180mm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 mm		50 x 228mm</a:t>
            </a:r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6BED7B6B-3223-6ADD-B4F1-07E75337B4AD}"/>
              </a:ext>
            </a:extLst>
          </p:cNvPr>
          <p:cNvSpPr txBox="1"/>
          <p:nvPr/>
        </p:nvSpPr>
        <p:spPr>
          <a:xfrm>
            <a:off x="1147902" y="1257627"/>
            <a:ext cx="2637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medium caliber cannon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25EF8A50-D899-CE05-C63F-84D5CD2CE988}"/>
              </a:ext>
            </a:extLst>
          </p:cNvPr>
          <p:cNvSpPr txBox="1"/>
          <p:nvPr/>
        </p:nvSpPr>
        <p:spPr>
          <a:xfrm>
            <a:off x="821090" y="353577"/>
            <a:ext cx="555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AUTOMATIC CANNON/CHAIN GUN</a:t>
            </a:r>
          </a:p>
        </p:txBody>
      </p:sp>
      <p:sp>
        <p:nvSpPr>
          <p:cNvPr id="40" name="Flowchart: Connector 11">
            <a:extLst>
              <a:ext uri="{FF2B5EF4-FFF2-40B4-BE49-F238E27FC236}">
                <a16:creationId xmlns:a16="http://schemas.microsoft.com/office/drawing/2014/main" id="{C5F6DAF9-B981-460A-A92F-CC72C068A7FF}"/>
              </a:ext>
            </a:extLst>
          </p:cNvPr>
          <p:cNvSpPr/>
          <p:nvPr/>
        </p:nvSpPr>
        <p:spPr>
          <a:xfrm>
            <a:off x="219513" y="304462"/>
            <a:ext cx="601577" cy="596198"/>
          </a:xfrm>
          <a:prstGeom prst="flowChartConnector">
            <a:avLst/>
          </a:prstGeom>
          <a:solidFill>
            <a:srgbClr val="3A4B15"/>
          </a:solidFill>
          <a:ln w="12700" cap="flat" cmpd="sng" algn="ctr">
            <a:solidFill>
              <a:srgbClr val="3A4B1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Connector 3">
            <a:extLst>
              <a:ext uri="{FF2B5EF4-FFF2-40B4-BE49-F238E27FC236}">
                <a16:creationId xmlns:a16="http://schemas.microsoft.com/office/drawing/2014/main" id="{6A0C530E-CD99-04AA-3ED1-759E46390ABA}"/>
              </a:ext>
            </a:extLst>
          </p:cNvPr>
          <p:cNvSpPr/>
          <p:nvPr/>
        </p:nvSpPr>
        <p:spPr>
          <a:xfrm>
            <a:off x="834689" y="123896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55" name="Flowchart: Connector 8">
            <a:extLst>
              <a:ext uri="{FF2B5EF4-FFF2-40B4-BE49-F238E27FC236}">
                <a16:creationId xmlns:a16="http://schemas.microsoft.com/office/drawing/2014/main" id="{CD8429CC-CE3D-7F4B-5DCD-288A5C7274E4}"/>
              </a:ext>
            </a:extLst>
          </p:cNvPr>
          <p:cNvSpPr/>
          <p:nvPr/>
        </p:nvSpPr>
        <p:spPr>
          <a:xfrm>
            <a:off x="409070" y="1776437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56" name="Flowchart: Connector 8">
            <a:extLst>
              <a:ext uri="{FF2B5EF4-FFF2-40B4-BE49-F238E27FC236}">
                <a16:creationId xmlns:a16="http://schemas.microsoft.com/office/drawing/2014/main" id="{1D6B58AA-5CE3-8E33-CF9D-69F72916EE91}"/>
              </a:ext>
            </a:extLst>
          </p:cNvPr>
          <p:cNvSpPr/>
          <p:nvPr/>
        </p:nvSpPr>
        <p:spPr>
          <a:xfrm>
            <a:off x="1827296" y="1776437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57" name="Flowchart: Connector 3">
            <a:extLst>
              <a:ext uri="{FF2B5EF4-FFF2-40B4-BE49-F238E27FC236}">
                <a16:creationId xmlns:a16="http://schemas.microsoft.com/office/drawing/2014/main" id="{A289766E-2C32-DA3E-5B8E-E6629A600089}"/>
              </a:ext>
            </a:extLst>
          </p:cNvPr>
          <p:cNvSpPr/>
          <p:nvPr/>
        </p:nvSpPr>
        <p:spPr>
          <a:xfrm>
            <a:off x="7262687" y="1277861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58" name="Flowchart: Connector 8">
            <a:extLst>
              <a:ext uri="{FF2B5EF4-FFF2-40B4-BE49-F238E27FC236}">
                <a16:creationId xmlns:a16="http://schemas.microsoft.com/office/drawing/2014/main" id="{DD688A17-5CE5-EF99-0FBF-CFC284E0820A}"/>
              </a:ext>
            </a:extLst>
          </p:cNvPr>
          <p:cNvSpPr/>
          <p:nvPr/>
        </p:nvSpPr>
        <p:spPr>
          <a:xfrm>
            <a:off x="6575334" y="2605279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FC518C41-0F56-F63A-06A3-BB30AB917AA2}"/>
              </a:ext>
            </a:extLst>
          </p:cNvPr>
          <p:cNvSpPr txBox="1"/>
          <p:nvPr/>
        </p:nvSpPr>
        <p:spPr>
          <a:xfrm>
            <a:off x="1294879" y="3892470"/>
            <a:ext cx="2301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 part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C28D7D7D-48E6-7B33-AEC2-2668DBF6194A}"/>
              </a:ext>
            </a:extLst>
          </p:cNvPr>
          <p:cNvSpPr/>
          <p:nvPr/>
        </p:nvSpPr>
        <p:spPr>
          <a:xfrm>
            <a:off x="940815" y="386176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FB1DBC24-675C-B587-39F1-0CE66D2F2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732" y="4126996"/>
            <a:ext cx="6792273" cy="2095792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49681FD9-C92C-086F-938F-FE4E197A0B06}"/>
              </a:ext>
            </a:extLst>
          </p:cNvPr>
          <p:cNvSpPr txBox="1"/>
          <p:nvPr/>
        </p:nvSpPr>
        <p:spPr>
          <a:xfrm>
            <a:off x="2770995" y="4331233"/>
            <a:ext cx="1813705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barrel assembly 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97B7F42B-85CD-7D94-A76B-4D26F4F9223C}"/>
              </a:ext>
            </a:extLst>
          </p:cNvPr>
          <p:cNvSpPr txBox="1"/>
          <p:nvPr/>
        </p:nvSpPr>
        <p:spPr>
          <a:xfrm>
            <a:off x="7289688" y="4261802"/>
            <a:ext cx="1813705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feeder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8E39E4B-4930-F3C3-4F19-8BB0AE8E609B}"/>
              </a:ext>
            </a:extLst>
          </p:cNvPr>
          <p:cNvSpPr txBox="1"/>
          <p:nvPr/>
        </p:nvSpPr>
        <p:spPr>
          <a:xfrm>
            <a:off x="5848956" y="5941066"/>
            <a:ext cx="1813705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receiver</a:t>
            </a:r>
          </a:p>
        </p:txBody>
      </p:sp>
      <p:sp>
        <p:nvSpPr>
          <p:cNvPr id="3" name="Flowchart: Connector 11">
            <a:extLst>
              <a:ext uri="{FF2B5EF4-FFF2-40B4-BE49-F238E27FC236}">
                <a16:creationId xmlns:a16="http://schemas.microsoft.com/office/drawing/2014/main" id="{D1A31F19-BAF1-6CEC-9611-4CFE3585FBCB}"/>
              </a:ext>
            </a:extLst>
          </p:cNvPr>
          <p:cNvSpPr/>
          <p:nvPr/>
        </p:nvSpPr>
        <p:spPr>
          <a:xfrm>
            <a:off x="4157218" y="1670661"/>
            <a:ext cx="601577" cy="596198"/>
          </a:xfrm>
          <a:prstGeom prst="flowChartConnector">
            <a:avLst/>
          </a:prstGeom>
          <a:solidFill>
            <a:srgbClr val="3A4B15"/>
          </a:solidFill>
          <a:ln w="12700" cap="flat" cmpd="sng" algn="ctr">
            <a:solidFill>
              <a:srgbClr val="3A4B1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id="{D84257FC-31F4-5C94-9874-352C28931E35}"/>
              </a:ext>
            </a:extLst>
          </p:cNvPr>
          <p:cNvCxnSpPr/>
          <p:nvPr/>
        </p:nvCxnSpPr>
        <p:spPr>
          <a:xfrm>
            <a:off x="3505200" y="1955800"/>
            <a:ext cx="6520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8">
            <a:extLst>
              <a:ext uri="{FF2B5EF4-FFF2-40B4-BE49-F238E27FC236}">
                <a16:creationId xmlns:a16="http://schemas.microsoft.com/office/drawing/2014/main" id="{4E5E24A1-DE37-A3F3-B8F8-8F9B8028CBD3}"/>
              </a:ext>
            </a:extLst>
          </p:cNvPr>
          <p:cNvSpPr/>
          <p:nvPr/>
        </p:nvSpPr>
        <p:spPr>
          <a:xfrm>
            <a:off x="6562125" y="1804328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6" name="Flowchart: Connector 8">
            <a:extLst>
              <a:ext uri="{FF2B5EF4-FFF2-40B4-BE49-F238E27FC236}">
                <a16:creationId xmlns:a16="http://schemas.microsoft.com/office/drawing/2014/main" id="{A7088CC5-CB41-BF9D-AEAB-398EBFB2FF48}"/>
              </a:ext>
            </a:extLst>
          </p:cNvPr>
          <p:cNvSpPr/>
          <p:nvPr/>
        </p:nvSpPr>
        <p:spPr>
          <a:xfrm>
            <a:off x="6575334" y="2197208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7" name="Flowchart: Connector 8">
            <a:extLst>
              <a:ext uri="{FF2B5EF4-FFF2-40B4-BE49-F238E27FC236}">
                <a16:creationId xmlns:a16="http://schemas.microsoft.com/office/drawing/2014/main" id="{51855892-12AF-493E-39E0-BC05CB6222C7}"/>
              </a:ext>
            </a:extLst>
          </p:cNvPr>
          <p:cNvSpPr/>
          <p:nvPr/>
        </p:nvSpPr>
        <p:spPr>
          <a:xfrm>
            <a:off x="2445491" y="4428018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8" name="Flowchart: Connector 8">
            <a:extLst>
              <a:ext uri="{FF2B5EF4-FFF2-40B4-BE49-F238E27FC236}">
                <a16:creationId xmlns:a16="http://schemas.microsoft.com/office/drawing/2014/main" id="{02F62DAB-D076-A67C-5458-B4C4E9C70C7B}"/>
              </a:ext>
            </a:extLst>
          </p:cNvPr>
          <p:cNvSpPr/>
          <p:nvPr/>
        </p:nvSpPr>
        <p:spPr>
          <a:xfrm>
            <a:off x="7467394" y="4333725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0" name="Flowchart: Connector 8">
            <a:extLst>
              <a:ext uri="{FF2B5EF4-FFF2-40B4-BE49-F238E27FC236}">
                <a16:creationId xmlns:a16="http://schemas.microsoft.com/office/drawing/2014/main" id="{0EA6ADCE-FCE2-3B32-B2D3-0019295699FF}"/>
              </a:ext>
            </a:extLst>
          </p:cNvPr>
          <p:cNvSpPr/>
          <p:nvPr/>
        </p:nvSpPr>
        <p:spPr>
          <a:xfrm>
            <a:off x="5915526" y="601057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313441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245BE7F3-0C4E-3164-C6C8-600920D36CBA}"/>
              </a:ext>
            </a:extLst>
          </p:cNvPr>
          <p:cNvSpPr txBox="1"/>
          <p:nvPr/>
        </p:nvSpPr>
        <p:spPr>
          <a:xfrm>
            <a:off x="0" y="783895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feed system</a:t>
            </a: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33BF7BA9-FB5E-E26A-359D-9AC1FCBD1070}"/>
              </a:ext>
            </a:extLst>
          </p:cNvPr>
          <p:cNvSpPr txBox="1"/>
          <p:nvPr/>
        </p:nvSpPr>
        <p:spPr>
          <a:xfrm>
            <a:off x="2805429" y="1322877"/>
            <a:ext cx="2257105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single-feed system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dual-feed system</a:t>
            </a: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63993DDA-4FD9-2730-8E6C-1A4051E61CD1}"/>
              </a:ext>
            </a:extLst>
          </p:cNvPr>
          <p:cNvSpPr txBox="1"/>
          <p:nvPr/>
        </p:nvSpPr>
        <p:spPr>
          <a:xfrm>
            <a:off x="4735670" y="5368696"/>
            <a:ext cx="1398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firing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Flowchart: Connector 3">
            <a:extLst>
              <a:ext uri="{FF2B5EF4-FFF2-40B4-BE49-F238E27FC236}">
                <a16:creationId xmlns:a16="http://schemas.microsoft.com/office/drawing/2014/main" id="{EAE8CF6E-28DA-BAE5-BEAE-50B18B4A30A1}"/>
              </a:ext>
            </a:extLst>
          </p:cNvPr>
          <p:cNvSpPr/>
          <p:nvPr/>
        </p:nvSpPr>
        <p:spPr>
          <a:xfrm>
            <a:off x="4311510" y="539404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50" name="Flowchart: Connector 3">
            <a:extLst>
              <a:ext uri="{FF2B5EF4-FFF2-40B4-BE49-F238E27FC236}">
                <a16:creationId xmlns:a16="http://schemas.microsoft.com/office/drawing/2014/main" id="{D361A459-8E35-CB1E-E67D-792A2AFA6464}"/>
              </a:ext>
            </a:extLst>
          </p:cNvPr>
          <p:cNvSpPr/>
          <p:nvPr/>
        </p:nvSpPr>
        <p:spPr>
          <a:xfrm>
            <a:off x="5074151" y="80119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E0CD7918-858C-0095-748D-DA253ED19B2E}"/>
              </a:ext>
            </a:extLst>
          </p:cNvPr>
          <p:cNvSpPr txBox="1"/>
          <p:nvPr/>
        </p:nvSpPr>
        <p:spPr>
          <a:xfrm>
            <a:off x="6603397" y="4841130"/>
            <a:ext cx="1700464" cy="1298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single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burst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automatic </a:t>
            </a:r>
          </a:p>
        </p:txBody>
      </p:sp>
      <p:sp>
        <p:nvSpPr>
          <p:cNvPr id="52" name="Flowchart: Connector 8">
            <a:extLst>
              <a:ext uri="{FF2B5EF4-FFF2-40B4-BE49-F238E27FC236}">
                <a16:creationId xmlns:a16="http://schemas.microsoft.com/office/drawing/2014/main" id="{C2AAE0FC-E7A7-D169-28A0-564439C07327}"/>
              </a:ext>
            </a:extLst>
          </p:cNvPr>
          <p:cNvSpPr/>
          <p:nvPr/>
        </p:nvSpPr>
        <p:spPr>
          <a:xfrm>
            <a:off x="6185356" y="501309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lowchart: Connector 8">
            <a:extLst>
              <a:ext uri="{FF2B5EF4-FFF2-40B4-BE49-F238E27FC236}">
                <a16:creationId xmlns:a16="http://schemas.microsoft.com/office/drawing/2014/main" id="{636F5354-D567-8182-827D-368D58BC1E31}"/>
              </a:ext>
            </a:extLst>
          </p:cNvPr>
          <p:cNvSpPr/>
          <p:nvPr/>
        </p:nvSpPr>
        <p:spPr>
          <a:xfrm>
            <a:off x="6185356" y="539409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lowchart: Connector 8">
            <a:extLst>
              <a:ext uri="{FF2B5EF4-FFF2-40B4-BE49-F238E27FC236}">
                <a16:creationId xmlns:a16="http://schemas.microsoft.com/office/drawing/2014/main" id="{CD41EC38-0533-19C4-688A-7BADF0CA95C2}"/>
              </a:ext>
            </a:extLst>
          </p:cNvPr>
          <p:cNvSpPr/>
          <p:nvPr/>
        </p:nvSpPr>
        <p:spPr>
          <a:xfrm>
            <a:off x="6198056" y="577509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8">
            <a:extLst>
              <a:ext uri="{FF2B5EF4-FFF2-40B4-BE49-F238E27FC236}">
                <a16:creationId xmlns:a16="http://schemas.microsoft.com/office/drawing/2014/main" id="{0DEBC9FC-5004-6F58-F5FE-4D3014B72397}"/>
              </a:ext>
            </a:extLst>
          </p:cNvPr>
          <p:cNvSpPr/>
          <p:nvPr/>
        </p:nvSpPr>
        <p:spPr>
          <a:xfrm>
            <a:off x="2392128" y="1473805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Flowchart: Connector 8">
            <a:extLst>
              <a:ext uri="{FF2B5EF4-FFF2-40B4-BE49-F238E27FC236}">
                <a16:creationId xmlns:a16="http://schemas.microsoft.com/office/drawing/2014/main" id="{DD733900-B8C2-B5F0-8046-AE3CE7F7D9D9}"/>
              </a:ext>
            </a:extLst>
          </p:cNvPr>
          <p:cNvSpPr/>
          <p:nvPr/>
        </p:nvSpPr>
        <p:spPr>
          <a:xfrm>
            <a:off x="2389455" y="1865171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C32F95C0-A9B4-BC9D-10B5-12FE29234F56}"/>
              </a:ext>
            </a:extLst>
          </p:cNvPr>
          <p:cNvSpPr txBox="1"/>
          <p:nvPr/>
        </p:nvSpPr>
        <p:spPr>
          <a:xfrm>
            <a:off x="7453629" y="1347802"/>
            <a:ext cx="2257105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linked ammunition  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linkless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feed system</a:t>
            </a:r>
          </a:p>
        </p:txBody>
      </p:sp>
      <p:sp>
        <p:nvSpPr>
          <p:cNvPr id="74" name="Flowchart: Connector 8">
            <a:extLst>
              <a:ext uri="{FF2B5EF4-FFF2-40B4-BE49-F238E27FC236}">
                <a16:creationId xmlns:a16="http://schemas.microsoft.com/office/drawing/2014/main" id="{7B5FDC86-AA4F-8A25-CCE8-94EE508CE053}"/>
              </a:ext>
            </a:extLst>
          </p:cNvPr>
          <p:cNvSpPr/>
          <p:nvPr/>
        </p:nvSpPr>
        <p:spPr>
          <a:xfrm>
            <a:off x="7040328" y="1498730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lowchart: Connector 8">
            <a:extLst>
              <a:ext uri="{FF2B5EF4-FFF2-40B4-BE49-F238E27FC236}">
                <a16:creationId xmlns:a16="http://schemas.microsoft.com/office/drawing/2014/main" id="{1498B195-2A7D-F3DA-2141-540F856862DF}"/>
              </a:ext>
            </a:extLst>
          </p:cNvPr>
          <p:cNvSpPr/>
          <p:nvPr/>
        </p:nvSpPr>
        <p:spPr>
          <a:xfrm>
            <a:off x="7037655" y="189009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6" name="Slika 85">
            <a:extLst>
              <a:ext uri="{FF2B5EF4-FFF2-40B4-BE49-F238E27FC236}">
                <a16:creationId xmlns:a16="http://schemas.microsoft.com/office/drawing/2014/main" id="{7E67DAB6-D4BC-CF5F-83B9-39D50E8A4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2" t="12383" r="3750" b="15084"/>
          <a:stretch>
            <a:fillRect/>
          </a:stretch>
        </p:blipFill>
        <p:spPr>
          <a:xfrm>
            <a:off x="2825694" y="2592525"/>
            <a:ext cx="3282403" cy="1769558"/>
          </a:xfrm>
          <a:prstGeom prst="rect">
            <a:avLst/>
          </a:prstGeom>
        </p:spPr>
      </p:pic>
      <p:pic>
        <p:nvPicPr>
          <p:cNvPr id="88" name="Slika 87">
            <a:extLst>
              <a:ext uri="{FF2B5EF4-FFF2-40B4-BE49-F238E27FC236}">
                <a16:creationId xmlns:a16="http://schemas.microsoft.com/office/drawing/2014/main" id="{641C4E74-36F4-9165-D1C5-110D4FB42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30" y="2408463"/>
            <a:ext cx="2228464" cy="1953620"/>
          </a:xfrm>
          <a:prstGeom prst="rect">
            <a:avLst/>
          </a:prstGeom>
        </p:spPr>
      </p:pic>
      <p:pic>
        <p:nvPicPr>
          <p:cNvPr id="94" name="Slika 93">
            <a:extLst>
              <a:ext uri="{FF2B5EF4-FFF2-40B4-BE49-F238E27FC236}">
                <a16:creationId xmlns:a16="http://schemas.microsoft.com/office/drawing/2014/main" id="{D179A0BE-6EDB-6284-7044-65A964E66C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31" t="5628" b="-117"/>
          <a:stretch>
            <a:fillRect/>
          </a:stretch>
        </p:blipFill>
        <p:spPr>
          <a:xfrm>
            <a:off x="9710734" y="2845096"/>
            <a:ext cx="2011078" cy="1264415"/>
          </a:xfrm>
          <a:prstGeom prst="rect">
            <a:avLst/>
          </a:prstGeom>
        </p:spPr>
      </p:pic>
      <p:pic>
        <p:nvPicPr>
          <p:cNvPr id="96" name="Slika 95">
            <a:extLst>
              <a:ext uri="{FF2B5EF4-FFF2-40B4-BE49-F238E27FC236}">
                <a16:creationId xmlns:a16="http://schemas.microsoft.com/office/drawing/2014/main" id="{5DE110A0-413F-6398-F53B-C9D884179F8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53" t="23118" r="4687" b="6641"/>
          <a:stretch>
            <a:fillRect/>
          </a:stretch>
        </p:blipFill>
        <p:spPr>
          <a:xfrm>
            <a:off x="6365829" y="2702154"/>
            <a:ext cx="2926839" cy="1264415"/>
          </a:xfrm>
          <a:prstGeom prst="rect">
            <a:avLst/>
          </a:prstGeom>
        </p:spPr>
      </p:pic>
      <p:sp>
        <p:nvSpPr>
          <p:cNvPr id="2" name="Flowchart: Connector 3">
            <a:extLst>
              <a:ext uri="{FF2B5EF4-FFF2-40B4-BE49-F238E27FC236}">
                <a16:creationId xmlns:a16="http://schemas.microsoft.com/office/drawing/2014/main" id="{11DBBED6-23D7-B62D-D750-BB8DD3C89027}"/>
              </a:ext>
            </a:extLst>
          </p:cNvPr>
          <p:cNvSpPr/>
          <p:nvPr/>
        </p:nvSpPr>
        <p:spPr>
          <a:xfrm>
            <a:off x="9736202" y="251623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3" name="Flowchart: Connector 3">
            <a:extLst>
              <a:ext uri="{FF2B5EF4-FFF2-40B4-BE49-F238E27FC236}">
                <a16:creationId xmlns:a16="http://schemas.microsoft.com/office/drawing/2014/main" id="{21BB1414-C840-A599-D317-946CC38DEED5}"/>
              </a:ext>
            </a:extLst>
          </p:cNvPr>
          <p:cNvSpPr/>
          <p:nvPr/>
        </p:nvSpPr>
        <p:spPr>
          <a:xfrm>
            <a:off x="6378529" y="360800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021F1A6B-FD53-2DE7-94DA-AD75D35D0CA7}"/>
              </a:ext>
            </a:extLst>
          </p:cNvPr>
          <p:cNvSpPr/>
          <p:nvPr/>
        </p:nvSpPr>
        <p:spPr>
          <a:xfrm>
            <a:off x="2798657" y="2408463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5" name="Flowchart: Connector 3">
            <a:extLst>
              <a:ext uri="{FF2B5EF4-FFF2-40B4-BE49-F238E27FC236}">
                <a16:creationId xmlns:a16="http://schemas.microsoft.com/office/drawing/2014/main" id="{AE9DE6FC-3813-66A2-CC89-34EBF70BEAEC}"/>
              </a:ext>
            </a:extLst>
          </p:cNvPr>
          <p:cNvSpPr/>
          <p:nvPr/>
        </p:nvSpPr>
        <p:spPr>
          <a:xfrm>
            <a:off x="254880" y="245224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6" name="Flowchart: Connector 8">
            <a:extLst>
              <a:ext uri="{FF2B5EF4-FFF2-40B4-BE49-F238E27FC236}">
                <a16:creationId xmlns:a16="http://schemas.microsoft.com/office/drawing/2014/main" id="{F53D7853-7B25-2ACF-D011-8D30952D8FBC}"/>
              </a:ext>
            </a:extLst>
          </p:cNvPr>
          <p:cNvSpPr/>
          <p:nvPr/>
        </p:nvSpPr>
        <p:spPr>
          <a:xfrm>
            <a:off x="557136" y="2469449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Connector 8">
            <a:extLst>
              <a:ext uri="{FF2B5EF4-FFF2-40B4-BE49-F238E27FC236}">
                <a16:creationId xmlns:a16="http://schemas.microsoft.com/office/drawing/2014/main" id="{E208E4FE-7A7C-2E68-F02D-C6D2B93C569C}"/>
              </a:ext>
            </a:extLst>
          </p:cNvPr>
          <p:cNvSpPr/>
          <p:nvPr/>
        </p:nvSpPr>
        <p:spPr>
          <a:xfrm>
            <a:off x="3091583" y="2428093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owchart: Connector 8">
            <a:extLst>
              <a:ext uri="{FF2B5EF4-FFF2-40B4-BE49-F238E27FC236}">
                <a16:creationId xmlns:a16="http://schemas.microsoft.com/office/drawing/2014/main" id="{874A843F-9FEE-0D5E-B3B8-BD6E179EFC5A}"/>
              </a:ext>
            </a:extLst>
          </p:cNvPr>
          <p:cNvSpPr/>
          <p:nvPr/>
        </p:nvSpPr>
        <p:spPr>
          <a:xfrm>
            <a:off x="6676708" y="361173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A0AC996F-837C-B409-0320-5FB777619278}"/>
              </a:ext>
            </a:extLst>
          </p:cNvPr>
          <p:cNvSpPr/>
          <p:nvPr/>
        </p:nvSpPr>
        <p:spPr>
          <a:xfrm>
            <a:off x="10030738" y="2537722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627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245BE7F3-0C4E-3164-C6C8-600920D36CBA}"/>
              </a:ext>
            </a:extLst>
          </p:cNvPr>
          <p:cNvSpPr txBox="1"/>
          <p:nvPr/>
        </p:nvSpPr>
        <p:spPr>
          <a:xfrm>
            <a:off x="142927" y="1272658"/>
            <a:ext cx="3223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explosive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25EF8A50-D899-CE05-C63F-84D5CD2CE988}"/>
              </a:ext>
            </a:extLst>
          </p:cNvPr>
          <p:cNvSpPr txBox="1"/>
          <p:nvPr/>
        </p:nvSpPr>
        <p:spPr>
          <a:xfrm>
            <a:off x="821090" y="353577"/>
            <a:ext cx="6075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AUTOMATIC CANNON AMMUNITION</a:t>
            </a:r>
          </a:p>
        </p:txBody>
      </p:sp>
      <p:sp>
        <p:nvSpPr>
          <p:cNvPr id="40" name="Flowchart: Connector 11">
            <a:extLst>
              <a:ext uri="{FF2B5EF4-FFF2-40B4-BE49-F238E27FC236}">
                <a16:creationId xmlns:a16="http://schemas.microsoft.com/office/drawing/2014/main" id="{C5F6DAF9-B981-460A-A92F-CC72C068A7FF}"/>
              </a:ext>
            </a:extLst>
          </p:cNvPr>
          <p:cNvSpPr/>
          <p:nvPr/>
        </p:nvSpPr>
        <p:spPr>
          <a:xfrm>
            <a:off x="219513" y="304462"/>
            <a:ext cx="601577" cy="596198"/>
          </a:xfrm>
          <a:prstGeom prst="flowChartConnector">
            <a:avLst/>
          </a:prstGeom>
          <a:solidFill>
            <a:srgbClr val="3A4B15"/>
          </a:solidFill>
          <a:ln w="12700" cap="flat" cmpd="sng" algn="ctr">
            <a:solidFill>
              <a:srgbClr val="3A4B1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sl-SI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lowchart: Connector 3">
            <a:extLst>
              <a:ext uri="{FF2B5EF4-FFF2-40B4-BE49-F238E27FC236}">
                <a16:creationId xmlns:a16="http://schemas.microsoft.com/office/drawing/2014/main" id="{D361A459-8E35-CB1E-E67D-792A2AFA6464}"/>
              </a:ext>
            </a:extLst>
          </p:cNvPr>
          <p:cNvSpPr/>
          <p:nvPr/>
        </p:nvSpPr>
        <p:spPr>
          <a:xfrm>
            <a:off x="419377" y="1292062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lowchart: Connector 8">
            <a:extLst>
              <a:ext uri="{FF2B5EF4-FFF2-40B4-BE49-F238E27FC236}">
                <a16:creationId xmlns:a16="http://schemas.microsoft.com/office/drawing/2014/main" id="{0DEBC9FC-5004-6F58-F5FE-4D3014B72397}"/>
              </a:ext>
            </a:extLst>
          </p:cNvPr>
          <p:cNvSpPr/>
          <p:nvPr/>
        </p:nvSpPr>
        <p:spPr>
          <a:xfrm>
            <a:off x="419377" y="1757733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lowchart: Connector 8">
            <a:extLst>
              <a:ext uri="{FF2B5EF4-FFF2-40B4-BE49-F238E27FC236}">
                <a16:creationId xmlns:a16="http://schemas.microsoft.com/office/drawing/2014/main" id="{382D82F2-FCEE-43C1-6F2A-5D52E983A0B8}"/>
              </a:ext>
            </a:extLst>
          </p:cNvPr>
          <p:cNvSpPr/>
          <p:nvPr/>
        </p:nvSpPr>
        <p:spPr>
          <a:xfrm>
            <a:off x="419377" y="2689076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DED95F2-D29E-5A18-CD89-590C255F84DD}"/>
              </a:ext>
            </a:extLst>
          </p:cNvPr>
          <p:cNvSpPr txBox="1"/>
          <p:nvPr/>
        </p:nvSpPr>
        <p:spPr>
          <a:xfrm>
            <a:off x="1003004" y="1737498"/>
            <a:ext cx="100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air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lowchart: Connector 8">
            <a:extLst>
              <a:ext uri="{FF2B5EF4-FFF2-40B4-BE49-F238E27FC236}">
                <a16:creationId xmlns:a16="http://schemas.microsoft.com/office/drawing/2014/main" id="{57D1DFDB-4241-1ABD-4B99-E94204618D10}"/>
              </a:ext>
            </a:extLst>
          </p:cNvPr>
          <p:cNvSpPr/>
          <p:nvPr/>
        </p:nvSpPr>
        <p:spPr>
          <a:xfrm>
            <a:off x="419378" y="2244470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BB15925-69AA-950E-88A7-BC9F6C085B67}"/>
              </a:ext>
            </a:extLst>
          </p:cNvPr>
          <p:cNvSpPr txBox="1"/>
          <p:nvPr/>
        </p:nvSpPr>
        <p:spPr>
          <a:xfrm>
            <a:off x="1003004" y="2224235"/>
            <a:ext cx="1258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incendiary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BA870DB-73D4-B23B-8FE4-3283E3F701CD}"/>
              </a:ext>
            </a:extLst>
          </p:cNvPr>
          <p:cNvSpPr txBox="1"/>
          <p:nvPr/>
        </p:nvSpPr>
        <p:spPr>
          <a:xfrm>
            <a:off x="3641816" y="1285358"/>
            <a:ext cx="14733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multipurpose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lowchart: Connector 3">
            <a:extLst>
              <a:ext uri="{FF2B5EF4-FFF2-40B4-BE49-F238E27FC236}">
                <a16:creationId xmlns:a16="http://schemas.microsoft.com/office/drawing/2014/main" id="{6A8DC4D2-A059-BD5D-37F3-35D95A86B83C}"/>
              </a:ext>
            </a:extLst>
          </p:cNvPr>
          <p:cNvSpPr/>
          <p:nvPr/>
        </p:nvSpPr>
        <p:spPr>
          <a:xfrm>
            <a:off x="3148729" y="1304762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Connector 8">
            <a:extLst>
              <a:ext uri="{FF2B5EF4-FFF2-40B4-BE49-F238E27FC236}">
                <a16:creationId xmlns:a16="http://schemas.microsoft.com/office/drawing/2014/main" id="{50103E8A-63A1-FB5C-8A5E-118FE7E5FDCF}"/>
              </a:ext>
            </a:extLst>
          </p:cNvPr>
          <p:cNvSpPr/>
          <p:nvPr/>
        </p:nvSpPr>
        <p:spPr>
          <a:xfrm>
            <a:off x="3148729" y="1770433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391B15D-3576-F78B-7B2D-03C754BCEE87}"/>
              </a:ext>
            </a:extLst>
          </p:cNvPr>
          <p:cNvSpPr txBox="1"/>
          <p:nvPr/>
        </p:nvSpPr>
        <p:spPr>
          <a:xfrm>
            <a:off x="3732356" y="1750198"/>
            <a:ext cx="100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drag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2BD0A636-002C-A509-0E22-15B089767E50}"/>
              </a:ext>
            </a:extLst>
          </p:cNvPr>
          <p:cNvSpPr txBox="1"/>
          <p:nvPr/>
        </p:nvSpPr>
        <p:spPr>
          <a:xfrm>
            <a:off x="5244278" y="1267716"/>
            <a:ext cx="3223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armor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piercing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owchart: Connector 3">
            <a:extLst>
              <a:ext uri="{FF2B5EF4-FFF2-40B4-BE49-F238E27FC236}">
                <a16:creationId xmlns:a16="http://schemas.microsoft.com/office/drawing/2014/main" id="{E8A793F9-131C-0128-86A5-7A730D770057}"/>
              </a:ext>
            </a:extLst>
          </p:cNvPr>
          <p:cNvSpPr/>
          <p:nvPr/>
        </p:nvSpPr>
        <p:spPr>
          <a:xfrm>
            <a:off x="5547887" y="1287120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owchart: Connector 8">
            <a:extLst>
              <a:ext uri="{FF2B5EF4-FFF2-40B4-BE49-F238E27FC236}">
                <a16:creationId xmlns:a16="http://schemas.microsoft.com/office/drawing/2014/main" id="{CC2661F9-240F-37B7-7E06-9E12C5E97F2F}"/>
              </a:ext>
            </a:extLst>
          </p:cNvPr>
          <p:cNvSpPr/>
          <p:nvPr/>
        </p:nvSpPr>
        <p:spPr>
          <a:xfrm>
            <a:off x="5547887" y="1752791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2D0A94FC-0BEC-CDFA-DAFE-8E30956B37B3}"/>
              </a:ext>
            </a:extLst>
          </p:cNvPr>
          <p:cNvSpPr txBox="1"/>
          <p:nvPr/>
        </p:nvSpPr>
        <p:spPr>
          <a:xfrm>
            <a:off x="6096000" y="1712322"/>
            <a:ext cx="3067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stabilized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discarding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sabot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464D0049-ED16-52B2-CF42-16BE1939D272}"/>
              </a:ext>
            </a:extLst>
          </p:cNvPr>
          <p:cNvSpPr txBox="1"/>
          <p:nvPr/>
        </p:nvSpPr>
        <p:spPr>
          <a:xfrm>
            <a:off x="1003003" y="2668841"/>
            <a:ext cx="1258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5236937F-3615-4A11-2D76-7484DD30EE61}"/>
              </a:ext>
            </a:extLst>
          </p:cNvPr>
          <p:cNvSpPr txBox="1"/>
          <p:nvPr/>
        </p:nvSpPr>
        <p:spPr>
          <a:xfrm>
            <a:off x="8902163" y="1277831"/>
            <a:ext cx="3223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practice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Connector 3">
            <a:extLst>
              <a:ext uri="{FF2B5EF4-FFF2-40B4-BE49-F238E27FC236}">
                <a16:creationId xmlns:a16="http://schemas.microsoft.com/office/drawing/2014/main" id="{38D2EFD2-1393-9B67-A03F-08703306135D}"/>
              </a:ext>
            </a:extLst>
          </p:cNvPr>
          <p:cNvSpPr/>
          <p:nvPr/>
        </p:nvSpPr>
        <p:spPr>
          <a:xfrm>
            <a:off x="9205772" y="1297235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632814C1-3FC4-BF6D-4E52-F298791190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738" t="-690" b="5376"/>
          <a:stretch>
            <a:fillRect/>
          </a:stretch>
        </p:blipFill>
        <p:spPr>
          <a:xfrm>
            <a:off x="414551" y="3239183"/>
            <a:ext cx="760465" cy="3568367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F0AF645E-1F25-156B-8CC7-E127F5711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6549" y="3429000"/>
            <a:ext cx="714475" cy="3377586"/>
          </a:xfrm>
          <a:prstGeom prst="rect">
            <a:avLst/>
          </a:prstGeom>
        </p:spPr>
      </p:pic>
      <p:sp>
        <p:nvSpPr>
          <p:cNvPr id="26" name="Flowchart: Connector 3">
            <a:extLst>
              <a:ext uri="{FF2B5EF4-FFF2-40B4-BE49-F238E27FC236}">
                <a16:creationId xmlns:a16="http://schemas.microsoft.com/office/drawing/2014/main" id="{744283FD-DC74-C5AE-9E1D-168287230BAB}"/>
              </a:ext>
            </a:extLst>
          </p:cNvPr>
          <p:cNvSpPr/>
          <p:nvPr/>
        </p:nvSpPr>
        <p:spPr>
          <a:xfrm>
            <a:off x="1003004" y="358362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Slika 27">
            <a:extLst>
              <a:ext uri="{FF2B5EF4-FFF2-40B4-BE49-F238E27FC236}">
                <a16:creationId xmlns:a16="http://schemas.microsoft.com/office/drawing/2014/main" id="{95BCE48A-19FC-DC99-43EC-777D571F9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061" y="3429000"/>
            <a:ext cx="603590" cy="3352689"/>
          </a:xfrm>
          <a:prstGeom prst="rect">
            <a:avLst/>
          </a:prstGeom>
        </p:spPr>
      </p:pic>
      <p:sp>
        <p:nvSpPr>
          <p:cNvPr id="29" name="Flowchart: Connector 3">
            <a:extLst>
              <a:ext uri="{FF2B5EF4-FFF2-40B4-BE49-F238E27FC236}">
                <a16:creationId xmlns:a16="http://schemas.microsoft.com/office/drawing/2014/main" id="{BD1B8820-B42A-C6E2-9FEB-9E642DE2064C}"/>
              </a:ext>
            </a:extLst>
          </p:cNvPr>
          <p:cNvSpPr/>
          <p:nvPr/>
        </p:nvSpPr>
        <p:spPr>
          <a:xfrm>
            <a:off x="4376345" y="357247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pic>
        <p:nvPicPr>
          <p:cNvPr id="31" name="Slika 30">
            <a:extLst>
              <a:ext uri="{FF2B5EF4-FFF2-40B4-BE49-F238E27FC236}">
                <a16:creationId xmlns:a16="http://schemas.microsoft.com/office/drawing/2014/main" id="{5A3A5F4E-0576-29E4-29EA-79CED66BC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383" y="3572476"/>
            <a:ext cx="563434" cy="3221373"/>
          </a:xfrm>
          <a:prstGeom prst="rect">
            <a:avLst/>
          </a:prstGeom>
        </p:spPr>
      </p:pic>
      <p:sp>
        <p:nvSpPr>
          <p:cNvPr id="32" name="Flowchart: Connector 3">
            <a:extLst>
              <a:ext uri="{FF2B5EF4-FFF2-40B4-BE49-F238E27FC236}">
                <a16:creationId xmlns:a16="http://schemas.microsoft.com/office/drawing/2014/main" id="{F61F2BF5-BB96-9B47-B54D-8E1FAE5A2CD5}"/>
              </a:ext>
            </a:extLst>
          </p:cNvPr>
          <p:cNvSpPr/>
          <p:nvPr/>
        </p:nvSpPr>
        <p:spPr>
          <a:xfrm>
            <a:off x="7211258" y="3572476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pic>
        <p:nvPicPr>
          <p:cNvPr id="34" name="Slika 33">
            <a:extLst>
              <a:ext uri="{FF2B5EF4-FFF2-40B4-BE49-F238E27FC236}">
                <a16:creationId xmlns:a16="http://schemas.microsoft.com/office/drawing/2014/main" id="{4CE54DD9-9169-B530-10CA-E09A682B92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3444" y="3570301"/>
            <a:ext cx="689906" cy="3237249"/>
          </a:xfrm>
          <a:prstGeom prst="rect">
            <a:avLst/>
          </a:prstGeom>
        </p:spPr>
      </p:pic>
      <p:sp>
        <p:nvSpPr>
          <p:cNvPr id="35" name="Flowchart: Connector 3">
            <a:extLst>
              <a:ext uri="{FF2B5EF4-FFF2-40B4-BE49-F238E27FC236}">
                <a16:creationId xmlns:a16="http://schemas.microsoft.com/office/drawing/2014/main" id="{AA547784-97BB-DCBB-59FF-1B6C65A6FCC1}"/>
              </a:ext>
            </a:extLst>
          </p:cNvPr>
          <p:cNvSpPr/>
          <p:nvPr/>
        </p:nvSpPr>
        <p:spPr>
          <a:xfrm>
            <a:off x="10674878" y="3570302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Connector 3">
            <a:extLst>
              <a:ext uri="{FF2B5EF4-FFF2-40B4-BE49-F238E27FC236}">
                <a16:creationId xmlns:a16="http://schemas.microsoft.com/office/drawing/2014/main" id="{1F870049-195D-6F4D-A594-C9CE4E446745}"/>
              </a:ext>
            </a:extLst>
          </p:cNvPr>
          <p:cNvSpPr/>
          <p:nvPr/>
        </p:nvSpPr>
        <p:spPr>
          <a:xfrm>
            <a:off x="2491310" y="3583624"/>
            <a:ext cx="360947" cy="328863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Connector 8">
            <a:extLst>
              <a:ext uri="{FF2B5EF4-FFF2-40B4-BE49-F238E27FC236}">
                <a16:creationId xmlns:a16="http://schemas.microsoft.com/office/drawing/2014/main" id="{D6B08F57-EEB4-7A08-3491-95B2BA780DDF}"/>
              </a:ext>
            </a:extLst>
          </p:cNvPr>
          <p:cNvSpPr/>
          <p:nvPr/>
        </p:nvSpPr>
        <p:spPr>
          <a:xfrm>
            <a:off x="1271366" y="3712235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owchart: Connector 8">
            <a:extLst>
              <a:ext uri="{FF2B5EF4-FFF2-40B4-BE49-F238E27FC236}">
                <a16:creationId xmlns:a16="http://schemas.microsoft.com/office/drawing/2014/main" id="{B329B81E-B7DB-D470-C89A-712F5904BC54}"/>
              </a:ext>
            </a:extLst>
          </p:cNvPr>
          <p:cNvSpPr/>
          <p:nvPr/>
        </p:nvSpPr>
        <p:spPr>
          <a:xfrm>
            <a:off x="2734778" y="3692472"/>
            <a:ext cx="360947" cy="328863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211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4E7BC24-DF7A-3C25-EBDC-FBB1E22076B8}"/>
              </a:ext>
            </a:extLst>
          </p:cNvPr>
          <p:cNvSpPr txBox="1"/>
          <p:nvPr/>
        </p:nvSpPr>
        <p:spPr>
          <a:xfrm>
            <a:off x="358588" y="1266361"/>
            <a:ext cx="337073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noProof="0"/>
              <a:t>antitank specialist</a:t>
            </a:r>
            <a:r>
              <a:rPr lang="sl-SI"/>
              <a:t>,</a:t>
            </a:r>
            <a:r>
              <a:rPr lang="en-US" noProof="0"/>
              <a:t> 11</a:t>
            </a:r>
          </a:p>
          <a:p>
            <a:pPr>
              <a:buNone/>
            </a:pPr>
            <a:r>
              <a:rPr lang="en-US" noProof="0"/>
              <a:t>assault rifle, 11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automatic rifleman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/>
              <a:t>asset, 11</a:t>
            </a:r>
          </a:p>
          <a:p>
            <a:pPr>
              <a:buNone/>
            </a:pPr>
            <a:r>
              <a:rPr lang="en-US" noProof="0"/>
              <a:t>capability, 11</a:t>
            </a:r>
          </a:p>
          <a:p>
            <a:pPr>
              <a:buNone/>
            </a:pPr>
            <a:r>
              <a:rPr lang="en-US" noProof="0"/>
              <a:t>designated marksman, 11</a:t>
            </a:r>
          </a:p>
          <a:p>
            <a:pPr>
              <a:buNone/>
            </a:pPr>
            <a:r>
              <a:rPr lang="en-US" noProof="0"/>
              <a:t>designated marksman rifle, 11</a:t>
            </a:r>
          </a:p>
          <a:p>
            <a:pPr>
              <a:buNone/>
            </a:pPr>
            <a:r>
              <a:rPr lang="en-US" b="1" noProof="0">
                <a:solidFill>
                  <a:schemeClr val="accent1"/>
                </a:solidFill>
              </a:rPr>
              <a:t>dismounted element</a:t>
            </a:r>
            <a:r>
              <a:rPr lang="en-US" noProof="0"/>
              <a:t>, 11</a:t>
            </a:r>
          </a:p>
          <a:p>
            <a:pPr>
              <a:buNone/>
            </a:pPr>
            <a:r>
              <a:rPr lang="en-US" noProof="0"/>
              <a:t>dismount, 11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driver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/>
              <a:t>enabler, 11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fire support specialist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forward observer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grenadier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infantry squad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/>
              <a:t>light machine gun, 11</a:t>
            </a:r>
          </a:p>
          <a:p>
            <a:pPr>
              <a:buNone/>
            </a:pPr>
            <a:r>
              <a:rPr lang="en-US" noProof="0">
                <a:solidFill>
                  <a:srgbClr val="FF0000"/>
                </a:solidFill>
              </a:rPr>
              <a:t>machine gunner</a:t>
            </a:r>
            <a:r>
              <a:rPr lang="en-US" noProof="0"/>
              <a:t>, 9, 10</a:t>
            </a:r>
          </a:p>
          <a:p>
            <a:pPr>
              <a:buNone/>
            </a:pPr>
            <a:r>
              <a:rPr lang="en-US" noProof="0"/>
              <a:t>maneuver element, 11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066FF41-D686-220E-6F61-84147DE51CFA}"/>
              </a:ext>
            </a:extLst>
          </p:cNvPr>
          <p:cNvSpPr txBox="1"/>
          <p:nvPr/>
        </p:nvSpPr>
        <p:spPr>
          <a:xfrm>
            <a:off x="3580817" y="1266361"/>
            <a:ext cx="472439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noProof="0">
                <a:solidFill>
                  <a:srgbClr val="FF0000"/>
                </a:solidFill>
              </a:rPr>
              <a:t>medic</a:t>
            </a:r>
            <a:r>
              <a:rPr lang="en-US" noProof="0"/>
              <a:t>, 9, 10</a:t>
            </a:r>
          </a:p>
          <a:p>
            <a:r>
              <a:rPr lang="en-US" noProof="0"/>
              <a:t>medium forces infantry battalion, 11</a:t>
            </a:r>
          </a:p>
          <a:p>
            <a:r>
              <a:rPr lang="en-US" noProof="0"/>
              <a:t>medium forces infantry company, 11</a:t>
            </a:r>
          </a:p>
          <a:p>
            <a:r>
              <a:rPr lang="en-US" b="1" noProof="0">
                <a:solidFill>
                  <a:schemeClr val="accent3">
                    <a:lumMod val="75000"/>
                  </a:schemeClr>
                </a:solidFill>
              </a:rPr>
              <a:t>MEDIUM INFANTRY PLATOON</a:t>
            </a:r>
            <a:r>
              <a:rPr lang="en-US" noProof="0">
                <a:solidFill>
                  <a:schemeClr val="accent3">
                    <a:lumMod val="75000"/>
                  </a:schemeClr>
                </a:solidFill>
              </a:rPr>
              <a:t>, 9, 10</a:t>
            </a:r>
          </a:p>
          <a:p>
            <a:r>
              <a:rPr lang="en-US" noProof="0"/>
              <a:t>mission, 11</a:t>
            </a:r>
          </a:p>
          <a:p>
            <a:r>
              <a:rPr lang="en-US" noProof="0"/>
              <a:t>mission variables, 11</a:t>
            </a:r>
          </a:p>
          <a:p>
            <a:r>
              <a:rPr lang="en-US" b="1" noProof="0">
                <a:solidFill>
                  <a:schemeClr val="accent1"/>
                </a:solidFill>
              </a:rPr>
              <a:t>mounted element</a:t>
            </a:r>
            <a:r>
              <a:rPr lang="en-US" noProof="0"/>
              <a:t>, 11</a:t>
            </a:r>
          </a:p>
          <a:p>
            <a:r>
              <a:rPr lang="en-US" noProof="0"/>
              <a:t>permanent crew, 11</a:t>
            </a:r>
          </a:p>
          <a:p>
            <a:r>
              <a:rPr lang="en-US" b="1" noProof="0">
                <a:solidFill>
                  <a:schemeClr val="accent1"/>
                </a:solidFill>
              </a:rPr>
              <a:t>platoon headquarters</a:t>
            </a:r>
            <a:r>
              <a:rPr lang="en-US" noProof="0"/>
              <a:t>, 9, 10</a:t>
            </a:r>
          </a:p>
          <a:p>
            <a:r>
              <a:rPr lang="en-US" noProof="0">
                <a:solidFill>
                  <a:srgbClr val="FF0000"/>
                </a:solidFill>
              </a:rPr>
              <a:t>platoon leader</a:t>
            </a:r>
            <a:r>
              <a:rPr lang="en-US" noProof="0"/>
              <a:t>, 9, 10</a:t>
            </a:r>
          </a:p>
          <a:p>
            <a:r>
              <a:rPr lang="en-US" noProof="0">
                <a:solidFill>
                  <a:srgbClr val="FF0000"/>
                </a:solidFill>
              </a:rPr>
              <a:t>platoon sergeant</a:t>
            </a:r>
            <a:r>
              <a:rPr lang="en-US" noProof="0"/>
              <a:t>, 9, 10 </a:t>
            </a:r>
          </a:p>
          <a:p>
            <a:r>
              <a:rPr lang="en-US" noProof="0">
                <a:solidFill>
                  <a:srgbClr val="FF0000"/>
                </a:solidFill>
              </a:rPr>
              <a:t>radio telephone operator</a:t>
            </a:r>
            <a:r>
              <a:rPr lang="en-US" noProof="0"/>
              <a:t>, 9, 10</a:t>
            </a:r>
          </a:p>
          <a:p>
            <a:r>
              <a:rPr lang="en-US" noProof="0">
                <a:solidFill>
                  <a:srgbClr val="FF0000"/>
                </a:solidFill>
              </a:rPr>
              <a:t>rifleman</a:t>
            </a:r>
            <a:r>
              <a:rPr lang="en-US" noProof="0"/>
              <a:t>, 9, 10</a:t>
            </a:r>
          </a:p>
          <a:p>
            <a:r>
              <a:rPr lang="en-US" noProof="0">
                <a:solidFill>
                  <a:srgbClr val="FF0000"/>
                </a:solidFill>
              </a:rPr>
              <a:t>squad leader</a:t>
            </a:r>
            <a:r>
              <a:rPr lang="en-US" noProof="0"/>
              <a:t>, 9, 10</a:t>
            </a:r>
          </a:p>
          <a:p>
            <a:r>
              <a:rPr lang="en-US" noProof="0"/>
              <a:t>task organization, 11</a:t>
            </a:r>
          </a:p>
          <a:p>
            <a:r>
              <a:rPr lang="en-US" noProof="0">
                <a:solidFill>
                  <a:srgbClr val="FF0000"/>
                </a:solidFill>
              </a:rPr>
              <a:t>team leader</a:t>
            </a:r>
            <a:r>
              <a:rPr lang="en-US" noProof="0"/>
              <a:t>, 9, 10</a:t>
            </a:r>
          </a:p>
          <a:p>
            <a:r>
              <a:rPr lang="en-US" noProof="0">
                <a:solidFill>
                  <a:srgbClr val="FF0000"/>
                </a:solidFill>
              </a:rPr>
              <a:t>vehicle commander</a:t>
            </a:r>
            <a:r>
              <a:rPr lang="en-US" noProof="0"/>
              <a:t>, 9, 10</a:t>
            </a:r>
          </a:p>
          <a:p>
            <a:r>
              <a:rPr lang="en-US" b="1" noProof="0">
                <a:solidFill>
                  <a:schemeClr val="accent1"/>
                </a:solidFill>
              </a:rPr>
              <a:t>weapon squad</a:t>
            </a:r>
            <a:r>
              <a:rPr lang="en-US" noProof="0"/>
              <a:t>, 9, 10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A108F33-7B0E-EDB7-5B78-479E93A9C0B7}"/>
              </a:ext>
            </a:extLst>
          </p:cNvPr>
          <p:cNvSpPr txBox="1"/>
          <p:nvPr/>
        </p:nvSpPr>
        <p:spPr>
          <a:xfrm>
            <a:off x="358588" y="414714"/>
            <a:ext cx="116092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3200" b="1" noProof="0"/>
              <a:t>INDEX</a:t>
            </a:r>
            <a:endParaRPr lang="en-US" sz="3200" noProof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951896BE-3A57-A194-A512-98ACAA5BD18C}"/>
              </a:ext>
            </a:extLst>
          </p:cNvPr>
          <p:cNvSpPr txBox="1"/>
          <p:nvPr/>
        </p:nvSpPr>
        <p:spPr>
          <a:xfrm>
            <a:off x="7942729" y="4722434"/>
            <a:ext cx="3621742" cy="4055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noProof="0">
                <a:solidFill>
                  <a:schemeClr val="accent6">
                    <a:lumMod val="50000"/>
                  </a:schemeClr>
                </a:solidFill>
              </a:rPr>
              <a:t>SUPERORDINATE TERM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5E527CD4-417D-EE62-2A6B-CD6D31725F1E}"/>
              </a:ext>
            </a:extLst>
          </p:cNvPr>
          <p:cNvSpPr txBox="1"/>
          <p:nvPr/>
        </p:nvSpPr>
        <p:spPr>
          <a:xfrm>
            <a:off x="7942729" y="5127994"/>
            <a:ext cx="3621741" cy="4055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noProof="0">
                <a:solidFill>
                  <a:schemeClr val="accent1"/>
                </a:solidFill>
              </a:rPr>
              <a:t>Subordinate term</a:t>
            </a: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6375965C-DBE4-A884-C6DB-7A40ABD98DC7}"/>
              </a:ext>
            </a:extLst>
          </p:cNvPr>
          <p:cNvSpPr txBox="1"/>
          <p:nvPr/>
        </p:nvSpPr>
        <p:spPr>
          <a:xfrm>
            <a:off x="7942728" y="5533554"/>
            <a:ext cx="3621741" cy="4055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800" noProof="0">
                <a:solidFill>
                  <a:srgbClr val="FF0000"/>
                </a:solidFill>
              </a:rPr>
              <a:t>Specific term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1D4B79A4-674A-886C-81E1-3FFF779501E0}"/>
              </a:ext>
            </a:extLst>
          </p:cNvPr>
          <p:cNvSpPr txBox="1"/>
          <p:nvPr/>
        </p:nvSpPr>
        <p:spPr>
          <a:xfrm>
            <a:off x="7942728" y="5939114"/>
            <a:ext cx="3621743" cy="4055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800"/>
              <a:t>Related</a:t>
            </a:r>
            <a:r>
              <a:rPr lang="en-US" sz="1800" noProof="0"/>
              <a:t> term (without definition) </a:t>
            </a:r>
          </a:p>
        </p:txBody>
      </p:sp>
    </p:spTree>
    <p:extLst>
      <p:ext uri="{BB962C8B-B14F-4D97-AF65-F5344CB8AC3E}">
        <p14:creationId xmlns:p14="http://schemas.microsoft.com/office/powerpoint/2010/main" val="3925056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BD6D1-8FA5-4755-60C6-F3568B374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689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TIME SCHEDULE</a:t>
            </a:r>
          </a:p>
        </p:txBody>
      </p:sp>
      <p:sp>
        <p:nvSpPr>
          <p:cNvPr id="6" name="Puščica: črtice desno 5">
            <a:extLst>
              <a:ext uri="{FF2B5EF4-FFF2-40B4-BE49-F238E27FC236}">
                <a16:creationId xmlns:a16="http://schemas.microsoft.com/office/drawing/2014/main" id="{AA748774-76B9-34C3-936E-EB46D6F92F52}"/>
              </a:ext>
            </a:extLst>
          </p:cNvPr>
          <p:cNvSpPr/>
          <p:nvPr/>
        </p:nvSpPr>
        <p:spPr>
          <a:xfrm>
            <a:off x="1049541" y="880528"/>
            <a:ext cx="10019899" cy="132556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Development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7B523FE-C509-7F2C-29A3-586E65C93253}"/>
              </a:ext>
            </a:extLst>
          </p:cNvPr>
          <p:cNvSpPr txBox="1"/>
          <p:nvPr/>
        </p:nvSpPr>
        <p:spPr>
          <a:xfrm>
            <a:off x="4254366" y="774683"/>
            <a:ext cx="4321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Phase 1 (NOV25-JUN26)</a:t>
            </a:r>
          </a:p>
        </p:txBody>
      </p:sp>
      <p:sp>
        <p:nvSpPr>
          <p:cNvPr id="8" name="Puščica: črtice desno 7">
            <a:extLst>
              <a:ext uri="{FF2B5EF4-FFF2-40B4-BE49-F238E27FC236}">
                <a16:creationId xmlns:a16="http://schemas.microsoft.com/office/drawing/2014/main" id="{6EAB5E9B-9789-B61C-C4AC-024289DC375A}"/>
              </a:ext>
            </a:extLst>
          </p:cNvPr>
          <p:cNvSpPr/>
          <p:nvPr/>
        </p:nvSpPr>
        <p:spPr>
          <a:xfrm>
            <a:off x="1064638" y="3482125"/>
            <a:ext cx="10019899" cy="1325563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Revision, printing, computer APP 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2F74A56-DBBE-E2CB-6885-65DD2A529A5D}"/>
              </a:ext>
            </a:extLst>
          </p:cNvPr>
          <p:cNvSpPr txBox="1"/>
          <p:nvPr/>
        </p:nvSpPr>
        <p:spPr>
          <a:xfrm>
            <a:off x="3842158" y="3373760"/>
            <a:ext cx="443466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/>
              <a:t>Phase 2 (MAY26-AUG26)</a:t>
            </a:r>
          </a:p>
        </p:txBody>
      </p:sp>
      <p:sp>
        <p:nvSpPr>
          <p:cNvPr id="10" name="Puščica: črtice desno 9">
            <a:extLst>
              <a:ext uri="{FF2B5EF4-FFF2-40B4-BE49-F238E27FC236}">
                <a16:creationId xmlns:a16="http://schemas.microsoft.com/office/drawing/2014/main" id="{323D6114-668B-B0E7-685A-4A59EB696B87}"/>
              </a:ext>
            </a:extLst>
          </p:cNvPr>
          <p:cNvSpPr/>
          <p:nvPr/>
        </p:nvSpPr>
        <p:spPr>
          <a:xfrm>
            <a:off x="1064637" y="5204206"/>
            <a:ext cx="10019899" cy="1325563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Presentation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D16C9700-CD9A-D89E-DD92-E9F61DD4EB47}"/>
              </a:ext>
            </a:extLst>
          </p:cNvPr>
          <p:cNvSpPr txBox="1"/>
          <p:nvPr/>
        </p:nvSpPr>
        <p:spPr>
          <a:xfrm>
            <a:off x="4332972" y="5071759"/>
            <a:ext cx="393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Phase 3 (SEPT-DEC)</a:t>
            </a:r>
          </a:p>
        </p:txBody>
      </p:sp>
      <p:sp>
        <p:nvSpPr>
          <p:cNvPr id="13" name="Pravokotnik: zaokroženi vogali 12">
            <a:extLst>
              <a:ext uri="{FF2B5EF4-FFF2-40B4-BE49-F238E27FC236}">
                <a16:creationId xmlns:a16="http://schemas.microsoft.com/office/drawing/2014/main" id="{5DB985F3-83BA-B8D7-4C7A-98E80F0F6ACF}"/>
              </a:ext>
            </a:extLst>
          </p:cNvPr>
          <p:cNvSpPr/>
          <p:nvPr/>
        </p:nvSpPr>
        <p:spPr>
          <a:xfrm>
            <a:off x="39298" y="2273607"/>
            <a:ext cx="2221299" cy="3892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SVN: part 1 (31DEC25)</a:t>
            </a:r>
          </a:p>
        </p:txBody>
      </p:sp>
      <p:sp>
        <p:nvSpPr>
          <p:cNvPr id="14" name="Pravokotnik: zaokroženi vogali 13">
            <a:extLst>
              <a:ext uri="{FF2B5EF4-FFF2-40B4-BE49-F238E27FC236}">
                <a16:creationId xmlns:a16="http://schemas.microsoft.com/office/drawing/2014/main" id="{B0B69D26-357E-9AEE-51F5-8848FEE2FF57}"/>
              </a:ext>
            </a:extLst>
          </p:cNvPr>
          <p:cNvSpPr/>
          <p:nvPr/>
        </p:nvSpPr>
        <p:spPr>
          <a:xfrm>
            <a:off x="2315676" y="2273607"/>
            <a:ext cx="2129321" cy="3892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SVN: part 2 (31JAN26)</a:t>
            </a:r>
          </a:p>
        </p:txBody>
      </p:sp>
      <p:sp>
        <p:nvSpPr>
          <p:cNvPr id="15" name="Pravokotnik: zaokroženi vogali 14">
            <a:extLst>
              <a:ext uri="{FF2B5EF4-FFF2-40B4-BE49-F238E27FC236}">
                <a16:creationId xmlns:a16="http://schemas.microsoft.com/office/drawing/2014/main" id="{6E3D8A65-98C7-346C-3033-BACF6443316E}"/>
              </a:ext>
            </a:extLst>
          </p:cNvPr>
          <p:cNvSpPr/>
          <p:nvPr/>
        </p:nvSpPr>
        <p:spPr>
          <a:xfrm>
            <a:off x="4500077" y="2273607"/>
            <a:ext cx="2213988" cy="3892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SVN: part 3 (28FEB26)</a:t>
            </a:r>
          </a:p>
        </p:txBody>
      </p:sp>
      <p:sp>
        <p:nvSpPr>
          <p:cNvPr id="16" name="Pravokotnik: zaokroženi vogali 15">
            <a:extLst>
              <a:ext uri="{FF2B5EF4-FFF2-40B4-BE49-F238E27FC236}">
                <a16:creationId xmlns:a16="http://schemas.microsoft.com/office/drawing/2014/main" id="{05D207E6-7A94-5CBF-BC9B-67726D7A52A8}"/>
              </a:ext>
            </a:extLst>
          </p:cNvPr>
          <p:cNvSpPr/>
          <p:nvPr/>
        </p:nvSpPr>
        <p:spPr>
          <a:xfrm>
            <a:off x="6760679" y="2273607"/>
            <a:ext cx="2213988" cy="3892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SVN: part 4 (31MAR26)</a:t>
            </a:r>
          </a:p>
        </p:txBody>
      </p:sp>
      <p:sp>
        <p:nvSpPr>
          <p:cNvPr id="19" name="Pravokotnik: zaokroženi vogali 18">
            <a:extLst>
              <a:ext uri="{FF2B5EF4-FFF2-40B4-BE49-F238E27FC236}">
                <a16:creationId xmlns:a16="http://schemas.microsoft.com/office/drawing/2014/main" id="{60B5A843-98C6-42A4-037C-7047399ED22D}"/>
              </a:ext>
            </a:extLst>
          </p:cNvPr>
          <p:cNvSpPr/>
          <p:nvPr/>
        </p:nvSpPr>
        <p:spPr>
          <a:xfrm>
            <a:off x="2552917" y="2745916"/>
            <a:ext cx="2400077" cy="38921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CEDC: part 2 (28FEB26)</a:t>
            </a:r>
          </a:p>
        </p:txBody>
      </p:sp>
      <p:sp>
        <p:nvSpPr>
          <p:cNvPr id="20" name="Pravokotnik: zaokroženi vogali 19">
            <a:extLst>
              <a:ext uri="{FF2B5EF4-FFF2-40B4-BE49-F238E27FC236}">
                <a16:creationId xmlns:a16="http://schemas.microsoft.com/office/drawing/2014/main" id="{FE2E342B-05BB-AD57-5136-9F1A2F6A4CB5}"/>
              </a:ext>
            </a:extLst>
          </p:cNvPr>
          <p:cNvSpPr/>
          <p:nvPr/>
        </p:nvSpPr>
        <p:spPr>
          <a:xfrm>
            <a:off x="148650" y="2737465"/>
            <a:ext cx="2328333" cy="38921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CEDC: part 1 (31JAN26)</a:t>
            </a:r>
          </a:p>
        </p:txBody>
      </p:sp>
      <p:sp>
        <p:nvSpPr>
          <p:cNvPr id="3" name="Zvezda: 5 krakov 2">
            <a:extLst>
              <a:ext uri="{FF2B5EF4-FFF2-40B4-BE49-F238E27FC236}">
                <a16:creationId xmlns:a16="http://schemas.microsoft.com/office/drawing/2014/main" id="{9CBC7EE5-E990-3D32-CC41-7A101779FE5B}"/>
              </a:ext>
            </a:extLst>
          </p:cNvPr>
          <p:cNvSpPr/>
          <p:nvPr/>
        </p:nvSpPr>
        <p:spPr>
          <a:xfrm>
            <a:off x="6378357" y="1902389"/>
            <a:ext cx="747712" cy="692943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3846B69-08B2-BF0A-944B-880C23354B66}"/>
              </a:ext>
            </a:extLst>
          </p:cNvPr>
          <p:cNvSpPr txBox="1"/>
          <p:nvPr/>
        </p:nvSpPr>
        <p:spPr>
          <a:xfrm>
            <a:off x="6787400" y="1896852"/>
            <a:ext cx="3643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Vienna translation workshop (MAR26)</a:t>
            </a:r>
          </a:p>
        </p:txBody>
      </p:sp>
      <p:sp>
        <p:nvSpPr>
          <p:cNvPr id="5" name="Zvezda: 5 krakov 4">
            <a:extLst>
              <a:ext uri="{FF2B5EF4-FFF2-40B4-BE49-F238E27FC236}">
                <a16:creationId xmlns:a16="http://schemas.microsoft.com/office/drawing/2014/main" id="{361B99A3-405D-6E86-08D3-E1EBB4A660CE}"/>
              </a:ext>
            </a:extLst>
          </p:cNvPr>
          <p:cNvSpPr/>
          <p:nvPr/>
        </p:nvSpPr>
        <p:spPr>
          <a:xfrm>
            <a:off x="10075696" y="4022176"/>
            <a:ext cx="747712" cy="692943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AF4FBA6-C60A-C710-E6A5-4E385BCE4649}"/>
              </a:ext>
            </a:extLst>
          </p:cNvPr>
          <p:cNvSpPr txBox="1"/>
          <p:nvPr/>
        </p:nvSpPr>
        <p:spPr>
          <a:xfrm>
            <a:off x="7709557" y="4710211"/>
            <a:ext cx="4106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Slovenia terminology conference (AUG26)</a:t>
            </a:r>
          </a:p>
        </p:txBody>
      </p:sp>
      <p:sp>
        <p:nvSpPr>
          <p:cNvPr id="21" name="Pravokotnik: zaokroženi vogali 20">
            <a:extLst>
              <a:ext uri="{FF2B5EF4-FFF2-40B4-BE49-F238E27FC236}">
                <a16:creationId xmlns:a16="http://schemas.microsoft.com/office/drawing/2014/main" id="{F9F70DA8-8D1D-05AD-169B-3EF82FD2A3E7}"/>
              </a:ext>
            </a:extLst>
          </p:cNvPr>
          <p:cNvSpPr/>
          <p:nvPr/>
        </p:nvSpPr>
        <p:spPr>
          <a:xfrm>
            <a:off x="9021281" y="2268060"/>
            <a:ext cx="2374855" cy="3892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SVN: part 5 (30APR2026)</a:t>
            </a:r>
          </a:p>
        </p:txBody>
      </p:sp>
      <p:sp>
        <p:nvSpPr>
          <p:cNvPr id="22" name="Pravokotnik: zaokroženi vogali 21">
            <a:extLst>
              <a:ext uri="{FF2B5EF4-FFF2-40B4-BE49-F238E27FC236}">
                <a16:creationId xmlns:a16="http://schemas.microsoft.com/office/drawing/2014/main" id="{B8E7DC90-DA33-485E-F9DF-BF22B83ABFD8}"/>
              </a:ext>
            </a:extLst>
          </p:cNvPr>
          <p:cNvSpPr/>
          <p:nvPr/>
        </p:nvSpPr>
        <p:spPr>
          <a:xfrm>
            <a:off x="5028928" y="2737466"/>
            <a:ext cx="2400077" cy="38921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CEDC: part 3 (31MAR)</a:t>
            </a:r>
          </a:p>
        </p:txBody>
      </p:sp>
      <p:sp>
        <p:nvSpPr>
          <p:cNvPr id="23" name="Pravokotnik: zaokroženi vogali 22">
            <a:extLst>
              <a:ext uri="{FF2B5EF4-FFF2-40B4-BE49-F238E27FC236}">
                <a16:creationId xmlns:a16="http://schemas.microsoft.com/office/drawing/2014/main" id="{9471A3B1-9721-03BB-E07A-9E0E47CAD7B8}"/>
              </a:ext>
            </a:extLst>
          </p:cNvPr>
          <p:cNvSpPr/>
          <p:nvPr/>
        </p:nvSpPr>
        <p:spPr>
          <a:xfrm>
            <a:off x="7504939" y="2730342"/>
            <a:ext cx="2374855" cy="38921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CEDC: part 4 (30APR26)</a:t>
            </a:r>
          </a:p>
        </p:txBody>
      </p:sp>
      <p:sp>
        <p:nvSpPr>
          <p:cNvPr id="24" name="Pravokotnik: zaokroženi vogali 23">
            <a:extLst>
              <a:ext uri="{FF2B5EF4-FFF2-40B4-BE49-F238E27FC236}">
                <a16:creationId xmlns:a16="http://schemas.microsoft.com/office/drawing/2014/main" id="{E2A9A6C6-3E34-6987-F451-C06B6EAE5264}"/>
              </a:ext>
            </a:extLst>
          </p:cNvPr>
          <p:cNvSpPr/>
          <p:nvPr/>
        </p:nvSpPr>
        <p:spPr>
          <a:xfrm>
            <a:off x="9955728" y="2737465"/>
            <a:ext cx="2158330" cy="38921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CEDC: part 5 (30MAY)</a:t>
            </a:r>
          </a:p>
        </p:txBody>
      </p:sp>
      <p:sp>
        <p:nvSpPr>
          <p:cNvPr id="25" name="Zvezda: 5 krakov 24">
            <a:extLst>
              <a:ext uri="{FF2B5EF4-FFF2-40B4-BE49-F238E27FC236}">
                <a16:creationId xmlns:a16="http://schemas.microsoft.com/office/drawing/2014/main" id="{B16C5F32-FB6D-44A6-0096-28B40FAF507D}"/>
              </a:ext>
            </a:extLst>
          </p:cNvPr>
          <p:cNvSpPr/>
          <p:nvPr/>
        </p:nvSpPr>
        <p:spPr>
          <a:xfrm>
            <a:off x="2260597" y="5690269"/>
            <a:ext cx="747712" cy="692943"/>
          </a:xfrm>
          <a:prstGeom prst="star5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C37C975C-318A-5C1B-540E-CCF9E3417AF1}"/>
              </a:ext>
            </a:extLst>
          </p:cNvPr>
          <p:cNvSpPr txBox="1"/>
          <p:nvPr/>
        </p:nvSpPr>
        <p:spPr>
          <a:xfrm>
            <a:off x="1149947" y="6368959"/>
            <a:ext cx="2829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CEDC ministerial 21SEP2026</a:t>
            </a:r>
          </a:p>
        </p:txBody>
      </p:sp>
    </p:spTree>
    <p:extLst>
      <p:ext uri="{BB962C8B-B14F-4D97-AF65-F5344CB8AC3E}">
        <p14:creationId xmlns:p14="http://schemas.microsoft.com/office/powerpoint/2010/main" val="42308666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>
            <a:extLst>
              <a:ext uri="{FF2B5EF4-FFF2-40B4-BE49-F238E27FC236}">
                <a16:creationId xmlns:a16="http://schemas.microsoft.com/office/drawing/2014/main" id="{DD797A9E-1C14-4420-B424-97EBA90062CA}"/>
              </a:ext>
            </a:extLst>
          </p:cNvPr>
          <p:cNvSpPr txBox="1"/>
          <p:nvPr/>
        </p:nvSpPr>
        <p:spPr>
          <a:xfrm>
            <a:off x="4222045" y="163714"/>
            <a:ext cx="418550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TO SUM UP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8DDBC00-B4EC-CF7B-7D9A-2EB183A16BA2}"/>
              </a:ext>
            </a:extLst>
          </p:cNvPr>
          <p:cNvSpPr txBox="1"/>
          <p:nvPr/>
        </p:nvSpPr>
        <p:spPr>
          <a:xfrm>
            <a:off x="321298" y="6294176"/>
            <a:ext cx="1154940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sl-SI" sz="2000" b="1"/>
              <a:t>NATIONS WORKING TOGTHER IN UNITY OF EFFORT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54314C29-F97A-DFF8-D643-7880E35C1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66" y="877796"/>
            <a:ext cx="9677126" cy="525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6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0F5E-646E-58A5-EAA2-7BCDF316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896" y="467768"/>
            <a:ext cx="7936208" cy="1076696"/>
          </a:xfrm>
        </p:spPr>
        <p:txBody>
          <a:bodyPr>
            <a:noAutofit/>
          </a:bodyPr>
          <a:lstStyle/>
          <a:p>
            <a:pPr algn="ctr"/>
            <a:r>
              <a:rPr lang="sl-SI" sz="3600" b="1" dirty="0">
                <a:cs typeface="Calibri" panose="020F0502020204030204" pitchFamily="34" charset="0"/>
              </a:rPr>
              <a:t>CEDC</a:t>
            </a:r>
            <a:br>
              <a:rPr lang="sl-SI" sz="3600" b="1" dirty="0">
                <a:cs typeface="Calibri" panose="020F0502020204030204" pitchFamily="34" charset="0"/>
              </a:rPr>
            </a:br>
            <a:r>
              <a:rPr lang="sl-SI" sz="3600" b="1" dirty="0">
                <a:cs typeface="Calibri" panose="020F0502020204030204" pitchFamily="34" charset="0"/>
              </a:rPr>
              <a:t>LANGUAGE PLATFORM</a:t>
            </a:r>
            <a:endParaRPr lang="en-GB" sz="3600" b="1" dirty="0"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EAB8-5CED-6970-A600-006A07678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81" y="2281341"/>
            <a:ext cx="10583238" cy="446460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sl-SI" sz="2400" dirty="0"/>
              <a:t> E</a:t>
            </a:r>
            <a:r>
              <a:rPr lang="en-US" sz="2400" dirty="0"/>
              <a:t>stablished in </a:t>
            </a:r>
            <a:r>
              <a:rPr lang="en-US" sz="2400" b="1" dirty="0"/>
              <a:t>Vienna in 2019.</a:t>
            </a:r>
            <a:endParaRPr lang="sl-SI" sz="2400" b="1" dirty="0"/>
          </a:p>
          <a:p>
            <a:pPr algn="l" fontAlgn="base"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GB" sz="2400" b="0" i="0" dirty="0">
                <a:effectLst/>
              </a:rPr>
              <a:t>Mutual support in the development, standardisation and validation of</a:t>
            </a:r>
            <a:r>
              <a:rPr lang="sl-SI" sz="2400" b="0" i="0" dirty="0">
                <a:effectLst/>
              </a:rPr>
              <a:t>:</a:t>
            </a:r>
          </a:p>
          <a:p>
            <a:pPr lvl="1" fontAlgn="base"/>
            <a:r>
              <a:rPr lang="en-GB" b="1" i="0" dirty="0">
                <a:effectLst/>
              </a:rPr>
              <a:t>language testing</a:t>
            </a:r>
            <a:r>
              <a:rPr lang="sl-SI" b="1" i="0" dirty="0">
                <a:effectLst/>
              </a:rPr>
              <a:t>,</a:t>
            </a:r>
          </a:p>
          <a:p>
            <a:pPr lvl="1" fontAlgn="base"/>
            <a:r>
              <a:rPr lang="en-GB" b="1" i="0" dirty="0">
                <a:effectLst/>
              </a:rPr>
              <a:t>terminology</a:t>
            </a:r>
            <a:r>
              <a:rPr lang="sl-SI" b="1" i="0" dirty="0">
                <a:effectLst/>
              </a:rPr>
              <a:t> m</a:t>
            </a:r>
            <a:r>
              <a:rPr lang="en-GB" b="1" i="0" dirty="0" err="1">
                <a:effectLst/>
              </a:rPr>
              <a:t>anagement</a:t>
            </a:r>
            <a:r>
              <a:rPr lang="en-GB" b="1" i="0" dirty="0">
                <a:effectLst/>
              </a:rPr>
              <a:t>, </a:t>
            </a:r>
            <a:endParaRPr lang="sl-SI" b="1" i="0" dirty="0">
              <a:effectLst/>
            </a:endParaRPr>
          </a:p>
          <a:p>
            <a:pPr lvl="1" fontAlgn="base"/>
            <a:r>
              <a:rPr lang="en-GB" b="1" i="0" dirty="0">
                <a:effectLst/>
              </a:rPr>
              <a:t>effectiveness of language learning and</a:t>
            </a:r>
            <a:endParaRPr lang="sl-SI" b="1" i="0" dirty="0">
              <a:effectLst/>
            </a:endParaRPr>
          </a:p>
          <a:p>
            <a:pPr lvl="1" fontAlgn="base"/>
            <a:r>
              <a:rPr lang="en-GB" b="1" i="0" dirty="0">
                <a:effectLst/>
              </a:rPr>
              <a:t>quality assurance in translation.</a:t>
            </a:r>
          </a:p>
          <a:p>
            <a:pPr fontAlgn="base">
              <a:buFont typeface="Wingdings" panose="05000000000000000000" pitchFamily="2" charset="2"/>
              <a:buChar char="à"/>
            </a:pPr>
            <a:r>
              <a:rPr lang="sl-SI" sz="2400" dirty="0"/>
              <a:t> </a:t>
            </a:r>
            <a:r>
              <a:rPr lang="de-AT" sz="2400" dirty="0"/>
              <a:t>Seminars, Workshops, </a:t>
            </a:r>
            <a:r>
              <a:rPr lang="de-AT" sz="2400" dirty="0" err="1"/>
              <a:t>Terminology</a:t>
            </a:r>
            <a:r>
              <a:rPr lang="de-AT" sz="2400" dirty="0"/>
              <a:t> Projects </a:t>
            </a:r>
          </a:p>
          <a:p>
            <a:pPr fontAlgn="base">
              <a:buFont typeface="Wingdings" panose="05000000000000000000" pitchFamily="2" charset="2"/>
              <a:buChar char="à"/>
            </a:pPr>
            <a:r>
              <a:rPr lang="de-AT" sz="2400" dirty="0"/>
              <a:t>Website (News, </a:t>
            </a:r>
            <a:r>
              <a:rPr lang="de-AT" sz="2400" dirty="0" err="1"/>
              <a:t>Glossaries</a:t>
            </a:r>
            <a:r>
              <a:rPr lang="de-AT" sz="2400" dirty="0"/>
              <a:t>, Framework Paper etc.) </a:t>
            </a:r>
            <a:r>
              <a:rPr lang="de-AT" sz="2400" dirty="0">
                <a:hlinkClick r:id="rId2"/>
              </a:rPr>
              <a:t>https://cedc.info/projects/language-platform/news/</a:t>
            </a:r>
            <a:endParaRPr lang="de-AT" sz="2400" dirty="0"/>
          </a:p>
          <a:p>
            <a:pPr marL="0" indent="0" fontAlgn="base">
              <a:buNone/>
            </a:pPr>
            <a:endParaRPr lang="sl-SI" sz="2400" dirty="0"/>
          </a:p>
          <a:p>
            <a:pPr fontAlgn="base"/>
            <a:endParaRPr lang="en-GB" b="1" i="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7CDD43-825E-3A41-E83E-E4074CD13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30" y="149401"/>
            <a:ext cx="1957866" cy="1966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A15663-8EEB-4F11-279D-F8A500E7A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1327" y="149401"/>
            <a:ext cx="1460607" cy="214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04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D0B69-CB7A-6D6A-0476-AAB298608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98A0D-4BDA-1B73-72DF-C45A1D0B6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152" y="467161"/>
            <a:ext cx="7871012" cy="1404110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>
                <a:cs typeface="Calibri" panose="020F0502020204030204" pitchFamily="34" charset="0"/>
              </a:rPr>
              <a:t>Central European</a:t>
            </a:r>
            <a:r>
              <a:rPr lang="sl-SI" sz="3600" b="1" dirty="0">
                <a:cs typeface="Calibri" panose="020F0502020204030204" pitchFamily="34" charset="0"/>
              </a:rPr>
              <a:t> </a:t>
            </a:r>
            <a:r>
              <a:rPr lang="en-GB" sz="3600" b="1" dirty="0">
                <a:cs typeface="Calibri" panose="020F0502020204030204" pitchFamily="34" charset="0"/>
              </a:rPr>
              <a:t>Defence Cooperation</a:t>
            </a:r>
            <a:br>
              <a:rPr lang="hu-HU" sz="3600" b="1" dirty="0">
                <a:cs typeface="Calibri" panose="020F0502020204030204" pitchFamily="34" charset="0"/>
              </a:rPr>
            </a:br>
            <a:r>
              <a:rPr lang="hu-HU" sz="3600" b="1" dirty="0">
                <a:cs typeface="Calibri" panose="020F0502020204030204" pitchFamily="34" charset="0"/>
              </a:rPr>
              <a:t>Platform</a:t>
            </a:r>
            <a:endParaRPr lang="en-GB" sz="3600" b="1" dirty="0"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1C5D6-DE5C-DABD-27E3-D1751442C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81" y="2397705"/>
            <a:ext cx="10583238" cy="399313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 Seminars and Workshops on </a:t>
            </a:r>
            <a:br>
              <a:rPr lang="sl-SI" sz="2400" dirty="0">
                <a:sym typeface="Wingdings" panose="05000000000000000000" pitchFamily="2" charset="2"/>
              </a:rPr>
            </a:br>
            <a:r>
              <a:rPr lang="sl-SI" sz="2400" b="1" dirty="0">
                <a:sym typeface="Wingdings" panose="05000000000000000000" pitchFamily="2" charset="2"/>
              </a:rPr>
              <a:t>Testing, Translation and Terminology</a:t>
            </a:r>
            <a:endParaRPr lang="sl-SI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A22280-858C-FFB2-D988-D93313D4B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997" y="214102"/>
            <a:ext cx="1296692" cy="190833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73342C1-C9F8-7024-81DE-EB74160E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99" y="226149"/>
            <a:ext cx="1908339" cy="190833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662D85F5-8628-55C9-1EC0-82518EB49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363" y="3357873"/>
            <a:ext cx="3396513" cy="2266695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46A2316A-A0FB-7CDE-0B75-C6C6288A2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57" y="3429000"/>
            <a:ext cx="3000777" cy="2124444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212FE08-A0C2-0D09-C03D-4257CF5499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079" y="3665112"/>
            <a:ext cx="3720382" cy="16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2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36309-B277-F75D-278F-83EABFD7D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48C04-71AD-C0FC-5B84-FD845186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152" y="467161"/>
            <a:ext cx="7871012" cy="1404110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>
                <a:cs typeface="Calibri" panose="020F0502020204030204" pitchFamily="34" charset="0"/>
              </a:rPr>
              <a:t>Central European</a:t>
            </a:r>
            <a:r>
              <a:rPr lang="sl-SI" sz="3600" b="1" dirty="0">
                <a:cs typeface="Calibri" panose="020F0502020204030204" pitchFamily="34" charset="0"/>
              </a:rPr>
              <a:t> </a:t>
            </a:r>
            <a:r>
              <a:rPr lang="en-GB" sz="3600" b="1" dirty="0">
                <a:cs typeface="Calibri" panose="020F0502020204030204" pitchFamily="34" charset="0"/>
              </a:rPr>
              <a:t>Defence Cooperation</a:t>
            </a:r>
            <a:br>
              <a:rPr lang="hu-HU" sz="3600" b="1" dirty="0">
                <a:cs typeface="Calibri" panose="020F0502020204030204" pitchFamily="34" charset="0"/>
              </a:rPr>
            </a:br>
            <a:r>
              <a:rPr lang="hu-HU" sz="3600" b="1" dirty="0" err="1">
                <a:cs typeface="Calibri" panose="020F0502020204030204" pitchFamily="34" charset="0"/>
              </a:rPr>
              <a:t>Language</a:t>
            </a:r>
            <a:r>
              <a:rPr lang="hu-HU" sz="3600" b="1" dirty="0">
                <a:cs typeface="Calibri" panose="020F0502020204030204" pitchFamily="34" charset="0"/>
              </a:rPr>
              <a:t> Platform</a:t>
            </a:r>
            <a:endParaRPr lang="en-GB" sz="3600" b="1" dirty="0"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123AB-6C7A-A984-F341-31F217CB4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81" y="2397705"/>
            <a:ext cx="10583238" cy="399313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sl-SI" sz="2400" b="1" dirty="0">
                <a:sym typeface="Wingdings" panose="05000000000000000000" pitchFamily="2" charset="2"/>
              </a:rPr>
              <a:t>Multilingual glossaries (https://cedc.info/projects/language-platform/glossary/)</a:t>
            </a:r>
            <a:endParaRPr lang="sl-SI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F5A546-3769-CADB-D7B5-F01DD2AEA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997" y="214102"/>
            <a:ext cx="1296692" cy="190833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4DEEE253-95A9-28D4-D050-3411B98F3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99" y="226149"/>
            <a:ext cx="1908339" cy="19083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4C00A58-F0AA-5C25-CA86-E8843EC86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68" y="3116686"/>
            <a:ext cx="2131248" cy="300246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968762E-87C5-DE53-0F9C-DC7CB64808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111498"/>
            <a:ext cx="2131248" cy="299085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E3D3DCB-393C-E6E9-A9DE-79DC0A7B49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217" y="2870047"/>
            <a:ext cx="4643808" cy="324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2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401E32-BEA4-46E4-9919-7F72C436A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021" y="201791"/>
            <a:ext cx="12192000" cy="583783"/>
          </a:xfrm>
        </p:spPr>
        <p:txBody>
          <a:bodyPr>
            <a:normAutofit/>
          </a:bodyPr>
          <a:lstStyle/>
          <a:p>
            <a:pPr algn="ctr"/>
            <a:r>
              <a:rPr lang="en-US" sz="2800" b="1">
                <a:latin typeface="Aptos" panose="020B0004020202020204" pitchFamily="34" charset="0"/>
              </a:rPr>
              <a:t>CEDC LANGUAGE PLATFORM ACTIVITIES 2026</a:t>
            </a:r>
            <a:endParaRPr lang="en-US" sz="2000" b="1">
              <a:latin typeface="Aptos" panose="020B0004020202020204" pitchFamily="34" charset="0"/>
            </a:endParaRPr>
          </a:p>
        </p:txBody>
      </p:sp>
      <p:graphicFrame>
        <p:nvGraphicFramePr>
          <p:cNvPr id="16" name="Označba mesta vsebine 15">
            <a:extLst>
              <a:ext uri="{FF2B5EF4-FFF2-40B4-BE49-F238E27FC236}">
                <a16:creationId xmlns:a16="http://schemas.microsoft.com/office/drawing/2014/main" id="{1A4A4E49-5A69-46F1-89A1-C5303C57937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38121" y="929952"/>
          <a:ext cx="11912887" cy="2478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388">
                  <a:extLst>
                    <a:ext uri="{9D8B030D-6E8A-4147-A177-3AD203B41FA5}">
                      <a16:colId xmlns:a16="http://schemas.microsoft.com/office/drawing/2014/main" val="254106949"/>
                    </a:ext>
                  </a:extLst>
                </a:gridCol>
                <a:gridCol w="1572987">
                  <a:extLst>
                    <a:ext uri="{9D8B030D-6E8A-4147-A177-3AD203B41FA5}">
                      <a16:colId xmlns:a16="http://schemas.microsoft.com/office/drawing/2014/main" val="223928768"/>
                    </a:ext>
                  </a:extLst>
                </a:gridCol>
                <a:gridCol w="1628880">
                  <a:extLst>
                    <a:ext uri="{9D8B030D-6E8A-4147-A177-3AD203B41FA5}">
                      <a16:colId xmlns:a16="http://schemas.microsoft.com/office/drawing/2014/main" val="2629055295"/>
                    </a:ext>
                  </a:extLst>
                </a:gridCol>
                <a:gridCol w="1785624">
                  <a:extLst>
                    <a:ext uri="{9D8B030D-6E8A-4147-A177-3AD203B41FA5}">
                      <a16:colId xmlns:a16="http://schemas.microsoft.com/office/drawing/2014/main" val="2830682381"/>
                    </a:ext>
                  </a:extLst>
                </a:gridCol>
                <a:gridCol w="1732911">
                  <a:extLst>
                    <a:ext uri="{9D8B030D-6E8A-4147-A177-3AD203B41FA5}">
                      <a16:colId xmlns:a16="http://schemas.microsoft.com/office/drawing/2014/main" val="2678862172"/>
                    </a:ext>
                  </a:extLst>
                </a:gridCol>
                <a:gridCol w="1663539">
                  <a:extLst>
                    <a:ext uri="{9D8B030D-6E8A-4147-A177-3AD203B41FA5}">
                      <a16:colId xmlns:a16="http://schemas.microsoft.com/office/drawing/2014/main" val="3595576435"/>
                    </a:ext>
                  </a:extLst>
                </a:gridCol>
                <a:gridCol w="1796558">
                  <a:extLst>
                    <a:ext uri="{9D8B030D-6E8A-4147-A177-3AD203B41FA5}">
                      <a16:colId xmlns:a16="http://schemas.microsoft.com/office/drawing/2014/main" val="984033860"/>
                    </a:ext>
                  </a:extLst>
                </a:gridCol>
              </a:tblGrid>
              <a:tr h="404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09-11FEB2026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23-27MAR2026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14-15APR2026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15-19JUN2026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31AUG-04SEP2026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23-27NOV2026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02DEC2026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1603729"/>
                  </a:ext>
                </a:extLst>
              </a:tr>
              <a:tr h="16465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CEDC LP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Steering Committee Meeting</a:t>
                      </a:r>
                      <a:endParaRPr lang="en-US" sz="1400" b="1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CEDC LP Translation Workshop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 1 day on </a:t>
                      </a: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Terminology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(24MAR26)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CZ/SVN Experiment: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Mock test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CEDC LP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 Testing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Workshop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CEDC LP Terminology Workshop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CEDC LP Methodology Workshop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Chairpersonship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</a:rPr>
                        <a:t>Handover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 Slovenia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Croatia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9826624"/>
                  </a:ext>
                </a:extLst>
              </a:tr>
              <a:tr h="4047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Bled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(Slovenia)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Vienna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(Austria)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Brno (Czechia)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err="1">
                          <a:effectLst/>
                          <a:latin typeface="Aptos" panose="020B0004020202020204" pitchFamily="34" charset="0"/>
                        </a:rPr>
                        <a:t>Poljče</a:t>
                      </a: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 (Slovenia)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err="1">
                          <a:effectLst/>
                          <a:latin typeface="Aptos" panose="020B0004020202020204" pitchFamily="34" charset="0"/>
                        </a:rPr>
                        <a:t>Poljče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(Slovenia)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 err="1">
                          <a:effectLst/>
                          <a:latin typeface="Aptos" panose="020B0004020202020204" pitchFamily="34" charset="0"/>
                        </a:rPr>
                        <a:t>Poljče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(Slovenia)</a:t>
                      </a:r>
                      <a:endParaRPr lang="en-US" sz="1400" noProof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</a:rPr>
                        <a:t>Budapest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(Hungary)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On-line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noProof="0" err="1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Zagreb+MS</a:t>
                      </a:r>
                      <a:r>
                        <a:rPr lang="en-US" sz="1400" noProof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Teams)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0606859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6D8BA18D-283B-48AD-AD70-BAC8C5144C5C}"/>
              </a:ext>
            </a:extLst>
          </p:cNvPr>
          <p:cNvGraphicFramePr>
            <a:graphicFrameLocks noGrp="1"/>
          </p:cNvGraphicFramePr>
          <p:nvPr/>
        </p:nvGraphicFramePr>
        <p:xfrm>
          <a:off x="3129278" y="5261555"/>
          <a:ext cx="680078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477">
                  <a:extLst>
                    <a:ext uri="{9D8B030D-6E8A-4147-A177-3AD203B41FA5}">
                      <a16:colId xmlns:a16="http://schemas.microsoft.com/office/drawing/2014/main" val="1333053895"/>
                    </a:ext>
                  </a:extLst>
                </a:gridCol>
                <a:gridCol w="1479193">
                  <a:extLst>
                    <a:ext uri="{9D8B030D-6E8A-4147-A177-3AD203B41FA5}">
                      <a16:colId xmlns:a16="http://schemas.microsoft.com/office/drawing/2014/main" val="2893522497"/>
                    </a:ext>
                  </a:extLst>
                </a:gridCol>
                <a:gridCol w="956527">
                  <a:extLst>
                    <a:ext uri="{9D8B030D-6E8A-4147-A177-3AD203B41FA5}">
                      <a16:colId xmlns:a16="http://schemas.microsoft.com/office/drawing/2014/main" val="2699959483"/>
                    </a:ext>
                  </a:extLst>
                </a:gridCol>
                <a:gridCol w="1606911">
                  <a:extLst>
                    <a:ext uri="{9D8B030D-6E8A-4147-A177-3AD203B41FA5}">
                      <a16:colId xmlns:a16="http://schemas.microsoft.com/office/drawing/2014/main" val="1024694018"/>
                    </a:ext>
                  </a:extLst>
                </a:gridCol>
                <a:gridCol w="1358676">
                  <a:extLst>
                    <a:ext uri="{9D8B030D-6E8A-4147-A177-3AD203B41FA5}">
                      <a16:colId xmlns:a16="http://schemas.microsoft.com/office/drawing/2014/main" val="1514704765"/>
                    </a:ext>
                  </a:extLst>
                </a:gridCol>
              </a:tblGrid>
              <a:tr h="189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13-17APR26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11-15MAY26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31AUG-04SEP26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19-23OCT26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12664"/>
                  </a:ext>
                </a:extLst>
              </a:tr>
              <a:tr h="3877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Terminology Seminar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Conference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Testing Seminar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Professional (Methodology) Seminar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3712"/>
                  </a:ext>
                </a:extLst>
              </a:tr>
              <a:tr h="189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Warsaw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(Poland)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Budapest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(Hungary)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Sarajevo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(BiH)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Sofia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(BULG)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819572"/>
                  </a:ext>
                </a:extLst>
              </a:tr>
            </a:tbl>
          </a:graphicData>
        </a:graphic>
      </p:graphicFrame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639EAE1-0A85-E98C-F757-3DDB4D807347}"/>
              </a:ext>
            </a:extLst>
          </p:cNvPr>
          <p:cNvSpPr txBox="1"/>
          <p:nvPr/>
        </p:nvSpPr>
        <p:spPr>
          <a:xfrm>
            <a:off x="630256" y="5621186"/>
            <a:ext cx="10163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BILC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2026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986F7433-AD34-4715-7C78-488E6F6B9176}"/>
              </a:ext>
            </a:extLst>
          </p:cNvPr>
          <p:cNvGraphicFramePr>
            <a:graphicFrameLocks noGrp="1"/>
          </p:cNvGraphicFramePr>
          <p:nvPr/>
        </p:nvGraphicFramePr>
        <p:xfrm>
          <a:off x="1918803" y="3728163"/>
          <a:ext cx="8351521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5757">
                  <a:extLst>
                    <a:ext uri="{9D8B030D-6E8A-4147-A177-3AD203B41FA5}">
                      <a16:colId xmlns:a16="http://schemas.microsoft.com/office/drawing/2014/main" val="1333053895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1815615130"/>
                    </a:ext>
                  </a:extLst>
                </a:gridCol>
                <a:gridCol w="1118720">
                  <a:extLst>
                    <a:ext uri="{9D8B030D-6E8A-4147-A177-3AD203B41FA5}">
                      <a16:colId xmlns:a16="http://schemas.microsoft.com/office/drawing/2014/main" val="2893522497"/>
                    </a:ext>
                  </a:extLst>
                </a:gridCol>
                <a:gridCol w="1004720">
                  <a:extLst>
                    <a:ext uri="{9D8B030D-6E8A-4147-A177-3AD203B41FA5}">
                      <a16:colId xmlns:a16="http://schemas.microsoft.com/office/drawing/2014/main" val="1024694018"/>
                    </a:ext>
                  </a:extLst>
                </a:gridCol>
                <a:gridCol w="1431124">
                  <a:extLst>
                    <a:ext uri="{9D8B030D-6E8A-4147-A177-3AD203B41FA5}">
                      <a16:colId xmlns:a16="http://schemas.microsoft.com/office/drawing/2014/main" val="1514704765"/>
                    </a:ext>
                  </a:extLst>
                </a:gridCol>
              </a:tblGrid>
              <a:tr h="189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20MAR26 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02-04SEP26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21SEP26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NOV26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12664"/>
                  </a:ext>
                </a:extLst>
              </a:tr>
              <a:tr h="3877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Defence Policy Directors Meeting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Informal CHOD‘s Meeting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Ministerial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CEDC + WB</a:t>
                      </a: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Defence Policy Directors Meeting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3712"/>
                  </a:ext>
                </a:extLst>
              </a:tr>
              <a:tr h="189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Slovenia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Slovenia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Slovenia</a:t>
                      </a:r>
                      <a:endParaRPr lang="en-US" sz="1400" b="1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Slovenia</a:t>
                      </a:r>
                      <a:endParaRPr lang="en-US" sz="14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819572"/>
                  </a:ext>
                </a:extLst>
              </a:tr>
            </a:tbl>
          </a:graphicData>
        </a:graphic>
      </p:graphicFrame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9274598B-8046-63D5-A16F-6C43B0C48BD3}"/>
              </a:ext>
            </a:extLst>
          </p:cNvPr>
          <p:cNvSpPr txBox="1"/>
          <p:nvPr/>
        </p:nvSpPr>
        <p:spPr>
          <a:xfrm>
            <a:off x="138121" y="3790751"/>
            <a:ext cx="17821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CEDC 2026</a:t>
            </a:r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6FC9299C-2C0A-831D-23B2-66BC029DC6C4}"/>
              </a:ext>
            </a:extLst>
          </p:cNvPr>
          <p:cNvCxnSpPr>
            <a:cxnSpLocks/>
          </p:cNvCxnSpPr>
          <p:nvPr/>
        </p:nvCxnSpPr>
        <p:spPr>
          <a:xfrm>
            <a:off x="0" y="4972799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5ADFC0B4-298A-2613-71BC-31C7ACDE137F}"/>
              </a:ext>
            </a:extLst>
          </p:cNvPr>
          <p:cNvCxnSpPr>
            <a:cxnSpLocks/>
          </p:cNvCxnSpPr>
          <p:nvPr/>
        </p:nvCxnSpPr>
        <p:spPr>
          <a:xfrm>
            <a:off x="-8021" y="3537034"/>
            <a:ext cx="12192000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042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A57BC-346D-A723-2BCD-E372898F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03447-8293-32A8-1CA7-00A4B2D98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896" y="467768"/>
            <a:ext cx="7936208" cy="1076696"/>
          </a:xfrm>
        </p:spPr>
        <p:txBody>
          <a:bodyPr>
            <a:noAutofit/>
          </a:bodyPr>
          <a:lstStyle/>
          <a:p>
            <a:pPr algn="ctr"/>
            <a:r>
              <a:rPr lang="sl-SI" sz="3600" b="1" dirty="0">
                <a:cs typeface="Calibri" panose="020F0502020204030204" pitchFamily="34" charset="0"/>
              </a:rPr>
              <a:t>CEDC</a:t>
            </a:r>
            <a:br>
              <a:rPr lang="sl-SI" sz="3600" b="1" dirty="0">
                <a:cs typeface="Calibri" panose="020F0502020204030204" pitchFamily="34" charset="0"/>
              </a:rPr>
            </a:br>
            <a:r>
              <a:rPr lang="sl-SI" sz="3600" b="1" dirty="0">
                <a:cs typeface="Calibri" panose="020F0502020204030204" pitchFamily="34" charset="0"/>
              </a:rPr>
              <a:t>LANGUAGE PLATFORM</a:t>
            </a:r>
            <a:endParaRPr lang="en-GB" sz="3600" b="1" dirty="0"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FF5F3-07AB-A73F-DE60-346349ED4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81" y="2281341"/>
            <a:ext cx="10583238" cy="446460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à"/>
            </a:pPr>
            <a:endParaRPr lang="en-GB" sz="24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GB" sz="2400" dirty="0">
                <a:sym typeface="Wingdings" panose="05000000000000000000" pitchFamily="2" charset="2"/>
              </a:rPr>
              <a:t>Two key projects in time of Slovenian </a:t>
            </a:r>
            <a:r>
              <a:rPr lang="sl-SI" sz="2400" dirty="0">
                <a:sym typeface="Wingdings" panose="05000000000000000000" pitchFamily="2" charset="2"/>
              </a:rPr>
              <a:t>P</a:t>
            </a:r>
            <a:r>
              <a:rPr lang="en-GB" sz="2400" dirty="0">
                <a:sym typeface="Wingdings" panose="05000000000000000000" pitchFamily="2" charset="2"/>
              </a:rPr>
              <a:t>residency of CEDC in 2026:</a:t>
            </a:r>
          </a:p>
          <a:p>
            <a:pPr marL="0" indent="0">
              <a:buNone/>
            </a:pPr>
            <a:r>
              <a:rPr lang="en-GB" sz="2400" dirty="0">
                <a:sym typeface="Wingdings" panose="05000000000000000000" pitchFamily="2" charset="2"/>
              </a:rPr>
              <a:t>1. A </a:t>
            </a:r>
            <a:r>
              <a:rPr lang="en-GB" sz="2400" b="1" dirty="0">
                <a:sym typeface="Wingdings" panose="05000000000000000000" pitchFamily="2" charset="2"/>
              </a:rPr>
              <a:t>multilingual terminology glossary </a:t>
            </a:r>
            <a:r>
              <a:rPr lang="en-GB" sz="2400" dirty="0">
                <a:sym typeface="Wingdings" panose="05000000000000000000" pitchFamily="2" charset="2"/>
              </a:rPr>
              <a:t>focusing on medium forces,</a:t>
            </a: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GB" sz="2400" dirty="0">
                <a:sym typeface="Wingdings" panose="05000000000000000000" pitchFamily="2" charset="2"/>
              </a:rPr>
              <a:t>unmanned aerial systems</a:t>
            </a:r>
            <a:r>
              <a:rPr lang="sl-SI" sz="2400" dirty="0">
                <a:sym typeface="Wingdings" panose="05000000000000000000" pitchFamily="2" charset="2"/>
              </a:rPr>
              <a:t>,</a:t>
            </a:r>
            <a:r>
              <a:rPr lang="en-GB" sz="2400" dirty="0">
                <a:sym typeface="Wingdings" panose="05000000000000000000" pitchFamily="2" charset="2"/>
              </a:rPr>
              <a:t> </a:t>
            </a:r>
            <a:r>
              <a:rPr lang="en-US" sz="2400" dirty="0">
                <a:sym typeface="Wingdings" panose="05000000000000000000" pitchFamily="2" charset="2"/>
              </a:rPr>
              <a:t>counter-unmanned aircraft systems</a:t>
            </a:r>
            <a:r>
              <a:rPr lang="sl-SI" sz="2400" dirty="0">
                <a:sym typeface="Wingdings" panose="05000000000000000000" pitchFamily="2" charset="2"/>
              </a:rPr>
              <a:t> equipment</a:t>
            </a:r>
            <a:r>
              <a:rPr lang="en-US" sz="2400" dirty="0">
                <a:sym typeface="Wingdings" panose="05000000000000000000" pitchFamily="2" charset="2"/>
              </a:rPr>
              <a:t> and</a:t>
            </a: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US" sz="2400" dirty="0">
                <a:sym typeface="Wingdings" panose="05000000000000000000" pitchFamily="2" charset="2"/>
              </a:rPr>
              <a:t>operations</a:t>
            </a:r>
            <a:r>
              <a:rPr lang="sl-SI" sz="2400" dirty="0">
                <a:sym typeface="Wingdings" panose="05000000000000000000" pitchFamily="2" charset="2"/>
              </a:rPr>
              <a:t>;</a:t>
            </a:r>
          </a:p>
          <a:p>
            <a:pPr marL="0" indent="0">
              <a:buNone/>
            </a:pPr>
            <a:r>
              <a:rPr lang="sl-SI" sz="2400" dirty="0">
                <a:sym typeface="Wingdings" panose="05000000000000000000" pitchFamily="2" charset="2"/>
              </a:rPr>
              <a:t>2. A </a:t>
            </a:r>
            <a:r>
              <a:rPr lang="en-GB" sz="2400" b="1" dirty="0">
                <a:sym typeface="Wingdings" panose="05000000000000000000" pitchFamily="2" charset="2"/>
              </a:rPr>
              <a:t>review</a:t>
            </a:r>
            <a:r>
              <a:rPr lang="en-GB" sz="2400" dirty="0">
                <a:sym typeface="Wingdings" panose="05000000000000000000" pitchFamily="2" charset="2"/>
              </a:rPr>
              <a:t> of English language testing in line with STANAG 6001</a:t>
            </a: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GB" sz="2400" dirty="0">
                <a:sym typeface="Wingdings" panose="05000000000000000000" pitchFamily="2" charset="2"/>
              </a:rPr>
              <a:t>criteria</a:t>
            </a:r>
            <a:r>
              <a:rPr lang="sl-SI" sz="2400" dirty="0">
                <a:sym typeface="Wingdings" panose="05000000000000000000" pitchFamily="2" charset="2"/>
              </a:rPr>
              <a:t> </a:t>
            </a:r>
            <a:r>
              <a:rPr lang="en-GB" sz="2400" dirty="0">
                <a:sym typeface="Wingdings" panose="05000000000000000000" pitchFamily="2" charset="2"/>
              </a:rPr>
              <a:t>across CEDC countries</a:t>
            </a:r>
            <a:r>
              <a:rPr lang="sl-SI" sz="2400" dirty="0">
                <a:sym typeface="Wingdings" panose="05000000000000000000" pitchFamily="2" charset="2"/>
              </a:rPr>
              <a:t>.</a:t>
            </a:r>
            <a:endParaRPr lang="sl-SI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B1787B-CF7D-FBBD-FB1E-7D1300D6B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30" y="149401"/>
            <a:ext cx="1957866" cy="1966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189BC3-C4F9-5E47-E581-4DCFE7EBF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327" y="149401"/>
            <a:ext cx="1460607" cy="214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86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7CFE75F-6390-4A13-A32B-2AA295CCA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CC208C5-5ECD-93DF-4498-D569EB21E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4970" y="5913435"/>
            <a:ext cx="3505200" cy="925485"/>
          </a:xfrm>
        </p:spPr>
        <p:txBody>
          <a:bodyPr>
            <a:no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CEDC </a:t>
            </a:r>
            <a:br>
              <a:rPr lang="sl-SI" sz="1600" dirty="0">
                <a:solidFill>
                  <a:schemeClr val="bg1"/>
                </a:solidFill>
              </a:rPr>
            </a:br>
            <a:r>
              <a:rPr lang="sl-SI" sz="1600" dirty="0">
                <a:solidFill>
                  <a:schemeClr val="bg1"/>
                </a:solidFill>
              </a:rPr>
              <a:t>LANGUAGE PLATFORM TERMINOLOGY PROJECT </a:t>
            </a:r>
            <a:br>
              <a:rPr lang="sl-SI" sz="1600" dirty="0">
                <a:solidFill>
                  <a:schemeClr val="bg1"/>
                </a:solidFill>
              </a:rPr>
            </a:br>
            <a:r>
              <a:rPr lang="sl-SI" sz="1600" dirty="0">
                <a:solidFill>
                  <a:schemeClr val="bg1"/>
                </a:solidFill>
              </a:rPr>
              <a:t>2026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BAEF06-AB74-442C-8C30-B88233FD8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DFD9AA5-A6A4-499F-BB09-5CD7F8145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F499571-4EEA-4442-B71C-2972335B3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FFC7284-7A71-4F33-AB06-E0D1EB1CAF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27F758D-B23C-459E-AD21-6621782C7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8DD5D69-A882-48D7-ACFB-68E2DC6B04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2432BD6-3DCC-4397-BD7F-3FE84F3210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829185-6353-4E3C-B082-AA7F51939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B7BB359-8B77-484C-B9CD-6376139A3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A96BE9D-5B3B-4CA9-8895-33FAA38046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840E2BF-E954-4173-BF70-2DAE9E19A0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F125B5A-DFAC-4B6D-B14F-287F8C436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AF4804F-69E5-479A-9F45-C0E4631715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A5C733-38F9-4D36-A78D-0AB08CCBB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5BC744F-1068-EF13-70FF-DC49A673B13A}"/>
              </a:ext>
            </a:extLst>
          </p:cNvPr>
          <p:cNvSpPr txBox="1"/>
          <p:nvPr/>
        </p:nvSpPr>
        <p:spPr>
          <a:xfrm>
            <a:off x="4161842" y="1618661"/>
            <a:ext cx="3743466" cy="41549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MULTILINGUAL </a:t>
            </a:r>
            <a:r>
              <a:rPr lang="sl-SI" sz="2400" dirty="0">
                <a:solidFill>
                  <a:schemeClr val="bg1"/>
                </a:solidFill>
              </a:rPr>
              <a:t>GLOSSARY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 OF THE </a:t>
            </a:r>
            <a:br>
              <a:rPr lang="en-GB" sz="2400" dirty="0">
                <a:solidFill>
                  <a:schemeClr val="bg1"/>
                </a:solidFill>
              </a:rPr>
            </a:b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MEDIUM FORCES, </a:t>
            </a:r>
            <a:br>
              <a:rPr lang="en-GB" sz="2400" dirty="0">
                <a:solidFill>
                  <a:schemeClr val="bg1"/>
                </a:solidFill>
              </a:rPr>
            </a:b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UNMANNED AIRCRAFT SYSTEMS</a:t>
            </a:r>
            <a:r>
              <a:rPr lang="sl-SI" sz="2400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sl-SI" sz="2400" dirty="0">
                <a:solidFill>
                  <a:schemeClr val="bg1"/>
                </a:solidFill>
              </a:rPr>
              <a:t>COUNTER-</a:t>
            </a:r>
            <a:r>
              <a:rPr lang="en-GB" sz="2400" dirty="0">
                <a:solidFill>
                  <a:schemeClr val="bg1"/>
                </a:solidFill>
              </a:rPr>
              <a:t>UNMANNED AIRCRAFT SYSTEMS</a:t>
            </a:r>
            <a:r>
              <a:rPr lang="sl-SI" sz="2400" dirty="0">
                <a:solidFill>
                  <a:schemeClr val="bg1"/>
                </a:solidFill>
              </a:rPr>
              <a:t> EQUIPMENT </a:t>
            </a:r>
            <a:r>
              <a:rPr lang="en-GB" sz="2400" dirty="0">
                <a:solidFill>
                  <a:schemeClr val="bg1"/>
                </a:solidFill>
              </a:rPr>
              <a:t>and OPERATIONS</a:t>
            </a:r>
            <a:endParaRPr lang="en-US" sz="2400" dirty="0"/>
          </a:p>
        </p:txBody>
      </p:sp>
      <p:pic>
        <p:nvPicPr>
          <p:cNvPr id="22" name="Slika 21" descr="Slika, ki vsebuje besede vojaško vozilo, prevoz, bojno vozilo, kolo&#10;&#10;Vsebina, ustvarjena z UI, morda ni pravilna.">
            <a:extLst>
              <a:ext uri="{FF2B5EF4-FFF2-40B4-BE49-F238E27FC236}">
                <a16:creationId xmlns:a16="http://schemas.microsoft.com/office/drawing/2014/main" id="{AFA654D3-C108-49E8-8692-89F584BC9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5565" y="1921962"/>
            <a:ext cx="4088054" cy="2667455"/>
          </a:xfrm>
          <a:custGeom>
            <a:avLst/>
            <a:gdLst/>
            <a:ahLst/>
            <a:cxnLst/>
            <a:rect l="l" t="t" r="r" b="b"/>
            <a:pathLst>
              <a:path w="2619375" h="1860000">
                <a:moveTo>
                  <a:pt x="0" y="0"/>
                </a:moveTo>
                <a:lnTo>
                  <a:pt x="2619375" y="0"/>
                </a:lnTo>
                <a:lnTo>
                  <a:pt x="2619375" y="1860000"/>
                </a:lnTo>
                <a:lnTo>
                  <a:pt x="0" y="1860000"/>
                </a:lnTo>
                <a:close/>
              </a:path>
            </a:pathLst>
          </a:custGeom>
        </p:spPr>
      </p:pic>
      <p:pic>
        <p:nvPicPr>
          <p:cNvPr id="23" name="Slika 22" descr="Slika, ki vsebuje besede črno in belo, enobarvno&#10;&#10;Vsebina, ustvarjena z UI, morda ni pravilna.">
            <a:extLst>
              <a:ext uri="{FF2B5EF4-FFF2-40B4-BE49-F238E27FC236}">
                <a16:creationId xmlns:a16="http://schemas.microsoft.com/office/drawing/2014/main" id="{480B58A3-F3E8-49D0-8DB2-10D30B518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55319">
            <a:off x="-328287" y="1704175"/>
            <a:ext cx="4033298" cy="1845233"/>
          </a:xfrm>
          <a:prstGeom prst="rect">
            <a:avLst/>
          </a:prstGeom>
        </p:spPr>
      </p:pic>
      <p:pic>
        <p:nvPicPr>
          <p:cNvPr id="25" name="Picture 1">
            <a:extLst>
              <a:ext uri="{FF2B5EF4-FFF2-40B4-BE49-F238E27FC236}">
                <a16:creationId xmlns:a16="http://schemas.microsoft.com/office/drawing/2014/main" id="{420FC9E0-3B6C-4483-820A-CE7FC0FB1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6228" y="83962"/>
            <a:ext cx="968014" cy="14272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882040-81F4-669A-1962-78A1D0E35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2601" y="83962"/>
            <a:ext cx="1420211" cy="142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23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808</TotalTime>
  <Words>2788</Words>
  <Application>Microsoft Office PowerPoint</Application>
  <PresentationFormat>Szélesvásznú</PresentationFormat>
  <Paragraphs>875</Paragraphs>
  <Slides>38</Slides>
  <Notes>19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3</vt:i4>
      </vt:variant>
      <vt:variant>
        <vt:lpstr>Diacímek</vt:lpstr>
      </vt:variant>
      <vt:variant>
        <vt:i4>38</vt:i4>
      </vt:variant>
    </vt:vector>
  </HeadingPairs>
  <TitlesOfParts>
    <vt:vector size="48" baseType="lpstr">
      <vt:lpstr>Aptos</vt:lpstr>
      <vt:lpstr>Aptos Display</vt:lpstr>
      <vt:lpstr>Arial</vt:lpstr>
      <vt:lpstr>Bookman Old Style</vt:lpstr>
      <vt:lpstr>Calibri</vt:lpstr>
      <vt:lpstr>Calibri Light</vt:lpstr>
      <vt:lpstr>Wingdings</vt:lpstr>
      <vt:lpstr>Officeova tema</vt:lpstr>
      <vt:lpstr>1_Officeova tema</vt:lpstr>
      <vt:lpstr>Office 2013 - 2022 Theme</vt:lpstr>
      <vt:lpstr>PowerPoint-bemutató</vt:lpstr>
      <vt:lpstr>OVERVIEW</vt:lpstr>
      <vt:lpstr>Central European Defence Cooperation</vt:lpstr>
      <vt:lpstr>CEDC LANGUAGE PLATFORM</vt:lpstr>
      <vt:lpstr>Central European Defence Cooperation Platform</vt:lpstr>
      <vt:lpstr>Central European Defence Cooperation Language Platform</vt:lpstr>
      <vt:lpstr>CEDC LANGUAGE PLATFORM ACTIVITIES 2026</vt:lpstr>
      <vt:lpstr>CEDC LANGUAGE PLATFORM</vt:lpstr>
      <vt:lpstr>CEDC  LANGUAGE PLATFORM TERMINOLOGY PROJECT  2026</vt:lpstr>
      <vt:lpstr>PowerPoint-bemutató</vt:lpstr>
      <vt:lpstr>1. To support commanders in planning and executing missions with MN troops. 2. To enable the development of national doctrines. 3. To enrich national languages with military terminology.</vt:lpstr>
      <vt:lpstr> TO SUPPORT COMMANDERS IN PLANNING AND EXECUTING  MISSIONS WITH MULTINATIONAL TROOPS.</vt:lpstr>
      <vt:lpstr>PowerPoint-bemutató</vt:lpstr>
      <vt:lpstr>medium or mechanized</vt:lpstr>
      <vt:lpstr>PowerPoint-bemutató</vt:lpstr>
      <vt:lpstr>PowerPoint-bemutató</vt:lpstr>
      <vt:lpstr>PowerPoint-bemutató</vt:lpstr>
      <vt:lpstr>PowerPoint-bemutató</vt:lpstr>
      <vt:lpstr>Part 1  MEDIUM FORCES </vt:lpstr>
      <vt:lpstr>Section 1:  Terminology of doctrine, organization, tactics, operations, and command and control </vt:lpstr>
      <vt:lpstr>LAND FORCE (ARMY)</vt:lpstr>
      <vt:lpstr>PowerPoint-bemutató</vt:lpstr>
      <vt:lpstr>PowerPoint-bemutató</vt:lpstr>
      <vt:lpstr>MEDIUM INFANTRY BRIGADE</vt:lpstr>
      <vt:lpstr>PowerPoint-bemutató</vt:lpstr>
      <vt:lpstr>PowerPoint-bemutató</vt:lpstr>
      <vt:lpstr>Section 2:  Technical terminology </vt:lpstr>
      <vt:lpstr>WHEELED ARMOURED VEHICLE (SIZE)</vt:lpstr>
      <vt:lpstr>PowerPoint-bemutató</vt:lpstr>
      <vt:lpstr>WHEELED ARMOURED VEHICLE (COMPONENTS)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TIME SCHEDULE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SLOVENIAN PROPOSAL FOR TERMINOLOGY ACTIVITES OF CEDC IN 2026</dc:title>
  <dc:creator>Aleš Kesič</dc:creator>
  <cp:lastModifiedBy>TBR</cp:lastModifiedBy>
  <cp:revision>3</cp:revision>
  <dcterms:created xsi:type="dcterms:W3CDTF">2025-11-03T18:01:46Z</dcterms:created>
  <dcterms:modified xsi:type="dcterms:W3CDTF">2026-05-12T06:20:49Z</dcterms:modified>
</cp:coreProperties>
</file>