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69" r:id="rId2"/>
    <p:sldId id="276" r:id="rId3"/>
    <p:sldId id="256" r:id="rId4"/>
    <p:sldId id="259" r:id="rId5"/>
    <p:sldId id="260" r:id="rId6"/>
    <p:sldId id="261" r:id="rId7"/>
    <p:sldId id="278" r:id="rId8"/>
    <p:sldId id="279" r:id="rId9"/>
    <p:sldId id="280" r:id="rId10"/>
    <p:sldId id="281" r:id="rId11"/>
    <p:sldId id="282" r:id="rId12"/>
    <p:sldId id="283" r:id="rId13"/>
    <p:sldId id="262" r:id="rId14"/>
    <p:sldId id="284" r:id="rId15"/>
    <p:sldId id="263" r:id="rId16"/>
    <p:sldId id="285" r:id="rId17"/>
    <p:sldId id="257" r:id="rId18"/>
    <p:sldId id="258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5DA5D0B-5496-4A4F-9FFA-5EA8FF0B085A}" v="76" dt="2026-05-07T12:43:41.8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pitzer, Anat (DEFAC-IntlGp-DCLC PBL)" userId="4bfe5e8b-6a4a-4ceb-afe1-34d95d5f2e13" providerId="ADAL" clId="{CE727D29-36BA-45EC-99F3-B491A9ED0FE2}"/>
    <pc:docChg chg="undo custSel addSld delSld modSld">
      <pc:chgData name="Shpitzer, Anat (DEFAC-IntlGp-DCLC PBL)" userId="4bfe5e8b-6a4a-4ceb-afe1-34d95d5f2e13" providerId="ADAL" clId="{CE727D29-36BA-45EC-99F3-B491A9ED0FE2}" dt="2026-05-07T12:43:52.222" v="895" actId="20577"/>
      <pc:docMkLst>
        <pc:docMk/>
      </pc:docMkLst>
      <pc:sldChg chg="addSp modSp mod setBg">
        <pc:chgData name="Shpitzer, Anat (DEFAC-IntlGp-DCLC PBL)" userId="4bfe5e8b-6a4a-4ceb-afe1-34d95d5f2e13" providerId="ADAL" clId="{CE727D29-36BA-45EC-99F3-B491A9ED0FE2}" dt="2026-05-05T09:26:26.144" v="219" actId="26606"/>
        <pc:sldMkLst>
          <pc:docMk/>
          <pc:sldMk cId="0" sldId="256"/>
        </pc:sldMkLst>
        <pc:spChg chg="mod">
          <ac:chgData name="Shpitzer, Anat (DEFAC-IntlGp-DCLC PBL)" userId="4bfe5e8b-6a4a-4ceb-afe1-34d95d5f2e13" providerId="ADAL" clId="{CE727D29-36BA-45EC-99F3-B491A9ED0FE2}" dt="2026-05-05T09:26:26.144" v="219" actId="26606"/>
          <ac:spMkLst>
            <pc:docMk/>
            <pc:sldMk cId="0" sldId="256"/>
            <ac:spMk id="2" creationId="{00000000-0000-0000-0000-000000000000}"/>
          </ac:spMkLst>
        </pc:spChg>
        <pc:spChg chg="mod">
          <ac:chgData name="Shpitzer, Anat (DEFAC-IntlGp-DCLC PBL)" userId="4bfe5e8b-6a4a-4ceb-afe1-34d95d5f2e13" providerId="ADAL" clId="{CE727D29-36BA-45EC-99F3-B491A9ED0FE2}" dt="2026-05-05T09:26:26.144" v="219" actId="26606"/>
          <ac:spMkLst>
            <pc:docMk/>
            <pc:sldMk cId="0" sldId="256"/>
            <ac:spMk id="3" creationId="{00000000-0000-0000-0000-000000000000}"/>
          </ac:spMkLst>
        </pc:spChg>
        <pc:spChg chg="add">
          <ac:chgData name="Shpitzer, Anat (DEFAC-IntlGp-DCLC PBL)" userId="4bfe5e8b-6a4a-4ceb-afe1-34d95d5f2e13" providerId="ADAL" clId="{CE727D29-36BA-45EC-99F3-B491A9ED0FE2}" dt="2026-05-05T09:26:26.144" v="219" actId="26606"/>
          <ac:spMkLst>
            <pc:docMk/>
            <pc:sldMk cId="0" sldId="256"/>
            <ac:spMk id="9" creationId="{743AA782-23D1-4521-8CAD-47662984AA08}"/>
          </ac:spMkLst>
        </pc:spChg>
        <pc:spChg chg="add">
          <ac:chgData name="Shpitzer, Anat (DEFAC-IntlGp-DCLC PBL)" userId="4bfe5e8b-6a4a-4ceb-afe1-34d95d5f2e13" providerId="ADAL" clId="{CE727D29-36BA-45EC-99F3-B491A9ED0FE2}" dt="2026-05-05T09:26:26.144" v="219" actId="26606"/>
          <ac:spMkLst>
            <pc:docMk/>
            <pc:sldMk cId="0" sldId="256"/>
            <ac:spMk id="11" creationId="{71877DBC-BB60-40F0-AC93-2ACDBAAE60CE}"/>
          </ac:spMkLst>
        </pc:spChg>
        <pc:picChg chg="add mod">
          <ac:chgData name="Shpitzer, Anat (DEFAC-IntlGp-DCLC PBL)" userId="4bfe5e8b-6a4a-4ceb-afe1-34d95d5f2e13" providerId="ADAL" clId="{CE727D29-36BA-45EC-99F3-B491A9ED0FE2}" dt="2026-05-05T09:26:26.144" v="219" actId="26606"/>
          <ac:picMkLst>
            <pc:docMk/>
            <pc:sldMk cId="0" sldId="256"/>
            <ac:picMk id="4" creationId="{34799D9A-D948-903E-560B-2FBB6141C2D1}"/>
          </ac:picMkLst>
        </pc:picChg>
      </pc:sldChg>
      <pc:sldChg chg="addSp delSp modSp add mod setBg delDesignElem">
        <pc:chgData name="Shpitzer, Anat (DEFAC-IntlGp-DCLC PBL)" userId="4bfe5e8b-6a4a-4ceb-afe1-34d95d5f2e13" providerId="ADAL" clId="{CE727D29-36BA-45EC-99F3-B491A9ED0FE2}" dt="2026-05-05T11:53:39.725" v="745" actId="26606"/>
        <pc:sldMkLst>
          <pc:docMk/>
          <pc:sldMk cId="1876165286" sldId="257"/>
        </pc:sldMkLst>
        <pc:spChg chg="mod">
          <ac:chgData name="Shpitzer, Anat (DEFAC-IntlGp-DCLC PBL)" userId="4bfe5e8b-6a4a-4ceb-afe1-34d95d5f2e13" providerId="ADAL" clId="{CE727D29-36BA-45EC-99F3-B491A9ED0FE2}" dt="2026-05-05T11:53:39.725" v="745" actId="26606"/>
          <ac:spMkLst>
            <pc:docMk/>
            <pc:sldMk cId="1876165286" sldId="257"/>
            <ac:spMk id="3" creationId="{00000000-0000-0000-0000-000000000000}"/>
          </ac:spMkLst>
        </pc:spChg>
        <pc:spChg chg="add">
          <ac:chgData name="Shpitzer, Anat (DEFAC-IntlGp-DCLC PBL)" userId="4bfe5e8b-6a4a-4ceb-afe1-34d95d5f2e13" providerId="ADAL" clId="{CE727D29-36BA-45EC-99F3-B491A9ED0FE2}" dt="2026-05-05T11:53:39.725" v="745" actId="26606"/>
          <ac:spMkLst>
            <pc:docMk/>
            <pc:sldMk cId="1876165286" sldId="257"/>
            <ac:spMk id="5" creationId="{777A147A-9ED8-46B4-8660-1B3C2AA880B5}"/>
          </ac:spMkLst>
        </pc:spChg>
        <pc:spChg chg="add">
          <ac:chgData name="Shpitzer, Anat (DEFAC-IntlGp-DCLC PBL)" userId="4bfe5e8b-6a4a-4ceb-afe1-34d95d5f2e13" providerId="ADAL" clId="{CE727D29-36BA-45EC-99F3-B491A9ED0FE2}" dt="2026-05-05T11:53:39.725" v="745" actId="26606"/>
          <ac:spMkLst>
            <pc:docMk/>
            <pc:sldMk cId="1876165286" sldId="257"/>
            <ac:spMk id="6" creationId="{5D6C15A0-C087-4593-8414-2B4EC1CDC3DE}"/>
          </ac:spMkLst>
        </pc:spChg>
      </pc:sldChg>
      <pc:sldChg chg="delSp add setBg delDesignElem">
        <pc:chgData name="Shpitzer, Anat (DEFAC-IntlGp-DCLC PBL)" userId="4bfe5e8b-6a4a-4ceb-afe1-34d95d5f2e13" providerId="ADAL" clId="{CE727D29-36BA-45EC-99F3-B491A9ED0FE2}" dt="2026-05-05T11:53:55.351" v="748"/>
        <pc:sldMkLst>
          <pc:docMk/>
          <pc:sldMk cId="2154341272" sldId="258"/>
        </pc:sldMkLst>
      </pc:sldChg>
      <pc:sldChg chg="addSp modSp mod">
        <pc:chgData name="Shpitzer, Anat (DEFAC-IntlGp-DCLC PBL)" userId="4bfe5e8b-6a4a-4ceb-afe1-34d95d5f2e13" providerId="ADAL" clId="{CE727D29-36BA-45EC-99F3-B491A9ED0FE2}" dt="2026-04-29T13:19:16.506" v="1" actId="1076"/>
        <pc:sldMkLst>
          <pc:docMk/>
          <pc:sldMk cId="0" sldId="259"/>
        </pc:sldMkLst>
        <pc:picChg chg="add mod">
          <ac:chgData name="Shpitzer, Anat (DEFAC-IntlGp-DCLC PBL)" userId="4bfe5e8b-6a4a-4ceb-afe1-34d95d5f2e13" providerId="ADAL" clId="{CE727D29-36BA-45EC-99F3-B491A9ED0FE2}" dt="2026-04-29T13:19:16.506" v="1" actId="1076"/>
          <ac:picMkLst>
            <pc:docMk/>
            <pc:sldMk cId="0" sldId="259"/>
            <ac:picMk id="9" creationId="{C4A9DEF7-2E28-D7E5-FD03-86B6FBA93ED4}"/>
          </ac:picMkLst>
        </pc:picChg>
      </pc:sldChg>
      <pc:sldChg chg="addSp delSp modSp mod setBg">
        <pc:chgData name="Shpitzer, Anat (DEFAC-IntlGp-DCLC PBL)" userId="4bfe5e8b-6a4a-4ceb-afe1-34d95d5f2e13" providerId="ADAL" clId="{CE727D29-36BA-45EC-99F3-B491A9ED0FE2}" dt="2026-05-05T09:46:37.202" v="227" actId="26606"/>
        <pc:sldMkLst>
          <pc:docMk/>
          <pc:sldMk cId="0" sldId="260"/>
        </pc:sldMkLst>
        <pc:spChg chg="mod">
          <ac:chgData name="Shpitzer, Anat (DEFAC-IntlGp-DCLC PBL)" userId="4bfe5e8b-6a4a-4ceb-afe1-34d95d5f2e13" providerId="ADAL" clId="{CE727D29-36BA-45EC-99F3-B491A9ED0FE2}" dt="2026-05-05T09:46:37.202" v="227" actId="26606"/>
          <ac:spMkLst>
            <pc:docMk/>
            <pc:sldMk cId="0" sldId="260"/>
            <ac:spMk id="2" creationId="{00000000-0000-0000-0000-000000000000}"/>
          </ac:spMkLst>
        </pc:spChg>
        <pc:spChg chg="add">
          <ac:chgData name="Shpitzer, Anat (DEFAC-IntlGp-DCLC PBL)" userId="4bfe5e8b-6a4a-4ceb-afe1-34d95d5f2e13" providerId="ADAL" clId="{CE727D29-36BA-45EC-99F3-B491A9ED0FE2}" dt="2026-05-05T09:46:37.202" v="227" actId="26606"/>
          <ac:spMkLst>
            <pc:docMk/>
            <pc:sldMk cId="0" sldId="260"/>
            <ac:spMk id="17" creationId="{2E442304-DDBD-4F7B-8017-36BCC863FB40}"/>
          </ac:spMkLst>
        </pc:spChg>
        <pc:spChg chg="add">
          <ac:chgData name="Shpitzer, Anat (DEFAC-IntlGp-DCLC PBL)" userId="4bfe5e8b-6a4a-4ceb-afe1-34d95d5f2e13" providerId="ADAL" clId="{CE727D29-36BA-45EC-99F3-B491A9ED0FE2}" dt="2026-05-05T09:46:37.202" v="227" actId="26606"/>
          <ac:spMkLst>
            <pc:docMk/>
            <pc:sldMk cId="0" sldId="260"/>
            <ac:spMk id="18" creationId="{5E107275-3853-46FD-A241-DE4355A42675}"/>
          </ac:spMkLst>
        </pc:spChg>
        <pc:graphicFrameChg chg="add">
          <ac:chgData name="Shpitzer, Anat (DEFAC-IntlGp-DCLC PBL)" userId="4bfe5e8b-6a4a-4ceb-afe1-34d95d5f2e13" providerId="ADAL" clId="{CE727D29-36BA-45EC-99F3-B491A9ED0FE2}" dt="2026-05-05T09:46:37.202" v="227" actId="26606"/>
          <ac:graphicFrameMkLst>
            <pc:docMk/>
            <pc:sldMk cId="0" sldId="260"/>
            <ac:graphicFrameMk id="19" creationId="{FDC39E9C-481E-8981-4E1D-B4D1CC3609E3}"/>
          </ac:graphicFrameMkLst>
        </pc:graphicFrameChg>
      </pc:sldChg>
      <pc:sldChg chg="addSp delSp modSp mod modTransition setBg modAnim">
        <pc:chgData name="Shpitzer, Anat (DEFAC-IntlGp-DCLC PBL)" userId="4bfe5e8b-6a4a-4ceb-afe1-34d95d5f2e13" providerId="ADAL" clId="{CE727D29-36BA-45EC-99F3-B491A9ED0FE2}" dt="2026-05-07T08:39:23.332" v="785"/>
        <pc:sldMkLst>
          <pc:docMk/>
          <pc:sldMk cId="0" sldId="261"/>
        </pc:sldMkLst>
        <pc:spChg chg="mod">
          <ac:chgData name="Shpitzer, Anat (DEFAC-IntlGp-DCLC PBL)" userId="4bfe5e8b-6a4a-4ceb-afe1-34d95d5f2e13" providerId="ADAL" clId="{CE727D29-36BA-45EC-99F3-B491A9ED0FE2}" dt="2026-05-05T09:13:08.105" v="214" actId="26606"/>
          <ac:spMkLst>
            <pc:docMk/>
            <pc:sldMk cId="0" sldId="261"/>
            <ac:spMk id="2" creationId="{00000000-0000-0000-0000-000000000000}"/>
          </ac:spMkLst>
        </pc:spChg>
        <pc:spChg chg="add">
          <ac:chgData name="Shpitzer, Anat (DEFAC-IntlGp-DCLC PBL)" userId="4bfe5e8b-6a4a-4ceb-afe1-34d95d5f2e13" providerId="ADAL" clId="{CE727D29-36BA-45EC-99F3-B491A9ED0FE2}" dt="2026-05-05T09:13:08.105" v="214" actId="26606"/>
          <ac:spMkLst>
            <pc:docMk/>
            <pc:sldMk cId="0" sldId="261"/>
            <ac:spMk id="16" creationId="{665DBBEF-238B-476B-96AB-8AAC3224ECEA}"/>
          </ac:spMkLst>
        </pc:spChg>
        <pc:spChg chg="add">
          <ac:chgData name="Shpitzer, Anat (DEFAC-IntlGp-DCLC PBL)" userId="4bfe5e8b-6a4a-4ceb-afe1-34d95d5f2e13" providerId="ADAL" clId="{CE727D29-36BA-45EC-99F3-B491A9ED0FE2}" dt="2026-05-05T09:13:08.105" v="214" actId="26606"/>
          <ac:spMkLst>
            <pc:docMk/>
            <pc:sldMk cId="0" sldId="261"/>
            <ac:spMk id="18" creationId="{3FCFB1DE-0B7E-48CC-BA90-B2AB0889F9D6}"/>
          </ac:spMkLst>
        </pc:spChg>
        <pc:picChg chg="add mod ord">
          <ac:chgData name="Shpitzer, Anat (DEFAC-IntlGp-DCLC PBL)" userId="4bfe5e8b-6a4a-4ceb-afe1-34d95d5f2e13" providerId="ADAL" clId="{CE727D29-36BA-45EC-99F3-B491A9ED0FE2}" dt="2026-05-05T09:13:13.353" v="216" actId="14100"/>
          <ac:picMkLst>
            <pc:docMk/>
            <pc:sldMk cId="0" sldId="261"/>
            <ac:picMk id="11" creationId="{10AE8513-8C67-BC44-1B26-BF9F9E19BBC5}"/>
          </ac:picMkLst>
        </pc:picChg>
      </pc:sldChg>
      <pc:sldChg chg="addSp delSp modSp mod setBg modAnim">
        <pc:chgData name="Shpitzer, Anat (DEFAC-IntlGp-DCLC PBL)" userId="4bfe5e8b-6a4a-4ceb-afe1-34d95d5f2e13" providerId="ADAL" clId="{CE727D29-36BA-45EC-99F3-B491A9ED0FE2}" dt="2026-05-07T12:34:33.404" v="886"/>
        <pc:sldMkLst>
          <pc:docMk/>
          <pc:sldMk cId="0" sldId="262"/>
        </pc:sldMkLst>
        <pc:spChg chg="mod">
          <ac:chgData name="Shpitzer, Anat (DEFAC-IntlGp-DCLC PBL)" userId="4bfe5e8b-6a4a-4ceb-afe1-34d95d5f2e13" providerId="ADAL" clId="{CE727D29-36BA-45EC-99F3-B491A9ED0FE2}" dt="2026-05-05T10:45:04.403" v="446" actId="20577"/>
          <ac:spMkLst>
            <pc:docMk/>
            <pc:sldMk cId="0" sldId="262"/>
            <ac:spMk id="2" creationId="{00000000-0000-0000-0000-000000000000}"/>
          </ac:spMkLst>
        </pc:spChg>
        <pc:spChg chg="add">
          <ac:chgData name="Shpitzer, Anat (DEFAC-IntlGp-DCLC PBL)" userId="4bfe5e8b-6a4a-4ceb-afe1-34d95d5f2e13" providerId="ADAL" clId="{CE727D29-36BA-45EC-99F3-B491A9ED0FE2}" dt="2026-05-05T10:44:52.207" v="419" actId="26606"/>
          <ac:spMkLst>
            <pc:docMk/>
            <pc:sldMk cId="0" sldId="262"/>
            <ac:spMk id="8" creationId="{777A147A-9ED8-46B4-8660-1B3C2AA880B5}"/>
          </ac:spMkLst>
        </pc:spChg>
        <pc:spChg chg="add">
          <ac:chgData name="Shpitzer, Anat (DEFAC-IntlGp-DCLC PBL)" userId="4bfe5e8b-6a4a-4ceb-afe1-34d95d5f2e13" providerId="ADAL" clId="{CE727D29-36BA-45EC-99F3-B491A9ED0FE2}" dt="2026-05-05T10:44:52.207" v="419" actId="26606"/>
          <ac:spMkLst>
            <pc:docMk/>
            <pc:sldMk cId="0" sldId="262"/>
            <ac:spMk id="10" creationId="{5D6C15A0-C087-4593-8414-2B4EC1CDC3DE}"/>
          </ac:spMkLst>
        </pc:spChg>
        <pc:picChg chg="add mod ord">
          <ac:chgData name="Shpitzer, Anat (DEFAC-IntlGp-DCLC PBL)" userId="4bfe5e8b-6a4a-4ceb-afe1-34d95d5f2e13" providerId="ADAL" clId="{CE727D29-36BA-45EC-99F3-B491A9ED0FE2}" dt="2026-05-05T10:48:00.402" v="458" actId="14100"/>
          <ac:picMkLst>
            <pc:docMk/>
            <pc:sldMk cId="0" sldId="262"/>
            <ac:picMk id="7" creationId="{284AA0C5-46DA-A6D0-95E3-FF8677ADB183}"/>
          </ac:picMkLst>
        </pc:picChg>
      </pc:sldChg>
      <pc:sldChg chg="addSp modSp mod setBg addAnim">
        <pc:chgData name="Shpitzer, Anat (DEFAC-IntlGp-DCLC PBL)" userId="4bfe5e8b-6a4a-4ceb-afe1-34d95d5f2e13" providerId="ADAL" clId="{CE727D29-36BA-45EC-99F3-B491A9ED0FE2}" dt="2026-05-07T12:43:52.222" v="895" actId="20577"/>
        <pc:sldMkLst>
          <pc:docMk/>
          <pc:sldMk cId="0" sldId="263"/>
        </pc:sldMkLst>
        <pc:spChg chg="mod">
          <ac:chgData name="Shpitzer, Anat (DEFAC-IntlGp-DCLC PBL)" userId="4bfe5e8b-6a4a-4ceb-afe1-34d95d5f2e13" providerId="ADAL" clId="{CE727D29-36BA-45EC-99F3-B491A9ED0FE2}" dt="2026-05-05T11:08:48.744" v="529" actId="26606"/>
          <ac:spMkLst>
            <pc:docMk/>
            <pc:sldMk cId="0" sldId="263"/>
            <ac:spMk id="2" creationId="{00000000-0000-0000-0000-000000000000}"/>
          </ac:spMkLst>
        </pc:spChg>
        <pc:spChg chg="mod">
          <ac:chgData name="Shpitzer, Anat (DEFAC-IntlGp-DCLC PBL)" userId="4bfe5e8b-6a4a-4ceb-afe1-34d95d5f2e13" providerId="ADAL" clId="{CE727D29-36BA-45EC-99F3-B491A9ED0FE2}" dt="2026-05-07T12:43:52.222" v="895" actId="20577"/>
          <ac:spMkLst>
            <pc:docMk/>
            <pc:sldMk cId="0" sldId="263"/>
            <ac:spMk id="3" creationId="{00000000-0000-0000-0000-000000000000}"/>
          </ac:spMkLst>
        </pc:spChg>
        <pc:spChg chg="add">
          <ac:chgData name="Shpitzer, Anat (DEFAC-IntlGp-DCLC PBL)" userId="4bfe5e8b-6a4a-4ceb-afe1-34d95d5f2e13" providerId="ADAL" clId="{CE727D29-36BA-45EC-99F3-B491A9ED0FE2}" dt="2026-05-05T11:08:48.744" v="529" actId="26606"/>
          <ac:spMkLst>
            <pc:docMk/>
            <pc:sldMk cId="0" sldId="263"/>
            <ac:spMk id="8" creationId="{777A147A-9ED8-46B4-8660-1B3C2AA880B5}"/>
          </ac:spMkLst>
        </pc:spChg>
        <pc:spChg chg="add">
          <ac:chgData name="Shpitzer, Anat (DEFAC-IntlGp-DCLC PBL)" userId="4bfe5e8b-6a4a-4ceb-afe1-34d95d5f2e13" providerId="ADAL" clId="{CE727D29-36BA-45EC-99F3-B491A9ED0FE2}" dt="2026-05-05T11:08:48.744" v="529" actId="26606"/>
          <ac:spMkLst>
            <pc:docMk/>
            <pc:sldMk cId="0" sldId="263"/>
            <ac:spMk id="10" creationId="{5D6C15A0-C087-4593-8414-2B4EC1CDC3DE}"/>
          </ac:spMkLst>
        </pc:spChg>
      </pc:sldChg>
      <pc:sldChg chg="delSp modSp mod">
        <pc:chgData name="Shpitzer, Anat (DEFAC-IntlGp-DCLC PBL)" userId="4bfe5e8b-6a4a-4ceb-afe1-34d95d5f2e13" providerId="ADAL" clId="{CE727D29-36BA-45EC-99F3-B491A9ED0FE2}" dt="2026-05-05T12:48:38.959" v="763" actId="1076"/>
        <pc:sldMkLst>
          <pc:docMk/>
          <pc:sldMk cId="2259508657" sldId="269"/>
        </pc:sldMkLst>
        <pc:spChg chg="mod">
          <ac:chgData name="Shpitzer, Anat (DEFAC-IntlGp-DCLC PBL)" userId="4bfe5e8b-6a4a-4ceb-afe1-34d95d5f2e13" providerId="ADAL" clId="{CE727D29-36BA-45EC-99F3-B491A9ED0FE2}" dt="2026-05-05T12:48:38.959" v="763" actId="1076"/>
          <ac:spMkLst>
            <pc:docMk/>
            <pc:sldMk cId="2259508657" sldId="269"/>
            <ac:spMk id="2" creationId="{BE15FF99-CB45-40DC-A97B-C3D657AE7B55}"/>
          </ac:spMkLst>
        </pc:spChg>
      </pc:sldChg>
      <pc:sldChg chg="addSp delSp modSp new mod setBg modAnim">
        <pc:chgData name="Shpitzer, Anat (DEFAC-IntlGp-DCLC PBL)" userId="4bfe5e8b-6a4a-4ceb-afe1-34d95d5f2e13" providerId="ADAL" clId="{CE727D29-36BA-45EC-99F3-B491A9ED0FE2}" dt="2026-05-07T08:40:52.606" v="792"/>
        <pc:sldMkLst>
          <pc:docMk/>
          <pc:sldMk cId="1879000392" sldId="278"/>
        </pc:sldMkLst>
        <pc:spChg chg="mod">
          <ac:chgData name="Shpitzer, Anat (DEFAC-IntlGp-DCLC PBL)" userId="4bfe5e8b-6a4a-4ceb-afe1-34d95d5f2e13" providerId="ADAL" clId="{CE727D29-36BA-45EC-99F3-B491A9ED0FE2}" dt="2026-05-05T09:12:57.560" v="211" actId="26606"/>
          <ac:spMkLst>
            <pc:docMk/>
            <pc:sldMk cId="1879000392" sldId="278"/>
            <ac:spMk id="2" creationId="{596ABFBB-246F-AD7F-221F-480C9D853647}"/>
          </ac:spMkLst>
        </pc:spChg>
        <pc:spChg chg="add">
          <ac:chgData name="Shpitzer, Anat (DEFAC-IntlGp-DCLC PBL)" userId="4bfe5e8b-6a4a-4ceb-afe1-34d95d5f2e13" providerId="ADAL" clId="{CE727D29-36BA-45EC-99F3-B491A9ED0FE2}" dt="2026-05-05T09:12:57.560" v="211" actId="26606"/>
          <ac:spMkLst>
            <pc:docMk/>
            <pc:sldMk cId="1879000392" sldId="278"/>
            <ac:spMk id="15" creationId="{665DBBEF-238B-476B-96AB-8AAC3224ECEA}"/>
          </ac:spMkLst>
        </pc:spChg>
        <pc:spChg chg="add">
          <ac:chgData name="Shpitzer, Anat (DEFAC-IntlGp-DCLC PBL)" userId="4bfe5e8b-6a4a-4ceb-afe1-34d95d5f2e13" providerId="ADAL" clId="{CE727D29-36BA-45EC-99F3-B491A9ED0FE2}" dt="2026-05-05T09:12:57.560" v="211" actId="26606"/>
          <ac:spMkLst>
            <pc:docMk/>
            <pc:sldMk cId="1879000392" sldId="278"/>
            <ac:spMk id="17" creationId="{3FCFB1DE-0B7E-48CC-BA90-B2AB0889F9D6}"/>
          </ac:spMkLst>
        </pc:spChg>
        <pc:picChg chg="add mod ord">
          <ac:chgData name="Shpitzer, Anat (DEFAC-IntlGp-DCLC PBL)" userId="4bfe5e8b-6a4a-4ceb-afe1-34d95d5f2e13" providerId="ADAL" clId="{CE727D29-36BA-45EC-99F3-B491A9ED0FE2}" dt="2026-05-05T09:13:03.985" v="213" actId="14100"/>
          <ac:picMkLst>
            <pc:docMk/>
            <pc:sldMk cId="1879000392" sldId="278"/>
            <ac:picMk id="10" creationId="{055C6302-BBEF-AD11-7E69-5FE6553CABEB}"/>
          </ac:picMkLst>
        </pc:picChg>
      </pc:sldChg>
      <pc:sldChg chg="addSp delSp modSp new mod setBg">
        <pc:chgData name="Shpitzer, Anat (DEFAC-IntlGp-DCLC PBL)" userId="4bfe5e8b-6a4a-4ceb-afe1-34d95d5f2e13" providerId="ADAL" clId="{CE727D29-36BA-45EC-99F3-B491A9ED0FE2}" dt="2026-05-07T08:49:51.672" v="874" actId="1076"/>
        <pc:sldMkLst>
          <pc:docMk/>
          <pc:sldMk cId="2262030612" sldId="279"/>
        </pc:sldMkLst>
        <pc:spChg chg="mod">
          <ac:chgData name="Shpitzer, Anat (DEFAC-IntlGp-DCLC PBL)" userId="4bfe5e8b-6a4a-4ceb-afe1-34d95d5f2e13" providerId="ADAL" clId="{CE727D29-36BA-45EC-99F3-B491A9ED0FE2}" dt="2026-05-05T09:12:53.278" v="210" actId="26606"/>
          <ac:spMkLst>
            <pc:docMk/>
            <pc:sldMk cId="2262030612" sldId="279"/>
            <ac:spMk id="2" creationId="{07FE76BB-51B3-135C-38DD-35E1E25304C8}"/>
          </ac:spMkLst>
        </pc:spChg>
        <pc:spChg chg="add">
          <ac:chgData name="Shpitzer, Anat (DEFAC-IntlGp-DCLC PBL)" userId="4bfe5e8b-6a4a-4ceb-afe1-34d95d5f2e13" providerId="ADAL" clId="{CE727D29-36BA-45EC-99F3-B491A9ED0FE2}" dt="2026-05-05T09:12:53.278" v="210" actId="26606"/>
          <ac:spMkLst>
            <pc:docMk/>
            <pc:sldMk cId="2262030612" sldId="279"/>
            <ac:spMk id="10" creationId="{665DBBEF-238B-476B-96AB-8AAC3224ECEA}"/>
          </ac:spMkLst>
        </pc:spChg>
        <pc:spChg chg="add">
          <ac:chgData name="Shpitzer, Anat (DEFAC-IntlGp-DCLC PBL)" userId="4bfe5e8b-6a4a-4ceb-afe1-34d95d5f2e13" providerId="ADAL" clId="{CE727D29-36BA-45EC-99F3-B491A9ED0FE2}" dt="2026-05-05T09:12:53.278" v="210" actId="26606"/>
          <ac:spMkLst>
            <pc:docMk/>
            <pc:sldMk cId="2262030612" sldId="279"/>
            <ac:spMk id="12" creationId="{3FCFB1DE-0B7E-48CC-BA90-B2AB0889F9D6}"/>
          </ac:spMkLst>
        </pc:spChg>
        <pc:spChg chg="add del mod">
          <ac:chgData name="Shpitzer, Anat (DEFAC-IntlGp-DCLC PBL)" userId="4bfe5e8b-6a4a-4ceb-afe1-34d95d5f2e13" providerId="ADAL" clId="{CE727D29-36BA-45EC-99F3-B491A9ED0FE2}" dt="2026-05-07T08:47:27.525" v="807"/>
          <ac:spMkLst>
            <pc:docMk/>
            <pc:sldMk cId="2262030612" sldId="279"/>
            <ac:spMk id="13" creationId="{29F68139-7A25-AF5B-95A0-45D84B4060AF}"/>
          </ac:spMkLst>
        </pc:spChg>
        <pc:spChg chg="add del mod">
          <ac:chgData name="Shpitzer, Anat (DEFAC-IntlGp-DCLC PBL)" userId="4bfe5e8b-6a4a-4ceb-afe1-34d95d5f2e13" providerId="ADAL" clId="{CE727D29-36BA-45EC-99F3-B491A9ED0FE2}" dt="2026-05-07T08:48:30.112" v="821"/>
          <ac:spMkLst>
            <pc:docMk/>
            <pc:sldMk cId="2262030612" sldId="279"/>
            <ac:spMk id="17" creationId="{8C763596-5B73-0B95-54EF-4DCA3CB19A63}"/>
          </ac:spMkLst>
        </pc:spChg>
        <pc:spChg chg="add mod">
          <ac:chgData name="Shpitzer, Anat (DEFAC-IntlGp-DCLC PBL)" userId="4bfe5e8b-6a4a-4ceb-afe1-34d95d5f2e13" providerId="ADAL" clId="{CE727D29-36BA-45EC-99F3-B491A9ED0FE2}" dt="2026-05-07T08:49:38.308" v="872" actId="20577"/>
          <ac:spMkLst>
            <pc:docMk/>
            <pc:sldMk cId="2262030612" sldId="279"/>
            <ac:spMk id="18" creationId="{C989DC88-29FF-F2DD-0DC7-59E0B576A4C1}"/>
          </ac:spMkLst>
        </pc:spChg>
        <pc:spChg chg="add mod">
          <ac:chgData name="Shpitzer, Anat (DEFAC-IntlGp-DCLC PBL)" userId="4bfe5e8b-6a4a-4ceb-afe1-34d95d5f2e13" providerId="ADAL" clId="{CE727D29-36BA-45EC-99F3-B491A9ED0FE2}" dt="2026-05-07T08:49:28.484" v="862" actId="20577"/>
          <ac:spMkLst>
            <pc:docMk/>
            <pc:sldMk cId="2262030612" sldId="279"/>
            <ac:spMk id="19" creationId="{43D3D7BA-1B66-A9CA-535F-EF6C3D663C2D}"/>
          </ac:spMkLst>
        </pc:spChg>
        <pc:spChg chg="add mod">
          <ac:chgData name="Shpitzer, Anat (DEFAC-IntlGp-DCLC PBL)" userId="4bfe5e8b-6a4a-4ceb-afe1-34d95d5f2e13" providerId="ADAL" clId="{CE727D29-36BA-45EC-99F3-B491A9ED0FE2}" dt="2026-05-07T08:49:44.311" v="873" actId="20577"/>
          <ac:spMkLst>
            <pc:docMk/>
            <pc:sldMk cId="2262030612" sldId="279"/>
            <ac:spMk id="20" creationId="{D2E76286-80EA-D46D-330C-2E193431B784}"/>
          </ac:spMkLst>
        </pc:spChg>
        <pc:graphicFrameChg chg="add mod">
          <ac:chgData name="Shpitzer, Anat (DEFAC-IntlGp-DCLC PBL)" userId="4bfe5e8b-6a4a-4ceb-afe1-34d95d5f2e13" providerId="ADAL" clId="{CE727D29-36BA-45EC-99F3-B491A9ED0FE2}" dt="2026-05-07T08:43:24.630" v="803" actId="1957"/>
          <ac:graphicFrameMkLst>
            <pc:docMk/>
            <pc:sldMk cId="2262030612" sldId="279"/>
            <ac:graphicFrameMk id="5" creationId="{FB58E1BC-8600-EA5A-2574-285571928E75}"/>
          </ac:graphicFrameMkLst>
        </pc:graphicFrameChg>
        <pc:picChg chg="add del mod ord">
          <ac:chgData name="Shpitzer, Anat (DEFAC-IntlGp-DCLC PBL)" userId="4bfe5e8b-6a4a-4ceb-afe1-34d95d5f2e13" providerId="ADAL" clId="{CE727D29-36BA-45EC-99F3-B491A9ED0FE2}" dt="2026-05-07T08:43:32.252" v="805" actId="34307"/>
          <ac:picMkLst>
            <pc:docMk/>
            <pc:sldMk cId="2262030612" sldId="279"/>
            <ac:picMk id="6" creationId="{59B41424-40F4-8E60-80AF-48E2CB6DFF53}"/>
          </ac:picMkLst>
        </pc:picChg>
        <pc:picChg chg="add mod ord">
          <ac:chgData name="Shpitzer, Anat (DEFAC-IntlGp-DCLC PBL)" userId="4bfe5e8b-6a4a-4ceb-afe1-34d95d5f2e13" providerId="ADAL" clId="{CE727D29-36BA-45EC-99F3-B491A9ED0FE2}" dt="2026-05-07T08:49:51.672" v="874" actId="1076"/>
          <ac:picMkLst>
            <pc:docMk/>
            <pc:sldMk cId="2262030612" sldId="279"/>
            <ac:picMk id="14" creationId="{E47CDC67-6A7C-9868-44FD-65B0F91B1CD7}"/>
          </ac:picMkLst>
        </pc:picChg>
        <pc:picChg chg="add mod">
          <ac:chgData name="Shpitzer, Anat (DEFAC-IntlGp-DCLC PBL)" userId="4bfe5e8b-6a4a-4ceb-afe1-34d95d5f2e13" providerId="ADAL" clId="{CE727D29-36BA-45EC-99F3-B491A9ED0FE2}" dt="2026-05-07T08:47:54.182" v="814" actId="1076"/>
          <ac:picMkLst>
            <pc:docMk/>
            <pc:sldMk cId="2262030612" sldId="279"/>
            <ac:picMk id="15" creationId="{9AF4CB21-34A9-B0BB-8682-47016B9C17E0}"/>
          </ac:picMkLst>
        </pc:picChg>
        <pc:picChg chg="add mod">
          <ac:chgData name="Shpitzer, Anat (DEFAC-IntlGp-DCLC PBL)" userId="4bfe5e8b-6a4a-4ceb-afe1-34d95d5f2e13" providerId="ADAL" clId="{CE727D29-36BA-45EC-99F3-B491A9ED0FE2}" dt="2026-05-07T08:48:03.350" v="815" actId="1076"/>
          <ac:picMkLst>
            <pc:docMk/>
            <pc:sldMk cId="2262030612" sldId="279"/>
            <ac:picMk id="16" creationId="{3D08F2A1-C1E3-5123-4AD2-597F4F59EC76}"/>
          </ac:picMkLst>
        </pc:picChg>
      </pc:sldChg>
      <pc:sldChg chg="addSp delSp modSp add mod setBg delDesignElem chgLayout">
        <pc:chgData name="Shpitzer, Anat (DEFAC-IntlGp-DCLC PBL)" userId="4bfe5e8b-6a4a-4ceb-afe1-34d95d5f2e13" providerId="ADAL" clId="{CE727D29-36BA-45EC-99F3-B491A9ED0FE2}" dt="2026-05-05T10:06:38.474" v="285" actId="478"/>
        <pc:sldMkLst>
          <pc:docMk/>
          <pc:sldMk cId="1236070624" sldId="280"/>
        </pc:sldMkLst>
        <pc:spChg chg="mod ord">
          <ac:chgData name="Shpitzer, Anat (DEFAC-IntlGp-DCLC PBL)" userId="4bfe5e8b-6a4a-4ceb-afe1-34d95d5f2e13" providerId="ADAL" clId="{CE727D29-36BA-45EC-99F3-B491A9ED0FE2}" dt="2026-05-05T10:05:09.939" v="281" actId="26606"/>
          <ac:spMkLst>
            <pc:docMk/>
            <pc:sldMk cId="1236070624" sldId="280"/>
            <ac:spMk id="2" creationId="{558CAB25-1CDB-8616-9FD5-24C389F62E66}"/>
          </ac:spMkLst>
        </pc:spChg>
        <pc:spChg chg="add">
          <ac:chgData name="Shpitzer, Anat (DEFAC-IntlGp-DCLC PBL)" userId="4bfe5e8b-6a4a-4ceb-afe1-34d95d5f2e13" providerId="ADAL" clId="{CE727D29-36BA-45EC-99F3-B491A9ED0FE2}" dt="2026-05-05T10:05:09.939" v="281" actId="26606"/>
          <ac:spMkLst>
            <pc:docMk/>
            <pc:sldMk cId="1236070624" sldId="280"/>
            <ac:spMk id="7" creationId="{A8908DB7-C3A6-4FCB-9820-CEE02B398C4A}"/>
          </ac:spMkLst>
        </pc:spChg>
        <pc:spChg chg="add">
          <ac:chgData name="Shpitzer, Anat (DEFAC-IntlGp-DCLC PBL)" userId="4bfe5e8b-6a4a-4ceb-afe1-34d95d5f2e13" providerId="ADAL" clId="{CE727D29-36BA-45EC-99F3-B491A9ED0FE2}" dt="2026-05-05T10:05:09.939" v="281" actId="26606"/>
          <ac:spMkLst>
            <pc:docMk/>
            <pc:sldMk cId="1236070624" sldId="280"/>
            <ac:spMk id="14" creationId="{535742DD-1B16-4E9D-B715-0D74B4574A68}"/>
          </ac:spMkLst>
        </pc:spChg>
        <pc:picChg chg="mod ord">
          <ac:chgData name="Shpitzer, Anat (DEFAC-IntlGp-DCLC PBL)" userId="4bfe5e8b-6a4a-4ceb-afe1-34d95d5f2e13" providerId="ADAL" clId="{CE727D29-36BA-45EC-99F3-B491A9ED0FE2}" dt="2026-05-05T10:06:35.817" v="284" actId="14100"/>
          <ac:picMkLst>
            <pc:docMk/>
            <pc:sldMk cId="1236070624" sldId="280"/>
            <ac:picMk id="5" creationId="{5ABF9AD0-1137-6B0F-EE50-326BF6C02058}"/>
          </ac:picMkLst>
        </pc:picChg>
      </pc:sldChg>
      <pc:sldChg chg="addSp delSp modSp new mod setBg">
        <pc:chgData name="Shpitzer, Anat (DEFAC-IntlGp-DCLC PBL)" userId="4bfe5e8b-6a4a-4ceb-afe1-34d95d5f2e13" providerId="ADAL" clId="{CE727D29-36BA-45EC-99F3-B491A9ED0FE2}" dt="2026-05-05T10:08:00.732" v="307" actId="14100"/>
        <pc:sldMkLst>
          <pc:docMk/>
          <pc:sldMk cId="75605277" sldId="281"/>
        </pc:sldMkLst>
        <pc:spChg chg="mod">
          <ac:chgData name="Shpitzer, Anat (DEFAC-IntlGp-DCLC PBL)" userId="4bfe5e8b-6a4a-4ceb-afe1-34d95d5f2e13" providerId="ADAL" clId="{CE727D29-36BA-45EC-99F3-B491A9ED0FE2}" dt="2026-05-05T10:07:52.452" v="305" actId="26606"/>
          <ac:spMkLst>
            <pc:docMk/>
            <pc:sldMk cId="75605277" sldId="281"/>
            <ac:spMk id="2" creationId="{A10E14E8-FA68-FC90-C312-74079D0779BD}"/>
          </ac:spMkLst>
        </pc:spChg>
        <pc:spChg chg="add">
          <ac:chgData name="Shpitzer, Anat (DEFAC-IntlGp-DCLC PBL)" userId="4bfe5e8b-6a4a-4ceb-afe1-34d95d5f2e13" providerId="ADAL" clId="{CE727D29-36BA-45EC-99F3-B491A9ED0FE2}" dt="2026-05-05T10:07:52.452" v="305" actId="26606"/>
          <ac:spMkLst>
            <pc:docMk/>
            <pc:sldMk cId="75605277" sldId="281"/>
            <ac:spMk id="9" creationId="{C5317570-80F1-F630-4A69-C9075CBF196C}"/>
          </ac:spMkLst>
        </pc:spChg>
        <pc:spChg chg="add">
          <ac:chgData name="Shpitzer, Anat (DEFAC-IntlGp-DCLC PBL)" userId="4bfe5e8b-6a4a-4ceb-afe1-34d95d5f2e13" providerId="ADAL" clId="{CE727D29-36BA-45EC-99F3-B491A9ED0FE2}" dt="2026-05-05T10:07:52.452" v="305" actId="26606"/>
          <ac:spMkLst>
            <pc:docMk/>
            <pc:sldMk cId="75605277" sldId="281"/>
            <ac:spMk id="12" creationId="{2B97F24A-32CE-4C1C-A50D-3016B394DCFB}"/>
          </ac:spMkLst>
        </pc:spChg>
        <pc:spChg chg="add">
          <ac:chgData name="Shpitzer, Anat (DEFAC-IntlGp-DCLC PBL)" userId="4bfe5e8b-6a4a-4ceb-afe1-34d95d5f2e13" providerId="ADAL" clId="{CE727D29-36BA-45EC-99F3-B491A9ED0FE2}" dt="2026-05-05T10:07:52.452" v="305" actId="26606"/>
          <ac:spMkLst>
            <pc:docMk/>
            <pc:sldMk cId="75605277" sldId="281"/>
            <ac:spMk id="14" creationId="{CD8B4F24-440B-49E9-B85D-733523DC064B}"/>
          </ac:spMkLst>
        </pc:spChg>
        <pc:picChg chg="add mod ord">
          <ac:chgData name="Shpitzer, Anat (DEFAC-IntlGp-DCLC PBL)" userId="4bfe5e8b-6a4a-4ceb-afe1-34d95d5f2e13" providerId="ADAL" clId="{CE727D29-36BA-45EC-99F3-B491A9ED0FE2}" dt="2026-05-05T10:08:00.732" v="307" actId="14100"/>
          <ac:picMkLst>
            <pc:docMk/>
            <pc:sldMk cId="75605277" sldId="281"/>
            <ac:picMk id="5" creationId="{89CF1BDD-0AB1-DFC4-2394-13D61F27D3F1}"/>
          </ac:picMkLst>
        </pc:picChg>
      </pc:sldChg>
      <pc:sldChg chg="addSp delSp modSp new mod setBg modAnim">
        <pc:chgData name="Shpitzer, Anat (DEFAC-IntlGp-DCLC PBL)" userId="4bfe5e8b-6a4a-4ceb-afe1-34d95d5f2e13" providerId="ADAL" clId="{CE727D29-36BA-45EC-99F3-B491A9ED0FE2}" dt="2026-05-07T08:57:52.418" v="876"/>
        <pc:sldMkLst>
          <pc:docMk/>
          <pc:sldMk cId="2586555064" sldId="282"/>
        </pc:sldMkLst>
        <pc:spChg chg="mod">
          <ac:chgData name="Shpitzer, Anat (DEFAC-IntlGp-DCLC PBL)" userId="4bfe5e8b-6a4a-4ceb-afe1-34d95d5f2e13" providerId="ADAL" clId="{CE727D29-36BA-45EC-99F3-B491A9ED0FE2}" dt="2026-05-05T10:30:21.238" v="333" actId="26606"/>
          <ac:spMkLst>
            <pc:docMk/>
            <pc:sldMk cId="2586555064" sldId="282"/>
            <ac:spMk id="2" creationId="{FA22723B-97A2-5119-C5B4-67D9EB3808AE}"/>
          </ac:spMkLst>
        </pc:spChg>
        <pc:spChg chg="add mod">
          <ac:chgData name="Shpitzer, Anat (DEFAC-IntlGp-DCLC PBL)" userId="4bfe5e8b-6a4a-4ceb-afe1-34d95d5f2e13" providerId="ADAL" clId="{CE727D29-36BA-45EC-99F3-B491A9ED0FE2}" dt="2026-05-05T10:30:56.343" v="395" actId="403"/>
          <ac:spMkLst>
            <pc:docMk/>
            <pc:sldMk cId="2586555064" sldId="282"/>
            <ac:spMk id="22" creationId="{AE79BCF0-6F9A-83A5-4C0D-DE298E293EB7}"/>
          </ac:spMkLst>
        </pc:spChg>
        <pc:spChg chg="add">
          <ac:chgData name="Shpitzer, Anat (DEFAC-IntlGp-DCLC PBL)" userId="4bfe5e8b-6a4a-4ceb-afe1-34d95d5f2e13" providerId="ADAL" clId="{CE727D29-36BA-45EC-99F3-B491A9ED0FE2}" dt="2026-05-05T10:30:21.238" v="333" actId="26606"/>
          <ac:spMkLst>
            <pc:docMk/>
            <pc:sldMk cId="2586555064" sldId="282"/>
            <ac:spMk id="25" creationId="{A8908DB7-C3A6-4FCB-9820-CEE02B398C4A}"/>
          </ac:spMkLst>
        </pc:spChg>
        <pc:spChg chg="add">
          <ac:chgData name="Shpitzer, Anat (DEFAC-IntlGp-DCLC PBL)" userId="4bfe5e8b-6a4a-4ceb-afe1-34d95d5f2e13" providerId="ADAL" clId="{CE727D29-36BA-45EC-99F3-B491A9ED0FE2}" dt="2026-05-05T10:30:21.238" v="333" actId="26606"/>
          <ac:spMkLst>
            <pc:docMk/>
            <pc:sldMk cId="2586555064" sldId="282"/>
            <ac:spMk id="27" creationId="{535742DD-1B16-4E9D-B715-0D74B4574A68}"/>
          </ac:spMkLst>
        </pc:spChg>
        <pc:picChg chg="add mod">
          <ac:chgData name="Shpitzer, Anat (DEFAC-IntlGp-DCLC PBL)" userId="4bfe5e8b-6a4a-4ceb-afe1-34d95d5f2e13" providerId="ADAL" clId="{CE727D29-36BA-45EC-99F3-B491A9ED0FE2}" dt="2026-05-05T10:30:21.238" v="333" actId="26606"/>
          <ac:picMkLst>
            <pc:docMk/>
            <pc:sldMk cId="2586555064" sldId="282"/>
            <ac:picMk id="4" creationId="{1BD33067-9494-9E47-CBB4-770A0699894B}"/>
          </ac:picMkLst>
        </pc:picChg>
      </pc:sldChg>
      <pc:sldChg chg="addSp delSp modSp add mod setBg modAnim delDesignElem">
        <pc:chgData name="Shpitzer, Anat (DEFAC-IntlGp-DCLC PBL)" userId="4bfe5e8b-6a4a-4ceb-afe1-34d95d5f2e13" providerId="ADAL" clId="{CE727D29-36BA-45EC-99F3-B491A9ED0FE2}" dt="2026-05-07T12:34:00.419" v="877"/>
        <pc:sldMkLst>
          <pc:docMk/>
          <pc:sldMk cId="4129577217" sldId="283"/>
        </pc:sldMkLst>
        <pc:spChg chg="mod">
          <ac:chgData name="Shpitzer, Anat (DEFAC-IntlGp-DCLC PBL)" userId="4bfe5e8b-6a4a-4ceb-afe1-34d95d5f2e13" providerId="ADAL" clId="{CE727D29-36BA-45EC-99F3-B491A9ED0FE2}" dt="2026-05-05T10:32:57.125" v="416" actId="26606"/>
          <ac:spMkLst>
            <pc:docMk/>
            <pc:sldMk cId="4129577217" sldId="283"/>
            <ac:spMk id="2" creationId="{79F5EB51-C078-260E-3A54-5B55C8956E41}"/>
          </ac:spMkLst>
        </pc:spChg>
        <pc:spChg chg="add">
          <ac:chgData name="Shpitzer, Anat (DEFAC-IntlGp-DCLC PBL)" userId="4bfe5e8b-6a4a-4ceb-afe1-34d95d5f2e13" providerId="ADAL" clId="{CE727D29-36BA-45EC-99F3-B491A9ED0FE2}" dt="2026-05-05T10:32:57.125" v="416" actId="26606"/>
          <ac:spMkLst>
            <pc:docMk/>
            <pc:sldMk cId="4129577217" sldId="283"/>
            <ac:spMk id="23" creationId="{665DBBEF-238B-476B-96AB-8AAC3224ECEA}"/>
          </ac:spMkLst>
        </pc:spChg>
        <pc:spChg chg="add">
          <ac:chgData name="Shpitzer, Anat (DEFAC-IntlGp-DCLC PBL)" userId="4bfe5e8b-6a4a-4ceb-afe1-34d95d5f2e13" providerId="ADAL" clId="{CE727D29-36BA-45EC-99F3-B491A9ED0FE2}" dt="2026-05-05T10:32:57.125" v="416" actId="26606"/>
          <ac:spMkLst>
            <pc:docMk/>
            <pc:sldMk cId="4129577217" sldId="283"/>
            <ac:spMk id="24" creationId="{3FCFB1DE-0B7E-48CC-BA90-B2AB0889F9D6}"/>
          </ac:spMkLst>
        </pc:spChg>
        <pc:picChg chg="add mod ord">
          <ac:chgData name="Shpitzer, Anat (DEFAC-IntlGp-DCLC PBL)" userId="4bfe5e8b-6a4a-4ceb-afe1-34d95d5f2e13" providerId="ADAL" clId="{CE727D29-36BA-45EC-99F3-B491A9ED0FE2}" dt="2026-05-05T10:33:03.635" v="418" actId="14100"/>
          <ac:picMkLst>
            <pc:docMk/>
            <pc:sldMk cId="4129577217" sldId="283"/>
            <ac:picMk id="11" creationId="{8CF2021F-F577-4481-4993-394CBC4D7BA7}"/>
          </ac:picMkLst>
        </pc:picChg>
      </pc:sldChg>
      <pc:sldChg chg="addSp delSp modSp add mod setBg modAnim delDesignElem">
        <pc:chgData name="Shpitzer, Anat (DEFAC-IntlGp-DCLC PBL)" userId="4bfe5e8b-6a4a-4ceb-afe1-34d95d5f2e13" providerId="ADAL" clId="{CE727D29-36BA-45EC-99F3-B491A9ED0FE2}" dt="2026-05-07T12:43:41.850" v="893"/>
        <pc:sldMkLst>
          <pc:docMk/>
          <pc:sldMk cId="1152680226" sldId="284"/>
        </pc:sldMkLst>
        <pc:spChg chg="mod">
          <ac:chgData name="Shpitzer, Anat (DEFAC-IntlGp-DCLC PBL)" userId="4bfe5e8b-6a4a-4ceb-afe1-34d95d5f2e13" providerId="ADAL" clId="{CE727D29-36BA-45EC-99F3-B491A9ED0FE2}" dt="2026-05-05T11:05:51.882" v="497" actId="26606"/>
          <ac:spMkLst>
            <pc:docMk/>
            <pc:sldMk cId="1152680226" sldId="284"/>
            <ac:spMk id="2" creationId="{558E8116-F350-28C1-BA3C-27947A3B6357}"/>
          </ac:spMkLst>
        </pc:spChg>
        <pc:spChg chg="add">
          <ac:chgData name="Shpitzer, Anat (DEFAC-IntlGp-DCLC PBL)" userId="4bfe5e8b-6a4a-4ceb-afe1-34d95d5f2e13" providerId="ADAL" clId="{CE727D29-36BA-45EC-99F3-B491A9ED0FE2}" dt="2026-05-05T11:07:00.452" v="503" actId="26606"/>
          <ac:spMkLst>
            <pc:docMk/>
            <pc:sldMk cId="1152680226" sldId="284"/>
            <ac:spMk id="23" creationId="{665DBBEF-238B-476B-96AB-8AAC3224ECEA}"/>
          </ac:spMkLst>
        </pc:spChg>
        <pc:spChg chg="add">
          <ac:chgData name="Shpitzer, Anat (DEFAC-IntlGp-DCLC PBL)" userId="4bfe5e8b-6a4a-4ceb-afe1-34d95d5f2e13" providerId="ADAL" clId="{CE727D29-36BA-45EC-99F3-B491A9ED0FE2}" dt="2026-05-05T11:07:00.452" v="503" actId="26606"/>
          <ac:spMkLst>
            <pc:docMk/>
            <pc:sldMk cId="1152680226" sldId="284"/>
            <ac:spMk id="25" creationId="{3FCFB1DE-0B7E-48CC-BA90-B2AB0889F9D6}"/>
          </ac:spMkLst>
        </pc:spChg>
        <pc:picChg chg="add mod ord">
          <ac:chgData name="Shpitzer, Anat (DEFAC-IntlGp-DCLC PBL)" userId="4bfe5e8b-6a4a-4ceb-afe1-34d95d5f2e13" providerId="ADAL" clId="{CE727D29-36BA-45EC-99F3-B491A9ED0FE2}" dt="2026-05-05T11:07:02.860" v="504" actId="14100"/>
          <ac:picMkLst>
            <pc:docMk/>
            <pc:sldMk cId="1152680226" sldId="284"/>
            <ac:picMk id="18" creationId="{F5767B37-0DF3-B561-8614-4B6DB5012F78}"/>
          </ac:picMkLst>
        </pc:picChg>
      </pc:sldChg>
      <pc:sldChg chg="addSp delSp modSp new mod setBg">
        <pc:chgData name="Shpitzer, Anat (DEFAC-IntlGp-DCLC PBL)" userId="4bfe5e8b-6a4a-4ceb-afe1-34d95d5f2e13" providerId="ADAL" clId="{CE727D29-36BA-45EC-99F3-B491A9ED0FE2}" dt="2026-05-05T11:29:45.103" v="732" actId="26606"/>
        <pc:sldMkLst>
          <pc:docMk/>
          <pc:sldMk cId="4254042582" sldId="285"/>
        </pc:sldMkLst>
        <pc:spChg chg="mod">
          <ac:chgData name="Shpitzer, Anat (DEFAC-IntlGp-DCLC PBL)" userId="4bfe5e8b-6a4a-4ceb-afe1-34d95d5f2e13" providerId="ADAL" clId="{CE727D29-36BA-45EC-99F3-B491A9ED0FE2}" dt="2026-05-05T11:29:45.103" v="732" actId="26606"/>
          <ac:spMkLst>
            <pc:docMk/>
            <pc:sldMk cId="4254042582" sldId="285"/>
            <ac:spMk id="2" creationId="{BB9EF3D2-C4C7-D0FA-F789-9C0A36FC2269}"/>
          </ac:spMkLst>
        </pc:spChg>
        <pc:spChg chg="add">
          <ac:chgData name="Shpitzer, Anat (DEFAC-IntlGp-DCLC PBL)" userId="4bfe5e8b-6a4a-4ceb-afe1-34d95d5f2e13" providerId="ADAL" clId="{CE727D29-36BA-45EC-99F3-B491A9ED0FE2}" dt="2026-05-05T11:29:45.103" v="732" actId="26606"/>
          <ac:spMkLst>
            <pc:docMk/>
            <pc:sldMk cId="4254042582" sldId="285"/>
            <ac:spMk id="30" creationId="{665DBBEF-238B-476B-96AB-8AAC3224ECEA}"/>
          </ac:spMkLst>
        </pc:spChg>
        <pc:spChg chg="add">
          <ac:chgData name="Shpitzer, Anat (DEFAC-IntlGp-DCLC PBL)" userId="4bfe5e8b-6a4a-4ceb-afe1-34d95d5f2e13" providerId="ADAL" clId="{CE727D29-36BA-45EC-99F3-B491A9ED0FE2}" dt="2026-05-05T11:29:45.103" v="732" actId="26606"/>
          <ac:spMkLst>
            <pc:docMk/>
            <pc:sldMk cId="4254042582" sldId="285"/>
            <ac:spMk id="32" creationId="{3FCFB1DE-0B7E-48CC-BA90-B2AB0889F9D6}"/>
          </ac:spMkLst>
        </pc:spChg>
        <pc:picChg chg="add mod ord">
          <ac:chgData name="Shpitzer, Anat (DEFAC-IntlGp-DCLC PBL)" userId="4bfe5e8b-6a4a-4ceb-afe1-34d95d5f2e13" providerId="ADAL" clId="{CE727D29-36BA-45EC-99F3-B491A9ED0FE2}" dt="2026-05-05T11:29:45.103" v="732" actId="26606"/>
          <ac:picMkLst>
            <pc:docMk/>
            <pc:sldMk cId="4254042582" sldId="285"/>
            <ac:picMk id="9" creationId="{E2E995B5-E2D5-8FB7-DDB3-62719727AF40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5419311-EED0-41A2-9420-78FB0F1F51A8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41C74E7B-0CF5-4E23-A924-7E48DB9517FA}">
      <dgm:prSet/>
      <dgm:spPr/>
      <dgm:t>
        <a:bodyPr/>
        <a:lstStyle/>
        <a:p>
          <a:r>
            <a:rPr lang="en-US"/>
            <a:t>Implicit learning</a:t>
          </a:r>
        </a:p>
      </dgm:t>
    </dgm:pt>
    <dgm:pt modelId="{CC5F6957-4958-465D-AA8A-907F8733207A}" type="parTrans" cxnId="{999B9CB3-6151-4D2D-B4A0-320620B4D375}">
      <dgm:prSet/>
      <dgm:spPr/>
      <dgm:t>
        <a:bodyPr/>
        <a:lstStyle/>
        <a:p>
          <a:endParaRPr lang="en-US"/>
        </a:p>
      </dgm:t>
    </dgm:pt>
    <dgm:pt modelId="{1B4078AB-1668-4633-993B-C0675F05666D}" type="sibTrans" cxnId="{999B9CB3-6151-4D2D-B4A0-320620B4D375}">
      <dgm:prSet/>
      <dgm:spPr/>
      <dgm:t>
        <a:bodyPr/>
        <a:lstStyle/>
        <a:p>
          <a:endParaRPr lang="en-US"/>
        </a:p>
      </dgm:t>
    </dgm:pt>
    <dgm:pt modelId="{64C25956-2247-4D39-B0E7-580A38AA3AD2}">
      <dgm:prSet/>
      <dgm:spPr/>
      <dgm:t>
        <a:bodyPr/>
        <a:lstStyle/>
        <a:p>
          <a:r>
            <a:rPr lang="en-US"/>
            <a:t>Phonological advantage</a:t>
          </a:r>
        </a:p>
      </dgm:t>
    </dgm:pt>
    <dgm:pt modelId="{DA774DD8-6520-45B0-8F2E-8DE4534451F5}" type="parTrans" cxnId="{AEBE17C6-9069-4929-95BC-66D638532586}">
      <dgm:prSet/>
      <dgm:spPr/>
      <dgm:t>
        <a:bodyPr/>
        <a:lstStyle/>
        <a:p>
          <a:endParaRPr lang="en-US"/>
        </a:p>
      </dgm:t>
    </dgm:pt>
    <dgm:pt modelId="{8246F140-6184-4E7E-B603-B9FB98B18401}" type="sibTrans" cxnId="{AEBE17C6-9069-4929-95BC-66D638532586}">
      <dgm:prSet/>
      <dgm:spPr/>
      <dgm:t>
        <a:bodyPr/>
        <a:lstStyle/>
        <a:p>
          <a:endParaRPr lang="en-US"/>
        </a:p>
      </dgm:t>
    </dgm:pt>
    <dgm:pt modelId="{7E88C336-E06D-4213-BAA7-0BA1156E7F0D}">
      <dgm:prSet/>
      <dgm:spPr/>
      <dgm:t>
        <a:bodyPr/>
        <a:lstStyle/>
        <a:p>
          <a:r>
            <a:rPr lang="en-US"/>
            <a:t>Require structure &amp; repetition</a:t>
          </a:r>
        </a:p>
      </dgm:t>
    </dgm:pt>
    <dgm:pt modelId="{B93B9C65-DF03-4CAF-89D3-1C1DDED04EF3}" type="parTrans" cxnId="{3A7738DB-737F-4552-A857-FADA5BDFCE5A}">
      <dgm:prSet/>
      <dgm:spPr/>
      <dgm:t>
        <a:bodyPr/>
        <a:lstStyle/>
        <a:p>
          <a:endParaRPr lang="en-US"/>
        </a:p>
      </dgm:t>
    </dgm:pt>
    <dgm:pt modelId="{74F8C481-0214-4D50-B3D5-7BB1751357DD}" type="sibTrans" cxnId="{3A7738DB-737F-4552-A857-FADA5BDFCE5A}">
      <dgm:prSet/>
      <dgm:spPr/>
      <dgm:t>
        <a:bodyPr/>
        <a:lstStyle/>
        <a:p>
          <a:endParaRPr lang="en-US"/>
        </a:p>
      </dgm:t>
    </dgm:pt>
    <dgm:pt modelId="{8775B185-6A85-4754-9127-5C832D96F2FA}">
      <dgm:prSet/>
      <dgm:spPr/>
      <dgm:t>
        <a:bodyPr/>
        <a:lstStyle/>
        <a:p>
          <a:r>
            <a:rPr lang="en-US"/>
            <a:t>Explicit learning strength</a:t>
          </a:r>
        </a:p>
      </dgm:t>
    </dgm:pt>
    <dgm:pt modelId="{74FBF205-5A16-4F44-A6F9-8DF3DAD0CDA8}" type="parTrans" cxnId="{8297B440-8B54-4EA6-8938-0FE056F76233}">
      <dgm:prSet/>
      <dgm:spPr/>
      <dgm:t>
        <a:bodyPr/>
        <a:lstStyle/>
        <a:p>
          <a:endParaRPr lang="en-US"/>
        </a:p>
      </dgm:t>
    </dgm:pt>
    <dgm:pt modelId="{960BA580-8E4D-4E1A-8A5C-9BE0353CA30F}" type="sibTrans" cxnId="{8297B440-8B54-4EA6-8938-0FE056F76233}">
      <dgm:prSet/>
      <dgm:spPr/>
      <dgm:t>
        <a:bodyPr/>
        <a:lstStyle/>
        <a:p>
          <a:endParaRPr lang="en-US"/>
        </a:p>
      </dgm:t>
    </dgm:pt>
    <dgm:pt modelId="{7F20AC44-A92C-4B94-B45D-7B5CCF5A95CB}">
      <dgm:prSet/>
      <dgm:spPr/>
      <dgm:t>
        <a:bodyPr/>
        <a:lstStyle/>
        <a:p>
          <a:r>
            <a:rPr lang="en-US"/>
            <a:t>Goal-oriented</a:t>
          </a:r>
        </a:p>
      </dgm:t>
    </dgm:pt>
    <dgm:pt modelId="{BCA08376-5E00-4A25-BE6F-2452AA03CD21}" type="parTrans" cxnId="{13799CA0-09A7-4DC2-B6D4-A87CE1BFFF43}">
      <dgm:prSet/>
      <dgm:spPr/>
      <dgm:t>
        <a:bodyPr/>
        <a:lstStyle/>
        <a:p>
          <a:endParaRPr lang="en-US"/>
        </a:p>
      </dgm:t>
    </dgm:pt>
    <dgm:pt modelId="{DA12FD9C-5859-4914-95D9-B60593C65012}" type="sibTrans" cxnId="{13799CA0-09A7-4DC2-B6D4-A87CE1BFFF43}">
      <dgm:prSet/>
      <dgm:spPr/>
      <dgm:t>
        <a:bodyPr/>
        <a:lstStyle/>
        <a:p>
          <a:endParaRPr lang="en-US"/>
        </a:p>
      </dgm:t>
    </dgm:pt>
    <dgm:pt modelId="{E9AD33A0-DA89-4556-B4E7-6929399736DA}">
      <dgm:prSet/>
      <dgm:spPr/>
      <dgm:t>
        <a:bodyPr/>
        <a:lstStyle/>
        <a:p>
          <a:r>
            <a:rPr lang="en-US"/>
            <a:t>Time constrained</a:t>
          </a:r>
        </a:p>
      </dgm:t>
    </dgm:pt>
    <dgm:pt modelId="{A943AA6E-5D1C-499A-8449-51F75ECAB747}" type="parTrans" cxnId="{96A70CE8-103A-4180-9D59-14687F5B71A4}">
      <dgm:prSet/>
      <dgm:spPr/>
      <dgm:t>
        <a:bodyPr/>
        <a:lstStyle/>
        <a:p>
          <a:endParaRPr lang="en-US"/>
        </a:p>
      </dgm:t>
    </dgm:pt>
    <dgm:pt modelId="{24960062-13CC-4520-BCFD-F13C18208FBC}" type="sibTrans" cxnId="{96A70CE8-103A-4180-9D59-14687F5B71A4}">
      <dgm:prSet/>
      <dgm:spPr/>
      <dgm:t>
        <a:bodyPr/>
        <a:lstStyle/>
        <a:p>
          <a:endParaRPr lang="en-US"/>
        </a:p>
      </dgm:t>
    </dgm:pt>
    <dgm:pt modelId="{A9F575B7-652B-4E09-827E-7F0CC16AD568}">
      <dgm:prSet/>
      <dgm:spPr/>
      <dgm:t>
        <a:bodyPr/>
        <a:lstStyle/>
        <a:p>
          <a:r>
            <a:rPr lang="en-GB"/>
            <a:t>WHY?</a:t>
          </a:r>
          <a:endParaRPr lang="en-US"/>
        </a:p>
      </dgm:t>
    </dgm:pt>
    <dgm:pt modelId="{01448374-860B-465E-B648-D34E78C5A487}" type="parTrans" cxnId="{6E302BB5-C245-44D3-9BF6-7A57B82F6852}">
      <dgm:prSet/>
      <dgm:spPr/>
      <dgm:t>
        <a:bodyPr/>
        <a:lstStyle/>
        <a:p>
          <a:endParaRPr lang="en-US"/>
        </a:p>
      </dgm:t>
    </dgm:pt>
    <dgm:pt modelId="{66632F92-C8D7-4629-970E-0F90A6E9CFF0}" type="sibTrans" cxnId="{6E302BB5-C245-44D3-9BF6-7A57B82F6852}">
      <dgm:prSet/>
      <dgm:spPr/>
      <dgm:t>
        <a:bodyPr/>
        <a:lstStyle/>
        <a:p>
          <a:endParaRPr lang="en-US"/>
        </a:p>
      </dgm:t>
    </dgm:pt>
    <dgm:pt modelId="{23B40418-26D1-47B0-80CA-E7C1EEC94267}" type="pres">
      <dgm:prSet presAssocID="{C5419311-EED0-41A2-9420-78FB0F1F51A8}" presName="linear" presStyleCnt="0">
        <dgm:presLayoutVars>
          <dgm:animLvl val="lvl"/>
          <dgm:resizeHandles val="exact"/>
        </dgm:presLayoutVars>
      </dgm:prSet>
      <dgm:spPr/>
    </dgm:pt>
    <dgm:pt modelId="{64495DCC-BA41-4806-AAD8-516D641BFC76}" type="pres">
      <dgm:prSet presAssocID="{41C74E7B-0CF5-4E23-A924-7E48DB9517FA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4D9838A3-4E01-40F7-A2CE-841B22AFEA19}" type="pres">
      <dgm:prSet presAssocID="{1B4078AB-1668-4633-993B-C0675F05666D}" presName="spacer" presStyleCnt="0"/>
      <dgm:spPr/>
    </dgm:pt>
    <dgm:pt modelId="{40B7B387-A3FF-4A8C-8BF6-46BA23C100D7}" type="pres">
      <dgm:prSet presAssocID="{64C25956-2247-4D39-B0E7-580A38AA3AD2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D4DA5D7E-F90D-434C-851D-603B33509B88}" type="pres">
      <dgm:prSet presAssocID="{8246F140-6184-4E7E-B603-B9FB98B18401}" presName="spacer" presStyleCnt="0"/>
      <dgm:spPr/>
    </dgm:pt>
    <dgm:pt modelId="{9D0A8EE2-7487-4DB5-97B2-B0EA59B57860}" type="pres">
      <dgm:prSet presAssocID="{7E88C336-E06D-4213-BAA7-0BA1156E7F0D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7932D480-90AD-4BC3-BA23-6178DDF131F5}" type="pres">
      <dgm:prSet presAssocID="{74F8C481-0214-4D50-B3D5-7BB1751357DD}" presName="spacer" presStyleCnt="0"/>
      <dgm:spPr/>
    </dgm:pt>
    <dgm:pt modelId="{748E4458-A059-40C1-9F3A-8813F216433E}" type="pres">
      <dgm:prSet presAssocID="{8775B185-6A85-4754-9127-5C832D96F2FA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5D876C08-3C1E-4DBF-9CE9-F0960CEF4E29}" type="pres">
      <dgm:prSet presAssocID="{960BA580-8E4D-4E1A-8A5C-9BE0353CA30F}" presName="spacer" presStyleCnt="0"/>
      <dgm:spPr/>
    </dgm:pt>
    <dgm:pt modelId="{CF9E74D1-2910-4012-9809-59A0D95E28C7}" type="pres">
      <dgm:prSet presAssocID="{7F20AC44-A92C-4B94-B45D-7B5CCF5A95CB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B97947F4-8BFE-44C8-BABA-C0582E14AF07}" type="pres">
      <dgm:prSet presAssocID="{DA12FD9C-5859-4914-95D9-B60593C65012}" presName="spacer" presStyleCnt="0"/>
      <dgm:spPr/>
    </dgm:pt>
    <dgm:pt modelId="{E068E428-2178-4903-ACA1-AA67AD585F71}" type="pres">
      <dgm:prSet presAssocID="{E9AD33A0-DA89-4556-B4E7-6929399736DA}" presName="parentText" presStyleLbl="node1" presStyleIdx="5" presStyleCnt="6">
        <dgm:presLayoutVars>
          <dgm:chMax val="0"/>
          <dgm:bulletEnabled val="1"/>
        </dgm:presLayoutVars>
      </dgm:prSet>
      <dgm:spPr/>
    </dgm:pt>
    <dgm:pt modelId="{EC4B1446-2A66-475A-9BFF-EAD1B30D24FC}" type="pres">
      <dgm:prSet presAssocID="{E9AD33A0-DA89-4556-B4E7-6929399736DA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6A49A211-13A7-4EBB-AF1D-02E86044BB11}" type="presOf" srcId="{7E88C336-E06D-4213-BAA7-0BA1156E7F0D}" destId="{9D0A8EE2-7487-4DB5-97B2-B0EA59B57860}" srcOrd="0" destOrd="0" presId="urn:microsoft.com/office/officeart/2005/8/layout/vList2"/>
    <dgm:cxn modelId="{8297B440-8B54-4EA6-8938-0FE056F76233}" srcId="{C5419311-EED0-41A2-9420-78FB0F1F51A8}" destId="{8775B185-6A85-4754-9127-5C832D96F2FA}" srcOrd="3" destOrd="0" parTransId="{74FBF205-5A16-4F44-A6F9-8DF3DAD0CDA8}" sibTransId="{960BA580-8E4D-4E1A-8A5C-9BE0353CA30F}"/>
    <dgm:cxn modelId="{E7B6CE5C-1C81-4824-8562-9811EBC04DAE}" type="presOf" srcId="{64C25956-2247-4D39-B0E7-580A38AA3AD2}" destId="{40B7B387-A3FF-4A8C-8BF6-46BA23C100D7}" srcOrd="0" destOrd="0" presId="urn:microsoft.com/office/officeart/2005/8/layout/vList2"/>
    <dgm:cxn modelId="{88ED7790-04D9-4FEA-8FDD-894658D34ADC}" type="presOf" srcId="{41C74E7B-0CF5-4E23-A924-7E48DB9517FA}" destId="{64495DCC-BA41-4806-AAD8-516D641BFC76}" srcOrd="0" destOrd="0" presId="urn:microsoft.com/office/officeart/2005/8/layout/vList2"/>
    <dgm:cxn modelId="{A6056B91-C653-49EA-91E6-2BA20BE59D03}" type="presOf" srcId="{8775B185-6A85-4754-9127-5C832D96F2FA}" destId="{748E4458-A059-40C1-9F3A-8813F216433E}" srcOrd="0" destOrd="0" presId="urn:microsoft.com/office/officeart/2005/8/layout/vList2"/>
    <dgm:cxn modelId="{34D0869E-91F8-486A-8FA7-885ECCC1B2D3}" type="presOf" srcId="{7F20AC44-A92C-4B94-B45D-7B5CCF5A95CB}" destId="{CF9E74D1-2910-4012-9809-59A0D95E28C7}" srcOrd="0" destOrd="0" presId="urn:microsoft.com/office/officeart/2005/8/layout/vList2"/>
    <dgm:cxn modelId="{13799CA0-09A7-4DC2-B6D4-A87CE1BFFF43}" srcId="{C5419311-EED0-41A2-9420-78FB0F1F51A8}" destId="{7F20AC44-A92C-4B94-B45D-7B5CCF5A95CB}" srcOrd="4" destOrd="0" parTransId="{BCA08376-5E00-4A25-BE6F-2452AA03CD21}" sibTransId="{DA12FD9C-5859-4914-95D9-B60593C65012}"/>
    <dgm:cxn modelId="{999B9CB3-6151-4D2D-B4A0-320620B4D375}" srcId="{C5419311-EED0-41A2-9420-78FB0F1F51A8}" destId="{41C74E7B-0CF5-4E23-A924-7E48DB9517FA}" srcOrd="0" destOrd="0" parTransId="{CC5F6957-4958-465D-AA8A-907F8733207A}" sibTransId="{1B4078AB-1668-4633-993B-C0675F05666D}"/>
    <dgm:cxn modelId="{6E302BB5-C245-44D3-9BF6-7A57B82F6852}" srcId="{E9AD33A0-DA89-4556-B4E7-6929399736DA}" destId="{A9F575B7-652B-4E09-827E-7F0CC16AD568}" srcOrd="0" destOrd="0" parTransId="{01448374-860B-465E-B648-D34E78C5A487}" sibTransId="{66632F92-C8D7-4629-970E-0F90A6E9CFF0}"/>
    <dgm:cxn modelId="{0D559DB5-F322-4DE5-9996-45CEDBF33F9C}" type="presOf" srcId="{E9AD33A0-DA89-4556-B4E7-6929399736DA}" destId="{E068E428-2178-4903-ACA1-AA67AD585F71}" srcOrd="0" destOrd="0" presId="urn:microsoft.com/office/officeart/2005/8/layout/vList2"/>
    <dgm:cxn modelId="{AEBE17C6-9069-4929-95BC-66D638532586}" srcId="{C5419311-EED0-41A2-9420-78FB0F1F51A8}" destId="{64C25956-2247-4D39-B0E7-580A38AA3AD2}" srcOrd="1" destOrd="0" parTransId="{DA774DD8-6520-45B0-8F2E-8DE4534451F5}" sibTransId="{8246F140-6184-4E7E-B603-B9FB98B18401}"/>
    <dgm:cxn modelId="{C9E912D9-C3DB-461B-A308-B4898BF3C54B}" type="presOf" srcId="{A9F575B7-652B-4E09-827E-7F0CC16AD568}" destId="{EC4B1446-2A66-475A-9BFF-EAD1B30D24FC}" srcOrd="0" destOrd="0" presId="urn:microsoft.com/office/officeart/2005/8/layout/vList2"/>
    <dgm:cxn modelId="{3A7738DB-737F-4552-A857-FADA5BDFCE5A}" srcId="{C5419311-EED0-41A2-9420-78FB0F1F51A8}" destId="{7E88C336-E06D-4213-BAA7-0BA1156E7F0D}" srcOrd="2" destOrd="0" parTransId="{B93B9C65-DF03-4CAF-89D3-1C1DDED04EF3}" sibTransId="{74F8C481-0214-4D50-B3D5-7BB1751357DD}"/>
    <dgm:cxn modelId="{96A70CE8-103A-4180-9D59-14687F5B71A4}" srcId="{C5419311-EED0-41A2-9420-78FB0F1F51A8}" destId="{E9AD33A0-DA89-4556-B4E7-6929399736DA}" srcOrd="5" destOrd="0" parTransId="{A943AA6E-5D1C-499A-8449-51F75ECAB747}" sibTransId="{24960062-13CC-4520-BCFD-F13C18208FBC}"/>
    <dgm:cxn modelId="{9C332EEB-CBEA-421E-A61B-D55952A34C01}" type="presOf" srcId="{C5419311-EED0-41A2-9420-78FB0F1F51A8}" destId="{23B40418-26D1-47B0-80CA-E7C1EEC94267}" srcOrd="0" destOrd="0" presId="urn:microsoft.com/office/officeart/2005/8/layout/vList2"/>
    <dgm:cxn modelId="{52740392-423D-4329-8303-5E960AEFFD0D}" type="presParOf" srcId="{23B40418-26D1-47B0-80CA-E7C1EEC94267}" destId="{64495DCC-BA41-4806-AAD8-516D641BFC76}" srcOrd="0" destOrd="0" presId="urn:microsoft.com/office/officeart/2005/8/layout/vList2"/>
    <dgm:cxn modelId="{89F68AE4-D02D-4FA8-8F21-30A4A6DC0477}" type="presParOf" srcId="{23B40418-26D1-47B0-80CA-E7C1EEC94267}" destId="{4D9838A3-4E01-40F7-A2CE-841B22AFEA19}" srcOrd="1" destOrd="0" presId="urn:microsoft.com/office/officeart/2005/8/layout/vList2"/>
    <dgm:cxn modelId="{850C04BD-463A-4415-B943-660304436080}" type="presParOf" srcId="{23B40418-26D1-47B0-80CA-E7C1EEC94267}" destId="{40B7B387-A3FF-4A8C-8BF6-46BA23C100D7}" srcOrd="2" destOrd="0" presId="urn:microsoft.com/office/officeart/2005/8/layout/vList2"/>
    <dgm:cxn modelId="{CD0300C6-9376-4AB6-84BA-B2146ADEDBD0}" type="presParOf" srcId="{23B40418-26D1-47B0-80CA-E7C1EEC94267}" destId="{D4DA5D7E-F90D-434C-851D-603B33509B88}" srcOrd="3" destOrd="0" presId="urn:microsoft.com/office/officeart/2005/8/layout/vList2"/>
    <dgm:cxn modelId="{A5FF92A7-2EB9-45DF-8AE5-9E04043EE012}" type="presParOf" srcId="{23B40418-26D1-47B0-80CA-E7C1EEC94267}" destId="{9D0A8EE2-7487-4DB5-97B2-B0EA59B57860}" srcOrd="4" destOrd="0" presId="urn:microsoft.com/office/officeart/2005/8/layout/vList2"/>
    <dgm:cxn modelId="{DCB016CC-39C2-4A5D-A8AF-2938A21E085B}" type="presParOf" srcId="{23B40418-26D1-47B0-80CA-E7C1EEC94267}" destId="{7932D480-90AD-4BC3-BA23-6178DDF131F5}" srcOrd="5" destOrd="0" presId="urn:microsoft.com/office/officeart/2005/8/layout/vList2"/>
    <dgm:cxn modelId="{EEB077BB-131D-4EB8-9CAC-17EEDBBEAAEF}" type="presParOf" srcId="{23B40418-26D1-47B0-80CA-E7C1EEC94267}" destId="{748E4458-A059-40C1-9F3A-8813F216433E}" srcOrd="6" destOrd="0" presId="urn:microsoft.com/office/officeart/2005/8/layout/vList2"/>
    <dgm:cxn modelId="{23C94396-10F1-45AA-ABD5-690B0E554B3E}" type="presParOf" srcId="{23B40418-26D1-47B0-80CA-E7C1EEC94267}" destId="{5D876C08-3C1E-4DBF-9CE9-F0960CEF4E29}" srcOrd="7" destOrd="0" presId="urn:microsoft.com/office/officeart/2005/8/layout/vList2"/>
    <dgm:cxn modelId="{0F93521F-A735-4319-BAD0-DDD2395F8DEE}" type="presParOf" srcId="{23B40418-26D1-47B0-80CA-E7C1EEC94267}" destId="{CF9E74D1-2910-4012-9809-59A0D95E28C7}" srcOrd="8" destOrd="0" presId="urn:microsoft.com/office/officeart/2005/8/layout/vList2"/>
    <dgm:cxn modelId="{D5EC1FFD-4B0D-45BA-9A46-6872509A549F}" type="presParOf" srcId="{23B40418-26D1-47B0-80CA-E7C1EEC94267}" destId="{B97947F4-8BFE-44C8-BABA-C0582E14AF07}" srcOrd="9" destOrd="0" presId="urn:microsoft.com/office/officeart/2005/8/layout/vList2"/>
    <dgm:cxn modelId="{F463DA2A-E280-4B8B-830D-6960A6690086}" type="presParOf" srcId="{23B40418-26D1-47B0-80CA-E7C1EEC94267}" destId="{E068E428-2178-4903-ACA1-AA67AD585F71}" srcOrd="10" destOrd="0" presId="urn:microsoft.com/office/officeart/2005/8/layout/vList2"/>
    <dgm:cxn modelId="{337550A5-CE4D-4351-B5D1-1A2E3A3AA251}" type="presParOf" srcId="{23B40418-26D1-47B0-80CA-E7C1EEC94267}" destId="{EC4B1446-2A66-475A-9BFF-EAD1B30D24FC}" srcOrd="1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495DCC-BA41-4806-AAD8-516D641BFC76}">
      <dsp:nvSpPr>
        <dsp:cNvPr id="0" name=""/>
        <dsp:cNvSpPr/>
      </dsp:nvSpPr>
      <dsp:spPr>
        <a:xfrm>
          <a:off x="0" y="57585"/>
          <a:ext cx="5175384" cy="74353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Implicit learning</a:t>
          </a:r>
        </a:p>
      </dsp:txBody>
      <dsp:txXfrm>
        <a:off x="36296" y="93881"/>
        <a:ext cx="5102792" cy="670943"/>
      </dsp:txXfrm>
    </dsp:sp>
    <dsp:sp modelId="{40B7B387-A3FF-4A8C-8BF6-46BA23C100D7}">
      <dsp:nvSpPr>
        <dsp:cNvPr id="0" name=""/>
        <dsp:cNvSpPr/>
      </dsp:nvSpPr>
      <dsp:spPr>
        <a:xfrm>
          <a:off x="0" y="890400"/>
          <a:ext cx="5175384" cy="743535"/>
        </a:xfrm>
        <a:prstGeom prst="roundRect">
          <a:avLst/>
        </a:prstGeom>
        <a:solidFill>
          <a:schemeClr val="accent2">
            <a:hueOff val="936304"/>
            <a:satOff val="-1168"/>
            <a:lumOff val="2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Phonological advantage</a:t>
          </a:r>
        </a:p>
      </dsp:txBody>
      <dsp:txXfrm>
        <a:off x="36296" y="926696"/>
        <a:ext cx="5102792" cy="670943"/>
      </dsp:txXfrm>
    </dsp:sp>
    <dsp:sp modelId="{9D0A8EE2-7487-4DB5-97B2-B0EA59B57860}">
      <dsp:nvSpPr>
        <dsp:cNvPr id="0" name=""/>
        <dsp:cNvSpPr/>
      </dsp:nvSpPr>
      <dsp:spPr>
        <a:xfrm>
          <a:off x="0" y="1723215"/>
          <a:ext cx="5175384" cy="743535"/>
        </a:xfrm>
        <a:prstGeom prst="roundRect">
          <a:avLst/>
        </a:prstGeom>
        <a:solidFill>
          <a:schemeClr val="accent2">
            <a:hueOff val="1872608"/>
            <a:satOff val="-2336"/>
            <a:lumOff val="54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Require structure &amp; repetition</a:t>
          </a:r>
        </a:p>
      </dsp:txBody>
      <dsp:txXfrm>
        <a:off x="36296" y="1759511"/>
        <a:ext cx="5102792" cy="670943"/>
      </dsp:txXfrm>
    </dsp:sp>
    <dsp:sp modelId="{748E4458-A059-40C1-9F3A-8813F216433E}">
      <dsp:nvSpPr>
        <dsp:cNvPr id="0" name=""/>
        <dsp:cNvSpPr/>
      </dsp:nvSpPr>
      <dsp:spPr>
        <a:xfrm>
          <a:off x="0" y="2556030"/>
          <a:ext cx="5175384" cy="743535"/>
        </a:xfrm>
        <a:prstGeom prst="roundRect">
          <a:avLst/>
        </a:prstGeom>
        <a:solidFill>
          <a:schemeClr val="accent2">
            <a:hueOff val="2808911"/>
            <a:satOff val="-3503"/>
            <a:lumOff val="82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Explicit learning strength</a:t>
          </a:r>
        </a:p>
      </dsp:txBody>
      <dsp:txXfrm>
        <a:off x="36296" y="2592326"/>
        <a:ext cx="5102792" cy="670943"/>
      </dsp:txXfrm>
    </dsp:sp>
    <dsp:sp modelId="{CF9E74D1-2910-4012-9809-59A0D95E28C7}">
      <dsp:nvSpPr>
        <dsp:cNvPr id="0" name=""/>
        <dsp:cNvSpPr/>
      </dsp:nvSpPr>
      <dsp:spPr>
        <a:xfrm>
          <a:off x="0" y="3388845"/>
          <a:ext cx="5175384" cy="743535"/>
        </a:xfrm>
        <a:prstGeom prst="roundRect">
          <a:avLst/>
        </a:prstGeom>
        <a:solidFill>
          <a:schemeClr val="accent2">
            <a:hueOff val="3745215"/>
            <a:satOff val="-4671"/>
            <a:lumOff val="109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Goal-oriented</a:t>
          </a:r>
        </a:p>
      </dsp:txBody>
      <dsp:txXfrm>
        <a:off x="36296" y="3425141"/>
        <a:ext cx="5102792" cy="670943"/>
      </dsp:txXfrm>
    </dsp:sp>
    <dsp:sp modelId="{E068E428-2178-4903-ACA1-AA67AD585F71}">
      <dsp:nvSpPr>
        <dsp:cNvPr id="0" name=""/>
        <dsp:cNvSpPr/>
      </dsp:nvSpPr>
      <dsp:spPr>
        <a:xfrm>
          <a:off x="0" y="4221660"/>
          <a:ext cx="5175384" cy="743535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/>
            <a:t>Time constrained</a:t>
          </a:r>
        </a:p>
      </dsp:txBody>
      <dsp:txXfrm>
        <a:off x="36296" y="4257956"/>
        <a:ext cx="5102792" cy="670943"/>
      </dsp:txXfrm>
    </dsp:sp>
    <dsp:sp modelId="{EC4B1446-2A66-475A-9BFF-EAD1B30D24FC}">
      <dsp:nvSpPr>
        <dsp:cNvPr id="0" name=""/>
        <dsp:cNvSpPr/>
      </dsp:nvSpPr>
      <dsp:spPr>
        <a:xfrm>
          <a:off x="0" y="4965195"/>
          <a:ext cx="5175384" cy="5133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4318" tIns="39370" rIns="220472" bIns="3937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400" kern="1200"/>
            <a:t>WHY?</a:t>
          </a:r>
          <a:endParaRPr lang="en-US" sz="2400" kern="1200"/>
        </a:p>
      </dsp:txBody>
      <dsp:txXfrm>
        <a:off x="0" y="4965195"/>
        <a:ext cx="5175384" cy="5133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0897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0F485D-47BD-441D-9FFA-D39EE9E2DC7B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15266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Explain briefly: input alone insufficient, output + practice critical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5749845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Stress deliberate practice over exposure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715938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is our organisational structure – will cover each of the elements in turn.</a:t>
            </a:r>
          </a:p>
          <a:p>
            <a:endParaRPr lang="en-GB" dirty="0"/>
          </a:p>
          <a:p>
            <a:r>
              <a:rPr lang="en-GB" dirty="0"/>
              <a:t>All united by delivery of training and development of knowledge, skills and behaviours which are required for a wide range of roles across UK Defence and with our overseas partners</a:t>
            </a:r>
          </a:p>
          <a:p>
            <a:endParaRPr lang="en-GB" dirty="0"/>
          </a:p>
          <a:p>
            <a:r>
              <a:rPr lang="en-GB" dirty="0"/>
              <a:t>Although newly formed, already identifying synergies between different elements and opportunities to explore these further as we mature as a group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B0D648-4CEC-4802-A04B-87D9538F3FD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14715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Set context: language = operational capability, not academic exercise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Walk through diagram step by step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Avoid assumption of natural acquisition without guidance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Link to mission prep and efficiency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Tie learning stages to real scenario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6CE6F0-B417-84F7-23A3-C107EE685C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2424923-9979-4456-E051-1CAD9C86876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67C2272-8DB8-DB99-03A1-BAF107D3090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Tie learning stages to real scenario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B3C1DF-AD3A-80B1-6159-6CE52AA130F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9068116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Repetition builds fluency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ayout 21"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0"/>
          </p:nvPr>
        </p:nvSpPr>
        <p:spPr>
          <a:xfrm>
            <a:off x="158750" y="627501"/>
            <a:ext cx="8686800" cy="5547454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6350" rIns="0" bIns="0" anchor="t"/>
          <a:lstStyle>
            <a:lvl1pPr marL="480060" marR="651510" indent="274320" algn="l">
              <a:lnSpc>
                <a:spcPts val="1500"/>
              </a:lnSpc>
              <a:spcBef>
                <a:spcPts val="300"/>
              </a:spcBef>
              <a:spcAft>
                <a:spcPts val="979"/>
              </a:spcAft>
              <a:buFont typeface="Symbol"/>
              <a:buChar char="·"/>
              <a:defRPr/>
            </a:lvl1pPr>
          </a:lstStyle>
          <a:p>
            <a:pPr marL="274320" marR="0" indent="0" algn="l">
              <a:lnSpc>
                <a:spcPts val="2700"/>
              </a:lnSpc>
              <a:spcAft>
                <a:spcPts val="0"/>
              </a:spcAft>
            </a:pPr>
            <a:r>
              <a:rPr lang="en-US" sz="2400" b="1" spc="-10">
                <a:solidFill>
                  <a:srgbClr val="000000"/>
                </a:solidFill>
                <a:latin typeface="Arial" panose="02020603050405020304" pitchFamily="2"/>
              </a:rPr>
              <a:t>DefAc Key Headlines </a:t>
            </a:r>
          </a:p>
          <a:p>
            <a:pPr marL="640080" marR="822960" indent="365760" algn="l">
              <a:lnSpc>
                <a:spcPts val="2000"/>
              </a:lnSpc>
              <a:spcBef>
                <a:spcPts val="1660"/>
              </a:spcBef>
              <a:spcAft>
                <a:spcPts val="0"/>
              </a:spcAft>
              <a:buFont typeface="Symbol"/>
              <a:buChar char="·"/>
            </a:pPr>
            <a:r>
              <a:rPr lang="en-US" sz="1700" spc="0">
                <a:solidFill>
                  <a:srgbClr val="000000"/>
                </a:solidFill>
                <a:latin typeface="Arial" panose="02020603050405020304" pitchFamily="2"/>
              </a:rPr>
              <a:t>The pandemic has helped </a:t>
            </a:r>
            <a:r>
              <a:rPr lang="en-US" sz="1700" b="1" spc="0">
                <a:solidFill>
                  <a:srgbClr val="000000"/>
                </a:solidFill>
                <a:latin typeface="Arial" panose="02020603050405020304" pitchFamily="2"/>
              </a:rPr>
              <a:t>accelerate JPME 3-7 years</a:t>
            </a:r>
            <a:r>
              <a:rPr lang="en-US" sz="1700" spc="0">
                <a:solidFill>
                  <a:srgbClr val="000000"/>
                </a:solidFill>
                <a:latin typeface="Arial" panose="02020603050405020304" pitchFamily="2"/>
              </a:rPr>
              <a:t>; the pandemic + Op STATESIDE will fast-track JPME an additional 2-5 years. </a:t>
            </a:r>
          </a:p>
          <a:p>
            <a:pPr marL="640080" marR="0" indent="365760" algn="l">
              <a:lnSpc>
                <a:spcPts val="2100"/>
              </a:lnSpc>
              <a:spcBef>
                <a:spcPts val="355"/>
              </a:spcBef>
              <a:spcAft>
                <a:spcPts val="0"/>
              </a:spcAft>
              <a:buFont typeface="Symbol"/>
              <a:buChar char="·"/>
            </a:pPr>
            <a:r>
              <a:rPr lang="en-US" sz="1700" spc="-25">
                <a:solidFill>
                  <a:srgbClr val="000000"/>
                </a:solidFill>
                <a:latin typeface="Arial" panose="02020603050405020304" pitchFamily="2"/>
              </a:rPr>
              <a:t>Now modern, cutting-edge digital DefAc + responsive </a:t>
            </a:r>
            <a:r>
              <a:rPr lang="en-US" sz="1700" b="1" spc="-30">
                <a:solidFill>
                  <a:srgbClr val="000000"/>
                </a:solidFill>
                <a:latin typeface="Arial" panose="02020603050405020304" pitchFamily="2"/>
              </a:rPr>
              <a:t>‘research campus’</a:t>
            </a:r>
            <a:r>
              <a:rPr lang="en-US" sz="1700" spc="-25">
                <a:solidFill>
                  <a:srgbClr val="000000"/>
                </a:solidFill>
                <a:latin typeface="Arial" panose="02020603050405020304" pitchFamily="2"/>
              </a:rPr>
              <a:t>. </a:t>
            </a:r>
          </a:p>
          <a:p>
            <a:pPr marL="640080" marR="274320" indent="365760" algn="l">
              <a:lnSpc>
                <a:spcPts val="2000"/>
              </a:lnSpc>
              <a:spcBef>
                <a:spcPts val="405"/>
              </a:spcBef>
              <a:spcAft>
                <a:spcPts val="0"/>
              </a:spcAft>
              <a:buFont typeface="Symbol"/>
              <a:buChar char="·"/>
            </a:pPr>
            <a:r>
              <a:rPr lang="en-US" sz="1700" b="1" spc="0">
                <a:solidFill>
                  <a:srgbClr val="000000"/>
                </a:solidFill>
                <a:latin typeface="Arial" panose="02020603050405020304" pitchFamily="2"/>
              </a:rPr>
              <a:t>Unprecedented experimentation </a:t>
            </a:r>
            <a:r>
              <a:rPr lang="en-US" sz="1700" spc="0">
                <a:solidFill>
                  <a:srgbClr val="000000"/>
                </a:solidFill>
                <a:latin typeface="Arial" panose="02020603050405020304" pitchFamily="2"/>
              </a:rPr>
              <a:t>has occurred; now in an ‘agile forward-leaning stance’ ready to meet Def’s evolving needs. </a:t>
            </a:r>
          </a:p>
          <a:p>
            <a:pPr marL="640080" marR="548640" indent="365760" algn="l">
              <a:lnSpc>
                <a:spcPts val="2000"/>
              </a:lnSpc>
              <a:spcBef>
                <a:spcPts val="410"/>
              </a:spcBef>
              <a:spcAft>
                <a:spcPts val="0"/>
              </a:spcAft>
              <a:buFont typeface="Symbol"/>
              <a:buChar char="·"/>
            </a:pPr>
            <a:r>
              <a:rPr lang="en-US" sz="1700" spc="-35">
                <a:solidFill>
                  <a:srgbClr val="000000"/>
                </a:solidFill>
                <a:latin typeface="Arial" panose="02020603050405020304" pitchFamily="2"/>
              </a:rPr>
              <a:t>Cse names remain unchanged (ACSC, HCSC etc.), but access, </a:t>
            </a:r>
            <a:r>
              <a:rPr lang="en-US" sz="1700" b="1" spc="-45">
                <a:solidFill>
                  <a:srgbClr val="000000"/>
                </a:solidFill>
                <a:latin typeface="Arial" panose="02020603050405020304" pitchFamily="2"/>
              </a:rPr>
              <a:t>curricula and delivery have revolutionised</a:t>
            </a:r>
            <a:r>
              <a:rPr lang="en-US" sz="1700" spc="-35">
                <a:solidFill>
                  <a:srgbClr val="000000"/>
                </a:solidFill>
                <a:latin typeface="Arial" panose="02020603050405020304" pitchFamily="2"/>
              </a:rPr>
              <a:t>, with greater support to Hd Office and the sSs. </a:t>
            </a:r>
          </a:p>
          <a:p>
            <a:pPr marL="640080" marR="1005840" indent="365760" algn="l">
              <a:lnSpc>
                <a:spcPts val="2000"/>
              </a:lnSpc>
              <a:spcBef>
                <a:spcPts val="380"/>
              </a:spcBef>
              <a:spcAft>
                <a:spcPts val="0"/>
              </a:spcAft>
              <a:buFont typeface="Symbol"/>
              <a:buChar char="·"/>
            </a:pPr>
            <a:r>
              <a:rPr lang="en-US" sz="1700" b="1" spc="0">
                <a:solidFill>
                  <a:srgbClr val="000000"/>
                </a:solidFill>
                <a:latin typeface="Arial" panose="02020603050405020304" pitchFamily="2"/>
              </a:rPr>
              <a:t>Simplified org structure</a:t>
            </a:r>
            <a:r>
              <a:rPr lang="en-US" sz="1700" spc="0">
                <a:solidFill>
                  <a:srgbClr val="000000"/>
                </a:solidFill>
                <a:latin typeface="Arial" panose="02020603050405020304" pitchFamily="2"/>
              </a:rPr>
              <a:t>, including new College (Def College for Mil Cap Integration) to meet developing tech requirements. </a:t>
            </a:r>
          </a:p>
          <a:p>
            <a:pPr marL="640080" marR="0" indent="365760" algn="l">
              <a:lnSpc>
                <a:spcPts val="2100"/>
              </a:lnSpc>
              <a:spcBef>
                <a:spcPts val="355"/>
              </a:spcBef>
              <a:spcAft>
                <a:spcPts val="0"/>
              </a:spcAft>
              <a:buFont typeface="Symbol"/>
              <a:buChar char="·"/>
            </a:pPr>
            <a:r>
              <a:rPr lang="en-US" sz="1700" b="1" spc="-15">
                <a:solidFill>
                  <a:srgbClr val="000000"/>
                </a:solidFill>
                <a:latin typeface="Arial" panose="02020603050405020304" pitchFamily="2"/>
              </a:rPr>
              <a:t>Driving the international JPME agenda </a:t>
            </a:r>
            <a:r>
              <a:rPr lang="en-US" sz="1700" spc="-10">
                <a:solidFill>
                  <a:srgbClr val="000000"/>
                </a:solidFill>
                <a:latin typeface="Arial" panose="02020603050405020304" pitchFamily="2"/>
              </a:rPr>
              <a:t>+ delivering wider Def tasks (DQMS). </a:t>
            </a:r>
          </a:p>
          <a:p>
            <a:pPr marL="640080" marR="868680" indent="365760" algn="l">
              <a:lnSpc>
                <a:spcPts val="2000"/>
              </a:lnSpc>
              <a:spcBef>
                <a:spcPts val="400"/>
              </a:spcBef>
              <a:spcAft>
                <a:spcPts val="1305"/>
              </a:spcAft>
              <a:buFont typeface="Symbol"/>
              <a:buChar char="·"/>
            </a:pPr>
            <a:r>
              <a:rPr lang="en-US" sz="1700" spc="0">
                <a:solidFill>
                  <a:srgbClr val="000000"/>
                </a:solidFill>
                <a:latin typeface="Arial" panose="02020603050405020304" pitchFamily="2"/>
              </a:rPr>
              <a:t>But ... </a:t>
            </a:r>
            <a:r>
              <a:rPr lang="en-US" sz="1700" b="1" spc="0">
                <a:solidFill>
                  <a:srgbClr val="000000"/>
                </a:solidFill>
                <a:latin typeface="Arial" panose="02020603050405020304" pitchFamily="2"/>
              </a:rPr>
              <a:t>increasingly taut </a:t>
            </a:r>
            <a:r>
              <a:rPr lang="en-US" sz="1700" spc="0">
                <a:solidFill>
                  <a:srgbClr val="000000"/>
                </a:solidFill>
                <a:latin typeface="Arial" panose="02020603050405020304" pitchFamily="2"/>
              </a:rPr>
              <a:t>(savings since FY 15/16 - £97.4M; further ABC 21 savings over the next 10 years - £92.5M). 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>
          <a:xfrm>
            <a:off x="311151" y="6329287"/>
            <a:ext cx="939800" cy="335798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1920" rIns="0" bIns="0" anchor="t"/>
          <a:lstStyle>
            <a:lvl1pPr marL="0" marR="0" indent="0" algn="l">
              <a:lnSpc>
                <a:spcPts val="675"/>
              </a:lnSpc>
              <a:spcAft>
                <a:spcPts val="26"/>
              </a:spcAft>
              <a:defRPr/>
            </a:lvl1pPr>
          </a:lstStyle>
          <a:p>
            <a:pPr marL="0" marR="0" indent="0" algn="l">
              <a:lnSpc>
                <a:spcPts val="900"/>
              </a:lnSpc>
              <a:spcAft>
                <a:spcPts val="35"/>
              </a:spcAft>
            </a:pPr>
            <a:r>
              <a:rPr lang="en-US" sz="800" b="1" spc="-25">
                <a:solidFill>
                  <a:srgbClr val="000000"/>
                </a:solidFill>
                <a:latin typeface="Arial" panose="02020603050405020304" pitchFamily="2"/>
              </a:rPr>
              <a:t>© Crown Copyright </a:t>
            </a:r>
          </a:p>
        </p:txBody>
      </p:sp>
    </p:spTree>
    <p:extLst>
      <p:ext uri="{BB962C8B-B14F-4D97-AF65-F5344CB8AC3E}">
        <p14:creationId xmlns:p14="http://schemas.microsoft.com/office/powerpoint/2010/main" val="2993527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f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f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f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15FF99-CB45-40DC-A97B-C3D657AE7B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9998" y="2603456"/>
            <a:ext cx="3928850" cy="2243562"/>
          </a:xfrm>
        </p:spPr>
        <p:txBody>
          <a:bodyPr anchor="b">
            <a:normAutofit fontScale="90000"/>
          </a:bodyPr>
          <a:lstStyle/>
          <a:p>
            <a:pPr algn="l"/>
            <a:r>
              <a:rPr lang="en-GB" sz="2800" b="1" i="1" dirty="0"/>
              <a:t>From Input to Impact: Adapting L2 Training for Evolving Learner Profiles and Operational Demands.</a:t>
            </a:r>
            <a:br>
              <a:rPr lang="en-GB" sz="2800" b="1" dirty="0"/>
            </a:br>
            <a:r>
              <a:rPr lang="en-GB" sz="2025" b="1" dirty="0"/>
              <a:t>Mrs Anat Shpitzer</a:t>
            </a:r>
            <a:endParaRPr lang="en-GB" sz="3525" b="1" dirty="0"/>
          </a:p>
        </p:txBody>
      </p:sp>
      <p:pic>
        <p:nvPicPr>
          <p:cNvPr id="4" name="Picture 6" descr="C:\Users\13-04232\Desktop\untitled.png">
            <a:extLst>
              <a:ext uri="{FF2B5EF4-FFF2-40B4-BE49-F238E27FC236}">
                <a16:creationId xmlns:a16="http://schemas.microsoft.com/office/drawing/2014/main" id="{FB54EB06-9BBB-4D69-9DAE-55E73951BA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4" r="7683"/>
          <a:stretch/>
        </p:blipFill>
        <p:spPr bwMode="auto">
          <a:xfrm>
            <a:off x="4847403" y="2384300"/>
            <a:ext cx="4000600" cy="3334455"/>
          </a:xfrm>
          <a:custGeom>
            <a:avLst/>
            <a:gdLst/>
            <a:ahLst/>
            <a:cxnLst/>
            <a:rect l="l" t="t" r="r" b="b"/>
            <a:pathLst>
              <a:path w="5846002" h="4872577">
                <a:moveTo>
                  <a:pt x="343285" y="2953992"/>
                </a:moveTo>
                <a:cubicBezTo>
                  <a:pt x="343285" y="2953992"/>
                  <a:pt x="343285" y="2953992"/>
                  <a:pt x="849063" y="2953992"/>
                </a:cubicBezTo>
                <a:cubicBezTo>
                  <a:pt x="880743" y="2953992"/>
                  <a:pt x="911330" y="2971406"/>
                  <a:pt x="926624" y="2999703"/>
                </a:cubicBezTo>
                <a:cubicBezTo>
                  <a:pt x="926624" y="2999703"/>
                  <a:pt x="926624" y="2999703"/>
                  <a:pt x="1180059" y="3436136"/>
                </a:cubicBezTo>
                <a:cubicBezTo>
                  <a:pt x="1196445" y="3463345"/>
                  <a:pt x="1196445" y="3498172"/>
                  <a:pt x="1180059" y="3525382"/>
                </a:cubicBezTo>
                <a:cubicBezTo>
                  <a:pt x="1180059" y="3525382"/>
                  <a:pt x="1180059" y="3525382"/>
                  <a:pt x="926624" y="3961814"/>
                </a:cubicBezTo>
                <a:cubicBezTo>
                  <a:pt x="911330" y="3990111"/>
                  <a:pt x="880743" y="4007525"/>
                  <a:pt x="849063" y="4007525"/>
                </a:cubicBezTo>
                <a:cubicBezTo>
                  <a:pt x="849063" y="4007525"/>
                  <a:pt x="849063" y="4007525"/>
                  <a:pt x="343285" y="4007525"/>
                </a:cubicBezTo>
                <a:cubicBezTo>
                  <a:pt x="310513" y="4007525"/>
                  <a:pt x="281019" y="3990111"/>
                  <a:pt x="264633" y="3961814"/>
                </a:cubicBezTo>
                <a:cubicBezTo>
                  <a:pt x="264633" y="3961814"/>
                  <a:pt x="264633" y="3961814"/>
                  <a:pt x="12290" y="3525382"/>
                </a:cubicBezTo>
                <a:cubicBezTo>
                  <a:pt x="-4096" y="3498172"/>
                  <a:pt x="-4096" y="3463345"/>
                  <a:pt x="12290" y="3436136"/>
                </a:cubicBezTo>
                <a:cubicBezTo>
                  <a:pt x="12290" y="3436136"/>
                  <a:pt x="12290" y="3436136"/>
                  <a:pt x="264633" y="2999703"/>
                </a:cubicBezTo>
                <a:cubicBezTo>
                  <a:pt x="281019" y="2971406"/>
                  <a:pt x="310513" y="2953992"/>
                  <a:pt x="343285" y="2953992"/>
                </a:cubicBezTo>
                <a:close/>
                <a:moveTo>
                  <a:pt x="2353334" y="538808"/>
                </a:moveTo>
                <a:cubicBezTo>
                  <a:pt x="2353334" y="538808"/>
                  <a:pt x="2353334" y="538808"/>
                  <a:pt x="2613403" y="538808"/>
                </a:cubicBezTo>
                <a:lnTo>
                  <a:pt x="2643742" y="538808"/>
                </a:lnTo>
                <a:lnTo>
                  <a:pt x="2672692" y="588661"/>
                </a:lnTo>
                <a:cubicBezTo>
                  <a:pt x="2713002" y="658078"/>
                  <a:pt x="2759909" y="738855"/>
                  <a:pt x="2814491" y="832849"/>
                </a:cubicBezTo>
                <a:cubicBezTo>
                  <a:pt x="2839586" y="874521"/>
                  <a:pt x="2839586" y="927860"/>
                  <a:pt x="2814491" y="969531"/>
                </a:cubicBezTo>
                <a:cubicBezTo>
                  <a:pt x="2814491" y="969531"/>
                  <a:pt x="2814491" y="969531"/>
                  <a:pt x="2426350" y="1637936"/>
                </a:cubicBezTo>
                <a:cubicBezTo>
                  <a:pt x="2402927" y="1681274"/>
                  <a:pt x="2356083" y="1707943"/>
                  <a:pt x="2307565" y="1707943"/>
                </a:cubicBezTo>
                <a:cubicBezTo>
                  <a:pt x="2307565" y="1707943"/>
                  <a:pt x="2307565" y="1707943"/>
                  <a:pt x="1532956" y="1707943"/>
                </a:cubicBezTo>
                <a:cubicBezTo>
                  <a:pt x="1520409" y="1707943"/>
                  <a:pt x="1508175" y="1706276"/>
                  <a:pt x="1496490" y="1703099"/>
                </a:cubicBezTo>
                <a:lnTo>
                  <a:pt x="1471408" y="1692583"/>
                </a:lnTo>
                <a:lnTo>
                  <a:pt x="1486736" y="1666073"/>
                </a:lnTo>
                <a:cubicBezTo>
                  <a:pt x="1625328" y="1426376"/>
                  <a:pt x="1802725" y="1119564"/>
                  <a:pt x="2029793" y="726844"/>
                </a:cubicBezTo>
                <a:cubicBezTo>
                  <a:pt x="2097197" y="610441"/>
                  <a:pt x="2218525" y="538808"/>
                  <a:pt x="2353334" y="538808"/>
                </a:cubicBezTo>
                <a:close/>
                <a:moveTo>
                  <a:pt x="1487085" y="0"/>
                </a:moveTo>
                <a:cubicBezTo>
                  <a:pt x="1487085" y="0"/>
                  <a:pt x="1487085" y="0"/>
                  <a:pt x="2360840" y="0"/>
                </a:cubicBezTo>
                <a:cubicBezTo>
                  <a:pt x="2415568" y="0"/>
                  <a:pt x="2468407" y="30084"/>
                  <a:pt x="2494828" y="78969"/>
                </a:cubicBezTo>
                <a:cubicBezTo>
                  <a:pt x="2494828" y="78969"/>
                  <a:pt x="2494828" y="78969"/>
                  <a:pt x="2729665" y="483373"/>
                </a:cubicBezTo>
                <a:lnTo>
                  <a:pt x="2756194" y="529058"/>
                </a:lnTo>
                <a:lnTo>
                  <a:pt x="2735320" y="529058"/>
                </a:lnTo>
                <a:lnTo>
                  <a:pt x="2636659" y="529058"/>
                </a:lnTo>
                <a:lnTo>
                  <a:pt x="2593799" y="455250"/>
                </a:lnTo>
                <a:cubicBezTo>
                  <a:pt x="2430052" y="173267"/>
                  <a:pt x="2430052" y="173267"/>
                  <a:pt x="2430052" y="173267"/>
                </a:cubicBezTo>
                <a:cubicBezTo>
                  <a:pt x="2406629" y="129929"/>
                  <a:pt x="2359785" y="103259"/>
                  <a:pt x="2311267" y="103259"/>
                </a:cubicBezTo>
                <a:cubicBezTo>
                  <a:pt x="1536658" y="103259"/>
                  <a:pt x="1536658" y="103259"/>
                  <a:pt x="1536658" y="103259"/>
                </a:cubicBezTo>
                <a:cubicBezTo>
                  <a:pt x="1486468" y="103259"/>
                  <a:pt x="1441296" y="129929"/>
                  <a:pt x="1416201" y="173267"/>
                </a:cubicBezTo>
                <a:cubicBezTo>
                  <a:pt x="1029733" y="841671"/>
                  <a:pt x="1029733" y="841671"/>
                  <a:pt x="1029733" y="841671"/>
                </a:cubicBezTo>
                <a:cubicBezTo>
                  <a:pt x="1004637" y="883343"/>
                  <a:pt x="1004637" y="936682"/>
                  <a:pt x="1029733" y="978353"/>
                </a:cubicBezTo>
                <a:cubicBezTo>
                  <a:pt x="1416201" y="1646758"/>
                  <a:pt x="1416201" y="1646758"/>
                  <a:pt x="1416201" y="1646758"/>
                </a:cubicBezTo>
                <a:cubicBezTo>
                  <a:pt x="1428749" y="1668427"/>
                  <a:pt x="1446315" y="1685929"/>
                  <a:pt x="1467019" y="1698013"/>
                </a:cubicBezTo>
                <a:lnTo>
                  <a:pt x="1472899" y="1700478"/>
                </a:lnTo>
                <a:lnTo>
                  <a:pt x="1441377" y="1754996"/>
                </a:lnTo>
                <a:lnTo>
                  <a:pt x="1417933" y="1795543"/>
                </a:lnTo>
                <a:lnTo>
                  <a:pt x="1442249" y="1805738"/>
                </a:lnTo>
                <a:cubicBezTo>
                  <a:pt x="1455430" y="1809322"/>
                  <a:pt x="1469230" y="1811202"/>
                  <a:pt x="1483383" y="1811202"/>
                </a:cubicBezTo>
                <a:cubicBezTo>
                  <a:pt x="2357138" y="1811202"/>
                  <a:pt x="2357138" y="1811202"/>
                  <a:pt x="2357138" y="1811202"/>
                </a:cubicBezTo>
                <a:cubicBezTo>
                  <a:pt x="2411866" y="1811202"/>
                  <a:pt x="2464705" y="1781120"/>
                  <a:pt x="2491126" y="1732235"/>
                </a:cubicBezTo>
                <a:cubicBezTo>
                  <a:pt x="2928947" y="978278"/>
                  <a:pt x="2928947" y="978278"/>
                  <a:pt x="2928947" y="978278"/>
                </a:cubicBezTo>
                <a:cubicBezTo>
                  <a:pt x="2957254" y="931274"/>
                  <a:pt x="2957254" y="871108"/>
                  <a:pt x="2928947" y="824102"/>
                </a:cubicBezTo>
                <a:cubicBezTo>
                  <a:pt x="2874220" y="729858"/>
                  <a:pt x="2826333" y="647394"/>
                  <a:pt x="2784432" y="575238"/>
                </a:cubicBezTo>
                <a:lnTo>
                  <a:pt x="2763277" y="538808"/>
                </a:lnTo>
                <a:lnTo>
                  <a:pt x="2861280" y="538808"/>
                </a:lnTo>
                <a:cubicBezTo>
                  <a:pt x="3166048" y="538808"/>
                  <a:pt x="3653676" y="538808"/>
                  <a:pt x="4433881" y="538808"/>
                </a:cubicBezTo>
                <a:cubicBezTo>
                  <a:pt x="4564197" y="538808"/>
                  <a:pt x="4690018" y="610441"/>
                  <a:pt x="4752929" y="726844"/>
                </a:cubicBezTo>
                <a:cubicBezTo>
                  <a:pt x="4752929" y="726844"/>
                  <a:pt x="4752929" y="726844"/>
                  <a:pt x="5795449" y="2522134"/>
                </a:cubicBezTo>
                <a:cubicBezTo>
                  <a:pt x="5862854" y="2634060"/>
                  <a:pt x="5862854" y="2777325"/>
                  <a:pt x="5795449" y="2889251"/>
                </a:cubicBezTo>
                <a:cubicBezTo>
                  <a:pt x="5795449" y="2889251"/>
                  <a:pt x="5795449" y="2889251"/>
                  <a:pt x="4752929" y="4684542"/>
                </a:cubicBezTo>
                <a:cubicBezTo>
                  <a:pt x="4690018" y="4800945"/>
                  <a:pt x="4564197" y="4872577"/>
                  <a:pt x="4433881" y="4872577"/>
                </a:cubicBezTo>
                <a:cubicBezTo>
                  <a:pt x="4433881" y="4872577"/>
                  <a:pt x="4433881" y="4872577"/>
                  <a:pt x="2353334" y="4872577"/>
                </a:cubicBezTo>
                <a:cubicBezTo>
                  <a:pt x="2218525" y="4872577"/>
                  <a:pt x="2097197" y="4800945"/>
                  <a:pt x="2029793" y="4684542"/>
                </a:cubicBezTo>
                <a:cubicBezTo>
                  <a:pt x="2029793" y="4684542"/>
                  <a:pt x="2029793" y="4684542"/>
                  <a:pt x="991766" y="2889251"/>
                </a:cubicBezTo>
                <a:cubicBezTo>
                  <a:pt x="924361" y="2777325"/>
                  <a:pt x="924361" y="2634060"/>
                  <a:pt x="991766" y="2522134"/>
                </a:cubicBezTo>
                <a:cubicBezTo>
                  <a:pt x="991766" y="2522134"/>
                  <a:pt x="991766" y="2522134"/>
                  <a:pt x="1377193" y="1855530"/>
                </a:cubicBezTo>
                <a:lnTo>
                  <a:pt x="1409676" y="1799352"/>
                </a:lnTo>
                <a:lnTo>
                  <a:pt x="1408533" y="1798873"/>
                </a:lnTo>
                <a:cubicBezTo>
                  <a:pt x="1385179" y="1785241"/>
                  <a:pt x="1365364" y="1765500"/>
                  <a:pt x="1351210" y="1741057"/>
                </a:cubicBezTo>
                <a:cubicBezTo>
                  <a:pt x="1351210" y="1741057"/>
                  <a:pt x="1351210" y="1741057"/>
                  <a:pt x="915276" y="987100"/>
                </a:cubicBezTo>
                <a:cubicBezTo>
                  <a:pt x="886968" y="940096"/>
                  <a:pt x="886968" y="879930"/>
                  <a:pt x="915276" y="832924"/>
                </a:cubicBezTo>
                <a:cubicBezTo>
                  <a:pt x="915276" y="832924"/>
                  <a:pt x="915276" y="832924"/>
                  <a:pt x="1351210" y="78969"/>
                </a:cubicBezTo>
                <a:cubicBezTo>
                  <a:pt x="1379517" y="30084"/>
                  <a:pt x="1430471" y="0"/>
                  <a:pt x="1487085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9508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Click="0"/>
    </mc:Choice>
    <mc:Fallback xmlns="">
      <p:transition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0E14E8-FA68-FC90-C312-74079D0779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202" y="639520"/>
            <a:ext cx="2571750" cy="1719072"/>
          </a:xfrm>
        </p:spPr>
        <p:txBody>
          <a:bodyPr anchor="b">
            <a:normAutofit/>
          </a:bodyPr>
          <a:lstStyle/>
          <a:p>
            <a:r>
              <a:rPr lang="en-US" sz="4700"/>
              <a:t>Optimum Learning</a:t>
            </a:r>
            <a:endParaRPr lang="en-GB" sz="4700"/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458" y="2573756"/>
            <a:ext cx="2441321" cy="18288"/>
          </a:xfrm>
          <a:custGeom>
            <a:avLst/>
            <a:gdLst>
              <a:gd name="csX0" fmla="*/ 0 w 2441321"/>
              <a:gd name="csY0" fmla="*/ 0 h 18288"/>
              <a:gd name="csX1" fmla="*/ 585917 w 2441321"/>
              <a:gd name="csY1" fmla="*/ 0 h 18288"/>
              <a:gd name="csX2" fmla="*/ 1196247 w 2441321"/>
              <a:gd name="csY2" fmla="*/ 0 h 18288"/>
              <a:gd name="csX3" fmla="*/ 1806578 w 2441321"/>
              <a:gd name="csY3" fmla="*/ 0 h 18288"/>
              <a:gd name="csX4" fmla="*/ 2441321 w 2441321"/>
              <a:gd name="csY4" fmla="*/ 0 h 18288"/>
              <a:gd name="csX5" fmla="*/ 2441321 w 2441321"/>
              <a:gd name="csY5" fmla="*/ 18288 h 18288"/>
              <a:gd name="csX6" fmla="*/ 1830991 w 2441321"/>
              <a:gd name="csY6" fmla="*/ 18288 h 18288"/>
              <a:gd name="csX7" fmla="*/ 1269487 w 2441321"/>
              <a:gd name="csY7" fmla="*/ 18288 h 18288"/>
              <a:gd name="csX8" fmla="*/ 707983 w 2441321"/>
              <a:gd name="csY8" fmla="*/ 18288 h 18288"/>
              <a:gd name="csX9" fmla="*/ 0 w 2441321"/>
              <a:gd name="csY9" fmla="*/ 18288 h 18288"/>
              <a:gd name="csX10" fmla="*/ 0 w 2441321"/>
              <a:gd name="csY10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441321" h="18288" fill="none" extrusionOk="0">
                <a:moveTo>
                  <a:pt x="0" y="0"/>
                </a:moveTo>
                <a:cubicBezTo>
                  <a:pt x="273217" y="-17533"/>
                  <a:pt x="355785" y="-4171"/>
                  <a:pt x="585917" y="0"/>
                </a:cubicBezTo>
                <a:cubicBezTo>
                  <a:pt x="816049" y="4171"/>
                  <a:pt x="991446" y="-9419"/>
                  <a:pt x="1196247" y="0"/>
                </a:cubicBezTo>
                <a:cubicBezTo>
                  <a:pt x="1401048" y="9419"/>
                  <a:pt x="1589984" y="-731"/>
                  <a:pt x="1806578" y="0"/>
                </a:cubicBezTo>
                <a:cubicBezTo>
                  <a:pt x="2023172" y="731"/>
                  <a:pt x="2247754" y="8393"/>
                  <a:pt x="2441321" y="0"/>
                </a:cubicBezTo>
                <a:cubicBezTo>
                  <a:pt x="2441167" y="8655"/>
                  <a:pt x="2440437" y="9975"/>
                  <a:pt x="2441321" y="18288"/>
                </a:cubicBezTo>
                <a:cubicBezTo>
                  <a:pt x="2169723" y="30506"/>
                  <a:pt x="2045712" y="39140"/>
                  <a:pt x="1830991" y="18288"/>
                </a:cubicBezTo>
                <a:cubicBezTo>
                  <a:pt x="1616270" y="-2564"/>
                  <a:pt x="1505876" y="3949"/>
                  <a:pt x="1269487" y="18288"/>
                </a:cubicBezTo>
                <a:cubicBezTo>
                  <a:pt x="1033098" y="32627"/>
                  <a:pt x="908661" y="41191"/>
                  <a:pt x="707983" y="18288"/>
                </a:cubicBezTo>
                <a:cubicBezTo>
                  <a:pt x="507305" y="-4615"/>
                  <a:pt x="333592" y="20759"/>
                  <a:pt x="0" y="18288"/>
                </a:cubicBezTo>
                <a:cubicBezTo>
                  <a:pt x="-688" y="11716"/>
                  <a:pt x="875" y="6357"/>
                  <a:pt x="0" y="0"/>
                </a:cubicBezTo>
                <a:close/>
              </a:path>
              <a:path w="2441321" h="18288" stroke="0" extrusionOk="0">
                <a:moveTo>
                  <a:pt x="0" y="0"/>
                </a:moveTo>
                <a:cubicBezTo>
                  <a:pt x="207071" y="-14617"/>
                  <a:pt x="444194" y="-15606"/>
                  <a:pt x="585917" y="0"/>
                </a:cubicBezTo>
                <a:cubicBezTo>
                  <a:pt x="727640" y="15606"/>
                  <a:pt x="904326" y="-79"/>
                  <a:pt x="1123008" y="0"/>
                </a:cubicBezTo>
                <a:cubicBezTo>
                  <a:pt x="1341690" y="79"/>
                  <a:pt x="1600014" y="10401"/>
                  <a:pt x="1782164" y="0"/>
                </a:cubicBezTo>
                <a:cubicBezTo>
                  <a:pt x="1964314" y="-10401"/>
                  <a:pt x="2143537" y="-21488"/>
                  <a:pt x="2441321" y="0"/>
                </a:cubicBezTo>
                <a:cubicBezTo>
                  <a:pt x="2441735" y="5928"/>
                  <a:pt x="2441551" y="11133"/>
                  <a:pt x="2441321" y="18288"/>
                </a:cubicBezTo>
                <a:cubicBezTo>
                  <a:pt x="2166745" y="28773"/>
                  <a:pt x="2078726" y="15476"/>
                  <a:pt x="1879817" y="18288"/>
                </a:cubicBezTo>
                <a:cubicBezTo>
                  <a:pt x="1680908" y="21100"/>
                  <a:pt x="1548770" y="-4127"/>
                  <a:pt x="1318313" y="18288"/>
                </a:cubicBezTo>
                <a:cubicBezTo>
                  <a:pt x="1087856" y="40703"/>
                  <a:pt x="894613" y="3927"/>
                  <a:pt x="659157" y="18288"/>
                </a:cubicBezTo>
                <a:cubicBezTo>
                  <a:pt x="423701" y="32649"/>
                  <a:pt x="246611" y="33975"/>
                  <a:pt x="0" y="18288"/>
                </a:cubicBezTo>
                <a:cubicBezTo>
                  <a:pt x="-348" y="10388"/>
                  <a:pt x="-12" y="396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5317570-80F1-F630-4A69-C9075CBF19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202" y="2807208"/>
            <a:ext cx="2571750" cy="3410712"/>
          </a:xfrm>
        </p:spPr>
        <p:txBody>
          <a:bodyPr anchor="t">
            <a:normAutofit/>
          </a:bodyPr>
          <a:lstStyle/>
          <a:p>
            <a:endParaRPr lang="en-US" sz="190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9CF1BDD-0AB1-DFC4-2394-13D61F27D3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0722" y="1509631"/>
            <a:ext cx="5177790" cy="4194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052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A8908DB7-C3A6-4FCB-9820-CEE02B398C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22723B-97A2-5119-C5B4-67D9EB380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202" y="640823"/>
            <a:ext cx="2564892" cy="5583148"/>
          </a:xfrm>
        </p:spPr>
        <p:txBody>
          <a:bodyPr anchor="ctr">
            <a:normAutofit/>
          </a:bodyPr>
          <a:lstStyle/>
          <a:p>
            <a:r>
              <a:rPr lang="en-US" sz="4700" dirty="0"/>
              <a:t>Working Memory</a:t>
            </a:r>
            <a:endParaRPr lang="en-GB" sz="4700" dirty="0"/>
          </a:p>
        </p:txBody>
      </p:sp>
      <p:sp>
        <p:nvSpPr>
          <p:cNvPr id="27" name="sketch line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200400" y="630936"/>
            <a:ext cx="13716" cy="5590381"/>
          </a:xfrm>
          <a:custGeom>
            <a:avLst/>
            <a:gdLst>
              <a:gd name="csX0" fmla="*/ 0 w 13716"/>
              <a:gd name="csY0" fmla="*/ 0 h 5590381"/>
              <a:gd name="csX1" fmla="*/ 13716 w 13716"/>
              <a:gd name="csY1" fmla="*/ 0 h 5590381"/>
              <a:gd name="csX2" fmla="*/ 13716 w 13716"/>
              <a:gd name="csY2" fmla="*/ 754701 h 5590381"/>
              <a:gd name="csX3" fmla="*/ 13716 w 13716"/>
              <a:gd name="csY3" fmla="*/ 1565307 h 5590381"/>
              <a:gd name="csX4" fmla="*/ 13716 w 13716"/>
              <a:gd name="csY4" fmla="*/ 2152297 h 5590381"/>
              <a:gd name="csX5" fmla="*/ 13716 w 13716"/>
              <a:gd name="csY5" fmla="*/ 2906998 h 5590381"/>
              <a:gd name="csX6" fmla="*/ 13716 w 13716"/>
              <a:gd name="csY6" fmla="*/ 3549892 h 5590381"/>
              <a:gd name="csX7" fmla="*/ 13716 w 13716"/>
              <a:gd name="csY7" fmla="*/ 4080978 h 5590381"/>
              <a:gd name="csX8" fmla="*/ 13716 w 13716"/>
              <a:gd name="csY8" fmla="*/ 4835680 h 5590381"/>
              <a:gd name="csX9" fmla="*/ 13716 w 13716"/>
              <a:gd name="csY9" fmla="*/ 5590381 h 5590381"/>
              <a:gd name="csX10" fmla="*/ 0 w 13716"/>
              <a:gd name="csY10" fmla="*/ 5590381 h 5590381"/>
              <a:gd name="csX11" fmla="*/ 0 w 13716"/>
              <a:gd name="csY11" fmla="*/ 4835680 h 5590381"/>
              <a:gd name="csX12" fmla="*/ 0 w 13716"/>
              <a:gd name="csY12" fmla="*/ 4304593 h 5590381"/>
              <a:gd name="csX13" fmla="*/ 0 w 13716"/>
              <a:gd name="csY13" fmla="*/ 3773507 h 5590381"/>
              <a:gd name="csX14" fmla="*/ 0 w 13716"/>
              <a:gd name="csY14" fmla="*/ 3186517 h 5590381"/>
              <a:gd name="csX15" fmla="*/ 0 w 13716"/>
              <a:gd name="csY15" fmla="*/ 2487720 h 5590381"/>
              <a:gd name="csX16" fmla="*/ 0 w 13716"/>
              <a:gd name="csY16" fmla="*/ 1956633 h 5590381"/>
              <a:gd name="csX17" fmla="*/ 0 w 13716"/>
              <a:gd name="csY17" fmla="*/ 1425547 h 5590381"/>
              <a:gd name="csX18" fmla="*/ 0 w 13716"/>
              <a:gd name="csY18" fmla="*/ 614942 h 5590381"/>
              <a:gd name="csX19" fmla="*/ 0 w 13716"/>
              <a:gd name="csY19" fmla="*/ 0 h 559038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</a:cxnLst>
            <a:rect l="l" t="t" r="r" b="b"/>
            <a:pathLst>
              <a:path w="13716" h="5590381" fill="none" extrusionOk="0">
                <a:moveTo>
                  <a:pt x="0" y="0"/>
                </a:moveTo>
                <a:cubicBezTo>
                  <a:pt x="6519" y="-664"/>
                  <a:pt x="8288" y="665"/>
                  <a:pt x="13716" y="0"/>
                </a:cubicBezTo>
                <a:cubicBezTo>
                  <a:pt x="-9798" y="225076"/>
                  <a:pt x="41703" y="562283"/>
                  <a:pt x="13716" y="754701"/>
                </a:cubicBezTo>
                <a:cubicBezTo>
                  <a:pt x="-14271" y="947119"/>
                  <a:pt x="25509" y="1239251"/>
                  <a:pt x="13716" y="1565307"/>
                </a:cubicBezTo>
                <a:cubicBezTo>
                  <a:pt x="1923" y="1891363"/>
                  <a:pt x="2588" y="1999140"/>
                  <a:pt x="13716" y="2152297"/>
                </a:cubicBezTo>
                <a:cubicBezTo>
                  <a:pt x="24845" y="2305454"/>
                  <a:pt x="24133" y="2598333"/>
                  <a:pt x="13716" y="2906998"/>
                </a:cubicBezTo>
                <a:cubicBezTo>
                  <a:pt x="3299" y="3215663"/>
                  <a:pt x="30691" y="3327412"/>
                  <a:pt x="13716" y="3549892"/>
                </a:cubicBezTo>
                <a:cubicBezTo>
                  <a:pt x="-3259" y="3772372"/>
                  <a:pt x="33989" y="3843836"/>
                  <a:pt x="13716" y="4080978"/>
                </a:cubicBezTo>
                <a:cubicBezTo>
                  <a:pt x="-6557" y="4318120"/>
                  <a:pt x="-8378" y="4511166"/>
                  <a:pt x="13716" y="4835680"/>
                </a:cubicBezTo>
                <a:cubicBezTo>
                  <a:pt x="35810" y="5160194"/>
                  <a:pt x="-17642" y="5401748"/>
                  <a:pt x="13716" y="5590381"/>
                </a:cubicBezTo>
                <a:cubicBezTo>
                  <a:pt x="8599" y="5590092"/>
                  <a:pt x="6708" y="5590668"/>
                  <a:pt x="0" y="5590381"/>
                </a:cubicBezTo>
                <a:cubicBezTo>
                  <a:pt x="-6480" y="5250523"/>
                  <a:pt x="-32148" y="5052531"/>
                  <a:pt x="0" y="4835680"/>
                </a:cubicBezTo>
                <a:cubicBezTo>
                  <a:pt x="32148" y="4618829"/>
                  <a:pt x="5352" y="4496374"/>
                  <a:pt x="0" y="4304593"/>
                </a:cubicBezTo>
                <a:cubicBezTo>
                  <a:pt x="-5352" y="4112812"/>
                  <a:pt x="9645" y="3919423"/>
                  <a:pt x="0" y="3773507"/>
                </a:cubicBezTo>
                <a:cubicBezTo>
                  <a:pt x="-9645" y="3627591"/>
                  <a:pt x="-10654" y="3330687"/>
                  <a:pt x="0" y="3186517"/>
                </a:cubicBezTo>
                <a:cubicBezTo>
                  <a:pt x="10654" y="3042347"/>
                  <a:pt x="18181" y="2635923"/>
                  <a:pt x="0" y="2487720"/>
                </a:cubicBezTo>
                <a:cubicBezTo>
                  <a:pt x="-18181" y="2339517"/>
                  <a:pt x="-7947" y="2113537"/>
                  <a:pt x="0" y="1956633"/>
                </a:cubicBezTo>
                <a:cubicBezTo>
                  <a:pt x="7947" y="1799729"/>
                  <a:pt x="-15145" y="1657735"/>
                  <a:pt x="0" y="1425547"/>
                </a:cubicBezTo>
                <a:cubicBezTo>
                  <a:pt x="15145" y="1193359"/>
                  <a:pt x="-23832" y="948054"/>
                  <a:pt x="0" y="614942"/>
                </a:cubicBezTo>
                <a:cubicBezTo>
                  <a:pt x="23832" y="281831"/>
                  <a:pt x="2816" y="129878"/>
                  <a:pt x="0" y="0"/>
                </a:cubicBezTo>
                <a:close/>
              </a:path>
              <a:path w="13716" h="5590381" stroke="0" extrusionOk="0">
                <a:moveTo>
                  <a:pt x="0" y="0"/>
                </a:moveTo>
                <a:cubicBezTo>
                  <a:pt x="4626" y="620"/>
                  <a:pt x="7856" y="-428"/>
                  <a:pt x="13716" y="0"/>
                </a:cubicBezTo>
                <a:cubicBezTo>
                  <a:pt x="36569" y="165299"/>
                  <a:pt x="-959" y="427555"/>
                  <a:pt x="13716" y="698798"/>
                </a:cubicBezTo>
                <a:cubicBezTo>
                  <a:pt x="28391" y="970041"/>
                  <a:pt x="15108" y="1226199"/>
                  <a:pt x="13716" y="1397595"/>
                </a:cubicBezTo>
                <a:cubicBezTo>
                  <a:pt x="12324" y="1568991"/>
                  <a:pt x="34226" y="1794517"/>
                  <a:pt x="13716" y="2152297"/>
                </a:cubicBezTo>
                <a:cubicBezTo>
                  <a:pt x="-6794" y="2510077"/>
                  <a:pt x="36274" y="2594424"/>
                  <a:pt x="13716" y="2739287"/>
                </a:cubicBezTo>
                <a:cubicBezTo>
                  <a:pt x="-8842" y="2884150"/>
                  <a:pt x="22545" y="3129706"/>
                  <a:pt x="13716" y="3493988"/>
                </a:cubicBezTo>
                <a:cubicBezTo>
                  <a:pt x="4887" y="3858270"/>
                  <a:pt x="49629" y="4041447"/>
                  <a:pt x="13716" y="4304593"/>
                </a:cubicBezTo>
                <a:cubicBezTo>
                  <a:pt x="-22197" y="4567740"/>
                  <a:pt x="45055" y="5149125"/>
                  <a:pt x="13716" y="5590381"/>
                </a:cubicBezTo>
                <a:cubicBezTo>
                  <a:pt x="9649" y="5590058"/>
                  <a:pt x="6483" y="5589928"/>
                  <a:pt x="0" y="5590381"/>
                </a:cubicBezTo>
                <a:cubicBezTo>
                  <a:pt x="36767" y="5266821"/>
                  <a:pt x="-16223" y="5116146"/>
                  <a:pt x="0" y="4835680"/>
                </a:cubicBezTo>
                <a:cubicBezTo>
                  <a:pt x="16223" y="4555214"/>
                  <a:pt x="-16316" y="4356490"/>
                  <a:pt x="0" y="4136882"/>
                </a:cubicBezTo>
                <a:cubicBezTo>
                  <a:pt x="16316" y="3917274"/>
                  <a:pt x="8005" y="3773465"/>
                  <a:pt x="0" y="3549892"/>
                </a:cubicBezTo>
                <a:cubicBezTo>
                  <a:pt x="-8005" y="3326319"/>
                  <a:pt x="27623" y="3052456"/>
                  <a:pt x="0" y="2851094"/>
                </a:cubicBezTo>
                <a:cubicBezTo>
                  <a:pt x="-27623" y="2649732"/>
                  <a:pt x="5614" y="2455815"/>
                  <a:pt x="0" y="2264104"/>
                </a:cubicBezTo>
                <a:cubicBezTo>
                  <a:pt x="-5614" y="2072393"/>
                  <a:pt x="22598" y="1990723"/>
                  <a:pt x="0" y="1733018"/>
                </a:cubicBezTo>
                <a:cubicBezTo>
                  <a:pt x="-22598" y="1475313"/>
                  <a:pt x="-6965" y="1369123"/>
                  <a:pt x="0" y="1090124"/>
                </a:cubicBezTo>
                <a:cubicBezTo>
                  <a:pt x="6965" y="811125"/>
                  <a:pt x="-19273" y="507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311409761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8">
            <a:extLst>
              <a:ext uri="{FF2B5EF4-FFF2-40B4-BE49-F238E27FC236}">
                <a16:creationId xmlns:a16="http://schemas.microsoft.com/office/drawing/2014/main" id="{1BD33067-9494-9E47-CBB4-770A069989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0722" y="867242"/>
            <a:ext cx="5170932" cy="3441020"/>
          </a:xfrm>
          <a:prstGeom prst="rect">
            <a:avLst/>
          </a:prstGeom>
        </p:spPr>
      </p:pic>
      <p:sp>
        <p:nvSpPr>
          <p:cNvPr id="22" name="Content Placeholder 21">
            <a:extLst>
              <a:ext uri="{FF2B5EF4-FFF2-40B4-BE49-F238E27FC236}">
                <a16:creationId xmlns:a16="http://schemas.microsoft.com/office/drawing/2014/main" id="{AE79BCF0-6F9A-83A5-4C0D-DE298E293E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90722" y="4798577"/>
            <a:ext cx="5170932" cy="1428487"/>
          </a:xfrm>
        </p:spPr>
        <p:txBody>
          <a:bodyPr anchor="t">
            <a:normAutofit/>
          </a:bodyPr>
          <a:lstStyle/>
          <a:p>
            <a:r>
              <a:rPr lang="en-US" dirty="0"/>
              <a:t>3 – 5 items simultaneously</a:t>
            </a:r>
          </a:p>
          <a:p>
            <a:r>
              <a:rPr lang="en-US" dirty="0"/>
              <a:t>Half of that in L2</a:t>
            </a:r>
          </a:p>
        </p:txBody>
      </p:sp>
    </p:spTree>
    <p:extLst>
      <p:ext uri="{BB962C8B-B14F-4D97-AF65-F5344CB8AC3E}">
        <p14:creationId xmlns:p14="http://schemas.microsoft.com/office/powerpoint/2010/main" val="2586555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2793EE-AC1A-1EA7-92CD-6D4A29DA40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F5EB51-C078-260E-3A54-5B55C8956E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161" y="639193"/>
            <a:ext cx="2678858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53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Working Memory</a:t>
            </a:r>
          </a:p>
        </p:txBody>
      </p:sp>
      <p:sp>
        <p:nvSpPr>
          <p:cNvPr id="24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458" y="4409267"/>
            <a:ext cx="2441321" cy="18288"/>
          </a:xfrm>
          <a:custGeom>
            <a:avLst/>
            <a:gdLst>
              <a:gd name="csX0" fmla="*/ 0 w 2441321"/>
              <a:gd name="csY0" fmla="*/ 0 h 18288"/>
              <a:gd name="csX1" fmla="*/ 585917 w 2441321"/>
              <a:gd name="csY1" fmla="*/ 0 h 18288"/>
              <a:gd name="csX2" fmla="*/ 1196247 w 2441321"/>
              <a:gd name="csY2" fmla="*/ 0 h 18288"/>
              <a:gd name="csX3" fmla="*/ 1806578 w 2441321"/>
              <a:gd name="csY3" fmla="*/ 0 h 18288"/>
              <a:gd name="csX4" fmla="*/ 2441321 w 2441321"/>
              <a:gd name="csY4" fmla="*/ 0 h 18288"/>
              <a:gd name="csX5" fmla="*/ 2441321 w 2441321"/>
              <a:gd name="csY5" fmla="*/ 18288 h 18288"/>
              <a:gd name="csX6" fmla="*/ 1830991 w 2441321"/>
              <a:gd name="csY6" fmla="*/ 18288 h 18288"/>
              <a:gd name="csX7" fmla="*/ 1269487 w 2441321"/>
              <a:gd name="csY7" fmla="*/ 18288 h 18288"/>
              <a:gd name="csX8" fmla="*/ 707983 w 2441321"/>
              <a:gd name="csY8" fmla="*/ 18288 h 18288"/>
              <a:gd name="csX9" fmla="*/ 0 w 2441321"/>
              <a:gd name="csY9" fmla="*/ 18288 h 18288"/>
              <a:gd name="csX10" fmla="*/ 0 w 2441321"/>
              <a:gd name="csY10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441321" h="18288" fill="none" extrusionOk="0">
                <a:moveTo>
                  <a:pt x="0" y="0"/>
                </a:moveTo>
                <a:cubicBezTo>
                  <a:pt x="273217" y="-17533"/>
                  <a:pt x="355785" y="-4171"/>
                  <a:pt x="585917" y="0"/>
                </a:cubicBezTo>
                <a:cubicBezTo>
                  <a:pt x="816049" y="4171"/>
                  <a:pt x="991446" y="-9419"/>
                  <a:pt x="1196247" y="0"/>
                </a:cubicBezTo>
                <a:cubicBezTo>
                  <a:pt x="1401048" y="9419"/>
                  <a:pt x="1589984" y="-731"/>
                  <a:pt x="1806578" y="0"/>
                </a:cubicBezTo>
                <a:cubicBezTo>
                  <a:pt x="2023172" y="731"/>
                  <a:pt x="2247754" y="8393"/>
                  <a:pt x="2441321" y="0"/>
                </a:cubicBezTo>
                <a:cubicBezTo>
                  <a:pt x="2441167" y="8655"/>
                  <a:pt x="2440437" y="9975"/>
                  <a:pt x="2441321" y="18288"/>
                </a:cubicBezTo>
                <a:cubicBezTo>
                  <a:pt x="2169723" y="30506"/>
                  <a:pt x="2045712" y="39140"/>
                  <a:pt x="1830991" y="18288"/>
                </a:cubicBezTo>
                <a:cubicBezTo>
                  <a:pt x="1616270" y="-2564"/>
                  <a:pt x="1505876" y="3949"/>
                  <a:pt x="1269487" y="18288"/>
                </a:cubicBezTo>
                <a:cubicBezTo>
                  <a:pt x="1033098" y="32627"/>
                  <a:pt x="908661" y="41191"/>
                  <a:pt x="707983" y="18288"/>
                </a:cubicBezTo>
                <a:cubicBezTo>
                  <a:pt x="507305" y="-4615"/>
                  <a:pt x="333592" y="20759"/>
                  <a:pt x="0" y="18288"/>
                </a:cubicBezTo>
                <a:cubicBezTo>
                  <a:pt x="-688" y="11716"/>
                  <a:pt x="875" y="6357"/>
                  <a:pt x="0" y="0"/>
                </a:cubicBezTo>
                <a:close/>
              </a:path>
              <a:path w="2441321" h="18288" stroke="0" extrusionOk="0">
                <a:moveTo>
                  <a:pt x="0" y="0"/>
                </a:moveTo>
                <a:cubicBezTo>
                  <a:pt x="207071" y="-14617"/>
                  <a:pt x="444194" y="-15606"/>
                  <a:pt x="585917" y="0"/>
                </a:cubicBezTo>
                <a:cubicBezTo>
                  <a:pt x="727640" y="15606"/>
                  <a:pt x="904326" y="-79"/>
                  <a:pt x="1123008" y="0"/>
                </a:cubicBezTo>
                <a:cubicBezTo>
                  <a:pt x="1341690" y="79"/>
                  <a:pt x="1600014" y="10401"/>
                  <a:pt x="1782164" y="0"/>
                </a:cubicBezTo>
                <a:cubicBezTo>
                  <a:pt x="1964314" y="-10401"/>
                  <a:pt x="2143537" y="-21488"/>
                  <a:pt x="2441321" y="0"/>
                </a:cubicBezTo>
                <a:cubicBezTo>
                  <a:pt x="2441735" y="5928"/>
                  <a:pt x="2441551" y="11133"/>
                  <a:pt x="2441321" y="18288"/>
                </a:cubicBezTo>
                <a:cubicBezTo>
                  <a:pt x="2166745" y="28773"/>
                  <a:pt x="2078726" y="15476"/>
                  <a:pt x="1879817" y="18288"/>
                </a:cubicBezTo>
                <a:cubicBezTo>
                  <a:pt x="1680908" y="21100"/>
                  <a:pt x="1548770" y="-4127"/>
                  <a:pt x="1318313" y="18288"/>
                </a:cubicBezTo>
                <a:cubicBezTo>
                  <a:pt x="1087856" y="40703"/>
                  <a:pt x="894613" y="3927"/>
                  <a:pt x="659157" y="18288"/>
                </a:cubicBezTo>
                <a:cubicBezTo>
                  <a:pt x="423701" y="32649"/>
                  <a:pt x="246611" y="33975"/>
                  <a:pt x="0" y="18288"/>
                </a:cubicBezTo>
                <a:cubicBezTo>
                  <a:pt x="-348" y="10388"/>
                  <a:pt x="-12" y="396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8CF2021F-F577-4481-4993-394CBC4D7B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0722" y="990600"/>
            <a:ext cx="5410962" cy="489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9577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548640"/>
            <a:ext cx="2700645" cy="5431536"/>
          </a:xfrm>
        </p:spPr>
        <p:txBody>
          <a:bodyPr>
            <a:normAutofit/>
          </a:bodyPr>
          <a:lstStyle/>
          <a:p>
            <a:r>
              <a:rPr lang="en-GB" sz="4000" dirty="0"/>
              <a:t>Language Analytic Ability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347917" y="3261001"/>
            <a:ext cx="4480560" cy="13716"/>
          </a:xfrm>
          <a:custGeom>
            <a:avLst/>
            <a:gdLst>
              <a:gd name="csX0" fmla="*/ 0 w 4480560"/>
              <a:gd name="csY0" fmla="*/ 0 h 13716"/>
              <a:gd name="csX1" fmla="*/ 595274 w 4480560"/>
              <a:gd name="csY1" fmla="*/ 0 h 13716"/>
              <a:gd name="csX2" fmla="*/ 1100938 w 4480560"/>
              <a:gd name="csY2" fmla="*/ 0 h 13716"/>
              <a:gd name="csX3" fmla="*/ 1651406 w 4480560"/>
              <a:gd name="csY3" fmla="*/ 0 h 13716"/>
              <a:gd name="csX4" fmla="*/ 2336292 w 4480560"/>
              <a:gd name="csY4" fmla="*/ 0 h 13716"/>
              <a:gd name="csX5" fmla="*/ 2931566 w 4480560"/>
              <a:gd name="csY5" fmla="*/ 0 h 13716"/>
              <a:gd name="csX6" fmla="*/ 3482035 w 4480560"/>
              <a:gd name="csY6" fmla="*/ 0 h 13716"/>
              <a:gd name="csX7" fmla="*/ 4480560 w 4480560"/>
              <a:gd name="csY7" fmla="*/ 0 h 13716"/>
              <a:gd name="csX8" fmla="*/ 4480560 w 4480560"/>
              <a:gd name="csY8" fmla="*/ 13716 h 13716"/>
              <a:gd name="csX9" fmla="*/ 3840480 w 4480560"/>
              <a:gd name="csY9" fmla="*/ 13716 h 13716"/>
              <a:gd name="csX10" fmla="*/ 3290011 w 4480560"/>
              <a:gd name="csY10" fmla="*/ 13716 h 13716"/>
              <a:gd name="csX11" fmla="*/ 2560320 w 4480560"/>
              <a:gd name="csY11" fmla="*/ 13716 h 13716"/>
              <a:gd name="csX12" fmla="*/ 1965046 w 4480560"/>
              <a:gd name="csY12" fmla="*/ 13716 h 13716"/>
              <a:gd name="csX13" fmla="*/ 1459382 w 4480560"/>
              <a:gd name="csY13" fmla="*/ 13716 h 13716"/>
              <a:gd name="csX14" fmla="*/ 774497 w 4480560"/>
              <a:gd name="csY14" fmla="*/ 13716 h 13716"/>
              <a:gd name="csX15" fmla="*/ 0 w 4480560"/>
              <a:gd name="csY15" fmla="*/ 13716 h 13716"/>
              <a:gd name="csX16" fmla="*/ 0 w 4480560"/>
              <a:gd name="csY16" fmla="*/ 0 h 137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3716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273" y="3379"/>
                  <a:pt x="4480768" y="9289"/>
                  <a:pt x="4480560" y="13716"/>
                </a:cubicBezTo>
                <a:cubicBezTo>
                  <a:pt x="4314132" y="10352"/>
                  <a:pt x="4028383" y="32060"/>
                  <a:pt x="3840480" y="13716"/>
                </a:cubicBezTo>
                <a:cubicBezTo>
                  <a:pt x="3652577" y="-4628"/>
                  <a:pt x="3547615" y="-1724"/>
                  <a:pt x="3290011" y="13716"/>
                </a:cubicBezTo>
                <a:cubicBezTo>
                  <a:pt x="3032407" y="29156"/>
                  <a:pt x="2830268" y="4147"/>
                  <a:pt x="2560320" y="13716"/>
                </a:cubicBezTo>
                <a:cubicBezTo>
                  <a:pt x="2290372" y="23285"/>
                  <a:pt x="2147422" y="2156"/>
                  <a:pt x="1965046" y="13716"/>
                </a:cubicBezTo>
                <a:cubicBezTo>
                  <a:pt x="1782670" y="25276"/>
                  <a:pt x="1689791" y="36108"/>
                  <a:pt x="1459382" y="13716"/>
                </a:cubicBezTo>
                <a:cubicBezTo>
                  <a:pt x="1228973" y="-8676"/>
                  <a:pt x="915486" y="31929"/>
                  <a:pt x="774497" y="13716"/>
                </a:cubicBezTo>
                <a:cubicBezTo>
                  <a:pt x="633508" y="-4497"/>
                  <a:pt x="361442" y="-15679"/>
                  <a:pt x="0" y="13716"/>
                </a:cubicBezTo>
                <a:cubicBezTo>
                  <a:pt x="-362" y="8190"/>
                  <a:pt x="-434" y="6098"/>
                  <a:pt x="0" y="0"/>
                </a:cubicBezTo>
                <a:close/>
              </a:path>
              <a:path w="4480560" h="13716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0360" y="3832"/>
                  <a:pt x="4481152" y="9314"/>
                  <a:pt x="4480560" y="13716"/>
                </a:cubicBezTo>
                <a:cubicBezTo>
                  <a:pt x="4279652" y="-11422"/>
                  <a:pt x="4200762" y="36994"/>
                  <a:pt x="3930091" y="13716"/>
                </a:cubicBezTo>
                <a:cubicBezTo>
                  <a:pt x="3659420" y="-9562"/>
                  <a:pt x="3456052" y="17722"/>
                  <a:pt x="3290011" y="13716"/>
                </a:cubicBezTo>
                <a:cubicBezTo>
                  <a:pt x="3123970" y="9710"/>
                  <a:pt x="2882392" y="28246"/>
                  <a:pt x="2649931" y="13716"/>
                </a:cubicBezTo>
                <a:cubicBezTo>
                  <a:pt x="2417470" y="-814"/>
                  <a:pt x="2238426" y="2765"/>
                  <a:pt x="2054657" y="13716"/>
                </a:cubicBezTo>
                <a:cubicBezTo>
                  <a:pt x="1870888" y="24667"/>
                  <a:pt x="1566368" y="40468"/>
                  <a:pt x="1324966" y="13716"/>
                </a:cubicBezTo>
                <a:cubicBezTo>
                  <a:pt x="1083564" y="-13036"/>
                  <a:pt x="787410" y="6374"/>
                  <a:pt x="595274" y="13716"/>
                </a:cubicBezTo>
                <a:cubicBezTo>
                  <a:pt x="403138" y="21058"/>
                  <a:pt x="169622" y="5927"/>
                  <a:pt x="0" y="13716"/>
                </a:cubicBezTo>
                <a:cubicBezTo>
                  <a:pt x="-475" y="8699"/>
                  <a:pt x="-565" y="440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284AA0C5-46DA-A6D0-95E3-FF8677ADB1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844815" y="326571"/>
            <a:ext cx="5002440" cy="53231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F38788-2307-180A-9D88-C90EEEC0D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8E8116-F350-28C1-BA3C-27947A3B63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161" y="639193"/>
            <a:ext cx="2678858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Implicit Statistical Learning</a:t>
            </a:r>
          </a:p>
        </p:txBody>
      </p:sp>
      <p:sp>
        <p:nvSpPr>
          <p:cNvPr id="25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458" y="4409267"/>
            <a:ext cx="2441321" cy="18288"/>
          </a:xfrm>
          <a:custGeom>
            <a:avLst/>
            <a:gdLst>
              <a:gd name="csX0" fmla="*/ 0 w 2441321"/>
              <a:gd name="csY0" fmla="*/ 0 h 18288"/>
              <a:gd name="csX1" fmla="*/ 585917 w 2441321"/>
              <a:gd name="csY1" fmla="*/ 0 h 18288"/>
              <a:gd name="csX2" fmla="*/ 1196247 w 2441321"/>
              <a:gd name="csY2" fmla="*/ 0 h 18288"/>
              <a:gd name="csX3" fmla="*/ 1806578 w 2441321"/>
              <a:gd name="csY3" fmla="*/ 0 h 18288"/>
              <a:gd name="csX4" fmla="*/ 2441321 w 2441321"/>
              <a:gd name="csY4" fmla="*/ 0 h 18288"/>
              <a:gd name="csX5" fmla="*/ 2441321 w 2441321"/>
              <a:gd name="csY5" fmla="*/ 18288 h 18288"/>
              <a:gd name="csX6" fmla="*/ 1830991 w 2441321"/>
              <a:gd name="csY6" fmla="*/ 18288 h 18288"/>
              <a:gd name="csX7" fmla="*/ 1269487 w 2441321"/>
              <a:gd name="csY7" fmla="*/ 18288 h 18288"/>
              <a:gd name="csX8" fmla="*/ 707983 w 2441321"/>
              <a:gd name="csY8" fmla="*/ 18288 h 18288"/>
              <a:gd name="csX9" fmla="*/ 0 w 2441321"/>
              <a:gd name="csY9" fmla="*/ 18288 h 18288"/>
              <a:gd name="csX10" fmla="*/ 0 w 2441321"/>
              <a:gd name="csY10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441321" h="18288" fill="none" extrusionOk="0">
                <a:moveTo>
                  <a:pt x="0" y="0"/>
                </a:moveTo>
                <a:cubicBezTo>
                  <a:pt x="273217" y="-17533"/>
                  <a:pt x="355785" y="-4171"/>
                  <a:pt x="585917" y="0"/>
                </a:cubicBezTo>
                <a:cubicBezTo>
                  <a:pt x="816049" y="4171"/>
                  <a:pt x="991446" y="-9419"/>
                  <a:pt x="1196247" y="0"/>
                </a:cubicBezTo>
                <a:cubicBezTo>
                  <a:pt x="1401048" y="9419"/>
                  <a:pt x="1589984" y="-731"/>
                  <a:pt x="1806578" y="0"/>
                </a:cubicBezTo>
                <a:cubicBezTo>
                  <a:pt x="2023172" y="731"/>
                  <a:pt x="2247754" y="8393"/>
                  <a:pt x="2441321" y="0"/>
                </a:cubicBezTo>
                <a:cubicBezTo>
                  <a:pt x="2441167" y="8655"/>
                  <a:pt x="2440437" y="9975"/>
                  <a:pt x="2441321" y="18288"/>
                </a:cubicBezTo>
                <a:cubicBezTo>
                  <a:pt x="2169723" y="30506"/>
                  <a:pt x="2045712" y="39140"/>
                  <a:pt x="1830991" y="18288"/>
                </a:cubicBezTo>
                <a:cubicBezTo>
                  <a:pt x="1616270" y="-2564"/>
                  <a:pt x="1505876" y="3949"/>
                  <a:pt x="1269487" y="18288"/>
                </a:cubicBezTo>
                <a:cubicBezTo>
                  <a:pt x="1033098" y="32627"/>
                  <a:pt x="908661" y="41191"/>
                  <a:pt x="707983" y="18288"/>
                </a:cubicBezTo>
                <a:cubicBezTo>
                  <a:pt x="507305" y="-4615"/>
                  <a:pt x="333592" y="20759"/>
                  <a:pt x="0" y="18288"/>
                </a:cubicBezTo>
                <a:cubicBezTo>
                  <a:pt x="-688" y="11716"/>
                  <a:pt x="875" y="6357"/>
                  <a:pt x="0" y="0"/>
                </a:cubicBezTo>
                <a:close/>
              </a:path>
              <a:path w="2441321" h="18288" stroke="0" extrusionOk="0">
                <a:moveTo>
                  <a:pt x="0" y="0"/>
                </a:moveTo>
                <a:cubicBezTo>
                  <a:pt x="207071" y="-14617"/>
                  <a:pt x="444194" y="-15606"/>
                  <a:pt x="585917" y="0"/>
                </a:cubicBezTo>
                <a:cubicBezTo>
                  <a:pt x="727640" y="15606"/>
                  <a:pt x="904326" y="-79"/>
                  <a:pt x="1123008" y="0"/>
                </a:cubicBezTo>
                <a:cubicBezTo>
                  <a:pt x="1341690" y="79"/>
                  <a:pt x="1600014" y="10401"/>
                  <a:pt x="1782164" y="0"/>
                </a:cubicBezTo>
                <a:cubicBezTo>
                  <a:pt x="1964314" y="-10401"/>
                  <a:pt x="2143537" y="-21488"/>
                  <a:pt x="2441321" y="0"/>
                </a:cubicBezTo>
                <a:cubicBezTo>
                  <a:pt x="2441735" y="5928"/>
                  <a:pt x="2441551" y="11133"/>
                  <a:pt x="2441321" y="18288"/>
                </a:cubicBezTo>
                <a:cubicBezTo>
                  <a:pt x="2166745" y="28773"/>
                  <a:pt x="2078726" y="15476"/>
                  <a:pt x="1879817" y="18288"/>
                </a:cubicBezTo>
                <a:cubicBezTo>
                  <a:pt x="1680908" y="21100"/>
                  <a:pt x="1548770" y="-4127"/>
                  <a:pt x="1318313" y="18288"/>
                </a:cubicBezTo>
                <a:cubicBezTo>
                  <a:pt x="1087856" y="40703"/>
                  <a:pt x="894613" y="3927"/>
                  <a:pt x="659157" y="18288"/>
                </a:cubicBezTo>
                <a:cubicBezTo>
                  <a:pt x="423701" y="32649"/>
                  <a:pt x="246611" y="33975"/>
                  <a:pt x="0" y="18288"/>
                </a:cubicBezTo>
                <a:cubicBezTo>
                  <a:pt x="-348" y="10388"/>
                  <a:pt x="-12" y="396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Content Placeholder 17">
            <a:extLst>
              <a:ext uri="{FF2B5EF4-FFF2-40B4-BE49-F238E27FC236}">
                <a16:creationId xmlns:a16="http://schemas.microsoft.com/office/drawing/2014/main" id="{F5767B37-0DF3-B561-8614-4B6DB5012F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490722" y="1717595"/>
            <a:ext cx="5410962" cy="369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680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548640"/>
            <a:ext cx="2700645" cy="5431536"/>
          </a:xfrm>
        </p:spPr>
        <p:txBody>
          <a:bodyPr>
            <a:normAutofit/>
          </a:bodyPr>
          <a:lstStyle/>
          <a:p>
            <a:r>
              <a:rPr lang="en-US" sz="4700" dirty="0"/>
              <a:t>Other Factors Impacted</a:t>
            </a: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347917" y="3261001"/>
            <a:ext cx="4480560" cy="13716"/>
          </a:xfrm>
          <a:custGeom>
            <a:avLst/>
            <a:gdLst>
              <a:gd name="csX0" fmla="*/ 0 w 4480560"/>
              <a:gd name="csY0" fmla="*/ 0 h 13716"/>
              <a:gd name="csX1" fmla="*/ 595274 w 4480560"/>
              <a:gd name="csY1" fmla="*/ 0 h 13716"/>
              <a:gd name="csX2" fmla="*/ 1100938 w 4480560"/>
              <a:gd name="csY2" fmla="*/ 0 h 13716"/>
              <a:gd name="csX3" fmla="*/ 1651406 w 4480560"/>
              <a:gd name="csY3" fmla="*/ 0 h 13716"/>
              <a:gd name="csX4" fmla="*/ 2336292 w 4480560"/>
              <a:gd name="csY4" fmla="*/ 0 h 13716"/>
              <a:gd name="csX5" fmla="*/ 2931566 w 4480560"/>
              <a:gd name="csY5" fmla="*/ 0 h 13716"/>
              <a:gd name="csX6" fmla="*/ 3482035 w 4480560"/>
              <a:gd name="csY6" fmla="*/ 0 h 13716"/>
              <a:gd name="csX7" fmla="*/ 4480560 w 4480560"/>
              <a:gd name="csY7" fmla="*/ 0 h 13716"/>
              <a:gd name="csX8" fmla="*/ 4480560 w 4480560"/>
              <a:gd name="csY8" fmla="*/ 13716 h 13716"/>
              <a:gd name="csX9" fmla="*/ 3840480 w 4480560"/>
              <a:gd name="csY9" fmla="*/ 13716 h 13716"/>
              <a:gd name="csX10" fmla="*/ 3290011 w 4480560"/>
              <a:gd name="csY10" fmla="*/ 13716 h 13716"/>
              <a:gd name="csX11" fmla="*/ 2560320 w 4480560"/>
              <a:gd name="csY11" fmla="*/ 13716 h 13716"/>
              <a:gd name="csX12" fmla="*/ 1965046 w 4480560"/>
              <a:gd name="csY12" fmla="*/ 13716 h 13716"/>
              <a:gd name="csX13" fmla="*/ 1459382 w 4480560"/>
              <a:gd name="csY13" fmla="*/ 13716 h 13716"/>
              <a:gd name="csX14" fmla="*/ 774497 w 4480560"/>
              <a:gd name="csY14" fmla="*/ 13716 h 13716"/>
              <a:gd name="csX15" fmla="*/ 0 w 4480560"/>
              <a:gd name="csY15" fmla="*/ 13716 h 13716"/>
              <a:gd name="csX16" fmla="*/ 0 w 4480560"/>
              <a:gd name="csY16" fmla="*/ 0 h 137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3716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273" y="3379"/>
                  <a:pt x="4480768" y="9289"/>
                  <a:pt x="4480560" y="13716"/>
                </a:cubicBezTo>
                <a:cubicBezTo>
                  <a:pt x="4314132" y="10352"/>
                  <a:pt x="4028383" y="32060"/>
                  <a:pt x="3840480" y="13716"/>
                </a:cubicBezTo>
                <a:cubicBezTo>
                  <a:pt x="3652577" y="-4628"/>
                  <a:pt x="3547615" y="-1724"/>
                  <a:pt x="3290011" y="13716"/>
                </a:cubicBezTo>
                <a:cubicBezTo>
                  <a:pt x="3032407" y="29156"/>
                  <a:pt x="2830268" y="4147"/>
                  <a:pt x="2560320" y="13716"/>
                </a:cubicBezTo>
                <a:cubicBezTo>
                  <a:pt x="2290372" y="23285"/>
                  <a:pt x="2147422" y="2156"/>
                  <a:pt x="1965046" y="13716"/>
                </a:cubicBezTo>
                <a:cubicBezTo>
                  <a:pt x="1782670" y="25276"/>
                  <a:pt x="1689791" y="36108"/>
                  <a:pt x="1459382" y="13716"/>
                </a:cubicBezTo>
                <a:cubicBezTo>
                  <a:pt x="1228973" y="-8676"/>
                  <a:pt x="915486" y="31929"/>
                  <a:pt x="774497" y="13716"/>
                </a:cubicBezTo>
                <a:cubicBezTo>
                  <a:pt x="633508" y="-4497"/>
                  <a:pt x="361442" y="-15679"/>
                  <a:pt x="0" y="13716"/>
                </a:cubicBezTo>
                <a:cubicBezTo>
                  <a:pt x="-362" y="8190"/>
                  <a:pt x="-434" y="6098"/>
                  <a:pt x="0" y="0"/>
                </a:cubicBezTo>
                <a:close/>
              </a:path>
              <a:path w="4480560" h="13716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0360" y="3832"/>
                  <a:pt x="4481152" y="9314"/>
                  <a:pt x="4480560" y="13716"/>
                </a:cubicBezTo>
                <a:cubicBezTo>
                  <a:pt x="4279652" y="-11422"/>
                  <a:pt x="4200762" y="36994"/>
                  <a:pt x="3930091" y="13716"/>
                </a:cubicBezTo>
                <a:cubicBezTo>
                  <a:pt x="3659420" y="-9562"/>
                  <a:pt x="3456052" y="17722"/>
                  <a:pt x="3290011" y="13716"/>
                </a:cubicBezTo>
                <a:cubicBezTo>
                  <a:pt x="3123970" y="9710"/>
                  <a:pt x="2882392" y="28246"/>
                  <a:pt x="2649931" y="13716"/>
                </a:cubicBezTo>
                <a:cubicBezTo>
                  <a:pt x="2417470" y="-814"/>
                  <a:pt x="2238426" y="2765"/>
                  <a:pt x="2054657" y="13716"/>
                </a:cubicBezTo>
                <a:cubicBezTo>
                  <a:pt x="1870888" y="24667"/>
                  <a:pt x="1566368" y="40468"/>
                  <a:pt x="1324966" y="13716"/>
                </a:cubicBezTo>
                <a:cubicBezTo>
                  <a:pt x="1083564" y="-13036"/>
                  <a:pt x="787410" y="6374"/>
                  <a:pt x="595274" y="13716"/>
                </a:cubicBezTo>
                <a:cubicBezTo>
                  <a:pt x="403138" y="21058"/>
                  <a:pt x="169622" y="5927"/>
                  <a:pt x="0" y="13716"/>
                </a:cubicBezTo>
                <a:cubicBezTo>
                  <a:pt x="-475" y="8699"/>
                  <a:pt x="-565" y="440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02522" y="398885"/>
            <a:ext cx="4668251" cy="5431536"/>
          </a:xfrm>
        </p:spPr>
        <p:txBody>
          <a:bodyPr anchor="ctr">
            <a:normAutofit/>
          </a:bodyPr>
          <a:lstStyle/>
          <a:p>
            <a:r>
              <a:rPr lang="en-US" dirty="0"/>
              <a:t>Processing Speed</a:t>
            </a:r>
          </a:p>
          <a:p>
            <a:r>
              <a:rPr lang="en-US" dirty="0"/>
              <a:t>Rote/Associate Memory</a:t>
            </a:r>
          </a:p>
          <a:p>
            <a:r>
              <a:rPr lang="en-US" dirty="0"/>
              <a:t>Phonetic Coding Ability</a:t>
            </a:r>
          </a:p>
          <a:p>
            <a:r>
              <a:rPr lang="en-US"/>
              <a:t>Phonological Memory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9EF3D2-C4C7-D0FA-F789-9C0A36FC22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161" y="639193"/>
            <a:ext cx="2678858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3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Independent and Dependent Variables</a:t>
            </a:r>
          </a:p>
        </p:txBody>
      </p:sp>
      <p:sp>
        <p:nvSpPr>
          <p:cNvPr id="3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458" y="4409267"/>
            <a:ext cx="2441321" cy="18288"/>
          </a:xfrm>
          <a:custGeom>
            <a:avLst/>
            <a:gdLst>
              <a:gd name="csX0" fmla="*/ 0 w 2441321"/>
              <a:gd name="csY0" fmla="*/ 0 h 18288"/>
              <a:gd name="csX1" fmla="*/ 585917 w 2441321"/>
              <a:gd name="csY1" fmla="*/ 0 h 18288"/>
              <a:gd name="csX2" fmla="*/ 1196247 w 2441321"/>
              <a:gd name="csY2" fmla="*/ 0 h 18288"/>
              <a:gd name="csX3" fmla="*/ 1806578 w 2441321"/>
              <a:gd name="csY3" fmla="*/ 0 h 18288"/>
              <a:gd name="csX4" fmla="*/ 2441321 w 2441321"/>
              <a:gd name="csY4" fmla="*/ 0 h 18288"/>
              <a:gd name="csX5" fmla="*/ 2441321 w 2441321"/>
              <a:gd name="csY5" fmla="*/ 18288 h 18288"/>
              <a:gd name="csX6" fmla="*/ 1830991 w 2441321"/>
              <a:gd name="csY6" fmla="*/ 18288 h 18288"/>
              <a:gd name="csX7" fmla="*/ 1269487 w 2441321"/>
              <a:gd name="csY7" fmla="*/ 18288 h 18288"/>
              <a:gd name="csX8" fmla="*/ 707983 w 2441321"/>
              <a:gd name="csY8" fmla="*/ 18288 h 18288"/>
              <a:gd name="csX9" fmla="*/ 0 w 2441321"/>
              <a:gd name="csY9" fmla="*/ 18288 h 18288"/>
              <a:gd name="csX10" fmla="*/ 0 w 2441321"/>
              <a:gd name="csY10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441321" h="18288" fill="none" extrusionOk="0">
                <a:moveTo>
                  <a:pt x="0" y="0"/>
                </a:moveTo>
                <a:cubicBezTo>
                  <a:pt x="273217" y="-17533"/>
                  <a:pt x="355785" y="-4171"/>
                  <a:pt x="585917" y="0"/>
                </a:cubicBezTo>
                <a:cubicBezTo>
                  <a:pt x="816049" y="4171"/>
                  <a:pt x="991446" y="-9419"/>
                  <a:pt x="1196247" y="0"/>
                </a:cubicBezTo>
                <a:cubicBezTo>
                  <a:pt x="1401048" y="9419"/>
                  <a:pt x="1589984" y="-731"/>
                  <a:pt x="1806578" y="0"/>
                </a:cubicBezTo>
                <a:cubicBezTo>
                  <a:pt x="2023172" y="731"/>
                  <a:pt x="2247754" y="8393"/>
                  <a:pt x="2441321" y="0"/>
                </a:cubicBezTo>
                <a:cubicBezTo>
                  <a:pt x="2441167" y="8655"/>
                  <a:pt x="2440437" y="9975"/>
                  <a:pt x="2441321" y="18288"/>
                </a:cubicBezTo>
                <a:cubicBezTo>
                  <a:pt x="2169723" y="30506"/>
                  <a:pt x="2045712" y="39140"/>
                  <a:pt x="1830991" y="18288"/>
                </a:cubicBezTo>
                <a:cubicBezTo>
                  <a:pt x="1616270" y="-2564"/>
                  <a:pt x="1505876" y="3949"/>
                  <a:pt x="1269487" y="18288"/>
                </a:cubicBezTo>
                <a:cubicBezTo>
                  <a:pt x="1033098" y="32627"/>
                  <a:pt x="908661" y="41191"/>
                  <a:pt x="707983" y="18288"/>
                </a:cubicBezTo>
                <a:cubicBezTo>
                  <a:pt x="507305" y="-4615"/>
                  <a:pt x="333592" y="20759"/>
                  <a:pt x="0" y="18288"/>
                </a:cubicBezTo>
                <a:cubicBezTo>
                  <a:pt x="-688" y="11716"/>
                  <a:pt x="875" y="6357"/>
                  <a:pt x="0" y="0"/>
                </a:cubicBezTo>
                <a:close/>
              </a:path>
              <a:path w="2441321" h="18288" stroke="0" extrusionOk="0">
                <a:moveTo>
                  <a:pt x="0" y="0"/>
                </a:moveTo>
                <a:cubicBezTo>
                  <a:pt x="207071" y="-14617"/>
                  <a:pt x="444194" y="-15606"/>
                  <a:pt x="585917" y="0"/>
                </a:cubicBezTo>
                <a:cubicBezTo>
                  <a:pt x="727640" y="15606"/>
                  <a:pt x="904326" y="-79"/>
                  <a:pt x="1123008" y="0"/>
                </a:cubicBezTo>
                <a:cubicBezTo>
                  <a:pt x="1341690" y="79"/>
                  <a:pt x="1600014" y="10401"/>
                  <a:pt x="1782164" y="0"/>
                </a:cubicBezTo>
                <a:cubicBezTo>
                  <a:pt x="1964314" y="-10401"/>
                  <a:pt x="2143537" y="-21488"/>
                  <a:pt x="2441321" y="0"/>
                </a:cubicBezTo>
                <a:cubicBezTo>
                  <a:pt x="2441735" y="5928"/>
                  <a:pt x="2441551" y="11133"/>
                  <a:pt x="2441321" y="18288"/>
                </a:cubicBezTo>
                <a:cubicBezTo>
                  <a:pt x="2166745" y="28773"/>
                  <a:pt x="2078726" y="15476"/>
                  <a:pt x="1879817" y="18288"/>
                </a:cubicBezTo>
                <a:cubicBezTo>
                  <a:pt x="1680908" y="21100"/>
                  <a:pt x="1548770" y="-4127"/>
                  <a:pt x="1318313" y="18288"/>
                </a:cubicBezTo>
                <a:cubicBezTo>
                  <a:pt x="1087856" y="40703"/>
                  <a:pt x="894613" y="3927"/>
                  <a:pt x="659157" y="18288"/>
                </a:cubicBezTo>
                <a:cubicBezTo>
                  <a:pt x="423701" y="32649"/>
                  <a:pt x="246611" y="33975"/>
                  <a:pt x="0" y="18288"/>
                </a:cubicBezTo>
                <a:cubicBezTo>
                  <a:pt x="-348" y="10388"/>
                  <a:pt x="-12" y="396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E2E995B5-E2D5-8FB7-DDB3-62719727AF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0722" y="1873160"/>
            <a:ext cx="5410962" cy="3084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0425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" name="Rectangle 4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548640"/>
            <a:ext cx="2700645" cy="5431536"/>
          </a:xfrm>
        </p:spPr>
        <p:txBody>
          <a:bodyPr>
            <a:normAutofit/>
          </a:bodyPr>
          <a:lstStyle/>
          <a:p>
            <a:r>
              <a:rPr lang="en-GB" sz="3600" dirty="0"/>
              <a:t>Academic Foundations</a:t>
            </a:r>
          </a:p>
        </p:txBody>
      </p:sp>
      <p:sp>
        <p:nvSpPr>
          <p:cNvPr id="6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347917" y="3261001"/>
            <a:ext cx="4480560" cy="13716"/>
          </a:xfrm>
          <a:custGeom>
            <a:avLst/>
            <a:gdLst>
              <a:gd name="csX0" fmla="*/ 0 w 4480560"/>
              <a:gd name="csY0" fmla="*/ 0 h 13716"/>
              <a:gd name="csX1" fmla="*/ 595274 w 4480560"/>
              <a:gd name="csY1" fmla="*/ 0 h 13716"/>
              <a:gd name="csX2" fmla="*/ 1100938 w 4480560"/>
              <a:gd name="csY2" fmla="*/ 0 h 13716"/>
              <a:gd name="csX3" fmla="*/ 1651406 w 4480560"/>
              <a:gd name="csY3" fmla="*/ 0 h 13716"/>
              <a:gd name="csX4" fmla="*/ 2336292 w 4480560"/>
              <a:gd name="csY4" fmla="*/ 0 h 13716"/>
              <a:gd name="csX5" fmla="*/ 2931566 w 4480560"/>
              <a:gd name="csY5" fmla="*/ 0 h 13716"/>
              <a:gd name="csX6" fmla="*/ 3482035 w 4480560"/>
              <a:gd name="csY6" fmla="*/ 0 h 13716"/>
              <a:gd name="csX7" fmla="*/ 4480560 w 4480560"/>
              <a:gd name="csY7" fmla="*/ 0 h 13716"/>
              <a:gd name="csX8" fmla="*/ 4480560 w 4480560"/>
              <a:gd name="csY8" fmla="*/ 13716 h 13716"/>
              <a:gd name="csX9" fmla="*/ 3840480 w 4480560"/>
              <a:gd name="csY9" fmla="*/ 13716 h 13716"/>
              <a:gd name="csX10" fmla="*/ 3290011 w 4480560"/>
              <a:gd name="csY10" fmla="*/ 13716 h 13716"/>
              <a:gd name="csX11" fmla="*/ 2560320 w 4480560"/>
              <a:gd name="csY11" fmla="*/ 13716 h 13716"/>
              <a:gd name="csX12" fmla="*/ 1965046 w 4480560"/>
              <a:gd name="csY12" fmla="*/ 13716 h 13716"/>
              <a:gd name="csX13" fmla="*/ 1459382 w 4480560"/>
              <a:gd name="csY13" fmla="*/ 13716 h 13716"/>
              <a:gd name="csX14" fmla="*/ 774497 w 4480560"/>
              <a:gd name="csY14" fmla="*/ 13716 h 13716"/>
              <a:gd name="csX15" fmla="*/ 0 w 4480560"/>
              <a:gd name="csY15" fmla="*/ 13716 h 13716"/>
              <a:gd name="csX16" fmla="*/ 0 w 4480560"/>
              <a:gd name="csY16" fmla="*/ 0 h 137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3716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273" y="3379"/>
                  <a:pt x="4480768" y="9289"/>
                  <a:pt x="4480560" y="13716"/>
                </a:cubicBezTo>
                <a:cubicBezTo>
                  <a:pt x="4314132" y="10352"/>
                  <a:pt x="4028383" y="32060"/>
                  <a:pt x="3840480" y="13716"/>
                </a:cubicBezTo>
                <a:cubicBezTo>
                  <a:pt x="3652577" y="-4628"/>
                  <a:pt x="3547615" y="-1724"/>
                  <a:pt x="3290011" y="13716"/>
                </a:cubicBezTo>
                <a:cubicBezTo>
                  <a:pt x="3032407" y="29156"/>
                  <a:pt x="2830268" y="4147"/>
                  <a:pt x="2560320" y="13716"/>
                </a:cubicBezTo>
                <a:cubicBezTo>
                  <a:pt x="2290372" y="23285"/>
                  <a:pt x="2147422" y="2156"/>
                  <a:pt x="1965046" y="13716"/>
                </a:cubicBezTo>
                <a:cubicBezTo>
                  <a:pt x="1782670" y="25276"/>
                  <a:pt x="1689791" y="36108"/>
                  <a:pt x="1459382" y="13716"/>
                </a:cubicBezTo>
                <a:cubicBezTo>
                  <a:pt x="1228973" y="-8676"/>
                  <a:pt x="915486" y="31929"/>
                  <a:pt x="774497" y="13716"/>
                </a:cubicBezTo>
                <a:cubicBezTo>
                  <a:pt x="633508" y="-4497"/>
                  <a:pt x="361442" y="-15679"/>
                  <a:pt x="0" y="13716"/>
                </a:cubicBezTo>
                <a:cubicBezTo>
                  <a:pt x="-362" y="8190"/>
                  <a:pt x="-434" y="6098"/>
                  <a:pt x="0" y="0"/>
                </a:cubicBezTo>
                <a:close/>
              </a:path>
              <a:path w="4480560" h="13716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0360" y="3832"/>
                  <a:pt x="4481152" y="9314"/>
                  <a:pt x="4480560" y="13716"/>
                </a:cubicBezTo>
                <a:cubicBezTo>
                  <a:pt x="4279652" y="-11422"/>
                  <a:pt x="4200762" y="36994"/>
                  <a:pt x="3930091" y="13716"/>
                </a:cubicBezTo>
                <a:cubicBezTo>
                  <a:pt x="3659420" y="-9562"/>
                  <a:pt x="3456052" y="17722"/>
                  <a:pt x="3290011" y="13716"/>
                </a:cubicBezTo>
                <a:cubicBezTo>
                  <a:pt x="3123970" y="9710"/>
                  <a:pt x="2882392" y="28246"/>
                  <a:pt x="2649931" y="13716"/>
                </a:cubicBezTo>
                <a:cubicBezTo>
                  <a:pt x="2417470" y="-814"/>
                  <a:pt x="2238426" y="2765"/>
                  <a:pt x="2054657" y="13716"/>
                </a:cubicBezTo>
                <a:cubicBezTo>
                  <a:pt x="1870888" y="24667"/>
                  <a:pt x="1566368" y="40468"/>
                  <a:pt x="1324966" y="13716"/>
                </a:cubicBezTo>
                <a:cubicBezTo>
                  <a:pt x="1083564" y="-13036"/>
                  <a:pt x="787410" y="6374"/>
                  <a:pt x="595274" y="13716"/>
                </a:cubicBezTo>
                <a:cubicBezTo>
                  <a:pt x="403138" y="21058"/>
                  <a:pt x="169622" y="5927"/>
                  <a:pt x="0" y="13716"/>
                </a:cubicBezTo>
                <a:cubicBezTo>
                  <a:pt x="-475" y="8699"/>
                  <a:pt x="-565" y="440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4813" y="552091"/>
            <a:ext cx="4668251" cy="5431536"/>
          </a:xfrm>
        </p:spPr>
        <p:txBody>
          <a:bodyPr anchor="ctr">
            <a:normAutofit/>
          </a:bodyPr>
          <a:lstStyle/>
          <a:p>
            <a:r>
              <a:rPr lang="en-US" sz="1900"/>
              <a:t>Input (Krashen)</a:t>
            </a:r>
          </a:p>
          <a:p>
            <a:r>
              <a:rPr lang="en-US" sz="1900"/>
              <a:t>Output (Swain)</a:t>
            </a:r>
          </a:p>
          <a:p>
            <a:r>
              <a:rPr lang="en-US" sz="1900"/>
              <a:t>Skill Acquisition (DeKeyser)</a:t>
            </a:r>
          </a:p>
        </p:txBody>
      </p:sp>
    </p:spTree>
    <p:extLst>
      <p:ext uri="{BB962C8B-B14F-4D97-AF65-F5344CB8AC3E}">
        <p14:creationId xmlns:p14="http://schemas.microsoft.com/office/powerpoint/2010/main" val="18761652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202" y="639520"/>
            <a:ext cx="2571750" cy="1719072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GB" sz="3600"/>
              <a:t>Conti-Informed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202" y="2807208"/>
            <a:ext cx="2571750" cy="3410712"/>
          </a:xfrm>
        </p:spPr>
        <p:txBody>
          <a:bodyPr anchor="t">
            <a:normAutofit/>
          </a:bodyPr>
          <a:lstStyle/>
          <a:p>
            <a:r>
              <a:rPr lang="en-US" sz="1900"/>
              <a:t>Structured input</a:t>
            </a:r>
          </a:p>
          <a:p>
            <a:r>
              <a:rPr lang="en-US" sz="1900"/>
              <a:t>Repetition</a:t>
            </a:r>
          </a:p>
          <a:p>
            <a:r>
              <a:rPr lang="en-US" sz="1900"/>
              <a:t>Scaffolded output</a:t>
            </a:r>
          </a:p>
          <a:p>
            <a:r>
              <a:rPr lang="en-US" sz="1900"/>
              <a:t>Automatisation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E917453-3D69-8A0E-6D25-F2B29FDF62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0722" y="1856246"/>
            <a:ext cx="5177790" cy="3145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3412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idx="10"/>
          </p:nvPr>
        </p:nvSpPr>
        <p:spPr>
          <a:xfrm>
            <a:off x="0" y="5485290"/>
            <a:ext cx="9137650" cy="115570"/>
          </a:xfrm>
          <a:prstGeom prst="rect">
            <a:avLst/>
          </a:prstGeom>
          <a:solidFill>
            <a:srgbClr val="4F2039"/>
          </a:solidFill>
          <a:ln w="0" cmpd="sng">
            <a:noFill/>
            <a:prstDash val="solid"/>
          </a:ln>
        </p:spPr>
        <p:txBody>
          <a:bodyPr vert="horz" lIns="0" tIns="0" rIns="0" bIns="0" rtlCol="0" anchor="t">
            <a:normAutofit fontScale="25000" lnSpcReduction="20000"/>
          </a:bodyPr>
          <a:lstStyle/>
          <a:p>
            <a:pPr algn="r"/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0"/>
          </p:nvPr>
        </p:nvSpPr>
        <p:spPr>
          <a:xfrm>
            <a:off x="119270" y="1344268"/>
            <a:ext cx="8726281" cy="4025451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6350" rIns="0" bIns="0" rtlCol="0" anchor="t">
            <a:normAutofit/>
          </a:bodyPr>
          <a:lstStyle/>
          <a:p>
            <a:pPr marL="274313" marR="0" indent="0">
              <a:lnSpc>
                <a:spcPts val="2700"/>
              </a:lnSpc>
              <a:spcAft>
                <a:spcPts val="0"/>
              </a:spcAft>
              <a:buNone/>
            </a:pPr>
            <a:r>
              <a:rPr lang="en-US" sz="2400" b="1" spc="-10" dirty="0">
                <a:solidFill>
                  <a:srgbClr val="000000"/>
                </a:solidFill>
                <a:latin typeface="Arial" panose="02020603050405020304" pitchFamily="2"/>
              </a:rPr>
              <a:t>Who &amp; What is DCLC</a:t>
            </a:r>
          </a:p>
          <a:p>
            <a:pPr marR="822940" indent="0">
              <a:spcBef>
                <a:spcPts val="1660"/>
              </a:spcBef>
              <a:spcAft>
                <a:spcPts val="0"/>
              </a:spcAft>
              <a:buNone/>
            </a:pPr>
            <a:endParaRPr lang="en-US" sz="1700" dirty="0">
              <a:solidFill>
                <a:srgbClr val="000000"/>
              </a:solidFill>
              <a:latin typeface="Arial" panose="02020603050405020304" pitchFamily="2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0"/>
          </p:nvPr>
        </p:nvSpPr>
        <p:spPr>
          <a:xfrm>
            <a:off x="311151" y="5600859"/>
            <a:ext cx="939800" cy="251460"/>
          </a:xfrm>
          <a:prstGeom prst="rect">
            <a:avLst/>
          </a:prstGeom>
          <a:noFill/>
          <a:ln w="0" cmpd="sng">
            <a:noFill/>
            <a:prstDash val="solid"/>
          </a:ln>
        </p:spPr>
        <p:txBody>
          <a:bodyPr vert="horz" lIns="0" tIns="121920" rIns="0" bIns="0" rtlCol="0" anchor="t">
            <a:normAutofit/>
          </a:bodyPr>
          <a:lstStyle/>
          <a:p>
            <a:pPr marL="0" marR="0" indent="0">
              <a:lnSpc>
                <a:spcPts val="900"/>
              </a:lnSpc>
              <a:spcAft>
                <a:spcPts val="35"/>
              </a:spcAft>
            </a:pPr>
            <a:r>
              <a:rPr lang="en-US" sz="800" b="1" spc="-25" dirty="0">
                <a:solidFill>
                  <a:srgbClr val="000000"/>
                </a:solidFill>
                <a:latin typeface="Arial" panose="02020603050405020304" pitchFamily="2"/>
              </a:rPr>
              <a:t>© Crown Copyright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46D1A71-02BC-435F-A10E-A3AC63106DE9}"/>
              </a:ext>
            </a:extLst>
          </p:cNvPr>
          <p:cNvSpPr/>
          <p:nvPr/>
        </p:nvSpPr>
        <p:spPr>
          <a:xfrm>
            <a:off x="4037266" y="1585392"/>
            <a:ext cx="929768" cy="52251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ysClr val="windowText" lastClr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A43FA2C-C872-418E-B993-9817F626247F}"/>
              </a:ext>
            </a:extLst>
          </p:cNvPr>
          <p:cNvSpPr/>
          <p:nvPr/>
        </p:nvSpPr>
        <p:spPr>
          <a:xfrm>
            <a:off x="4037266" y="2366682"/>
            <a:ext cx="929768" cy="52251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ysClr val="windowText" lastClr="00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7EE9EE3-51AE-4E51-A217-534A1D05ABD9}"/>
              </a:ext>
            </a:extLst>
          </p:cNvPr>
          <p:cNvSpPr/>
          <p:nvPr/>
        </p:nvSpPr>
        <p:spPr>
          <a:xfrm>
            <a:off x="3866866" y="3142215"/>
            <a:ext cx="1214018" cy="52251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ysClr val="windowText" lastClr="000000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D079344-FF0F-4A86-A23A-7E4953AB7134}"/>
              </a:ext>
            </a:extLst>
          </p:cNvPr>
          <p:cNvCxnSpPr>
            <a:stCxn id="6" idx="2"/>
            <a:endCxn id="6" idx="2"/>
          </p:cNvCxnSpPr>
          <p:nvPr/>
        </p:nvCxnSpPr>
        <p:spPr>
          <a:xfrm>
            <a:off x="4502150" y="2107905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16A291C-E143-4189-B766-6020489C2012}"/>
              </a:ext>
            </a:extLst>
          </p:cNvPr>
          <p:cNvCxnSpPr>
            <a:stCxn id="6" idx="2"/>
            <a:endCxn id="7" idx="0"/>
          </p:cNvCxnSpPr>
          <p:nvPr/>
        </p:nvCxnSpPr>
        <p:spPr>
          <a:xfrm>
            <a:off x="4502150" y="2107906"/>
            <a:ext cx="0" cy="25877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2E82A70-20E1-4C64-856D-0A3F2582C018}"/>
              </a:ext>
            </a:extLst>
          </p:cNvPr>
          <p:cNvCxnSpPr>
            <a:cxnSpLocks/>
          </p:cNvCxnSpPr>
          <p:nvPr/>
        </p:nvCxnSpPr>
        <p:spPr>
          <a:xfrm flipV="1">
            <a:off x="4500201" y="3664731"/>
            <a:ext cx="0" cy="441979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2300710-E6CD-40C7-83FD-2ECA03A87F93}"/>
              </a:ext>
            </a:extLst>
          </p:cNvPr>
          <p:cNvCxnSpPr/>
          <p:nvPr/>
        </p:nvCxnSpPr>
        <p:spPr>
          <a:xfrm>
            <a:off x="4502150" y="2107905"/>
            <a:ext cx="0" cy="17251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C31DBCB4-955F-4BEA-9BAF-7CB295738B49}"/>
              </a:ext>
            </a:extLst>
          </p:cNvPr>
          <p:cNvSpPr txBox="1"/>
          <p:nvPr/>
        </p:nvSpPr>
        <p:spPr>
          <a:xfrm>
            <a:off x="3978394" y="1554969"/>
            <a:ext cx="11024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2* Comd </a:t>
            </a:r>
            <a:r>
              <a:rPr lang="en-GB" sz="1600" dirty="0" err="1"/>
              <a:t>DefAc</a:t>
            </a:r>
            <a:endParaRPr lang="en-GB" sz="16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16578216-F884-457A-BE7B-0E30ECF8AC24}"/>
              </a:ext>
            </a:extLst>
          </p:cNvPr>
          <p:cNvSpPr txBox="1"/>
          <p:nvPr/>
        </p:nvSpPr>
        <p:spPr>
          <a:xfrm>
            <a:off x="3978394" y="2305702"/>
            <a:ext cx="9759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1* </a:t>
            </a:r>
            <a:r>
              <a:rPr lang="en-GB" sz="1600" dirty="0" err="1"/>
              <a:t>DComdt</a:t>
            </a:r>
            <a:endParaRPr lang="en-GB" sz="160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8D1839F0-DF89-4309-A03F-AD279E576992}"/>
              </a:ext>
            </a:extLst>
          </p:cNvPr>
          <p:cNvSpPr txBox="1"/>
          <p:nvPr/>
        </p:nvSpPr>
        <p:spPr>
          <a:xfrm>
            <a:off x="3797684" y="3100078"/>
            <a:ext cx="13155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dirty="0"/>
              <a:t>International Group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BCF39CCC-386F-4F30-8D09-15F7537EE8FF}"/>
              </a:ext>
            </a:extLst>
          </p:cNvPr>
          <p:cNvCxnSpPr>
            <a:cxnSpLocks/>
          </p:cNvCxnSpPr>
          <p:nvPr/>
        </p:nvCxnSpPr>
        <p:spPr>
          <a:xfrm>
            <a:off x="4500202" y="2881465"/>
            <a:ext cx="1" cy="266924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3B6E76D7-BA75-487E-87D4-B7035E1CD3C2}"/>
              </a:ext>
            </a:extLst>
          </p:cNvPr>
          <p:cNvSpPr/>
          <p:nvPr/>
        </p:nvSpPr>
        <p:spPr>
          <a:xfrm>
            <a:off x="6518477" y="3809540"/>
            <a:ext cx="1443022" cy="1298057"/>
          </a:xfrm>
          <a:prstGeom prst="rect">
            <a:avLst/>
          </a:prstGeom>
          <a:solidFill>
            <a:srgbClr val="F5FDBB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00" dirty="0">
              <a:solidFill>
                <a:sysClr val="windowText" lastClr="000000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1FA4B3A-95C5-4D9E-806F-1FD240467E03}"/>
              </a:ext>
            </a:extLst>
          </p:cNvPr>
          <p:cNvGrpSpPr/>
          <p:nvPr/>
        </p:nvGrpSpPr>
        <p:grpSpPr>
          <a:xfrm>
            <a:off x="1219763" y="3809539"/>
            <a:ext cx="6649449" cy="1333019"/>
            <a:chOff x="426299" y="3116271"/>
            <a:chExt cx="6636089" cy="1333019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E8B8BB3-CAB4-448B-868C-93C92264D62B}"/>
                </a:ext>
              </a:extLst>
            </p:cNvPr>
            <p:cNvSpPr/>
            <p:nvPr/>
          </p:nvSpPr>
          <p:spPr>
            <a:xfrm>
              <a:off x="3873499" y="3124189"/>
              <a:ext cx="1410271" cy="1302837"/>
            </a:xfrm>
            <a:prstGeom prst="rect">
              <a:avLst/>
            </a:prstGeom>
            <a:solidFill>
              <a:srgbClr val="F5FDBB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>
                  <a:solidFill>
                    <a:sysClr val="windowText" lastClr="000000"/>
                  </a:solidFill>
                </a:rPr>
                <a:t>International  Section</a:t>
              </a: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D8AB143A-6C54-4AD2-A7C5-9C10CD4A66B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283770" y="3425200"/>
              <a:ext cx="437416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055F9DA0-AB79-47B0-A904-477BBA2B6F3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217349" y="3425199"/>
              <a:ext cx="656151" cy="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TextBox 85">
              <a:extLst>
                <a:ext uri="{FF2B5EF4-FFF2-40B4-BE49-F238E27FC236}">
                  <a16:creationId xmlns:a16="http://schemas.microsoft.com/office/drawing/2014/main" id="{DD5FE431-AFB5-4F6A-AC30-52C0F168D611}"/>
                </a:ext>
              </a:extLst>
            </p:cNvPr>
            <p:cNvSpPr txBox="1"/>
            <p:nvPr/>
          </p:nvSpPr>
          <p:spPr>
            <a:xfrm>
              <a:off x="5778785" y="3217340"/>
              <a:ext cx="1283603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en-GB" sz="1600" dirty="0"/>
            </a:p>
            <a:p>
              <a:pPr algn="ctr"/>
              <a:r>
                <a:rPr lang="en-GB" sz="1600" dirty="0"/>
                <a:t>Building Integrity (UK)</a:t>
              </a: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A286E19A-8EF5-4FC7-9859-390B8A3C8132}"/>
                </a:ext>
              </a:extLst>
            </p:cNvPr>
            <p:cNvSpPr/>
            <p:nvPr/>
          </p:nvSpPr>
          <p:spPr>
            <a:xfrm>
              <a:off x="2187123" y="3124189"/>
              <a:ext cx="1312895" cy="1307615"/>
            </a:xfrm>
            <a:prstGeom prst="rect">
              <a:avLst/>
            </a:prstGeom>
            <a:solidFill>
              <a:srgbClr val="F5FDBB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>
                  <a:solidFill>
                    <a:sysClr val="windowText" lastClr="000000"/>
                  </a:solidFill>
                </a:rPr>
                <a:t>Defence Attaché &amp; Loan Service</a:t>
              </a: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5322A22-48F3-45EF-8C08-B9379456BC12}"/>
                </a:ext>
              </a:extLst>
            </p:cNvPr>
            <p:cNvSpPr/>
            <p:nvPr/>
          </p:nvSpPr>
          <p:spPr>
            <a:xfrm>
              <a:off x="426299" y="3116271"/>
              <a:ext cx="1410271" cy="1333019"/>
            </a:xfrm>
            <a:prstGeom prst="rect">
              <a:avLst/>
            </a:prstGeom>
            <a:solidFill>
              <a:srgbClr val="F5FDBB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600" dirty="0">
                  <a:solidFill>
                    <a:sysClr val="windowText" lastClr="000000"/>
                  </a:solidFill>
                </a:rPr>
                <a:t>Defence Centre for Languages &amp; Culture</a:t>
              </a:r>
            </a:p>
            <a:p>
              <a:pPr algn="ctr"/>
              <a:r>
                <a:rPr lang="en-GB" sz="1600" dirty="0">
                  <a:solidFill>
                    <a:sysClr val="windowText" lastClr="000000"/>
                  </a:solidFill>
                </a:rPr>
                <a:t>(DCLC)</a:t>
              </a:r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E3851585-435A-4FA7-BF5D-CD457EB54B3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36571" y="3425199"/>
              <a:ext cx="350552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202" y="640080"/>
            <a:ext cx="3614166" cy="1481328"/>
          </a:xfrm>
        </p:spPr>
        <p:txBody>
          <a:bodyPr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GB" sz="4000"/>
              <a:t>L2 Acquisition in Defence Context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458" y="2372868"/>
            <a:ext cx="2441321" cy="18288"/>
          </a:xfrm>
          <a:custGeom>
            <a:avLst/>
            <a:gdLst>
              <a:gd name="csX0" fmla="*/ 0 w 2441321"/>
              <a:gd name="csY0" fmla="*/ 0 h 18288"/>
              <a:gd name="csX1" fmla="*/ 585917 w 2441321"/>
              <a:gd name="csY1" fmla="*/ 0 h 18288"/>
              <a:gd name="csX2" fmla="*/ 1196247 w 2441321"/>
              <a:gd name="csY2" fmla="*/ 0 h 18288"/>
              <a:gd name="csX3" fmla="*/ 1806578 w 2441321"/>
              <a:gd name="csY3" fmla="*/ 0 h 18288"/>
              <a:gd name="csX4" fmla="*/ 2441321 w 2441321"/>
              <a:gd name="csY4" fmla="*/ 0 h 18288"/>
              <a:gd name="csX5" fmla="*/ 2441321 w 2441321"/>
              <a:gd name="csY5" fmla="*/ 18288 h 18288"/>
              <a:gd name="csX6" fmla="*/ 1830991 w 2441321"/>
              <a:gd name="csY6" fmla="*/ 18288 h 18288"/>
              <a:gd name="csX7" fmla="*/ 1269487 w 2441321"/>
              <a:gd name="csY7" fmla="*/ 18288 h 18288"/>
              <a:gd name="csX8" fmla="*/ 707983 w 2441321"/>
              <a:gd name="csY8" fmla="*/ 18288 h 18288"/>
              <a:gd name="csX9" fmla="*/ 0 w 2441321"/>
              <a:gd name="csY9" fmla="*/ 18288 h 18288"/>
              <a:gd name="csX10" fmla="*/ 0 w 2441321"/>
              <a:gd name="csY10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441321" h="18288" fill="none" extrusionOk="0">
                <a:moveTo>
                  <a:pt x="0" y="0"/>
                </a:moveTo>
                <a:cubicBezTo>
                  <a:pt x="273217" y="-17533"/>
                  <a:pt x="355785" y="-4171"/>
                  <a:pt x="585917" y="0"/>
                </a:cubicBezTo>
                <a:cubicBezTo>
                  <a:pt x="816049" y="4171"/>
                  <a:pt x="991446" y="-9419"/>
                  <a:pt x="1196247" y="0"/>
                </a:cubicBezTo>
                <a:cubicBezTo>
                  <a:pt x="1401048" y="9419"/>
                  <a:pt x="1589984" y="-731"/>
                  <a:pt x="1806578" y="0"/>
                </a:cubicBezTo>
                <a:cubicBezTo>
                  <a:pt x="2023172" y="731"/>
                  <a:pt x="2247754" y="8393"/>
                  <a:pt x="2441321" y="0"/>
                </a:cubicBezTo>
                <a:cubicBezTo>
                  <a:pt x="2441167" y="8655"/>
                  <a:pt x="2440437" y="9975"/>
                  <a:pt x="2441321" y="18288"/>
                </a:cubicBezTo>
                <a:cubicBezTo>
                  <a:pt x="2169723" y="30506"/>
                  <a:pt x="2045712" y="39140"/>
                  <a:pt x="1830991" y="18288"/>
                </a:cubicBezTo>
                <a:cubicBezTo>
                  <a:pt x="1616270" y="-2564"/>
                  <a:pt x="1505876" y="3949"/>
                  <a:pt x="1269487" y="18288"/>
                </a:cubicBezTo>
                <a:cubicBezTo>
                  <a:pt x="1033098" y="32627"/>
                  <a:pt x="908661" y="41191"/>
                  <a:pt x="707983" y="18288"/>
                </a:cubicBezTo>
                <a:cubicBezTo>
                  <a:pt x="507305" y="-4615"/>
                  <a:pt x="333592" y="20759"/>
                  <a:pt x="0" y="18288"/>
                </a:cubicBezTo>
                <a:cubicBezTo>
                  <a:pt x="-688" y="11716"/>
                  <a:pt x="875" y="6357"/>
                  <a:pt x="0" y="0"/>
                </a:cubicBezTo>
                <a:close/>
              </a:path>
              <a:path w="2441321" h="18288" stroke="0" extrusionOk="0">
                <a:moveTo>
                  <a:pt x="0" y="0"/>
                </a:moveTo>
                <a:cubicBezTo>
                  <a:pt x="207071" y="-14617"/>
                  <a:pt x="444194" y="-15606"/>
                  <a:pt x="585917" y="0"/>
                </a:cubicBezTo>
                <a:cubicBezTo>
                  <a:pt x="727640" y="15606"/>
                  <a:pt x="904326" y="-79"/>
                  <a:pt x="1123008" y="0"/>
                </a:cubicBezTo>
                <a:cubicBezTo>
                  <a:pt x="1341690" y="79"/>
                  <a:pt x="1600014" y="10401"/>
                  <a:pt x="1782164" y="0"/>
                </a:cubicBezTo>
                <a:cubicBezTo>
                  <a:pt x="1964314" y="-10401"/>
                  <a:pt x="2143537" y="-21488"/>
                  <a:pt x="2441321" y="0"/>
                </a:cubicBezTo>
                <a:cubicBezTo>
                  <a:pt x="2441735" y="5928"/>
                  <a:pt x="2441551" y="11133"/>
                  <a:pt x="2441321" y="18288"/>
                </a:cubicBezTo>
                <a:cubicBezTo>
                  <a:pt x="2166745" y="28773"/>
                  <a:pt x="2078726" y="15476"/>
                  <a:pt x="1879817" y="18288"/>
                </a:cubicBezTo>
                <a:cubicBezTo>
                  <a:pt x="1680908" y="21100"/>
                  <a:pt x="1548770" y="-4127"/>
                  <a:pt x="1318313" y="18288"/>
                </a:cubicBezTo>
                <a:cubicBezTo>
                  <a:pt x="1087856" y="40703"/>
                  <a:pt x="894613" y="3927"/>
                  <a:pt x="659157" y="18288"/>
                </a:cubicBezTo>
                <a:cubicBezTo>
                  <a:pt x="423701" y="32649"/>
                  <a:pt x="246611" y="33975"/>
                  <a:pt x="0" y="18288"/>
                </a:cubicBezTo>
                <a:cubicBezTo>
                  <a:pt x="-348" y="10388"/>
                  <a:pt x="-12" y="396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202" y="2660904"/>
            <a:ext cx="3614166" cy="3547872"/>
          </a:xfrm>
        </p:spPr>
        <p:txBody>
          <a:bodyPr anchor="t">
            <a:normAutofit/>
          </a:bodyPr>
          <a:lstStyle/>
          <a:p>
            <a:r>
              <a:rPr lang="en-US" sz="1900"/>
              <a:t>From Input to Operational Output</a:t>
            </a:r>
          </a:p>
          <a:p>
            <a:r>
              <a:rPr lang="en-US" sz="1900"/>
              <a:t>Younger vs Older Learners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799D9A-D948-903E-560B-2FBB6141C2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4286" y="928093"/>
            <a:ext cx="4094226" cy="500181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Processing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dirty="0"/>
              <a:t>Cognitive pathway from exposure to use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2743200"/>
            <a:ext cx="1371600" cy="73152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Input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468880" y="2743200"/>
            <a:ext cx="1371600" cy="73152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Intake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4023360" y="2743200"/>
            <a:ext cx="1371600" cy="73152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dirty="0"/>
              <a:t>Processing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577840" y="2743200"/>
            <a:ext cx="1371600" cy="73152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Acquisition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132320" y="2743200"/>
            <a:ext cx="1371600" cy="73152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t>Output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4A9DEF7-2E28-D7E5-FD03-86B6FBA93E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4680" y="3583096"/>
            <a:ext cx="2900363" cy="285474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E442304-DDBD-4F7B-8017-36BCC863FB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en-US" sz="4700"/>
              <a:t>Younger Learners versus Older Learners</a:t>
            </a:r>
          </a:p>
        </p:txBody>
      </p:sp>
      <p:sp>
        <p:nvSpPr>
          <p:cNvPr id="18" name="sketch line">
            <a:extLst>
              <a:ext uri="{FF2B5EF4-FFF2-40B4-BE49-F238E27FC236}">
                <a16:creationId xmlns:a16="http://schemas.microsoft.com/office/drawing/2014/main" id="{5E107275-3853-46FD-A241-DE4355A42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sX0" fmla="*/ 0 w 5410200"/>
              <a:gd name="csY0" fmla="*/ 0 h 13716"/>
              <a:gd name="csX1" fmla="*/ 568071 w 5410200"/>
              <a:gd name="csY1" fmla="*/ 0 h 13716"/>
              <a:gd name="csX2" fmla="*/ 1298448 w 5410200"/>
              <a:gd name="csY2" fmla="*/ 0 h 13716"/>
              <a:gd name="csX3" fmla="*/ 1920621 w 5410200"/>
              <a:gd name="csY3" fmla="*/ 0 h 13716"/>
              <a:gd name="csX4" fmla="*/ 2488692 w 5410200"/>
              <a:gd name="csY4" fmla="*/ 0 h 13716"/>
              <a:gd name="csX5" fmla="*/ 3219069 w 5410200"/>
              <a:gd name="csY5" fmla="*/ 0 h 13716"/>
              <a:gd name="csX6" fmla="*/ 3895344 w 5410200"/>
              <a:gd name="csY6" fmla="*/ 0 h 13716"/>
              <a:gd name="csX7" fmla="*/ 4571619 w 5410200"/>
              <a:gd name="csY7" fmla="*/ 0 h 13716"/>
              <a:gd name="csX8" fmla="*/ 5410200 w 5410200"/>
              <a:gd name="csY8" fmla="*/ 0 h 13716"/>
              <a:gd name="csX9" fmla="*/ 5410200 w 5410200"/>
              <a:gd name="csY9" fmla="*/ 13716 h 13716"/>
              <a:gd name="csX10" fmla="*/ 4842129 w 5410200"/>
              <a:gd name="csY10" fmla="*/ 13716 h 13716"/>
              <a:gd name="csX11" fmla="*/ 4328160 w 5410200"/>
              <a:gd name="csY11" fmla="*/ 13716 h 13716"/>
              <a:gd name="csX12" fmla="*/ 3597783 w 5410200"/>
              <a:gd name="csY12" fmla="*/ 13716 h 13716"/>
              <a:gd name="csX13" fmla="*/ 3029712 w 5410200"/>
              <a:gd name="csY13" fmla="*/ 13716 h 13716"/>
              <a:gd name="csX14" fmla="*/ 2299335 w 5410200"/>
              <a:gd name="csY14" fmla="*/ 13716 h 13716"/>
              <a:gd name="csX15" fmla="*/ 1514856 w 5410200"/>
              <a:gd name="csY15" fmla="*/ 13716 h 13716"/>
              <a:gd name="csX16" fmla="*/ 892683 w 5410200"/>
              <a:gd name="csY16" fmla="*/ 13716 h 13716"/>
              <a:gd name="csX17" fmla="*/ 0 w 5410200"/>
              <a:gd name="csY17" fmla="*/ 13716 h 13716"/>
              <a:gd name="csX18" fmla="*/ 0 w 5410200"/>
              <a:gd name="csY18" fmla="*/ 0 h 137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9" name="Content Placeholder 2">
            <a:extLst>
              <a:ext uri="{FF2B5EF4-FFF2-40B4-BE49-F238E27FC236}">
                <a16:creationId xmlns:a16="http://schemas.microsoft.com/office/drawing/2014/main" id="{FDC39E9C-481E-8981-4E1D-B4D1CC3609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98053904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161" y="639193"/>
            <a:ext cx="2678858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Inhibitory Control</a:t>
            </a:r>
            <a:br>
              <a:rPr lang="en-US" sz="48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48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8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458" y="4409267"/>
            <a:ext cx="2441321" cy="18288"/>
          </a:xfrm>
          <a:custGeom>
            <a:avLst/>
            <a:gdLst>
              <a:gd name="csX0" fmla="*/ 0 w 2441321"/>
              <a:gd name="csY0" fmla="*/ 0 h 18288"/>
              <a:gd name="csX1" fmla="*/ 585917 w 2441321"/>
              <a:gd name="csY1" fmla="*/ 0 h 18288"/>
              <a:gd name="csX2" fmla="*/ 1196247 w 2441321"/>
              <a:gd name="csY2" fmla="*/ 0 h 18288"/>
              <a:gd name="csX3" fmla="*/ 1806578 w 2441321"/>
              <a:gd name="csY3" fmla="*/ 0 h 18288"/>
              <a:gd name="csX4" fmla="*/ 2441321 w 2441321"/>
              <a:gd name="csY4" fmla="*/ 0 h 18288"/>
              <a:gd name="csX5" fmla="*/ 2441321 w 2441321"/>
              <a:gd name="csY5" fmla="*/ 18288 h 18288"/>
              <a:gd name="csX6" fmla="*/ 1830991 w 2441321"/>
              <a:gd name="csY6" fmla="*/ 18288 h 18288"/>
              <a:gd name="csX7" fmla="*/ 1269487 w 2441321"/>
              <a:gd name="csY7" fmla="*/ 18288 h 18288"/>
              <a:gd name="csX8" fmla="*/ 707983 w 2441321"/>
              <a:gd name="csY8" fmla="*/ 18288 h 18288"/>
              <a:gd name="csX9" fmla="*/ 0 w 2441321"/>
              <a:gd name="csY9" fmla="*/ 18288 h 18288"/>
              <a:gd name="csX10" fmla="*/ 0 w 2441321"/>
              <a:gd name="csY10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441321" h="18288" fill="none" extrusionOk="0">
                <a:moveTo>
                  <a:pt x="0" y="0"/>
                </a:moveTo>
                <a:cubicBezTo>
                  <a:pt x="273217" y="-17533"/>
                  <a:pt x="355785" y="-4171"/>
                  <a:pt x="585917" y="0"/>
                </a:cubicBezTo>
                <a:cubicBezTo>
                  <a:pt x="816049" y="4171"/>
                  <a:pt x="991446" y="-9419"/>
                  <a:pt x="1196247" y="0"/>
                </a:cubicBezTo>
                <a:cubicBezTo>
                  <a:pt x="1401048" y="9419"/>
                  <a:pt x="1589984" y="-731"/>
                  <a:pt x="1806578" y="0"/>
                </a:cubicBezTo>
                <a:cubicBezTo>
                  <a:pt x="2023172" y="731"/>
                  <a:pt x="2247754" y="8393"/>
                  <a:pt x="2441321" y="0"/>
                </a:cubicBezTo>
                <a:cubicBezTo>
                  <a:pt x="2441167" y="8655"/>
                  <a:pt x="2440437" y="9975"/>
                  <a:pt x="2441321" y="18288"/>
                </a:cubicBezTo>
                <a:cubicBezTo>
                  <a:pt x="2169723" y="30506"/>
                  <a:pt x="2045712" y="39140"/>
                  <a:pt x="1830991" y="18288"/>
                </a:cubicBezTo>
                <a:cubicBezTo>
                  <a:pt x="1616270" y="-2564"/>
                  <a:pt x="1505876" y="3949"/>
                  <a:pt x="1269487" y="18288"/>
                </a:cubicBezTo>
                <a:cubicBezTo>
                  <a:pt x="1033098" y="32627"/>
                  <a:pt x="908661" y="41191"/>
                  <a:pt x="707983" y="18288"/>
                </a:cubicBezTo>
                <a:cubicBezTo>
                  <a:pt x="507305" y="-4615"/>
                  <a:pt x="333592" y="20759"/>
                  <a:pt x="0" y="18288"/>
                </a:cubicBezTo>
                <a:cubicBezTo>
                  <a:pt x="-688" y="11716"/>
                  <a:pt x="875" y="6357"/>
                  <a:pt x="0" y="0"/>
                </a:cubicBezTo>
                <a:close/>
              </a:path>
              <a:path w="2441321" h="18288" stroke="0" extrusionOk="0">
                <a:moveTo>
                  <a:pt x="0" y="0"/>
                </a:moveTo>
                <a:cubicBezTo>
                  <a:pt x="207071" y="-14617"/>
                  <a:pt x="444194" y="-15606"/>
                  <a:pt x="585917" y="0"/>
                </a:cubicBezTo>
                <a:cubicBezTo>
                  <a:pt x="727640" y="15606"/>
                  <a:pt x="904326" y="-79"/>
                  <a:pt x="1123008" y="0"/>
                </a:cubicBezTo>
                <a:cubicBezTo>
                  <a:pt x="1341690" y="79"/>
                  <a:pt x="1600014" y="10401"/>
                  <a:pt x="1782164" y="0"/>
                </a:cubicBezTo>
                <a:cubicBezTo>
                  <a:pt x="1964314" y="-10401"/>
                  <a:pt x="2143537" y="-21488"/>
                  <a:pt x="2441321" y="0"/>
                </a:cubicBezTo>
                <a:cubicBezTo>
                  <a:pt x="2441735" y="5928"/>
                  <a:pt x="2441551" y="11133"/>
                  <a:pt x="2441321" y="18288"/>
                </a:cubicBezTo>
                <a:cubicBezTo>
                  <a:pt x="2166745" y="28773"/>
                  <a:pt x="2078726" y="15476"/>
                  <a:pt x="1879817" y="18288"/>
                </a:cubicBezTo>
                <a:cubicBezTo>
                  <a:pt x="1680908" y="21100"/>
                  <a:pt x="1548770" y="-4127"/>
                  <a:pt x="1318313" y="18288"/>
                </a:cubicBezTo>
                <a:cubicBezTo>
                  <a:pt x="1087856" y="40703"/>
                  <a:pt x="894613" y="3927"/>
                  <a:pt x="659157" y="18288"/>
                </a:cubicBezTo>
                <a:cubicBezTo>
                  <a:pt x="423701" y="32649"/>
                  <a:pt x="246611" y="33975"/>
                  <a:pt x="0" y="18288"/>
                </a:cubicBezTo>
                <a:cubicBezTo>
                  <a:pt x="-348" y="10388"/>
                  <a:pt x="-12" y="396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10AE8513-8C67-BC44-1B26-BF9F9E19BB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490722" y="639193"/>
            <a:ext cx="5410962" cy="51411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96ABFBB-246F-AD7F-221F-480C9D853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161" y="639193"/>
            <a:ext cx="2678858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Processing Speed</a:t>
            </a: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458" y="4409267"/>
            <a:ext cx="2441321" cy="18288"/>
          </a:xfrm>
          <a:custGeom>
            <a:avLst/>
            <a:gdLst>
              <a:gd name="csX0" fmla="*/ 0 w 2441321"/>
              <a:gd name="csY0" fmla="*/ 0 h 18288"/>
              <a:gd name="csX1" fmla="*/ 585917 w 2441321"/>
              <a:gd name="csY1" fmla="*/ 0 h 18288"/>
              <a:gd name="csX2" fmla="*/ 1196247 w 2441321"/>
              <a:gd name="csY2" fmla="*/ 0 h 18288"/>
              <a:gd name="csX3" fmla="*/ 1806578 w 2441321"/>
              <a:gd name="csY3" fmla="*/ 0 h 18288"/>
              <a:gd name="csX4" fmla="*/ 2441321 w 2441321"/>
              <a:gd name="csY4" fmla="*/ 0 h 18288"/>
              <a:gd name="csX5" fmla="*/ 2441321 w 2441321"/>
              <a:gd name="csY5" fmla="*/ 18288 h 18288"/>
              <a:gd name="csX6" fmla="*/ 1830991 w 2441321"/>
              <a:gd name="csY6" fmla="*/ 18288 h 18288"/>
              <a:gd name="csX7" fmla="*/ 1269487 w 2441321"/>
              <a:gd name="csY7" fmla="*/ 18288 h 18288"/>
              <a:gd name="csX8" fmla="*/ 707983 w 2441321"/>
              <a:gd name="csY8" fmla="*/ 18288 h 18288"/>
              <a:gd name="csX9" fmla="*/ 0 w 2441321"/>
              <a:gd name="csY9" fmla="*/ 18288 h 18288"/>
              <a:gd name="csX10" fmla="*/ 0 w 2441321"/>
              <a:gd name="csY10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441321" h="18288" fill="none" extrusionOk="0">
                <a:moveTo>
                  <a:pt x="0" y="0"/>
                </a:moveTo>
                <a:cubicBezTo>
                  <a:pt x="273217" y="-17533"/>
                  <a:pt x="355785" y="-4171"/>
                  <a:pt x="585917" y="0"/>
                </a:cubicBezTo>
                <a:cubicBezTo>
                  <a:pt x="816049" y="4171"/>
                  <a:pt x="991446" y="-9419"/>
                  <a:pt x="1196247" y="0"/>
                </a:cubicBezTo>
                <a:cubicBezTo>
                  <a:pt x="1401048" y="9419"/>
                  <a:pt x="1589984" y="-731"/>
                  <a:pt x="1806578" y="0"/>
                </a:cubicBezTo>
                <a:cubicBezTo>
                  <a:pt x="2023172" y="731"/>
                  <a:pt x="2247754" y="8393"/>
                  <a:pt x="2441321" y="0"/>
                </a:cubicBezTo>
                <a:cubicBezTo>
                  <a:pt x="2441167" y="8655"/>
                  <a:pt x="2440437" y="9975"/>
                  <a:pt x="2441321" y="18288"/>
                </a:cubicBezTo>
                <a:cubicBezTo>
                  <a:pt x="2169723" y="30506"/>
                  <a:pt x="2045712" y="39140"/>
                  <a:pt x="1830991" y="18288"/>
                </a:cubicBezTo>
                <a:cubicBezTo>
                  <a:pt x="1616270" y="-2564"/>
                  <a:pt x="1505876" y="3949"/>
                  <a:pt x="1269487" y="18288"/>
                </a:cubicBezTo>
                <a:cubicBezTo>
                  <a:pt x="1033098" y="32627"/>
                  <a:pt x="908661" y="41191"/>
                  <a:pt x="707983" y="18288"/>
                </a:cubicBezTo>
                <a:cubicBezTo>
                  <a:pt x="507305" y="-4615"/>
                  <a:pt x="333592" y="20759"/>
                  <a:pt x="0" y="18288"/>
                </a:cubicBezTo>
                <a:cubicBezTo>
                  <a:pt x="-688" y="11716"/>
                  <a:pt x="875" y="6357"/>
                  <a:pt x="0" y="0"/>
                </a:cubicBezTo>
                <a:close/>
              </a:path>
              <a:path w="2441321" h="18288" stroke="0" extrusionOk="0">
                <a:moveTo>
                  <a:pt x="0" y="0"/>
                </a:moveTo>
                <a:cubicBezTo>
                  <a:pt x="207071" y="-14617"/>
                  <a:pt x="444194" y="-15606"/>
                  <a:pt x="585917" y="0"/>
                </a:cubicBezTo>
                <a:cubicBezTo>
                  <a:pt x="727640" y="15606"/>
                  <a:pt x="904326" y="-79"/>
                  <a:pt x="1123008" y="0"/>
                </a:cubicBezTo>
                <a:cubicBezTo>
                  <a:pt x="1341690" y="79"/>
                  <a:pt x="1600014" y="10401"/>
                  <a:pt x="1782164" y="0"/>
                </a:cubicBezTo>
                <a:cubicBezTo>
                  <a:pt x="1964314" y="-10401"/>
                  <a:pt x="2143537" y="-21488"/>
                  <a:pt x="2441321" y="0"/>
                </a:cubicBezTo>
                <a:cubicBezTo>
                  <a:pt x="2441735" y="5928"/>
                  <a:pt x="2441551" y="11133"/>
                  <a:pt x="2441321" y="18288"/>
                </a:cubicBezTo>
                <a:cubicBezTo>
                  <a:pt x="2166745" y="28773"/>
                  <a:pt x="2078726" y="15476"/>
                  <a:pt x="1879817" y="18288"/>
                </a:cubicBezTo>
                <a:cubicBezTo>
                  <a:pt x="1680908" y="21100"/>
                  <a:pt x="1548770" y="-4127"/>
                  <a:pt x="1318313" y="18288"/>
                </a:cubicBezTo>
                <a:cubicBezTo>
                  <a:pt x="1087856" y="40703"/>
                  <a:pt x="894613" y="3927"/>
                  <a:pt x="659157" y="18288"/>
                </a:cubicBezTo>
                <a:cubicBezTo>
                  <a:pt x="423701" y="32649"/>
                  <a:pt x="246611" y="33975"/>
                  <a:pt x="0" y="18288"/>
                </a:cubicBezTo>
                <a:cubicBezTo>
                  <a:pt x="-348" y="10388"/>
                  <a:pt x="-12" y="396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055C6302-BBEF-AD11-7E69-5FE6553CAB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90722" y="522515"/>
            <a:ext cx="5410962" cy="5228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000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FE76BB-51B3-135C-38DD-35E1E2530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161" y="639193"/>
            <a:ext cx="2678858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 defTabSz="914400">
              <a:lnSpc>
                <a:spcPct val="90000"/>
              </a:lnSpc>
            </a:pPr>
            <a:r>
              <a:rPr lang="en-US" sz="48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Cognitive Load Theory (CLT)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458" y="4409267"/>
            <a:ext cx="2441321" cy="18288"/>
          </a:xfrm>
          <a:custGeom>
            <a:avLst/>
            <a:gdLst>
              <a:gd name="csX0" fmla="*/ 0 w 2441321"/>
              <a:gd name="csY0" fmla="*/ 0 h 18288"/>
              <a:gd name="csX1" fmla="*/ 585917 w 2441321"/>
              <a:gd name="csY1" fmla="*/ 0 h 18288"/>
              <a:gd name="csX2" fmla="*/ 1196247 w 2441321"/>
              <a:gd name="csY2" fmla="*/ 0 h 18288"/>
              <a:gd name="csX3" fmla="*/ 1806578 w 2441321"/>
              <a:gd name="csY3" fmla="*/ 0 h 18288"/>
              <a:gd name="csX4" fmla="*/ 2441321 w 2441321"/>
              <a:gd name="csY4" fmla="*/ 0 h 18288"/>
              <a:gd name="csX5" fmla="*/ 2441321 w 2441321"/>
              <a:gd name="csY5" fmla="*/ 18288 h 18288"/>
              <a:gd name="csX6" fmla="*/ 1830991 w 2441321"/>
              <a:gd name="csY6" fmla="*/ 18288 h 18288"/>
              <a:gd name="csX7" fmla="*/ 1269487 w 2441321"/>
              <a:gd name="csY7" fmla="*/ 18288 h 18288"/>
              <a:gd name="csX8" fmla="*/ 707983 w 2441321"/>
              <a:gd name="csY8" fmla="*/ 18288 h 18288"/>
              <a:gd name="csX9" fmla="*/ 0 w 2441321"/>
              <a:gd name="csY9" fmla="*/ 18288 h 18288"/>
              <a:gd name="csX10" fmla="*/ 0 w 2441321"/>
              <a:gd name="csY10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</a:cxnLst>
            <a:rect l="l" t="t" r="r" b="b"/>
            <a:pathLst>
              <a:path w="2441321" h="18288" fill="none" extrusionOk="0">
                <a:moveTo>
                  <a:pt x="0" y="0"/>
                </a:moveTo>
                <a:cubicBezTo>
                  <a:pt x="273217" y="-17533"/>
                  <a:pt x="355785" y="-4171"/>
                  <a:pt x="585917" y="0"/>
                </a:cubicBezTo>
                <a:cubicBezTo>
                  <a:pt x="816049" y="4171"/>
                  <a:pt x="991446" y="-9419"/>
                  <a:pt x="1196247" y="0"/>
                </a:cubicBezTo>
                <a:cubicBezTo>
                  <a:pt x="1401048" y="9419"/>
                  <a:pt x="1589984" y="-731"/>
                  <a:pt x="1806578" y="0"/>
                </a:cubicBezTo>
                <a:cubicBezTo>
                  <a:pt x="2023172" y="731"/>
                  <a:pt x="2247754" y="8393"/>
                  <a:pt x="2441321" y="0"/>
                </a:cubicBezTo>
                <a:cubicBezTo>
                  <a:pt x="2441167" y="8655"/>
                  <a:pt x="2440437" y="9975"/>
                  <a:pt x="2441321" y="18288"/>
                </a:cubicBezTo>
                <a:cubicBezTo>
                  <a:pt x="2169723" y="30506"/>
                  <a:pt x="2045712" y="39140"/>
                  <a:pt x="1830991" y="18288"/>
                </a:cubicBezTo>
                <a:cubicBezTo>
                  <a:pt x="1616270" y="-2564"/>
                  <a:pt x="1505876" y="3949"/>
                  <a:pt x="1269487" y="18288"/>
                </a:cubicBezTo>
                <a:cubicBezTo>
                  <a:pt x="1033098" y="32627"/>
                  <a:pt x="908661" y="41191"/>
                  <a:pt x="707983" y="18288"/>
                </a:cubicBezTo>
                <a:cubicBezTo>
                  <a:pt x="507305" y="-4615"/>
                  <a:pt x="333592" y="20759"/>
                  <a:pt x="0" y="18288"/>
                </a:cubicBezTo>
                <a:cubicBezTo>
                  <a:pt x="-688" y="11716"/>
                  <a:pt x="875" y="6357"/>
                  <a:pt x="0" y="0"/>
                </a:cubicBezTo>
                <a:close/>
              </a:path>
              <a:path w="2441321" h="18288" stroke="0" extrusionOk="0">
                <a:moveTo>
                  <a:pt x="0" y="0"/>
                </a:moveTo>
                <a:cubicBezTo>
                  <a:pt x="207071" y="-14617"/>
                  <a:pt x="444194" y="-15606"/>
                  <a:pt x="585917" y="0"/>
                </a:cubicBezTo>
                <a:cubicBezTo>
                  <a:pt x="727640" y="15606"/>
                  <a:pt x="904326" y="-79"/>
                  <a:pt x="1123008" y="0"/>
                </a:cubicBezTo>
                <a:cubicBezTo>
                  <a:pt x="1341690" y="79"/>
                  <a:pt x="1600014" y="10401"/>
                  <a:pt x="1782164" y="0"/>
                </a:cubicBezTo>
                <a:cubicBezTo>
                  <a:pt x="1964314" y="-10401"/>
                  <a:pt x="2143537" y="-21488"/>
                  <a:pt x="2441321" y="0"/>
                </a:cubicBezTo>
                <a:cubicBezTo>
                  <a:pt x="2441735" y="5928"/>
                  <a:pt x="2441551" y="11133"/>
                  <a:pt x="2441321" y="18288"/>
                </a:cubicBezTo>
                <a:cubicBezTo>
                  <a:pt x="2166745" y="28773"/>
                  <a:pt x="2078726" y="15476"/>
                  <a:pt x="1879817" y="18288"/>
                </a:cubicBezTo>
                <a:cubicBezTo>
                  <a:pt x="1680908" y="21100"/>
                  <a:pt x="1548770" y="-4127"/>
                  <a:pt x="1318313" y="18288"/>
                </a:cubicBezTo>
                <a:cubicBezTo>
                  <a:pt x="1087856" y="40703"/>
                  <a:pt x="894613" y="3927"/>
                  <a:pt x="659157" y="18288"/>
                </a:cubicBezTo>
                <a:cubicBezTo>
                  <a:pt x="423701" y="32649"/>
                  <a:pt x="246611" y="33975"/>
                  <a:pt x="0" y="18288"/>
                </a:cubicBezTo>
                <a:cubicBezTo>
                  <a:pt x="-348" y="10388"/>
                  <a:pt x="-12" y="3969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E47CDC67-6A7C-9868-44FD-65B0F91B1C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flipH="1">
            <a:off x="4303776" y="1216151"/>
            <a:ext cx="1328120" cy="1334049"/>
          </a:xfrm>
          <a:prstGeom prst="rect">
            <a:avLst/>
          </a:prstGeom>
        </p:spPr>
      </p:pic>
      <p:pic>
        <p:nvPicPr>
          <p:cNvPr id="15" name="Content Placeholder 13">
            <a:extLst>
              <a:ext uri="{FF2B5EF4-FFF2-40B4-BE49-F238E27FC236}">
                <a16:creationId xmlns:a16="http://schemas.microsoft.com/office/drawing/2014/main" id="{9AF4CB21-34A9-B0BB-8682-47016B9C17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4248912" y="2614420"/>
            <a:ext cx="1328120" cy="1334049"/>
          </a:xfrm>
          <a:prstGeom prst="rect">
            <a:avLst/>
          </a:prstGeom>
        </p:spPr>
      </p:pic>
      <p:pic>
        <p:nvPicPr>
          <p:cNvPr id="16" name="Content Placeholder 13">
            <a:extLst>
              <a:ext uri="{FF2B5EF4-FFF2-40B4-BE49-F238E27FC236}">
                <a16:creationId xmlns:a16="http://schemas.microsoft.com/office/drawing/2014/main" id="{3D08F2A1-C1E3-5123-4AD2-597F4F59EC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4389120" y="4212709"/>
            <a:ext cx="1328120" cy="133404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989DC88-29FF-F2DD-0DC7-59E0B576A4C1}"/>
              </a:ext>
            </a:extLst>
          </p:cNvPr>
          <p:cNvSpPr txBox="1"/>
          <p:nvPr/>
        </p:nvSpPr>
        <p:spPr>
          <a:xfrm>
            <a:off x="6044184" y="4836716"/>
            <a:ext cx="2761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Goal</a:t>
            </a:r>
            <a:endParaRPr lang="en-GB" sz="280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3D3D7BA-1B66-A9CA-535F-EF6C3D663C2D}"/>
              </a:ext>
            </a:extLst>
          </p:cNvPr>
          <p:cNvSpPr txBox="1"/>
          <p:nvPr/>
        </p:nvSpPr>
        <p:spPr>
          <a:xfrm>
            <a:off x="6044184" y="3168396"/>
            <a:ext cx="27614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Long-Term Memory</a:t>
            </a:r>
            <a:endParaRPr lang="en-GB" sz="28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2E76286-80EA-D46D-330C-2E193431B784}"/>
              </a:ext>
            </a:extLst>
          </p:cNvPr>
          <p:cNvSpPr txBox="1"/>
          <p:nvPr/>
        </p:nvSpPr>
        <p:spPr>
          <a:xfrm>
            <a:off x="6044184" y="1400326"/>
            <a:ext cx="27614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Working </a:t>
            </a:r>
          </a:p>
          <a:p>
            <a:r>
              <a:rPr lang="en-US" sz="2800" dirty="0"/>
              <a:t>Memory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2620306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CAFCCB0-C51A-4704-851C-1466D6558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8908DB7-C3A6-4FCB-9820-CEE02B398C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58CAB25-1CDB-8616-9FD5-24C389F62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202" y="640823"/>
            <a:ext cx="2564892" cy="5583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700"/>
              <a:t>Cognitive Overload</a:t>
            </a:r>
            <a:br>
              <a:rPr lang="en-US" sz="4700"/>
            </a:br>
            <a:endParaRPr lang="en-US" sz="4700"/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3200400" y="630936"/>
            <a:ext cx="13716" cy="5590381"/>
          </a:xfrm>
          <a:custGeom>
            <a:avLst/>
            <a:gdLst>
              <a:gd name="csX0" fmla="*/ 0 w 13716"/>
              <a:gd name="csY0" fmla="*/ 0 h 5590381"/>
              <a:gd name="csX1" fmla="*/ 13716 w 13716"/>
              <a:gd name="csY1" fmla="*/ 0 h 5590381"/>
              <a:gd name="csX2" fmla="*/ 13716 w 13716"/>
              <a:gd name="csY2" fmla="*/ 754701 h 5590381"/>
              <a:gd name="csX3" fmla="*/ 13716 w 13716"/>
              <a:gd name="csY3" fmla="*/ 1565307 h 5590381"/>
              <a:gd name="csX4" fmla="*/ 13716 w 13716"/>
              <a:gd name="csY4" fmla="*/ 2152297 h 5590381"/>
              <a:gd name="csX5" fmla="*/ 13716 w 13716"/>
              <a:gd name="csY5" fmla="*/ 2906998 h 5590381"/>
              <a:gd name="csX6" fmla="*/ 13716 w 13716"/>
              <a:gd name="csY6" fmla="*/ 3549892 h 5590381"/>
              <a:gd name="csX7" fmla="*/ 13716 w 13716"/>
              <a:gd name="csY7" fmla="*/ 4080978 h 5590381"/>
              <a:gd name="csX8" fmla="*/ 13716 w 13716"/>
              <a:gd name="csY8" fmla="*/ 4835680 h 5590381"/>
              <a:gd name="csX9" fmla="*/ 13716 w 13716"/>
              <a:gd name="csY9" fmla="*/ 5590381 h 5590381"/>
              <a:gd name="csX10" fmla="*/ 0 w 13716"/>
              <a:gd name="csY10" fmla="*/ 5590381 h 5590381"/>
              <a:gd name="csX11" fmla="*/ 0 w 13716"/>
              <a:gd name="csY11" fmla="*/ 4835680 h 5590381"/>
              <a:gd name="csX12" fmla="*/ 0 w 13716"/>
              <a:gd name="csY12" fmla="*/ 4304593 h 5590381"/>
              <a:gd name="csX13" fmla="*/ 0 w 13716"/>
              <a:gd name="csY13" fmla="*/ 3773507 h 5590381"/>
              <a:gd name="csX14" fmla="*/ 0 w 13716"/>
              <a:gd name="csY14" fmla="*/ 3186517 h 5590381"/>
              <a:gd name="csX15" fmla="*/ 0 w 13716"/>
              <a:gd name="csY15" fmla="*/ 2487720 h 5590381"/>
              <a:gd name="csX16" fmla="*/ 0 w 13716"/>
              <a:gd name="csY16" fmla="*/ 1956633 h 5590381"/>
              <a:gd name="csX17" fmla="*/ 0 w 13716"/>
              <a:gd name="csY17" fmla="*/ 1425547 h 5590381"/>
              <a:gd name="csX18" fmla="*/ 0 w 13716"/>
              <a:gd name="csY18" fmla="*/ 614942 h 5590381"/>
              <a:gd name="csX19" fmla="*/ 0 w 13716"/>
              <a:gd name="csY19" fmla="*/ 0 h 559038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</a:cxnLst>
            <a:rect l="l" t="t" r="r" b="b"/>
            <a:pathLst>
              <a:path w="13716" h="5590381" fill="none" extrusionOk="0">
                <a:moveTo>
                  <a:pt x="0" y="0"/>
                </a:moveTo>
                <a:cubicBezTo>
                  <a:pt x="6519" y="-664"/>
                  <a:pt x="8288" y="665"/>
                  <a:pt x="13716" y="0"/>
                </a:cubicBezTo>
                <a:cubicBezTo>
                  <a:pt x="-9798" y="225076"/>
                  <a:pt x="41703" y="562283"/>
                  <a:pt x="13716" y="754701"/>
                </a:cubicBezTo>
                <a:cubicBezTo>
                  <a:pt x="-14271" y="947119"/>
                  <a:pt x="25509" y="1239251"/>
                  <a:pt x="13716" y="1565307"/>
                </a:cubicBezTo>
                <a:cubicBezTo>
                  <a:pt x="1923" y="1891363"/>
                  <a:pt x="2588" y="1999140"/>
                  <a:pt x="13716" y="2152297"/>
                </a:cubicBezTo>
                <a:cubicBezTo>
                  <a:pt x="24845" y="2305454"/>
                  <a:pt x="24133" y="2598333"/>
                  <a:pt x="13716" y="2906998"/>
                </a:cubicBezTo>
                <a:cubicBezTo>
                  <a:pt x="3299" y="3215663"/>
                  <a:pt x="30691" y="3327412"/>
                  <a:pt x="13716" y="3549892"/>
                </a:cubicBezTo>
                <a:cubicBezTo>
                  <a:pt x="-3259" y="3772372"/>
                  <a:pt x="33989" y="3843836"/>
                  <a:pt x="13716" y="4080978"/>
                </a:cubicBezTo>
                <a:cubicBezTo>
                  <a:pt x="-6557" y="4318120"/>
                  <a:pt x="-8378" y="4511166"/>
                  <a:pt x="13716" y="4835680"/>
                </a:cubicBezTo>
                <a:cubicBezTo>
                  <a:pt x="35810" y="5160194"/>
                  <a:pt x="-17642" y="5401748"/>
                  <a:pt x="13716" y="5590381"/>
                </a:cubicBezTo>
                <a:cubicBezTo>
                  <a:pt x="8599" y="5590092"/>
                  <a:pt x="6708" y="5590668"/>
                  <a:pt x="0" y="5590381"/>
                </a:cubicBezTo>
                <a:cubicBezTo>
                  <a:pt x="-6480" y="5250523"/>
                  <a:pt x="-32148" y="5052531"/>
                  <a:pt x="0" y="4835680"/>
                </a:cubicBezTo>
                <a:cubicBezTo>
                  <a:pt x="32148" y="4618829"/>
                  <a:pt x="5352" y="4496374"/>
                  <a:pt x="0" y="4304593"/>
                </a:cubicBezTo>
                <a:cubicBezTo>
                  <a:pt x="-5352" y="4112812"/>
                  <a:pt x="9645" y="3919423"/>
                  <a:pt x="0" y="3773507"/>
                </a:cubicBezTo>
                <a:cubicBezTo>
                  <a:pt x="-9645" y="3627591"/>
                  <a:pt x="-10654" y="3330687"/>
                  <a:pt x="0" y="3186517"/>
                </a:cubicBezTo>
                <a:cubicBezTo>
                  <a:pt x="10654" y="3042347"/>
                  <a:pt x="18181" y="2635923"/>
                  <a:pt x="0" y="2487720"/>
                </a:cubicBezTo>
                <a:cubicBezTo>
                  <a:pt x="-18181" y="2339517"/>
                  <a:pt x="-7947" y="2113537"/>
                  <a:pt x="0" y="1956633"/>
                </a:cubicBezTo>
                <a:cubicBezTo>
                  <a:pt x="7947" y="1799729"/>
                  <a:pt x="-15145" y="1657735"/>
                  <a:pt x="0" y="1425547"/>
                </a:cubicBezTo>
                <a:cubicBezTo>
                  <a:pt x="15145" y="1193359"/>
                  <a:pt x="-23832" y="948054"/>
                  <a:pt x="0" y="614942"/>
                </a:cubicBezTo>
                <a:cubicBezTo>
                  <a:pt x="23832" y="281831"/>
                  <a:pt x="2816" y="129878"/>
                  <a:pt x="0" y="0"/>
                </a:cubicBezTo>
                <a:close/>
              </a:path>
              <a:path w="13716" h="5590381" stroke="0" extrusionOk="0">
                <a:moveTo>
                  <a:pt x="0" y="0"/>
                </a:moveTo>
                <a:cubicBezTo>
                  <a:pt x="4626" y="620"/>
                  <a:pt x="7856" y="-428"/>
                  <a:pt x="13716" y="0"/>
                </a:cubicBezTo>
                <a:cubicBezTo>
                  <a:pt x="36569" y="165299"/>
                  <a:pt x="-959" y="427555"/>
                  <a:pt x="13716" y="698798"/>
                </a:cubicBezTo>
                <a:cubicBezTo>
                  <a:pt x="28391" y="970041"/>
                  <a:pt x="15108" y="1226199"/>
                  <a:pt x="13716" y="1397595"/>
                </a:cubicBezTo>
                <a:cubicBezTo>
                  <a:pt x="12324" y="1568991"/>
                  <a:pt x="34226" y="1794517"/>
                  <a:pt x="13716" y="2152297"/>
                </a:cubicBezTo>
                <a:cubicBezTo>
                  <a:pt x="-6794" y="2510077"/>
                  <a:pt x="36274" y="2594424"/>
                  <a:pt x="13716" y="2739287"/>
                </a:cubicBezTo>
                <a:cubicBezTo>
                  <a:pt x="-8842" y="2884150"/>
                  <a:pt x="22545" y="3129706"/>
                  <a:pt x="13716" y="3493988"/>
                </a:cubicBezTo>
                <a:cubicBezTo>
                  <a:pt x="4887" y="3858270"/>
                  <a:pt x="49629" y="4041447"/>
                  <a:pt x="13716" y="4304593"/>
                </a:cubicBezTo>
                <a:cubicBezTo>
                  <a:pt x="-22197" y="4567740"/>
                  <a:pt x="45055" y="5149125"/>
                  <a:pt x="13716" y="5590381"/>
                </a:cubicBezTo>
                <a:cubicBezTo>
                  <a:pt x="9649" y="5590058"/>
                  <a:pt x="6483" y="5589928"/>
                  <a:pt x="0" y="5590381"/>
                </a:cubicBezTo>
                <a:cubicBezTo>
                  <a:pt x="36767" y="5266821"/>
                  <a:pt x="-16223" y="5116146"/>
                  <a:pt x="0" y="4835680"/>
                </a:cubicBezTo>
                <a:cubicBezTo>
                  <a:pt x="16223" y="4555214"/>
                  <a:pt x="-16316" y="4356490"/>
                  <a:pt x="0" y="4136882"/>
                </a:cubicBezTo>
                <a:cubicBezTo>
                  <a:pt x="16316" y="3917274"/>
                  <a:pt x="8005" y="3773465"/>
                  <a:pt x="0" y="3549892"/>
                </a:cubicBezTo>
                <a:cubicBezTo>
                  <a:pt x="-8005" y="3326319"/>
                  <a:pt x="27623" y="3052456"/>
                  <a:pt x="0" y="2851094"/>
                </a:cubicBezTo>
                <a:cubicBezTo>
                  <a:pt x="-27623" y="2649732"/>
                  <a:pt x="5614" y="2455815"/>
                  <a:pt x="0" y="2264104"/>
                </a:cubicBezTo>
                <a:cubicBezTo>
                  <a:pt x="-5614" y="2072393"/>
                  <a:pt x="22598" y="1990723"/>
                  <a:pt x="0" y="1733018"/>
                </a:cubicBezTo>
                <a:cubicBezTo>
                  <a:pt x="-22598" y="1475313"/>
                  <a:pt x="-6965" y="1369123"/>
                  <a:pt x="0" y="1090124"/>
                </a:cubicBezTo>
                <a:cubicBezTo>
                  <a:pt x="6965" y="811125"/>
                  <a:pt x="-19273" y="507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311409761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ABF9AD0-1137-6B0F-EE50-326BF6C020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0722" y="957943"/>
            <a:ext cx="5170932" cy="4637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0706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745</TotalTime>
  <Words>319</Words>
  <Application>Microsoft Office PowerPoint</Application>
  <PresentationFormat>On-screen Show (4:3)</PresentationFormat>
  <Paragraphs>76</Paragraphs>
  <Slides>18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Symbol</vt:lpstr>
      <vt:lpstr>Office Theme</vt:lpstr>
      <vt:lpstr>From Input to Impact: Adapting L2 Training for Evolving Learner Profiles and Operational Demands. Mrs Anat Shpitzer</vt:lpstr>
      <vt:lpstr>PowerPoint Presentation</vt:lpstr>
      <vt:lpstr>L2 Acquisition in Defence Context</vt:lpstr>
      <vt:lpstr>Processing Model</vt:lpstr>
      <vt:lpstr>Younger Learners versus Older Learners</vt:lpstr>
      <vt:lpstr>Inhibitory Control </vt:lpstr>
      <vt:lpstr>Processing Speed</vt:lpstr>
      <vt:lpstr>Cognitive Load Theory (CLT)</vt:lpstr>
      <vt:lpstr>Cognitive Overload </vt:lpstr>
      <vt:lpstr>Optimum Learning</vt:lpstr>
      <vt:lpstr>Working Memory</vt:lpstr>
      <vt:lpstr>Working Memory</vt:lpstr>
      <vt:lpstr>Language Analytic Ability</vt:lpstr>
      <vt:lpstr>Implicit Statistical Learning</vt:lpstr>
      <vt:lpstr>Other Factors Impacted</vt:lpstr>
      <vt:lpstr>Independent and Dependent Variables</vt:lpstr>
      <vt:lpstr>Academic Foundations</vt:lpstr>
      <vt:lpstr>Conti-Informed Model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Shpitzer, Anat (DEFAC-IntlGp-DCLC PBL)</cp:lastModifiedBy>
  <cp:revision>2</cp:revision>
  <dcterms:created xsi:type="dcterms:W3CDTF">2013-01-27T09:14:16Z</dcterms:created>
  <dcterms:modified xsi:type="dcterms:W3CDTF">2026-05-07T12:43:56Z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8a60473-494b-4586-a1bb-b0e663054676_Enabled">
    <vt:lpwstr>true</vt:lpwstr>
  </property>
  <property fmtid="{D5CDD505-2E9C-101B-9397-08002B2CF9AE}" pid="3" name="MSIP_Label_d8a60473-494b-4586-a1bb-b0e663054676_SetDate">
    <vt:lpwstr>2026-04-29T11:22:48Z</vt:lpwstr>
  </property>
  <property fmtid="{D5CDD505-2E9C-101B-9397-08002B2CF9AE}" pid="4" name="MSIP_Label_d8a60473-494b-4586-a1bb-b0e663054676_Method">
    <vt:lpwstr>Privileged</vt:lpwstr>
  </property>
  <property fmtid="{D5CDD505-2E9C-101B-9397-08002B2CF9AE}" pid="5" name="MSIP_Label_d8a60473-494b-4586-a1bb-b0e663054676_Name">
    <vt:lpwstr>MOD-1-O-‘UNMARKED’</vt:lpwstr>
  </property>
  <property fmtid="{D5CDD505-2E9C-101B-9397-08002B2CF9AE}" pid="6" name="MSIP_Label_d8a60473-494b-4586-a1bb-b0e663054676_SiteId">
    <vt:lpwstr>be7760ed-5953-484b-ae95-d0a16dfa09e5</vt:lpwstr>
  </property>
  <property fmtid="{D5CDD505-2E9C-101B-9397-08002B2CF9AE}" pid="7" name="MSIP_Label_d8a60473-494b-4586-a1bb-b0e663054676_ActionId">
    <vt:lpwstr>eb8144a3-5bad-47f3-8d7c-5851f5b66943</vt:lpwstr>
  </property>
  <property fmtid="{D5CDD505-2E9C-101B-9397-08002B2CF9AE}" pid="8" name="MSIP_Label_d8a60473-494b-4586-a1bb-b0e663054676_ContentBits">
    <vt:lpwstr>0</vt:lpwstr>
  </property>
  <property fmtid="{D5CDD505-2E9C-101B-9397-08002B2CF9AE}" pid="9" name="MSIP_Label_d8a60473-494b-4586-a1bb-b0e663054676_Tag">
    <vt:lpwstr>10, 0, 1, 1</vt:lpwstr>
  </property>
</Properties>
</file>