
<file path=[Content_Types].xml><?xml version="1.0" encoding="utf-8"?>
<Types xmlns="http://schemas.openxmlformats.org/package/2006/content-types"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4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7" r:id="rId10"/>
    <p:sldId id="265" r:id="rId11"/>
    <p:sldId id="257" r:id="rId12"/>
    <p:sldId id="266" r:id="rId13"/>
  </p:sldIdLst>
  <p:sldSz cx="18288000" cy="10287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A03624F-D00C-4050-A32B-DEC12E5616B7}">
  <a:tblStyle styleId="{BA03624F-D00C-4050-A32B-DEC12E5616B7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4E8E8"/>
          </a:solidFill>
        </a:fill>
      </a:tcStyle>
    </a:wholeTbl>
    <a:band1H>
      <a:tcTxStyle b="off" i="off"/>
      <a:tcStyle>
        <a:tcBdr/>
        <a:fill>
          <a:solidFill>
            <a:srgbClr val="E8CFCF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E8CFCF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2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2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902" y="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00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g215d096d414590da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2" name="Google Shape;532;g215d096d414590da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3" name="Google Shape;533;g215d096d414590da_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15d096d414590da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" name="Google Shape;93;g215d096d414590da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29dde9eb3f10d08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38" name="Google Shape;538;g29dde9eb3f10d08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8" name="Google Shape;9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11" name="Google Shape;111;p5:notes"/>
          <p:cNvSpPr txBox="1">
            <a:spLocks noGrp="1"/>
          </p:cNvSpPr>
          <p:nvPr>
            <p:ph type="body" idx="1"/>
          </p:nvPr>
        </p:nvSpPr>
        <p:spPr>
          <a:xfrm>
            <a:off x="1123953" y="4343401"/>
            <a:ext cx="4610101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4" name="Google Shape;1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4" name="Google Shape;23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2" name="Google Shape;29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5" name="Google Shape;34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g29dde9eb3f10d08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15" name="Google Shape;515;g29dde9eb3f10d08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04461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5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/>
          <p:nvPr/>
        </p:nvSpPr>
        <p:spPr>
          <a:xfrm>
            <a:off x="-2" y="7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89" name="Google Shape;89;p13"/>
          <p:cNvSpPr txBox="1"/>
          <p:nvPr/>
        </p:nvSpPr>
        <p:spPr>
          <a:xfrm>
            <a:off x="3602739" y="9611694"/>
            <a:ext cx="8531400" cy="6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 Mario CRISTOBAL - Argentinean Army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3"/>
          <p:cNvSpPr/>
          <p:nvPr/>
        </p:nvSpPr>
        <p:spPr>
          <a:xfrm>
            <a:off x="2871849" y="1499698"/>
            <a:ext cx="5823930" cy="5257281"/>
          </a:xfrm>
          <a:custGeom>
            <a:avLst/>
            <a:gdLst/>
            <a:ahLst/>
            <a:cxnLst/>
            <a:rect l="l" t="t" r="r" b="b"/>
            <a:pathLst>
              <a:path w="1054105" h="1023315" extrusionOk="0">
                <a:moveTo>
                  <a:pt x="0" y="0"/>
                </a:moveTo>
                <a:lnTo>
                  <a:pt x="1054105" y="0"/>
                </a:lnTo>
                <a:lnTo>
                  <a:pt x="1054105" y="1023316"/>
                </a:lnTo>
                <a:lnTo>
                  <a:pt x="0" y="10233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22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0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5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pic>
        <p:nvPicPr>
          <p:cNvPr id="2" name="0fd38d23-2bbb-4aaf-ab5c-a6c4f83b7b14">
            <a:hlinkClick r:id="" action="ppaction://media"/>
            <a:extLst>
              <a:ext uri="{FF2B5EF4-FFF2-40B4-BE49-F238E27FC236}">
                <a16:creationId xmlns:a16="http://schemas.microsoft.com/office/drawing/2014/main" id="{E5B896D3-5A7C-C76D-5918-F7327F1BDC9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1"/>
            <a:ext cx="18288000" cy="1028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84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5"/>
        </a:solidFill>
        <a:effectLst/>
      </p:bgPr>
    </p:bg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23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541" name="Google Shape;541;p23"/>
          <p:cNvSpPr txBox="1"/>
          <p:nvPr/>
        </p:nvSpPr>
        <p:spPr>
          <a:xfrm>
            <a:off x="1901952" y="4294022"/>
            <a:ext cx="144840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Thank you for your attention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01" name="Google Shape;101;p15"/>
          <p:cNvSpPr/>
          <p:nvPr/>
        </p:nvSpPr>
        <p:spPr>
          <a:xfrm>
            <a:off x="2988" y="109335"/>
            <a:ext cx="18282015" cy="10287000"/>
          </a:xfrm>
          <a:custGeom>
            <a:avLst/>
            <a:gdLst/>
            <a:ahLst/>
            <a:cxnLst/>
            <a:rect l="l" t="t" r="r" b="b"/>
            <a:pathLst>
              <a:path w="18282015" h="10287000" extrusionOk="0">
                <a:moveTo>
                  <a:pt x="0" y="0"/>
                </a:moveTo>
                <a:lnTo>
                  <a:pt x="18282015" y="0"/>
                </a:lnTo>
                <a:lnTo>
                  <a:pt x="1828201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18000"/>
            </a:blip>
            <a:stretch>
              <a:fillRect l="-860" r="-16438" b="-10363"/>
            </a:stretch>
          </a:blipFill>
          <a:ln>
            <a:noFill/>
          </a:ln>
        </p:spPr>
      </p:sp>
      <p:grpSp>
        <p:nvGrpSpPr>
          <p:cNvPr id="102" name="Google Shape;102;p15"/>
          <p:cNvGrpSpPr/>
          <p:nvPr/>
        </p:nvGrpSpPr>
        <p:grpSpPr>
          <a:xfrm>
            <a:off x="3439475" y="4919911"/>
            <a:ext cx="11976721" cy="336952"/>
            <a:chOff x="0" y="-76200"/>
            <a:chExt cx="3154363" cy="88743"/>
          </a:xfrm>
        </p:grpSpPr>
        <p:sp>
          <p:nvSpPr>
            <p:cNvPr id="103" name="Google Shape;103;p15"/>
            <p:cNvSpPr/>
            <p:nvPr/>
          </p:nvSpPr>
          <p:spPr>
            <a:xfrm>
              <a:off x="0" y="0"/>
              <a:ext cx="3154363" cy="12543"/>
            </a:xfrm>
            <a:custGeom>
              <a:avLst/>
              <a:gdLst/>
              <a:ahLst/>
              <a:cxnLst/>
              <a:rect l="l" t="t" r="r" b="b"/>
              <a:pathLst>
                <a:path w="3154363" h="12543" extrusionOk="0">
                  <a:moveTo>
                    <a:pt x="0" y="0"/>
                  </a:moveTo>
                  <a:lnTo>
                    <a:pt x="3154363" y="0"/>
                  </a:lnTo>
                  <a:lnTo>
                    <a:pt x="3154363" y="12543"/>
                  </a:lnTo>
                  <a:lnTo>
                    <a:pt x="0" y="12543"/>
                  </a:lnTo>
                  <a:close/>
                </a:path>
              </a:pathLst>
            </a:custGeom>
            <a:solidFill>
              <a:srgbClr val="445182"/>
            </a:solidFill>
            <a:ln>
              <a:noFill/>
            </a:ln>
          </p:spPr>
        </p:sp>
        <p:sp>
          <p:nvSpPr>
            <p:cNvPr id="104" name="Google Shape;104;p15"/>
            <p:cNvSpPr txBox="1"/>
            <p:nvPr/>
          </p:nvSpPr>
          <p:spPr>
            <a:xfrm>
              <a:off x="0" y="-76200"/>
              <a:ext cx="3154363" cy="887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5" name="Google Shape;105;p15"/>
          <p:cNvSpPr/>
          <p:nvPr/>
        </p:nvSpPr>
        <p:spPr>
          <a:xfrm>
            <a:off x="7351161" y="-40825"/>
            <a:ext cx="3879028" cy="3880645"/>
          </a:xfrm>
          <a:custGeom>
            <a:avLst/>
            <a:gdLst/>
            <a:ahLst/>
            <a:cxnLst/>
            <a:rect l="l" t="t" r="r" b="b"/>
            <a:pathLst>
              <a:path w="3879028" h="3880645" extrusionOk="0">
                <a:moveTo>
                  <a:pt x="0" y="0"/>
                </a:moveTo>
                <a:lnTo>
                  <a:pt x="3879028" y="0"/>
                </a:lnTo>
                <a:lnTo>
                  <a:pt x="3879028" y="3880645"/>
                </a:lnTo>
                <a:lnTo>
                  <a:pt x="0" y="38806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06" name="Google Shape;106;p15"/>
          <p:cNvSpPr txBox="1"/>
          <p:nvPr/>
        </p:nvSpPr>
        <p:spPr>
          <a:xfrm>
            <a:off x="1359091" y="4680803"/>
            <a:ext cx="16426200" cy="50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405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Founded in 1992 – 34 years serving for excellence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405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405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We offer language courses of English, French, German, Portuguese, Italian, Chinese and Spanish as a Foreign Language. Also, Technical Military English and French courses are taught. At present, our Language School is a renowned centre for the preparation of Cambridge University international exams. As of 2025, our School also acknowledges exams administered by Oxford University and Trinity College.</a:t>
            </a:r>
            <a:endParaRPr sz="3600" b="0" i="0" u="none" strike="noStrike" cap="non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5"/>
          <p:cNvSpPr txBox="1"/>
          <p:nvPr/>
        </p:nvSpPr>
        <p:spPr>
          <a:xfrm>
            <a:off x="3677585" y="3813343"/>
            <a:ext cx="11500500" cy="99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Arial"/>
              <a:buNone/>
            </a:pPr>
            <a:r>
              <a:rPr lang="en-US" sz="4600" b="1" i="0" u="none" strike="noStrike" cap="none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ARMY LANGUAGE SCHOOL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16" descr="logo deadia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405170"/>
            <a:ext cx="3200400" cy="1464058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6" descr="blob:https://web.whatsapp.com/6f8ff1d5-93fc-44df-8a14-d95631a827de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6" descr="blob:https://web.whatsapp.com/6f8ff1d5-93fc-44df-8a14-d95631a827de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6"/>
          <p:cNvSpPr/>
          <p:nvPr/>
        </p:nvSpPr>
        <p:spPr>
          <a:xfrm>
            <a:off x="7162800" y="2461575"/>
            <a:ext cx="2103000" cy="1234200"/>
          </a:xfrm>
          <a:prstGeom prst="rect">
            <a:avLst/>
          </a:prstGeom>
          <a:solidFill>
            <a:srgbClr val="274E13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LANGUAGE SCHOOL</a:t>
            </a:r>
            <a:endParaRPr sz="18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7" name="Google Shape;117;p16"/>
          <p:cNvCxnSpPr/>
          <p:nvPr/>
        </p:nvCxnSpPr>
        <p:spPr>
          <a:xfrm>
            <a:off x="13258800" y="6134100"/>
            <a:ext cx="0" cy="30480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8" name="Google Shape;118;p16"/>
          <p:cNvCxnSpPr/>
          <p:nvPr/>
        </p:nvCxnSpPr>
        <p:spPr>
          <a:xfrm>
            <a:off x="13258800" y="4838700"/>
            <a:ext cx="0" cy="30480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9" name="Google Shape;119;p16"/>
          <p:cNvSpPr/>
          <p:nvPr/>
        </p:nvSpPr>
        <p:spPr>
          <a:xfrm>
            <a:off x="3462250" y="5143500"/>
            <a:ext cx="1524000" cy="914400"/>
          </a:xfrm>
          <a:prstGeom prst="rect">
            <a:avLst/>
          </a:prstGeom>
          <a:solidFill>
            <a:srgbClr val="B6DDE7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ENGLISH DEPARTMENT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6"/>
          <p:cNvSpPr/>
          <p:nvPr/>
        </p:nvSpPr>
        <p:spPr>
          <a:xfrm>
            <a:off x="12496800" y="5219700"/>
            <a:ext cx="1524000" cy="914400"/>
          </a:xfrm>
          <a:prstGeom prst="rect">
            <a:avLst/>
          </a:prstGeom>
          <a:solidFill>
            <a:srgbClr val="FFD966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THER LANGUAGES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6"/>
          <p:cNvSpPr/>
          <p:nvPr/>
        </p:nvSpPr>
        <p:spPr>
          <a:xfrm>
            <a:off x="1295400" y="6858000"/>
            <a:ext cx="1524000" cy="914400"/>
          </a:xfrm>
          <a:prstGeom prst="rect">
            <a:avLst/>
          </a:prstGeom>
          <a:solidFill>
            <a:srgbClr val="B6DDE7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REGULAR</a:t>
            </a: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COURSES FOR CIVILIANS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16"/>
          <p:cNvSpPr/>
          <p:nvPr/>
        </p:nvSpPr>
        <p:spPr>
          <a:xfrm>
            <a:off x="338050" y="8343900"/>
            <a:ext cx="1524000" cy="914400"/>
          </a:xfrm>
          <a:prstGeom prst="rect">
            <a:avLst/>
          </a:prstGeom>
          <a:solidFill>
            <a:srgbClr val="B6DDE7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TEENS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16"/>
          <p:cNvSpPr/>
          <p:nvPr/>
        </p:nvSpPr>
        <p:spPr>
          <a:xfrm>
            <a:off x="5291050" y="6819900"/>
            <a:ext cx="1524000" cy="914400"/>
          </a:xfrm>
          <a:prstGeom prst="rect">
            <a:avLst/>
          </a:prstGeom>
          <a:solidFill>
            <a:srgbClr val="274E13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BRIG</a:t>
            </a: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ADE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6"/>
          <p:cNvSpPr/>
          <p:nvPr/>
        </p:nvSpPr>
        <p:spPr>
          <a:xfrm>
            <a:off x="6248400" y="5186450"/>
            <a:ext cx="1524000" cy="914400"/>
          </a:xfrm>
          <a:prstGeom prst="rect">
            <a:avLst/>
          </a:prstGeom>
          <a:solidFill>
            <a:srgbClr val="274E13"/>
          </a:solidFill>
          <a:ln w="25400" cap="flat" cmpd="sng">
            <a:solidFill>
              <a:srgbClr val="5D48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CLOSER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16"/>
          <p:cNvSpPr/>
          <p:nvPr/>
        </p:nvSpPr>
        <p:spPr>
          <a:xfrm>
            <a:off x="3293225" y="6862725"/>
            <a:ext cx="1524000" cy="914400"/>
          </a:xfrm>
          <a:prstGeom prst="rect">
            <a:avLst/>
          </a:prstGeom>
          <a:solidFill>
            <a:srgbClr val="B6DDE7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ONLINE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6" name="Google Shape;126;p16"/>
          <p:cNvCxnSpPr/>
          <p:nvPr/>
        </p:nvCxnSpPr>
        <p:spPr>
          <a:xfrm>
            <a:off x="4419600" y="4762500"/>
            <a:ext cx="8839200" cy="7620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7" name="Google Shape;127;p16"/>
          <p:cNvCxnSpPr/>
          <p:nvPr/>
        </p:nvCxnSpPr>
        <p:spPr>
          <a:xfrm>
            <a:off x="4419600" y="4772200"/>
            <a:ext cx="0" cy="30480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8" name="Google Shape;128;p16"/>
          <p:cNvCxnSpPr/>
          <p:nvPr/>
        </p:nvCxnSpPr>
        <p:spPr>
          <a:xfrm>
            <a:off x="9220200" y="6515100"/>
            <a:ext cx="8305800" cy="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9" name="Google Shape;129;p16"/>
          <p:cNvSpPr/>
          <p:nvPr/>
        </p:nvSpPr>
        <p:spPr>
          <a:xfrm>
            <a:off x="8686800" y="6972300"/>
            <a:ext cx="1219200" cy="762000"/>
          </a:xfrm>
          <a:prstGeom prst="rect">
            <a:avLst/>
          </a:prstGeom>
          <a:solidFill>
            <a:srgbClr val="F1C232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GERMAN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16"/>
          <p:cNvSpPr/>
          <p:nvPr/>
        </p:nvSpPr>
        <p:spPr>
          <a:xfrm>
            <a:off x="11430000" y="6972300"/>
            <a:ext cx="1219200" cy="762000"/>
          </a:xfrm>
          <a:prstGeom prst="rect">
            <a:avLst/>
          </a:prstGeom>
          <a:solidFill>
            <a:srgbClr val="F1C232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CHIN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ESE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6"/>
          <p:cNvSpPr/>
          <p:nvPr/>
        </p:nvSpPr>
        <p:spPr>
          <a:xfrm>
            <a:off x="12801600" y="6972300"/>
            <a:ext cx="1219200" cy="762000"/>
          </a:xfrm>
          <a:prstGeom prst="rect">
            <a:avLst/>
          </a:prstGeom>
          <a:solidFill>
            <a:srgbClr val="F1C232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ITALI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6"/>
          <p:cNvSpPr/>
          <p:nvPr/>
        </p:nvSpPr>
        <p:spPr>
          <a:xfrm>
            <a:off x="10058400" y="6972300"/>
            <a:ext cx="1219200" cy="762000"/>
          </a:xfrm>
          <a:prstGeom prst="rect">
            <a:avLst/>
          </a:prstGeom>
          <a:solidFill>
            <a:srgbClr val="F1C232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SPANISH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6"/>
          <p:cNvSpPr/>
          <p:nvPr/>
        </p:nvSpPr>
        <p:spPr>
          <a:xfrm>
            <a:off x="14173200" y="6972300"/>
            <a:ext cx="1219200" cy="762000"/>
          </a:xfrm>
          <a:prstGeom prst="rect">
            <a:avLst/>
          </a:prstGeom>
          <a:solidFill>
            <a:srgbClr val="F1C232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PORTUGUES</a:t>
            </a: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16"/>
          <p:cNvSpPr/>
          <p:nvPr/>
        </p:nvSpPr>
        <p:spPr>
          <a:xfrm>
            <a:off x="15544800" y="6972300"/>
            <a:ext cx="1219200" cy="762000"/>
          </a:xfrm>
          <a:prstGeom prst="rect">
            <a:avLst/>
          </a:prstGeom>
          <a:solidFill>
            <a:srgbClr val="F1C232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</a:t>
            </a: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ENCH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5" name="Google Shape;135;p16"/>
          <p:cNvCxnSpPr/>
          <p:nvPr/>
        </p:nvCxnSpPr>
        <p:spPr>
          <a:xfrm>
            <a:off x="9220200" y="6515100"/>
            <a:ext cx="0" cy="30480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36" name="Google Shape;136;p16"/>
          <p:cNvCxnSpPr/>
          <p:nvPr/>
        </p:nvCxnSpPr>
        <p:spPr>
          <a:xfrm>
            <a:off x="10668000" y="6515100"/>
            <a:ext cx="0" cy="30480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37" name="Google Shape;137;p16"/>
          <p:cNvCxnSpPr/>
          <p:nvPr/>
        </p:nvCxnSpPr>
        <p:spPr>
          <a:xfrm>
            <a:off x="11887200" y="6515100"/>
            <a:ext cx="0" cy="30480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38" name="Google Shape;138;p16"/>
          <p:cNvCxnSpPr/>
          <p:nvPr/>
        </p:nvCxnSpPr>
        <p:spPr>
          <a:xfrm>
            <a:off x="13335000" y="6515100"/>
            <a:ext cx="0" cy="30480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39" name="Google Shape;139;p16"/>
          <p:cNvCxnSpPr/>
          <p:nvPr/>
        </p:nvCxnSpPr>
        <p:spPr>
          <a:xfrm>
            <a:off x="14782800" y="6515100"/>
            <a:ext cx="0" cy="30480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40" name="Google Shape;140;p16"/>
          <p:cNvCxnSpPr/>
          <p:nvPr/>
        </p:nvCxnSpPr>
        <p:spPr>
          <a:xfrm>
            <a:off x="16535400" y="6515100"/>
            <a:ext cx="0" cy="30480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41" name="Google Shape;141;p16"/>
          <p:cNvCxnSpPr/>
          <p:nvPr/>
        </p:nvCxnSpPr>
        <p:spPr>
          <a:xfrm>
            <a:off x="4224250" y="6057900"/>
            <a:ext cx="0" cy="30480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42" name="Google Shape;142;p16"/>
          <p:cNvCxnSpPr/>
          <p:nvPr/>
        </p:nvCxnSpPr>
        <p:spPr>
          <a:xfrm rot="10800000" flipH="1">
            <a:off x="2148840" y="6438761"/>
            <a:ext cx="3870900" cy="960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43" name="Google Shape;143;p16"/>
          <p:cNvCxnSpPr/>
          <p:nvPr/>
        </p:nvCxnSpPr>
        <p:spPr>
          <a:xfrm>
            <a:off x="2166850" y="6438900"/>
            <a:ext cx="0" cy="30480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44" name="Google Shape;144;p16"/>
          <p:cNvCxnSpPr/>
          <p:nvPr/>
        </p:nvCxnSpPr>
        <p:spPr>
          <a:xfrm>
            <a:off x="4071850" y="6438900"/>
            <a:ext cx="0" cy="30480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45" name="Google Shape;145;p16"/>
          <p:cNvCxnSpPr/>
          <p:nvPr/>
        </p:nvCxnSpPr>
        <p:spPr>
          <a:xfrm>
            <a:off x="6019800" y="6438900"/>
            <a:ext cx="0" cy="30480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46" name="Google Shape;146;p16"/>
          <p:cNvCxnSpPr/>
          <p:nvPr/>
        </p:nvCxnSpPr>
        <p:spPr>
          <a:xfrm>
            <a:off x="7010400" y="4822075"/>
            <a:ext cx="0" cy="30480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47" name="Google Shape;147;p16"/>
          <p:cNvCxnSpPr/>
          <p:nvPr/>
        </p:nvCxnSpPr>
        <p:spPr>
          <a:xfrm>
            <a:off x="8153400" y="4152900"/>
            <a:ext cx="2286000" cy="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48" name="Google Shape;148;p16"/>
          <p:cNvCxnSpPr/>
          <p:nvPr/>
        </p:nvCxnSpPr>
        <p:spPr>
          <a:xfrm>
            <a:off x="8143700" y="3738650"/>
            <a:ext cx="0" cy="106680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9" name="Google Shape;149;p16"/>
          <p:cNvSpPr/>
          <p:nvPr/>
        </p:nvSpPr>
        <p:spPr>
          <a:xfrm>
            <a:off x="10439400" y="3619500"/>
            <a:ext cx="1524000" cy="9144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SECRETAR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6"/>
          <p:cNvSpPr/>
          <p:nvPr/>
        </p:nvSpPr>
        <p:spPr>
          <a:xfrm>
            <a:off x="2547850" y="8343900"/>
            <a:ext cx="1752600" cy="914400"/>
          </a:xfrm>
          <a:prstGeom prst="rect">
            <a:avLst/>
          </a:prstGeom>
          <a:solidFill>
            <a:srgbClr val="B6DDE7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FIRST CERTIFICATE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16"/>
          <p:cNvSpPr/>
          <p:nvPr/>
        </p:nvSpPr>
        <p:spPr>
          <a:xfrm>
            <a:off x="8839192" y="5219700"/>
            <a:ext cx="1524000" cy="914400"/>
          </a:xfrm>
          <a:prstGeom prst="rect">
            <a:avLst/>
          </a:prstGeom>
          <a:solidFill>
            <a:srgbClr val="274E13"/>
          </a:solidFill>
          <a:ln w="25400" cap="flat" cmpd="sng">
            <a:solidFill>
              <a:srgbClr val="5D48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SPECIFIC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MILITARY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ENGLISH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16"/>
          <p:cNvSpPr/>
          <p:nvPr/>
        </p:nvSpPr>
        <p:spPr>
          <a:xfrm>
            <a:off x="16916400" y="6972300"/>
            <a:ext cx="1219200" cy="762000"/>
          </a:xfrm>
          <a:prstGeom prst="rect">
            <a:avLst/>
          </a:prstGeom>
          <a:solidFill>
            <a:srgbClr val="F1C232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</a:t>
            </a: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ENCH</a:t>
            </a:r>
            <a:br>
              <a:rPr lang="en-US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Tec Mil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3" name="Google Shape;153;p16"/>
          <p:cNvCxnSpPr/>
          <p:nvPr/>
        </p:nvCxnSpPr>
        <p:spPr>
          <a:xfrm>
            <a:off x="17516300" y="6541425"/>
            <a:ext cx="0" cy="30480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4" name="Google Shape;154;p16"/>
          <p:cNvCxnSpPr/>
          <p:nvPr/>
        </p:nvCxnSpPr>
        <p:spPr>
          <a:xfrm>
            <a:off x="9601200" y="4822075"/>
            <a:ext cx="0" cy="30480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5" name="Google Shape;155;p16"/>
          <p:cNvCxnSpPr/>
          <p:nvPr/>
        </p:nvCxnSpPr>
        <p:spPr>
          <a:xfrm>
            <a:off x="3309850" y="8039100"/>
            <a:ext cx="0" cy="30480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6" name="Google Shape;156;p16"/>
          <p:cNvCxnSpPr/>
          <p:nvPr/>
        </p:nvCxnSpPr>
        <p:spPr>
          <a:xfrm>
            <a:off x="1023850" y="8039100"/>
            <a:ext cx="0" cy="30480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7" name="Google Shape;157;p16"/>
          <p:cNvCxnSpPr/>
          <p:nvPr/>
        </p:nvCxnSpPr>
        <p:spPr>
          <a:xfrm>
            <a:off x="1066800" y="8039100"/>
            <a:ext cx="2286000" cy="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8" name="Google Shape;158;p16"/>
          <p:cNvCxnSpPr/>
          <p:nvPr/>
        </p:nvCxnSpPr>
        <p:spPr>
          <a:xfrm>
            <a:off x="2166850" y="7734300"/>
            <a:ext cx="0" cy="30480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9" name="Google Shape;159;p16"/>
          <p:cNvSpPr/>
          <p:nvPr/>
        </p:nvSpPr>
        <p:spPr>
          <a:xfrm>
            <a:off x="5712800" y="2545277"/>
            <a:ext cx="1102247" cy="1066806"/>
          </a:xfrm>
          <a:custGeom>
            <a:avLst/>
            <a:gdLst/>
            <a:ahLst/>
            <a:cxnLst/>
            <a:rect l="l" t="t" r="r" b="b"/>
            <a:pathLst>
              <a:path w="1030137" h="1023315" extrusionOk="0">
                <a:moveTo>
                  <a:pt x="0" y="0"/>
                </a:moveTo>
                <a:lnTo>
                  <a:pt x="1030138" y="0"/>
                </a:lnTo>
                <a:lnTo>
                  <a:pt x="1030138" y="1023316"/>
                </a:lnTo>
                <a:lnTo>
                  <a:pt x="0" y="10233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60" name="Google Shape;160;p16"/>
          <p:cNvSpPr/>
          <p:nvPr/>
        </p:nvSpPr>
        <p:spPr>
          <a:xfrm>
            <a:off x="6265562" y="7591525"/>
            <a:ext cx="2665930" cy="2497697"/>
          </a:xfrm>
          <a:custGeom>
            <a:avLst/>
            <a:gdLst/>
            <a:ahLst/>
            <a:cxnLst/>
            <a:rect l="l" t="t" r="r" b="b"/>
            <a:pathLst>
              <a:path w="6542159" h="6244242" extrusionOk="0">
                <a:moveTo>
                  <a:pt x="3271080" y="4996"/>
                </a:moveTo>
                <a:cubicBezTo>
                  <a:pt x="2154117" y="0"/>
                  <a:pt x="1119857" y="593026"/>
                  <a:pt x="559929" y="1559521"/>
                </a:cubicBezTo>
                <a:cubicBezTo>
                  <a:pt x="0" y="2526015"/>
                  <a:pt x="0" y="3718228"/>
                  <a:pt x="559929" y="4684723"/>
                </a:cubicBezTo>
                <a:cubicBezTo>
                  <a:pt x="1119857" y="5651217"/>
                  <a:pt x="2154117" y="6244243"/>
                  <a:pt x="3271080" y="6239248"/>
                </a:cubicBezTo>
                <a:cubicBezTo>
                  <a:pt x="4388043" y="6244243"/>
                  <a:pt x="5422303" y="5651217"/>
                  <a:pt x="5982231" y="4684723"/>
                </a:cubicBezTo>
                <a:cubicBezTo>
                  <a:pt x="6542160" y="3718229"/>
                  <a:pt x="6542160" y="2526015"/>
                  <a:pt x="5982231" y="1559521"/>
                </a:cubicBezTo>
                <a:cubicBezTo>
                  <a:pt x="5422303" y="593027"/>
                  <a:pt x="4388043" y="1"/>
                  <a:pt x="3271080" y="4996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l="-48429" r="-29339"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16"/>
          <p:cNvSpPr/>
          <p:nvPr/>
        </p:nvSpPr>
        <p:spPr>
          <a:xfrm>
            <a:off x="16715226" y="160350"/>
            <a:ext cx="1444124" cy="1463340"/>
          </a:xfrm>
          <a:custGeom>
            <a:avLst/>
            <a:gdLst/>
            <a:ahLst/>
            <a:cxnLst/>
            <a:rect l="l" t="t" r="r" b="b"/>
            <a:pathLst>
              <a:path w="1054105" h="1023315" extrusionOk="0">
                <a:moveTo>
                  <a:pt x="0" y="0"/>
                </a:moveTo>
                <a:lnTo>
                  <a:pt x="1054105" y="0"/>
                </a:lnTo>
                <a:lnTo>
                  <a:pt x="1054105" y="1023316"/>
                </a:lnTo>
                <a:lnTo>
                  <a:pt x="0" y="10233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5"/>
        </a:solidFill>
        <a:effectLst/>
      </p:bgPr>
    </p:bg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7"/>
          <p:cNvSpPr/>
          <p:nvPr/>
        </p:nvSpPr>
        <p:spPr>
          <a:xfrm>
            <a:off x="5985" y="2299152"/>
            <a:ext cx="8032437" cy="8060103"/>
          </a:xfrm>
          <a:custGeom>
            <a:avLst/>
            <a:gdLst/>
            <a:ahLst/>
            <a:cxnLst/>
            <a:rect l="l" t="t" r="r" b="b"/>
            <a:pathLst>
              <a:path w="8032437" h="8060103" extrusionOk="0">
                <a:moveTo>
                  <a:pt x="0" y="0"/>
                </a:moveTo>
                <a:lnTo>
                  <a:pt x="8032436" y="0"/>
                </a:lnTo>
                <a:lnTo>
                  <a:pt x="8032436" y="8060103"/>
                </a:lnTo>
                <a:lnTo>
                  <a:pt x="0" y="80601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58999"/>
            </a:blip>
            <a:stretch>
              <a:fillRect l="-63383" b="-62570"/>
            </a:stretch>
          </a:blipFill>
          <a:ln>
            <a:noFill/>
          </a:ln>
        </p:spPr>
      </p:sp>
      <p:pic>
        <p:nvPicPr>
          <p:cNvPr id="167" name="Google Shape;167;p17"/>
          <p:cNvPicPr preferRelativeResize="0"/>
          <p:nvPr/>
        </p:nvPicPr>
        <p:blipFill rotWithShape="1">
          <a:blip r:embed="rId4">
            <a:alphaModFix/>
          </a:blip>
          <a:srcRect l="9837" t="26750" r="19325"/>
          <a:stretch/>
        </p:blipFill>
        <p:spPr>
          <a:xfrm>
            <a:off x="5985" y="2329920"/>
            <a:ext cx="5120717" cy="795708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17"/>
          <p:cNvSpPr/>
          <p:nvPr/>
        </p:nvSpPr>
        <p:spPr>
          <a:xfrm rot="-5400000">
            <a:off x="-707510" y="4885671"/>
            <a:ext cx="6108839" cy="4693819"/>
          </a:xfrm>
          <a:custGeom>
            <a:avLst/>
            <a:gdLst/>
            <a:ahLst/>
            <a:cxnLst/>
            <a:rect l="l" t="t" r="r" b="b"/>
            <a:pathLst>
              <a:path w="6108839" h="4693819" extrusionOk="0">
                <a:moveTo>
                  <a:pt x="0" y="0"/>
                </a:moveTo>
                <a:lnTo>
                  <a:pt x="6108839" y="0"/>
                </a:lnTo>
                <a:lnTo>
                  <a:pt x="6108839" y="4693819"/>
                </a:lnTo>
                <a:lnTo>
                  <a:pt x="0" y="46938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t="-9424"/>
            </a:stretch>
          </a:blipFill>
          <a:ln>
            <a:noFill/>
          </a:ln>
        </p:spPr>
      </p:sp>
      <p:sp>
        <p:nvSpPr>
          <p:cNvPr id="169" name="Google Shape;169;p17"/>
          <p:cNvSpPr/>
          <p:nvPr/>
        </p:nvSpPr>
        <p:spPr>
          <a:xfrm rot="5400000">
            <a:off x="12881221" y="707510"/>
            <a:ext cx="6108839" cy="4693819"/>
          </a:xfrm>
          <a:custGeom>
            <a:avLst/>
            <a:gdLst/>
            <a:ahLst/>
            <a:cxnLst/>
            <a:rect l="l" t="t" r="r" b="b"/>
            <a:pathLst>
              <a:path w="6108839" h="4693819" extrusionOk="0">
                <a:moveTo>
                  <a:pt x="6108839" y="4693819"/>
                </a:moveTo>
                <a:lnTo>
                  <a:pt x="0" y="4693819"/>
                </a:lnTo>
                <a:lnTo>
                  <a:pt x="0" y="0"/>
                </a:lnTo>
                <a:lnTo>
                  <a:pt x="6108839" y="0"/>
                </a:lnTo>
                <a:lnTo>
                  <a:pt x="6108839" y="4693819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t="-9424"/>
            </a:stretch>
          </a:blipFill>
          <a:ln>
            <a:noFill/>
          </a:ln>
        </p:spPr>
      </p:sp>
      <p:grpSp>
        <p:nvGrpSpPr>
          <p:cNvPr id="170" name="Google Shape;170;p17"/>
          <p:cNvGrpSpPr/>
          <p:nvPr/>
        </p:nvGrpSpPr>
        <p:grpSpPr>
          <a:xfrm>
            <a:off x="0" y="1817765"/>
            <a:ext cx="4470332" cy="245456"/>
            <a:chOff x="0" y="-38100"/>
            <a:chExt cx="1177371" cy="64646"/>
          </a:xfrm>
        </p:grpSpPr>
        <p:sp>
          <p:nvSpPr>
            <p:cNvPr id="171" name="Google Shape;171;p17"/>
            <p:cNvSpPr/>
            <p:nvPr/>
          </p:nvSpPr>
          <p:spPr>
            <a:xfrm>
              <a:off x="0" y="0"/>
              <a:ext cx="1177371" cy="26546"/>
            </a:xfrm>
            <a:custGeom>
              <a:avLst/>
              <a:gdLst/>
              <a:ahLst/>
              <a:cxnLst/>
              <a:rect l="l" t="t" r="r" b="b"/>
              <a:pathLst>
                <a:path w="1177371" h="26546" extrusionOk="0">
                  <a:moveTo>
                    <a:pt x="0" y="0"/>
                  </a:moveTo>
                  <a:lnTo>
                    <a:pt x="1177371" y="0"/>
                  </a:lnTo>
                  <a:lnTo>
                    <a:pt x="1177371" y="26546"/>
                  </a:lnTo>
                  <a:lnTo>
                    <a:pt x="0" y="26546"/>
                  </a:lnTo>
                  <a:close/>
                </a:path>
              </a:pathLst>
            </a:custGeom>
            <a:gradFill>
              <a:gsLst>
                <a:gs pos="0">
                  <a:srgbClr val="4B4C96"/>
                </a:gs>
                <a:gs pos="100000">
                  <a:srgbClr val="F7F8FC"/>
                </a:gs>
              </a:gsLst>
              <a:lin ang="0" scaled="0"/>
            </a:gradFill>
            <a:ln>
              <a:noFill/>
            </a:ln>
          </p:spPr>
        </p:sp>
        <p:sp>
          <p:nvSpPr>
            <p:cNvPr id="172" name="Google Shape;172;p17"/>
            <p:cNvSpPr txBox="1"/>
            <p:nvPr/>
          </p:nvSpPr>
          <p:spPr>
            <a:xfrm>
              <a:off x="0" y="-38100"/>
              <a:ext cx="1177371" cy="646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3" name="Google Shape;173;p17"/>
          <p:cNvSpPr/>
          <p:nvPr/>
        </p:nvSpPr>
        <p:spPr>
          <a:xfrm>
            <a:off x="5977760" y="3142197"/>
            <a:ext cx="10247914" cy="1065749"/>
          </a:xfrm>
          <a:custGeom>
            <a:avLst/>
            <a:gdLst/>
            <a:ahLst/>
            <a:cxnLst/>
            <a:rect l="l" t="t" r="r" b="b"/>
            <a:pathLst>
              <a:path w="10247914" h="1065749" extrusionOk="0">
                <a:moveTo>
                  <a:pt x="0" y="0"/>
                </a:moveTo>
                <a:lnTo>
                  <a:pt x="10247915" y="0"/>
                </a:lnTo>
                <a:lnTo>
                  <a:pt x="10247915" y="1065749"/>
                </a:lnTo>
                <a:lnTo>
                  <a:pt x="0" y="10657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 amt="91000"/>
            </a:blip>
            <a:stretch>
              <a:fillRect l="-15698" t="-165090" r="-23891"/>
            </a:stretch>
          </a:blipFill>
          <a:ln>
            <a:noFill/>
          </a:ln>
        </p:spPr>
      </p:sp>
      <p:grpSp>
        <p:nvGrpSpPr>
          <p:cNvPr id="174" name="Google Shape;174;p17"/>
          <p:cNvGrpSpPr/>
          <p:nvPr/>
        </p:nvGrpSpPr>
        <p:grpSpPr>
          <a:xfrm>
            <a:off x="5695613" y="2472848"/>
            <a:ext cx="10711023" cy="1142571"/>
            <a:chOff x="0" y="-38100"/>
            <a:chExt cx="3061513" cy="326579"/>
          </a:xfrm>
        </p:grpSpPr>
        <p:sp>
          <p:nvSpPr>
            <p:cNvPr id="175" name="Google Shape;175;p17"/>
            <p:cNvSpPr/>
            <p:nvPr/>
          </p:nvSpPr>
          <p:spPr>
            <a:xfrm>
              <a:off x="0" y="0"/>
              <a:ext cx="3061513" cy="288479"/>
            </a:xfrm>
            <a:custGeom>
              <a:avLst/>
              <a:gdLst/>
              <a:ahLst/>
              <a:cxnLst/>
              <a:rect l="l" t="t" r="r" b="b"/>
              <a:pathLst>
                <a:path w="3061513" h="288479" extrusionOk="0">
                  <a:moveTo>
                    <a:pt x="9396" y="0"/>
                  </a:moveTo>
                  <a:lnTo>
                    <a:pt x="3052117" y="0"/>
                  </a:lnTo>
                  <a:cubicBezTo>
                    <a:pt x="3054609" y="0"/>
                    <a:pt x="3056999" y="990"/>
                    <a:pt x="3058761" y="2752"/>
                  </a:cubicBezTo>
                  <a:cubicBezTo>
                    <a:pt x="3060523" y="4514"/>
                    <a:pt x="3061513" y="6904"/>
                    <a:pt x="3061513" y="9396"/>
                  </a:cubicBezTo>
                  <a:lnTo>
                    <a:pt x="3061513" y="279083"/>
                  </a:lnTo>
                  <a:cubicBezTo>
                    <a:pt x="3061513" y="284272"/>
                    <a:pt x="3057306" y="288479"/>
                    <a:pt x="3052117" y="288479"/>
                  </a:cubicBezTo>
                  <a:lnTo>
                    <a:pt x="9396" y="288479"/>
                  </a:lnTo>
                  <a:cubicBezTo>
                    <a:pt x="6904" y="288479"/>
                    <a:pt x="4514" y="287489"/>
                    <a:pt x="2752" y="285727"/>
                  </a:cubicBezTo>
                  <a:cubicBezTo>
                    <a:pt x="990" y="283965"/>
                    <a:pt x="0" y="281575"/>
                    <a:pt x="0" y="279083"/>
                  </a:cubicBezTo>
                  <a:lnTo>
                    <a:pt x="0" y="9396"/>
                  </a:lnTo>
                  <a:cubicBezTo>
                    <a:pt x="0" y="6904"/>
                    <a:pt x="990" y="4514"/>
                    <a:pt x="2752" y="2752"/>
                  </a:cubicBezTo>
                  <a:cubicBezTo>
                    <a:pt x="4514" y="990"/>
                    <a:pt x="6904" y="0"/>
                    <a:pt x="9396" y="0"/>
                  </a:cubicBezTo>
                  <a:close/>
                </a:path>
              </a:pathLst>
            </a:custGeom>
            <a:solidFill>
              <a:srgbClr val="1A32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17"/>
            <p:cNvSpPr txBox="1"/>
            <p:nvPr/>
          </p:nvSpPr>
          <p:spPr>
            <a:xfrm>
              <a:off x="0" y="-38100"/>
              <a:ext cx="3061513" cy="3265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6127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7" name="Google Shape;177;p17"/>
          <p:cNvSpPr txBox="1"/>
          <p:nvPr/>
        </p:nvSpPr>
        <p:spPr>
          <a:xfrm>
            <a:off x="6201889" y="2733082"/>
            <a:ext cx="10023900" cy="7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86"/>
              <a:buFont typeface="Arial"/>
              <a:buNone/>
            </a:pPr>
            <a:r>
              <a:rPr lang="en-US" sz="3686" b="1">
                <a:solidFill>
                  <a:srgbClr val="FFFFFF"/>
                </a:solidFill>
              </a:rPr>
              <a:t>ON-LINE COURSES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8" name="Google Shape;178;p17"/>
          <p:cNvGrpSpPr/>
          <p:nvPr/>
        </p:nvGrpSpPr>
        <p:grpSpPr>
          <a:xfrm>
            <a:off x="5695613" y="3777347"/>
            <a:ext cx="3309316" cy="1039457"/>
            <a:chOff x="0" y="-95250"/>
            <a:chExt cx="1103080" cy="346477"/>
          </a:xfrm>
        </p:grpSpPr>
        <p:sp>
          <p:nvSpPr>
            <p:cNvPr id="179" name="Google Shape;179;p17"/>
            <p:cNvSpPr/>
            <p:nvPr/>
          </p:nvSpPr>
          <p:spPr>
            <a:xfrm>
              <a:off x="0" y="0"/>
              <a:ext cx="1103080" cy="251227"/>
            </a:xfrm>
            <a:custGeom>
              <a:avLst/>
              <a:gdLst/>
              <a:ahLst/>
              <a:cxnLst/>
              <a:rect l="l" t="t" r="r" b="b"/>
              <a:pathLst>
                <a:path w="1103080" h="251227" extrusionOk="0">
                  <a:moveTo>
                    <a:pt x="51468" y="0"/>
                  </a:moveTo>
                  <a:lnTo>
                    <a:pt x="1051613" y="0"/>
                  </a:lnTo>
                  <a:cubicBezTo>
                    <a:pt x="1065263" y="0"/>
                    <a:pt x="1078354" y="5422"/>
                    <a:pt x="1088006" y="15074"/>
                  </a:cubicBezTo>
                  <a:cubicBezTo>
                    <a:pt x="1097658" y="24727"/>
                    <a:pt x="1103080" y="37817"/>
                    <a:pt x="1103080" y="51468"/>
                  </a:cubicBezTo>
                  <a:lnTo>
                    <a:pt x="1103080" y="199760"/>
                  </a:lnTo>
                  <a:cubicBezTo>
                    <a:pt x="1103080" y="213410"/>
                    <a:pt x="1097658" y="226501"/>
                    <a:pt x="1088006" y="236153"/>
                  </a:cubicBezTo>
                  <a:cubicBezTo>
                    <a:pt x="1078354" y="245805"/>
                    <a:pt x="1065263" y="251227"/>
                    <a:pt x="1051613" y="251227"/>
                  </a:cubicBezTo>
                  <a:lnTo>
                    <a:pt x="51468" y="251227"/>
                  </a:lnTo>
                  <a:cubicBezTo>
                    <a:pt x="37817" y="251227"/>
                    <a:pt x="24727" y="245805"/>
                    <a:pt x="15074" y="236153"/>
                  </a:cubicBezTo>
                  <a:cubicBezTo>
                    <a:pt x="5422" y="226501"/>
                    <a:pt x="0" y="213410"/>
                    <a:pt x="0" y="199760"/>
                  </a:cubicBezTo>
                  <a:lnTo>
                    <a:pt x="0" y="51468"/>
                  </a:lnTo>
                  <a:cubicBezTo>
                    <a:pt x="0" y="37817"/>
                    <a:pt x="5422" y="24727"/>
                    <a:pt x="15074" y="15074"/>
                  </a:cubicBezTo>
                  <a:cubicBezTo>
                    <a:pt x="24727" y="5422"/>
                    <a:pt x="37817" y="0"/>
                    <a:pt x="51468" y="0"/>
                  </a:cubicBezTo>
                  <a:close/>
                </a:path>
              </a:pathLst>
            </a:custGeom>
            <a:solidFill>
              <a:srgbClr val="9FA1AA"/>
            </a:solidFill>
            <a:ln w="9525" cap="rnd" cmpd="sng">
              <a:solidFill>
                <a:srgbClr val="54545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17"/>
            <p:cNvSpPr txBox="1"/>
            <p:nvPr/>
          </p:nvSpPr>
          <p:spPr>
            <a:xfrm>
              <a:off x="0" y="-95250"/>
              <a:ext cx="1103080" cy="3464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2055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1" name="Google Shape;181;p17"/>
          <p:cNvGrpSpPr/>
          <p:nvPr/>
        </p:nvGrpSpPr>
        <p:grpSpPr>
          <a:xfrm>
            <a:off x="9424394" y="3777347"/>
            <a:ext cx="3289524" cy="1039457"/>
            <a:chOff x="0" y="-95250"/>
            <a:chExt cx="1096483" cy="346477"/>
          </a:xfrm>
        </p:grpSpPr>
        <p:sp>
          <p:nvSpPr>
            <p:cNvPr id="182" name="Google Shape;182;p17"/>
            <p:cNvSpPr/>
            <p:nvPr/>
          </p:nvSpPr>
          <p:spPr>
            <a:xfrm>
              <a:off x="0" y="0"/>
              <a:ext cx="1096483" cy="251227"/>
            </a:xfrm>
            <a:custGeom>
              <a:avLst/>
              <a:gdLst/>
              <a:ahLst/>
              <a:cxnLst/>
              <a:rect l="l" t="t" r="r" b="b"/>
              <a:pathLst>
                <a:path w="1096483" h="251227" extrusionOk="0">
                  <a:moveTo>
                    <a:pt x="51777" y="0"/>
                  </a:moveTo>
                  <a:lnTo>
                    <a:pt x="1044706" y="0"/>
                  </a:lnTo>
                  <a:cubicBezTo>
                    <a:pt x="1058438" y="0"/>
                    <a:pt x="1071608" y="5455"/>
                    <a:pt x="1081318" y="15165"/>
                  </a:cubicBezTo>
                  <a:cubicBezTo>
                    <a:pt x="1091028" y="24875"/>
                    <a:pt x="1096483" y="38045"/>
                    <a:pt x="1096483" y="51777"/>
                  </a:cubicBezTo>
                  <a:lnTo>
                    <a:pt x="1096483" y="199450"/>
                  </a:lnTo>
                  <a:cubicBezTo>
                    <a:pt x="1096483" y="228046"/>
                    <a:pt x="1073302" y="251227"/>
                    <a:pt x="1044706" y="251227"/>
                  </a:cubicBezTo>
                  <a:lnTo>
                    <a:pt x="51777" y="251227"/>
                  </a:lnTo>
                  <a:cubicBezTo>
                    <a:pt x="38045" y="251227"/>
                    <a:pt x="24875" y="245772"/>
                    <a:pt x="15165" y="236062"/>
                  </a:cubicBezTo>
                  <a:cubicBezTo>
                    <a:pt x="5455" y="226352"/>
                    <a:pt x="0" y="213182"/>
                    <a:pt x="0" y="199450"/>
                  </a:cubicBezTo>
                  <a:lnTo>
                    <a:pt x="0" y="51777"/>
                  </a:lnTo>
                  <a:cubicBezTo>
                    <a:pt x="0" y="38045"/>
                    <a:pt x="5455" y="24875"/>
                    <a:pt x="15165" y="15165"/>
                  </a:cubicBezTo>
                  <a:cubicBezTo>
                    <a:pt x="24875" y="5455"/>
                    <a:pt x="38045" y="0"/>
                    <a:pt x="51777" y="0"/>
                  </a:cubicBezTo>
                  <a:close/>
                </a:path>
              </a:pathLst>
            </a:custGeom>
            <a:solidFill>
              <a:srgbClr val="9FA1AA"/>
            </a:solidFill>
            <a:ln w="9525" cap="rnd" cmpd="sng">
              <a:solidFill>
                <a:srgbClr val="54545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17"/>
            <p:cNvSpPr txBox="1"/>
            <p:nvPr/>
          </p:nvSpPr>
          <p:spPr>
            <a:xfrm>
              <a:off x="0" y="-95250"/>
              <a:ext cx="1096483" cy="3464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2055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4" name="Google Shape;184;p17"/>
          <p:cNvGrpSpPr/>
          <p:nvPr/>
        </p:nvGrpSpPr>
        <p:grpSpPr>
          <a:xfrm>
            <a:off x="13156697" y="3777347"/>
            <a:ext cx="3249939" cy="1039457"/>
            <a:chOff x="0" y="-95250"/>
            <a:chExt cx="1083288" cy="346477"/>
          </a:xfrm>
        </p:grpSpPr>
        <p:sp>
          <p:nvSpPr>
            <p:cNvPr id="185" name="Google Shape;185;p17"/>
            <p:cNvSpPr/>
            <p:nvPr/>
          </p:nvSpPr>
          <p:spPr>
            <a:xfrm>
              <a:off x="0" y="0"/>
              <a:ext cx="1083288" cy="251227"/>
            </a:xfrm>
            <a:custGeom>
              <a:avLst/>
              <a:gdLst/>
              <a:ahLst/>
              <a:cxnLst/>
              <a:rect l="l" t="t" r="r" b="b"/>
              <a:pathLst>
                <a:path w="1083288" h="251227" extrusionOk="0">
                  <a:moveTo>
                    <a:pt x="52408" y="0"/>
                  </a:moveTo>
                  <a:lnTo>
                    <a:pt x="1030880" y="0"/>
                  </a:lnTo>
                  <a:cubicBezTo>
                    <a:pt x="1044780" y="0"/>
                    <a:pt x="1058110" y="5522"/>
                    <a:pt x="1067938" y="15350"/>
                  </a:cubicBezTo>
                  <a:cubicBezTo>
                    <a:pt x="1077767" y="25178"/>
                    <a:pt x="1083288" y="38508"/>
                    <a:pt x="1083288" y="52408"/>
                  </a:cubicBezTo>
                  <a:lnTo>
                    <a:pt x="1083288" y="198820"/>
                  </a:lnTo>
                  <a:cubicBezTo>
                    <a:pt x="1083288" y="227764"/>
                    <a:pt x="1059825" y="251227"/>
                    <a:pt x="1030880" y="251227"/>
                  </a:cubicBezTo>
                  <a:lnTo>
                    <a:pt x="52408" y="251227"/>
                  </a:lnTo>
                  <a:cubicBezTo>
                    <a:pt x="23464" y="251227"/>
                    <a:pt x="0" y="227764"/>
                    <a:pt x="0" y="198820"/>
                  </a:cubicBezTo>
                  <a:lnTo>
                    <a:pt x="0" y="52408"/>
                  </a:lnTo>
                  <a:cubicBezTo>
                    <a:pt x="0" y="23464"/>
                    <a:pt x="23464" y="0"/>
                    <a:pt x="52408" y="0"/>
                  </a:cubicBezTo>
                  <a:close/>
                </a:path>
              </a:pathLst>
            </a:custGeom>
            <a:solidFill>
              <a:srgbClr val="9FA1AA"/>
            </a:solidFill>
            <a:ln w="9525" cap="rnd" cmpd="sng">
              <a:solidFill>
                <a:srgbClr val="54545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17"/>
            <p:cNvSpPr txBox="1"/>
            <p:nvPr/>
          </p:nvSpPr>
          <p:spPr>
            <a:xfrm>
              <a:off x="0" y="-95250"/>
              <a:ext cx="1083288" cy="3464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2055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7" name="Google Shape;187;p17"/>
          <p:cNvGrpSpPr/>
          <p:nvPr/>
        </p:nvGrpSpPr>
        <p:grpSpPr>
          <a:xfrm>
            <a:off x="5695613" y="4850309"/>
            <a:ext cx="3309316" cy="1010881"/>
            <a:chOff x="0" y="-85725"/>
            <a:chExt cx="1103080" cy="336952"/>
          </a:xfrm>
        </p:grpSpPr>
        <p:sp>
          <p:nvSpPr>
            <p:cNvPr id="188" name="Google Shape;188;p17"/>
            <p:cNvSpPr/>
            <p:nvPr/>
          </p:nvSpPr>
          <p:spPr>
            <a:xfrm>
              <a:off x="0" y="0"/>
              <a:ext cx="1103080" cy="251227"/>
            </a:xfrm>
            <a:custGeom>
              <a:avLst/>
              <a:gdLst/>
              <a:ahLst/>
              <a:cxnLst/>
              <a:rect l="l" t="t" r="r" b="b"/>
              <a:pathLst>
                <a:path w="1103080" h="251227" extrusionOk="0">
                  <a:moveTo>
                    <a:pt x="51468" y="0"/>
                  </a:moveTo>
                  <a:lnTo>
                    <a:pt x="1051613" y="0"/>
                  </a:lnTo>
                  <a:cubicBezTo>
                    <a:pt x="1065263" y="0"/>
                    <a:pt x="1078354" y="5422"/>
                    <a:pt x="1088006" y="15074"/>
                  </a:cubicBezTo>
                  <a:cubicBezTo>
                    <a:pt x="1097658" y="24727"/>
                    <a:pt x="1103080" y="37817"/>
                    <a:pt x="1103080" y="51468"/>
                  </a:cubicBezTo>
                  <a:lnTo>
                    <a:pt x="1103080" y="199760"/>
                  </a:lnTo>
                  <a:cubicBezTo>
                    <a:pt x="1103080" y="213410"/>
                    <a:pt x="1097658" y="226501"/>
                    <a:pt x="1088006" y="236153"/>
                  </a:cubicBezTo>
                  <a:cubicBezTo>
                    <a:pt x="1078354" y="245805"/>
                    <a:pt x="1065263" y="251227"/>
                    <a:pt x="1051613" y="251227"/>
                  </a:cubicBezTo>
                  <a:lnTo>
                    <a:pt x="51468" y="251227"/>
                  </a:lnTo>
                  <a:cubicBezTo>
                    <a:pt x="37817" y="251227"/>
                    <a:pt x="24727" y="245805"/>
                    <a:pt x="15074" y="236153"/>
                  </a:cubicBezTo>
                  <a:cubicBezTo>
                    <a:pt x="5422" y="226501"/>
                    <a:pt x="0" y="213410"/>
                    <a:pt x="0" y="199760"/>
                  </a:cubicBezTo>
                  <a:lnTo>
                    <a:pt x="0" y="51468"/>
                  </a:lnTo>
                  <a:cubicBezTo>
                    <a:pt x="0" y="37817"/>
                    <a:pt x="5422" y="24727"/>
                    <a:pt x="15074" y="15074"/>
                  </a:cubicBezTo>
                  <a:cubicBezTo>
                    <a:pt x="24727" y="5422"/>
                    <a:pt x="37817" y="0"/>
                    <a:pt x="51468" y="0"/>
                  </a:cubicBezTo>
                  <a:close/>
                </a:path>
              </a:pathLst>
            </a:custGeom>
            <a:solidFill>
              <a:srgbClr val="4BACC6"/>
            </a:solidFill>
            <a:ln w="9525" cap="rnd" cmpd="sng">
              <a:solidFill>
                <a:srgbClr val="4BACC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17"/>
            <p:cNvSpPr txBox="1"/>
            <p:nvPr/>
          </p:nvSpPr>
          <p:spPr>
            <a:xfrm>
              <a:off x="0" y="-85725"/>
              <a:ext cx="1103080" cy="3369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075" tIns="35075" rIns="35075" bIns="35075" anchor="ctr" anchorCtr="0">
              <a:noAutofit/>
            </a:bodyPr>
            <a:lstStyle/>
            <a:p>
              <a:pPr marL="0" marR="0" lvl="0" indent="0" algn="ctr" rtl="0">
                <a:lnSpc>
                  <a:spcPct val="1666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0" name="Google Shape;190;p17"/>
          <p:cNvGrpSpPr/>
          <p:nvPr/>
        </p:nvGrpSpPr>
        <p:grpSpPr>
          <a:xfrm>
            <a:off x="9425502" y="4850309"/>
            <a:ext cx="3289524" cy="1010881"/>
            <a:chOff x="0" y="-85725"/>
            <a:chExt cx="1096483" cy="336952"/>
          </a:xfrm>
        </p:grpSpPr>
        <p:sp>
          <p:nvSpPr>
            <p:cNvPr id="191" name="Google Shape;191;p17"/>
            <p:cNvSpPr/>
            <p:nvPr/>
          </p:nvSpPr>
          <p:spPr>
            <a:xfrm>
              <a:off x="0" y="0"/>
              <a:ext cx="1096483" cy="251227"/>
            </a:xfrm>
            <a:custGeom>
              <a:avLst/>
              <a:gdLst/>
              <a:ahLst/>
              <a:cxnLst/>
              <a:rect l="l" t="t" r="r" b="b"/>
              <a:pathLst>
                <a:path w="1096483" h="251227" extrusionOk="0">
                  <a:moveTo>
                    <a:pt x="51777" y="0"/>
                  </a:moveTo>
                  <a:lnTo>
                    <a:pt x="1044706" y="0"/>
                  </a:lnTo>
                  <a:cubicBezTo>
                    <a:pt x="1058438" y="0"/>
                    <a:pt x="1071608" y="5455"/>
                    <a:pt x="1081318" y="15165"/>
                  </a:cubicBezTo>
                  <a:cubicBezTo>
                    <a:pt x="1091028" y="24875"/>
                    <a:pt x="1096483" y="38045"/>
                    <a:pt x="1096483" y="51777"/>
                  </a:cubicBezTo>
                  <a:lnTo>
                    <a:pt x="1096483" y="199450"/>
                  </a:lnTo>
                  <a:cubicBezTo>
                    <a:pt x="1096483" y="228046"/>
                    <a:pt x="1073302" y="251227"/>
                    <a:pt x="1044706" y="251227"/>
                  </a:cubicBezTo>
                  <a:lnTo>
                    <a:pt x="51777" y="251227"/>
                  </a:lnTo>
                  <a:cubicBezTo>
                    <a:pt x="38045" y="251227"/>
                    <a:pt x="24875" y="245772"/>
                    <a:pt x="15165" y="236062"/>
                  </a:cubicBezTo>
                  <a:cubicBezTo>
                    <a:pt x="5455" y="226352"/>
                    <a:pt x="0" y="213182"/>
                    <a:pt x="0" y="199450"/>
                  </a:cubicBezTo>
                  <a:lnTo>
                    <a:pt x="0" y="51777"/>
                  </a:lnTo>
                  <a:cubicBezTo>
                    <a:pt x="0" y="38045"/>
                    <a:pt x="5455" y="24875"/>
                    <a:pt x="15165" y="15165"/>
                  </a:cubicBezTo>
                  <a:cubicBezTo>
                    <a:pt x="24875" y="5455"/>
                    <a:pt x="38045" y="0"/>
                    <a:pt x="51777" y="0"/>
                  </a:cubicBezTo>
                  <a:close/>
                </a:path>
              </a:pathLst>
            </a:custGeom>
            <a:solidFill>
              <a:srgbClr val="D0D7DE"/>
            </a:solidFill>
            <a:ln w="28575" cap="rnd" cmpd="sng">
              <a:solidFill>
                <a:srgbClr val="4BACC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17"/>
            <p:cNvSpPr txBox="1"/>
            <p:nvPr/>
          </p:nvSpPr>
          <p:spPr>
            <a:xfrm>
              <a:off x="0" y="-85725"/>
              <a:ext cx="1096483" cy="3369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075" tIns="35075" rIns="35075" bIns="35075" anchor="ctr" anchorCtr="0">
              <a:noAutofit/>
            </a:bodyPr>
            <a:lstStyle/>
            <a:p>
              <a:pPr marL="0" marR="0" lvl="0" indent="0" algn="ctr" rtl="0">
                <a:lnSpc>
                  <a:spcPct val="1666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3" name="Google Shape;193;p17"/>
          <p:cNvGrpSpPr/>
          <p:nvPr/>
        </p:nvGrpSpPr>
        <p:grpSpPr>
          <a:xfrm>
            <a:off x="13156697" y="4850309"/>
            <a:ext cx="3249939" cy="1010881"/>
            <a:chOff x="0" y="-85725"/>
            <a:chExt cx="1083288" cy="336952"/>
          </a:xfrm>
        </p:grpSpPr>
        <p:sp>
          <p:nvSpPr>
            <p:cNvPr id="194" name="Google Shape;194;p17"/>
            <p:cNvSpPr/>
            <p:nvPr/>
          </p:nvSpPr>
          <p:spPr>
            <a:xfrm>
              <a:off x="0" y="0"/>
              <a:ext cx="1083288" cy="251227"/>
            </a:xfrm>
            <a:custGeom>
              <a:avLst/>
              <a:gdLst/>
              <a:ahLst/>
              <a:cxnLst/>
              <a:rect l="l" t="t" r="r" b="b"/>
              <a:pathLst>
                <a:path w="1083288" h="251227" extrusionOk="0">
                  <a:moveTo>
                    <a:pt x="52408" y="0"/>
                  </a:moveTo>
                  <a:lnTo>
                    <a:pt x="1030880" y="0"/>
                  </a:lnTo>
                  <a:cubicBezTo>
                    <a:pt x="1044780" y="0"/>
                    <a:pt x="1058110" y="5522"/>
                    <a:pt x="1067938" y="15350"/>
                  </a:cubicBezTo>
                  <a:cubicBezTo>
                    <a:pt x="1077767" y="25178"/>
                    <a:pt x="1083288" y="38508"/>
                    <a:pt x="1083288" y="52408"/>
                  </a:cubicBezTo>
                  <a:lnTo>
                    <a:pt x="1083288" y="198820"/>
                  </a:lnTo>
                  <a:cubicBezTo>
                    <a:pt x="1083288" y="227764"/>
                    <a:pt x="1059825" y="251227"/>
                    <a:pt x="1030880" y="251227"/>
                  </a:cubicBezTo>
                  <a:lnTo>
                    <a:pt x="52408" y="251227"/>
                  </a:lnTo>
                  <a:cubicBezTo>
                    <a:pt x="23464" y="251227"/>
                    <a:pt x="0" y="227764"/>
                    <a:pt x="0" y="198820"/>
                  </a:cubicBezTo>
                  <a:lnTo>
                    <a:pt x="0" y="52408"/>
                  </a:lnTo>
                  <a:cubicBezTo>
                    <a:pt x="0" y="23464"/>
                    <a:pt x="23464" y="0"/>
                    <a:pt x="52408" y="0"/>
                  </a:cubicBezTo>
                  <a:close/>
                </a:path>
              </a:pathLst>
            </a:custGeom>
            <a:solidFill>
              <a:srgbClr val="D0D7DE"/>
            </a:solidFill>
            <a:ln w="28575" cap="rnd" cmpd="sng">
              <a:solidFill>
                <a:srgbClr val="4BACC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17"/>
            <p:cNvSpPr txBox="1"/>
            <p:nvPr/>
          </p:nvSpPr>
          <p:spPr>
            <a:xfrm>
              <a:off x="0" y="-85725"/>
              <a:ext cx="1083288" cy="3369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075" tIns="35075" rIns="35075" bIns="35075" anchor="ctr" anchorCtr="0">
              <a:noAutofit/>
            </a:bodyPr>
            <a:lstStyle/>
            <a:p>
              <a:pPr marL="0" marR="0" lvl="0" indent="0" algn="ctr" rtl="0">
                <a:lnSpc>
                  <a:spcPct val="1666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6" name="Google Shape;196;p17"/>
          <p:cNvGrpSpPr/>
          <p:nvPr/>
        </p:nvGrpSpPr>
        <p:grpSpPr>
          <a:xfrm>
            <a:off x="5695613" y="6023108"/>
            <a:ext cx="3309316" cy="2861180"/>
            <a:chOff x="0" y="-85725"/>
            <a:chExt cx="1103080" cy="953705"/>
          </a:xfrm>
        </p:grpSpPr>
        <p:sp>
          <p:nvSpPr>
            <p:cNvPr id="197" name="Google Shape;197;p17"/>
            <p:cNvSpPr/>
            <p:nvPr/>
          </p:nvSpPr>
          <p:spPr>
            <a:xfrm>
              <a:off x="0" y="0"/>
              <a:ext cx="1103080" cy="867980"/>
            </a:xfrm>
            <a:custGeom>
              <a:avLst/>
              <a:gdLst/>
              <a:ahLst/>
              <a:cxnLst/>
              <a:rect l="l" t="t" r="r" b="b"/>
              <a:pathLst>
                <a:path w="1103080" h="867980" extrusionOk="0">
                  <a:moveTo>
                    <a:pt x="51468" y="0"/>
                  </a:moveTo>
                  <a:lnTo>
                    <a:pt x="1051613" y="0"/>
                  </a:lnTo>
                  <a:cubicBezTo>
                    <a:pt x="1065263" y="0"/>
                    <a:pt x="1078354" y="5422"/>
                    <a:pt x="1088006" y="15074"/>
                  </a:cubicBezTo>
                  <a:cubicBezTo>
                    <a:pt x="1097658" y="24727"/>
                    <a:pt x="1103080" y="37817"/>
                    <a:pt x="1103080" y="51468"/>
                  </a:cubicBezTo>
                  <a:lnTo>
                    <a:pt x="1103080" y="816512"/>
                  </a:lnTo>
                  <a:cubicBezTo>
                    <a:pt x="1103080" y="830162"/>
                    <a:pt x="1097658" y="843253"/>
                    <a:pt x="1088006" y="852905"/>
                  </a:cubicBezTo>
                  <a:cubicBezTo>
                    <a:pt x="1078354" y="862557"/>
                    <a:pt x="1065263" y="867980"/>
                    <a:pt x="1051613" y="867980"/>
                  </a:cubicBezTo>
                  <a:lnTo>
                    <a:pt x="51468" y="867980"/>
                  </a:lnTo>
                  <a:cubicBezTo>
                    <a:pt x="37817" y="867980"/>
                    <a:pt x="24727" y="862557"/>
                    <a:pt x="15074" y="852905"/>
                  </a:cubicBezTo>
                  <a:cubicBezTo>
                    <a:pt x="5422" y="843253"/>
                    <a:pt x="0" y="830162"/>
                    <a:pt x="0" y="816512"/>
                  </a:cubicBezTo>
                  <a:lnTo>
                    <a:pt x="0" y="51468"/>
                  </a:lnTo>
                  <a:cubicBezTo>
                    <a:pt x="0" y="37817"/>
                    <a:pt x="5422" y="24727"/>
                    <a:pt x="15074" y="15074"/>
                  </a:cubicBezTo>
                  <a:cubicBezTo>
                    <a:pt x="24727" y="5422"/>
                    <a:pt x="37817" y="0"/>
                    <a:pt x="51468" y="0"/>
                  </a:cubicBezTo>
                  <a:close/>
                </a:path>
              </a:pathLst>
            </a:custGeom>
            <a:solidFill>
              <a:srgbClr val="1565C0"/>
            </a:solidFill>
            <a:ln w="9525" cap="rnd" cmpd="sng">
              <a:solidFill>
                <a:srgbClr val="2F448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17"/>
            <p:cNvSpPr txBox="1"/>
            <p:nvPr/>
          </p:nvSpPr>
          <p:spPr>
            <a:xfrm>
              <a:off x="0" y="-85725"/>
              <a:ext cx="1103080" cy="9537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075" tIns="35075" rIns="35075" bIns="35075" anchor="ctr" anchorCtr="0">
              <a:noAutofit/>
            </a:bodyPr>
            <a:lstStyle/>
            <a:p>
              <a:pPr marL="0" marR="0" lvl="0" indent="0" algn="ctr" rtl="0">
                <a:lnSpc>
                  <a:spcPct val="1666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9" name="Google Shape;199;p17"/>
          <p:cNvGrpSpPr/>
          <p:nvPr/>
        </p:nvGrpSpPr>
        <p:grpSpPr>
          <a:xfrm>
            <a:off x="9425502" y="6023108"/>
            <a:ext cx="3289524" cy="1010881"/>
            <a:chOff x="0" y="-85725"/>
            <a:chExt cx="1096483" cy="336952"/>
          </a:xfrm>
        </p:grpSpPr>
        <p:sp>
          <p:nvSpPr>
            <p:cNvPr id="200" name="Google Shape;200;p17"/>
            <p:cNvSpPr/>
            <p:nvPr/>
          </p:nvSpPr>
          <p:spPr>
            <a:xfrm>
              <a:off x="0" y="0"/>
              <a:ext cx="1096483" cy="251227"/>
            </a:xfrm>
            <a:custGeom>
              <a:avLst/>
              <a:gdLst/>
              <a:ahLst/>
              <a:cxnLst/>
              <a:rect l="l" t="t" r="r" b="b"/>
              <a:pathLst>
                <a:path w="1096483" h="251227" extrusionOk="0">
                  <a:moveTo>
                    <a:pt x="51777" y="0"/>
                  </a:moveTo>
                  <a:lnTo>
                    <a:pt x="1044706" y="0"/>
                  </a:lnTo>
                  <a:cubicBezTo>
                    <a:pt x="1058438" y="0"/>
                    <a:pt x="1071608" y="5455"/>
                    <a:pt x="1081318" y="15165"/>
                  </a:cubicBezTo>
                  <a:cubicBezTo>
                    <a:pt x="1091028" y="24875"/>
                    <a:pt x="1096483" y="38045"/>
                    <a:pt x="1096483" y="51777"/>
                  </a:cubicBezTo>
                  <a:lnTo>
                    <a:pt x="1096483" y="199450"/>
                  </a:lnTo>
                  <a:cubicBezTo>
                    <a:pt x="1096483" y="228046"/>
                    <a:pt x="1073302" y="251227"/>
                    <a:pt x="1044706" y="251227"/>
                  </a:cubicBezTo>
                  <a:lnTo>
                    <a:pt x="51777" y="251227"/>
                  </a:lnTo>
                  <a:cubicBezTo>
                    <a:pt x="38045" y="251227"/>
                    <a:pt x="24875" y="245772"/>
                    <a:pt x="15165" y="236062"/>
                  </a:cubicBezTo>
                  <a:cubicBezTo>
                    <a:pt x="5455" y="226352"/>
                    <a:pt x="0" y="213182"/>
                    <a:pt x="0" y="199450"/>
                  </a:cubicBezTo>
                  <a:lnTo>
                    <a:pt x="0" y="51777"/>
                  </a:lnTo>
                  <a:cubicBezTo>
                    <a:pt x="0" y="38045"/>
                    <a:pt x="5455" y="24875"/>
                    <a:pt x="15165" y="15165"/>
                  </a:cubicBezTo>
                  <a:cubicBezTo>
                    <a:pt x="24875" y="5455"/>
                    <a:pt x="38045" y="0"/>
                    <a:pt x="51777" y="0"/>
                  </a:cubicBezTo>
                  <a:close/>
                </a:path>
              </a:pathLst>
            </a:custGeom>
            <a:solidFill>
              <a:srgbClr val="D0D7DE"/>
            </a:solidFill>
            <a:ln w="28575" cap="rnd" cmpd="sng">
              <a:solidFill>
                <a:srgbClr val="1565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17"/>
            <p:cNvSpPr txBox="1"/>
            <p:nvPr/>
          </p:nvSpPr>
          <p:spPr>
            <a:xfrm>
              <a:off x="0" y="-85725"/>
              <a:ext cx="1096483" cy="3369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075" tIns="35075" rIns="35075" bIns="35075" anchor="ctr" anchorCtr="0">
              <a:noAutofit/>
            </a:bodyPr>
            <a:lstStyle/>
            <a:p>
              <a:pPr marL="0" marR="0" lvl="0" indent="0" algn="ctr" rtl="0">
                <a:lnSpc>
                  <a:spcPct val="1666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2" name="Google Shape;202;p17"/>
          <p:cNvGrpSpPr/>
          <p:nvPr/>
        </p:nvGrpSpPr>
        <p:grpSpPr>
          <a:xfrm>
            <a:off x="13156697" y="6023108"/>
            <a:ext cx="3249939" cy="1010881"/>
            <a:chOff x="0" y="-85725"/>
            <a:chExt cx="1083288" cy="336952"/>
          </a:xfrm>
        </p:grpSpPr>
        <p:sp>
          <p:nvSpPr>
            <p:cNvPr id="203" name="Google Shape;203;p17"/>
            <p:cNvSpPr/>
            <p:nvPr/>
          </p:nvSpPr>
          <p:spPr>
            <a:xfrm>
              <a:off x="0" y="0"/>
              <a:ext cx="1083288" cy="251227"/>
            </a:xfrm>
            <a:custGeom>
              <a:avLst/>
              <a:gdLst/>
              <a:ahLst/>
              <a:cxnLst/>
              <a:rect l="l" t="t" r="r" b="b"/>
              <a:pathLst>
                <a:path w="1083288" h="251227" extrusionOk="0">
                  <a:moveTo>
                    <a:pt x="52408" y="0"/>
                  </a:moveTo>
                  <a:lnTo>
                    <a:pt x="1030880" y="0"/>
                  </a:lnTo>
                  <a:cubicBezTo>
                    <a:pt x="1044780" y="0"/>
                    <a:pt x="1058110" y="5522"/>
                    <a:pt x="1067938" y="15350"/>
                  </a:cubicBezTo>
                  <a:cubicBezTo>
                    <a:pt x="1077767" y="25178"/>
                    <a:pt x="1083288" y="38508"/>
                    <a:pt x="1083288" y="52408"/>
                  </a:cubicBezTo>
                  <a:lnTo>
                    <a:pt x="1083288" y="198820"/>
                  </a:lnTo>
                  <a:cubicBezTo>
                    <a:pt x="1083288" y="227764"/>
                    <a:pt x="1059825" y="251227"/>
                    <a:pt x="1030880" y="251227"/>
                  </a:cubicBezTo>
                  <a:lnTo>
                    <a:pt x="52408" y="251227"/>
                  </a:lnTo>
                  <a:cubicBezTo>
                    <a:pt x="23464" y="251227"/>
                    <a:pt x="0" y="227764"/>
                    <a:pt x="0" y="198820"/>
                  </a:cubicBezTo>
                  <a:lnTo>
                    <a:pt x="0" y="52408"/>
                  </a:lnTo>
                  <a:cubicBezTo>
                    <a:pt x="0" y="23464"/>
                    <a:pt x="23464" y="0"/>
                    <a:pt x="52408" y="0"/>
                  </a:cubicBezTo>
                  <a:close/>
                </a:path>
              </a:pathLst>
            </a:custGeom>
            <a:solidFill>
              <a:srgbClr val="D0D7DE"/>
            </a:solidFill>
            <a:ln w="28575" cap="rnd" cmpd="sng">
              <a:solidFill>
                <a:srgbClr val="1565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17"/>
            <p:cNvSpPr txBox="1"/>
            <p:nvPr/>
          </p:nvSpPr>
          <p:spPr>
            <a:xfrm>
              <a:off x="0" y="-85725"/>
              <a:ext cx="1083288" cy="3369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075" tIns="35075" rIns="35075" bIns="35075" anchor="ctr" anchorCtr="0">
              <a:noAutofit/>
            </a:bodyPr>
            <a:lstStyle/>
            <a:p>
              <a:pPr marL="0" marR="0" lvl="0" indent="0" algn="ctr" rtl="0">
                <a:lnSpc>
                  <a:spcPct val="1666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5" name="Google Shape;205;p17"/>
          <p:cNvGrpSpPr/>
          <p:nvPr/>
        </p:nvGrpSpPr>
        <p:grpSpPr>
          <a:xfrm>
            <a:off x="9425502" y="6948258"/>
            <a:ext cx="3289524" cy="1010881"/>
            <a:chOff x="0" y="-85725"/>
            <a:chExt cx="1096483" cy="336952"/>
          </a:xfrm>
        </p:grpSpPr>
        <p:sp>
          <p:nvSpPr>
            <p:cNvPr id="206" name="Google Shape;206;p17"/>
            <p:cNvSpPr/>
            <p:nvPr/>
          </p:nvSpPr>
          <p:spPr>
            <a:xfrm>
              <a:off x="0" y="0"/>
              <a:ext cx="1096483" cy="251227"/>
            </a:xfrm>
            <a:custGeom>
              <a:avLst/>
              <a:gdLst/>
              <a:ahLst/>
              <a:cxnLst/>
              <a:rect l="l" t="t" r="r" b="b"/>
              <a:pathLst>
                <a:path w="1096483" h="251227" extrusionOk="0">
                  <a:moveTo>
                    <a:pt x="51777" y="0"/>
                  </a:moveTo>
                  <a:lnTo>
                    <a:pt x="1044706" y="0"/>
                  </a:lnTo>
                  <a:cubicBezTo>
                    <a:pt x="1058438" y="0"/>
                    <a:pt x="1071608" y="5455"/>
                    <a:pt x="1081318" y="15165"/>
                  </a:cubicBezTo>
                  <a:cubicBezTo>
                    <a:pt x="1091028" y="24875"/>
                    <a:pt x="1096483" y="38045"/>
                    <a:pt x="1096483" y="51777"/>
                  </a:cubicBezTo>
                  <a:lnTo>
                    <a:pt x="1096483" y="199450"/>
                  </a:lnTo>
                  <a:cubicBezTo>
                    <a:pt x="1096483" y="228046"/>
                    <a:pt x="1073302" y="251227"/>
                    <a:pt x="1044706" y="251227"/>
                  </a:cubicBezTo>
                  <a:lnTo>
                    <a:pt x="51777" y="251227"/>
                  </a:lnTo>
                  <a:cubicBezTo>
                    <a:pt x="38045" y="251227"/>
                    <a:pt x="24875" y="245772"/>
                    <a:pt x="15165" y="236062"/>
                  </a:cubicBezTo>
                  <a:cubicBezTo>
                    <a:pt x="5455" y="226352"/>
                    <a:pt x="0" y="213182"/>
                    <a:pt x="0" y="199450"/>
                  </a:cubicBezTo>
                  <a:lnTo>
                    <a:pt x="0" y="51777"/>
                  </a:lnTo>
                  <a:cubicBezTo>
                    <a:pt x="0" y="38045"/>
                    <a:pt x="5455" y="24875"/>
                    <a:pt x="15165" y="15165"/>
                  </a:cubicBezTo>
                  <a:cubicBezTo>
                    <a:pt x="24875" y="5455"/>
                    <a:pt x="38045" y="0"/>
                    <a:pt x="51777" y="0"/>
                  </a:cubicBezTo>
                  <a:close/>
                </a:path>
              </a:pathLst>
            </a:custGeom>
            <a:solidFill>
              <a:srgbClr val="D0D7DE"/>
            </a:solidFill>
            <a:ln w="28575" cap="rnd" cmpd="sng">
              <a:solidFill>
                <a:srgbClr val="1565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17"/>
            <p:cNvSpPr txBox="1"/>
            <p:nvPr/>
          </p:nvSpPr>
          <p:spPr>
            <a:xfrm>
              <a:off x="0" y="-85725"/>
              <a:ext cx="1096483" cy="3369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075" tIns="35075" rIns="35075" bIns="35075" anchor="ctr" anchorCtr="0">
              <a:noAutofit/>
            </a:bodyPr>
            <a:lstStyle/>
            <a:p>
              <a:pPr marL="0" marR="0" lvl="0" indent="0" algn="ctr" rtl="0">
                <a:lnSpc>
                  <a:spcPct val="1666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8" name="Google Shape;208;p17"/>
          <p:cNvGrpSpPr/>
          <p:nvPr/>
        </p:nvGrpSpPr>
        <p:grpSpPr>
          <a:xfrm>
            <a:off x="13156697" y="6948258"/>
            <a:ext cx="3249939" cy="1010881"/>
            <a:chOff x="0" y="-85725"/>
            <a:chExt cx="1083288" cy="336952"/>
          </a:xfrm>
        </p:grpSpPr>
        <p:sp>
          <p:nvSpPr>
            <p:cNvPr id="209" name="Google Shape;209;p17"/>
            <p:cNvSpPr/>
            <p:nvPr/>
          </p:nvSpPr>
          <p:spPr>
            <a:xfrm>
              <a:off x="0" y="0"/>
              <a:ext cx="1083288" cy="251227"/>
            </a:xfrm>
            <a:custGeom>
              <a:avLst/>
              <a:gdLst/>
              <a:ahLst/>
              <a:cxnLst/>
              <a:rect l="l" t="t" r="r" b="b"/>
              <a:pathLst>
                <a:path w="1083288" h="251227" extrusionOk="0">
                  <a:moveTo>
                    <a:pt x="52408" y="0"/>
                  </a:moveTo>
                  <a:lnTo>
                    <a:pt x="1030880" y="0"/>
                  </a:lnTo>
                  <a:cubicBezTo>
                    <a:pt x="1044780" y="0"/>
                    <a:pt x="1058110" y="5522"/>
                    <a:pt x="1067938" y="15350"/>
                  </a:cubicBezTo>
                  <a:cubicBezTo>
                    <a:pt x="1077767" y="25178"/>
                    <a:pt x="1083288" y="38508"/>
                    <a:pt x="1083288" y="52408"/>
                  </a:cubicBezTo>
                  <a:lnTo>
                    <a:pt x="1083288" y="198820"/>
                  </a:lnTo>
                  <a:cubicBezTo>
                    <a:pt x="1083288" y="227764"/>
                    <a:pt x="1059825" y="251227"/>
                    <a:pt x="1030880" y="251227"/>
                  </a:cubicBezTo>
                  <a:lnTo>
                    <a:pt x="52408" y="251227"/>
                  </a:lnTo>
                  <a:cubicBezTo>
                    <a:pt x="23464" y="251227"/>
                    <a:pt x="0" y="227764"/>
                    <a:pt x="0" y="198820"/>
                  </a:cubicBezTo>
                  <a:lnTo>
                    <a:pt x="0" y="52408"/>
                  </a:lnTo>
                  <a:cubicBezTo>
                    <a:pt x="0" y="23464"/>
                    <a:pt x="23464" y="0"/>
                    <a:pt x="52408" y="0"/>
                  </a:cubicBezTo>
                  <a:close/>
                </a:path>
              </a:pathLst>
            </a:custGeom>
            <a:solidFill>
              <a:srgbClr val="D0D7DE"/>
            </a:solidFill>
            <a:ln w="28575" cap="rnd" cmpd="sng">
              <a:solidFill>
                <a:srgbClr val="1565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17"/>
            <p:cNvSpPr txBox="1"/>
            <p:nvPr/>
          </p:nvSpPr>
          <p:spPr>
            <a:xfrm>
              <a:off x="0" y="-85725"/>
              <a:ext cx="1083288" cy="3369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075" tIns="35075" rIns="35075" bIns="35075" anchor="ctr" anchorCtr="0">
              <a:noAutofit/>
            </a:bodyPr>
            <a:lstStyle/>
            <a:p>
              <a:pPr marL="0" marR="0" lvl="0" indent="0" algn="ctr" rtl="0">
                <a:lnSpc>
                  <a:spcPct val="1666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1" name="Google Shape;211;p17"/>
          <p:cNvGrpSpPr/>
          <p:nvPr/>
        </p:nvGrpSpPr>
        <p:grpSpPr>
          <a:xfrm>
            <a:off x="9425502" y="7873407"/>
            <a:ext cx="3289524" cy="1010881"/>
            <a:chOff x="0" y="-85725"/>
            <a:chExt cx="1096483" cy="336952"/>
          </a:xfrm>
        </p:grpSpPr>
        <p:sp>
          <p:nvSpPr>
            <p:cNvPr id="212" name="Google Shape;212;p17"/>
            <p:cNvSpPr/>
            <p:nvPr/>
          </p:nvSpPr>
          <p:spPr>
            <a:xfrm>
              <a:off x="0" y="0"/>
              <a:ext cx="1096483" cy="251227"/>
            </a:xfrm>
            <a:custGeom>
              <a:avLst/>
              <a:gdLst/>
              <a:ahLst/>
              <a:cxnLst/>
              <a:rect l="l" t="t" r="r" b="b"/>
              <a:pathLst>
                <a:path w="1096483" h="251227" extrusionOk="0">
                  <a:moveTo>
                    <a:pt x="51777" y="0"/>
                  </a:moveTo>
                  <a:lnTo>
                    <a:pt x="1044706" y="0"/>
                  </a:lnTo>
                  <a:cubicBezTo>
                    <a:pt x="1058438" y="0"/>
                    <a:pt x="1071608" y="5455"/>
                    <a:pt x="1081318" y="15165"/>
                  </a:cubicBezTo>
                  <a:cubicBezTo>
                    <a:pt x="1091028" y="24875"/>
                    <a:pt x="1096483" y="38045"/>
                    <a:pt x="1096483" y="51777"/>
                  </a:cubicBezTo>
                  <a:lnTo>
                    <a:pt x="1096483" y="199450"/>
                  </a:lnTo>
                  <a:cubicBezTo>
                    <a:pt x="1096483" y="228046"/>
                    <a:pt x="1073302" y="251227"/>
                    <a:pt x="1044706" y="251227"/>
                  </a:cubicBezTo>
                  <a:lnTo>
                    <a:pt x="51777" y="251227"/>
                  </a:lnTo>
                  <a:cubicBezTo>
                    <a:pt x="38045" y="251227"/>
                    <a:pt x="24875" y="245772"/>
                    <a:pt x="15165" y="236062"/>
                  </a:cubicBezTo>
                  <a:cubicBezTo>
                    <a:pt x="5455" y="226352"/>
                    <a:pt x="0" y="213182"/>
                    <a:pt x="0" y="199450"/>
                  </a:cubicBezTo>
                  <a:lnTo>
                    <a:pt x="0" y="51777"/>
                  </a:lnTo>
                  <a:cubicBezTo>
                    <a:pt x="0" y="38045"/>
                    <a:pt x="5455" y="24875"/>
                    <a:pt x="15165" y="15165"/>
                  </a:cubicBezTo>
                  <a:cubicBezTo>
                    <a:pt x="24875" y="5455"/>
                    <a:pt x="38045" y="0"/>
                    <a:pt x="51777" y="0"/>
                  </a:cubicBezTo>
                  <a:close/>
                </a:path>
              </a:pathLst>
            </a:custGeom>
            <a:solidFill>
              <a:srgbClr val="D0D7DE"/>
            </a:solidFill>
            <a:ln w="28575" cap="rnd" cmpd="sng">
              <a:solidFill>
                <a:srgbClr val="1565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17"/>
            <p:cNvSpPr txBox="1"/>
            <p:nvPr/>
          </p:nvSpPr>
          <p:spPr>
            <a:xfrm>
              <a:off x="0" y="-85725"/>
              <a:ext cx="1096483" cy="3369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075" tIns="35075" rIns="35075" bIns="35075" anchor="ctr" anchorCtr="0">
              <a:noAutofit/>
            </a:bodyPr>
            <a:lstStyle/>
            <a:p>
              <a:pPr marL="0" marR="0" lvl="0" indent="0" algn="ctr" rtl="0">
                <a:lnSpc>
                  <a:spcPct val="1666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4" name="Google Shape;214;p17"/>
          <p:cNvGrpSpPr/>
          <p:nvPr/>
        </p:nvGrpSpPr>
        <p:grpSpPr>
          <a:xfrm>
            <a:off x="13156697" y="7873407"/>
            <a:ext cx="3249939" cy="1010881"/>
            <a:chOff x="0" y="-85725"/>
            <a:chExt cx="1083288" cy="336952"/>
          </a:xfrm>
        </p:grpSpPr>
        <p:sp>
          <p:nvSpPr>
            <p:cNvPr id="215" name="Google Shape;215;p17"/>
            <p:cNvSpPr/>
            <p:nvPr/>
          </p:nvSpPr>
          <p:spPr>
            <a:xfrm>
              <a:off x="0" y="0"/>
              <a:ext cx="1083288" cy="251227"/>
            </a:xfrm>
            <a:custGeom>
              <a:avLst/>
              <a:gdLst/>
              <a:ahLst/>
              <a:cxnLst/>
              <a:rect l="l" t="t" r="r" b="b"/>
              <a:pathLst>
                <a:path w="1083288" h="251227" extrusionOk="0">
                  <a:moveTo>
                    <a:pt x="52408" y="0"/>
                  </a:moveTo>
                  <a:lnTo>
                    <a:pt x="1030880" y="0"/>
                  </a:lnTo>
                  <a:cubicBezTo>
                    <a:pt x="1044780" y="0"/>
                    <a:pt x="1058110" y="5522"/>
                    <a:pt x="1067938" y="15350"/>
                  </a:cubicBezTo>
                  <a:cubicBezTo>
                    <a:pt x="1077767" y="25178"/>
                    <a:pt x="1083288" y="38508"/>
                    <a:pt x="1083288" y="52408"/>
                  </a:cubicBezTo>
                  <a:lnTo>
                    <a:pt x="1083288" y="198820"/>
                  </a:lnTo>
                  <a:cubicBezTo>
                    <a:pt x="1083288" y="227764"/>
                    <a:pt x="1059825" y="251227"/>
                    <a:pt x="1030880" y="251227"/>
                  </a:cubicBezTo>
                  <a:lnTo>
                    <a:pt x="52408" y="251227"/>
                  </a:lnTo>
                  <a:cubicBezTo>
                    <a:pt x="23464" y="251227"/>
                    <a:pt x="0" y="227764"/>
                    <a:pt x="0" y="198820"/>
                  </a:cubicBezTo>
                  <a:lnTo>
                    <a:pt x="0" y="52408"/>
                  </a:lnTo>
                  <a:cubicBezTo>
                    <a:pt x="0" y="23464"/>
                    <a:pt x="23464" y="0"/>
                    <a:pt x="52408" y="0"/>
                  </a:cubicBezTo>
                  <a:close/>
                </a:path>
              </a:pathLst>
            </a:custGeom>
            <a:solidFill>
              <a:srgbClr val="D0D7DE"/>
            </a:solidFill>
            <a:ln w="28575" cap="rnd" cmpd="sng">
              <a:solidFill>
                <a:srgbClr val="1565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17"/>
            <p:cNvSpPr txBox="1"/>
            <p:nvPr/>
          </p:nvSpPr>
          <p:spPr>
            <a:xfrm>
              <a:off x="0" y="-85725"/>
              <a:ext cx="1083288" cy="3369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075" tIns="35075" rIns="35075" bIns="35075" anchor="ctr" anchorCtr="0">
              <a:noAutofit/>
            </a:bodyPr>
            <a:lstStyle/>
            <a:p>
              <a:pPr marL="0" marR="0" lvl="0" indent="0" algn="ctr" rtl="0">
                <a:lnSpc>
                  <a:spcPct val="1666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7" name="Google Shape;217;p17"/>
          <p:cNvSpPr/>
          <p:nvPr/>
        </p:nvSpPr>
        <p:spPr>
          <a:xfrm>
            <a:off x="271565" y="118187"/>
            <a:ext cx="1893848" cy="1894637"/>
          </a:xfrm>
          <a:custGeom>
            <a:avLst/>
            <a:gdLst/>
            <a:ahLst/>
            <a:cxnLst/>
            <a:rect l="l" t="t" r="r" b="b"/>
            <a:pathLst>
              <a:path w="1893848" h="1894637" extrusionOk="0">
                <a:moveTo>
                  <a:pt x="0" y="0"/>
                </a:moveTo>
                <a:lnTo>
                  <a:pt x="1893848" y="0"/>
                </a:lnTo>
                <a:lnTo>
                  <a:pt x="1893848" y="1894637"/>
                </a:lnTo>
                <a:lnTo>
                  <a:pt x="0" y="18946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18" name="Google Shape;218;p17"/>
          <p:cNvSpPr txBox="1"/>
          <p:nvPr/>
        </p:nvSpPr>
        <p:spPr>
          <a:xfrm>
            <a:off x="5695613" y="4145250"/>
            <a:ext cx="3291600" cy="5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40"/>
              <a:buFont typeface="Arial"/>
              <a:buNone/>
            </a:pPr>
            <a:r>
              <a:rPr lang="en-US" sz="2640" b="1">
                <a:solidFill>
                  <a:srgbClr val="FFFFFF"/>
                </a:solidFill>
              </a:rPr>
              <a:t>FORMAT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17"/>
          <p:cNvSpPr txBox="1"/>
          <p:nvPr/>
        </p:nvSpPr>
        <p:spPr>
          <a:xfrm>
            <a:off x="9345287" y="4143682"/>
            <a:ext cx="3291600" cy="5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40"/>
              <a:buFont typeface="Arial"/>
              <a:buNone/>
            </a:pPr>
            <a:r>
              <a:rPr lang="en-US" sz="2640" b="1">
                <a:solidFill>
                  <a:srgbClr val="FFFFFF"/>
                </a:solidFill>
              </a:rPr>
              <a:t>LANGUAGE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17"/>
          <p:cNvSpPr txBox="1"/>
          <p:nvPr/>
        </p:nvSpPr>
        <p:spPr>
          <a:xfrm>
            <a:off x="13156697" y="4144869"/>
            <a:ext cx="3249900" cy="5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40"/>
              <a:buFont typeface="Arial"/>
              <a:buNone/>
            </a:pPr>
            <a:r>
              <a:rPr lang="en-US" sz="2640" b="1">
                <a:solidFill>
                  <a:srgbClr val="FFFFFF"/>
                </a:solidFill>
              </a:rPr>
              <a:t>LEVEL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17"/>
          <p:cNvSpPr txBox="1"/>
          <p:nvPr/>
        </p:nvSpPr>
        <p:spPr>
          <a:xfrm>
            <a:off x="9576429" y="5239547"/>
            <a:ext cx="2984400" cy="4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>
                <a:solidFill>
                  <a:srgbClr val="545454"/>
                </a:solidFill>
              </a:rPr>
              <a:t>ENGLISH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17"/>
          <p:cNvSpPr txBox="1"/>
          <p:nvPr/>
        </p:nvSpPr>
        <p:spPr>
          <a:xfrm>
            <a:off x="9576429" y="6413639"/>
            <a:ext cx="2984400" cy="4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>
                <a:solidFill>
                  <a:srgbClr val="545454"/>
                </a:solidFill>
              </a:rPr>
              <a:t>E</a:t>
            </a:r>
            <a:r>
              <a:rPr lang="en-US" sz="2100" b="0" i="0" u="none" strike="noStrike" cap="none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NGLISH CLOSER</a:t>
            </a:r>
            <a:endParaRPr sz="2100" b="0" i="0" u="none" strike="noStrike" cap="none">
              <a:solidFill>
                <a:srgbClr val="54545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17"/>
          <p:cNvSpPr txBox="1"/>
          <p:nvPr/>
        </p:nvSpPr>
        <p:spPr>
          <a:xfrm>
            <a:off x="9576429" y="7338789"/>
            <a:ext cx="2984400" cy="4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>
                <a:solidFill>
                  <a:srgbClr val="545454"/>
                </a:solidFill>
              </a:rPr>
              <a:t>TECHNICAL ENGLISH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17"/>
          <p:cNvSpPr txBox="1"/>
          <p:nvPr/>
        </p:nvSpPr>
        <p:spPr>
          <a:xfrm>
            <a:off x="9576429" y="8263938"/>
            <a:ext cx="2984400" cy="4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>
                <a:solidFill>
                  <a:srgbClr val="545454"/>
                </a:solidFill>
              </a:rPr>
              <a:t>TECHNICAL FRENCH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17"/>
          <p:cNvSpPr txBox="1"/>
          <p:nvPr/>
        </p:nvSpPr>
        <p:spPr>
          <a:xfrm>
            <a:off x="13289540" y="5239547"/>
            <a:ext cx="2984255" cy="4524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0" i="0" u="none" strike="noStrike" cap="none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I al VI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17"/>
          <p:cNvSpPr txBox="1"/>
          <p:nvPr/>
        </p:nvSpPr>
        <p:spPr>
          <a:xfrm>
            <a:off x="13286525" y="6413639"/>
            <a:ext cx="2984255" cy="403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0" i="0" u="none" strike="noStrike" cap="none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I al VI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17"/>
          <p:cNvSpPr txBox="1"/>
          <p:nvPr/>
        </p:nvSpPr>
        <p:spPr>
          <a:xfrm>
            <a:off x="13289540" y="7338789"/>
            <a:ext cx="2984255" cy="403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0" i="0" u="none" strike="noStrike" cap="none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I al III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17"/>
          <p:cNvSpPr txBox="1"/>
          <p:nvPr/>
        </p:nvSpPr>
        <p:spPr>
          <a:xfrm>
            <a:off x="13286525" y="8292513"/>
            <a:ext cx="2984255" cy="403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0" i="0" u="none" strike="noStrike" cap="none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I al III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17"/>
          <p:cNvSpPr txBox="1"/>
          <p:nvPr/>
        </p:nvSpPr>
        <p:spPr>
          <a:xfrm>
            <a:off x="5869747" y="5239547"/>
            <a:ext cx="2984400" cy="4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2100">
                <a:solidFill>
                  <a:srgbClr val="FFFFFF"/>
                </a:solidFill>
              </a:rPr>
              <a:t>YNCHRONIC</a:t>
            </a:r>
            <a:endParaRPr sz="21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17"/>
          <p:cNvSpPr txBox="1"/>
          <p:nvPr/>
        </p:nvSpPr>
        <p:spPr>
          <a:xfrm>
            <a:off x="5859360" y="7315771"/>
            <a:ext cx="2984400" cy="4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AS</a:t>
            </a:r>
            <a:r>
              <a:rPr lang="en-US" sz="2100">
                <a:solidFill>
                  <a:srgbClr val="FFFFFF"/>
                </a:solidFill>
              </a:rPr>
              <a:t>YNCHRONIC</a:t>
            </a:r>
            <a:endParaRPr sz="21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17"/>
          <p:cNvSpPr/>
          <p:nvPr/>
        </p:nvSpPr>
        <p:spPr>
          <a:xfrm>
            <a:off x="16715226" y="160350"/>
            <a:ext cx="1444124" cy="1463340"/>
          </a:xfrm>
          <a:custGeom>
            <a:avLst/>
            <a:gdLst/>
            <a:ahLst/>
            <a:cxnLst/>
            <a:rect l="l" t="t" r="r" b="b"/>
            <a:pathLst>
              <a:path w="1054105" h="1023315" extrusionOk="0">
                <a:moveTo>
                  <a:pt x="0" y="0"/>
                </a:moveTo>
                <a:lnTo>
                  <a:pt x="1054105" y="0"/>
                </a:lnTo>
                <a:lnTo>
                  <a:pt x="1054105" y="1023316"/>
                </a:lnTo>
                <a:lnTo>
                  <a:pt x="0" y="10233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5"/>
        </a:solidFill>
        <a:effectLst/>
      </p:bgPr>
    </p:bg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8"/>
          <p:cNvSpPr/>
          <p:nvPr/>
        </p:nvSpPr>
        <p:spPr>
          <a:xfrm>
            <a:off x="5985" y="2299152"/>
            <a:ext cx="8032437" cy="8060103"/>
          </a:xfrm>
          <a:custGeom>
            <a:avLst/>
            <a:gdLst/>
            <a:ahLst/>
            <a:cxnLst/>
            <a:rect l="l" t="t" r="r" b="b"/>
            <a:pathLst>
              <a:path w="8032437" h="8060103" extrusionOk="0">
                <a:moveTo>
                  <a:pt x="0" y="0"/>
                </a:moveTo>
                <a:lnTo>
                  <a:pt x="8032436" y="0"/>
                </a:lnTo>
                <a:lnTo>
                  <a:pt x="8032436" y="8060103"/>
                </a:lnTo>
                <a:lnTo>
                  <a:pt x="0" y="80601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58999"/>
            </a:blip>
            <a:stretch>
              <a:fillRect l="-63383" b="-62570"/>
            </a:stretch>
          </a:blipFill>
          <a:ln>
            <a:noFill/>
          </a:ln>
        </p:spPr>
      </p:sp>
      <p:pic>
        <p:nvPicPr>
          <p:cNvPr id="237" name="Google Shape;237;p18"/>
          <p:cNvPicPr preferRelativeResize="0"/>
          <p:nvPr/>
        </p:nvPicPr>
        <p:blipFill rotWithShape="1">
          <a:blip r:embed="rId4">
            <a:alphaModFix/>
          </a:blip>
          <a:srcRect l="35133" r="28828"/>
          <a:stretch/>
        </p:blipFill>
        <p:spPr>
          <a:xfrm>
            <a:off x="5985" y="2329920"/>
            <a:ext cx="5120717" cy="7957080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18"/>
          <p:cNvSpPr/>
          <p:nvPr/>
        </p:nvSpPr>
        <p:spPr>
          <a:xfrm rot="-5400000">
            <a:off x="-707510" y="4885671"/>
            <a:ext cx="6108839" cy="4693819"/>
          </a:xfrm>
          <a:custGeom>
            <a:avLst/>
            <a:gdLst/>
            <a:ahLst/>
            <a:cxnLst/>
            <a:rect l="l" t="t" r="r" b="b"/>
            <a:pathLst>
              <a:path w="6108839" h="4693819" extrusionOk="0">
                <a:moveTo>
                  <a:pt x="0" y="0"/>
                </a:moveTo>
                <a:lnTo>
                  <a:pt x="6108839" y="0"/>
                </a:lnTo>
                <a:lnTo>
                  <a:pt x="6108839" y="4693819"/>
                </a:lnTo>
                <a:lnTo>
                  <a:pt x="0" y="46938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t="-9424"/>
            </a:stretch>
          </a:blipFill>
          <a:ln>
            <a:noFill/>
          </a:ln>
        </p:spPr>
      </p:sp>
      <p:sp>
        <p:nvSpPr>
          <p:cNvPr id="239" name="Google Shape;239;p18"/>
          <p:cNvSpPr/>
          <p:nvPr/>
        </p:nvSpPr>
        <p:spPr>
          <a:xfrm rot="5400000">
            <a:off x="13287690" y="301041"/>
            <a:ext cx="5295900" cy="4693819"/>
          </a:xfrm>
          <a:custGeom>
            <a:avLst/>
            <a:gdLst/>
            <a:ahLst/>
            <a:cxnLst/>
            <a:rect l="l" t="t" r="r" b="b"/>
            <a:pathLst>
              <a:path w="6108839" h="4693819" extrusionOk="0">
                <a:moveTo>
                  <a:pt x="6108839" y="4693819"/>
                </a:moveTo>
                <a:lnTo>
                  <a:pt x="0" y="4693819"/>
                </a:lnTo>
                <a:lnTo>
                  <a:pt x="0" y="0"/>
                </a:lnTo>
                <a:lnTo>
                  <a:pt x="6108839" y="0"/>
                </a:lnTo>
                <a:lnTo>
                  <a:pt x="6108839" y="4693819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t="-9424"/>
            </a:stretch>
          </a:blipFill>
          <a:ln>
            <a:noFill/>
          </a:ln>
        </p:spPr>
      </p:sp>
      <p:grpSp>
        <p:nvGrpSpPr>
          <p:cNvPr id="240" name="Google Shape;240;p18"/>
          <p:cNvGrpSpPr/>
          <p:nvPr/>
        </p:nvGrpSpPr>
        <p:grpSpPr>
          <a:xfrm>
            <a:off x="0" y="1817765"/>
            <a:ext cx="4470332" cy="245456"/>
            <a:chOff x="0" y="-38100"/>
            <a:chExt cx="1177371" cy="64646"/>
          </a:xfrm>
        </p:grpSpPr>
        <p:sp>
          <p:nvSpPr>
            <p:cNvPr id="241" name="Google Shape;241;p18"/>
            <p:cNvSpPr/>
            <p:nvPr/>
          </p:nvSpPr>
          <p:spPr>
            <a:xfrm>
              <a:off x="0" y="0"/>
              <a:ext cx="1177371" cy="26546"/>
            </a:xfrm>
            <a:custGeom>
              <a:avLst/>
              <a:gdLst/>
              <a:ahLst/>
              <a:cxnLst/>
              <a:rect l="l" t="t" r="r" b="b"/>
              <a:pathLst>
                <a:path w="1177371" h="26546" extrusionOk="0">
                  <a:moveTo>
                    <a:pt x="0" y="0"/>
                  </a:moveTo>
                  <a:lnTo>
                    <a:pt x="1177371" y="0"/>
                  </a:lnTo>
                  <a:lnTo>
                    <a:pt x="1177371" y="26546"/>
                  </a:lnTo>
                  <a:lnTo>
                    <a:pt x="0" y="26546"/>
                  </a:lnTo>
                  <a:close/>
                </a:path>
              </a:pathLst>
            </a:custGeom>
            <a:gradFill>
              <a:gsLst>
                <a:gs pos="0">
                  <a:srgbClr val="4B4C96"/>
                </a:gs>
                <a:gs pos="100000">
                  <a:srgbClr val="F7F8FC"/>
                </a:gs>
              </a:gsLst>
              <a:lin ang="0" scaled="0"/>
            </a:gradFill>
            <a:ln>
              <a:noFill/>
            </a:ln>
          </p:spPr>
        </p:sp>
        <p:sp>
          <p:nvSpPr>
            <p:cNvPr id="242" name="Google Shape;242;p18"/>
            <p:cNvSpPr txBox="1"/>
            <p:nvPr/>
          </p:nvSpPr>
          <p:spPr>
            <a:xfrm>
              <a:off x="0" y="-38100"/>
              <a:ext cx="1177371" cy="646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3" name="Google Shape;243;p18"/>
          <p:cNvSpPr/>
          <p:nvPr/>
        </p:nvSpPr>
        <p:spPr>
          <a:xfrm>
            <a:off x="5977760" y="3218397"/>
            <a:ext cx="10247914" cy="1065749"/>
          </a:xfrm>
          <a:custGeom>
            <a:avLst/>
            <a:gdLst/>
            <a:ahLst/>
            <a:cxnLst/>
            <a:rect l="l" t="t" r="r" b="b"/>
            <a:pathLst>
              <a:path w="10247914" h="1065749" extrusionOk="0">
                <a:moveTo>
                  <a:pt x="0" y="0"/>
                </a:moveTo>
                <a:lnTo>
                  <a:pt x="10247915" y="0"/>
                </a:lnTo>
                <a:lnTo>
                  <a:pt x="10247915" y="1065749"/>
                </a:lnTo>
                <a:lnTo>
                  <a:pt x="0" y="10657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 amt="91000"/>
            </a:blip>
            <a:stretch>
              <a:fillRect l="-15698" t="-165090" r="-23891"/>
            </a:stretch>
          </a:blipFill>
          <a:ln>
            <a:noFill/>
          </a:ln>
        </p:spPr>
      </p:sp>
      <p:grpSp>
        <p:nvGrpSpPr>
          <p:cNvPr id="244" name="Google Shape;244;p18"/>
          <p:cNvGrpSpPr/>
          <p:nvPr/>
        </p:nvGrpSpPr>
        <p:grpSpPr>
          <a:xfrm>
            <a:off x="5977760" y="2549048"/>
            <a:ext cx="10428876" cy="1142571"/>
            <a:chOff x="0" y="-38100"/>
            <a:chExt cx="2980867" cy="326579"/>
          </a:xfrm>
        </p:grpSpPr>
        <p:sp>
          <p:nvSpPr>
            <p:cNvPr id="245" name="Google Shape;245;p18"/>
            <p:cNvSpPr/>
            <p:nvPr/>
          </p:nvSpPr>
          <p:spPr>
            <a:xfrm>
              <a:off x="0" y="0"/>
              <a:ext cx="2980867" cy="288479"/>
            </a:xfrm>
            <a:custGeom>
              <a:avLst/>
              <a:gdLst/>
              <a:ahLst/>
              <a:cxnLst/>
              <a:rect l="l" t="t" r="r" b="b"/>
              <a:pathLst>
                <a:path w="2980867" h="288479" extrusionOk="0">
                  <a:moveTo>
                    <a:pt x="9651" y="0"/>
                  </a:moveTo>
                  <a:lnTo>
                    <a:pt x="2971217" y="0"/>
                  </a:lnTo>
                  <a:cubicBezTo>
                    <a:pt x="2976547" y="0"/>
                    <a:pt x="2980867" y="4321"/>
                    <a:pt x="2980867" y="9651"/>
                  </a:cubicBezTo>
                  <a:lnTo>
                    <a:pt x="2980867" y="278828"/>
                  </a:lnTo>
                  <a:cubicBezTo>
                    <a:pt x="2980867" y="284158"/>
                    <a:pt x="2976547" y="288479"/>
                    <a:pt x="2971217" y="288479"/>
                  </a:cubicBezTo>
                  <a:lnTo>
                    <a:pt x="9651" y="288479"/>
                  </a:lnTo>
                  <a:cubicBezTo>
                    <a:pt x="4321" y="288479"/>
                    <a:pt x="0" y="284158"/>
                    <a:pt x="0" y="278828"/>
                  </a:cubicBezTo>
                  <a:lnTo>
                    <a:pt x="0" y="9651"/>
                  </a:lnTo>
                  <a:cubicBezTo>
                    <a:pt x="0" y="4321"/>
                    <a:pt x="4321" y="0"/>
                    <a:pt x="9651" y="0"/>
                  </a:cubicBezTo>
                  <a:close/>
                </a:path>
              </a:pathLst>
            </a:custGeom>
            <a:solidFill>
              <a:srgbClr val="6573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18"/>
            <p:cNvSpPr txBox="1"/>
            <p:nvPr/>
          </p:nvSpPr>
          <p:spPr>
            <a:xfrm>
              <a:off x="0" y="-38100"/>
              <a:ext cx="2980867" cy="3265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6127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7" name="Google Shape;247;p18"/>
          <p:cNvSpPr txBox="1"/>
          <p:nvPr/>
        </p:nvSpPr>
        <p:spPr>
          <a:xfrm>
            <a:off x="6201889" y="2810561"/>
            <a:ext cx="10023900" cy="7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86"/>
              <a:buFont typeface="Arial"/>
              <a:buNone/>
            </a:pPr>
            <a:r>
              <a:rPr lang="en-US" sz="3686" b="1">
                <a:solidFill>
                  <a:srgbClr val="FFFFFF"/>
                </a:solidFill>
              </a:rPr>
              <a:t>IN-PERSON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8" name="Google Shape;248;p18"/>
          <p:cNvGrpSpPr/>
          <p:nvPr/>
        </p:nvGrpSpPr>
        <p:grpSpPr>
          <a:xfrm>
            <a:off x="5977760" y="3853547"/>
            <a:ext cx="5561306" cy="1039457"/>
            <a:chOff x="0" y="-95250"/>
            <a:chExt cx="1853727" cy="346477"/>
          </a:xfrm>
        </p:grpSpPr>
        <p:sp>
          <p:nvSpPr>
            <p:cNvPr id="249" name="Google Shape;249;p18"/>
            <p:cNvSpPr/>
            <p:nvPr/>
          </p:nvSpPr>
          <p:spPr>
            <a:xfrm>
              <a:off x="0" y="0"/>
              <a:ext cx="1853727" cy="251227"/>
            </a:xfrm>
            <a:custGeom>
              <a:avLst/>
              <a:gdLst/>
              <a:ahLst/>
              <a:cxnLst/>
              <a:rect l="l" t="t" r="r" b="b"/>
              <a:pathLst>
                <a:path w="1853727" h="251227" extrusionOk="0">
                  <a:moveTo>
                    <a:pt x="30626" y="0"/>
                  </a:moveTo>
                  <a:lnTo>
                    <a:pt x="1823100" y="0"/>
                  </a:lnTo>
                  <a:cubicBezTo>
                    <a:pt x="1831223" y="0"/>
                    <a:pt x="1839013" y="3227"/>
                    <a:pt x="1844756" y="8970"/>
                  </a:cubicBezTo>
                  <a:cubicBezTo>
                    <a:pt x="1850500" y="14714"/>
                    <a:pt x="1853727" y="22504"/>
                    <a:pt x="1853727" y="30626"/>
                  </a:cubicBezTo>
                  <a:lnTo>
                    <a:pt x="1853727" y="220601"/>
                  </a:lnTo>
                  <a:cubicBezTo>
                    <a:pt x="1853727" y="237516"/>
                    <a:pt x="1840015" y="251227"/>
                    <a:pt x="1823100" y="251227"/>
                  </a:cubicBezTo>
                  <a:lnTo>
                    <a:pt x="30626" y="251227"/>
                  </a:lnTo>
                  <a:cubicBezTo>
                    <a:pt x="22504" y="251227"/>
                    <a:pt x="14714" y="248001"/>
                    <a:pt x="8970" y="242257"/>
                  </a:cubicBezTo>
                  <a:cubicBezTo>
                    <a:pt x="3227" y="236514"/>
                    <a:pt x="0" y="228724"/>
                    <a:pt x="0" y="220601"/>
                  </a:cubicBezTo>
                  <a:lnTo>
                    <a:pt x="0" y="30626"/>
                  </a:lnTo>
                  <a:cubicBezTo>
                    <a:pt x="0" y="22504"/>
                    <a:pt x="3227" y="14714"/>
                    <a:pt x="8970" y="8970"/>
                  </a:cubicBezTo>
                  <a:cubicBezTo>
                    <a:pt x="14714" y="3227"/>
                    <a:pt x="22504" y="0"/>
                    <a:pt x="30626" y="0"/>
                  </a:cubicBezTo>
                  <a:close/>
                </a:path>
              </a:pathLst>
            </a:custGeom>
            <a:solidFill>
              <a:srgbClr val="9FA1AA"/>
            </a:solidFill>
            <a:ln w="9525" cap="rnd" cmpd="sng">
              <a:solidFill>
                <a:srgbClr val="54545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18"/>
            <p:cNvSpPr txBox="1"/>
            <p:nvPr/>
          </p:nvSpPr>
          <p:spPr>
            <a:xfrm>
              <a:off x="0" y="-95250"/>
              <a:ext cx="1853727" cy="3464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075" tIns="35075" rIns="35075" bIns="35075" anchor="ctr" anchorCtr="0">
              <a:noAutofit/>
            </a:bodyPr>
            <a:lstStyle/>
            <a:p>
              <a:pPr marL="0" marR="0" lvl="0" indent="0" algn="ctr" rtl="0">
                <a:lnSpc>
                  <a:spcPct val="2055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1" name="Google Shape;251;p18"/>
          <p:cNvGrpSpPr/>
          <p:nvPr/>
        </p:nvGrpSpPr>
        <p:grpSpPr>
          <a:xfrm>
            <a:off x="12100798" y="3853547"/>
            <a:ext cx="4305838" cy="1039457"/>
            <a:chOff x="0" y="-95250"/>
            <a:chExt cx="1435247" cy="346477"/>
          </a:xfrm>
        </p:grpSpPr>
        <p:sp>
          <p:nvSpPr>
            <p:cNvPr id="252" name="Google Shape;252;p18"/>
            <p:cNvSpPr/>
            <p:nvPr/>
          </p:nvSpPr>
          <p:spPr>
            <a:xfrm>
              <a:off x="0" y="0"/>
              <a:ext cx="1435247" cy="251227"/>
            </a:xfrm>
            <a:custGeom>
              <a:avLst/>
              <a:gdLst/>
              <a:ahLst/>
              <a:cxnLst/>
              <a:rect l="l" t="t" r="r" b="b"/>
              <a:pathLst>
                <a:path w="1435247" h="251227" extrusionOk="0">
                  <a:moveTo>
                    <a:pt x="39556" y="0"/>
                  </a:moveTo>
                  <a:lnTo>
                    <a:pt x="1395691" y="0"/>
                  </a:lnTo>
                  <a:cubicBezTo>
                    <a:pt x="1417537" y="0"/>
                    <a:pt x="1435247" y="17710"/>
                    <a:pt x="1435247" y="39556"/>
                  </a:cubicBezTo>
                  <a:lnTo>
                    <a:pt x="1435247" y="211671"/>
                  </a:lnTo>
                  <a:cubicBezTo>
                    <a:pt x="1435247" y="222162"/>
                    <a:pt x="1431079" y="232224"/>
                    <a:pt x="1423661" y="239642"/>
                  </a:cubicBezTo>
                  <a:cubicBezTo>
                    <a:pt x="1416243" y="247060"/>
                    <a:pt x="1406182" y="251227"/>
                    <a:pt x="1395691" y="251227"/>
                  </a:cubicBezTo>
                  <a:lnTo>
                    <a:pt x="39556" y="251227"/>
                  </a:lnTo>
                  <a:cubicBezTo>
                    <a:pt x="29065" y="251227"/>
                    <a:pt x="19004" y="247060"/>
                    <a:pt x="11586" y="239642"/>
                  </a:cubicBezTo>
                  <a:cubicBezTo>
                    <a:pt x="4168" y="232224"/>
                    <a:pt x="0" y="222162"/>
                    <a:pt x="0" y="211671"/>
                  </a:cubicBezTo>
                  <a:lnTo>
                    <a:pt x="0" y="39556"/>
                  </a:lnTo>
                  <a:cubicBezTo>
                    <a:pt x="0" y="29065"/>
                    <a:pt x="4168" y="19004"/>
                    <a:pt x="11586" y="11586"/>
                  </a:cubicBezTo>
                  <a:cubicBezTo>
                    <a:pt x="19004" y="4168"/>
                    <a:pt x="29065" y="0"/>
                    <a:pt x="39556" y="0"/>
                  </a:cubicBezTo>
                  <a:close/>
                </a:path>
              </a:pathLst>
            </a:custGeom>
            <a:solidFill>
              <a:srgbClr val="9FA1AA"/>
            </a:solidFill>
            <a:ln w="9525" cap="rnd" cmpd="sng">
              <a:solidFill>
                <a:srgbClr val="54545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18"/>
            <p:cNvSpPr txBox="1"/>
            <p:nvPr/>
          </p:nvSpPr>
          <p:spPr>
            <a:xfrm>
              <a:off x="0" y="-95250"/>
              <a:ext cx="1435247" cy="3464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075" tIns="35075" rIns="35075" bIns="35075" anchor="ctr" anchorCtr="0">
              <a:noAutofit/>
            </a:bodyPr>
            <a:lstStyle/>
            <a:p>
              <a:pPr marL="0" marR="0" lvl="0" indent="0" algn="ctr" rtl="0">
                <a:lnSpc>
                  <a:spcPct val="2055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4" name="Google Shape;254;p18"/>
          <p:cNvGrpSpPr/>
          <p:nvPr/>
        </p:nvGrpSpPr>
        <p:grpSpPr>
          <a:xfrm>
            <a:off x="5977760" y="4807272"/>
            <a:ext cx="5561306" cy="1010881"/>
            <a:chOff x="0" y="-85725"/>
            <a:chExt cx="1853727" cy="336952"/>
          </a:xfrm>
        </p:grpSpPr>
        <p:sp>
          <p:nvSpPr>
            <p:cNvPr id="255" name="Google Shape;255;p18"/>
            <p:cNvSpPr/>
            <p:nvPr/>
          </p:nvSpPr>
          <p:spPr>
            <a:xfrm>
              <a:off x="0" y="0"/>
              <a:ext cx="1853727" cy="251227"/>
            </a:xfrm>
            <a:custGeom>
              <a:avLst/>
              <a:gdLst/>
              <a:ahLst/>
              <a:cxnLst/>
              <a:rect l="l" t="t" r="r" b="b"/>
              <a:pathLst>
                <a:path w="1853727" h="251227" extrusionOk="0">
                  <a:moveTo>
                    <a:pt x="30626" y="0"/>
                  </a:moveTo>
                  <a:lnTo>
                    <a:pt x="1823100" y="0"/>
                  </a:lnTo>
                  <a:cubicBezTo>
                    <a:pt x="1831223" y="0"/>
                    <a:pt x="1839013" y="3227"/>
                    <a:pt x="1844756" y="8970"/>
                  </a:cubicBezTo>
                  <a:cubicBezTo>
                    <a:pt x="1850500" y="14714"/>
                    <a:pt x="1853727" y="22504"/>
                    <a:pt x="1853727" y="30626"/>
                  </a:cubicBezTo>
                  <a:lnTo>
                    <a:pt x="1853727" y="220601"/>
                  </a:lnTo>
                  <a:cubicBezTo>
                    <a:pt x="1853727" y="237516"/>
                    <a:pt x="1840015" y="251227"/>
                    <a:pt x="1823100" y="251227"/>
                  </a:cubicBezTo>
                  <a:lnTo>
                    <a:pt x="30626" y="251227"/>
                  </a:lnTo>
                  <a:cubicBezTo>
                    <a:pt x="22504" y="251227"/>
                    <a:pt x="14714" y="248001"/>
                    <a:pt x="8970" y="242257"/>
                  </a:cubicBezTo>
                  <a:cubicBezTo>
                    <a:pt x="3227" y="236514"/>
                    <a:pt x="0" y="228724"/>
                    <a:pt x="0" y="220601"/>
                  </a:cubicBezTo>
                  <a:lnTo>
                    <a:pt x="0" y="30626"/>
                  </a:lnTo>
                  <a:cubicBezTo>
                    <a:pt x="0" y="22504"/>
                    <a:pt x="3227" y="14714"/>
                    <a:pt x="8970" y="8970"/>
                  </a:cubicBezTo>
                  <a:cubicBezTo>
                    <a:pt x="14714" y="3227"/>
                    <a:pt x="22504" y="0"/>
                    <a:pt x="30626" y="0"/>
                  </a:cubicBezTo>
                  <a:close/>
                </a:path>
              </a:pathLst>
            </a:custGeom>
            <a:solidFill>
              <a:srgbClr val="D0D7DE"/>
            </a:solidFill>
            <a:ln w="19050" cap="rnd" cmpd="sng">
              <a:solidFill>
                <a:srgbClr val="65735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18"/>
            <p:cNvSpPr txBox="1"/>
            <p:nvPr/>
          </p:nvSpPr>
          <p:spPr>
            <a:xfrm>
              <a:off x="0" y="-85725"/>
              <a:ext cx="1853727" cy="3369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075" tIns="35075" rIns="35075" bIns="35075" anchor="ctr" anchorCtr="0">
              <a:noAutofit/>
            </a:bodyPr>
            <a:lstStyle/>
            <a:p>
              <a:pPr marL="0" marR="0" lvl="0" indent="0" algn="ctr" rtl="0">
                <a:lnSpc>
                  <a:spcPct val="1666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7" name="Google Shape;257;p18"/>
          <p:cNvGrpSpPr/>
          <p:nvPr/>
        </p:nvGrpSpPr>
        <p:grpSpPr>
          <a:xfrm>
            <a:off x="12100798" y="4807272"/>
            <a:ext cx="4305838" cy="1010881"/>
            <a:chOff x="0" y="-85725"/>
            <a:chExt cx="1435247" cy="336952"/>
          </a:xfrm>
        </p:grpSpPr>
        <p:sp>
          <p:nvSpPr>
            <p:cNvPr id="258" name="Google Shape;258;p18"/>
            <p:cNvSpPr/>
            <p:nvPr/>
          </p:nvSpPr>
          <p:spPr>
            <a:xfrm>
              <a:off x="0" y="0"/>
              <a:ext cx="1435247" cy="251227"/>
            </a:xfrm>
            <a:custGeom>
              <a:avLst/>
              <a:gdLst/>
              <a:ahLst/>
              <a:cxnLst/>
              <a:rect l="l" t="t" r="r" b="b"/>
              <a:pathLst>
                <a:path w="1435247" h="251227" extrusionOk="0">
                  <a:moveTo>
                    <a:pt x="39556" y="0"/>
                  </a:moveTo>
                  <a:lnTo>
                    <a:pt x="1395691" y="0"/>
                  </a:lnTo>
                  <a:cubicBezTo>
                    <a:pt x="1417537" y="0"/>
                    <a:pt x="1435247" y="17710"/>
                    <a:pt x="1435247" y="39556"/>
                  </a:cubicBezTo>
                  <a:lnTo>
                    <a:pt x="1435247" y="211671"/>
                  </a:lnTo>
                  <a:cubicBezTo>
                    <a:pt x="1435247" y="222162"/>
                    <a:pt x="1431079" y="232224"/>
                    <a:pt x="1423661" y="239642"/>
                  </a:cubicBezTo>
                  <a:cubicBezTo>
                    <a:pt x="1416243" y="247060"/>
                    <a:pt x="1406182" y="251227"/>
                    <a:pt x="1395691" y="251227"/>
                  </a:cubicBezTo>
                  <a:lnTo>
                    <a:pt x="39556" y="251227"/>
                  </a:lnTo>
                  <a:cubicBezTo>
                    <a:pt x="29065" y="251227"/>
                    <a:pt x="19004" y="247060"/>
                    <a:pt x="11586" y="239642"/>
                  </a:cubicBezTo>
                  <a:cubicBezTo>
                    <a:pt x="4168" y="232224"/>
                    <a:pt x="0" y="222162"/>
                    <a:pt x="0" y="211671"/>
                  </a:cubicBezTo>
                  <a:lnTo>
                    <a:pt x="0" y="39556"/>
                  </a:lnTo>
                  <a:cubicBezTo>
                    <a:pt x="0" y="29065"/>
                    <a:pt x="4168" y="19004"/>
                    <a:pt x="11586" y="11586"/>
                  </a:cubicBezTo>
                  <a:cubicBezTo>
                    <a:pt x="19004" y="4168"/>
                    <a:pt x="29065" y="0"/>
                    <a:pt x="39556" y="0"/>
                  </a:cubicBezTo>
                  <a:close/>
                </a:path>
              </a:pathLst>
            </a:custGeom>
            <a:solidFill>
              <a:srgbClr val="D0D7DE"/>
            </a:solidFill>
            <a:ln w="19050" cap="rnd" cmpd="sng">
              <a:solidFill>
                <a:srgbClr val="65735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18"/>
            <p:cNvSpPr txBox="1"/>
            <p:nvPr/>
          </p:nvSpPr>
          <p:spPr>
            <a:xfrm>
              <a:off x="0" y="-85725"/>
              <a:ext cx="1435247" cy="3369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075" tIns="35075" rIns="35075" bIns="35075" anchor="ctr" anchorCtr="0">
              <a:noAutofit/>
            </a:bodyPr>
            <a:lstStyle/>
            <a:p>
              <a:pPr marL="0" marR="0" lvl="0" indent="0" algn="ctr" rtl="0">
                <a:lnSpc>
                  <a:spcPct val="1666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0" name="Google Shape;260;p18"/>
          <p:cNvGrpSpPr/>
          <p:nvPr/>
        </p:nvGrpSpPr>
        <p:grpSpPr>
          <a:xfrm>
            <a:off x="5977760" y="5818153"/>
            <a:ext cx="5561306" cy="1010881"/>
            <a:chOff x="0" y="-85725"/>
            <a:chExt cx="1853727" cy="336952"/>
          </a:xfrm>
        </p:grpSpPr>
        <p:sp>
          <p:nvSpPr>
            <p:cNvPr id="261" name="Google Shape;261;p18"/>
            <p:cNvSpPr/>
            <p:nvPr/>
          </p:nvSpPr>
          <p:spPr>
            <a:xfrm>
              <a:off x="0" y="0"/>
              <a:ext cx="1853727" cy="251227"/>
            </a:xfrm>
            <a:custGeom>
              <a:avLst/>
              <a:gdLst/>
              <a:ahLst/>
              <a:cxnLst/>
              <a:rect l="l" t="t" r="r" b="b"/>
              <a:pathLst>
                <a:path w="1853727" h="251227" extrusionOk="0">
                  <a:moveTo>
                    <a:pt x="30626" y="0"/>
                  </a:moveTo>
                  <a:lnTo>
                    <a:pt x="1823100" y="0"/>
                  </a:lnTo>
                  <a:cubicBezTo>
                    <a:pt x="1831223" y="0"/>
                    <a:pt x="1839013" y="3227"/>
                    <a:pt x="1844756" y="8970"/>
                  </a:cubicBezTo>
                  <a:cubicBezTo>
                    <a:pt x="1850500" y="14714"/>
                    <a:pt x="1853727" y="22504"/>
                    <a:pt x="1853727" y="30626"/>
                  </a:cubicBezTo>
                  <a:lnTo>
                    <a:pt x="1853727" y="220601"/>
                  </a:lnTo>
                  <a:cubicBezTo>
                    <a:pt x="1853727" y="237516"/>
                    <a:pt x="1840015" y="251227"/>
                    <a:pt x="1823100" y="251227"/>
                  </a:cubicBezTo>
                  <a:lnTo>
                    <a:pt x="30626" y="251227"/>
                  </a:lnTo>
                  <a:cubicBezTo>
                    <a:pt x="22504" y="251227"/>
                    <a:pt x="14714" y="248001"/>
                    <a:pt x="8970" y="242257"/>
                  </a:cubicBezTo>
                  <a:cubicBezTo>
                    <a:pt x="3227" y="236514"/>
                    <a:pt x="0" y="228724"/>
                    <a:pt x="0" y="220601"/>
                  </a:cubicBezTo>
                  <a:lnTo>
                    <a:pt x="0" y="30626"/>
                  </a:lnTo>
                  <a:cubicBezTo>
                    <a:pt x="0" y="22504"/>
                    <a:pt x="3227" y="14714"/>
                    <a:pt x="8970" y="8970"/>
                  </a:cubicBezTo>
                  <a:cubicBezTo>
                    <a:pt x="14714" y="3227"/>
                    <a:pt x="22504" y="0"/>
                    <a:pt x="30626" y="0"/>
                  </a:cubicBezTo>
                  <a:close/>
                </a:path>
              </a:pathLst>
            </a:custGeom>
            <a:solidFill>
              <a:srgbClr val="D0D7DE"/>
            </a:solidFill>
            <a:ln w="19050" cap="rnd" cmpd="sng">
              <a:solidFill>
                <a:srgbClr val="65735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18"/>
            <p:cNvSpPr txBox="1"/>
            <p:nvPr/>
          </p:nvSpPr>
          <p:spPr>
            <a:xfrm>
              <a:off x="0" y="-85725"/>
              <a:ext cx="1853727" cy="3369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075" tIns="35075" rIns="35075" bIns="35075" anchor="ctr" anchorCtr="0">
              <a:noAutofit/>
            </a:bodyPr>
            <a:lstStyle/>
            <a:p>
              <a:pPr marL="0" marR="0" lvl="0" indent="0" algn="ctr" rtl="0">
                <a:lnSpc>
                  <a:spcPct val="1666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3" name="Google Shape;263;p18"/>
          <p:cNvGrpSpPr/>
          <p:nvPr/>
        </p:nvGrpSpPr>
        <p:grpSpPr>
          <a:xfrm>
            <a:off x="12100798" y="5662486"/>
            <a:ext cx="4305838" cy="1285771"/>
            <a:chOff x="0" y="-85725"/>
            <a:chExt cx="1435247" cy="336952"/>
          </a:xfrm>
        </p:grpSpPr>
        <p:sp>
          <p:nvSpPr>
            <p:cNvPr id="264" name="Google Shape;264;p18"/>
            <p:cNvSpPr/>
            <p:nvPr/>
          </p:nvSpPr>
          <p:spPr>
            <a:xfrm>
              <a:off x="0" y="0"/>
              <a:ext cx="1435247" cy="251227"/>
            </a:xfrm>
            <a:custGeom>
              <a:avLst/>
              <a:gdLst/>
              <a:ahLst/>
              <a:cxnLst/>
              <a:rect l="l" t="t" r="r" b="b"/>
              <a:pathLst>
                <a:path w="1435247" h="251227" extrusionOk="0">
                  <a:moveTo>
                    <a:pt x="39556" y="0"/>
                  </a:moveTo>
                  <a:lnTo>
                    <a:pt x="1395691" y="0"/>
                  </a:lnTo>
                  <a:cubicBezTo>
                    <a:pt x="1417537" y="0"/>
                    <a:pt x="1435247" y="17710"/>
                    <a:pt x="1435247" y="39556"/>
                  </a:cubicBezTo>
                  <a:lnTo>
                    <a:pt x="1435247" y="211671"/>
                  </a:lnTo>
                  <a:cubicBezTo>
                    <a:pt x="1435247" y="222162"/>
                    <a:pt x="1431079" y="232224"/>
                    <a:pt x="1423661" y="239642"/>
                  </a:cubicBezTo>
                  <a:cubicBezTo>
                    <a:pt x="1416243" y="247060"/>
                    <a:pt x="1406182" y="251227"/>
                    <a:pt x="1395691" y="251227"/>
                  </a:cubicBezTo>
                  <a:lnTo>
                    <a:pt x="39556" y="251227"/>
                  </a:lnTo>
                  <a:cubicBezTo>
                    <a:pt x="29065" y="251227"/>
                    <a:pt x="19004" y="247060"/>
                    <a:pt x="11586" y="239642"/>
                  </a:cubicBezTo>
                  <a:cubicBezTo>
                    <a:pt x="4168" y="232224"/>
                    <a:pt x="0" y="222162"/>
                    <a:pt x="0" y="211671"/>
                  </a:cubicBezTo>
                  <a:lnTo>
                    <a:pt x="0" y="39556"/>
                  </a:lnTo>
                  <a:cubicBezTo>
                    <a:pt x="0" y="29065"/>
                    <a:pt x="4168" y="19004"/>
                    <a:pt x="11586" y="11586"/>
                  </a:cubicBezTo>
                  <a:cubicBezTo>
                    <a:pt x="19004" y="4168"/>
                    <a:pt x="29065" y="0"/>
                    <a:pt x="39556" y="0"/>
                  </a:cubicBezTo>
                  <a:close/>
                </a:path>
              </a:pathLst>
            </a:custGeom>
            <a:solidFill>
              <a:srgbClr val="D0D7DE"/>
            </a:solidFill>
            <a:ln w="19050" cap="rnd" cmpd="sng">
              <a:solidFill>
                <a:srgbClr val="65735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18"/>
            <p:cNvSpPr txBox="1"/>
            <p:nvPr/>
          </p:nvSpPr>
          <p:spPr>
            <a:xfrm>
              <a:off x="0" y="-85725"/>
              <a:ext cx="1435247" cy="3369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075" tIns="35075" rIns="35075" bIns="35075" anchor="ctr" anchorCtr="0">
              <a:noAutofit/>
            </a:bodyPr>
            <a:lstStyle/>
            <a:p>
              <a:pPr marL="0" marR="0" lvl="0" indent="0" algn="ctr" rtl="0">
                <a:lnSpc>
                  <a:spcPct val="1666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6" name="Google Shape;266;p18"/>
          <p:cNvGrpSpPr/>
          <p:nvPr/>
        </p:nvGrpSpPr>
        <p:grpSpPr>
          <a:xfrm>
            <a:off x="5977760" y="6879078"/>
            <a:ext cx="5561306" cy="1850124"/>
            <a:chOff x="0" y="-85725"/>
            <a:chExt cx="1853727" cy="616694"/>
          </a:xfrm>
        </p:grpSpPr>
        <p:sp>
          <p:nvSpPr>
            <p:cNvPr id="267" name="Google Shape;267;p18"/>
            <p:cNvSpPr/>
            <p:nvPr/>
          </p:nvSpPr>
          <p:spPr>
            <a:xfrm>
              <a:off x="0" y="0"/>
              <a:ext cx="1853727" cy="530969"/>
            </a:xfrm>
            <a:custGeom>
              <a:avLst/>
              <a:gdLst/>
              <a:ahLst/>
              <a:cxnLst/>
              <a:rect l="l" t="t" r="r" b="b"/>
              <a:pathLst>
                <a:path w="1853727" h="530969" extrusionOk="0">
                  <a:moveTo>
                    <a:pt x="30626" y="0"/>
                  </a:moveTo>
                  <a:lnTo>
                    <a:pt x="1823100" y="0"/>
                  </a:lnTo>
                  <a:cubicBezTo>
                    <a:pt x="1831223" y="0"/>
                    <a:pt x="1839013" y="3227"/>
                    <a:pt x="1844756" y="8970"/>
                  </a:cubicBezTo>
                  <a:cubicBezTo>
                    <a:pt x="1850500" y="14714"/>
                    <a:pt x="1853727" y="22504"/>
                    <a:pt x="1853727" y="30626"/>
                  </a:cubicBezTo>
                  <a:lnTo>
                    <a:pt x="1853727" y="500343"/>
                  </a:lnTo>
                  <a:cubicBezTo>
                    <a:pt x="1853727" y="508465"/>
                    <a:pt x="1850500" y="516255"/>
                    <a:pt x="1844756" y="521999"/>
                  </a:cubicBezTo>
                  <a:cubicBezTo>
                    <a:pt x="1839013" y="527742"/>
                    <a:pt x="1831223" y="530969"/>
                    <a:pt x="1823100" y="530969"/>
                  </a:cubicBezTo>
                  <a:lnTo>
                    <a:pt x="30626" y="530969"/>
                  </a:lnTo>
                  <a:cubicBezTo>
                    <a:pt x="13712" y="530969"/>
                    <a:pt x="0" y="517257"/>
                    <a:pt x="0" y="500343"/>
                  </a:cubicBezTo>
                  <a:lnTo>
                    <a:pt x="0" y="30626"/>
                  </a:lnTo>
                  <a:cubicBezTo>
                    <a:pt x="0" y="22504"/>
                    <a:pt x="3227" y="14714"/>
                    <a:pt x="8970" y="8970"/>
                  </a:cubicBezTo>
                  <a:cubicBezTo>
                    <a:pt x="14714" y="3227"/>
                    <a:pt x="22504" y="0"/>
                    <a:pt x="30626" y="0"/>
                  </a:cubicBezTo>
                  <a:close/>
                </a:path>
              </a:pathLst>
            </a:custGeom>
            <a:solidFill>
              <a:srgbClr val="D0D7DE"/>
            </a:solidFill>
            <a:ln w="19050" cap="rnd" cmpd="sng">
              <a:solidFill>
                <a:srgbClr val="65735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18"/>
            <p:cNvSpPr txBox="1"/>
            <p:nvPr/>
          </p:nvSpPr>
          <p:spPr>
            <a:xfrm>
              <a:off x="0" y="-85725"/>
              <a:ext cx="1853727" cy="6166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075" tIns="35075" rIns="35075" bIns="35075" anchor="ctr" anchorCtr="0">
              <a:noAutofit/>
            </a:bodyPr>
            <a:lstStyle/>
            <a:p>
              <a:pPr marL="0" marR="0" lvl="0" indent="0" algn="ctr" rtl="0">
                <a:lnSpc>
                  <a:spcPct val="1666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9" name="Google Shape;269;p18"/>
          <p:cNvGrpSpPr/>
          <p:nvPr/>
        </p:nvGrpSpPr>
        <p:grpSpPr>
          <a:xfrm>
            <a:off x="12100798" y="6898128"/>
            <a:ext cx="4305838" cy="1831074"/>
            <a:chOff x="0" y="-85725"/>
            <a:chExt cx="1435247" cy="610344"/>
          </a:xfrm>
        </p:grpSpPr>
        <p:sp>
          <p:nvSpPr>
            <p:cNvPr id="270" name="Google Shape;270;p18"/>
            <p:cNvSpPr/>
            <p:nvPr/>
          </p:nvSpPr>
          <p:spPr>
            <a:xfrm>
              <a:off x="0" y="0"/>
              <a:ext cx="1435247" cy="524619"/>
            </a:xfrm>
            <a:custGeom>
              <a:avLst/>
              <a:gdLst/>
              <a:ahLst/>
              <a:cxnLst/>
              <a:rect l="l" t="t" r="r" b="b"/>
              <a:pathLst>
                <a:path w="1435247" h="524619" extrusionOk="0">
                  <a:moveTo>
                    <a:pt x="39556" y="0"/>
                  </a:moveTo>
                  <a:lnTo>
                    <a:pt x="1395691" y="0"/>
                  </a:lnTo>
                  <a:cubicBezTo>
                    <a:pt x="1417537" y="0"/>
                    <a:pt x="1435247" y="17710"/>
                    <a:pt x="1435247" y="39556"/>
                  </a:cubicBezTo>
                  <a:lnTo>
                    <a:pt x="1435247" y="485063"/>
                  </a:lnTo>
                  <a:cubicBezTo>
                    <a:pt x="1435247" y="495554"/>
                    <a:pt x="1431079" y="505615"/>
                    <a:pt x="1423661" y="513033"/>
                  </a:cubicBezTo>
                  <a:cubicBezTo>
                    <a:pt x="1416243" y="520451"/>
                    <a:pt x="1406182" y="524619"/>
                    <a:pt x="1395691" y="524619"/>
                  </a:cubicBezTo>
                  <a:lnTo>
                    <a:pt x="39556" y="524619"/>
                  </a:lnTo>
                  <a:cubicBezTo>
                    <a:pt x="29065" y="524619"/>
                    <a:pt x="19004" y="520451"/>
                    <a:pt x="11586" y="513033"/>
                  </a:cubicBezTo>
                  <a:cubicBezTo>
                    <a:pt x="4168" y="505615"/>
                    <a:pt x="0" y="495554"/>
                    <a:pt x="0" y="485063"/>
                  </a:cubicBezTo>
                  <a:lnTo>
                    <a:pt x="0" y="39556"/>
                  </a:lnTo>
                  <a:cubicBezTo>
                    <a:pt x="0" y="29065"/>
                    <a:pt x="4168" y="19004"/>
                    <a:pt x="11586" y="11586"/>
                  </a:cubicBezTo>
                  <a:cubicBezTo>
                    <a:pt x="19004" y="4168"/>
                    <a:pt x="29065" y="0"/>
                    <a:pt x="39556" y="0"/>
                  </a:cubicBezTo>
                  <a:close/>
                </a:path>
              </a:pathLst>
            </a:custGeom>
            <a:solidFill>
              <a:srgbClr val="D0D7DE"/>
            </a:solidFill>
            <a:ln w="19050" cap="rnd" cmpd="sng">
              <a:solidFill>
                <a:srgbClr val="65735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18"/>
            <p:cNvSpPr txBox="1"/>
            <p:nvPr/>
          </p:nvSpPr>
          <p:spPr>
            <a:xfrm>
              <a:off x="0" y="-85725"/>
              <a:ext cx="1435247" cy="6103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075" tIns="35075" rIns="35075" bIns="35075" anchor="ctr" anchorCtr="0">
              <a:noAutofit/>
            </a:bodyPr>
            <a:lstStyle/>
            <a:p>
              <a:pPr marL="0" marR="0" lvl="0" indent="0" algn="ctr" rtl="0">
                <a:lnSpc>
                  <a:spcPct val="1666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2" name="Google Shape;272;p18"/>
          <p:cNvSpPr/>
          <p:nvPr/>
        </p:nvSpPr>
        <p:spPr>
          <a:xfrm>
            <a:off x="271565" y="118187"/>
            <a:ext cx="1893848" cy="1894637"/>
          </a:xfrm>
          <a:custGeom>
            <a:avLst/>
            <a:gdLst/>
            <a:ahLst/>
            <a:cxnLst/>
            <a:rect l="l" t="t" r="r" b="b"/>
            <a:pathLst>
              <a:path w="1893848" h="1894637" extrusionOk="0">
                <a:moveTo>
                  <a:pt x="0" y="0"/>
                </a:moveTo>
                <a:lnTo>
                  <a:pt x="1893848" y="0"/>
                </a:lnTo>
                <a:lnTo>
                  <a:pt x="1893848" y="1894637"/>
                </a:lnTo>
                <a:lnTo>
                  <a:pt x="0" y="18946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73" name="Google Shape;273;p18"/>
          <p:cNvSpPr txBox="1"/>
          <p:nvPr/>
        </p:nvSpPr>
        <p:spPr>
          <a:xfrm>
            <a:off x="7112544" y="4221069"/>
            <a:ext cx="3291600" cy="5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40"/>
              <a:buFont typeface="Arial"/>
              <a:buNone/>
            </a:pPr>
            <a:r>
              <a:rPr lang="en-US" sz="2640" b="1">
                <a:solidFill>
                  <a:srgbClr val="FFFFFF"/>
                </a:solidFill>
              </a:rPr>
              <a:t>LANGUAGE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18"/>
          <p:cNvSpPr txBox="1"/>
          <p:nvPr/>
        </p:nvSpPr>
        <p:spPr>
          <a:xfrm>
            <a:off x="12628748" y="4221069"/>
            <a:ext cx="3249900" cy="5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40"/>
              <a:buFont typeface="Arial"/>
              <a:buNone/>
            </a:pPr>
            <a:r>
              <a:rPr lang="en-US" sz="2640" b="1">
                <a:solidFill>
                  <a:srgbClr val="FFFFFF"/>
                </a:solidFill>
              </a:rPr>
              <a:t>LEVEL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18"/>
          <p:cNvSpPr txBox="1"/>
          <p:nvPr/>
        </p:nvSpPr>
        <p:spPr>
          <a:xfrm>
            <a:off x="7266286" y="5196510"/>
            <a:ext cx="2984400" cy="4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>
                <a:solidFill>
                  <a:srgbClr val="545454"/>
                </a:solidFill>
              </a:rPr>
              <a:t>ENGLISH</a:t>
            </a:r>
            <a:endParaRPr sz="2100" b="0" i="0" u="none" strike="noStrike" cap="none">
              <a:solidFill>
                <a:srgbClr val="54545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18"/>
          <p:cNvSpPr txBox="1"/>
          <p:nvPr/>
        </p:nvSpPr>
        <p:spPr>
          <a:xfrm>
            <a:off x="12761590" y="5196510"/>
            <a:ext cx="2984255" cy="403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0" i="0" u="none" strike="noStrike" cap="none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I al VI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18"/>
          <p:cNvSpPr txBox="1"/>
          <p:nvPr/>
        </p:nvSpPr>
        <p:spPr>
          <a:xfrm>
            <a:off x="7266286" y="6237862"/>
            <a:ext cx="2984400" cy="4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>
                <a:solidFill>
                  <a:srgbClr val="545454"/>
                </a:solidFill>
              </a:rPr>
              <a:t>ENGLISH</a:t>
            </a:r>
            <a:r>
              <a:rPr lang="en-US" sz="2100" b="0" i="0" u="none" strike="noStrike" cap="none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 TEENS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18"/>
          <p:cNvSpPr txBox="1"/>
          <p:nvPr/>
        </p:nvSpPr>
        <p:spPr>
          <a:xfrm>
            <a:off x="12761590" y="6121660"/>
            <a:ext cx="2984255" cy="743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0" i="0" u="none" strike="noStrike" cap="none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I al V </a:t>
            </a:r>
            <a:endParaRPr sz="2100" b="0" i="0" u="none" strike="noStrike" cap="none">
              <a:solidFill>
                <a:srgbClr val="54545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0" i="0" u="none" strike="noStrike" cap="none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FIRST CERTIFICATE</a:t>
            </a:r>
            <a:endParaRPr sz="2100" b="0" i="0" u="none" strike="noStrike" cap="none">
              <a:solidFill>
                <a:srgbClr val="54545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18"/>
          <p:cNvSpPr txBox="1"/>
          <p:nvPr/>
        </p:nvSpPr>
        <p:spPr>
          <a:xfrm>
            <a:off x="6014525" y="7214562"/>
            <a:ext cx="5426400" cy="15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0" i="0" u="none" strike="noStrike" cap="none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FR</a:t>
            </a:r>
            <a:r>
              <a:rPr lang="en-US" sz="2100">
                <a:solidFill>
                  <a:srgbClr val="545454"/>
                </a:solidFill>
              </a:rPr>
              <a:t>ENCH</a:t>
            </a:r>
            <a:r>
              <a:rPr lang="en-US" sz="2100" b="0" i="0" u="none" strike="noStrike" cap="none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 - ITALIA</a:t>
            </a:r>
            <a:r>
              <a:rPr lang="en-US" sz="2100">
                <a:solidFill>
                  <a:srgbClr val="545454"/>
                </a:solidFill>
              </a:rPr>
              <a:t>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>
                <a:solidFill>
                  <a:srgbClr val="545454"/>
                </a:solidFill>
              </a:rPr>
              <a:t>GERMA</a:t>
            </a:r>
            <a:r>
              <a:rPr lang="en-US" sz="2100" b="0" i="0" u="none" strike="noStrike" cap="none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N - </a:t>
            </a:r>
            <a:r>
              <a:rPr lang="en-US" sz="2100">
                <a:solidFill>
                  <a:srgbClr val="545454"/>
                </a:solidFill>
              </a:rPr>
              <a:t>CHINESE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0" i="0" u="none" strike="noStrike" cap="none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PO</a:t>
            </a:r>
            <a:r>
              <a:rPr lang="en-US" sz="2100">
                <a:solidFill>
                  <a:srgbClr val="545454"/>
                </a:solidFill>
              </a:rPr>
              <a:t>RTUGUES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>
                <a:solidFill>
                  <a:srgbClr val="545454"/>
                </a:solidFill>
              </a:rPr>
              <a:t>SPANISH FOR FOREIGN OFFICERS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18"/>
          <p:cNvSpPr txBox="1"/>
          <p:nvPr/>
        </p:nvSpPr>
        <p:spPr>
          <a:xfrm>
            <a:off x="12761590" y="7769400"/>
            <a:ext cx="2984255" cy="403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0" i="0" u="none" strike="noStrike" cap="none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I al IV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1" name="Google Shape;281;p18"/>
          <p:cNvGrpSpPr/>
          <p:nvPr/>
        </p:nvGrpSpPr>
        <p:grpSpPr>
          <a:xfrm>
            <a:off x="12100798" y="8884460"/>
            <a:ext cx="4305838" cy="1010881"/>
            <a:chOff x="0" y="-85725"/>
            <a:chExt cx="1435247" cy="336952"/>
          </a:xfrm>
        </p:grpSpPr>
        <p:sp>
          <p:nvSpPr>
            <p:cNvPr id="282" name="Google Shape;282;p18"/>
            <p:cNvSpPr/>
            <p:nvPr/>
          </p:nvSpPr>
          <p:spPr>
            <a:xfrm>
              <a:off x="0" y="0"/>
              <a:ext cx="1435247" cy="251227"/>
            </a:xfrm>
            <a:custGeom>
              <a:avLst/>
              <a:gdLst/>
              <a:ahLst/>
              <a:cxnLst/>
              <a:rect l="l" t="t" r="r" b="b"/>
              <a:pathLst>
                <a:path w="1435247" h="251227" extrusionOk="0">
                  <a:moveTo>
                    <a:pt x="39556" y="0"/>
                  </a:moveTo>
                  <a:lnTo>
                    <a:pt x="1395691" y="0"/>
                  </a:lnTo>
                  <a:cubicBezTo>
                    <a:pt x="1417537" y="0"/>
                    <a:pt x="1435247" y="17710"/>
                    <a:pt x="1435247" y="39556"/>
                  </a:cubicBezTo>
                  <a:lnTo>
                    <a:pt x="1435247" y="211671"/>
                  </a:lnTo>
                  <a:cubicBezTo>
                    <a:pt x="1435247" y="222162"/>
                    <a:pt x="1431079" y="232224"/>
                    <a:pt x="1423661" y="239642"/>
                  </a:cubicBezTo>
                  <a:cubicBezTo>
                    <a:pt x="1416243" y="247060"/>
                    <a:pt x="1406182" y="251227"/>
                    <a:pt x="1395691" y="251227"/>
                  </a:cubicBezTo>
                  <a:lnTo>
                    <a:pt x="39556" y="251227"/>
                  </a:lnTo>
                  <a:cubicBezTo>
                    <a:pt x="29065" y="251227"/>
                    <a:pt x="19004" y="247060"/>
                    <a:pt x="11586" y="239642"/>
                  </a:cubicBezTo>
                  <a:cubicBezTo>
                    <a:pt x="4168" y="232224"/>
                    <a:pt x="0" y="222162"/>
                    <a:pt x="0" y="211671"/>
                  </a:cubicBezTo>
                  <a:lnTo>
                    <a:pt x="0" y="39556"/>
                  </a:lnTo>
                  <a:cubicBezTo>
                    <a:pt x="0" y="29065"/>
                    <a:pt x="4168" y="19004"/>
                    <a:pt x="11586" y="11586"/>
                  </a:cubicBezTo>
                  <a:cubicBezTo>
                    <a:pt x="19004" y="4168"/>
                    <a:pt x="29065" y="0"/>
                    <a:pt x="39556" y="0"/>
                  </a:cubicBezTo>
                  <a:close/>
                </a:path>
              </a:pathLst>
            </a:custGeom>
            <a:solidFill>
              <a:srgbClr val="D0D7DE"/>
            </a:solidFill>
            <a:ln w="19050" cap="rnd" cmpd="sng">
              <a:solidFill>
                <a:srgbClr val="65735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18"/>
            <p:cNvSpPr txBox="1"/>
            <p:nvPr/>
          </p:nvSpPr>
          <p:spPr>
            <a:xfrm>
              <a:off x="0" y="-85725"/>
              <a:ext cx="1435247" cy="3369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075" tIns="35075" rIns="35075" bIns="35075" anchor="ctr" anchorCtr="0">
              <a:noAutofit/>
            </a:bodyPr>
            <a:lstStyle/>
            <a:p>
              <a:pPr marL="0" marR="0" lvl="0" indent="0" algn="ctr" rtl="0">
                <a:lnSpc>
                  <a:spcPct val="1666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4" name="Google Shape;284;p18"/>
          <p:cNvSpPr txBox="1"/>
          <p:nvPr/>
        </p:nvSpPr>
        <p:spPr>
          <a:xfrm>
            <a:off x="12614062" y="9368701"/>
            <a:ext cx="2984400" cy="4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>
                <a:solidFill>
                  <a:srgbClr val="545454"/>
                </a:solidFill>
              </a:rPr>
              <a:t>SPECIFIC</a:t>
            </a:r>
            <a:endParaRPr sz="2100" b="0" i="0" u="none" strike="noStrike" cap="none">
              <a:solidFill>
                <a:srgbClr val="54545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5" name="Google Shape;285;p18"/>
          <p:cNvGrpSpPr/>
          <p:nvPr/>
        </p:nvGrpSpPr>
        <p:grpSpPr>
          <a:xfrm>
            <a:off x="5975326" y="8873678"/>
            <a:ext cx="5561306" cy="1010881"/>
            <a:chOff x="0" y="-85725"/>
            <a:chExt cx="1435247" cy="336952"/>
          </a:xfrm>
        </p:grpSpPr>
        <p:sp>
          <p:nvSpPr>
            <p:cNvPr id="286" name="Google Shape;286;p18"/>
            <p:cNvSpPr/>
            <p:nvPr/>
          </p:nvSpPr>
          <p:spPr>
            <a:xfrm>
              <a:off x="0" y="0"/>
              <a:ext cx="1435247" cy="251227"/>
            </a:xfrm>
            <a:custGeom>
              <a:avLst/>
              <a:gdLst/>
              <a:ahLst/>
              <a:cxnLst/>
              <a:rect l="l" t="t" r="r" b="b"/>
              <a:pathLst>
                <a:path w="1435247" h="251227" extrusionOk="0">
                  <a:moveTo>
                    <a:pt x="39556" y="0"/>
                  </a:moveTo>
                  <a:lnTo>
                    <a:pt x="1395691" y="0"/>
                  </a:lnTo>
                  <a:cubicBezTo>
                    <a:pt x="1417537" y="0"/>
                    <a:pt x="1435247" y="17710"/>
                    <a:pt x="1435247" y="39556"/>
                  </a:cubicBezTo>
                  <a:lnTo>
                    <a:pt x="1435247" y="211671"/>
                  </a:lnTo>
                  <a:cubicBezTo>
                    <a:pt x="1435247" y="222162"/>
                    <a:pt x="1431079" y="232224"/>
                    <a:pt x="1423661" y="239642"/>
                  </a:cubicBezTo>
                  <a:cubicBezTo>
                    <a:pt x="1416243" y="247060"/>
                    <a:pt x="1406182" y="251227"/>
                    <a:pt x="1395691" y="251227"/>
                  </a:cubicBezTo>
                  <a:lnTo>
                    <a:pt x="39556" y="251227"/>
                  </a:lnTo>
                  <a:cubicBezTo>
                    <a:pt x="29065" y="251227"/>
                    <a:pt x="19004" y="247060"/>
                    <a:pt x="11586" y="239642"/>
                  </a:cubicBezTo>
                  <a:cubicBezTo>
                    <a:pt x="4168" y="232224"/>
                    <a:pt x="0" y="222162"/>
                    <a:pt x="0" y="211671"/>
                  </a:cubicBezTo>
                  <a:lnTo>
                    <a:pt x="0" y="39556"/>
                  </a:lnTo>
                  <a:cubicBezTo>
                    <a:pt x="0" y="29065"/>
                    <a:pt x="4168" y="19004"/>
                    <a:pt x="11586" y="11586"/>
                  </a:cubicBezTo>
                  <a:cubicBezTo>
                    <a:pt x="19004" y="4168"/>
                    <a:pt x="29065" y="0"/>
                    <a:pt x="39556" y="0"/>
                  </a:cubicBezTo>
                  <a:close/>
                </a:path>
              </a:pathLst>
            </a:custGeom>
            <a:solidFill>
              <a:srgbClr val="D0D7DE"/>
            </a:solidFill>
            <a:ln w="19050" cap="rnd" cmpd="sng">
              <a:solidFill>
                <a:srgbClr val="65735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18"/>
            <p:cNvSpPr txBox="1"/>
            <p:nvPr/>
          </p:nvSpPr>
          <p:spPr>
            <a:xfrm>
              <a:off x="0" y="-85725"/>
              <a:ext cx="1435247" cy="3369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075" tIns="35075" rIns="35075" bIns="35075" anchor="ctr" anchorCtr="0">
              <a:noAutofit/>
            </a:bodyPr>
            <a:lstStyle/>
            <a:p>
              <a:pPr marL="0" marR="0" lvl="0" indent="0" algn="ctr" rtl="0">
                <a:lnSpc>
                  <a:spcPct val="1666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8" name="Google Shape;288;p18"/>
          <p:cNvSpPr txBox="1"/>
          <p:nvPr/>
        </p:nvSpPr>
        <p:spPr>
          <a:xfrm>
            <a:off x="7300014" y="9348380"/>
            <a:ext cx="2984400" cy="4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0" i="0" u="none" strike="noStrike" cap="none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SENIOR ENGLISH</a:t>
            </a:r>
            <a:endParaRPr sz="2100" b="0" i="0" u="none" strike="noStrike" cap="none">
              <a:solidFill>
                <a:srgbClr val="54545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18"/>
          <p:cNvSpPr/>
          <p:nvPr/>
        </p:nvSpPr>
        <p:spPr>
          <a:xfrm>
            <a:off x="16715226" y="160350"/>
            <a:ext cx="1444124" cy="1463340"/>
          </a:xfrm>
          <a:custGeom>
            <a:avLst/>
            <a:gdLst/>
            <a:ahLst/>
            <a:cxnLst/>
            <a:rect l="l" t="t" r="r" b="b"/>
            <a:pathLst>
              <a:path w="1054105" h="1023315" extrusionOk="0">
                <a:moveTo>
                  <a:pt x="0" y="0"/>
                </a:moveTo>
                <a:lnTo>
                  <a:pt x="1054105" y="0"/>
                </a:lnTo>
                <a:lnTo>
                  <a:pt x="1054105" y="1023316"/>
                </a:lnTo>
                <a:lnTo>
                  <a:pt x="0" y="10233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5"/>
        </a:solidFill>
        <a:effectLst/>
      </p:bgPr>
    </p:bg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9"/>
          <p:cNvSpPr/>
          <p:nvPr/>
        </p:nvSpPr>
        <p:spPr>
          <a:xfrm>
            <a:off x="0" y="8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295" name="Google Shape;295;p19"/>
          <p:cNvGrpSpPr/>
          <p:nvPr/>
        </p:nvGrpSpPr>
        <p:grpSpPr>
          <a:xfrm>
            <a:off x="0" y="1817765"/>
            <a:ext cx="4470332" cy="245456"/>
            <a:chOff x="0" y="-38100"/>
            <a:chExt cx="1177371" cy="64646"/>
          </a:xfrm>
        </p:grpSpPr>
        <p:sp>
          <p:nvSpPr>
            <p:cNvPr id="296" name="Google Shape;296;p19"/>
            <p:cNvSpPr/>
            <p:nvPr/>
          </p:nvSpPr>
          <p:spPr>
            <a:xfrm>
              <a:off x="0" y="0"/>
              <a:ext cx="1177371" cy="26546"/>
            </a:xfrm>
            <a:custGeom>
              <a:avLst/>
              <a:gdLst/>
              <a:ahLst/>
              <a:cxnLst/>
              <a:rect l="l" t="t" r="r" b="b"/>
              <a:pathLst>
                <a:path w="1177371" h="26546" extrusionOk="0">
                  <a:moveTo>
                    <a:pt x="0" y="0"/>
                  </a:moveTo>
                  <a:lnTo>
                    <a:pt x="1177371" y="0"/>
                  </a:lnTo>
                  <a:lnTo>
                    <a:pt x="1177371" y="26546"/>
                  </a:lnTo>
                  <a:lnTo>
                    <a:pt x="0" y="26546"/>
                  </a:lnTo>
                  <a:close/>
                </a:path>
              </a:pathLst>
            </a:custGeom>
            <a:gradFill>
              <a:gsLst>
                <a:gs pos="0">
                  <a:srgbClr val="4B4C96"/>
                </a:gs>
                <a:gs pos="100000">
                  <a:srgbClr val="F7F8FC"/>
                </a:gs>
              </a:gsLst>
              <a:lin ang="0" scaled="0"/>
            </a:gradFill>
            <a:ln>
              <a:noFill/>
            </a:ln>
          </p:spPr>
        </p:sp>
        <p:sp>
          <p:nvSpPr>
            <p:cNvPr id="297" name="Google Shape;297;p19"/>
            <p:cNvSpPr txBox="1"/>
            <p:nvPr/>
          </p:nvSpPr>
          <p:spPr>
            <a:xfrm>
              <a:off x="0" y="-38100"/>
              <a:ext cx="1177371" cy="646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8" name="Google Shape;298;p19"/>
          <p:cNvSpPr/>
          <p:nvPr/>
        </p:nvSpPr>
        <p:spPr>
          <a:xfrm>
            <a:off x="271565" y="118187"/>
            <a:ext cx="1893848" cy="1894637"/>
          </a:xfrm>
          <a:custGeom>
            <a:avLst/>
            <a:gdLst/>
            <a:ahLst/>
            <a:cxnLst/>
            <a:rect l="l" t="t" r="r" b="b"/>
            <a:pathLst>
              <a:path w="1893848" h="1894637" extrusionOk="0">
                <a:moveTo>
                  <a:pt x="0" y="0"/>
                </a:moveTo>
                <a:lnTo>
                  <a:pt x="1893848" y="0"/>
                </a:lnTo>
                <a:lnTo>
                  <a:pt x="1893848" y="1894637"/>
                </a:lnTo>
                <a:lnTo>
                  <a:pt x="0" y="18946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299" name="Google Shape;299;p19"/>
          <p:cNvGrpSpPr/>
          <p:nvPr/>
        </p:nvGrpSpPr>
        <p:grpSpPr>
          <a:xfrm>
            <a:off x="10152756" y="4619242"/>
            <a:ext cx="6739444" cy="1185730"/>
            <a:chOff x="0" y="-38100"/>
            <a:chExt cx="2247064" cy="395346"/>
          </a:xfrm>
        </p:grpSpPr>
        <p:sp>
          <p:nvSpPr>
            <p:cNvPr id="300" name="Google Shape;300;p19"/>
            <p:cNvSpPr/>
            <p:nvPr/>
          </p:nvSpPr>
          <p:spPr>
            <a:xfrm>
              <a:off x="0" y="0"/>
              <a:ext cx="2247064" cy="357246"/>
            </a:xfrm>
            <a:custGeom>
              <a:avLst/>
              <a:gdLst/>
              <a:ahLst/>
              <a:cxnLst/>
              <a:rect l="l" t="t" r="r" b="b"/>
              <a:pathLst>
                <a:path w="2247064" h="357246" extrusionOk="0">
                  <a:moveTo>
                    <a:pt x="14934" y="0"/>
                  </a:moveTo>
                  <a:lnTo>
                    <a:pt x="2232130" y="0"/>
                  </a:lnTo>
                  <a:cubicBezTo>
                    <a:pt x="2236091" y="0"/>
                    <a:pt x="2239889" y="1573"/>
                    <a:pt x="2242690" y="4374"/>
                  </a:cubicBezTo>
                  <a:cubicBezTo>
                    <a:pt x="2245490" y="7175"/>
                    <a:pt x="2247064" y="10973"/>
                    <a:pt x="2247064" y="14934"/>
                  </a:cubicBezTo>
                  <a:lnTo>
                    <a:pt x="2247064" y="342312"/>
                  </a:lnTo>
                  <a:cubicBezTo>
                    <a:pt x="2247064" y="346273"/>
                    <a:pt x="2245490" y="350071"/>
                    <a:pt x="2242690" y="352872"/>
                  </a:cubicBezTo>
                  <a:cubicBezTo>
                    <a:pt x="2239889" y="355673"/>
                    <a:pt x="2236091" y="357246"/>
                    <a:pt x="2232130" y="357246"/>
                  </a:cubicBezTo>
                  <a:lnTo>
                    <a:pt x="14934" y="357246"/>
                  </a:lnTo>
                  <a:cubicBezTo>
                    <a:pt x="10973" y="357246"/>
                    <a:pt x="7175" y="355673"/>
                    <a:pt x="4374" y="352872"/>
                  </a:cubicBezTo>
                  <a:cubicBezTo>
                    <a:pt x="1573" y="350071"/>
                    <a:pt x="0" y="346273"/>
                    <a:pt x="0" y="342312"/>
                  </a:cubicBezTo>
                  <a:lnTo>
                    <a:pt x="0" y="14934"/>
                  </a:lnTo>
                  <a:cubicBezTo>
                    <a:pt x="0" y="10973"/>
                    <a:pt x="1573" y="7175"/>
                    <a:pt x="4374" y="4374"/>
                  </a:cubicBezTo>
                  <a:cubicBezTo>
                    <a:pt x="7175" y="1573"/>
                    <a:pt x="10973" y="0"/>
                    <a:pt x="14934" y="0"/>
                  </a:cubicBezTo>
                  <a:close/>
                </a:path>
              </a:pathLst>
            </a:custGeom>
            <a:solidFill>
              <a:srgbClr val="1A32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19"/>
            <p:cNvSpPr txBox="1"/>
            <p:nvPr/>
          </p:nvSpPr>
          <p:spPr>
            <a:xfrm>
              <a:off x="0" y="-38100"/>
              <a:ext cx="2247064" cy="3953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6127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2" name="Google Shape;302;p19"/>
          <p:cNvSpPr txBox="1"/>
          <p:nvPr/>
        </p:nvSpPr>
        <p:spPr>
          <a:xfrm>
            <a:off x="10471018" y="4987575"/>
            <a:ext cx="4612800" cy="5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46"/>
              <a:buFont typeface="Arial"/>
              <a:buNone/>
            </a:pPr>
            <a:r>
              <a:rPr lang="en-US" sz="2546" b="1">
                <a:solidFill>
                  <a:srgbClr val="FFFFFF"/>
                </a:solidFill>
              </a:rPr>
              <a:t>ON-LINE COURSES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3" name="Google Shape;303;p19"/>
          <p:cNvGrpSpPr/>
          <p:nvPr/>
        </p:nvGrpSpPr>
        <p:grpSpPr>
          <a:xfrm>
            <a:off x="10152756" y="6090239"/>
            <a:ext cx="6739444" cy="1185730"/>
            <a:chOff x="0" y="-38100"/>
            <a:chExt cx="2247064" cy="395346"/>
          </a:xfrm>
        </p:grpSpPr>
        <p:sp>
          <p:nvSpPr>
            <p:cNvPr id="304" name="Google Shape;304;p19"/>
            <p:cNvSpPr/>
            <p:nvPr/>
          </p:nvSpPr>
          <p:spPr>
            <a:xfrm>
              <a:off x="0" y="0"/>
              <a:ext cx="2247064" cy="357246"/>
            </a:xfrm>
            <a:custGeom>
              <a:avLst/>
              <a:gdLst/>
              <a:ahLst/>
              <a:cxnLst/>
              <a:rect l="l" t="t" r="r" b="b"/>
              <a:pathLst>
                <a:path w="2247064" h="357246" extrusionOk="0">
                  <a:moveTo>
                    <a:pt x="14934" y="0"/>
                  </a:moveTo>
                  <a:lnTo>
                    <a:pt x="2232130" y="0"/>
                  </a:lnTo>
                  <a:cubicBezTo>
                    <a:pt x="2236091" y="0"/>
                    <a:pt x="2239889" y="1573"/>
                    <a:pt x="2242690" y="4374"/>
                  </a:cubicBezTo>
                  <a:cubicBezTo>
                    <a:pt x="2245490" y="7175"/>
                    <a:pt x="2247064" y="10973"/>
                    <a:pt x="2247064" y="14934"/>
                  </a:cubicBezTo>
                  <a:lnTo>
                    <a:pt x="2247064" y="342312"/>
                  </a:lnTo>
                  <a:cubicBezTo>
                    <a:pt x="2247064" y="346273"/>
                    <a:pt x="2245490" y="350071"/>
                    <a:pt x="2242690" y="352872"/>
                  </a:cubicBezTo>
                  <a:cubicBezTo>
                    <a:pt x="2239889" y="355673"/>
                    <a:pt x="2236091" y="357246"/>
                    <a:pt x="2232130" y="357246"/>
                  </a:cubicBezTo>
                  <a:lnTo>
                    <a:pt x="14934" y="357246"/>
                  </a:lnTo>
                  <a:cubicBezTo>
                    <a:pt x="10973" y="357246"/>
                    <a:pt x="7175" y="355673"/>
                    <a:pt x="4374" y="352872"/>
                  </a:cubicBezTo>
                  <a:cubicBezTo>
                    <a:pt x="1573" y="350071"/>
                    <a:pt x="0" y="346273"/>
                    <a:pt x="0" y="342312"/>
                  </a:cubicBezTo>
                  <a:lnTo>
                    <a:pt x="0" y="14934"/>
                  </a:lnTo>
                  <a:cubicBezTo>
                    <a:pt x="0" y="10973"/>
                    <a:pt x="1573" y="7175"/>
                    <a:pt x="4374" y="4374"/>
                  </a:cubicBezTo>
                  <a:cubicBezTo>
                    <a:pt x="7175" y="1573"/>
                    <a:pt x="10973" y="0"/>
                    <a:pt x="14934" y="0"/>
                  </a:cubicBezTo>
                  <a:close/>
                </a:path>
              </a:pathLst>
            </a:custGeom>
            <a:solidFill>
              <a:srgbClr val="6573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19"/>
            <p:cNvSpPr txBox="1"/>
            <p:nvPr/>
          </p:nvSpPr>
          <p:spPr>
            <a:xfrm>
              <a:off x="0" y="-38100"/>
              <a:ext cx="2247064" cy="3953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6127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6" name="Google Shape;306;p19"/>
          <p:cNvSpPr txBox="1"/>
          <p:nvPr/>
        </p:nvSpPr>
        <p:spPr>
          <a:xfrm>
            <a:off x="10471018" y="6443967"/>
            <a:ext cx="4950300" cy="5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46"/>
              <a:buFont typeface="Arial"/>
              <a:buNone/>
            </a:pPr>
            <a:r>
              <a:rPr lang="en-US" sz="2546" b="1">
                <a:solidFill>
                  <a:srgbClr val="FFFFFF"/>
                </a:solidFill>
              </a:rPr>
              <a:t>IN-PERSON</a:t>
            </a:r>
            <a:r>
              <a:rPr lang="en-US" sz="2546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546" b="1">
                <a:solidFill>
                  <a:srgbClr val="FFFFFF"/>
                </a:solidFill>
              </a:rPr>
              <a:t>COURSES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7" name="Google Shape;307;p19"/>
          <p:cNvGrpSpPr/>
          <p:nvPr/>
        </p:nvGrpSpPr>
        <p:grpSpPr>
          <a:xfrm>
            <a:off x="15264006" y="4866497"/>
            <a:ext cx="1501100" cy="792596"/>
            <a:chOff x="0" y="0"/>
            <a:chExt cx="780305" cy="412009"/>
          </a:xfrm>
        </p:grpSpPr>
        <p:sp>
          <p:nvSpPr>
            <p:cNvPr id="308" name="Google Shape;308;p19"/>
            <p:cNvSpPr/>
            <p:nvPr/>
          </p:nvSpPr>
          <p:spPr>
            <a:xfrm>
              <a:off x="0" y="0"/>
              <a:ext cx="780305" cy="412009"/>
            </a:xfrm>
            <a:custGeom>
              <a:avLst/>
              <a:gdLst/>
              <a:ahLst/>
              <a:cxnLst/>
              <a:rect l="l" t="t" r="r" b="b"/>
              <a:pathLst>
                <a:path w="780305" h="412009" extrusionOk="0">
                  <a:moveTo>
                    <a:pt x="577105" y="0"/>
                  </a:moveTo>
                  <a:cubicBezTo>
                    <a:pt x="689329" y="0"/>
                    <a:pt x="780305" y="92231"/>
                    <a:pt x="780305" y="206004"/>
                  </a:cubicBezTo>
                  <a:cubicBezTo>
                    <a:pt x="780305" y="319777"/>
                    <a:pt x="689329" y="412009"/>
                    <a:pt x="577105" y="412009"/>
                  </a:cubicBezTo>
                  <a:lnTo>
                    <a:pt x="203200" y="412009"/>
                  </a:lnTo>
                  <a:cubicBezTo>
                    <a:pt x="90976" y="412009"/>
                    <a:pt x="0" y="319777"/>
                    <a:pt x="0" y="206004"/>
                  </a:cubicBezTo>
                  <a:cubicBezTo>
                    <a:pt x="0" y="92231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19"/>
            <p:cNvSpPr txBox="1"/>
            <p:nvPr/>
          </p:nvSpPr>
          <p:spPr>
            <a:xfrm>
              <a:off x="0" y="0"/>
              <a:ext cx="780305" cy="4120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475" tIns="10475" rIns="10475" bIns="10475" anchor="ctr" anchorCtr="0">
              <a:noAutofit/>
            </a:bodyPr>
            <a:lstStyle/>
            <a:p>
              <a:pPr marL="0" marR="0" lvl="0" indent="0" algn="ctr" rtl="0">
                <a:lnSpc>
                  <a:spcPct val="197944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0" name="Google Shape;310;p19"/>
          <p:cNvGrpSpPr/>
          <p:nvPr/>
        </p:nvGrpSpPr>
        <p:grpSpPr>
          <a:xfrm>
            <a:off x="15272284" y="6117611"/>
            <a:ext cx="1501100" cy="1001689"/>
            <a:chOff x="0" y="-114300"/>
            <a:chExt cx="780305" cy="520700"/>
          </a:xfrm>
        </p:grpSpPr>
        <p:sp>
          <p:nvSpPr>
            <p:cNvPr id="311" name="Google Shape;311;p19"/>
            <p:cNvSpPr/>
            <p:nvPr/>
          </p:nvSpPr>
          <p:spPr>
            <a:xfrm>
              <a:off x="0" y="0"/>
              <a:ext cx="780305" cy="406400"/>
            </a:xfrm>
            <a:custGeom>
              <a:avLst/>
              <a:gdLst/>
              <a:ahLst/>
              <a:cxnLst/>
              <a:rect l="l" t="t" r="r" b="b"/>
              <a:pathLst>
                <a:path w="780305" h="406400" extrusionOk="0">
                  <a:moveTo>
                    <a:pt x="577105" y="0"/>
                  </a:moveTo>
                  <a:cubicBezTo>
                    <a:pt x="689329" y="0"/>
                    <a:pt x="780305" y="90976"/>
                    <a:pt x="780305" y="203200"/>
                  </a:cubicBezTo>
                  <a:cubicBezTo>
                    <a:pt x="780305" y="315424"/>
                    <a:pt x="689329" y="406400"/>
                    <a:pt x="577105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19"/>
            <p:cNvSpPr txBox="1"/>
            <p:nvPr/>
          </p:nvSpPr>
          <p:spPr>
            <a:xfrm>
              <a:off x="0" y="-114300"/>
              <a:ext cx="780305" cy="52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ctr" anchorCtr="0">
              <a:noAutofit/>
            </a:bodyPr>
            <a:lstStyle/>
            <a:p>
              <a:pPr marL="0" marR="0" lvl="0" indent="0" algn="ctr" rtl="0">
                <a:lnSpc>
                  <a:spcPct val="263944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3" name="Google Shape;313;p19"/>
          <p:cNvGrpSpPr/>
          <p:nvPr/>
        </p:nvGrpSpPr>
        <p:grpSpPr>
          <a:xfrm>
            <a:off x="10152756" y="7761744"/>
            <a:ext cx="6739444" cy="781806"/>
            <a:chOff x="0" y="0"/>
            <a:chExt cx="3503310" cy="406400"/>
          </a:xfrm>
        </p:grpSpPr>
        <p:sp>
          <p:nvSpPr>
            <p:cNvPr id="314" name="Google Shape;314;p19"/>
            <p:cNvSpPr/>
            <p:nvPr/>
          </p:nvSpPr>
          <p:spPr>
            <a:xfrm>
              <a:off x="0" y="0"/>
              <a:ext cx="3503310" cy="406400"/>
            </a:xfrm>
            <a:custGeom>
              <a:avLst/>
              <a:gdLst/>
              <a:ahLst/>
              <a:cxnLst/>
              <a:rect l="l" t="t" r="r" b="b"/>
              <a:pathLst>
                <a:path w="3503310" h="406400" extrusionOk="0">
                  <a:moveTo>
                    <a:pt x="3300110" y="0"/>
                  </a:moveTo>
                  <a:cubicBezTo>
                    <a:pt x="3412334" y="0"/>
                    <a:pt x="3503310" y="90976"/>
                    <a:pt x="3503310" y="203200"/>
                  </a:cubicBezTo>
                  <a:cubicBezTo>
                    <a:pt x="3503310" y="315424"/>
                    <a:pt x="3412334" y="406400"/>
                    <a:pt x="330011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19"/>
            <p:cNvSpPr txBox="1"/>
            <p:nvPr/>
          </p:nvSpPr>
          <p:spPr>
            <a:xfrm>
              <a:off x="0" y="0"/>
              <a:ext cx="3503310" cy="40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475" tIns="10475" rIns="10475" bIns="10475" anchor="ctr" anchorCtr="0">
              <a:noAutofit/>
            </a:bodyPr>
            <a:lstStyle/>
            <a:p>
              <a:pPr marL="0" marR="0" lvl="0" indent="0" algn="ctr" rtl="0">
                <a:lnSpc>
                  <a:spcPct val="186944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6" name="Google Shape;316;p19"/>
          <p:cNvSpPr txBox="1"/>
          <p:nvPr/>
        </p:nvSpPr>
        <p:spPr>
          <a:xfrm>
            <a:off x="15421205" y="4902758"/>
            <a:ext cx="1185900" cy="7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99"/>
              <a:buFont typeface="Arial"/>
              <a:buNone/>
            </a:pPr>
            <a:r>
              <a:rPr lang="en-US" sz="3499" b="1" i="0" u="none" strike="noStrike" cap="none">
                <a:solidFill>
                  <a:srgbClr val="1A325D"/>
                </a:solidFill>
                <a:latin typeface="Arial"/>
                <a:ea typeface="Arial"/>
                <a:cs typeface="Arial"/>
                <a:sym typeface="Arial"/>
              </a:rPr>
              <a:t>1.</a:t>
            </a:r>
            <a:r>
              <a:rPr lang="en-US" sz="3499" b="1">
                <a:solidFill>
                  <a:srgbClr val="1A325D"/>
                </a:solidFill>
              </a:rPr>
              <a:t>4</a:t>
            </a:r>
            <a:r>
              <a:rPr lang="en-US" sz="3499" b="1" i="0" u="none" strike="noStrike" cap="none">
                <a:solidFill>
                  <a:srgbClr val="1A325D"/>
                </a:solidFill>
                <a:latin typeface="Arial"/>
                <a:ea typeface="Arial"/>
                <a:cs typeface="Arial"/>
                <a:sym typeface="Arial"/>
              </a:rPr>
              <a:t>52</a:t>
            </a:r>
            <a:endParaRPr sz="3499" b="1" i="0" u="none" strike="noStrike" cap="none">
              <a:solidFill>
                <a:srgbClr val="1A325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19"/>
          <p:cNvSpPr txBox="1"/>
          <p:nvPr/>
        </p:nvSpPr>
        <p:spPr>
          <a:xfrm>
            <a:off x="10480028" y="7809369"/>
            <a:ext cx="6084900" cy="7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9"/>
              <a:buFont typeface="Arial"/>
              <a:buNone/>
            </a:pPr>
            <a:r>
              <a:rPr lang="en-US" sz="3399" b="1" i="0" u="none" strike="noStrike" cap="none">
                <a:solidFill>
                  <a:srgbClr val="1A325D"/>
                </a:solidFill>
                <a:latin typeface="Arial"/>
                <a:ea typeface="Arial"/>
                <a:cs typeface="Arial"/>
                <a:sym typeface="Arial"/>
              </a:rPr>
              <a:t>TOTAL </a:t>
            </a:r>
            <a:r>
              <a:rPr lang="en-US" sz="3399" b="1">
                <a:solidFill>
                  <a:srgbClr val="1A325D"/>
                </a:solidFill>
              </a:rPr>
              <a:t>STUDENTS</a:t>
            </a:r>
            <a:r>
              <a:rPr lang="en-US" sz="3399" b="1" i="0" u="none" strike="noStrike" cap="none">
                <a:solidFill>
                  <a:srgbClr val="1A325D"/>
                </a:solidFill>
                <a:latin typeface="Arial"/>
                <a:ea typeface="Arial"/>
                <a:cs typeface="Arial"/>
                <a:sym typeface="Arial"/>
              </a:rPr>
              <a:t>: 2.</a:t>
            </a:r>
            <a:r>
              <a:rPr lang="en-US" sz="3399" b="1">
                <a:solidFill>
                  <a:srgbClr val="1A325D"/>
                </a:solidFill>
              </a:rPr>
              <a:t>432</a:t>
            </a:r>
            <a:endParaRPr sz="3399" b="1" i="0" u="none" strike="noStrike" cap="none">
              <a:solidFill>
                <a:srgbClr val="1A325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19"/>
          <p:cNvSpPr txBox="1"/>
          <p:nvPr/>
        </p:nvSpPr>
        <p:spPr>
          <a:xfrm>
            <a:off x="15421205" y="6377072"/>
            <a:ext cx="1151400" cy="7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99"/>
              <a:buFont typeface="Arial"/>
              <a:buNone/>
            </a:pPr>
            <a:r>
              <a:rPr lang="en-US" sz="3499" b="1">
                <a:solidFill>
                  <a:srgbClr val="657351"/>
                </a:solidFill>
              </a:rPr>
              <a:t>980</a:t>
            </a:r>
            <a:endParaRPr sz="3499" b="1" i="0" u="none" strike="noStrike" cap="none">
              <a:solidFill>
                <a:srgbClr val="65735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19"/>
          <p:cNvSpPr txBox="1"/>
          <p:nvPr/>
        </p:nvSpPr>
        <p:spPr>
          <a:xfrm>
            <a:off x="1916903" y="2294522"/>
            <a:ext cx="14975400" cy="71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5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1">
                <a:solidFill>
                  <a:srgbClr val="545454"/>
                </a:solidFill>
              </a:rPr>
              <a:t>STUDENTS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0" name="Google Shape;320;p19"/>
          <p:cNvGrpSpPr/>
          <p:nvPr/>
        </p:nvGrpSpPr>
        <p:grpSpPr>
          <a:xfrm>
            <a:off x="2133600" y="4620887"/>
            <a:ext cx="6739444" cy="1185730"/>
            <a:chOff x="0" y="-38100"/>
            <a:chExt cx="2247064" cy="395346"/>
          </a:xfrm>
        </p:grpSpPr>
        <p:sp>
          <p:nvSpPr>
            <p:cNvPr id="321" name="Google Shape;321;p19"/>
            <p:cNvSpPr/>
            <p:nvPr/>
          </p:nvSpPr>
          <p:spPr>
            <a:xfrm>
              <a:off x="0" y="0"/>
              <a:ext cx="2247064" cy="357246"/>
            </a:xfrm>
            <a:custGeom>
              <a:avLst/>
              <a:gdLst/>
              <a:ahLst/>
              <a:cxnLst/>
              <a:rect l="l" t="t" r="r" b="b"/>
              <a:pathLst>
                <a:path w="2247064" h="357246" extrusionOk="0">
                  <a:moveTo>
                    <a:pt x="14934" y="0"/>
                  </a:moveTo>
                  <a:lnTo>
                    <a:pt x="2232130" y="0"/>
                  </a:lnTo>
                  <a:cubicBezTo>
                    <a:pt x="2236091" y="0"/>
                    <a:pt x="2239889" y="1573"/>
                    <a:pt x="2242690" y="4374"/>
                  </a:cubicBezTo>
                  <a:cubicBezTo>
                    <a:pt x="2245490" y="7175"/>
                    <a:pt x="2247064" y="10973"/>
                    <a:pt x="2247064" y="14934"/>
                  </a:cubicBezTo>
                  <a:lnTo>
                    <a:pt x="2247064" y="342312"/>
                  </a:lnTo>
                  <a:cubicBezTo>
                    <a:pt x="2247064" y="346273"/>
                    <a:pt x="2245490" y="350071"/>
                    <a:pt x="2242690" y="352872"/>
                  </a:cubicBezTo>
                  <a:cubicBezTo>
                    <a:pt x="2239889" y="355673"/>
                    <a:pt x="2236091" y="357246"/>
                    <a:pt x="2232130" y="357246"/>
                  </a:cubicBezTo>
                  <a:lnTo>
                    <a:pt x="14934" y="357246"/>
                  </a:lnTo>
                  <a:cubicBezTo>
                    <a:pt x="10973" y="357246"/>
                    <a:pt x="7175" y="355673"/>
                    <a:pt x="4374" y="352872"/>
                  </a:cubicBezTo>
                  <a:cubicBezTo>
                    <a:pt x="1573" y="350071"/>
                    <a:pt x="0" y="346273"/>
                    <a:pt x="0" y="342312"/>
                  </a:cubicBezTo>
                  <a:lnTo>
                    <a:pt x="0" y="14934"/>
                  </a:lnTo>
                  <a:cubicBezTo>
                    <a:pt x="0" y="10973"/>
                    <a:pt x="1573" y="7175"/>
                    <a:pt x="4374" y="4374"/>
                  </a:cubicBezTo>
                  <a:cubicBezTo>
                    <a:pt x="7175" y="1573"/>
                    <a:pt x="10973" y="0"/>
                    <a:pt x="14934" y="0"/>
                  </a:cubicBezTo>
                  <a:close/>
                </a:path>
              </a:pathLst>
            </a:custGeom>
            <a:solidFill>
              <a:srgbClr val="1A32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19"/>
            <p:cNvSpPr txBox="1"/>
            <p:nvPr/>
          </p:nvSpPr>
          <p:spPr>
            <a:xfrm>
              <a:off x="0" y="-38100"/>
              <a:ext cx="2247064" cy="3953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6127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3" name="Google Shape;323;p19"/>
          <p:cNvSpPr txBox="1"/>
          <p:nvPr/>
        </p:nvSpPr>
        <p:spPr>
          <a:xfrm>
            <a:off x="2451862" y="4989220"/>
            <a:ext cx="4612800" cy="5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46"/>
              <a:buFont typeface="Arial"/>
              <a:buNone/>
            </a:pPr>
            <a:r>
              <a:rPr lang="en-US" sz="2546" b="1" dirty="0">
                <a:solidFill>
                  <a:srgbClr val="FFFFFF"/>
                </a:solidFill>
              </a:rPr>
              <a:t>ON-LINE COURSES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4" name="Google Shape;324;p19"/>
          <p:cNvGrpSpPr/>
          <p:nvPr/>
        </p:nvGrpSpPr>
        <p:grpSpPr>
          <a:xfrm>
            <a:off x="2133600" y="6091884"/>
            <a:ext cx="6739444" cy="1185730"/>
            <a:chOff x="0" y="-38100"/>
            <a:chExt cx="2247064" cy="395346"/>
          </a:xfrm>
        </p:grpSpPr>
        <p:sp>
          <p:nvSpPr>
            <p:cNvPr id="325" name="Google Shape;325;p19"/>
            <p:cNvSpPr/>
            <p:nvPr/>
          </p:nvSpPr>
          <p:spPr>
            <a:xfrm>
              <a:off x="0" y="0"/>
              <a:ext cx="2247064" cy="357246"/>
            </a:xfrm>
            <a:custGeom>
              <a:avLst/>
              <a:gdLst/>
              <a:ahLst/>
              <a:cxnLst/>
              <a:rect l="l" t="t" r="r" b="b"/>
              <a:pathLst>
                <a:path w="2247064" h="357246" extrusionOk="0">
                  <a:moveTo>
                    <a:pt x="14934" y="0"/>
                  </a:moveTo>
                  <a:lnTo>
                    <a:pt x="2232130" y="0"/>
                  </a:lnTo>
                  <a:cubicBezTo>
                    <a:pt x="2236091" y="0"/>
                    <a:pt x="2239889" y="1573"/>
                    <a:pt x="2242690" y="4374"/>
                  </a:cubicBezTo>
                  <a:cubicBezTo>
                    <a:pt x="2245490" y="7175"/>
                    <a:pt x="2247064" y="10973"/>
                    <a:pt x="2247064" y="14934"/>
                  </a:cubicBezTo>
                  <a:lnTo>
                    <a:pt x="2247064" y="342312"/>
                  </a:lnTo>
                  <a:cubicBezTo>
                    <a:pt x="2247064" y="346273"/>
                    <a:pt x="2245490" y="350071"/>
                    <a:pt x="2242690" y="352872"/>
                  </a:cubicBezTo>
                  <a:cubicBezTo>
                    <a:pt x="2239889" y="355673"/>
                    <a:pt x="2236091" y="357246"/>
                    <a:pt x="2232130" y="357246"/>
                  </a:cubicBezTo>
                  <a:lnTo>
                    <a:pt x="14934" y="357246"/>
                  </a:lnTo>
                  <a:cubicBezTo>
                    <a:pt x="10973" y="357246"/>
                    <a:pt x="7175" y="355673"/>
                    <a:pt x="4374" y="352872"/>
                  </a:cubicBezTo>
                  <a:cubicBezTo>
                    <a:pt x="1573" y="350071"/>
                    <a:pt x="0" y="346273"/>
                    <a:pt x="0" y="342312"/>
                  </a:cubicBezTo>
                  <a:lnTo>
                    <a:pt x="0" y="14934"/>
                  </a:lnTo>
                  <a:cubicBezTo>
                    <a:pt x="0" y="10973"/>
                    <a:pt x="1573" y="7175"/>
                    <a:pt x="4374" y="4374"/>
                  </a:cubicBezTo>
                  <a:cubicBezTo>
                    <a:pt x="7175" y="1573"/>
                    <a:pt x="10973" y="0"/>
                    <a:pt x="14934" y="0"/>
                  </a:cubicBezTo>
                  <a:close/>
                </a:path>
              </a:pathLst>
            </a:custGeom>
            <a:solidFill>
              <a:srgbClr val="6573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19"/>
            <p:cNvSpPr txBox="1"/>
            <p:nvPr/>
          </p:nvSpPr>
          <p:spPr>
            <a:xfrm>
              <a:off x="0" y="-38100"/>
              <a:ext cx="2247064" cy="3953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6127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7" name="Google Shape;327;p19"/>
          <p:cNvSpPr txBox="1"/>
          <p:nvPr/>
        </p:nvSpPr>
        <p:spPr>
          <a:xfrm>
            <a:off x="2283162" y="6541137"/>
            <a:ext cx="4950300" cy="5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46"/>
              <a:buFont typeface="Arial"/>
              <a:buNone/>
            </a:pPr>
            <a:r>
              <a:rPr lang="en-US" sz="2546" b="1">
                <a:solidFill>
                  <a:srgbClr val="FFFFFF"/>
                </a:solidFill>
              </a:rPr>
              <a:t>IN-PERSON COURSES</a:t>
            </a:r>
            <a:endParaRPr sz="2546" b="1">
              <a:solidFill>
                <a:srgbClr val="FFFFFF"/>
              </a:solidFill>
            </a:endParaRPr>
          </a:p>
        </p:txBody>
      </p:sp>
      <p:grpSp>
        <p:nvGrpSpPr>
          <p:cNvPr id="328" name="Google Shape;328;p19"/>
          <p:cNvGrpSpPr/>
          <p:nvPr/>
        </p:nvGrpSpPr>
        <p:grpSpPr>
          <a:xfrm>
            <a:off x="7244850" y="4868142"/>
            <a:ext cx="1501100" cy="792596"/>
            <a:chOff x="0" y="0"/>
            <a:chExt cx="780305" cy="412009"/>
          </a:xfrm>
        </p:grpSpPr>
        <p:sp>
          <p:nvSpPr>
            <p:cNvPr id="329" name="Google Shape;329;p19"/>
            <p:cNvSpPr/>
            <p:nvPr/>
          </p:nvSpPr>
          <p:spPr>
            <a:xfrm>
              <a:off x="0" y="0"/>
              <a:ext cx="780305" cy="412009"/>
            </a:xfrm>
            <a:custGeom>
              <a:avLst/>
              <a:gdLst/>
              <a:ahLst/>
              <a:cxnLst/>
              <a:rect l="l" t="t" r="r" b="b"/>
              <a:pathLst>
                <a:path w="780305" h="412009" extrusionOk="0">
                  <a:moveTo>
                    <a:pt x="577105" y="0"/>
                  </a:moveTo>
                  <a:cubicBezTo>
                    <a:pt x="689329" y="0"/>
                    <a:pt x="780305" y="92231"/>
                    <a:pt x="780305" y="206004"/>
                  </a:cubicBezTo>
                  <a:cubicBezTo>
                    <a:pt x="780305" y="319777"/>
                    <a:pt x="689329" y="412009"/>
                    <a:pt x="577105" y="412009"/>
                  </a:cubicBezTo>
                  <a:lnTo>
                    <a:pt x="203200" y="412009"/>
                  </a:lnTo>
                  <a:cubicBezTo>
                    <a:pt x="90976" y="412009"/>
                    <a:pt x="0" y="319777"/>
                    <a:pt x="0" y="206004"/>
                  </a:cubicBezTo>
                  <a:cubicBezTo>
                    <a:pt x="0" y="92231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19"/>
            <p:cNvSpPr txBox="1"/>
            <p:nvPr/>
          </p:nvSpPr>
          <p:spPr>
            <a:xfrm>
              <a:off x="0" y="0"/>
              <a:ext cx="780305" cy="4120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475" tIns="10475" rIns="10475" bIns="10475" anchor="ctr" anchorCtr="0">
              <a:noAutofit/>
            </a:bodyPr>
            <a:lstStyle/>
            <a:p>
              <a:pPr marL="0" marR="0" lvl="0" indent="0" algn="ctr" rtl="0">
                <a:lnSpc>
                  <a:spcPct val="197944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1" name="Google Shape;331;p19"/>
          <p:cNvGrpSpPr/>
          <p:nvPr/>
        </p:nvGrpSpPr>
        <p:grpSpPr>
          <a:xfrm>
            <a:off x="7253128" y="6119256"/>
            <a:ext cx="1501100" cy="1001689"/>
            <a:chOff x="0" y="-114300"/>
            <a:chExt cx="780305" cy="520700"/>
          </a:xfrm>
        </p:grpSpPr>
        <p:sp>
          <p:nvSpPr>
            <p:cNvPr id="332" name="Google Shape;332;p19"/>
            <p:cNvSpPr/>
            <p:nvPr/>
          </p:nvSpPr>
          <p:spPr>
            <a:xfrm>
              <a:off x="0" y="0"/>
              <a:ext cx="780305" cy="406400"/>
            </a:xfrm>
            <a:custGeom>
              <a:avLst/>
              <a:gdLst/>
              <a:ahLst/>
              <a:cxnLst/>
              <a:rect l="l" t="t" r="r" b="b"/>
              <a:pathLst>
                <a:path w="780305" h="406400" extrusionOk="0">
                  <a:moveTo>
                    <a:pt x="577105" y="0"/>
                  </a:moveTo>
                  <a:cubicBezTo>
                    <a:pt x="689329" y="0"/>
                    <a:pt x="780305" y="90976"/>
                    <a:pt x="780305" y="203200"/>
                  </a:cubicBezTo>
                  <a:cubicBezTo>
                    <a:pt x="780305" y="315424"/>
                    <a:pt x="689329" y="406400"/>
                    <a:pt x="577105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19"/>
            <p:cNvSpPr txBox="1"/>
            <p:nvPr/>
          </p:nvSpPr>
          <p:spPr>
            <a:xfrm>
              <a:off x="0" y="-114300"/>
              <a:ext cx="780305" cy="52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ctr" anchorCtr="0">
              <a:noAutofit/>
            </a:bodyPr>
            <a:lstStyle/>
            <a:p>
              <a:pPr marL="0" marR="0" lvl="0" indent="0" algn="ctr" rtl="0">
                <a:lnSpc>
                  <a:spcPct val="263944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4" name="Google Shape;334;p19"/>
          <p:cNvGrpSpPr/>
          <p:nvPr/>
        </p:nvGrpSpPr>
        <p:grpSpPr>
          <a:xfrm>
            <a:off x="2133600" y="7763389"/>
            <a:ext cx="6739444" cy="781806"/>
            <a:chOff x="0" y="0"/>
            <a:chExt cx="3503310" cy="406400"/>
          </a:xfrm>
        </p:grpSpPr>
        <p:sp>
          <p:nvSpPr>
            <p:cNvPr id="335" name="Google Shape;335;p19"/>
            <p:cNvSpPr/>
            <p:nvPr/>
          </p:nvSpPr>
          <p:spPr>
            <a:xfrm>
              <a:off x="0" y="0"/>
              <a:ext cx="3503310" cy="406400"/>
            </a:xfrm>
            <a:custGeom>
              <a:avLst/>
              <a:gdLst/>
              <a:ahLst/>
              <a:cxnLst/>
              <a:rect l="l" t="t" r="r" b="b"/>
              <a:pathLst>
                <a:path w="3503310" h="406400" extrusionOk="0">
                  <a:moveTo>
                    <a:pt x="3300110" y="0"/>
                  </a:moveTo>
                  <a:cubicBezTo>
                    <a:pt x="3412334" y="0"/>
                    <a:pt x="3503310" y="90976"/>
                    <a:pt x="3503310" y="203200"/>
                  </a:cubicBezTo>
                  <a:cubicBezTo>
                    <a:pt x="3503310" y="315424"/>
                    <a:pt x="3412334" y="406400"/>
                    <a:pt x="330011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19"/>
            <p:cNvSpPr txBox="1"/>
            <p:nvPr/>
          </p:nvSpPr>
          <p:spPr>
            <a:xfrm>
              <a:off x="0" y="0"/>
              <a:ext cx="3503310" cy="40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475" tIns="10475" rIns="10475" bIns="10475" anchor="ctr" anchorCtr="0">
              <a:noAutofit/>
            </a:bodyPr>
            <a:lstStyle/>
            <a:p>
              <a:pPr marL="0" marR="0" lvl="0" indent="0" algn="ctr" rtl="0">
                <a:lnSpc>
                  <a:spcPct val="186944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7" name="Google Shape;337;p19"/>
          <p:cNvSpPr txBox="1"/>
          <p:nvPr/>
        </p:nvSpPr>
        <p:spPr>
          <a:xfrm>
            <a:off x="7402049" y="4904403"/>
            <a:ext cx="1185925" cy="663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99"/>
              <a:buFont typeface="Arial"/>
              <a:buNone/>
            </a:pPr>
            <a:r>
              <a:rPr lang="en-US" sz="3499" b="1" i="0" u="none" strike="noStrike" cap="none">
                <a:solidFill>
                  <a:srgbClr val="1A325D"/>
                </a:solidFill>
                <a:latin typeface="Arial"/>
                <a:ea typeface="Arial"/>
                <a:cs typeface="Arial"/>
                <a:sym typeface="Arial"/>
              </a:rPr>
              <a:t>1.175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19"/>
          <p:cNvSpPr txBox="1"/>
          <p:nvPr/>
        </p:nvSpPr>
        <p:spPr>
          <a:xfrm>
            <a:off x="2460872" y="7811014"/>
            <a:ext cx="6084900" cy="7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9"/>
              <a:buFont typeface="Arial"/>
              <a:buNone/>
            </a:pPr>
            <a:r>
              <a:rPr lang="en-US" sz="3399" b="1" i="0" u="none" strike="noStrike" cap="none">
                <a:solidFill>
                  <a:srgbClr val="1A325D"/>
                </a:solidFill>
                <a:latin typeface="Arial"/>
                <a:ea typeface="Arial"/>
                <a:cs typeface="Arial"/>
                <a:sym typeface="Arial"/>
              </a:rPr>
              <a:t>TOTAL </a:t>
            </a:r>
            <a:r>
              <a:rPr lang="en-US" sz="3399" b="1">
                <a:solidFill>
                  <a:srgbClr val="1A325D"/>
                </a:solidFill>
              </a:rPr>
              <a:t>STUDENTS</a:t>
            </a:r>
            <a:r>
              <a:rPr lang="en-US" sz="3399" b="1" i="0" u="none" strike="noStrike" cap="none">
                <a:solidFill>
                  <a:srgbClr val="1A325D"/>
                </a:solidFill>
                <a:latin typeface="Arial"/>
                <a:ea typeface="Arial"/>
                <a:cs typeface="Arial"/>
                <a:sym typeface="Arial"/>
              </a:rPr>
              <a:t>: 2.120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19"/>
          <p:cNvSpPr txBox="1"/>
          <p:nvPr/>
        </p:nvSpPr>
        <p:spPr>
          <a:xfrm>
            <a:off x="7402049" y="6378717"/>
            <a:ext cx="1151465" cy="663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99"/>
              <a:buFont typeface="Arial"/>
              <a:buNone/>
            </a:pPr>
            <a:r>
              <a:rPr lang="en-US" sz="3499" b="1" i="0" u="none" strike="noStrike" cap="none">
                <a:solidFill>
                  <a:srgbClr val="657351"/>
                </a:solidFill>
                <a:latin typeface="Arial"/>
                <a:ea typeface="Arial"/>
                <a:cs typeface="Arial"/>
                <a:sym typeface="Arial"/>
              </a:rPr>
              <a:t>945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19"/>
          <p:cNvSpPr txBox="1"/>
          <p:nvPr/>
        </p:nvSpPr>
        <p:spPr>
          <a:xfrm>
            <a:off x="2637393" y="3457700"/>
            <a:ext cx="5164200" cy="71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5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1">
                <a:solidFill>
                  <a:srgbClr val="545454"/>
                </a:solidFill>
              </a:rPr>
              <a:t>2025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19"/>
          <p:cNvSpPr txBox="1"/>
          <p:nvPr/>
        </p:nvSpPr>
        <p:spPr>
          <a:xfrm>
            <a:off x="10940368" y="3533088"/>
            <a:ext cx="5164200" cy="71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5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1">
                <a:solidFill>
                  <a:srgbClr val="545454"/>
                </a:solidFill>
              </a:rPr>
              <a:t>2026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19"/>
          <p:cNvSpPr/>
          <p:nvPr/>
        </p:nvSpPr>
        <p:spPr>
          <a:xfrm>
            <a:off x="16715226" y="160350"/>
            <a:ext cx="1444124" cy="1463340"/>
          </a:xfrm>
          <a:custGeom>
            <a:avLst/>
            <a:gdLst/>
            <a:ahLst/>
            <a:cxnLst/>
            <a:rect l="l" t="t" r="r" b="b"/>
            <a:pathLst>
              <a:path w="1054105" h="1023315" extrusionOk="0">
                <a:moveTo>
                  <a:pt x="0" y="0"/>
                </a:moveTo>
                <a:lnTo>
                  <a:pt x="1054105" y="0"/>
                </a:lnTo>
                <a:lnTo>
                  <a:pt x="1054105" y="1023316"/>
                </a:lnTo>
                <a:lnTo>
                  <a:pt x="0" y="10233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20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348" name="Google Shape;348;p20"/>
          <p:cNvGrpSpPr/>
          <p:nvPr/>
        </p:nvGrpSpPr>
        <p:grpSpPr>
          <a:xfrm>
            <a:off x="0" y="1817765"/>
            <a:ext cx="4470332" cy="245456"/>
            <a:chOff x="0" y="-38100"/>
            <a:chExt cx="1177371" cy="64646"/>
          </a:xfrm>
        </p:grpSpPr>
        <p:sp>
          <p:nvSpPr>
            <p:cNvPr id="349" name="Google Shape;349;p20"/>
            <p:cNvSpPr/>
            <p:nvPr/>
          </p:nvSpPr>
          <p:spPr>
            <a:xfrm>
              <a:off x="0" y="0"/>
              <a:ext cx="1177371" cy="26546"/>
            </a:xfrm>
            <a:custGeom>
              <a:avLst/>
              <a:gdLst/>
              <a:ahLst/>
              <a:cxnLst/>
              <a:rect l="l" t="t" r="r" b="b"/>
              <a:pathLst>
                <a:path w="1177371" h="26546" extrusionOk="0">
                  <a:moveTo>
                    <a:pt x="0" y="0"/>
                  </a:moveTo>
                  <a:lnTo>
                    <a:pt x="1177371" y="0"/>
                  </a:lnTo>
                  <a:lnTo>
                    <a:pt x="1177371" y="26546"/>
                  </a:lnTo>
                  <a:lnTo>
                    <a:pt x="0" y="26546"/>
                  </a:lnTo>
                  <a:close/>
                </a:path>
              </a:pathLst>
            </a:custGeom>
            <a:gradFill>
              <a:gsLst>
                <a:gs pos="0">
                  <a:srgbClr val="4B4C96"/>
                </a:gs>
                <a:gs pos="100000">
                  <a:srgbClr val="F7F8FC"/>
                </a:gs>
              </a:gsLst>
              <a:lin ang="0" scaled="0"/>
            </a:gradFill>
            <a:ln>
              <a:noFill/>
            </a:ln>
          </p:spPr>
        </p:sp>
        <p:sp>
          <p:nvSpPr>
            <p:cNvPr id="350" name="Google Shape;350;p20"/>
            <p:cNvSpPr txBox="1"/>
            <p:nvPr/>
          </p:nvSpPr>
          <p:spPr>
            <a:xfrm>
              <a:off x="0" y="-38100"/>
              <a:ext cx="1177371" cy="646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1" name="Google Shape;351;p20"/>
          <p:cNvSpPr/>
          <p:nvPr/>
        </p:nvSpPr>
        <p:spPr>
          <a:xfrm>
            <a:off x="271565" y="118187"/>
            <a:ext cx="1893848" cy="1894637"/>
          </a:xfrm>
          <a:custGeom>
            <a:avLst/>
            <a:gdLst/>
            <a:ahLst/>
            <a:cxnLst/>
            <a:rect l="l" t="t" r="r" b="b"/>
            <a:pathLst>
              <a:path w="1893848" h="1894637" extrusionOk="0">
                <a:moveTo>
                  <a:pt x="0" y="0"/>
                </a:moveTo>
                <a:lnTo>
                  <a:pt x="1893848" y="0"/>
                </a:lnTo>
                <a:lnTo>
                  <a:pt x="1893848" y="1894637"/>
                </a:lnTo>
                <a:lnTo>
                  <a:pt x="0" y="18946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52" name="Google Shape;352;p20"/>
          <p:cNvSpPr/>
          <p:nvPr/>
        </p:nvSpPr>
        <p:spPr>
          <a:xfrm rot="-129075">
            <a:off x="10246783" y="715700"/>
            <a:ext cx="5404448" cy="9879509"/>
          </a:xfrm>
          <a:custGeom>
            <a:avLst/>
            <a:gdLst/>
            <a:ahLst/>
            <a:cxnLst/>
            <a:rect l="l" t="t" r="r" b="b"/>
            <a:pathLst>
              <a:path w="5404448" h="9879509" extrusionOk="0">
                <a:moveTo>
                  <a:pt x="0" y="0"/>
                </a:moveTo>
                <a:lnTo>
                  <a:pt x="5404448" y="0"/>
                </a:lnTo>
                <a:lnTo>
                  <a:pt x="5404448" y="9879509"/>
                </a:lnTo>
                <a:lnTo>
                  <a:pt x="0" y="98795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63000"/>
            </a:blip>
            <a:stretch>
              <a:fillRect/>
            </a:stretch>
          </a:blipFill>
          <a:ln>
            <a:noFill/>
          </a:ln>
        </p:spPr>
      </p:sp>
      <p:grpSp>
        <p:nvGrpSpPr>
          <p:cNvPr id="353" name="Google Shape;353;p20"/>
          <p:cNvGrpSpPr/>
          <p:nvPr/>
        </p:nvGrpSpPr>
        <p:grpSpPr>
          <a:xfrm rot="-129075">
            <a:off x="14345461" y="2480988"/>
            <a:ext cx="236300" cy="239069"/>
            <a:chOff x="0" y="-9525"/>
            <a:chExt cx="812800" cy="822325"/>
          </a:xfrm>
        </p:grpSpPr>
        <p:sp>
          <p:nvSpPr>
            <p:cNvPr id="354" name="Google Shape;354;p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65F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20"/>
            <p:cNvSpPr txBox="1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3575" tIns="73575" rIns="73575" bIns="73575" anchor="ctr" anchorCtr="0">
              <a:noAutofit/>
            </a:bodyPr>
            <a:lstStyle/>
            <a:p>
              <a:pPr marL="0" marR="0" lvl="0" indent="0" algn="ctr" rtl="0">
                <a:lnSpc>
                  <a:spcPct val="1666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6" name="Google Shape;356;p20"/>
          <p:cNvGrpSpPr/>
          <p:nvPr/>
        </p:nvGrpSpPr>
        <p:grpSpPr>
          <a:xfrm rot="-129075">
            <a:off x="13515072" y="2518652"/>
            <a:ext cx="236300" cy="239069"/>
            <a:chOff x="0" y="-9525"/>
            <a:chExt cx="812800" cy="822325"/>
          </a:xfrm>
        </p:grpSpPr>
        <p:sp>
          <p:nvSpPr>
            <p:cNvPr id="357" name="Google Shape;357;p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65F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20"/>
            <p:cNvSpPr txBox="1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3575" tIns="73575" rIns="73575" bIns="73575" anchor="ctr" anchorCtr="0">
              <a:noAutofit/>
            </a:bodyPr>
            <a:lstStyle/>
            <a:p>
              <a:pPr marL="0" marR="0" lvl="0" indent="0" algn="ctr" rtl="0">
                <a:lnSpc>
                  <a:spcPct val="1666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9" name="Google Shape;359;p20"/>
          <p:cNvGrpSpPr/>
          <p:nvPr/>
        </p:nvGrpSpPr>
        <p:grpSpPr>
          <a:xfrm rot="-129075">
            <a:off x="12051456" y="1864547"/>
            <a:ext cx="236300" cy="239069"/>
            <a:chOff x="0" y="-9525"/>
            <a:chExt cx="812800" cy="822325"/>
          </a:xfrm>
        </p:grpSpPr>
        <p:sp>
          <p:nvSpPr>
            <p:cNvPr id="360" name="Google Shape;360;p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65F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20"/>
            <p:cNvSpPr txBox="1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3575" tIns="73575" rIns="73575" bIns="73575" anchor="ctr" anchorCtr="0">
              <a:noAutofit/>
            </a:bodyPr>
            <a:lstStyle/>
            <a:p>
              <a:pPr marL="0" marR="0" lvl="0" indent="0" algn="ctr" rtl="0">
                <a:lnSpc>
                  <a:spcPct val="1666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2" name="Google Shape;362;p20"/>
          <p:cNvGrpSpPr/>
          <p:nvPr/>
        </p:nvGrpSpPr>
        <p:grpSpPr>
          <a:xfrm rot="-129075">
            <a:off x="13406874" y="5128680"/>
            <a:ext cx="236300" cy="239069"/>
            <a:chOff x="0" y="-9525"/>
            <a:chExt cx="812800" cy="822325"/>
          </a:xfrm>
        </p:grpSpPr>
        <p:sp>
          <p:nvSpPr>
            <p:cNvPr id="363" name="Google Shape;363;p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65F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20"/>
            <p:cNvSpPr txBox="1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3575" tIns="73575" rIns="73575" bIns="73575" anchor="ctr" anchorCtr="0">
              <a:noAutofit/>
            </a:bodyPr>
            <a:lstStyle/>
            <a:p>
              <a:pPr marL="0" marR="0" lvl="0" indent="0" algn="ctr" rtl="0">
                <a:lnSpc>
                  <a:spcPct val="1666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5" name="Google Shape;365;p20"/>
          <p:cNvGrpSpPr/>
          <p:nvPr/>
        </p:nvGrpSpPr>
        <p:grpSpPr>
          <a:xfrm rot="-129075">
            <a:off x="12484696" y="4976280"/>
            <a:ext cx="236300" cy="239069"/>
            <a:chOff x="0" y="-9525"/>
            <a:chExt cx="812800" cy="822325"/>
          </a:xfrm>
        </p:grpSpPr>
        <p:sp>
          <p:nvSpPr>
            <p:cNvPr id="366" name="Google Shape;366;p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65F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20"/>
            <p:cNvSpPr txBox="1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3575" tIns="73575" rIns="73575" bIns="73575" anchor="ctr" anchorCtr="0">
              <a:noAutofit/>
            </a:bodyPr>
            <a:lstStyle/>
            <a:p>
              <a:pPr marL="0" marR="0" lvl="0" indent="0" algn="ctr" rtl="0">
                <a:lnSpc>
                  <a:spcPct val="1666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8" name="Google Shape;368;p20"/>
          <p:cNvGrpSpPr/>
          <p:nvPr/>
        </p:nvGrpSpPr>
        <p:grpSpPr>
          <a:xfrm rot="-129075">
            <a:off x="11474929" y="5420653"/>
            <a:ext cx="236300" cy="239069"/>
            <a:chOff x="0" y="-9525"/>
            <a:chExt cx="812800" cy="822325"/>
          </a:xfrm>
        </p:grpSpPr>
        <p:sp>
          <p:nvSpPr>
            <p:cNvPr id="369" name="Google Shape;369;p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65F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20"/>
            <p:cNvSpPr txBox="1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3575" tIns="73575" rIns="73575" bIns="73575" anchor="ctr" anchorCtr="0">
              <a:noAutofit/>
            </a:bodyPr>
            <a:lstStyle/>
            <a:p>
              <a:pPr marL="0" marR="0" lvl="0" indent="0" algn="ctr" rtl="0">
                <a:lnSpc>
                  <a:spcPct val="1666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1" name="Google Shape;371;p20"/>
          <p:cNvGrpSpPr/>
          <p:nvPr/>
        </p:nvGrpSpPr>
        <p:grpSpPr>
          <a:xfrm rot="-129075">
            <a:off x="11976336" y="7357061"/>
            <a:ext cx="236300" cy="239069"/>
            <a:chOff x="0" y="-9525"/>
            <a:chExt cx="812800" cy="822325"/>
          </a:xfrm>
        </p:grpSpPr>
        <p:sp>
          <p:nvSpPr>
            <p:cNvPr id="372" name="Google Shape;372;p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65F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20"/>
            <p:cNvSpPr txBox="1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3575" tIns="73575" rIns="73575" bIns="73575" anchor="ctr" anchorCtr="0">
              <a:noAutofit/>
            </a:bodyPr>
            <a:lstStyle/>
            <a:p>
              <a:pPr marL="0" marR="0" lvl="0" indent="0" algn="ctr" rtl="0">
                <a:lnSpc>
                  <a:spcPct val="1666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4" name="Google Shape;374;p20"/>
          <p:cNvGrpSpPr/>
          <p:nvPr/>
        </p:nvGrpSpPr>
        <p:grpSpPr>
          <a:xfrm rot="-129075">
            <a:off x="11853835" y="8920517"/>
            <a:ext cx="236300" cy="239069"/>
            <a:chOff x="0" y="-9525"/>
            <a:chExt cx="812800" cy="822325"/>
          </a:xfrm>
        </p:grpSpPr>
        <p:sp>
          <p:nvSpPr>
            <p:cNvPr id="375" name="Google Shape;375;p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65F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20"/>
            <p:cNvSpPr txBox="1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3575" tIns="73575" rIns="73575" bIns="73575" anchor="ctr" anchorCtr="0">
              <a:noAutofit/>
            </a:bodyPr>
            <a:lstStyle/>
            <a:p>
              <a:pPr marL="0" marR="0" lvl="0" indent="0" algn="ctr" rtl="0">
                <a:lnSpc>
                  <a:spcPct val="1666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7" name="Google Shape;377;p20"/>
          <p:cNvGrpSpPr/>
          <p:nvPr/>
        </p:nvGrpSpPr>
        <p:grpSpPr>
          <a:xfrm rot="-129075">
            <a:off x="11474929" y="4020359"/>
            <a:ext cx="236300" cy="239069"/>
            <a:chOff x="0" y="-9525"/>
            <a:chExt cx="812800" cy="822325"/>
          </a:xfrm>
        </p:grpSpPr>
        <p:sp>
          <p:nvSpPr>
            <p:cNvPr id="378" name="Google Shape;378;p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65F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20"/>
            <p:cNvSpPr txBox="1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3575" tIns="73575" rIns="73575" bIns="73575" anchor="ctr" anchorCtr="0">
              <a:noAutofit/>
            </a:bodyPr>
            <a:lstStyle/>
            <a:p>
              <a:pPr marL="0" marR="0" lvl="0" indent="0" algn="ctr" rtl="0">
                <a:lnSpc>
                  <a:spcPct val="1666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0" name="Google Shape;380;p20"/>
          <p:cNvGrpSpPr/>
          <p:nvPr/>
        </p:nvGrpSpPr>
        <p:grpSpPr>
          <a:xfrm rot="-129075">
            <a:off x="12380087" y="3548358"/>
            <a:ext cx="236300" cy="239069"/>
            <a:chOff x="0" y="-9525"/>
            <a:chExt cx="812800" cy="822325"/>
          </a:xfrm>
        </p:grpSpPr>
        <p:sp>
          <p:nvSpPr>
            <p:cNvPr id="381" name="Google Shape;381;p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65F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20"/>
            <p:cNvSpPr txBox="1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3575" tIns="73575" rIns="73575" bIns="73575" anchor="ctr" anchorCtr="0">
              <a:noAutofit/>
            </a:bodyPr>
            <a:lstStyle/>
            <a:p>
              <a:pPr marL="0" marR="0" lvl="0" indent="0" algn="ctr" rtl="0">
                <a:lnSpc>
                  <a:spcPct val="1666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3" name="Google Shape;383;p20"/>
          <p:cNvGrpSpPr/>
          <p:nvPr/>
        </p:nvGrpSpPr>
        <p:grpSpPr>
          <a:xfrm rot="-129075">
            <a:off x="13084804" y="3670860"/>
            <a:ext cx="236300" cy="239069"/>
            <a:chOff x="0" y="-9525"/>
            <a:chExt cx="812800" cy="822325"/>
          </a:xfrm>
        </p:grpSpPr>
        <p:sp>
          <p:nvSpPr>
            <p:cNvPr id="384" name="Google Shape;384;p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65F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20"/>
            <p:cNvSpPr txBox="1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3575" tIns="73575" rIns="73575" bIns="73575" anchor="ctr" anchorCtr="0">
              <a:noAutofit/>
            </a:bodyPr>
            <a:lstStyle/>
            <a:p>
              <a:pPr marL="0" marR="0" lvl="0" indent="0" algn="ctr" rtl="0">
                <a:lnSpc>
                  <a:spcPct val="1666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6" name="Google Shape;386;p20"/>
          <p:cNvGrpSpPr/>
          <p:nvPr/>
        </p:nvGrpSpPr>
        <p:grpSpPr>
          <a:xfrm>
            <a:off x="14061804" y="954705"/>
            <a:ext cx="803717" cy="716729"/>
            <a:chOff x="0" y="-85725"/>
            <a:chExt cx="261876" cy="233533"/>
          </a:xfrm>
        </p:grpSpPr>
        <p:sp>
          <p:nvSpPr>
            <p:cNvPr id="387" name="Google Shape;387;p20"/>
            <p:cNvSpPr/>
            <p:nvPr/>
          </p:nvSpPr>
          <p:spPr>
            <a:xfrm>
              <a:off x="0" y="0"/>
              <a:ext cx="261876" cy="147808"/>
            </a:xfrm>
            <a:custGeom>
              <a:avLst/>
              <a:gdLst/>
              <a:ahLst/>
              <a:cxnLst/>
              <a:rect l="l" t="t" r="r" b="b"/>
              <a:pathLst>
                <a:path w="261876" h="147808" extrusionOk="0">
                  <a:moveTo>
                    <a:pt x="0" y="0"/>
                  </a:moveTo>
                  <a:lnTo>
                    <a:pt x="261876" y="0"/>
                  </a:lnTo>
                  <a:lnTo>
                    <a:pt x="261876" y="147808"/>
                  </a:lnTo>
                  <a:lnTo>
                    <a:pt x="0" y="14780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000000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388" name="Google Shape;388;p20"/>
            <p:cNvSpPr txBox="1"/>
            <p:nvPr/>
          </p:nvSpPr>
          <p:spPr>
            <a:xfrm>
              <a:off x="0" y="-85725"/>
              <a:ext cx="261876" cy="2335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7050" tIns="37050" rIns="37050" bIns="37050" anchor="ctr" anchorCtr="0">
              <a:noAutofit/>
            </a:bodyPr>
            <a:lstStyle/>
            <a:p>
              <a:pPr marL="0" marR="0" lvl="0" indent="0" algn="ctr" rtl="0">
                <a:lnSpc>
                  <a:spcPct val="1666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9" name="Google Shape;389;p20"/>
          <p:cNvGrpSpPr/>
          <p:nvPr/>
        </p:nvGrpSpPr>
        <p:grpSpPr>
          <a:xfrm>
            <a:off x="14386860" y="1484889"/>
            <a:ext cx="153605" cy="155405"/>
            <a:chOff x="0" y="-9525"/>
            <a:chExt cx="812800" cy="822325"/>
          </a:xfrm>
        </p:grpSpPr>
        <p:sp>
          <p:nvSpPr>
            <p:cNvPr id="390" name="Google Shape;390;p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00000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20"/>
            <p:cNvSpPr txBox="1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7050" tIns="37050" rIns="37050" bIns="37050" anchor="ctr" anchorCtr="0">
              <a:noAutofit/>
            </a:bodyPr>
            <a:lstStyle/>
            <a:p>
              <a:pPr marL="0" marR="0" lvl="0" indent="0" algn="ctr" rtl="0">
                <a:lnSpc>
                  <a:spcPct val="1666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392" name="Google Shape;392;p20"/>
          <p:cNvCxnSpPr/>
          <p:nvPr/>
        </p:nvCxnSpPr>
        <p:spPr>
          <a:xfrm rot="10800000" flipH="1">
            <a:off x="14463822" y="1640294"/>
            <a:ext cx="127447" cy="385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393" name="Google Shape;393;p20"/>
          <p:cNvGrpSpPr/>
          <p:nvPr/>
        </p:nvGrpSpPr>
        <p:grpSpPr>
          <a:xfrm>
            <a:off x="15354738" y="2149658"/>
            <a:ext cx="803717" cy="716729"/>
            <a:chOff x="0" y="-85725"/>
            <a:chExt cx="261876" cy="233533"/>
          </a:xfrm>
        </p:grpSpPr>
        <p:sp>
          <p:nvSpPr>
            <p:cNvPr id="394" name="Google Shape;394;p20"/>
            <p:cNvSpPr/>
            <p:nvPr/>
          </p:nvSpPr>
          <p:spPr>
            <a:xfrm>
              <a:off x="0" y="0"/>
              <a:ext cx="261876" cy="147808"/>
            </a:xfrm>
            <a:custGeom>
              <a:avLst/>
              <a:gdLst/>
              <a:ahLst/>
              <a:cxnLst/>
              <a:rect l="l" t="t" r="r" b="b"/>
              <a:pathLst>
                <a:path w="261876" h="147808" extrusionOk="0">
                  <a:moveTo>
                    <a:pt x="0" y="0"/>
                  </a:moveTo>
                  <a:lnTo>
                    <a:pt x="261876" y="0"/>
                  </a:lnTo>
                  <a:lnTo>
                    <a:pt x="261876" y="147808"/>
                  </a:lnTo>
                  <a:lnTo>
                    <a:pt x="0" y="14780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000000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395" name="Google Shape;395;p20"/>
            <p:cNvSpPr txBox="1"/>
            <p:nvPr/>
          </p:nvSpPr>
          <p:spPr>
            <a:xfrm>
              <a:off x="0" y="-85725"/>
              <a:ext cx="261876" cy="2335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7050" tIns="37050" rIns="37050" bIns="37050" anchor="ctr" anchorCtr="0">
              <a:noAutofit/>
            </a:bodyPr>
            <a:lstStyle/>
            <a:p>
              <a:pPr marL="0" marR="0" lvl="0" indent="0" algn="ctr" rtl="0">
                <a:lnSpc>
                  <a:spcPct val="1666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6" name="Google Shape;396;p20"/>
          <p:cNvGrpSpPr/>
          <p:nvPr/>
        </p:nvGrpSpPr>
        <p:grpSpPr>
          <a:xfrm>
            <a:off x="15679794" y="2679842"/>
            <a:ext cx="153605" cy="155405"/>
            <a:chOff x="0" y="-9525"/>
            <a:chExt cx="812800" cy="822325"/>
          </a:xfrm>
        </p:grpSpPr>
        <p:sp>
          <p:nvSpPr>
            <p:cNvPr id="397" name="Google Shape;397;p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00000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20"/>
            <p:cNvSpPr txBox="1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7050" tIns="37050" rIns="37050" bIns="37050" anchor="ctr" anchorCtr="0">
              <a:noAutofit/>
            </a:bodyPr>
            <a:lstStyle/>
            <a:p>
              <a:pPr marL="0" marR="0" lvl="0" indent="0" algn="ctr" rtl="0">
                <a:lnSpc>
                  <a:spcPct val="1666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399" name="Google Shape;399;p20"/>
          <p:cNvCxnSpPr/>
          <p:nvPr/>
        </p:nvCxnSpPr>
        <p:spPr>
          <a:xfrm rot="10800000" flipH="1">
            <a:off x="15779735" y="2835246"/>
            <a:ext cx="127447" cy="385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400" name="Google Shape;400;p20"/>
          <p:cNvGrpSpPr/>
          <p:nvPr/>
        </p:nvGrpSpPr>
        <p:grpSpPr>
          <a:xfrm>
            <a:off x="14676357" y="3424366"/>
            <a:ext cx="803717" cy="716729"/>
            <a:chOff x="0" y="-85725"/>
            <a:chExt cx="261876" cy="233533"/>
          </a:xfrm>
        </p:grpSpPr>
        <p:sp>
          <p:nvSpPr>
            <p:cNvPr id="401" name="Google Shape;401;p20"/>
            <p:cNvSpPr/>
            <p:nvPr/>
          </p:nvSpPr>
          <p:spPr>
            <a:xfrm>
              <a:off x="0" y="0"/>
              <a:ext cx="261876" cy="147808"/>
            </a:xfrm>
            <a:custGeom>
              <a:avLst/>
              <a:gdLst/>
              <a:ahLst/>
              <a:cxnLst/>
              <a:rect l="l" t="t" r="r" b="b"/>
              <a:pathLst>
                <a:path w="261876" h="147808" extrusionOk="0">
                  <a:moveTo>
                    <a:pt x="0" y="0"/>
                  </a:moveTo>
                  <a:lnTo>
                    <a:pt x="261876" y="0"/>
                  </a:lnTo>
                  <a:lnTo>
                    <a:pt x="261876" y="147808"/>
                  </a:lnTo>
                  <a:lnTo>
                    <a:pt x="0" y="14780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000000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402" name="Google Shape;402;p20"/>
            <p:cNvSpPr txBox="1"/>
            <p:nvPr/>
          </p:nvSpPr>
          <p:spPr>
            <a:xfrm>
              <a:off x="0" y="-85725"/>
              <a:ext cx="261876" cy="2335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7050" tIns="37050" rIns="37050" bIns="37050" anchor="ctr" anchorCtr="0">
              <a:noAutofit/>
            </a:bodyPr>
            <a:lstStyle/>
            <a:p>
              <a:pPr marL="0" marR="0" lvl="0" indent="0" algn="ctr" rtl="0">
                <a:lnSpc>
                  <a:spcPct val="1666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3" name="Google Shape;403;p20"/>
          <p:cNvGrpSpPr/>
          <p:nvPr/>
        </p:nvGrpSpPr>
        <p:grpSpPr>
          <a:xfrm>
            <a:off x="14790380" y="3622952"/>
            <a:ext cx="575671" cy="459010"/>
            <a:chOff x="0" y="-68346"/>
            <a:chExt cx="318211" cy="253724"/>
          </a:xfrm>
        </p:grpSpPr>
        <p:sp>
          <p:nvSpPr>
            <p:cNvPr id="404" name="Google Shape;404;p20"/>
            <p:cNvSpPr/>
            <p:nvPr/>
          </p:nvSpPr>
          <p:spPr>
            <a:xfrm>
              <a:off x="0" y="0"/>
              <a:ext cx="318211" cy="185378"/>
            </a:xfrm>
            <a:custGeom>
              <a:avLst/>
              <a:gdLst/>
              <a:ahLst/>
              <a:cxnLst/>
              <a:rect l="l" t="t" r="r" b="b"/>
              <a:pathLst>
                <a:path w="318211" h="185378" extrusionOk="0">
                  <a:moveTo>
                    <a:pt x="159105" y="0"/>
                  </a:moveTo>
                  <a:cubicBezTo>
                    <a:pt x="71234" y="0"/>
                    <a:pt x="0" y="41498"/>
                    <a:pt x="0" y="92689"/>
                  </a:cubicBezTo>
                  <a:cubicBezTo>
                    <a:pt x="0" y="143880"/>
                    <a:pt x="71234" y="185378"/>
                    <a:pt x="159105" y="185378"/>
                  </a:cubicBezTo>
                  <a:cubicBezTo>
                    <a:pt x="246977" y="185378"/>
                    <a:pt x="318211" y="143880"/>
                    <a:pt x="318211" y="92689"/>
                  </a:cubicBezTo>
                  <a:cubicBezTo>
                    <a:pt x="318211" y="41498"/>
                    <a:pt x="246977" y="0"/>
                    <a:pt x="15910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00000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20"/>
            <p:cNvSpPr txBox="1"/>
            <p:nvPr/>
          </p:nvSpPr>
          <p:spPr>
            <a:xfrm>
              <a:off x="29832" y="-68346"/>
              <a:ext cx="258546" cy="2363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7050" tIns="37050" rIns="37050" bIns="37050" anchor="ctr" anchorCtr="0">
              <a:noAutofit/>
            </a:bodyPr>
            <a:lstStyle/>
            <a:p>
              <a:pPr marL="0" marR="0" lvl="0" indent="0" algn="ctr" rtl="0">
                <a:lnSpc>
                  <a:spcPct val="1666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6" name="Google Shape;406;p20"/>
          <p:cNvGrpSpPr/>
          <p:nvPr/>
        </p:nvGrpSpPr>
        <p:grpSpPr>
          <a:xfrm>
            <a:off x="14490150" y="5371262"/>
            <a:ext cx="803717" cy="716729"/>
            <a:chOff x="0" y="-85725"/>
            <a:chExt cx="261876" cy="233533"/>
          </a:xfrm>
        </p:grpSpPr>
        <p:sp>
          <p:nvSpPr>
            <p:cNvPr id="407" name="Google Shape;407;p20"/>
            <p:cNvSpPr/>
            <p:nvPr/>
          </p:nvSpPr>
          <p:spPr>
            <a:xfrm>
              <a:off x="0" y="0"/>
              <a:ext cx="261876" cy="147808"/>
            </a:xfrm>
            <a:custGeom>
              <a:avLst/>
              <a:gdLst/>
              <a:ahLst/>
              <a:cxnLst/>
              <a:rect l="l" t="t" r="r" b="b"/>
              <a:pathLst>
                <a:path w="261876" h="147808" extrusionOk="0">
                  <a:moveTo>
                    <a:pt x="0" y="0"/>
                  </a:moveTo>
                  <a:lnTo>
                    <a:pt x="261876" y="0"/>
                  </a:lnTo>
                  <a:lnTo>
                    <a:pt x="261876" y="147808"/>
                  </a:lnTo>
                  <a:lnTo>
                    <a:pt x="0" y="14780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000000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408" name="Google Shape;408;p20"/>
            <p:cNvSpPr txBox="1"/>
            <p:nvPr/>
          </p:nvSpPr>
          <p:spPr>
            <a:xfrm>
              <a:off x="0" y="-85725"/>
              <a:ext cx="261876" cy="2335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7050" tIns="37050" rIns="37050" bIns="37050" anchor="ctr" anchorCtr="0">
              <a:noAutofit/>
            </a:bodyPr>
            <a:lstStyle/>
            <a:p>
              <a:pPr marL="0" marR="0" lvl="0" indent="0" algn="ctr" rtl="0">
                <a:lnSpc>
                  <a:spcPct val="1666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9" name="Google Shape;409;p20"/>
          <p:cNvGrpSpPr/>
          <p:nvPr/>
        </p:nvGrpSpPr>
        <p:grpSpPr>
          <a:xfrm>
            <a:off x="14604172" y="5569848"/>
            <a:ext cx="575671" cy="459010"/>
            <a:chOff x="0" y="-68346"/>
            <a:chExt cx="318211" cy="253724"/>
          </a:xfrm>
        </p:grpSpPr>
        <p:sp>
          <p:nvSpPr>
            <p:cNvPr id="410" name="Google Shape;410;p20"/>
            <p:cNvSpPr/>
            <p:nvPr/>
          </p:nvSpPr>
          <p:spPr>
            <a:xfrm>
              <a:off x="0" y="0"/>
              <a:ext cx="318211" cy="185378"/>
            </a:xfrm>
            <a:custGeom>
              <a:avLst/>
              <a:gdLst/>
              <a:ahLst/>
              <a:cxnLst/>
              <a:rect l="l" t="t" r="r" b="b"/>
              <a:pathLst>
                <a:path w="318211" h="185378" extrusionOk="0">
                  <a:moveTo>
                    <a:pt x="159105" y="0"/>
                  </a:moveTo>
                  <a:cubicBezTo>
                    <a:pt x="71234" y="0"/>
                    <a:pt x="0" y="41498"/>
                    <a:pt x="0" y="92689"/>
                  </a:cubicBezTo>
                  <a:cubicBezTo>
                    <a:pt x="0" y="143880"/>
                    <a:pt x="71234" y="185378"/>
                    <a:pt x="159105" y="185378"/>
                  </a:cubicBezTo>
                  <a:cubicBezTo>
                    <a:pt x="246977" y="185378"/>
                    <a:pt x="318211" y="143880"/>
                    <a:pt x="318211" y="92689"/>
                  </a:cubicBezTo>
                  <a:cubicBezTo>
                    <a:pt x="318211" y="41498"/>
                    <a:pt x="246977" y="0"/>
                    <a:pt x="15910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00000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20"/>
            <p:cNvSpPr txBox="1"/>
            <p:nvPr/>
          </p:nvSpPr>
          <p:spPr>
            <a:xfrm>
              <a:off x="29832" y="-68346"/>
              <a:ext cx="258546" cy="2363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7050" tIns="37050" rIns="37050" bIns="37050" anchor="ctr" anchorCtr="0">
              <a:noAutofit/>
            </a:bodyPr>
            <a:lstStyle/>
            <a:p>
              <a:pPr marL="0" marR="0" lvl="0" indent="0" algn="ctr" rtl="0">
                <a:lnSpc>
                  <a:spcPct val="1666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2" name="Google Shape;412;p20"/>
          <p:cNvGrpSpPr/>
          <p:nvPr/>
        </p:nvGrpSpPr>
        <p:grpSpPr>
          <a:xfrm>
            <a:off x="16272840" y="4698654"/>
            <a:ext cx="803717" cy="716729"/>
            <a:chOff x="0" y="-85725"/>
            <a:chExt cx="261876" cy="233533"/>
          </a:xfrm>
        </p:grpSpPr>
        <p:sp>
          <p:nvSpPr>
            <p:cNvPr id="413" name="Google Shape;413;p20"/>
            <p:cNvSpPr/>
            <p:nvPr/>
          </p:nvSpPr>
          <p:spPr>
            <a:xfrm>
              <a:off x="0" y="0"/>
              <a:ext cx="261876" cy="147808"/>
            </a:xfrm>
            <a:custGeom>
              <a:avLst/>
              <a:gdLst/>
              <a:ahLst/>
              <a:cxnLst/>
              <a:rect l="l" t="t" r="r" b="b"/>
              <a:pathLst>
                <a:path w="261876" h="147808" extrusionOk="0">
                  <a:moveTo>
                    <a:pt x="0" y="0"/>
                  </a:moveTo>
                  <a:lnTo>
                    <a:pt x="261876" y="0"/>
                  </a:lnTo>
                  <a:lnTo>
                    <a:pt x="261876" y="147808"/>
                  </a:lnTo>
                  <a:lnTo>
                    <a:pt x="0" y="14780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000000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414" name="Google Shape;414;p20"/>
            <p:cNvSpPr txBox="1"/>
            <p:nvPr/>
          </p:nvSpPr>
          <p:spPr>
            <a:xfrm>
              <a:off x="0" y="-85725"/>
              <a:ext cx="261876" cy="2335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7050" tIns="37050" rIns="37050" bIns="37050" anchor="ctr" anchorCtr="0">
              <a:noAutofit/>
            </a:bodyPr>
            <a:lstStyle/>
            <a:p>
              <a:pPr marL="0" marR="0" lvl="0" indent="0" algn="ctr" rtl="0">
                <a:lnSpc>
                  <a:spcPct val="1666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5" name="Google Shape;415;p20"/>
          <p:cNvGrpSpPr/>
          <p:nvPr/>
        </p:nvGrpSpPr>
        <p:grpSpPr>
          <a:xfrm>
            <a:off x="16386862" y="4897240"/>
            <a:ext cx="575671" cy="459010"/>
            <a:chOff x="0" y="-68346"/>
            <a:chExt cx="318211" cy="253724"/>
          </a:xfrm>
        </p:grpSpPr>
        <p:sp>
          <p:nvSpPr>
            <p:cNvPr id="416" name="Google Shape;416;p20"/>
            <p:cNvSpPr/>
            <p:nvPr/>
          </p:nvSpPr>
          <p:spPr>
            <a:xfrm>
              <a:off x="0" y="0"/>
              <a:ext cx="318211" cy="185378"/>
            </a:xfrm>
            <a:custGeom>
              <a:avLst/>
              <a:gdLst/>
              <a:ahLst/>
              <a:cxnLst/>
              <a:rect l="l" t="t" r="r" b="b"/>
              <a:pathLst>
                <a:path w="318211" h="185378" extrusionOk="0">
                  <a:moveTo>
                    <a:pt x="159105" y="0"/>
                  </a:moveTo>
                  <a:cubicBezTo>
                    <a:pt x="71234" y="0"/>
                    <a:pt x="0" y="41498"/>
                    <a:pt x="0" y="92689"/>
                  </a:cubicBezTo>
                  <a:cubicBezTo>
                    <a:pt x="0" y="143880"/>
                    <a:pt x="71234" y="185378"/>
                    <a:pt x="159105" y="185378"/>
                  </a:cubicBezTo>
                  <a:cubicBezTo>
                    <a:pt x="246977" y="185378"/>
                    <a:pt x="318211" y="143880"/>
                    <a:pt x="318211" y="92689"/>
                  </a:cubicBezTo>
                  <a:cubicBezTo>
                    <a:pt x="318211" y="41498"/>
                    <a:pt x="246977" y="0"/>
                    <a:pt x="15910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00000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20"/>
            <p:cNvSpPr txBox="1"/>
            <p:nvPr/>
          </p:nvSpPr>
          <p:spPr>
            <a:xfrm>
              <a:off x="29832" y="-68346"/>
              <a:ext cx="258546" cy="2363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7050" tIns="37050" rIns="37050" bIns="37050" anchor="ctr" anchorCtr="0">
              <a:noAutofit/>
            </a:bodyPr>
            <a:lstStyle/>
            <a:p>
              <a:pPr marL="0" marR="0" lvl="0" indent="0" algn="ctr" rtl="0">
                <a:lnSpc>
                  <a:spcPct val="1666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418" name="Google Shape;418;p20"/>
          <p:cNvCxnSpPr/>
          <p:nvPr/>
        </p:nvCxnSpPr>
        <p:spPr>
          <a:xfrm>
            <a:off x="16272840" y="4961750"/>
            <a:ext cx="803717" cy="453633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19" name="Google Shape;419;p20"/>
          <p:cNvCxnSpPr/>
          <p:nvPr/>
        </p:nvCxnSpPr>
        <p:spPr>
          <a:xfrm rot="10800000" flipH="1">
            <a:off x="16272840" y="4961750"/>
            <a:ext cx="803717" cy="453633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420" name="Google Shape;420;p20"/>
          <p:cNvGrpSpPr/>
          <p:nvPr/>
        </p:nvGrpSpPr>
        <p:grpSpPr>
          <a:xfrm>
            <a:off x="13450604" y="6669566"/>
            <a:ext cx="803717" cy="716729"/>
            <a:chOff x="0" y="-85725"/>
            <a:chExt cx="261876" cy="233533"/>
          </a:xfrm>
        </p:grpSpPr>
        <p:sp>
          <p:nvSpPr>
            <p:cNvPr id="421" name="Google Shape;421;p20"/>
            <p:cNvSpPr/>
            <p:nvPr/>
          </p:nvSpPr>
          <p:spPr>
            <a:xfrm>
              <a:off x="0" y="0"/>
              <a:ext cx="261876" cy="147808"/>
            </a:xfrm>
            <a:custGeom>
              <a:avLst/>
              <a:gdLst/>
              <a:ahLst/>
              <a:cxnLst/>
              <a:rect l="l" t="t" r="r" b="b"/>
              <a:pathLst>
                <a:path w="261876" h="147808" extrusionOk="0">
                  <a:moveTo>
                    <a:pt x="0" y="0"/>
                  </a:moveTo>
                  <a:lnTo>
                    <a:pt x="261876" y="0"/>
                  </a:lnTo>
                  <a:lnTo>
                    <a:pt x="261876" y="147808"/>
                  </a:lnTo>
                  <a:lnTo>
                    <a:pt x="0" y="14780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000000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422" name="Google Shape;422;p20"/>
            <p:cNvSpPr txBox="1"/>
            <p:nvPr/>
          </p:nvSpPr>
          <p:spPr>
            <a:xfrm>
              <a:off x="0" y="-85725"/>
              <a:ext cx="261876" cy="2335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7050" tIns="37050" rIns="37050" bIns="37050" anchor="ctr" anchorCtr="0">
              <a:noAutofit/>
            </a:bodyPr>
            <a:lstStyle/>
            <a:p>
              <a:pPr marL="0" marR="0" lvl="0" indent="0" algn="ctr" rtl="0">
                <a:lnSpc>
                  <a:spcPct val="1666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3" name="Google Shape;423;p20"/>
          <p:cNvGrpSpPr/>
          <p:nvPr/>
        </p:nvGrpSpPr>
        <p:grpSpPr>
          <a:xfrm>
            <a:off x="13564626" y="6868151"/>
            <a:ext cx="575671" cy="459010"/>
            <a:chOff x="0" y="-68346"/>
            <a:chExt cx="318211" cy="253724"/>
          </a:xfrm>
        </p:grpSpPr>
        <p:sp>
          <p:nvSpPr>
            <p:cNvPr id="424" name="Google Shape;424;p20"/>
            <p:cNvSpPr/>
            <p:nvPr/>
          </p:nvSpPr>
          <p:spPr>
            <a:xfrm>
              <a:off x="0" y="0"/>
              <a:ext cx="318211" cy="185378"/>
            </a:xfrm>
            <a:custGeom>
              <a:avLst/>
              <a:gdLst/>
              <a:ahLst/>
              <a:cxnLst/>
              <a:rect l="l" t="t" r="r" b="b"/>
              <a:pathLst>
                <a:path w="318211" h="185378" extrusionOk="0">
                  <a:moveTo>
                    <a:pt x="159105" y="0"/>
                  </a:moveTo>
                  <a:cubicBezTo>
                    <a:pt x="71234" y="0"/>
                    <a:pt x="0" y="41498"/>
                    <a:pt x="0" y="92689"/>
                  </a:cubicBezTo>
                  <a:cubicBezTo>
                    <a:pt x="0" y="143880"/>
                    <a:pt x="71234" y="185378"/>
                    <a:pt x="159105" y="185378"/>
                  </a:cubicBezTo>
                  <a:cubicBezTo>
                    <a:pt x="246977" y="185378"/>
                    <a:pt x="318211" y="143880"/>
                    <a:pt x="318211" y="92689"/>
                  </a:cubicBezTo>
                  <a:cubicBezTo>
                    <a:pt x="318211" y="41498"/>
                    <a:pt x="246977" y="0"/>
                    <a:pt x="15910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00000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20"/>
            <p:cNvSpPr txBox="1"/>
            <p:nvPr/>
          </p:nvSpPr>
          <p:spPr>
            <a:xfrm>
              <a:off x="29832" y="-68346"/>
              <a:ext cx="258546" cy="2363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7050" tIns="37050" rIns="37050" bIns="37050" anchor="ctr" anchorCtr="0">
              <a:noAutofit/>
            </a:bodyPr>
            <a:lstStyle/>
            <a:p>
              <a:pPr marL="0" marR="0" lvl="0" indent="0" algn="ctr" rtl="0">
                <a:lnSpc>
                  <a:spcPct val="1666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426" name="Google Shape;426;p20"/>
          <p:cNvCxnSpPr/>
          <p:nvPr/>
        </p:nvCxnSpPr>
        <p:spPr>
          <a:xfrm>
            <a:off x="13450604" y="6932662"/>
            <a:ext cx="803717" cy="453633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27" name="Google Shape;427;p20"/>
          <p:cNvCxnSpPr/>
          <p:nvPr/>
        </p:nvCxnSpPr>
        <p:spPr>
          <a:xfrm rot="10800000" flipH="1">
            <a:off x="13450604" y="6932662"/>
            <a:ext cx="803717" cy="453633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428" name="Google Shape;428;p20"/>
          <p:cNvGrpSpPr/>
          <p:nvPr/>
        </p:nvGrpSpPr>
        <p:grpSpPr>
          <a:xfrm>
            <a:off x="12827665" y="7963077"/>
            <a:ext cx="803717" cy="716729"/>
            <a:chOff x="0" y="-85725"/>
            <a:chExt cx="261876" cy="233533"/>
          </a:xfrm>
        </p:grpSpPr>
        <p:sp>
          <p:nvSpPr>
            <p:cNvPr id="429" name="Google Shape;429;p20"/>
            <p:cNvSpPr/>
            <p:nvPr/>
          </p:nvSpPr>
          <p:spPr>
            <a:xfrm>
              <a:off x="0" y="0"/>
              <a:ext cx="261876" cy="147808"/>
            </a:xfrm>
            <a:custGeom>
              <a:avLst/>
              <a:gdLst/>
              <a:ahLst/>
              <a:cxnLst/>
              <a:rect l="l" t="t" r="r" b="b"/>
              <a:pathLst>
                <a:path w="261876" h="147808" extrusionOk="0">
                  <a:moveTo>
                    <a:pt x="0" y="0"/>
                  </a:moveTo>
                  <a:lnTo>
                    <a:pt x="261876" y="0"/>
                  </a:lnTo>
                  <a:lnTo>
                    <a:pt x="261876" y="147808"/>
                  </a:lnTo>
                  <a:lnTo>
                    <a:pt x="0" y="14780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000000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430" name="Google Shape;430;p20"/>
            <p:cNvSpPr txBox="1"/>
            <p:nvPr/>
          </p:nvSpPr>
          <p:spPr>
            <a:xfrm>
              <a:off x="0" y="-85725"/>
              <a:ext cx="261876" cy="2335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7050" tIns="37050" rIns="37050" bIns="37050" anchor="ctr" anchorCtr="0">
              <a:noAutofit/>
            </a:bodyPr>
            <a:lstStyle/>
            <a:p>
              <a:pPr marL="0" marR="0" lvl="0" indent="0" algn="ctr" rtl="0">
                <a:lnSpc>
                  <a:spcPct val="1666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1" name="Google Shape;431;p20"/>
          <p:cNvGrpSpPr/>
          <p:nvPr/>
        </p:nvGrpSpPr>
        <p:grpSpPr>
          <a:xfrm>
            <a:off x="12941688" y="8161662"/>
            <a:ext cx="575671" cy="459010"/>
            <a:chOff x="0" y="-68346"/>
            <a:chExt cx="318211" cy="253724"/>
          </a:xfrm>
        </p:grpSpPr>
        <p:sp>
          <p:nvSpPr>
            <p:cNvPr id="432" name="Google Shape;432;p20"/>
            <p:cNvSpPr/>
            <p:nvPr/>
          </p:nvSpPr>
          <p:spPr>
            <a:xfrm>
              <a:off x="0" y="0"/>
              <a:ext cx="318211" cy="185378"/>
            </a:xfrm>
            <a:custGeom>
              <a:avLst/>
              <a:gdLst/>
              <a:ahLst/>
              <a:cxnLst/>
              <a:rect l="l" t="t" r="r" b="b"/>
              <a:pathLst>
                <a:path w="318211" h="185378" extrusionOk="0">
                  <a:moveTo>
                    <a:pt x="159105" y="0"/>
                  </a:moveTo>
                  <a:cubicBezTo>
                    <a:pt x="71234" y="0"/>
                    <a:pt x="0" y="41498"/>
                    <a:pt x="0" y="92689"/>
                  </a:cubicBezTo>
                  <a:cubicBezTo>
                    <a:pt x="0" y="143880"/>
                    <a:pt x="71234" y="185378"/>
                    <a:pt x="159105" y="185378"/>
                  </a:cubicBezTo>
                  <a:cubicBezTo>
                    <a:pt x="246977" y="185378"/>
                    <a:pt x="318211" y="143880"/>
                    <a:pt x="318211" y="92689"/>
                  </a:cubicBezTo>
                  <a:cubicBezTo>
                    <a:pt x="318211" y="41498"/>
                    <a:pt x="246977" y="0"/>
                    <a:pt x="15910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00000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20"/>
            <p:cNvSpPr txBox="1"/>
            <p:nvPr/>
          </p:nvSpPr>
          <p:spPr>
            <a:xfrm>
              <a:off x="29832" y="-68346"/>
              <a:ext cx="258546" cy="2363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7050" tIns="37050" rIns="37050" bIns="37050" anchor="ctr" anchorCtr="0">
              <a:noAutofit/>
            </a:bodyPr>
            <a:lstStyle/>
            <a:p>
              <a:pPr marL="0" marR="0" lvl="0" indent="0" algn="ctr" rtl="0">
                <a:lnSpc>
                  <a:spcPct val="1666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434" name="Google Shape;434;p20"/>
          <p:cNvCxnSpPr/>
          <p:nvPr/>
        </p:nvCxnSpPr>
        <p:spPr>
          <a:xfrm>
            <a:off x="12827665" y="8226173"/>
            <a:ext cx="803717" cy="453633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35" name="Google Shape;435;p20"/>
          <p:cNvCxnSpPr/>
          <p:nvPr/>
        </p:nvCxnSpPr>
        <p:spPr>
          <a:xfrm rot="10800000" flipH="1">
            <a:off x="12827665" y="8226173"/>
            <a:ext cx="803717" cy="453633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436" name="Google Shape;436;p20"/>
          <p:cNvGrpSpPr/>
          <p:nvPr/>
        </p:nvGrpSpPr>
        <p:grpSpPr>
          <a:xfrm>
            <a:off x="9777817" y="5568944"/>
            <a:ext cx="803717" cy="716729"/>
            <a:chOff x="0" y="-85725"/>
            <a:chExt cx="261876" cy="233533"/>
          </a:xfrm>
        </p:grpSpPr>
        <p:sp>
          <p:nvSpPr>
            <p:cNvPr id="437" name="Google Shape;437;p20"/>
            <p:cNvSpPr/>
            <p:nvPr/>
          </p:nvSpPr>
          <p:spPr>
            <a:xfrm>
              <a:off x="0" y="0"/>
              <a:ext cx="261876" cy="147808"/>
            </a:xfrm>
            <a:custGeom>
              <a:avLst/>
              <a:gdLst/>
              <a:ahLst/>
              <a:cxnLst/>
              <a:rect l="l" t="t" r="r" b="b"/>
              <a:pathLst>
                <a:path w="261876" h="147808" extrusionOk="0">
                  <a:moveTo>
                    <a:pt x="0" y="0"/>
                  </a:moveTo>
                  <a:lnTo>
                    <a:pt x="261876" y="0"/>
                  </a:lnTo>
                  <a:lnTo>
                    <a:pt x="261876" y="147808"/>
                  </a:lnTo>
                  <a:lnTo>
                    <a:pt x="0" y="14780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000000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438" name="Google Shape;438;p20"/>
            <p:cNvSpPr txBox="1"/>
            <p:nvPr/>
          </p:nvSpPr>
          <p:spPr>
            <a:xfrm>
              <a:off x="0" y="-85725"/>
              <a:ext cx="261876" cy="2335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7050" tIns="37050" rIns="37050" bIns="37050" anchor="ctr" anchorCtr="0">
              <a:noAutofit/>
            </a:bodyPr>
            <a:lstStyle/>
            <a:p>
              <a:pPr marL="0" marR="0" lvl="0" indent="0" algn="ctr" rtl="0">
                <a:lnSpc>
                  <a:spcPct val="1666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9" name="Google Shape;439;p20"/>
          <p:cNvGrpSpPr/>
          <p:nvPr/>
        </p:nvGrpSpPr>
        <p:grpSpPr>
          <a:xfrm>
            <a:off x="10092453" y="6129721"/>
            <a:ext cx="178231" cy="155952"/>
            <a:chOff x="0" y="0"/>
            <a:chExt cx="812800" cy="711200"/>
          </a:xfrm>
        </p:grpSpPr>
        <p:sp>
          <p:nvSpPr>
            <p:cNvPr id="440" name="Google Shape;440;p20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</p:sp>
        <p:sp>
          <p:nvSpPr>
            <p:cNvPr id="441" name="Google Shape;441;p20"/>
            <p:cNvSpPr txBox="1"/>
            <p:nvPr/>
          </p:nvSpPr>
          <p:spPr>
            <a:xfrm>
              <a:off x="127000" y="244475"/>
              <a:ext cx="558800" cy="4159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7050" tIns="37050" rIns="37050" bIns="37050" anchor="ctr" anchorCtr="0">
              <a:noAutofit/>
            </a:bodyPr>
            <a:lstStyle/>
            <a:p>
              <a:pPr marL="0" marR="0" lvl="0" indent="0" algn="ctr" rtl="0">
                <a:lnSpc>
                  <a:spcPct val="1666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2" name="Google Shape;442;p20"/>
          <p:cNvGrpSpPr/>
          <p:nvPr/>
        </p:nvGrpSpPr>
        <p:grpSpPr>
          <a:xfrm>
            <a:off x="9736936" y="3823481"/>
            <a:ext cx="803717" cy="716729"/>
            <a:chOff x="0" y="-350795"/>
            <a:chExt cx="1071622" cy="955639"/>
          </a:xfrm>
        </p:grpSpPr>
        <p:grpSp>
          <p:nvGrpSpPr>
            <p:cNvPr id="443" name="Google Shape;443;p20"/>
            <p:cNvGrpSpPr/>
            <p:nvPr/>
          </p:nvGrpSpPr>
          <p:grpSpPr>
            <a:xfrm>
              <a:off x="0" y="-350795"/>
              <a:ext cx="1071622" cy="955639"/>
              <a:chOff x="0" y="-85725"/>
              <a:chExt cx="261876" cy="233533"/>
            </a:xfrm>
          </p:grpSpPr>
          <p:sp>
            <p:nvSpPr>
              <p:cNvPr id="444" name="Google Shape;444;p20"/>
              <p:cNvSpPr/>
              <p:nvPr/>
            </p:nvSpPr>
            <p:spPr>
              <a:xfrm>
                <a:off x="0" y="0"/>
                <a:ext cx="261876" cy="147808"/>
              </a:xfrm>
              <a:custGeom>
                <a:avLst/>
                <a:gdLst/>
                <a:ahLst/>
                <a:cxnLst/>
                <a:rect l="l" t="t" r="r" b="b"/>
                <a:pathLst>
                  <a:path w="261876" h="147808" extrusionOk="0">
                    <a:moveTo>
                      <a:pt x="0" y="0"/>
                    </a:moveTo>
                    <a:lnTo>
                      <a:pt x="261876" y="0"/>
                    </a:lnTo>
                    <a:lnTo>
                      <a:pt x="261876" y="147808"/>
                    </a:lnTo>
                    <a:lnTo>
                      <a:pt x="0" y="147808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9525" cap="sq" cmpd="sng">
                <a:solidFill>
                  <a:srgbClr val="000000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</p:sp>
          <p:sp>
            <p:nvSpPr>
              <p:cNvPr id="445" name="Google Shape;445;p20"/>
              <p:cNvSpPr txBox="1"/>
              <p:nvPr/>
            </p:nvSpPr>
            <p:spPr>
              <a:xfrm>
                <a:off x="0" y="-85725"/>
                <a:ext cx="261876" cy="2335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7050" tIns="37050" rIns="37050" bIns="370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66611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6" name="Google Shape;446;p20"/>
            <p:cNvGrpSpPr/>
            <p:nvPr/>
          </p:nvGrpSpPr>
          <p:grpSpPr>
            <a:xfrm>
              <a:off x="419514" y="396908"/>
              <a:ext cx="237641" cy="207936"/>
              <a:chOff x="0" y="0"/>
              <a:chExt cx="812800" cy="711200"/>
            </a:xfrm>
          </p:grpSpPr>
          <p:sp>
            <p:nvSpPr>
              <p:cNvPr id="447" name="Google Shape;447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545454"/>
              </a:solidFill>
              <a:ln>
                <a:noFill/>
              </a:ln>
            </p:spPr>
          </p:sp>
          <p:sp>
            <p:nvSpPr>
              <p:cNvPr id="448" name="Google Shape;448;p20"/>
              <p:cNvSpPr txBox="1"/>
              <p:nvPr/>
            </p:nvSpPr>
            <p:spPr>
              <a:xfrm>
                <a:off x="127000" y="244475"/>
                <a:ext cx="558800" cy="4159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7050" tIns="37050" rIns="37050" bIns="370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66611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cxnSp>
        <p:nvCxnSpPr>
          <p:cNvPr id="449" name="Google Shape;449;p20"/>
          <p:cNvCxnSpPr/>
          <p:nvPr/>
        </p:nvCxnSpPr>
        <p:spPr>
          <a:xfrm>
            <a:off x="10929693" y="1486689"/>
            <a:ext cx="1109296" cy="463512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450" name="Google Shape;450;p20"/>
          <p:cNvCxnSpPr/>
          <p:nvPr/>
        </p:nvCxnSpPr>
        <p:spPr>
          <a:xfrm>
            <a:off x="10760555" y="3249398"/>
            <a:ext cx="1456485" cy="419878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451" name="Google Shape;451;p20"/>
          <p:cNvCxnSpPr/>
          <p:nvPr/>
        </p:nvCxnSpPr>
        <p:spPr>
          <a:xfrm>
            <a:off x="10625152" y="4086577"/>
            <a:ext cx="714551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452" name="Google Shape;452;p20"/>
          <p:cNvCxnSpPr/>
          <p:nvPr/>
        </p:nvCxnSpPr>
        <p:spPr>
          <a:xfrm rot="10800000" flipH="1">
            <a:off x="10635707" y="5655454"/>
            <a:ext cx="787763" cy="20572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453" name="Google Shape;453;p20"/>
          <p:cNvCxnSpPr/>
          <p:nvPr/>
        </p:nvCxnSpPr>
        <p:spPr>
          <a:xfrm rot="10800000" flipH="1">
            <a:off x="12173526" y="8730537"/>
            <a:ext cx="554180" cy="263502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454" name="Google Shape;454;p20"/>
          <p:cNvCxnSpPr/>
          <p:nvPr/>
        </p:nvCxnSpPr>
        <p:spPr>
          <a:xfrm rot="10800000" flipH="1">
            <a:off x="12242965" y="6991795"/>
            <a:ext cx="1137757" cy="450941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455" name="Google Shape;455;p20"/>
          <p:cNvCxnSpPr/>
          <p:nvPr/>
        </p:nvCxnSpPr>
        <p:spPr>
          <a:xfrm>
            <a:off x="13636816" y="5312221"/>
            <a:ext cx="763123" cy="300214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456" name="Google Shape;456;p20"/>
          <p:cNvCxnSpPr/>
          <p:nvPr/>
        </p:nvCxnSpPr>
        <p:spPr>
          <a:xfrm>
            <a:off x="12760321" y="5067300"/>
            <a:ext cx="3483285" cy="53004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457" name="Google Shape;457;p20"/>
          <p:cNvCxnSpPr/>
          <p:nvPr/>
        </p:nvCxnSpPr>
        <p:spPr>
          <a:xfrm rot="10800000" flipH="1">
            <a:off x="13380722" y="3709736"/>
            <a:ext cx="1180855" cy="6795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458" name="Google Shape;458;p20"/>
          <p:cNvCxnSpPr/>
          <p:nvPr/>
        </p:nvCxnSpPr>
        <p:spPr>
          <a:xfrm>
            <a:off x="14586164" y="2706221"/>
            <a:ext cx="694973" cy="128167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459" name="Google Shape;459;p20"/>
          <p:cNvCxnSpPr/>
          <p:nvPr/>
        </p:nvCxnSpPr>
        <p:spPr>
          <a:xfrm rot="10800000" flipH="1">
            <a:off x="13814644" y="1712222"/>
            <a:ext cx="1028806" cy="804846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460" name="Google Shape;460;p20"/>
          <p:cNvSpPr/>
          <p:nvPr/>
        </p:nvSpPr>
        <p:spPr>
          <a:xfrm>
            <a:off x="13448009" y="8726416"/>
            <a:ext cx="746345" cy="508770"/>
          </a:xfrm>
          <a:custGeom>
            <a:avLst/>
            <a:gdLst/>
            <a:ahLst/>
            <a:cxnLst/>
            <a:rect l="l" t="t" r="r" b="b"/>
            <a:pathLst>
              <a:path w="746345" h="508770" extrusionOk="0">
                <a:moveTo>
                  <a:pt x="0" y="0"/>
                </a:moveTo>
                <a:lnTo>
                  <a:pt x="746346" y="0"/>
                </a:lnTo>
                <a:lnTo>
                  <a:pt x="746346" y="508770"/>
                </a:lnTo>
                <a:lnTo>
                  <a:pt x="0" y="5087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461" name="Google Shape;461;p20"/>
          <p:cNvGrpSpPr/>
          <p:nvPr/>
        </p:nvGrpSpPr>
        <p:grpSpPr>
          <a:xfrm>
            <a:off x="10082273" y="722975"/>
            <a:ext cx="803717" cy="716729"/>
            <a:chOff x="0" y="-350795"/>
            <a:chExt cx="1071622" cy="955639"/>
          </a:xfrm>
        </p:grpSpPr>
        <p:grpSp>
          <p:nvGrpSpPr>
            <p:cNvPr id="462" name="Google Shape;462;p20"/>
            <p:cNvGrpSpPr/>
            <p:nvPr/>
          </p:nvGrpSpPr>
          <p:grpSpPr>
            <a:xfrm>
              <a:off x="0" y="-350795"/>
              <a:ext cx="1071622" cy="955639"/>
              <a:chOff x="0" y="-85725"/>
              <a:chExt cx="261876" cy="233533"/>
            </a:xfrm>
          </p:grpSpPr>
          <p:sp>
            <p:nvSpPr>
              <p:cNvPr id="463" name="Google Shape;463;p20"/>
              <p:cNvSpPr/>
              <p:nvPr/>
            </p:nvSpPr>
            <p:spPr>
              <a:xfrm>
                <a:off x="0" y="0"/>
                <a:ext cx="261876" cy="147808"/>
              </a:xfrm>
              <a:custGeom>
                <a:avLst/>
                <a:gdLst/>
                <a:ahLst/>
                <a:cxnLst/>
                <a:rect l="l" t="t" r="r" b="b"/>
                <a:pathLst>
                  <a:path w="261876" h="147808" extrusionOk="0">
                    <a:moveTo>
                      <a:pt x="0" y="0"/>
                    </a:moveTo>
                    <a:lnTo>
                      <a:pt x="261876" y="0"/>
                    </a:lnTo>
                    <a:lnTo>
                      <a:pt x="261876" y="147808"/>
                    </a:lnTo>
                    <a:lnTo>
                      <a:pt x="0" y="147808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9525" cap="sq" cmpd="sng">
                <a:solidFill>
                  <a:srgbClr val="000000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</p:sp>
          <p:sp>
            <p:nvSpPr>
              <p:cNvPr id="464" name="Google Shape;464;p20"/>
              <p:cNvSpPr txBox="1"/>
              <p:nvPr/>
            </p:nvSpPr>
            <p:spPr>
              <a:xfrm>
                <a:off x="0" y="-85725"/>
                <a:ext cx="261876" cy="2335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7050" tIns="37050" rIns="37050" bIns="370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66611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5" name="Google Shape;465;p20"/>
            <p:cNvGrpSpPr/>
            <p:nvPr/>
          </p:nvGrpSpPr>
          <p:grpSpPr>
            <a:xfrm>
              <a:off x="419514" y="396908"/>
              <a:ext cx="237641" cy="207936"/>
              <a:chOff x="0" y="0"/>
              <a:chExt cx="812800" cy="711200"/>
            </a:xfrm>
          </p:grpSpPr>
          <p:sp>
            <p:nvSpPr>
              <p:cNvPr id="466" name="Google Shape;466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545454"/>
              </a:solidFill>
              <a:ln>
                <a:noFill/>
              </a:ln>
            </p:spPr>
          </p:sp>
          <p:sp>
            <p:nvSpPr>
              <p:cNvPr id="467" name="Google Shape;467;p20"/>
              <p:cNvSpPr txBox="1"/>
              <p:nvPr/>
            </p:nvSpPr>
            <p:spPr>
              <a:xfrm>
                <a:off x="127000" y="244475"/>
                <a:ext cx="558800" cy="4159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7050" tIns="37050" rIns="37050" bIns="370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66611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468" name="Google Shape;468;p20"/>
          <p:cNvSpPr txBox="1"/>
          <p:nvPr/>
        </p:nvSpPr>
        <p:spPr>
          <a:xfrm>
            <a:off x="10929693" y="972365"/>
            <a:ext cx="313869" cy="373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95"/>
              <a:buFont typeface="Arial"/>
              <a:buNone/>
            </a:pPr>
            <a:r>
              <a:rPr lang="en-US" sz="1995" b="0" i="0" u="none" strike="noStrike" cap="none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V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p20"/>
          <p:cNvSpPr txBox="1"/>
          <p:nvPr/>
        </p:nvSpPr>
        <p:spPr>
          <a:xfrm>
            <a:off x="14379816" y="887175"/>
            <a:ext cx="313869" cy="373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95"/>
              <a:buFont typeface="Arial"/>
              <a:buNone/>
            </a:pPr>
            <a:r>
              <a:rPr lang="en-US" sz="1995" b="0" i="0" u="none" strike="noStrike" cap="none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p20"/>
          <p:cNvSpPr txBox="1"/>
          <p:nvPr/>
        </p:nvSpPr>
        <p:spPr>
          <a:xfrm>
            <a:off x="14969212" y="1247053"/>
            <a:ext cx="510862" cy="373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95"/>
              <a:buFont typeface="Arial"/>
              <a:buNone/>
            </a:pPr>
            <a:r>
              <a:rPr lang="en-US" sz="1995" b="0" i="0" u="none" strike="noStrike" cap="none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III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1" name="Google Shape;471;p20"/>
          <p:cNvSpPr txBox="1"/>
          <p:nvPr/>
        </p:nvSpPr>
        <p:spPr>
          <a:xfrm>
            <a:off x="15654856" y="2042492"/>
            <a:ext cx="313869" cy="373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95"/>
              <a:buFont typeface="Arial"/>
              <a:buNone/>
            </a:pPr>
            <a:r>
              <a:rPr lang="en-US" sz="1995" b="0" i="0" u="none" strike="noStrike" cap="none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20"/>
          <p:cNvSpPr txBox="1"/>
          <p:nvPr/>
        </p:nvSpPr>
        <p:spPr>
          <a:xfrm>
            <a:off x="16244252" y="2475722"/>
            <a:ext cx="510862" cy="373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95"/>
              <a:buFont typeface="Arial"/>
              <a:buNone/>
            </a:pPr>
            <a:r>
              <a:rPr lang="en-US" sz="1995" b="0" i="0" u="none" strike="noStrike" cap="none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XII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20"/>
          <p:cNvSpPr txBox="1"/>
          <p:nvPr/>
        </p:nvSpPr>
        <p:spPr>
          <a:xfrm>
            <a:off x="14998632" y="3330966"/>
            <a:ext cx="313869" cy="373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95"/>
              <a:buFont typeface="Arial"/>
              <a:buNone/>
            </a:pPr>
            <a:r>
              <a:rPr lang="en-US" sz="1995" b="0" i="0" u="none" strike="noStrike" cap="none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p20"/>
          <p:cNvSpPr txBox="1"/>
          <p:nvPr/>
        </p:nvSpPr>
        <p:spPr>
          <a:xfrm>
            <a:off x="15588028" y="3723169"/>
            <a:ext cx="510862" cy="373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95"/>
              <a:buFont typeface="Arial"/>
              <a:buNone/>
            </a:pPr>
            <a:r>
              <a:rPr lang="en-US" sz="1995" b="0" i="0" u="none" strike="noStrike" cap="none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II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5" name="Google Shape;475;p20"/>
          <p:cNvSpPr txBox="1"/>
          <p:nvPr/>
        </p:nvSpPr>
        <p:spPr>
          <a:xfrm>
            <a:off x="14782800" y="5295900"/>
            <a:ext cx="313869" cy="373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95"/>
              <a:buFont typeface="Arial"/>
              <a:buNone/>
            </a:pPr>
            <a:r>
              <a:rPr lang="en-US" sz="1995" b="0" i="0" u="none" strike="noStrike" cap="none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6" name="Google Shape;476;p20"/>
          <p:cNvSpPr txBox="1"/>
          <p:nvPr/>
        </p:nvSpPr>
        <p:spPr>
          <a:xfrm>
            <a:off x="15378313" y="5674873"/>
            <a:ext cx="510862" cy="373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95"/>
              <a:buFont typeface="Arial"/>
              <a:buNone/>
            </a:pPr>
            <a:r>
              <a:rPr lang="en-US" sz="1995" b="0" i="0" u="none" strike="noStrike" cap="none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7" name="Google Shape;477;p20"/>
          <p:cNvSpPr txBox="1"/>
          <p:nvPr/>
        </p:nvSpPr>
        <p:spPr>
          <a:xfrm>
            <a:off x="16578142" y="4609897"/>
            <a:ext cx="313869" cy="373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95"/>
              <a:buFont typeface="Arial"/>
              <a:buNone/>
            </a:pPr>
            <a:r>
              <a:rPr lang="en-US" sz="1995" b="0" i="0" u="none" strike="noStrike" cap="none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" name="Google Shape;478;p20"/>
          <p:cNvSpPr txBox="1"/>
          <p:nvPr/>
        </p:nvSpPr>
        <p:spPr>
          <a:xfrm>
            <a:off x="17167538" y="5002100"/>
            <a:ext cx="510862" cy="373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95"/>
              <a:buFont typeface="Arial"/>
              <a:buNone/>
            </a:pPr>
            <a:r>
              <a:rPr lang="en-US" sz="1995" b="0" i="0" u="none" strike="noStrike" cap="none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" name="Google Shape;479;p20"/>
          <p:cNvSpPr txBox="1"/>
          <p:nvPr/>
        </p:nvSpPr>
        <p:spPr>
          <a:xfrm>
            <a:off x="13777524" y="6560699"/>
            <a:ext cx="313869" cy="373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95"/>
              <a:buFont typeface="Arial"/>
              <a:buNone/>
            </a:pPr>
            <a:r>
              <a:rPr lang="en-US" sz="1995" b="0" i="0" u="none" strike="noStrike" cap="none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20"/>
          <p:cNvSpPr txBox="1"/>
          <p:nvPr/>
        </p:nvSpPr>
        <p:spPr>
          <a:xfrm>
            <a:off x="14337596" y="6974013"/>
            <a:ext cx="510862" cy="373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95"/>
              <a:buFont typeface="Arial"/>
              <a:buNone/>
            </a:pPr>
            <a:r>
              <a:rPr lang="en-US" sz="1995" b="0" i="0" u="none" strike="noStrike" cap="none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IX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" name="Google Shape;481;p20"/>
          <p:cNvSpPr txBox="1"/>
          <p:nvPr/>
        </p:nvSpPr>
        <p:spPr>
          <a:xfrm>
            <a:off x="13150586" y="7869437"/>
            <a:ext cx="313869" cy="373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95"/>
              <a:buFont typeface="Arial"/>
              <a:buNone/>
            </a:pPr>
            <a:r>
              <a:rPr lang="en-US" sz="1995" b="0" i="0" u="none" strike="noStrike" cap="none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p20"/>
          <p:cNvSpPr txBox="1"/>
          <p:nvPr/>
        </p:nvSpPr>
        <p:spPr>
          <a:xfrm>
            <a:off x="13710659" y="8282752"/>
            <a:ext cx="510862" cy="373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95"/>
              <a:buFont typeface="Arial"/>
              <a:buNone/>
            </a:pPr>
            <a:r>
              <a:rPr lang="en-US" sz="1995" b="0" i="0" u="none" strike="noStrike" cap="none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XI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Google Shape;483;p20"/>
          <p:cNvSpPr txBox="1"/>
          <p:nvPr/>
        </p:nvSpPr>
        <p:spPr>
          <a:xfrm>
            <a:off x="10077686" y="5477377"/>
            <a:ext cx="313869" cy="373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95"/>
              <a:buFont typeface="Arial"/>
              <a:buNone/>
            </a:pPr>
            <a:r>
              <a:rPr lang="en-US" sz="1995" b="0" i="0" u="none" strike="noStrike" cap="none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4" name="Google Shape;484;p20"/>
          <p:cNvSpPr txBox="1"/>
          <p:nvPr/>
        </p:nvSpPr>
        <p:spPr>
          <a:xfrm>
            <a:off x="10637758" y="5890692"/>
            <a:ext cx="510862" cy="373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95"/>
              <a:buFont typeface="Arial"/>
              <a:buNone/>
            </a:pPr>
            <a:r>
              <a:rPr lang="en-US" sz="1995" b="0" i="0" u="none" strike="noStrike" cap="none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VI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p20"/>
          <p:cNvSpPr txBox="1"/>
          <p:nvPr/>
        </p:nvSpPr>
        <p:spPr>
          <a:xfrm>
            <a:off x="10036804" y="3736689"/>
            <a:ext cx="313869" cy="373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95"/>
              <a:buFont typeface="Arial"/>
              <a:buNone/>
            </a:pPr>
            <a:r>
              <a:rPr lang="en-US" sz="1995" b="0" i="0" u="none" strike="noStrike" cap="none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20"/>
          <p:cNvSpPr txBox="1"/>
          <p:nvPr/>
        </p:nvSpPr>
        <p:spPr>
          <a:xfrm>
            <a:off x="10596877" y="4150004"/>
            <a:ext cx="510862" cy="373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95"/>
              <a:buFont typeface="Arial"/>
              <a:buNone/>
            </a:pPr>
            <a:r>
              <a:rPr lang="en-US" sz="1995" b="0" i="0" u="none" strike="noStrike" cap="none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VIII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7" name="Google Shape;487;p20"/>
          <p:cNvSpPr txBox="1"/>
          <p:nvPr/>
        </p:nvSpPr>
        <p:spPr>
          <a:xfrm>
            <a:off x="2346900" y="229925"/>
            <a:ext cx="8047200" cy="17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rPr lang="en-US" sz="4200" b="1" i="0" u="none" strike="noStrike" cap="none">
                <a:solidFill>
                  <a:srgbClr val="445182"/>
                </a:solidFill>
                <a:latin typeface="Arial"/>
                <a:ea typeface="Arial"/>
                <a:cs typeface="Arial"/>
                <a:sym typeface="Arial"/>
              </a:rPr>
              <a:t>STAFF TESTING CENTRES </a:t>
            </a:r>
            <a:r>
              <a:rPr lang="en-US" sz="4000" b="1" i="0" u="none" strike="noStrike" cap="none">
                <a:solidFill>
                  <a:srgbClr val="445182"/>
                </a:solidFill>
                <a:latin typeface="Arial"/>
                <a:ea typeface="Arial"/>
                <a:cs typeface="Arial"/>
                <a:sym typeface="Arial"/>
              </a:rPr>
              <a:t>2025 </a:t>
            </a:r>
            <a:endParaRPr sz="4200" b="1" i="0" u="none" strike="noStrike" cap="none">
              <a:solidFill>
                <a:srgbClr val="44518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8" name="Google Shape;488;p20"/>
          <p:cNvSpPr txBox="1"/>
          <p:nvPr/>
        </p:nvSpPr>
        <p:spPr>
          <a:xfrm>
            <a:off x="609600" y="2095500"/>
            <a:ext cx="7924800" cy="53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646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4F6128"/>
                </a:solidFill>
                <a:latin typeface="Arial"/>
                <a:ea typeface="Arial"/>
                <a:cs typeface="Arial"/>
                <a:sym typeface="Arial"/>
              </a:rPr>
              <a:t>1. Cdo Br M V:  SALTA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646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4F6128"/>
                </a:solidFill>
                <a:latin typeface="Arial"/>
                <a:ea typeface="Arial"/>
                <a:cs typeface="Arial"/>
                <a:sym typeface="Arial"/>
              </a:rPr>
              <a:t>2. Cdo Br Parac IV: CORDOBA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646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4F6128"/>
                </a:solidFill>
                <a:latin typeface="Arial"/>
                <a:ea typeface="Arial"/>
                <a:cs typeface="Arial"/>
                <a:sym typeface="Arial"/>
              </a:rPr>
              <a:t>3. Cdo Br Mec Xi: RIO GALLEGOS.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646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4F6128"/>
                </a:solidFill>
                <a:latin typeface="Arial"/>
                <a:ea typeface="Arial"/>
                <a:cs typeface="Arial"/>
                <a:sym typeface="Arial"/>
              </a:rPr>
              <a:t>4. Cdo Br Mte XII: POSADAS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646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4F6128"/>
                </a:solidFill>
                <a:latin typeface="Arial"/>
                <a:ea typeface="Arial"/>
                <a:cs typeface="Arial"/>
                <a:sym typeface="Arial"/>
              </a:rPr>
              <a:t>5. Cdo Br M VI: NEUQUEN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646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4F6128"/>
                </a:solidFill>
                <a:latin typeface="Arial"/>
                <a:ea typeface="Arial"/>
                <a:cs typeface="Arial"/>
                <a:sym typeface="Arial"/>
              </a:rPr>
              <a:t>6. Cdo DE II: CORDOBA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646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4F6128"/>
                </a:solidFill>
                <a:latin typeface="Arial"/>
                <a:ea typeface="Arial"/>
                <a:cs typeface="Arial"/>
                <a:sym typeface="Arial"/>
              </a:rPr>
              <a:t>7. Cdo Br Mec IX: COMODORO RIVADAVIA</a:t>
            </a:r>
            <a:br>
              <a:rPr lang="en-US" sz="2800" b="1" i="0" u="none" strike="noStrike" cap="none">
                <a:solidFill>
                  <a:srgbClr val="4F6128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800" b="1" i="0" u="none" strike="noStrike" cap="none">
                <a:solidFill>
                  <a:srgbClr val="4F6128"/>
                </a:solidFill>
                <a:latin typeface="Arial"/>
                <a:ea typeface="Arial"/>
                <a:cs typeface="Arial"/>
                <a:sym typeface="Arial"/>
              </a:rPr>
              <a:t>8. Cdo Br Mec X: SANTA ROSA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9" name="Google Shape;489;p20"/>
          <p:cNvSpPr txBox="1"/>
          <p:nvPr/>
        </p:nvSpPr>
        <p:spPr>
          <a:xfrm>
            <a:off x="10406109" y="699310"/>
            <a:ext cx="313869" cy="373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95"/>
              <a:buFont typeface="Arial"/>
              <a:buNone/>
            </a:pPr>
            <a:r>
              <a:rPr lang="en-US" sz="1995" b="0" i="0" u="none" strike="noStrike" cap="none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90" name="Google Shape;490;p20"/>
          <p:cNvGrpSpPr/>
          <p:nvPr/>
        </p:nvGrpSpPr>
        <p:grpSpPr>
          <a:xfrm>
            <a:off x="9967394" y="2323605"/>
            <a:ext cx="1191301" cy="819783"/>
            <a:chOff x="0" y="-76200"/>
            <a:chExt cx="1588401" cy="1093044"/>
          </a:xfrm>
        </p:grpSpPr>
        <p:grpSp>
          <p:nvGrpSpPr>
            <p:cNvPr id="491" name="Google Shape;491;p20"/>
            <p:cNvGrpSpPr/>
            <p:nvPr/>
          </p:nvGrpSpPr>
          <p:grpSpPr>
            <a:xfrm>
              <a:off x="0" y="61205"/>
              <a:ext cx="1071622" cy="955639"/>
              <a:chOff x="0" y="-85725"/>
              <a:chExt cx="261876" cy="233533"/>
            </a:xfrm>
          </p:grpSpPr>
          <p:sp>
            <p:nvSpPr>
              <p:cNvPr id="492" name="Google Shape;492;p20"/>
              <p:cNvSpPr/>
              <p:nvPr/>
            </p:nvSpPr>
            <p:spPr>
              <a:xfrm>
                <a:off x="0" y="0"/>
                <a:ext cx="261876" cy="147808"/>
              </a:xfrm>
              <a:custGeom>
                <a:avLst/>
                <a:gdLst/>
                <a:ahLst/>
                <a:cxnLst/>
                <a:rect l="l" t="t" r="r" b="b"/>
                <a:pathLst>
                  <a:path w="261876" h="147808" extrusionOk="0">
                    <a:moveTo>
                      <a:pt x="0" y="0"/>
                    </a:moveTo>
                    <a:lnTo>
                      <a:pt x="261876" y="0"/>
                    </a:lnTo>
                    <a:lnTo>
                      <a:pt x="261876" y="147808"/>
                    </a:lnTo>
                    <a:lnTo>
                      <a:pt x="0" y="147808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9525" cap="sq" cmpd="sng">
                <a:solidFill>
                  <a:srgbClr val="000000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</p:sp>
          <p:sp>
            <p:nvSpPr>
              <p:cNvPr id="493" name="Google Shape;493;p20"/>
              <p:cNvSpPr txBox="1"/>
              <p:nvPr/>
            </p:nvSpPr>
            <p:spPr>
              <a:xfrm>
                <a:off x="0" y="-85725"/>
                <a:ext cx="261876" cy="2335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7050" tIns="37050" rIns="37050" bIns="370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66611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4" name="Google Shape;494;p20"/>
            <p:cNvGrpSpPr/>
            <p:nvPr/>
          </p:nvGrpSpPr>
          <p:grpSpPr>
            <a:xfrm rot="10800000">
              <a:off x="333710" y="621310"/>
              <a:ext cx="404203" cy="395534"/>
              <a:chOff x="0" y="0"/>
              <a:chExt cx="812800" cy="795367"/>
            </a:xfrm>
          </p:grpSpPr>
          <p:sp>
            <p:nvSpPr>
              <p:cNvPr id="495" name="Google Shape;495;p20"/>
              <p:cNvSpPr/>
              <p:nvPr/>
            </p:nvSpPr>
            <p:spPr>
              <a:xfrm>
                <a:off x="0" y="0"/>
                <a:ext cx="812800" cy="795367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95367" extrusionOk="0">
                    <a:moveTo>
                      <a:pt x="406400" y="0"/>
                    </a:moveTo>
                    <a:lnTo>
                      <a:pt x="812800" y="795367"/>
                    </a:lnTo>
                    <a:lnTo>
                      <a:pt x="0" y="795367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9525" cap="sq" cmpd="sng">
                <a:solidFill>
                  <a:srgbClr val="000000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</p:sp>
          <p:sp>
            <p:nvSpPr>
              <p:cNvPr id="496" name="Google Shape;496;p20"/>
              <p:cNvSpPr txBox="1"/>
              <p:nvPr/>
            </p:nvSpPr>
            <p:spPr>
              <a:xfrm>
                <a:off x="127000" y="283553"/>
                <a:ext cx="558800" cy="45500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7050" tIns="37050" rIns="37050" bIns="370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66611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cxnSp>
          <p:nvCxnSpPr>
            <p:cNvPr id="497" name="Google Shape;497;p20"/>
            <p:cNvCxnSpPr/>
            <p:nvPr/>
          </p:nvCxnSpPr>
          <p:spPr>
            <a:xfrm rot="10800000">
              <a:off x="540944" y="422623"/>
              <a:ext cx="0" cy="54535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498" name="Google Shape;498;p20"/>
            <p:cNvGrpSpPr/>
            <p:nvPr/>
          </p:nvGrpSpPr>
          <p:grpSpPr>
            <a:xfrm>
              <a:off x="333710" y="427805"/>
              <a:ext cx="402490" cy="193505"/>
              <a:chOff x="0" y="0"/>
              <a:chExt cx="660400" cy="317500"/>
            </a:xfrm>
          </p:grpSpPr>
          <p:sp>
            <p:nvSpPr>
              <p:cNvPr id="499" name="Google Shape;499;p20"/>
              <p:cNvSpPr/>
              <p:nvPr/>
            </p:nvSpPr>
            <p:spPr>
              <a:xfrm>
                <a:off x="0" y="0"/>
                <a:ext cx="660400" cy="317500"/>
              </a:xfrm>
              <a:custGeom>
                <a:avLst/>
                <a:gdLst/>
                <a:ahLst/>
                <a:cxnLst/>
                <a:rect l="l" t="t" r="r" b="b"/>
                <a:pathLst>
                  <a:path w="660400" h="317500" extrusionOk="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17500"/>
                    </a:cubicBezTo>
                    <a:lnTo>
                      <a:pt x="660400" y="317500"/>
                    </a:lnTo>
                    <a:lnTo>
                      <a:pt x="0" y="317500"/>
                    </a:lnTo>
                    <a:lnTo>
                      <a:pt x="0" y="317500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9525" cap="sq" cmpd="sng">
                <a:solidFill>
                  <a:srgbClr val="000000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" name="Google Shape;500;p20"/>
              <p:cNvSpPr txBox="1"/>
              <p:nvPr/>
            </p:nvSpPr>
            <p:spPr>
              <a:xfrm>
                <a:off x="0" y="41275"/>
                <a:ext cx="660400" cy="2762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66611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01" name="Google Shape;501;p20"/>
            <p:cNvSpPr txBox="1"/>
            <p:nvPr/>
          </p:nvSpPr>
          <p:spPr>
            <a:xfrm>
              <a:off x="423146" y="-76200"/>
              <a:ext cx="418492" cy="4730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95"/>
                <a:buFont typeface="Arial"/>
                <a:buNone/>
              </a:pPr>
              <a:r>
                <a:rPr lang="en-US" sz="1995" b="0" i="0" u="none" strike="noStrike" cap="none">
                  <a:solidFill>
                    <a:srgbClr val="545454"/>
                  </a:solidFill>
                  <a:latin typeface="Arial"/>
                  <a:ea typeface="Arial"/>
                  <a:cs typeface="Arial"/>
                  <a:sym typeface="Arial"/>
                </a:rPr>
                <a:t>X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20"/>
            <p:cNvSpPr txBox="1"/>
            <p:nvPr/>
          </p:nvSpPr>
          <p:spPr>
            <a:xfrm>
              <a:off x="1169909" y="474886"/>
              <a:ext cx="418492" cy="4730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95"/>
                <a:buFont typeface="Arial"/>
                <a:buNone/>
              </a:pPr>
              <a:r>
                <a:rPr lang="en-US" sz="1995" b="0" i="0" u="none" strike="noStrike" cap="none">
                  <a:solidFill>
                    <a:srgbClr val="545454"/>
                  </a:solidFill>
                  <a:latin typeface="Arial"/>
                  <a:ea typeface="Arial"/>
                  <a:cs typeface="Arial"/>
                  <a:sym typeface="Arial"/>
                </a:rPr>
                <a:t>IV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3" name="Google Shape;503;p20"/>
          <p:cNvSpPr/>
          <p:nvPr/>
        </p:nvSpPr>
        <p:spPr>
          <a:xfrm rot="-129075">
            <a:off x="13631477" y="4385785"/>
            <a:ext cx="232638" cy="232638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B65F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04" name="Google Shape;504;p20"/>
          <p:cNvCxnSpPr/>
          <p:nvPr/>
        </p:nvCxnSpPr>
        <p:spPr>
          <a:xfrm rot="10800000" flipH="1">
            <a:off x="13894858" y="4456021"/>
            <a:ext cx="1569724" cy="67851"/>
          </a:xfrm>
          <a:prstGeom prst="straightConnector1">
            <a:avLst/>
          </a:prstGeom>
          <a:noFill/>
          <a:ln w="12700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505" name="Google Shape;505;p20"/>
          <p:cNvSpPr txBox="1"/>
          <p:nvPr/>
        </p:nvSpPr>
        <p:spPr>
          <a:xfrm>
            <a:off x="15537011" y="4251027"/>
            <a:ext cx="1303189" cy="359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795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DEADIA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" name="Google Shape;506;p20"/>
          <p:cNvSpPr txBox="1"/>
          <p:nvPr/>
        </p:nvSpPr>
        <p:spPr>
          <a:xfrm>
            <a:off x="3246100" y="7515175"/>
            <a:ext cx="7683600" cy="26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69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ASSESSED STAFF IN 2025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169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>
                <a:solidFill>
                  <a:srgbClr val="366092"/>
                </a:solidFill>
              </a:rPr>
              <a:t>CENTRAL SCHOOL:</a:t>
            </a:r>
            <a:r>
              <a:rPr lang="en-US" sz="3600" b="1" i="0" u="none" strike="noStrike" cap="none">
                <a:solidFill>
                  <a:srgbClr val="366092"/>
                </a:solidFill>
                <a:latin typeface="Arial"/>
                <a:ea typeface="Arial"/>
                <a:cs typeface="Arial"/>
                <a:sym typeface="Arial"/>
              </a:rPr>
              <a:t>                 749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169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rgbClr val="4F6128"/>
                </a:solidFill>
                <a:latin typeface="Arial"/>
                <a:ea typeface="Arial"/>
                <a:cs typeface="Arial"/>
                <a:sym typeface="Arial"/>
              </a:rPr>
              <a:t>OTHER CENTRES:                    570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169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TOTAL STAFF ASSESSED:    1319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07" name="Google Shape;507;p20"/>
          <p:cNvCxnSpPr/>
          <p:nvPr/>
        </p:nvCxnSpPr>
        <p:spPr>
          <a:xfrm>
            <a:off x="11859768" y="1234440"/>
            <a:ext cx="447900" cy="8403300"/>
          </a:xfrm>
          <a:prstGeom prst="straightConnector1">
            <a:avLst/>
          </a:prstGeom>
          <a:noFill/>
          <a:ln w="857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08" name="Google Shape;508;p20"/>
          <p:cNvCxnSpPr/>
          <p:nvPr/>
        </p:nvCxnSpPr>
        <p:spPr>
          <a:xfrm rot="10800000" flipH="1">
            <a:off x="11228832" y="4837128"/>
            <a:ext cx="2871000" cy="73200"/>
          </a:xfrm>
          <a:prstGeom prst="straightConnector1">
            <a:avLst/>
          </a:prstGeom>
          <a:noFill/>
          <a:ln w="857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09" name="Google Shape;509;p20"/>
          <p:cNvSpPr/>
          <p:nvPr/>
        </p:nvSpPr>
        <p:spPr>
          <a:xfrm>
            <a:off x="16715226" y="160350"/>
            <a:ext cx="1444124" cy="1463340"/>
          </a:xfrm>
          <a:custGeom>
            <a:avLst/>
            <a:gdLst/>
            <a:ahLst/>
            <a:cxnLst/>
            <a:rect l="l" t="t" r="r" b="b"/>
            <a:pathLst>
              <a:path w="1054105" h="1023315" extrusionOk="0">
                <a:moveTo>
                  <a:pt x="0" y="0"/>
                </a:moveTo>
                <a:lnTo>
                  <a:pt x="1054105" y="0"/>
                </a:lnTo>
                <a:lnTo>
                  <a:pt x="1054105" y="1023316"/>
                </a:lnTo>
                <a:lnTo>
                  <a:pt x="0" y="10233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510" name="Google Shape;510;p20"/>
          <p:cNvSpPr txBox="1"/>
          <p:nvPr/>
        </p:nvSpPr>
        <p:spPr>
          <a:xfrm>
            <a:off x="11067375" y="438000"/>
            <a:ext cx="3131100" cy="6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3.700 Km Length</a:t>
            </a:r>
            <a:endParaRPr sz="3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1" name="Google Shape;511;p20"/>
          <p:cNvSpPr txBox="1"/>
          <p:nvPr/>
        </p:nvSpPr>
        <p:spPr>
          <a:xfrm>
            <a:off x="7633875" y="4671138"/>
            <a:ext cx="3131100" cy="6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1.400 Km Width</a:t>
            </a:r>
            <a:endParaRPr sz="3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" name="Google Shape;512;p20"/>
          <p:cNvSpPr txBox="1"/>
          <p:nvPr/>
        </p:nvSpPr>
        <p:spPr>
          <a:xfrm>
            <a:off x="14461350" y="7893875"/>
            <a:ext cx="3483300" cy="11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From Madrid to Moscow 3.500 Km  </a:t>
            </a:r>
            <a:endParaRPr sz="3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21"/>
          <p:cNvSpPr/>
          <p:nvPr/>
        </p:nvSpPr>
        <p:spPr>
          <a:xfrm>
            <a:off x="215008" y="108012"/>
            <a:ext cx="3020688" cy="2013052"/>
          </a:xfrm>
          <a:custGeom>
            <a:avLst/>
            <a:gdLst/>
            <a:ahLst/>
            <a:cxnLst/>
            <a:rect l="l" t="t" r="r" b="b"/>
            <a:pathLst>
              <a:path w="1893848" h="1894637" extrusionOk="0">
                <a:moveTo>
                  <a:pt x="0" y="0"/>
                </a:moveTo>
                <a:lnTo>
                  <a:pt x="1893848" y="0"/>
                </a:lnTo>
                <a:lnTo>
                  <a:pt x="1893848" y="1894637"/>
                </a:lnTo>
                <a:lnTo>
                  <a:pt x="0" y="18946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pic>
        <p:nvPicPr>
          <p:cNvPr id="518" name="Google Shape;518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72001" y="1903150"/>
            <a:ext cx="10448850" cy="8101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19" name="Google Shape;519;p21"/>
          <p:cNvGraphicFramePr/>
          <p:nvPr/>
        </p:nvGraphicFramePr>
        <p:xfrm>
          <a:off x="11511685" y="4348232"/>
          <a:ext cx="662875" cy="5463900"/>
        </p:xfrm>
        <a:graphic>
          <a:graphicData uri="http://schemas.openxmlformats.org/drawingml/2006/table">
            <a:tbl>
              <a:tblPr firstRow="1" bandRow="1">
                <a:noFill/>
                <a:tableStyleId>{BA03624F-D00C-4050-A32B-DEC12E5616B7}</a:tableStyleId>
              </a:tblPr>
              <a:tblGrid>
                <a:gridCol w="662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106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en-US" sz="2700" b="1" u="none" strike="noStrike" cap="none">
                          <a:solidFill>
                            <a:schemeClr val="dk1"/>
                          </a:solidFill>
                        </a:rPr>
                        <a:t>6</a:t>
                      </a:r>
                      <a:endParaRPr sz="27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182900" marR="182900" marT="68600" marB="68600">
                    <a:solidFill>
                      <a:srgbClr val="D995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06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en-US" sz="2700" b="1" u="none" strike="noStrike" cap="none">
                          <a:solidFill>
                            <a:schemeClr val="dk1"/>
                          </a:solidFill>
                        </a:rPr>
                        <a:t>5</a:t>
                      </a:r>
                      <a:endParaRPr sz="27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182900" marR="182900" marT="68600" marB="68600">
                    <a:solidFill>
                      <a:srgbClr val="D995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06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en-US" sz="2700" b="1" u="none" strike="noStrike" cap="none">
                          <a:solidFill>
                            <a:schemeClr val="dk1"/>
                          </a:solidFill>
                        </a:rPr>
                        <a:t>4</a:t>
                      </a:r>
                      <a:endParaRPr sz="27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182900" marR="182900" marT="68600" marB="68600">
                    <a:solidFill>
                      <a:srgbClr val="D995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06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en-US" sz="2700" b="1" u="none" strike="noStrike" cap="none">
                          <a:solidFill>
                            <a:schemeClr val="dk1"/>
                          </a:solidFill>
                        </a:rPr>
                        <a:t>3</a:t>
                      </a:r>
                      <a:endParaRPr sz="27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182900" marR="182900" marT="68600" marB="68600">
                    <a:solidFill>
                      <a:srgbClr val="D995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06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en-US" sz="2700" b="1" u="none" strike="noStrike" cap="none">
                          <a:solidFill>
                            <a:schemeClr val="dk1"/>
                          </a:solidFill>
                        </a:rPr>
                        <a:t>2</a:t>
                      </a:r>
                      <a:endParaRPr sz="27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182900" marR="182900" marT="68600" marB="68600">
                    <a:solidFill>
                      <a:srgbClr val="D995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106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en-US" sz="2700" b="1" u="none" strike="noStrike" cap="none">
                          <a:solidFill>
                            <a:schemeClr val="dk1"/>
                          </a:solidFill>
                        </a:rPr>
                        <a:t>1</a:t>
                      </a:r>
                      <a:endParaRPr sz="27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182900" marR="182900" marT="68600" marB="68600">
                    <a:solidFill>
                      <a:srgbClr val="D995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20" name="Google Shape;520;p21"/>
          <p:cNvSpPr/>
          <p:nvPr/>
        </p:nvSpPr>
        <p:spPr>
          <a:xfrm>
            <a:off x="2620500" y="4348225"/>
            <a:ext cx="11205300" cy="5774100"/>
          </a:xfrm>
          <a:prstGeom prst="roundRect">
            <a:avLst>
              <a:gd name="adj" fmla="val 16667"/>
            </a:avLst>
          </a:prstGeom>
          <a:noFill/>
          <a:ln w="508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7625" tIns="83775" rIns="167625" bIns="837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endParaRPr sz="33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21" name="Google Shape;521;p21"/>
          <p:cNvCxnSpPr/>
          <p:nvPr/>
        </p:nvCxnSpPr>
        <p:spPr>
          <a:xfrm rot="10800000" flipH="1">
            <a:off x="12744400" y="5467644"/>
            <a:ext cx="1872000" cy="97200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</p:cxnSp>
      <p:sp>
        <p:nvSpPr>
          <p:cNvPr id="522" name="Google Shape;522;p21"/>
          <p:cNvSpPr txBox="1"/>
          <p:nvPr/>
        </p:nvSpPr>
        <p:spPr>
          <a:xfrm>
            <a:off x="14472598" y="4927463"/>
            <a:ext cx="2592600" cy="11889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7625" tIns="83775" rIns="167625" bIns="837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REGULAR COURSES</a:t>
            </a:r>
            <a:endParaRPr sz="3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523" name="Google Shape;523;p21"/>
          <p:cNvGraphicFramePr/>
          <p:nvPr/>
        </p:nvGraphicFramePr>
        <p:xfrm>
          <a:off x="3235689" y="5734133"/>
          <a:ext cx="1336300" cy="3390750"/>
        </p:xfrm>
        <a:graphic>
          <a:graphicData uri="http://schemas.openxmlformats.org/drawingml/2006/table">
            <a:tbl>
              <a:tblPr firstRow="1" bandRow="1">
                <a:noFill/>
                <a:tableStyleId>{BA03624F-D00C-4050-A32B-DEC12E5616B7}</a:tableStyleId>
              </a:tblPr>
              <a:tblGrid>
                <a:gridCol w="1336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302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en-US" sz="2700">
                          <a:solidFill>
                            <a:schemeClr val="dk1"/>
                          </a:solidFill>
                        </a:rPr>
                        <a:t>S</a:t>
                      </a:r>
                      <a:r>
                        <a:rPr lang="en-US" sz="2700" b="1" u="none" strike="noStrike" cap="none">
                          <a:solidFill>
                            <a:schemeClr val="dk1"/>
                          </a:solidFill>
                        </a:rPr>
                        <a:t>ME 3</a:t>
                      </a:r>
                      <a:endParaRPr sz="27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182900" marR="182900" marT="68600" marB="68600">
                    <a:solidFill>
                      <a:srgbClr val="C2D5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02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en-US" sz="2700" b="1"/>
                        <a:t>SME </a:t>
                      </a:r>
                      <a:r>
                        <a:rPr lang="en-US" sz="2700" b="1" u="none" strike="noStrike" cap="none">
                          <a:solidFill>
                            <a:schemeClr val="dk1"/>
                          </a:solidFill>
                        </a:rPr>
                        <a:t>2</a:t>
                      </a:r>
                      <a:endParaRPr sz="27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182900" marR="182900" marT="68600" marB="68600">
                    <a:solidFill>
                      <a:srgbClr val="C2D5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02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en-US" sz="2700" b="1"/>
                        <a:t>SME </a:t>
                      </a:r>
                      <a:r>
                        <a:rPr lang="en-US" sz="2700" b="1" u="none" strike="noStrike" cap="none">
                          <a:solidFill>
                            <a:schemeClr val="dk1"/>
                          </a:solidFill>
                        </a:rPr>
                        <a:t>1</a:t>
                      </a:r>
                      <a:endParaRPr sz="27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182900" marR="182900" marT="68600" marB="68600">
                    <a:solidFill>
                      <a:srgbClr val="C2D5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524" name="Google Shape;524;p21"/>
          <p:cNvCxnSpPr>
            <a:endCxn id="525" idx="2"/>
          </p:cNvCxnSpPr>
          <p:nvPr/>
        </p:nvCxnSpPr>
        <p:spPr>
          <a:xfrm rot="10800000">
            <a:off x="2426812" y="5360292"/>
            <a:ext cx="1077600" cy="788700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</p:cxnSp>
      <p:sp>
        <p:nvSpPr>
          <p:cNvPr id="525" name="Google Shape;525;p21"/>
          <p:cNvSpPr txBox="1"/>
          <p:nvPr/>
        </p:nvSpPr>
        <p:spPr>
          <a:xfrm>
            <a:off x="269512" y="4171392"/>
            <a:ext cx="4314600" cy="11889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7625" tIns="83775" rIns="167625" bIns="837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SPECIFIC MILITARY ENGLISH</a:t>
            </a:r>
            <a:endParaRPr sz="3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26" name="Google Shape;526;p21"/>
          <p:cNvCxnSpPr/>
          <p:nvPr/>
        </p:nvCxnSpPr>
        <p:spPr>
          <a:xfrm flipH="1">
            <a:off x="3239632" y="2443200"/>
            <a:ext cx="2592000" cy="1080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</p:cxnSp>
      <p:sp>
        <p:nvSpPr>
          <p:cNvPr id="527" name="Google Shape;527;p21"/>
          <p:cNvSpPr txBox="1"/>
          <p:nvPr/>
        </p:nvSpPr>
        <p:spPr>
          <a:xfrm>
            <a:off x="377250" y="2335196"/>
            <a:ext cx="2926800" cy="679200"/>
          </a:xfrm>
          <a:prstGeom prst="rect">
            <a:avLst/>
          </a:prstGeom>
          <a:solidFill>
            <a:schemeClr val="accent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8040"/>
              </a:srgbClr>
            </a:outerShdw>
          </a:effectLst>
        </p:spPr>
        <p:txBody>
          <a:bodyPr spcFirstLastPara="1" wrap="square" lIns="167625" tIns="83775" rIns="167625" bIns="837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3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STANAG 6001</a:t>
            </a:r>
            <a:endParaRPr sz="33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8" name="Google Shape;528;p21"/>
          <p:cNvSpPr txBox="1"/>
          <p:nvPr/>
        </p:nvSpPr>
        <p:spPr>
          <a:xfrm>
            <a:off x="5311273" y="531630"/>
            <a:ext cx="8970300" cy="11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 APPROACH TO EQUIVALENCIES OF INTERNATIONAL CERTIFICATES</a:t>
            </a:r>
            <a:endParaRPr sz="3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9" name="Google Shape;529;p21"/>
          <p:cNvSpPr/>
          <p:nvPr/>
        </p:nvSpPr>
        <p:spPr>
          <a:xfrm>
            <a:off x="16715226" y="160350"/>
            <a:ext cx="1444124" cy="1463340"/>
          </a:xfrm>
          <a:custGeom>
            <a:avLst/>
            <a:gdLst/>
            <a:ahLst/>
            <a:cxnLst/>
            <a:rect l="l" t="t" r="r" b="b"/>
            <a:pathLst>
              <a:path w="1054105" h="1023315" extrusionOk="0">
                <a:moveTo>
                  <a:pt x="0" y="0"/>
                </a:moveTo>
                <a:lnTo>
                  <a:pt x="1054105" y="0"/>
                </a:lnTo>
                <a:lnTo>
                  <a:pt x="1054105" y="1023316"/>
                </a:lnTo>
                <a:lnTo>
                  <a:pt x="0" y="10233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/>
          <p:nvPr/>
        </p:nvSpPr>
        <p:spPr>
          <a:xfrm>
            <a:off x="-2" y="7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89" name="Google Shape;89;p13"/>
          <p:cNvSpPr txBox="1"/>
          <p:nvPr/>
        </p:nvSpPr>
        <p:spPr>
          <a:xfrm>
            <a:off x="3602739" y="9611694"/>
            <a:ext cx="8531400" cy="6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 Mario CRISTOBAL - Argentinean Army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3"/>
          <p:cNvSpPr/>
          <p:nvPr/>
        </p:nvSpPr>
        <p:spPr>
          <a:xfrm>
            <a:off x="2871849" y="1499698"/>
            <a:ext cx="5823930" cy="5257281"/>
          </a:xfrm>
          <a:custGeom>
            <a:avLst/>
            <a:gdLst/>
            <a:ahLst/>
            <a:cxnLst/>
            <a:rect l="l" t="t" r="r" b="b"/>
            <a:pathLst>
              <a:path w="1054105" h="1023315" extrusionOk="0">
                <a:moveTo>
                  <a:pt x="0" y="0"/>
                </a:moveTo>
                <a:lnTo>
                  <a:pt x="1054105" y="0"/>
                </a:lnTo>
                <a:lnTo>
                  <a:pt x="1054105" y="1023316"/>
                </a:lnTo>
                <a:lnTo>
                  <a:pt x="0" y="10233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537611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361</Words>
  <Application>Microsoft Office PowerPoint</Application>
  <PresentationFormat>Custom</PresentationFormat>
  <Paragraphs>122</Paragraphs>
  <Slides>12</Slides>
  <Notes>12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TBR</cp:lastModifiedBy>
  <cp:revision>3</cp:revision>
  <dcterms:modified xsi:type="dcterms:W3CDTF">2026-05-14T06:38:18Z</dcterms:modified>
</cp:coreProperties>
</file>