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56" r:id="rId2"/>
    <p:sldId id="257" r:id="rId3"/>
    <p:sldId id="299" r:id="rId4"/>
    <p:sldId id="258" r:id="rId5"/>
    <p:sldId id="304" r:id="rId6"/>
    <p:sldId id="265" r:id="rId7"/>
    <p:sldId id="266" r:id="rId8"/>
    <p:sldId id="267" r:id="rId9"/>
    <p:sldId id="292" r:id="rId10"/>
    <p:sldId id="269" r:id="rId11"/>
    <p:sldId id="270" r:id="rId12"/>
    <p:sldId id="281" r:id="rId13"/>
    <p:sldId id="300" r:id="rId14"/>
    <p:sldId id="272" r:id="rId15"/>
    <p:sldId id="295" r:id="rId16"/>
    <p:sldId id="273" r:id="rId17"/>
    <p:sldId id="274" r:id="rId18"/>
    <p:sldId id="290" r:id="rId19"/>
    <p:sldId id="259" r:id="rId20"/>
    <p:sldId id="260" r:id="rId21"/>
    <p:sldId id="261" r:id="rId22"/>
    <p:sldId id="262" r:id="rId23"/>
    <p:sldId id="263" r:id="rId24"/>
    <p:sldId id="278" r:id="rId25"/>
    <p:sldId id="296" r:id="rId26"/>
    <p:sldId id="264" r:id="rId27"/>
    <p:sldId id="276" r:id="rId28"/>
    <p:sldId id="277" r:id="rId29"/>
    <p:sldId id="280" r:id="rId30"/>
    <p:sldId id="297" r:id="rId31"/>
    <p:sldId id="302" r:id="rId32"/>
    <p:sldId id="301" r:id="rId33"/>
    <p:sldId id="289" r:id="rId34"/>
    <p:sldId id="285" r:id="rId35"/>
    <p:sldId id="286" r:id="rId36"/>
  </p:sldIdLst>
  <p:sldSz cx="12193588" cy="6858000"/>
  <p:notesSz cx="6858000" cy="9144000"/>
  <p:defaultTextStyle>
    <a:defPPr>
      <a:defRPr lang="en-US"/>
    </a:defPPr>
    <a:lvl1pPr marL="0" indent="0" algn="l" defTabSz="914400">
      <a:defRPr sz="1800" kern="1200">
        <a:solidFill>
          <a:schemeClr val="tx1"/>
        </a:soli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7095" autoAdjust="0"/>
    <p:restoredTop sz="80697" autoAdjust="0"/>
  </p:normalViewPr>
  <p:slideViewPr>
    <p:cSldViewPr snapToGrid="0">
      <p:cViewPr varScale="1">
        <p:scale>
          <a:sx n="60" d="100"/>
          <a:sy n="60" d="100"/>
        </p:scale>
        <p:origin x="6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IEVA, PETIA D GS-12 USAF AETC 332 TRS/DLIELC/SFT" userId="cb1f1f0e-82d9-4572-b5d1-4ab77f48d5cc" providerId="ADAL" clId="{E26B5585-EF87-4261-9605-0595087584BC}"/>
    <pc:docChg chg="undo custSel mod addSld delSld modSld sldOrd modMainMaster">
      <pc:chgData name="ALEXIEVA, PETIA D GS-12 USAF AETC 332 TRS/DLIELC/SFT" userId="cb1f1f0e-82d9-4572-b5d1-4ab77f48d5cc" providerId="ADAL" clId="{E26B5585-EF87-4261-9605-0595087584BC}" dt="2026-08-25T21:27:31.691" v="6357" actId="33475"/>
      <pc:docMkLst>
        <pc:docMk/>
      </pc:docMkLst>
      <pc:sldChg chg="addSp delSp modSp mod">
        <pc:chgData name="ALEXIEVA, PETIA D GS-12 USAF AETC 332 TRS/DLIELC/SFT" userId="cb1f1f0e-82d9-4572-b5d1-4ab77f48d5cc" providerId="ADAL" clId="{E26B5585-EF87-4261-9605-0595087584BC}" dt="2026-08-21T17:20:28.395" v="5316" actId="20577"/>
        <pc:sldMkLst>
          <pc:docMk/>
          <pc:sldMk cId="1932539933" sldId="256"/>
        </pc:sldMkLst>
        <pc:spChg chg="mod">
          <ac:chgData name="ALEXIEVA, PETIA D GS-12 USAF AETC 332 TRS/DLIELC/SFT" userId="cb1f1f0e-82d9-4572-b5d1-4ab77f48d5cc" providerId="ADAL" clId="{E26B5585-EF87-4261-9605-0595087584BC}" dt="2026-08-21T15:46:03.169" v="4424" actId="255"/>
          <ac:spMkLst>
            <pc:docMk/>
            <pc:sldMk cId="1932539933" sldId="256"/>
            <ac:spMk id="2" creationId="{C1DBF80A-66EC-7306-470E-6077B23CCB74}"/>
          </ac:spMkLst>
        </pc:spChg>
        <pc:spChg chg="add">
          <ac:chgData name="ALEXIEVA, PETIA D GS-12 USAF AETC 332 TRS/DLIELC/SFT" userId="cb1f1f0e-82d9-4572-b5d1-4ab77f48d5cc" providerId="ADAL" clId="{E26B5585-EF87-4261-9605-0595087584BC}" dt="2026-08-21T16:49:26.690" v="5044" actId="22"/>
          <ac:spMkLst>
            <pc:docMk/>
            <pc:sldMk cId="1932539933" sldId="256"/>
            <ac:spMk id="5" creationId="{5117943E-413C-0AE9-AE68-7901AEC87D29}"/>
          </ac:spMkLst>
        </pc:spChg>
        <pc:spChg chg="mod">
          <ac:chgData name="ALEXIEVA, PETIA D GS-12 USAF AETC 332 TRS/DLIELC/SFT" userId="cb1f1f0e-82d9-4572-b5d1-4ab77f48d5cc" providerId="ADAL" clId="{E26B5585-EF87-4261-9605-0595087584BC}" dt="2026-08-21T17:08:00.583" v="5240" actId="14100"/>
          <ac:spMkLst>
            <pc:docMk/>
            <pc:sldMk cId="1932539933" sldId="256"/>
            <ac:spMk id="42" creationId="{80736311-D85A-469E-861C-6A5A6E10A9E2}"/>
          </ac:spMkLst>
        </pc:spChg>
        <pc:spChg chg="mod">
          <ac:chgData name="ALEXIEVA, PETIA D GS-12 USAF AETC 332 TRS/DLIELC/SFT" userId="cb1f1f0e-82d9-4572-b5d1-4ab77f48d5cc" providerId="ADAL" clId="{E26B5585-EF87-4261-9605-0595087584BC}" dt="2026-08-21T15:44:36.583" v="4411" actId="14100"/>
          <ac:spMkLst>
            <pc:docMk/>
            <pc:sldMk cId="1932539933" sldId="256"/>
            <ac:spMk id="47" creationId="{ECBFC0D0-C723-4A0F-99DC-C9DE70DA61A4}"/>
          </ac:spMkLst>
        </pc:spChg>
        <pc:spChg chg="mod">
          <ac:chgData name="ALEXIEVA, PETIA D GS-12 USAF AETC 332 TRS/DLIELC/SFT" userId="cb1f1f0e-82d9-4572-b5d1-4ab77f48d5cc" providerId="ADAL" clId="{E26B5585-EF87-4261-9605-0595087584BC}" dt="2026-08-21T15:45:51.243" v="4422" actId="255"/>
          <ac:spMkLst>
            <pc:docMk/>
            <pc:sldMk cId="1932539933" sldId="256"/>
            <ac:spMk id="48" creationId="{1B54744B-FB9E-4E70-B172-60B0C66610F5}"/>
          </ac:spMkLst>
        </pc:spChg>
        <pc:spChg chg="mod">
          <ac:chgData name="ALEXIEVA, PETIA D GS-12 USAF AETC 332 TRS/DLIELC/SFT" userId="cb1f1f0e-82d9-4572-b5d1-4ab77f48d5cc" providerId="ADAL" clId="{E26B5585-EF87-4261-9605-0595087584BC}" dt="2026-08-21T17:20:28.395" v="5316" actId="20577"/>
          <ac:spMkLst>
            <pc:docMk/>
            <pc:sldMk cId="1932539933" sldId="256"/>
            <ac:spMk id="52" creationId="{73AF19D1-D4A6-4050-BC10-35A2E7E94521}"/>
          </ac:spMkLst>
        </pc:spChg>
        <pc:picChg chg="add mod">
          <ac:chgData name="ALEXIEVA, PETIA D GS-12 USAF AETC 332 TRS/DLIELC/SFT" userId="cb1f1f0e-82d9-4572-b5d1-4ab77f48d5cc" providerId="ADAL" clId="{E26B5585-EF87-4261-9605-0595087584BC}" dt="2026-08-21T16:51:29.187" v="5056" actId="1076"/>
          <ac:picMkLst>
            <pc:docMk/>
            <pc:sldMk cId="1932539933" sldId="256"/>
            <ac:picMk id="7" creationId="{78C20307-54ED-BD04-8873-58E8C971EF8D}"/>
          </ac:picMkLst>
        </pc:picChg>
        <pc:picChg chg="mod">
          <ac:chgData name="ALEXIEVA, PETIA D GS-12 USAF AETC 332 TRS/DLIELC/SFT" userId="cb1f1f0e-82d9-4572-b5d1-4ab77f48d5cc" providerId="ADAL" clId="{E26B5585-EF87-4261-9605-0595087584BC}" dt="2026-08-21T16:51:27.563" v="5055" actId="1076"/>
          <ac:picMkLst>
            <pc:docMk/>
            <pc:sldMk cId="1932539933" sldId="256"/>
            <ac:picMk id="62" creationId="{00000000-0000-0000-0000-000000000000}"/>
          </ac:picMkLst>
        </pc:picChg>
      </pc:sldChg>
      <pc:sldChg chg="addSp delSp modSp mod">
        <pc:chgData name="ALEXIEVA, PETIA D GS-12 USAF AETC 332 TRS/DLIELC/SFT" userId="cb1f1f0e-82d9-4572-b5d1-4ab77f48d5cc" providerId="ADAL" clId="{E26B5585-EF87-4261-9605-0595087584BC}" dt="2026-08-21T17:20:37.635" v="5318" actId="20577"/>
        <pc:sldMkLst>
          <pc:docMk/>
          <pc:sldMk cId="1586279506" sldId="257"/>
        </pc:sldMkLst>
        <pc:spChg chg="mod">
          <ac:chgData name="ALEXIEVA, PETIA D GS-12 USAF AETC 332 TRS/DLIELC/SFT" userId="cb1f1f0e-82d9-4572-b5d1-4ab77f48d5cc" providerId="ADAL" clId="{E26B5585-EF87-4261-9605-0595087584BC}" dt="2026-08-21T16:35:59.025" v="4919" actId="14100"/>
          <ac:spMkLst>
            <pc:docMk/>
            <pc:sldMk cId="1586279506" sldId="257"/>
            <ac:spMk id="42" creationId="{63651747-C620-4C50-9011-FFC07ACF2E43}"/>
          </ac:spMkLst>
        </pc:spChg>
        <pc:spChg chg="mod">
          <ac:chgData name="ALEXIEVA, PETIA D GS-12 USAF AETC 332 TRS/DLIELC/SFT" userId="cb1f1f0e-82d9-4572-b5d1-4ab77f48d5cc" providerId="ADAL" clId="{E26B5585-EF87-4261-9605-0595087584BC}" dt="2026-08-21T17:10:36.079" v="5256" actId="14100"/>
          <ac:spMkLst>
            <pc:docMk/>
            <pc:sldMk cId="1586279506" sldId="257"/>
            <ac:spMk id="48" creationId="{B84ADD98-5DFF-4D6B-A31A-399E17A223D2}"/>
          </ac:spMkLst>
        </pc:spChg>
        <pc:spChg chg="mod">
          <ac:chgData name="ALEXIEVA, PETIA D GS-12 USAF AETC 332 TRS/DLIELC/SFT" userId="cb1f1f0e-82d9-4572-b5d1-4ab77f48d5cc" providerId="ADAL" clId="{E26B5585-EF87-4261-9605-0595087584BC}" dt="2026-08-21T17:20:37.635" v="5318" actId="20577"/>
          <ac:spMkLst>
            <pc:docMk/>
            <pc:sldMk cId="1586279506" sldId="257"/>
            <ac:spMk id="55" creationId="{B42B502D-B911-4F09-B3F5-809821DD2753}"/>
          </ac:spMkLst>
        </pc:spChg>
        <pc:picChg chg="add">
          <ac:chgData name="ALEXIEVA, PETIA D GS-12 USAF AETC 332 TRS/DLIELC/SFT" userId="cb1f1f0e-82d9-4572-b5d1-4ab77f48d5cc" providerId="ADAL" clId="{E26B5585-EF87-4261-9605-0595087584BC}" dt="2026-08-21T16:51:42.345" v="5058" actId="22"/>
          <ac:picMkLst>
            <pc:docMk/>
            <pc:sldMk cId="1586279506" sldId="257"/>
            <ac:picMk id="5" creationId="{D649D119-4D4C-2970-02CF-493797A0505D}"/>
          </ac:picMkLst>
        </pc:picChg>
        <pc:picChg chg="add">
          <ac:chgData name="ALEXIEVA, PETIA D GS-12 USAF AETC 332 TRS/DLIELC/SFT" userId="cb1f1f0e-82d9-4572-b5d1-4ab77f48d5cc" providerId="ADAL" clId="{E26B5585-EF87-4261-9605-0595087584BC}" dt="2026-08-21T16:51:55.768" v="5060" actId="22"/>
          <ac:picMkLst>
            <pc:docMk/>
            <pc:sldMk cId="1586279506" sldId="257"/>
            <ac:picMk id="7" creationId="{A60E48EF-BD5E-4709-E6D0-25ED52030651}"/>
          </ac:picMkLst>
        </pc:picChg>
        <pc:picChg chg="add">
          <ac:chgData name="ALEXIEVA, PETIA D GS-12 USAF AETC 332 TRS/DLIELC/SFT" userId="cb1f1f0e-82d9-4572-b5d1-4ab77f48d5cc" providerId="ADAL" clId="{E26B5585-EF87-4261-9605-0595087584BC}" dt="2026-08-21T16:52:06.723" v="5062" actId="22"/>
          <ac:picMkLst>
            <pc:docMk/>
            <pc:sldMk cId="1586279506" sldId="257"/>
            <ac:picMk id="9" creationId="{6736631F-15B0-3CB6-9334-8AAEB5B38436}"/>
          </ac:picMkLst>
        </pc:picChg>
      </pc:sldChg>
      <pc:sldChg chg="addSp delSp modSp mod modNotesTx">
        <pc:chgData name="ALEXIEVA, PETIA D GS-12 USAF AETC 332 TRS/DLIELC/SFT" userId="cb1f1f0e-82d9-4572-b5d1-4ab77f48d5cc" providerId="ADAL" clId="{E26B5585-EF87-4261-9605-0595087584BC}" dt="2026-08-21T17:20:53.754" v="5322" actId="20577"/>
        <pc:sldMkLst>
          <pc:docMk/>
          <pc:sldMk cId="1469807091" sldId="258"/>
        </pc:sldMkLst>
        <pc:spChg chg="mod">
          <ac:chgData name="ALEXIEVA, PETIA D GS-12 USAF AETC 332 TRS/DLIELC/SFT" userId="cb1f1f0e-82d9-4572-b5d1-4ab77f48d5cc" providerId="ADAL" clId="{E26B5585-EF87-4261-9605-0595087584BC}" dt="2026-08-21T16:37:54.603" v="4931" actId="255"/>
          <ac:spMkLst>
            <pc:docMk/>
            <pc:sldMk cId="1469807091" sldId="258"/>
            <ac:spMk id="45" creationId="{CB1BAE41-890E-4D8F-92CE-8F1C25E28426}"/>
          </ac:spMkLst>
        </pc:spChg>
        <pc:spChg chg="mod">
          <ac:chgData name="ALEXIEVA, PETIA D GS-12 USAF AETC 332 TRS/DLIELC/SFT" userId="cb1f1f0e-82d9-4572-b5d1-4ab77f48d5cc" providerId="ADAL" clId="{E26B5585-EF87-4261-9605-0595087584BC}" dt="2026-08-21T16:40:40.419" v="5001" actId="1076"/>
          <ac:spMkLst>
            <pc:docMk/>
            <pc:sldMk cId="1469807091" sldId="258"/>
            <ac:spMk id="46" creationId="{E1068C1E-F17A-45E4-9CC4-5046AC4EBF32}"/>
          </ac:spMkLst>
        </pc:spChg>
        <pc:spChg chg="mod">
          <ac:chgData name="ALEXIEVA, PETIA D GS-12 USAF AETC 332 TRS/DLIELC/SFT" userId="cb1f1f0e-82d9-4572-b5d1-4ab77f48d5cc" providerId="ADAL" clId="{E26B5585-EF87-4261-9605-0595087584BC}" dt="2026-08-21T16:40:35.610" v="5000" actId="1076"/>
          <ac:spMkLst>
            <pc:docMk/>
            <pc:sldMk cId="1469807091" sldId="258"/>
            <ac:spMk id="47" creationId="{8EAC2946-2061-401A-95E9-307551DEE69E}"/>
          </ac:spMkLst>
        </pc:spChg>
        <pc:spChg chg="mod">
          <ac:chgData name="ALEXIEVA, PETIA D GS-12 USAF AETC 332 TRS/DLIELC/SFT" userId="cb1f1f0e-82d9-4572-b5d1-4ab77f48d5cc" providerId="ADAL" clId="{E26B5585-EF87-4261-9605-0595087584BC}" dt="2026-08-21T17:08:58.749" v="5249" actId="14100"/>
          <ac:spMkLst>
            <pc:docMk/>
            <pc:sldMk cId="1469807091" sldId="258"/>
            <ac:spMk id="55" creationId="{5BEB2BD9-231D-43E2-8B14-390EAF726535}"/>
          </ac:spMkLst>
        </pc:spChg>
        <pc:spChg chg="mod">
          <ac:chgData name="ALEXIEVA, PETIA D GS-12 USAF AETC 332 TRS/DLIELC/SFT" userId="cb1f1f0e-82d9-4572-b5d1-4ab77f48d5cc" providerId="ADAL" clId="{E26B5585-EF87-4261-9605-0595087584BC}" dt="2026-08-21T17:20:53.754" v="5322" actId="20577"/>
          <ac:spMkLst>
            <pc:docMk/>
            <pc:sldMk cId="1469807091" sldId="258"/>
            <ac:spMk id="62" creationId="{A19B423E-94E9-4337-94F1-53A15006C76E}"/>
          </ac:spMkLst>
        </pc:spChg>
        <pc:picChg chg="add">
          <ac:chgData name="ALEXIEVA, PETIA D GS-12 USAF AETC 332 TRS/DLIELC/SFT" userId="cb1f1f0e-82d9-4572-b5d1-4ab77f48d5cc" providerId="ADAL" clId="{E26B5585-EF87-4261-9605-0595087584BC}" dt="2026-08-21T16:52:54.061" v="5071" actId="22"/>
          <ac:picMkLst>
            <pc:docMk/>
            <pc:sldMk cId="1469807091" sldId="258"/>
            <ac:picMk id="4" creationId="{9D7C437F-593B-736F-06E9-C14649D4BB58}"/>
          </ac:picMkLst>
        </pc:picChg>
        <pc:picChg chg="add">
          <ac:chgData name="ALEXIEVA, PETIA D GS-12 USAF AETC 332 TRS/DLIELC/SFT" userId="cb1f1f0e-82d9-4572-b5d1-4ab77f48d5cc" providerId="ADAL" clId="{E26B5585-EF87-4261-9605-0595087584BC}" dt="2026-08-21T16:53:03.096" v="5072" actId="22"/>
          <ac:picMkLst>
            <pc:docMk/>
            <pc:sldMk cId="1469807091" sldId="258"/>
            <ac:picMk id="6" creationId="{EBD08FC5-F5C7-3405-9AD2-772EF48123F8}"/>
          </ac:picMkLst>
        </pc:picChg>
        <pc:picChg chg="mod">
          <ac:chgData name="ALEXIEVA, PETIA D GS-12 USAF AETC 332 TRS/DLIELC/SFT" userId="cb1f1f0e-82d9-4572-b5d1-4ab77f48d5cc" providerId="ADAL" clId="{E26B5585-EF87-4261-9605-0595087584BC}" dt="2026-08-21T16:39:25.018" v="4991" actId="1076"/>
          <ac:picMkLst>
            <pc:docMk/>
            <pc:sldMk cId="1469807091" sldId="258"/>
            <ac:picMk id="90" creationId="{00000000-0000-0000-0000-000000000000}"/>
          </ac:picMkLst>
        </pc:picChg>
        <pc:picChg chg="mod">
          <ac:chgData name="ALEXIEVA, PETIA D GS-12 USAF AETC 332 TRS/DLIELC/SFT" userId="cb1f1f0e-82d9-4572-b5d1-4ab77f48d5cc" providerId="ADAL" clId="{E26B5585-EF87-4261-9605-0595087584BC}" dt="2026-08-21T16:40:49.235" v="5002" actId="1076"/>
          <ac:picMkLst>
            <pc:docMk/>
            <pc:sldMk cId="1469807091" sldId="258"/>
            <ac:picMk id="91" creationId="{00000000-0000-0000-0000-000000000000}"/>
          </ac:picMkLst>
        </pc:picChg>
        <pc:picChg chg="mod">
          <ac:chgData name="ALEXIEVA, PETIA D GS-12 USAF AETC 332 TRS/DLIELC/SFT" userId="cb1f1f0e-82d9-4572-b5d1-4ab77f48d5cc" providerId="ADAL" clId="{E26B5585-EF87-4261-9605-0595087584BC}" dt="2026-08-21T16:39:31.722" v="4993" actId="1076"/>
          <ac:picMkLst>
            <pc:docMk/>
            <pc:sldMk cId="1469807091" sldId="258"/>
            <ac:picMk id="92" creationId="{00000000-0000-0000-0000-000000000000}"/>
          </ac:picMkLst>
        </pc:picChg>
      </pc:sldChg>
      <pc:sldChg chg="addSp delSp modSp mod">
        <pc:chgData name="ALEXIEVA, PETIA D GS-12 USAF AETC 332 TRS/DLIELC/SFT" userId="cb1f1f0e-82d9-4572-b5d1-4ab77f48d5cc" providerId="ADAL" clId="{E26B5585-EF87-4261-9605-0595087584BC}" dt="2026-08-21T17:23:09.158" v="5349" actId="20577"/>
        <pc:sldMkLst>
          <pc:docMk/>
          <pc:sldMk cId="1829999303" sldId="259"/>
        </pc:sldMkLst>
        <pc:spChg chg="add">
          <ac:chgData name="ALEXIEVA, PETIA D GS-12 USAF AETC 332 TRS/DLIELC/SFT" userId="cb1f1f0e-82d9-4572-b5d1-4ab77f48d5cc" providerId="ADAL" clId="{E26B5585-EF87-4261-9605-0595087584BC}" dt="2026-08-21T16:59:07.130" v="5145" actId="22"/>
          <ac:spMkLst>
            <pc:docMk/>
            <pc:sldMk cId="1829999303" sldId="259"/>
            <ac:spMk id="8" creationId="{8090CFB6-B708-E1CB-1AFF-882CD1E31463}"/>
          </ac:spMkLst>
        </pc:spChg>
        <pc:spChg chg="mod">
          <ac:chgData name="ALEXIEVA, PETIA D GS-12 USAF AETC 332 TRS/DLIELC/SFT" userId="cb1f1f0e-82d9-4572-b5d1-4ab77f48d5cc" providerId="ADAL" clId="{E26B5585-EF87-4261-9605-0595087584BC}" dt="2026-08-21T16:02:34.844" v="4595" actId="1076"/>
          <ac:spMkLst>
            <pc:docMk/>
            <pc:sldMk cId="1829999303" sldId="259"/>
            <ac:spMk id="54" creationId="{0FF16525-EFEC-49B8-8480-6CF59E52E16E}"/>
          </ac:spMkLst>
        </pc:spChg>
        <pc:spChg chg="mod">
          <ac:chgData name="ALEXIEVA, PETIA D GS-12 USAF AETC 332 TRS/DLIELC/SFT" userId="cb1f1f0e-82d9-4572-b5d1-4ab77f48d5cc" providerId="ADAL" clId="{E26B5585-EF87-4261-9605-0595087584BC}" dt="2026-08-21T17:14:09.056" v="5274" actId="14100"/>
          <ac:spMkLst>
            <pc:docMk/>
            <pc:sldMk cId="1829999303" sldId="259"/>
            <ac:spMk id="56" creationId="{1D27505C-27D1-4BBD-9D07-B028D201F66F}"/>
          </ac:spMkLst>
        </pc:spChg>
        <pc:spChg chg="mod">
          <ac:chgData name="ALEXIEVA, PETIA D GS-12 USAF AETC 332 TRS/DLIELC/SFT" userId="cb1f1f0e-82d9-4572-b5d1-4ab77f48d5cc" providerId="ADAL" clId="{E26B5585-EF87-4261-9605-0595087584BC}" dt="2026-08-21T16:14:18.584" v="4735" actId="14100"/>
          <ac:spMkLst>
            <pc:docMk/>
            <pc:sldMk cId="1829999303" sldId="259"/>
            <ac:spMk id="61" creationId="{5DACC010-2E08-4243-A1B6-1CA0C08DBE50}"/>
          </ac:spMkLst>
        </pc:spChg>
        <pc:spChg chg="mod">
          <ac:chgData name="ALEXIEVA, PETIA D GS-12 USAF AETC 332 TRS/DLIELC/SFT" userId="cb1f1f0e-82d9-4572-b5d1-4ab77f48d5cc" providerId="ADAL" clId="{E26B5585-EF87-4261-9605-0595087584BC}" dt="2026-08-21T17:23:09.158" v="5349" actId="20577"/>
          <ac:spMkLst>
            <pc:docMk/>
            <pc:sldMk cId="1829999303" sldId="259"/>
            <ac:spMk id="65" creationId="{D6C8CE3A-93F8-4433-9421-8AF7A1D8FE4E}"/>
          </ac:spMkLst>
        </pc:spChg>
        <pc:picChg chg="mod">
          <ac:chgData name="ALEXIEVA, PETIA D GS-12 USAF AETC 332 TRS/DLIELC/SFT" userId="cb1f1f0e-82d9-4572-b5d1-4ab77f48d5cc" providerId="ADAL" clId="{E26B5585-EF87-4261-9605-0595087584BC}" dt="2026-08-21T16:19:59.028" v="4771" actId="1076"/>
          <ac:picMkLst>
            <pc:docMk/>
            <pc:sldMk cId="1829999303" sldId="259"/>
            <ac:picMk id="3" creationId="{A47A5596-71E6-C9A0-FF55-275B78A95A8E}"/>
          </ac:picMkLst>
        </pc:picChg>
        <pc:picChg chg="add">
          <ac:chgData name="ALEXIEVA, PETIA D GS-12 USAF AETC 332 TRS/DLIELC/SFT" userId="cb1f1f0e-82d9-4572-b5d1-4ab77f48d5cc" providerId="ADAL" clId="{E26B5585-EF87-4261-9605-0595087584BC}" dt="2026-08-21T16:56:43.814" v="5136" actId="22"/>
          <ac:picMkLst>
            <pc:docMk/>
            <pc:sldMk cId="1829999303" sldId="259"/>
            <ac:picMk id="4" creationId="{2DCE91E2-DBA7-4DBB-1D99-C51825471807}"/>
          </ac:picMkLst>
        </pc:picChg>
        <pc:picChg chg="add">
          <ac:chgData name="ALEXIEVA, PETIA D GS-12 USAF AETC 332 TRS/DLIELC/SFT" userId="cb1f1f0e-82d9-4572-b5d1-4ab77f48d5cc" providerId="ADAL" clId="{E26B5585-EF87-4261-9605-0595087584BC}" dt="2026-08-21T17:06:41.475" v="5232" actId="22"/>
          <ac:picMkLst>
            <pc:docMk/>
            <pc:sldMk cId="1829999303" sldId="259"/>
            <ac:picMk id="10" creationId="{59217BD6-422E-EB59-8558-6CF12ACF4A9C}"/>
          </ac:picMkLst>
        </pc:picChg>
      </pc:sldChg>
      <pc:sldChg chg="addSp delSp modSp mod modNotesTx">
        <pc:chgData name="ALEXIEVA, PETIA D GS-12 USAF AETC 332 TRS/DLIELC/SFT" userId="cb1f1f0e-82d9-4572-b5d1-4ab77f48d5cc" providerId="ADAL" clId="{E26B5585-EF87-4261-9605-0595087584BC}" dt="2026-08-21T17:23:19.034" v="5353" actId="20577"/>
        <pc:sldMkLst>
          <pc:docMk/>
          <pc:sldMk cId="134259813" sldId="260"/>
        </pc:sldMkLst>
        <pc:spChg chg="mod">
          <ac:chgData name="ALEXIEVA, PETIA D GS-12 USAF AETC 332 TRS/DLIELC/SFT" userId="cb1f1f0e-82d9-4572-b5d1-4ab77f48d5cc" providerId="ADAL" clId="{E26B5585-EF87-4261-9605-0595087584BC}" dt="2026-08-19T18:48:56.725" v="2082" actId="1076"/>
          <ac:spMkLst>
            <pc:docMk/>
            <pc:sldMk cId="134259813" sldId="260"/>
            <ac:spMk id="10" creationId="{107BA83D-8768-16AD-8081-68359DEE9917}"/>
          </ac:spMkLst>
        </pc:spChg>
        <pc:spChg chg="mod">
          <ac:chgData name="ALEXIEVA, PETIA D GS-12 USAF AETC 332 TRS/DLIELC/SFT" userId="cb1f1f0e-82d9-4572-b5d1-4ab77f48d5cc" providerId="ADAL" clId="{E26B5585-EF87-4261-9605-0595087584BC}" dt="2026-08-21T17:14:20.488" v="5275" actId="14100"/>
          <ac:spMkLst>
            <pc:docMk/>
            <pc:sldMk cId="134259813" sldId="260"/>
            <ac:spMk id="77" creationId="{A8EE6E3D-9087-4E4D-A7B3-5F37E160ED6D}"/>
          </ac:spMkLst>
        </pc:spChg>
        <pc:spChg chg="mod">
          <ac:chgData name="ALEXIEVA, PETIA D GS-12 USAF AETC 332 TRS/DLIELC/SFT" userId="cb1f1f0e-82d9-4572-b5d1-4ab77f48d5cc" providerId="ADAL" clId="{E26B5585-EF87-4261-9605-0595087584BC}" dt="2026-08-21T17:23:19.034" v="5353" actId="20577"/>
          <ac:spMkLst>
            <pc:docMk/>
            <pc:sldMk cId="134259813" sldId="260"/>
            <ac:spMk id="84" creationId="{87D62714-F0A4-4DB5-9589-6E913B55E446}"/>
          </ac:spMkLst>
        </pc:spChg>
        <pc:picChg chg="add">
          <ac:chgData name="ALEXIEVA, PETIA D GS-12 USAF AETC 332 TRS/DLIELC/SFT" userId="cb1f1f0e-82d9-4572-b5d1-4ab77f48d5cc" providerId="ADAL" clId="{E26B5585-EF87-4261-9605-0595087584BC}" dt="2026-08-21T16:59:44.670" v="5151" actId="22"/>
          <ac:picMkLst>
            <pc:docMk/>
            <pc:sldMk cId="134259813" sldId="260"/>
            <ac:picMk id="6" creationId="{8663D34C-1D25-2F03-2855-77076AC9200C}"/>
          </ac:picMkLst>
        </pc:picChg>
        <pc:picChg chg="add">
          <ac:chgData name="ALEXIEVA, PETIA D GS-12 USAF AETC 332 TRS/DLIELC/SFT" userId="cb1f1f0e-82d9-4572-b5d1-4ab77f48d5cc" providerId="ADAL" clId="{E26B5585-EF87-4261-9605-0595087584BC}" dt="2026-08-21T17:06:46.197" v="5233" actId="22"/>
          <ac:picMkLst>
            <pc:docMk/>
            <pc:sldMk cId="134259813" sldId="260"/>
            <ac:picMk id="8" creationId="{91FCBA95-E626-B4F6-A5F6-EE4CF04C3CF4}"/>
          </ac:picMkLst>
        </pc:picChg>
      </pc:sldChg>
      <pc:sldChg chg="addSp delSp modSp mod modNotesTx">
        <pc:chgData name="ALEXIEVA, PETIA D GS-12 USAF AETC 332 TRS/DLIELC/SFT" userId="cb1f1f0e-82d9-4572-b5d1-4ab77f48d5cc" providerId="ADAL" clId="{E26B5585-EF87-4261-9605-0595087584BC}" dt="2026-08-21T17:23:25.493" v="5355" actId="20577"/>
        <pc:sldMkLst>
          <pc:docMk/>
          <pc:sldMk cId="406294778" sldId="261"/>
        </pc:sldMkLst>
        <pc:spChg chg="add mod">
          <ac:chgData name="ALEXIEVA, PETIA D GS-12 USAF AETC 332 TRS/DLIELC/SFT" userId="cb1f1f0e-82d9-4572-b5d1-4ab77f48d5cc" providerId="ADAL" clId="{E26B5585-EF87-4261-9605-0595087584BC}" dt="2026-08-21T16:06:56.245" v="4690" actId="14100"/>
          <ac:spMkLst>
            <pc:docMk/>
            <pc:sldMk cId="406294778" sldId="261"/>
            <ac:spMk id="5" creationId="{3C6B63F9-657E-AE36-E3DD-7221AA667996}"/>
          </ac:spMkLst>
        </pc:spChg>
        <pc:spChg chg="mod">
          <ac:chgData name="ALEXIEVA, PETIA D GS-12 USAF AETC 332 TRS/DLIELC/SFT" userId="cb1f1f0e-82d9-4572-b5d1-4ab77f48d5cc" providerId="ADAL" clId="{E26B5585-EF87-4261-9605-0595087584BC}" dt="2026-08-21T17:14:33.617" v="5276" actId="14100"/>
          <ac:spMkLst>
            <pc:docMk/>
            <pc:sldMk cId="406294778" sldId="261"/>
            <ac:spMk id="102" creationId="{C6E47505-65B2-4FC4-91E2-6CC274B47536}"/>
          </ac:spMkLst>
        </pc:spChg>
        <pc:spChg chg="mod">
          <ac:chgData name="ALEXIEVA, PETIA D GS-12 USAF AETC 332 TRS/DLIELC/SFT" userId="cb1f1f0e-82d9-4572-b5d1-4ab77f48d5cc" providerId="ADAL" clId="{E26B5585-EF87-4261-9605-0595087584BC}" dt="2026-08-21T17:23:25.493" v="5355" actId="20577"/>
          <ac:spMkLst>
            <pc:docMk/>
            <pc:sldMk cId="406294778" sldId="261"/>
            <ac:spMk id="109" creationId="{A7DE9B8F-B245-4A50-BE96-F6873C45E746}"/>
          </ac:spMkLst>
        </pc:spChg>
        <pc:picChg chg="add">
          <ac:chgData name="ALEXIEVA, PETIA D GS-12 USAF AETC 332 TRS/DLIELC/SFT" userId="cb1f1f0e-82d9-4572-b5d1-4ab77f48d5cc" providerId="ADAL" clId="{E26B5585-EF87-4261-9605-0595087584BC}" dt="2026-08-21T16:59:54.953" v="5155" actId="22"/>
          <ac:picMkLst>
            <pc:docMk/>
            <pc:sldMk cId="406294778" sldId="261"/>
            <ac:picMk id="7" creationId="{65C17A34-872B-1B2B-208C-AD9E365BC85E}"/>
          </ac:picMkLst>
        </pc:picChg>
        <pc:picChg chg="add">
          <ac:chgData name="ALEXIEVA, PETIA D GS-12 USAF AETC 332 TRS/DLIELC/SFT" userId="cb1f1f0e-82d9-4572-b5d1-4ab77f48d5cc" providerId="ADAL" clId="{E26B5585-EF87-4261-9605-0595087584BC}" dt="2026-08-21T17:06:50.850" v="5234" actId="22"/>
          <ac:picMkLst>
            <pc:docMk/>
            <pc:sldMk cId="406294778" sldId="261"/>
            <ac:picMk id="9" creationId="{978161D2-1970-C171-1F05-DDA2CD3DA306}"/>
          </ac:picMkLst>
        </pc:picChg>
      </pc:sldChg>
      <pc:sldChg chg="addSp delSp modSp mod">
        <pc:chgData name="ALEXIEVA, PETIA D GS-12 USAF AETC 332 TRS/DLIELC/SFT" userId="cb1f1f0e-82d9-4572-b5d1-4ab77f48d5cc" providerId="ADAL" clId="{E26B5585-EF87-4261-9605-0595087584BC}" dt="2026-08-21T17:23:33.530" v="5357" actId="20577"/>
        <pc:sldMkLst>
          <pc:docMk/>
          <pc:sldMk cId="1793992948" sldId="262"/>
        </pc:sldMkLst>
        <pc:spChg chg="mod">
          <ac:chgData name="ALEXIEVA, PETIA D GS-12 USAF AETC 332 TRS/DLIELC/SFT" userId="cb1f1f0e-82d9-4572-b5d1-4ab77f48d5cc" providerId="ADAL" clId="{E26B5585-EF87-4261-9605-0595087584BC}" dt="2026-08-21T17:19:29.353" v="5312" actId="14100"/>
          <ac:spMkLst>
            <pc:docMk/>
            <pc:sldMk cId="1793992948" sldId="262"/>
            <ac:spMk id="155" creationId="{DC70D593-8387-4C50-8957-FF40E4EB791E}"/>
          </ac:spMkLst>
        </pc:spChg>
        <pc:spChg chg="mod">
          <ac:chgData name="ALEXIEVA, PETIA D GS-12 USAF AETC 332 TRS/DLIELC/SFT" userId="cb1f1f0e-82d9-4572-b5d1-4ab77f48d5cc" providerId="ADAL" clId="{E26B5585-EF87-4261-9605-0595087584BC}" dt="2026-08-21T17:23:33.530" v="5357" actId="20577"/>
          <ac:spMkLst>
            <pc:docMk/>
            <pc:sldMk cId="1793992948" sldId="262"/>
            <ac:spMk id="162" creationId="{E1FA968D-A625-466A-91E7-75D1752D9845}"/>
          </ac:spMkLst>
        </pc:spChg>
        <pc:picChg chg="add">
          <ac:chgData name="ALEXIEVA, PETIA D GS-12 USAF AETC 332 TRS/DLIELC/SFT" userId="cb1f1f0e-82d9-4572-b5d1-4ab77f48d5cc" providerId="ADAL" clId="{E26B5585-EF87-4261-9605-0595087584BC}" dt="2026-08-21T17:00:08.590" v="5159" actId="22"/>
          <ac:picMkLst>
            <pc:docMk/>
            <pc:sldMk cId="1793992948" sldId="262"/>
            <ac:picMk id="5" creationId="{7506CB5E-2FC3-1C95-1119-F5E14E1B8BF2}"/>
          </ac:picMkLst>
        </pc:picChg>
        <pc:picChg chg="add">
          <ac:chgData name="ALEXIEVA, PETIA D GS-12 USAF AETC 332 TRS/DLIELC/SFT" userId="cb1f1f0e-82d9-4572-b5d1-4ab77f48d5cc" providerId="ADAL" clId="{E26B5585-EF87-4261-9605-0595087584BC}" dt="2026-08-21T17:06:56.686" v="5235" actId="22"/>
          <ac:picMkLst>
            <pc:docMk/>
            <pc:sldMk cId="1793992948" sldId="262"/>
            <ac:picMk id="7" creationId="{BB248B2E-3A34-E9BE-39B0-C91CC90D26DC}"/>
          </ac:picMkLst>
        </pc:picChg>
      </pc:sldChg>
      <pc:sldChg chg="addSp delSp modSp mod">
        <pc:chgData name="ALEXIEVA, PETIA D GS-12 USAF AETC 332 TRS/DLIELC/SFT" userId="cb1f1f0e-82d9-4572-b5d1-4ab77f48d5cc" providerId="ADAL" clId="{E26B5585-EF87-4261-9605-0595087584BC}" dt="2026-08-21T17:23:40.923" v="5359" actId="20577"/>
        <pc:sldMkLst>
          <pc:docMk/>
          <pc:sldMk cId="613538476" sldId="263"/>
        </pc:sldMkLst>
        <pc:spChg chg="mod">
          <ac:chgData name="ALEXIEVA, PETIA D GS-12 USAF AETC 332 TRS/DLIELC/SFT" userId="cb1f1f0e-82d9-4572-b5d1-4ab77f48d5cc" providerId="ADAL" clId="{E26B5585-EF87-4261-9605-0595087584BC}" dt="2026-08-21T17:14:49.312" v="5278" actId="14100"/>
          <ac:spMkLst>
            <pc:docMk/>
            <pc:sldMk cId="613538476" sldId="263"/>
            <ac:spMk id="165" creationId="{1B7077EA-95C7-466B-A3EE-D596F385AF0B}"/>
          </ac:spMkLst>
        </pc:spChg>
        <pc:spChg chg="mod">
          <ac:chgData name="ALEXIEVA, PETIA D GS-12 USAF AETC 332 TRS/DLIELC/SFT" userId="cb1f1f0e-82d9-4572-b5d1-4ab77f48d5cc" providerId="ADAL" clId="{E26B5585-EF87-4261-9605-0595087584BC}" dt="2026-08-21T17:23:40.923" v="5359" actId="20577"/>
          <ac:spMkLst>
            <pc:docMk/>
            <pc:sldMk cId="613538476" sldId="263"/>
            <ac:spMk id="172" creationId="{F10E1DA1-0492-4BEB-B393-4772F0F86350}"/>
          </ac:spMkLst>
        </pc:spChg>
        <pc:picChg chg="add">
          <ac:chgData name="ALEXIEVA, PETIA D GS-12 USAF AETC 332 TRS/DLIELC/SFT" userId="cb1f1f0e-82d9-4572-b5d1-4ab77f48d5cc" providerId="ADAL" clId="{E26B5585-EF87-4261-9605-0595087584BC}" dt="2026-08-21T17:00:38.535" v="5163" actId="22"/>
          <ac:picMkLst>
            <pc:docMk/>
            <pc:sldMk cId="613538476" sldId="263"/>
            <ac:picMk id="4" creationId="{AA5E6ABD-E337-0ADF-B620-CD4A62E032C9}"/>
          </ac:picMkLst>
        </pc:picChg>
        <pc:picChg chg="add">
          <ac:chgData name="ALEXIEVA, PETIA D GS-12 USAF AETC 332 TRS/DLIELC/SFT" userId="cb1f1f0e-82d9-4572-b5d1-4ab77f48d5cc" providerId="ADAL" clId="{E26B5585-EF87-4261-9605-0595087584BC}" dt="2026-08-21T17:07:01.616" v="5236" actId="22"/>
          <ac:picMkLst>
            <pc:docMk/>
            <pc:sldMk cId="613538476" sldId="263"/>
            <ac:picMk id="6" creationId="{57FD04EA-52D5-3BE9-82FB-AD45FF7F837F}"/>
          </ac:picMkLst>
        </pc:picChg>
      </pc:sldChg>
      <pc:sldChg chg="addSp delSp modSp mod">
        <pc:chgData name="ALEXIEVA, PETIA D GS-12 USAF AETC 332 TRS/DLIELC/SFT" userId="cb1f1f0e-82d9-4572-b5d1-4ab77f48d5cc" providerId="ADAL" clId="{E26B5585-EF87-4261-9605-0595087584BC}" dt="2026-08-24T20:43:42.427" v="5670" actId="1076"/>
        <pc:sldMkLst>
          <pc:docMk/>
          <pc:sldMk cId="2147449442" sldId="264"/>
        </pc:sldMkLst>
        <pc:spChg chg="add mod">
          <ac:chgData name="ALEXIEVA, PETIA D GS-12 USAF AETC 332 TRS/DLIELC/SFT" userId="cb1f1f0e-82d9-4572-b5d1-4ab77f48d5cc" providerId="ADAL" clId="{E26B5585-EF87-4261-9605-0595087584BC}" dt="2026-08-24T20:43:10.177" v="5666" actId="207"/>
          <ac:spMkLst>
            <pc:docMk/>
            <pc:sldMk cId="2147449442" sldId="264"/>
            <ac:spMk id="5" creationId="{3E71A803-DF8B-68B7-4ED2-C3E19A3C1EB3}"/>
          </ac:spMkLst>
        </pc:spChg>
        <pc:spChg chg="add mod">
          <ac:chgData name="ALEXIEVA, PETIA D GS-12 USAF AETC 332 TRS/DLIELC/SFT" userId="cb1f1f0e-82d9-4572-b5d1-4ab77f48d5cc" providerId="ADAL" clId="{E26B5585-EF87-4261-9605-0595087584BC}" dt="2026-08-19T19:40:00.371" v="3021" actId="1076"/>
          <ac:spMkLst>
            <pc:docMk/>
            <pc:sldMk cId="2147449442" sldId="264"/>
            <ac:spMk id="7" creationId="{7337FF72-455B-76B9-C941-9668B5A7AFE3}"/>
          </ac:spMkLst>
        </pc:spChg>
        <pc:spChg chg="add mod">
          <ac:chgData name="ALEXIEVA, PETIA D GS-12 USAF AETC 332 TRS/DLIELC/SFT" userId="cb1f1f0e-82d9-4572-b5d1-4ab77f48d5cc" providerId="ADAL" clId="{E26B5585-EF87-4261-9605-0595087584BC}" dt="2026-08-24T20:39:23.975" v="5622" actId="1076"/>
          <ac:spMkLst>
            <pc:docMk/>
            <pc:sldMk cId="2147449442" sldId="264"/>
            <ac:spMk id="9" creationId="{6494F9C6-A43C-9B61-0E38-E10A2B6F9F34}"/>
          </ac:spMkLst>
        </pc:spChg>
        <pc:spChg chg="add mod">
          <ac:chgData name="ALEXIEVA, PETIA D GS-12 USAF AETC 332 TRS/DLIELC/SFT" userId="cb1f1f0e-82d9-4572-b5d1-4ab77f48d5cc" providerId="ADAL" clId="{E26B5585-EF87-4261-9605-0595087584BC}" dt="2026-08-24T20:42:49.740" v="5663" actId="207"/>
          <ac:spMkLst>
            <pc:docMk/>
            <pc:sldMk cId="2147449442" sldId="264"/>
            <ac:spMk id="14" creationId="{46CA7F7B-7A91-0DB3-C562-882F4BC2736A}"/>
          </ac:spMkLst>
        </pc:spChg>
        <pc:spChg chg="mod">
          <ac:chgData name="ALEXIEVA, PETIA D GS-12 USAF AETC 332 TRS/DLIELC/SFT" userId="cb1f1f0e-82d9-4572-b5d1-4ab77f48d5cc" providerId="ADAL" clId="{E26B5585-EF87-4261-9605-0595087584BC}" dt="2026-08-24T20:43:38.890" v="5669" actId="1076"/>
          <ac:spMkLst>
            <pc:docMk/>
            <pc:sldMk cId="2147449442" sldId="264"/>
            <ac:spMk id="160" creationId="{6426548F-91AF-4FA0-AAEA-E122E7E6E427}"/>
          </ac:spMkLst>
        </pc:spChg>
        <pc:spChg chg="mod">
          <ac:chgData name="ALEXIEVA, PETIA D GS-12 USAF AETC 332 TRS/DLIELC/SFT" userId="cb1f1f0e-82d9-4572-b5d1-4ab77f48d5cc" providerId="ADAL" clId="{E26B5585-EF87-4261-9605-0595087584BC}" dt="2026-08-24T20:43:42.427" v="5670" actId="1076"/>
          <ac:spMkLst>
            <pc:docMk/>
            <pc:sldMk cId="2147449442" sldId="264"/>
            <ac:spMk id="161" creationId="{19C2028C-7F66-4444-AAE4-A97A7D38EEE8}"/>
          </ac:spMkLst>
        </pc:spChg>
        <pc:spChg chg="mod">
          <ac:chgData name="ALEXIEVA, PETIA D GS-12 USAF AETC 332 TRS/DLIELC/SFT" userId="cb1f1f0e-82d9-4572-b5d1-4ab77f48d5cc" providerId="ADAL" clId="{E26B5585-EF87-4261-9605-0595087584BC}" dt="2026-08-19T19:37:59.525" v="2988" actId="20577"/>
          <ac:spMkLst>
            <pc:docMk/>
            <pc:sldMk cId="2147449442" sldId="264"/>
            <ac:spMk id="171" creationId="{B704163C-7A63-4002-B4CE-D6107FBB72E0}"/>
          </ac:spMkLst>
        </pc:spChg>
        <pc:spChg chg="mod">
          <ac:chgData name="ALEXIEVA, PETIA D GS-12 USAF AETC 332 TRS/DLIELC/SFT" userId="cb1f1f0e-82d9-4572-b5d1-4ab77f48d5cc" providerId="ADAL" clId="{E26B5585-EF87-4261-9605-0595087584BC}" dt="2026-08-19T18:54:42.027" v="2112" actId="20577"/>
          <ac:spMkLst>
            <pc:docMk/>
            <pc:sldMk cId="2147449442" sldId="264"/>
            <ac:spMk id="173" creationId="{A2B580D3-A3E9-4404-BA0B-9F36AE4489E6}"/>
          </ac:spMkLst>
        </pc:spChg>
        <pc:spChg chg="mod">
          <ac:chgData name="ALEXIEVA, PETIA D GS-12 USAF AETC 332 TRS/DLIELC/SFT" userId="cb1f1f0e-82d9-4572-b5d1-4ab77f48d5cc" providerId="ADAL" clId="{E26B5585-EF87-4261-9605-0595087584BC}" dt="2026-08-21T18:55:09.356" v="5474" actId="20577"/>
          <ac:spMkLst>
            <pc:docMk/>
            <pc:sldMk cId="2147449442" sldId="264"/>
            <ac:spMk id="177" creationId="{685ACE37-47E7-4F76-BE54-6D3CCFF8237C}"/>
          </ac:spMkLst>
        </pc:spChg>
        <pc:spChg chg="mod">
          <ac:chgData name="ALEXIEVA, PETIA D GS-12 USAF AETC 332 TRS/DLIELC/SFT" userId="cb1f1f0e-82d9-4572-b5d1-4ab77f48d5cc" providerId="ADAL" clId="{E26B5585-EF87-4261-9605-0595087584BC}" dt="2026-08-21T17:15:12.120" v="5280" actId="14100"/>
          <ac:spMkLst>
            <pc:docMk/>
            <pc:sldMk cId="2147449442" sldId="264"/>
            <ac:spMk id="190" creationId="{D64F44DD-C079-474A-A683-F74C4A56DC80}"/>
          </ac:spMkLst>
        </pc:spChg>
        <pc:spChg chg="mod">
          <ac:chgData name="ALEXIEVA, PETIA D GS-12 USAF AETC 332 TRS/DLIELC/SFT" userId="cb1f1f0e-82d9-4572-b5d1-4ab77f48d5cc" providerId="ADAL" clId="{E26B5585-EF87-4261-9605-0595087584BC}" dt="2026-08-21T17:24:00.274" v="5365" actId="20577"/>
          <ac:spMkLst>
            <pc:docMk/>
            <pc:sldMk cId="2147449442" sldId="264"/>
            <ac:spMk id="197" creationId="{E561658C-4EEA-415A-8B35-738EF85CA5B3}"/>
          </ac:spMkLst>
        </pc:spChg>
        <pc:picChg chg="add mod">
          <ac:chgData name="ALEXIEVA, PETIA D GS-12 USAF AETC 332 TRS/DLIELC/SFT" userId="cb1f1f0e-82d9-4572-b5d1-4ab77f48d5cc" providerId="ADAL" clId="{E26B5585-EF87-4261-9605-0595087584BC}" dt="2026-08-19T19:40:50.012" v="3025" actId="1076"/>
          <ac:picMkLst>
            <pc:docMk/>
            <pc:sldMk cId="2147449442" sldId="264"/>
            <ac:picMk id="3" creationId="{E1188F92-8375-B87E-3C7D-EAB29CF61413}"/>
          </ac:picMkLst>
        </pc:picChg>
        <pc:picChg chg="add">
          <ac:chgData name="ALEXIEVA, PETIA D GS-12 USAF AETC 332 TRS/DLIELC/SFT" userId="cb1f1f0e-82d9-4572-b5d1-4ab77f48d5cc" providerId="ADAL" clId="{E26B5585-EF87-4261-9605-0595087584BC}" dt="2026-08-21T17:01:06.270" v="5171" actId="22"/>
          <ac:picMkLst>
            <pc:docMk/>
            <pc:sldMk cId="2147449442" sldId="264"/>
            <ac:picMk id="4" creationId="{E7166A62-82DC-A5D6-CA1F-89D25A634AE5}"/>
          </ac:picMkLst>
        </pc:picChg>
        <pc:picChg chg="add mod">
          <ac:chgData name="ALEXIEVA, PETIA D GS-12 USAF AETC 332 TRS/DLIELC/SFT" userId="cb1f1f0e-82d9-4572-b5d1-4ab77f48d5cc" providerId="ADAL" clId="{E26B5585-EF87-4261-9605-0595087584BC}" dt="2026-08-19T19:38:14.300" v="2990" actId="1076"/>
          <ac:picMkLst>
            <pc:docMk/>
            <pc:sldMk cId="2147449442" sldId="264"/>
            <ac:picMk id="6" creationId="{645F1837-5B00-B528-CC12-78384D35ED22}"/>
          </ac:picMkLst>
        </pc:picChg>
        <pc:picChg chg="add">
          <ac:chgData name="ALEXIEVA, PETIA D GS-12 USAF AETC 332 TRS/DLIELC/SFT" userId="cb1f1f0e-82d9-4572-b5d1-4ab77f48d5cc" providerId="ADAL" clId="{E26B5585-EF87-4261-9605-0595087584BC}" dt="2026-08-21T17:07:11.737" v="5238" actId="22"/>
          <ac:picMkLst>
            <pc:docMk/>
            <pc:sldMk cId="2147449442" sldId="264"/>
            <ac:picMk id="10" creationId="{163A9799-79BE-E4E3-D345-853246F7AD07}"/>
          </ac:picMkLst>
        </pc:picChg>
        <pc:picChg chg="add mod">
          <ac:chgData name="ALEXIEVA, PETIA D GS-12 USAF AETC 332 TRS/DLIELC/SFT" userId="cb1f1f0e-82d9-4572-b5d1-4ab77f48d5cc" providerId="ADAL" clId="{E26B5585-EF87-4261-9605-0595087584BC}" dt="2026-08-24T20:39:00.815" v="5620" actId="1076"/>
          <ac:picMkLst>
            <pc:docMk/>
            <pc:sldMk cId="2147449442" sldId="264"/>
            <ac:picMk id="11" creationId="{7B5DD41E-0E4E-7399-B5DD-2B858CFB33D1}"/>
          </ac:picMkLst>
        </pc:picChg>
        <pc:picChg chg="add mod">
          <ac:chgData name="ALEXIEVA, PETIA D GS-12 USAF AETC 332 TRS/DLIELC/SFT" userId="cb1f1f0e-82d9-4572-b5d1-4ab77f48d5cc" providerId="ADAL" clId="{E26B5585-EF87-4261-9605-0595087584BC}" dt="2026-08-24T20:41:12.238" v="5654" actId="1076"/>
          <ac:picMkLst>
            <pc:docMk/>
            <pc:sldMk cId="2147449442" sldId="264"/>
            <ac:picMk id="13" creationId="{BF0DD829-13A6-3D25-6E35-9F65E9915D9D}"/>
          </ac:picMkLst>
        </pc:picChg>
      </pc:sldChg>
      <pc:sldChg chg="addSp delSp modSp mod ord modNotesTx">
        <pc:chgData name="ALEXIEVA, PETIA D GS-12 USAF AETC 332 TRS/DLIELC/SFT" userId="cb1f1f0e-82d9-4572-b5d1-4ab77f48d5cc" providerId="ADAL" clId="{E26B5585-EF87-4261-9605-0595087584BC}" dt="2026-08-21T17:21:04.458" v="5324" actId="20577"/>
        <pc:sldMkLst>
          <pc:docMk/>
          <pc:sldMk cId="1193578296" sldId="265"/>
        </pc:sldMkLst>
        <pc:spChg chg="add">
          <ac:chgData name="ALEXIEVA, PETIA D GS-12 USAF AETC 332 TRS/DLIELC/SFT" userId="cb1f1f0e-82d9-4572-b5d1-4ab77f48d5cc" providerId="ADAL" clId="{E26B5585-EF87-4261-9605-0595087584BC}" dt="2026-08-21T16:57:50.057" v="5141" actId="22"/>
          <ac:spMkLst>
            <pc:docMk/>
            <pc:sldMk cId="1193578296" sldId="265"/>
            <ac:spMk id="6" creationId="{0806C98D-A0D3-C943-4AF9-0A809A9869BA}"/>
          </ac:spMkLst>
        </pc:spChg>
        <pc:spChg chg="mod">
          <ac:chgData name="ALEXIEVA, PETIA D GS-12 USAF AETC 332 TRS/DLIELC/SFT" userId="cb1f1f0e-82d9-4572-b5d1-4ab77f48d5cc" providerId="ADAL" clId="{E26B5585-EF87-4261-9605-0595087584BC}" dt="2026-08-21T16:19:01.551" v="4769" actId="207"/>
          <ac:spMkLst>
            <pc:docMk/>
            <pc:sldMk cId="1193578296" sldId="265"/>
            <ac:spMk id="181" creationId="{9778EE72-249F-46B9-9A5E-EA4880176575}"/>
          </ac:spMkLst>
        </pc:spChg>
        <pc:spChg chg="mod">
          <ac:chgData name="ALEXIEVA, PETIA D GS-12 USAF AETC 332 TRS/DLIELC/SFT" userId="cb1f1f0e-82d9-4572-b5d1-4ab77f48d5cc" providerId="ADAL" clId="{E26B5585-EF87-4261-9605-0595087584BC}" dt="2026-08-21T17:12:30.214" v="5267" actId="14100"/>
          <ac:spMkLst>
            <pc:docMk/>
            <pc:sldMk cId="1193578296" sldId="265"/>
            <ac:spMk id="183" creationId="{121F3403-829B-48C1-BC6E-A3A9E743323D}"/>
          </ac:spMkLst>
        </pc:spChg>
        <pc:spChg chg="mod">
          <ac:chgData name="ALEXIEVA, PETIA D GS-12 USAF AETC 332 TRS/DLIELC/SFT" userId="cb1f1f0e-82d9-4572-b5d1-4ab77f48d5cc" providerId="ADAL" clId="{E26B5585-EF87-4261-9605-0595087584BC}" dt="2026-08-21T16:16:43.186" v="4757" actId="14100"/>
          <ac:spMkLst>
            <pc:docMk/>
            <pc:sldMk cId="1193578296" sldId="265"/>
            <ac:spMk id="188" creationId="{DFE0E24E-2F4A-4426-974B-11DD7DF05D61}"/>
          </ac:spMkLst>
        </pc:spChg>
        <pc:spChg chg="mod">
          <ac:chgData name="ALEXIEVA, PETIA D GS-12 USAF AETC 332 TRS/DLIELC/SFT" userId="cb1f1f0e-82d9-4572-b5d1-4ab77f48d5cc" providerId="ADAL" clId="{E26B5585-EF87-4261-9605-0595087584BC}" dt="2026-08-21T17:21:04.458" v="5324" actId="20577"/>
          <ac:spMkLst>
            <pc:docMk/>
            <pc:sldMk cId="1193578296" sldId="265"/>
            <ac:spMk id="192" creationId="{BF4F29ED-F587-422A-BCBE-A73DB9031C4C}"/>
          </ac:spMkLst>
        </pc:spChg>
        <pc:picChg chg="add">
          <ac:chgData name="ALEXIEVA, PETIA D GS-12 USAF AETC 332 TRS/DLIELC/SFT" userId="cb1f1f0e-82d9-4572-b5d1-4ab77f48d5cc" providerId="ADAL" clId="{E26B5585-EF87-4261-9605-0595087584BC}" dt="2026-08-21T16:53:12.747" v="5075" actId="22"/>
          <ac:picMkLst>
            <pc:docMk/>
            <pc:sldMk cId="1193578296" sldId="265"/>
            <ac:picMk id="4" creationId="{481CFD31-6CD5-D4C1-B3C3-46FDEF28B1C9}"/>
          </ac:picMkLst>
        </pc:picChg>
        <pc:picChg chg="mod">
          <ac:chgData name="ALEXIEVA, PETIA D GS-12 USAF AETC 332 TRS/DLIELC/SFT" userId="cb1f1f0e-82d9-4572-b5d1-4ab77f48d5cc" providerId="ADAL" clId="{E26B5585-EF87-4261-9605-0595087584BC}" dt="2026-08-21T16:18:29.671" v="4767"/>
          <ac:picMkLst>
            <pc:docMk/>
            <pc:sldMk cId="1193578296" sldId="265"/>
            <ac:picMk id="7" creationId="{66A7D1AC-3488-14DF-2E75-6B259AD3C166}"/>
          </ac:picMkLst>
        </pc:picChg>
        <pc:picChg chg="add">
          <ac:chgData name="ALEXIEVA, PETIA D GS-12 USAF AETC 332 TRS/DLIELC/SFT" userId="cb1f1f0e-82d9-4572-b5d1-4ab77f48d5cc" providerId="ADAL" clId="{E26B5585-EF87-4261-9605-0595087584BC}" dt="2026-08-21T17:05:27.955" v="5220" actId="22"/>
          <ac:picMkLst>
            <pc:docMk/>
            <pc:sldMk cId="1193578296" sldId="265"/>
            <ac:picMk id="9" creationId="{7136D24E-AD39-D1D7-2FFE-1DCF2561F3E1}"/>
          </ac:picMkLst>
        </pc:picChg>
        <pc:picChg chg="add del">
          <ac:chgData name="ALEXIEVA, PETIA D GS-12 USAF AETC 332 TRS/DLIELC/SFT" userId="cb1f1f0e-82d9-4572-b5d1-4ab77f48d5cc" providerId="ADAL" clId="{E26B5585-EF87-4261-9605-0595087584BC}" dt="2026-08-21T16:53:33.392" v="5083" actId="478"/>
          <ac:picMkLst>
            <pc:docMk/>
            <pc:sldMk cId="1193578296" sldId="265"/>
            <ac:picMk id="201" creationId="{00000000-0000-0000-0000-000000000000}"/>
          </ac:picMkLst>
        </pc:picChg>
      </pc:sldChg>
      <pc:sldChg chg="addSp delSp modSp mod ord modShow modNotesTx">
        <pc:chgData name="ALEXIEVA, PETIA D GS-12 USAF AETC 332 TRS/DLIELC/SFT" userId="cb1f1f0e-82d9-4572-b5d1-4ab77f48d5cc" providerId="ADAL" clId="{E26B5585-EF87-4261-9605-0595087584BC}" dt="2026-08-24T13:54:29.886" v="5517" actId="729"/>
        <pc:sldMkLst>
          <pc:docMk/>
          <pc:sldMk cId="70474873" sldId="266"/>
        </pc:sldMkLst>
        <pc:spChg chg="mod">
          <ac:chgData name="ALEXIEVA, PETIA D GS-12 USAF AETC 332 TRS/DLIELC/SFT" userId="cb1f1f0e-82d9-4572-b5d1-4ab77f48d5cc" providerId="ADAL" clId="{E26B5585-EF87-4261-9605-0595087584BC}" dt="2026-08-19T20:08:11.878" v="3177" actId="20577"/>
          <ac:spMkLst>
            <pc:docMk/>
            <pc:sldMk cId="70474873" sldId="266"/>
            <ac:spMk id="183" creationId="{3D325F4D-1FE2-4F5D-B04A-E42F81D5C2BF}"/>
          </ac:spMkLst>
        </pc:spChg>
        <pc:spChg chg="mod">
          <ac:chgData name="ALEXIEVA, PETIA D GS-12 USAF AETC 332 TRS/DLIELC/SFT" userId="cb1f1f0e-82d9-4572-b5d1-4ab77f48d5cc" providerId="ADAL" clId="{E26B5585-EF87-4261-9605-0595087584BC}" dt="2026-08-19T20:08:00.030" v="3172" actId="20577"/>
          <ac:spMkLst>
            <pc:docMk/>
            <pc:sldMk cId="70474873" sldId="266"/>
            <ac:spMk id="184" creationId="{B5D0E620-3BF5-452D-A7B2-A34E629C6426}"/>
          </ac:spMkLst>
        </pc:spChg>
        <pc:spChg chg="mod">
          <ac:chgData name="ALEXIEVA, PETIA D GS-12 USAF AETC 332 TRS/DLIELC/SFT" userId="cb1f1f0e-82d9-4572-b5d1-4ab77f48d5cc" providerId="ADAL" clId="{E26B5585-EF87-4261-9605-0595087584BC}" dt="2026-08-21T17:12:21.757" v="5266" actId="14100"/>
          <ac:spMkLst>
            <pc:docMk/>
            <pc:sldMk cId="70474873" sldId="266"/>
            <ac:spMk id="189" creationId="{EFB51207-A399-4280-8C43-6463D731F8B0}"/>
          </ac:spMkLst>
        </pc:spChg>
        <pc:spChg chg="mod">
          <ac:chgData name="ALEXIEVA, PETIA D GS-12 USAF AETC 332 TRS/DLIELC/SFT" userId="cb1f1f0e-82d9-4572-b5d1-4ab77f48d5cc" providerId="ADAL" clId="{E26B5585-EF87-4261-9605-0595087584BC}" dt="2026-08-21T17:21:18.739" v="5326" actId="20577"/>
          <ac:spMkLst>
            <pc:docMk/>
            <pc:sldMk cId="70474873" sldId="266"/>
            <ac:spMk id="196" creationId="{A0872481-256C-4BE8-B3CC-384F16CB93E6}"/>
          </ac:spMkLst>
        </pc:spChg>
        <pc:picChg chg="add">
          <ac:chgData name="ALEXIEVA, PETIA D GS-12 USAF AETC 332 TRS/DLIELC/SFT" userId="cb1f1f0e-82d9-4572-b5d1-4ab77f48d5cc" providerId="ADAL" clId="{E26B5585-EF87-4261-9605-0595087584BC}" dt="2026-08-21T16:53:49.811" v="5088" actId="22"/>
          <ac:picMkLst>
            <pc:docMk/>
            <pc:sldMk cId="70474873" sldId="266"/>
            <ac:picMk id="8" creationId="{15ED908D-0C20-FE02-7634-2EE3982A7BE0}"/>
          </ac:picMkLst>
        </pc:picChg>
        <pc:picChg chg="add">
          <ac:chgData name="ALEXIEVA, PETIA D GS-12 USAF AETC 332 TRS/DLIELC/SFT" userId="cb1f1f0e-82d9-4572-b5d1-4ab77f48d5cc" providerId="ADAL" clId="{E26B5585-EF87-4261-9605-0595087584BC}" dt="2026-08-21T17:05:32.432" v="5221" actId="22"/>
          <ac:picMkLst>
            <pc:docMk/>
            <pc:sldMk cId="70474873" sldId="266"/>
            <ac:picMk id="10" creationId="{445DB1C3-EA41-A090-C31B-13F4E2F15394}"/>
          </ac:picMkLst>
        </pc:picChg>
      </pc:sldChg>
      <pc:sldChg chg="addSp delSp modSp mod ord">
        <pc:chgData name="ALEXIEVA, PETIA D GS-12 USAF AETC 332 TRS/DLIELC/SFT" userId="cb1f1f0e-82d9-4572-b5d1-4ab77f48d5cc" providerId="ADAL" clId="{E26B5585-EF87-4261-9605-0595087584BC}" dt="2026-08-21T17:21:25.994" v="5328" actId="20577"/>
        <pc:sldMkLst>
          <pc:docMk/>
          <pc:sldMk cId="397122729" sldId="267"/>
        </pc:sldMkLst>
        <pc:spChg chg="mod">
          <ac:chgData name="ALEXIEVA, PETIA D GS-12 USAF AETC 332 TRS/DLIELC/SFT" userId="cb1f1f0e-82d9-4572-b5d1-4ab77f48d5cc" providerId="ADAL" clId="{E26B5585-EF87-4261-9605-0595087584BC}" dt="2026-08-21T16:41:13.135" v="5003" actId="255"/>
          <ac:spMkLst>
            <pc:docMk/>
            <pc:sldMk cId="397122729" sldId="267"/>
            <ac:spMk id="189" creationId="{3C51683E-8AF0-4484-A489-4E4679D98D0F}"/>
          </ac:spMkLst>
        </pc:spChg>
        <pc:spChg chg="ord">
          <ac:chgData name="ALEXIEVA, PETIA D GS-12 USAF AETC 332 TRS/DLIELC/SFT" userId="cb1f1f0e-82d9-4572-b5d1-4ab77f48d5cc" providerId="ADAL" clId="{E26B5585-EF87-4261-9605-0595087584BC}" dt="2026-08-21T15:47:03.021" v="4429" actId="166"/>
          <ac:spMkLst>
            <pc:docMk/>
            <pc:sldMk cId="397122729" sldId="267"/>
            <ac:spMk id="200" creationId="{0D6979F1-1BE6-4BAB-AF72-1855EE13AC28}"/>
          </ac:spMkLst>
        </pc:spChg>
        <pc:spChg chg="mod">
          <ac:chgData name="ALEXIEVA, PETIA D GS-12 USAF AETC 332 TRS/DLIELC/SFT" userId="cb1f1f0e-82d9-4572-b5d1-4ab77f48d5cc" providerId="ADAL" clId="{E26B5585-EF87-4261-9605-0595087584BC}" dt="2026-08-21T17:09:42.975" v="5253" actId="14100"/>
          <ac:spMkLst>
            <pc:docMk/>
            <pc:sldMk cId="397122729" sldId="267"/>
            <ac:spMk id="203" creationId="{716AABDF-CF22-4941-A3EE-D8EE0F22131F}"/>
          </ac:spMkLst>
        </pc:spChg>
        <pc:spChg chg="mod">
          <ac:chgData name="ALEXIEVA, PETIA D GS-12 USAF AETC 332 TRS/DLIELC/SFT" userId="cb1f1f0e-82d9-4572-b5d1-4ab77f48d5cc" providerId="ADAL" clId="{E26B5585-EF87-4261-9605-0595087584BC}" dt="2026-08-21T17:21:25.994" v="5328" actId="20577"/>
          <ac:spMkLst>
            <pc:docMk/>
            <pc:sldMk cId="397122729" sldId="267"/>
            <ac:spMk id="210" creationId="{4911A676-6DCD-4D90-BF12-B9D0DE9C9B05}"/>
          </ac:spMkLst>
        </pc:spChg>
        <pc:spChg chg="mod">
          <ac:chgData name="ALEXIEVA, PETIA D GS-12 USAF AETC 332 TRS/DLIELC/SFT" userId="cb1f1f0e-82d9-4572-b5d1-4ab77f48d5cc" providerId="ADAL" clId="{E26B5585-EF87-4261-9605-0595087584BC}" dt="2026-08-21T15:47:42.216" v="4436" actId="14100"/>
          <ac:spMkLst>
            <pc:docMk/>
            <pc:sldMk cId="397122729" sldId="267"/>
            <ac:spMk id="224" creationId="{3085E039-07DF-48CB-A7F5-EDE29092EA3E}"/>
          </ac:spMkLst>
        </pc:spChg>
        <pc:picChg chg="add">
          <ac:chgData name="ALEXIEVA, PETIA D GS-12 USAF AETC 332 TRS/DLIELC/SFT" userId="cb1f1f0e-82d9-4572-b5d1-4ab77f48d5cc" providerId="ADAL" clId="{E26B5585-EF87-4261-9605-0595087584BC}" dt="2026-08-21T16:53:58.873" v="5091" actId="22"/>
          <ac:picMkLst>
            <pc:docMk/>
            <pc:sldMk cId="397122729" sldId="267"/>
            <ac:picMk id="6" creationId="{758AC027-7740-D63C-E9A3-85C549AB6AEF}"/>
          </ac:picMkLst>
        </pc:picChg>
        <pc:picChg chg="add">
          <ac:chgData name="ALEXIEVA, PETIA D GS-12 USAF AETC 332 TRS/DLIELC/SFT" userId="cb1f1f0e-82d9-4572-b5d1-4ab77f48d5cc" providerId="ADAL" clId="{E26B5585-EF87-4261-9605-0595087584BC}" dt="2026-08-21T17:05:36.608" v="5222" actId="22"/>
          <ac:picMkLst>
            <pc:docMk/>
            <pc:sldMk cId="397122729" sldId="267"/>
            <ac:picMk id="8" creationId="{18B9BC13-48F8-A32E-B70F-C40296FCE111}"/>
          </ac:picMkLst>
        </pc:picChg>
      </pc:sldChg>
      <pc:sldChg chg="addSp delSp modSp mod ord modNotesTx">
        <pc:chgData name="ALEXIEVA, PETIA D GS-12 USAF AETC 332 TRS/DLIELC/SFT" userId="cb1f1f0e-82d9-4572-b5d1-4ab77f48d5cc" providerId="ADAL" clId="{E26B5585-EF87-4261-9605-0595087584BC}" dt="2026-08-21T17:21:47.360" v="5332" actId="20577"/>
        <pc:sldMkLst>
          <pc:docMk/>
          <pc:sldMk cId="2145599245" sldId="269"/>
        </pc:sldMkLst>
        <pc:spChg chg="mod">
          <ac:chgData name="ALEXIEVA, PETIA D GS-12 USAF AETC 332 TRS/DLIELC/SFT" userId="cb1f1f0e-82d9-4572-b5d1-4ab77f48d5cc" providerId="ADAL" clId="{E26B5585-EF87-4261-9605-0595087584BC}" dt="2026-08-21T17:11:30.677" v="5264" actId="14100"/>
          <ac:spMkLst>
            <pc:docMk/>
            <pc:sldMk cId="2145599245" sldId="269"/>
            <ac:spMk id="220" creationId="{AFB909F5-B896-4EC8-969F-484E23166C84}"/>
          </ac:spMkLst>
        </pc:spChg>
        <pc:spChg chg="mod">
          <ac:chgData name="ALEXIEVA, PETIA D GS-12 USAF AETC 332 TRS/DLIELC/SFT" userId="cb1f1f0e-82d9-4572-b5d1-4ab77f48d5cc" providerId="ADAL" clId="{E26B5585-EF87-4261-9605-0595087584BC}" dt="2026-08-21T17:21:47.360" v="5332" actId="20577"/>
          <ac:spMkLst>
            <pc:docMk/>
            <pc:sldMk cId="2145599245" sldId="269"/>
            <ac:spMk id="227" creationId="{94928752-92D3-4BEE-93E9-8F46475F37B9}"/>
          </ac:spMkLst>
        </pc:spChg>
        <pc:picChg chg="add">
          <ac:chgData name="ALEXIEVA, PETIA D GS-12 USAF AETC 332 TRS/DLIELC/SFT" userId="cb1f1f0e-82d9-4572-b5d1-4ab77f48d5cc" providerId="ADAL" clId="{E26B5585-EF87-4261-9605-0595087584BC}" dt="2026-08-21T16:54:13.496" v="5097" actId="22"/>
          <ac:picMkLst>
            <pc:docMk/>
            <pc:sldMk cId="2145599245" sldId="269"/>
            <ac:picMk id="4" creationId="{749AEB44-8F4C-DCEE-990F-8DC9744B528D}"/>
          </ac:picMkLst>
        </pc:picChg>
        <pc:picChg chg="add">
          <ac:chgData name="ALEXIEVA, PETIA D GS-12 USAF AETC 332 TRS/DLIELC/SFT" userId="cb1f1f0e-82d9-4572-b5d1-4ab77f48d5cc" providerId="ADAL" clId="{E26B5585-EF87-4261-9605-0595087584BC}" dt="2026-08-21T17:05:50.222" v="5224" actId="22"/>
          <ac:picMkLst>
            <pc:docMk/>
            <pc:sldMk cId="2145599245" sldId="269"/>
            <ac:picMk id="6" creationId="{64F230FD-0A0B-AA83-9AAF-93732497BC89}"/>
          </ac:picMkLst>
        </pc:picChg>
      </pc:sldChg>
      <pc:sldChg chg="addSp delSp modSp mod ord modNotesTx">
        <pc:chgData name="ALEXIEVA, PETIA D GS-12 USAF AETC 332 TRS/DLIELC/SFT" userId="cb1f1f0e-82d9-4572-b5d1-4ab77f48d5cc" providerId="ADAL" clId="{E26B5585-EF87-4261-9605-0595087584BC}" dt="2026-08-21T18:50:47.562" v="5460" actId="20577"/>
        <pc:sldMkLst>
          <pc:docMk/>
          <pc:sldMk cId="276873216" sldId="270"/>
        </pc:sldMkLst>
        <pc:spChg chg="mod">
          <ac:chgData name="ALEXIEVA, PETIA D GS-12 USAF AETC 332 TRS/DLIELC/SFT" userId="cb1f1f0e-82d9-4572-b5d1-4ab77f48d5cc" providerId="ADAL" clId="{E26B5585-EF87-4261-9605-0595087584BC}" dt="2026-08-21T17:12:10.118" v="5265" actId="14100"/>
          <ac:spMkLst>
            <pc:docMk/>
            <pc:sldMk cId="276873216" sldId="270"/>
            <ac:spMk id="244" creationId="{4EF950D9-2F2F-464F-B4CC-9B93E3AE55E5}"/>
          </ac:spMkLst>
        </pc:spChg>
        <pc:spChg chg="mod">
          <ac:chgData name="ALEXIEVA, PETIA D GS-12 USAF AETC 332 TRS/DLIELC/SFT" userId="cb1f1f0e-82d9-4572-b5d1-4ab77f48d5cc" providerId="ADAL" clId="{E26B5585-EF87-4261-9605-0595087584BC}" dt="2026-08-21T17:21:54.963" v="5334" actId="20577"/>
          <ac:spMkLst>
            <pc:docMk/>
            <pc:sldMk cId="276873216" sldId="270"/>
            <ac:spMk id="251" creationId="{4BF3DDEE-F02C-4CB5-A67D-7E1DE6BA5C96}"/>
          </ac:spMkLst>
        </pc:spChg>
        <pc:picChg chg="add">
          <ac:chgData name="ALEXIEVA, PETIA D GS-12 USAF AETC 332 TRS/DLIELC/SFT" userId="cb1f1f0e-82d9-4572-b5d1-4ab77f48d5cc" providerId="ADAL" clId="{E26B5585-EF87-4261-9605-0595087584BC}" dt="2026-08-21T16:54:23.186" v="5100" actId="22"/>
          <ac:picMkLst>
            <pc:docMk/>
            <pc:sldMk cId="276873216" sldId="270"/>
            <ac:picMk id="6" creationId="{0DADF237-442A-4F40-F63E-F9790E0F688F}"/>
          </ac:picMkLst>
        </pc:picChg>
        <pc:picChg chg="add">
          <ac:chgData name="ALEXIEVA, PETIA D GS-12 USAF AETC 332 TRS/DLIELC/SFT" userId="cb1f1f0e-82d9-4572-b5d1-4ab77f48d5cc" providerId="ADAL" clId="{E26B5585-EF87-4261-9605-0595087584BC}" dt="2026-08-21T17:05:55.092" v="5225" actId="22"/>
          <ac:picMkLst>
            <pc:docMk/>
            <pc:sldMk cId="276873216" sldId="270"/>
            <ac:picMk id="8" creationId="{8E9A89AF-83A3-6CA4-222D-B59E81DB5A5E}"/>
          </ac:picMkLst>
        </pc:picChg>
      </pc:sldChg>
      <pc:sldChg chg="addSp delSp modSp mod ord modNotesTx">
        <pc:chgData name="ALEXIEVA, PETIA D GS-12 USAF AETC 332 TRS/DLIELC/SFT" userId="cb1f1f0e-82d9-4572-b5d1-4ab77f48d5cc" providerId="ADAL" clId="{E26B5585-EF87-4261-9605-0595087584BC}" dt="2026-08-24T16:40:02.755" v="5518" actId="20577"/>
        <pc:sldMkLst>
          <pc:docMk/>
          <pc:sldMk cId="728327567" sldId="272"/>
        </pc:sldMkLst>
        <pc:spChg chg="mod">
          <ac:chgData name="ALEXIEVA, PETIA D GS-12 USAF AETC 332 TRS/DLIELC/SFT" userId="cb1f1f0e-82d9-4572-b5d1-4ab77f48d5cc" providerId="ADAL" clId="{E26B5585-EF87-4261-9605-0595087584BC}" dt="2026-08-19T19:24:58.167" v="2956" actId="14100"/>
          <ac:spMkLst>
            <pc:docMk/>
            <pc:sldMk cId="728327567" sldId="272"/>
            <ac:spMk id="248" creationId="{081A5EF5-9B46-4BC5-87DC-C8C3E6A7DB59}"/>
          </ac:spMkLst>
        </pc:spChg>
        <pc:spChg chg="mod">
          <ac:chgData name="ALEXIEVA, PETIA D GS-12 USAF AETC 332 TRS/DLIELC/SFT" userId="cb1f1f0e-82d9-4572-b5d1-4ab77f48d5cc" providerId="ADAL" clId="{E26B5585-EF87-4261-9605-0595087584BC}" dt="2026-08-21T15:51:06.010" v="4461" actId="1076"/>
          <ac:spMkLst>
            <pc:docMk/>
            <pc:sldMk cId="728327567" sldId="272"/>
            <ac:spMk id="265" creationId="{B2C5FBE5-57E4-4E93-93ED-6AF09D8E597B}"/>
          </ac:spMkLst>
        </pc:spChg>
        <pc:spChg chg="mod">
          <ac:chgData name="ALEXIEVA, PETIA D GS-12 USAF AETC 332 TRS/DLIELC/SFT" userId="cb1f1f0e-82d9-4572-b5d1-4ab77f48d5cc" providerId="ADAL" clId="{E26B5585-EF87-4261-9605-0595087584BC}" dt="2026-08-21T17:12:51.686" v="5268" actId="14100"/>
          <ac:spMkLst>
            <pc:docMk/>
            <pc:sldMk cId="728327567" sldId="272"/>
            <ac:spMk id="268" creationId="{BCCC7E83-B5B4-445C-AE4A-69C58E4EE0AB}"/>
          </ac:spMkLst>
        </pc:spChg>
        <pc:spChg chg="mod">
          <ac:chgData name="ALEXIEVA, PETIA D GS-12 USAF AETC 332 TRS/DLIELC/SFT" userId="cb1f1f0e-82d9-4572-b5d1-4ab77f48d5cc" providerId="ADAL" clId="{E26B5585-EF87-4261-9605-0595087584BC}" dt="2026-08-21T17:22:32.466" v="5339" actId="20577"/>
          <ac:spMkLst>
            <pc:docMk/>
            <pc:sldMk cId="728327567" sldId="272"/>
            <ac:spMk id="275" creationId="{94DE00CE-2C23-451D-AEEA-D2BBEEF27BFA}"/>
          </ac:spMkLst>
        </pc:spChg>
        <pc:picChg chg="add">
          <ac:chgData name="ALEXIEVA, PETIA D GS-12 USAF AETC 332 TRS/DLIELC/SFT" userId="cb1f1f0e-82d9-4572-b5d1-4ab77f48d5cc" providerId="ADAL" clId="{E26B5585-EF87-4261-9605-0595087584BC}" dt="2026-08-21T16:54:48.239" v="5106" actId="22"/>
          <ac:picMkLst>
            <pc:docMk/>
            <pc:sldMk cId="728327567" sldId="272"/>
            <ac:picMk id="5" creationId="{163241FB-1703-8E4D-BB9D-8B3BD95014ED}"/>
          </ac:picMkLst>
        </pc:picChg>
        <pc:picChg chg="add">
          <ac:chgData name="ALEXIEVA, PETIA D GS-12 USAF AETC 332 TRS/DLIELC/SFT" userId="cb1f1f0e-82d9-4572-b5d1-4ab77f48d5cc" providerId="ADAL" clId="{E26B5585-EF87-4261-9605-0595087584BC}" dt="2026-08-21T17:06:13.928" v="5227" actId="22"/>
          <ac:picMkLst>
            <pc:docMk/>
            <pc:sldMk cId="728327567" sldId="272"/>
            <ac:picMk id="9" creationId="{6DBFEDC7-70FF-7172-7131-4A75B28A5B08}"/>
          </ac:picMkLst>
        </pc:picChg>
      </pc:sldChg>
      <pc:sldChg chg="addSp delSp modSp mod ord">
        <pc:chgData name="ALEXIEVA, PETIA D GS-12 USAF AETC 332 TRS/DLIELC/SFT" userId="cb1f1f0e-82d9-4572-b5d1-4ab77f48d5cc" providerId="ADAL" clId="{E26B5585-EF87-4261-9605-0595087584BC}" dt="2026-08-21T17:22:48.002" v="5343" actId="20577"/>
        <pc:sldMkLst>
          <pc:docMk/>
          <pc:sldMk cId="491294497" sldId="273"/>
        </pc:sldMkLst>
        <pc:spChg chg="mod">
          <ac:chgData name="ALEXIEVA, PETIA D GS-12 USAF AETC 332 TRS/DLIELC/SFT" userId="cb1f1f0e-82d9-4572-b5d1-4ab77f48d5cc" providerId="ADAL" clId="{E26B5585-EF87-4261-9605-0595087584BC}" dt="2026-08-19T18:46:19.611" v="2074" actId="14100"/>
          <ac:spMkLst>
            <pc:docMk/>
            <pc:sldMk cId="491294497" sldId="273"/>
            <ac:spMk id="260" creationId="{51FBFC63-6BA7-4DC8-9D01-03E7DBE2719A}"/>
          </ac:spMkLst>
        </pc:spChg>
        <pc:spChg chg="mod">
          <ac:chgData name="ALEXIEVA, PETIA D GS-12 USAF AETC 332 TRS/DLIELC/SFT" userId="cb1f1f0e-82d9-4572-b5d1-4ab77f48d5cc" providerId="ADAL" clId="{E26B5585-EF87-4261-9605-0595087584BC}" dt="2026-08-19T18:44:26.825" v="2068" actId="14100"/>
          <ac:spMkLst>
            <pc:docMk/>
            <pc:sldMk cId="491294497" sldId="273"/>
            <ac:spMk id="261" creationId="{1F6258FC-EBD1-4925-9A81-32459D764ADB}"/>
          </ac:spMkLst>
        </pc:spChg>
        <pc:spChg chg="mod">
          <ac:chgData name="ALEXIEVA, PETIA D GS-12 USAF AETC 332 TRS/DLIELC/SFT" userId="cb1f1f0e-82d9-4572-b5d1-4ab77f48d5cc" providerId="ADAL" clId="{E26B5585-EF87-4261-9605-0595087584BC}" dt="2026-08-19T18:45:48.632" v="2071" actId="207"/>
          <ac:spMkLst>
            <pc:docMk/>
            <pc:sldMk cId="491294497" sldId="273"/>
            <ac:spMk id="263" creationId="{29CAE02F-EFE0-45C0-BDDB-7602E4AEA336}"/>
          </ac:spMkLst>
        </pc:spChg>
        <pc:spChg chg="mod">
          <ac:chgData name="ALEXIEVA, PETIA D GS-12 USAF AETC 332 TRS/DLIELC/SFT" userId="cb1f1f0e-82d9-4572-b5d1-4ab77f48d5cc" providerId="ADAL" clId="{E26B5585-EF87-4261-9605-0595087584BC}" dt="2026-08-19T18:45:57.556" v="2072" actId="207"/>
          <ac:spMkLst>
            <pc:docMk/>
            <pc:sldMk cId="491294497" sldId="273"/>
            <ac:spMk id="264" creationId="{2029499D-EF65-4D73-AA7F-1B36425D6575}"/>
          </ac:spMkLst>
        </pc:spChg>
        <pc:spChg chg="mod">
          <ac:chgData name="ALEXIEVA, PETIA D GS-12 USAF AETC 332 TRS/DLIELC/SFT" userId="cb1f1f0e-82d9-4572-b5d1-4ab77f48d5cc" providerId="ADAL" clId="{E26B5585-EF87-4261-9605-0595087584BC}" dt="2026-08-19T18:44:02.339" v="2065" actId="20577"/>
          <ac:spMkLst>
            <pc:docMk/>
            <pc:sldMk cId="491294497" sldId="273"/>
            <ac:spMk id="265" creationId="{D589D040-171C-4080-9161-E1051E0AA06F}"/>
          </ac:spMkLst>
        </pc:spChg>
        <pc:spChg chg="mod">
          <ac:chgData name="ALEXIEVA, PETIA D GS-12 USAF AETC 332 TRS/DLIELC/SFT" userId="cb1f1f0e-82d9-4572-b5d1-4ab77f48d5cc" providerId="ADAL" clId="{E26B5585-EF87-4261-9605-0595087584BC}" dt="2026-08-19T18:46:11.312" v="2073" actId="207"/>
          <ac:spMkLst>
            <pc:docMk/>
            <pc:sldMk cId="491294497" sldId="273"/>
            <ac:spMk id="266" creationId="{7983E5B1-CFDF-4C4C-97BF-4DD826ADB4EF}"/>
          </ac:spMkLst>
        </pc:spChg>
        <pc:spChg chg="mod">
          <ac:chgData name="ALEXIEVA, PETIA D GS-12 USAF AETC 332 TRS/DLIELC/SFT" userId="cb1f1f0e-82d9-4572-b5d1-4ab77f48d5cc" providerId="ADAL" clId="{E26B5585-EF87-4261-9605-0595087584BC}" dt="2026-08-21T17:13:22.423" v="5270" actId="14100"/>
          <ac:spMkLst>
            <pc:docMk/>
            <pc:sldMk cId="491294497" sldId="273"/>
            <ac:spMk id="276" creationId="{4A9BD19B-A5E5-4A8C-B1EF-F5C385F1FA4F}"/>
          </ac:spMkLst>
        </pc:spChg>
        <pc:spChg chg="mod">
          <ac:chgData name="ALEXIEVA, PETIA D GS-12 USAF AETC 332 TRS/DLIELC/SFT" userId="cb1f1f0e-82d9-4572-b5d1-4ab77f48d5cc" providerId="ADAL" clId="{E26B5585-EF87-4261-9605-0595087584BC}" dt="2026-08-21T17:22:48.002" v="5343" actId="20577"/>
          <ac:spMkLst>
            <pc:docMk/>
            <pc:sldMk cId="491294497" sldId="273"/>
            <ac:spMk id="283" creationId="{E6915D50-5E67-46CD-BDCC-6C05DDAE8AEB}"/>
          </ac:spMkLst>
        </pc:spChg>
        <pc:picChg chg="add">
          <ac:chgData name="ALEXIEVA, PETIA D GS-12 USAF AETC 332 TRS/DLIELC/SFT" userId="cb1f1f0e-82d9-4572-b5d1-4ab77f48d5cc" providerId="ADAL" clId="{E26B5585-EF87-4261-9605-0595087584BC}" dt="2026-08-21T16:55:12.168" v="5112" actId="22"/>
          <ac:picMkLst>
            <pc:docMk/>
            <pc:sldMk cId="491294497" sldId="273"/>
            <ac:picMk id="4" creationId="{1250B884-713D-44BD-7912-B6E67D935844}"/>
          </ac:picMkLst>
        </pc:picChg>
        <pc:picChg chg="add">
          <ac:chgData name="ALEXIEVA, PETIA D GS-12 USAF AETC 332 TRS/DLIELC/SFT" userId="cb1f1f0e-82d9-4572-b5d1-4ab77f48d5cc" providerId="ADAL" clId="{E26B5585-EF87-4261-9605-0595087584BC}" dt="2026-08-21T17:06:24.982" v="5229" actId="22"/>
          <ac:picMkLst>
            <pc:docMk/>
            <pc:sldMk cId="491294497" sldId="273"/>
            <ac:picMk id="6" creationId="{DD401B1D-B070-D89B-7BFE-A2B3520B470C}"/>
          </ac:picMkLst>
        </pc:picChg>
      </pc:sldChg>
      <pc:sldChg chg="addSp delSp modSp mod ord">
        <pc:chgData name="ALEXIEVA, PETIA D GS-12 USAF AETC 332 TRS/DLIELC/SFT" userId="cb1f1f0e-82d9-4572-b5d1-4ab77f48d5cc" providerId="ADAL" clId="{E26B5585-EF87-4261-9605-0595087584BC}" dt="2026-08-21T17:22:55.605" v="5345" actId="20577"/>
        <pc:sldMkLst>
          <pc:docMk/>
          <pc:sldMk cId="1204273379" sldId="274"/>
        </pc:sldMkLst>
        <pc:spChg chg="mod">
          <ac:chgData name="ALEXIEVA, PETIA D GS-12 USAF AETC 332 TRS/DLIELC/SFT" userId="cb1f1f0e-82d9-4572-b5d1-4ab77f48d5cc" providerId="ADAL" clId="{E26B5585-EF87-4261-9605-0595087584BC}" dt="2026-08-21T17:13:32.511" v="5271" actId="14100"/>
          <ac:spMkLst>
            <pc:docMk/>
            <pc:sldMk cId="1204273379" sldId="274"/>
            <ac:spMk id="278" creationId="{1E75F0E2-1B07-48EC-BAFF-35CE3F831F42}"/>
          </ac:spMkLst>
        </pc:spChg>
        <pc:spChg chg="mod">
          <ac:chgData name="ALEXIEVA, PETIA D GS-12 USAF AETC 332 TRS/DLIELC/SFT" userId="cb1f1f0e-82d9-4572-b5d1-4ab77f48d5cc" providerId="ADAL" clId="{E26B5585-EF87-4261-9605-0595087584BC}" dt="2026-08-21T17:22:55.605" v="5345" actId="20577"/>
          <ac:spMkLst>
            <pc:docMk/>
            <pc:sldMk cId="1204273379" sldId="274"/>
            <ac:spMk id="285" creationId="{D86D8F1E-A28B-40FE-AB00-34B637B3DD20}"/>
          </ac:spMkLst>
        </pc:spChg>
        <pc:picChg chg="add">
          <ac:chgData name="ALEXIEVA, PETIA D GS-12 USAF AETC 332 TRS/DLIELC/SFT" userId="cb1f1f0e-82d9-4572-b5d1-4ab77f48d5cc" providerId="ADAL" clId="{E26B5585-EF87-4261-9605-0595087584BC}" dt="2026-08-21T16:55:28.075" v="5115" actId="22"/>
          <ac:picMkLst>
            <pc:docMk/>
            <pc:sldMk cId="1204273379" sldId="274"/>
            <ac:picMk id="4" creationId="{C1EA67BF-BFF3-3BCF-7B29-E0AECADE00C4}"/>
          </ac:picMkLst>
        </pc:picChg>
        <pc:picChg chg="add">
          <ac:chgData name="ALEXIEVA, PETIA D GS-12 USAF AETC 332 TRS/DLIELC/SFT" userId="cb1f1f0e-82d9-4572-b5d1-4ab77f48d5cc" providerId="ADAL" clId="{E26B5585-EF87-4261-9605-0595087584BC}" dt="2026-08-21T17:06:30.564" v="5230" actId="22"/>
          <ac:picMkLst>
            <pc:docMk/>
            <pc:sldMk cId="1204273379" sldId="274"/>
            <ac:picMk id="6" creationId="{5C488A7C-6BC9-B3A3-1AB1-842BBA23FCBD}"/>
          </ac:picMkLst>
        </pc:picChg>
      </pc:sldChg>
      <pc:sldChg chg="addSp delSp modSp mod">
        <pc:chgData name="ALEXIEVA, PETIA D GS-12 USAF AETC 332 TRS/DLIELC/SFT" userId="cb1f1f0e-82d9-4572-b5d1-4ab77f48d5cc" providerId="ADAL" clId="{E26B5585-EF87-4261-9605-0595087584BC}" dt="2026-08-21T17:24:12.178" v="5367" actId="20577"/>
        <pc:sldMkLst>
          <pc:docMk/>
          <pc:sldMk cId="2071278158" sldId="276"/>
        </pc:sldMkLst>
        <pc:spChg chg="add">
          <ac:chgData name="ALEXIEVA, PETIA D GS-12 USAF AETC 332 TRS/DLIELC/SFT" userId="cb1f1f0e-82d9-4572-b5d1-4ab77f48d5cc" providerId="ADAL" clId="{E26B5585-EF87-4261-9605-0595087584BC}" dt="2026-08-21T17:04:31.804" v="5217" actId="22"/>
          <ac:spMkLst>
            <pc:docMk/>
            <pc:sldMk cId="2071278158" sldId="276"/>
            <ac:spMk id="8" creationId="{8FCB5F7E-78EC-62CC-277D-E3B3F8447459}"/>
          </ac:spMkLst>
        </pc:spChg>
        <pc:spChg chg="mod">
          <ac:chgData name="ALEXIEVA, PETIA D GS-12 USAF AETC 332 TRS/DLIELC/SFT" userId="cb1f1f0e-82d9-4572-b5d1-4ab77f48d5cc" providerId="ADAL" clId="{E26B5585-EF87-4261-9605-0595087584BC}" dt="2026-08-21T16:12:20.111" v="4720" actId="1076"/>
          <ac:spMkLst>
            <pc:docMk/>
            <pc:sldMk cId="2071278158" sldId="276"/>
            <ac:spMk id="290" creationId="{4F483E8A-01A3-438B-8CE5-3EEAE91A578E}"/>
          </ac:spMkLst>
        </pc:spChg>
        <pc:spChg chg="mod">
          <ac:chgData name="ALEXIEVA, PETIA D GS-12 USAF AETC 332 TRS/DLIELC/SFT" userId="cb1f1f0e-82d9-4572-b5d1-4ab77f48d5cc" providerId="ADAL" clId="{E26B5585-EF87-4261-9605-0595087584BC}" dt="2026-08-21T17:15:31.018" v="5283" actId="14100"/>
          <ac:spMkLst>
            <pc:docMk/>
            <pc:sldMk cId="2071278158" sldId="276"/>
            <ac:spMk id="292" creationId="{030766C4-A62B-4795-A8DE-58B244E16A9D}"/>
          </ac:spMkLst>
        </pc:spChg>
        <pc:spChg chg="mod">
          <ac:chgData name="ALEXIEVA, PETIA D GS-12 USAF AETC 332 TRS/DLIELC/SFT" userId="cb1f1f0e-82d9-4572-b5d1-4ab77f48d5cc" providerId="ADAL" clId="{E26B5585-EF87-4261-9605-0595087584BC}" dt="2026-08-21T16:12:45.426" v="4723" actId="255"/>
          <ac:spMkLst>
            <pc:docMk/>
            <pc:sldMk cId="2071278158" sldId="276"/>
            <ac:spMk id="297" creationId="{5FFFCB6C-9F35-476A-9066-02F8F8E42DE8}"/>
          </ac:spMkLst>
        </pc:spChg>
        <pc:spChg chg="mod">
          <ac:chgData name="ALEXIEVA, PETIA D GS-12 USAF AETC 332 TRS/DLIELC/SFT" userId="cb1f1f0e-82d9-4572-b5d1-4ab77f48d5cc" providerId="ADAL" clId="{E26B5585-EF87-4261-9605-0595087584BC}" dt="2026-08-21T17:24:12.178" v="5367" actId="20577"/>
          <ac:spMkLst>
            <pc:docMk/>
            <pc:sldMk cId="2071278158" sldId="276"/>
            <ac:spMk id="301" creationId="{630CF2DE-7A92-4E32-BC01-4B5A5F432F20}"/>
          </ac:spMkLst>
        </pc:spChg>
        <pc:picChg chg="add">
          <ac:chgData name="ALEXIEVA, PETIA D GS-12 USAF AETC 332 TRS/DLIELC/SFT" userId="cb1f1f0e-82d9-4572-b5d1-4ab77f48d5cc" providerId="ADAL" clId="{E26B5585-EF87-4261-9605-0595087584BC}" dt="2026-08-21T17:01:17.245" v="5175" actId="22"/>
          <ac:picMkLst>
            <pc:docMk/>
            <pc:sldMk cId="2071278158" sldId="276"/>
            <ac:picMk id="4" creationId="{72E16205-2699-B2AC-9D25-8357C43B6C70}"/>
          </ac:picMkLst>
        </pc:picChg>
        <pc:picChg chg="mod">
          <ac:chgData name="ALEXIEVA, PETIA D GS-12 USAF AETC 332 TRS/DLIELC/SFT" userId="cb1f1f0e-82d9-4572-b5d1-4ab77f48d5cc" providerId="ADAL" clId="{E26B5585-EF87-4261-9605-0595087584BC}" dt="2026-08-21T16:20:39.949" v="4778" actId="1076"/>
          <ac:picMkLst>
            <pc:docMk/>
            <pc:sldMk cId="2071278158" sldId="276"/>
            <ac:picMk id="5" creationId="{830C6031-0398-308F-F19F-347512189C63}"/>
          </ac:picMkLst>
        </pc:picChg>
        <pc:picChg chg="add">
          <ac:chgData name="ALEXIEVA, PETIA D GS-12 USAF AETC 332 TRS/DLIELC/SFT" userId="cb1f1f0e-82d9-4572-b5d1-4ab77f48d5cc" providerId="ADAL" clId="{E26B5585-EF87-4261-9605-0595087584BC}" dt="2026-08-21T17:07:15.953" v="5239" actId="22"/>
          <ac:picMkLst>
            <pc:docMk/>
            <pc:sldMk cId="2071278158" sldId="276"/>
            <ac:picMk id="10" creationId="{85A08F28-9B42-1B60-F90C-20584225DD46}"/>
          </ac:picMkLst>
        </pc:picChg>
      </pc:sldChg>
      <pc:sldChg chg="addSp delSp modSp mod">
        <pc:chgData name="ALEXIEVA, PETIA D GS-12 USAF AETC 332 TRS/DLIELC/SFT" userId="cb1f1f0e-82d9-4572-b5d1-4ab77f48d5cc" providerId="ADAL" clId="{E26B5585-EF87-4261-9605-0595087584BC}" dt="2026-08-21T17:24:19.971" v="5369" actId="20577"/>
        <pc:sldMkLst>
          <pc:docMk/>
          <pc:sldMk cId="1036366266" sldId="277"/>
        </pc:sldMkLst>
        <pc:spChg chg="mod">
          <ac:chgData name="ALEXIEVA, PETIA D GS-12 USAF AETC 332 TRS/DLIELC/SFT" userId="cb1f1f0e-82d9-4572-b5d1-4ab77f48d5cc" providerId="ADAL" clId="{E26B5585-EF87-4261-9605-0595087584BC}" dt="2026-08-21T17:15:51.761" v="5286" actId="14100"/>
          <ac:spMkLst>
            <pc:docMk/>
            <pc:sldMk cId="1036366266" sldId="277"/>
            <ac:spMk id="308" creationId="{BD467A23-7353-4026-BEAA-411EF2438A3B}"/>
          </ac:spMkLst>
        </pc:spChg>
        <pc:spChg chg="mod">
          <ac:chgData name="ALEXIEVA, PETIA D GS-12 USAF AETC 332 TRS/DLIELC/SFT" userId="cb1f1f0e-82d9-4572-b5d1-4ab77f48d5cc" providerId="ADAL" clId="{E26B5585-EF87-4261-9605-0595087584BC}" dt="2026-08-21T17:24:19.971" v="5369" actId="20577"/>
          <ac:spMkLst>
            <pc:docMk/>
            <pc:sldMk cId="1036366266" sldId="277"/>
            <ac:spMk id="315" creationId="{242097BE-CBF8-497D-A3C1-4511FA95E6F3}"/>
          </ac:spMkLst>
        </pc:spChg>
        <pc:picChg chg="add">
          <ac:chgData name="ALEXIEVA, PETIA D GS-12 USAF AETC 332 TRS/DLIELC/SFT" userId="cb1f1f0e-82d9-4572-b5d1-4ab77f48d5cc" providerId="ADAL" clId="{E26B5585-EF87-4261-9605-0595087584BC}" dt="2026-08-21T17:01:37.781" v="5178" actId="22"/>
          <ac:picMkLst>
            <pc:docMk/>
            <pc:sldMk cId="1036366266" sldId="277"/>
            <ac:picMk id="4" creationId="{1B116048-B355-84B4-86FF-C5741EB3AED5}"/>
          </ac:picMkLst>
        </pc:picChg>
        <pc:picChg chg="add">
          <ac:chgData name="ALEXIEVA, PETIA D GS-12 USAF AETC 332 TRS/DLIELC/SFT" userId="cb1f1f0e-82d9-4572-b5d1-4ab77f48d5cc" providerId="ADAL" clId="{E26B5585-EF87-4261-9605-0595087584BC}" dt="2026-08-21T17:18:06.245" v="5301" actId="22"/>
          <ac:picMkLst>
            <pc:docMk/>
            <pc:sldMk cId="1036366266" sldId="277"/>
            <ac:picMk id="7" creationId="{DF23E5C7-20DF-6339-EA22-F69DACD61318}"/>
          </ac:picMkLst>
        </pc:picChg>
      </pc:sldChg>
      <pc:sldChg chg="addSp delSp modSp mod ord modNotesTx">
        <pc:chgData name="ALEXIEVA, PETIA D GS-12 USAF AETC 332 TRS/DLIELC/SFT" userId="cb1f1f0e-82d9-4572-b5d1-4ab77f48d5cc" providerId="ADAL" clId="{E26B5585-EF87-4261-9605-0595087584BC}" dt="2026-08-21T17:23:49.586" v="5363" actId="20577"/>
        <pc:sldMkLst>
          <pc:docMk/>
          <pc:sldMk cId="1690915140" sldId="278"/>
        </pc:sldMkLst>
        <pc:spChg chg="add mod">
          <ac:chgData name="ALEXIEVA, PETIA D GS-12 USAF AETC 332 TRS/DLIELC/SFT" userId="cb1f1f0e-82d9-4572-b5d1-4ab77f48d5cc" providerId="ADAL" clId="{E26B5585-EF87-4261-9605-0595087584BC}" dt="2026-08-19T18:51:18.218" v="2090" actId="113"/>
          <ac:spMkLst>
            <pc:docMk/>
            <pc:sldMk cId="1690915140" sldId="278"/>
            <ac:spMk id="2" creationId="{FE184D67-317D-30D7-B7DE-0538E92174CA}"/>
          </ac:spMkLst>
        </pc:spChg>
        <pc:spChg chg="mod">
          <ac:chgData name="ALEXIEVA, PETIA D GS-12 USAF AETC 332 TRS/DLIELC/SFT" userId="cb1f1f0e-82d9-4572-b5d1-4ab77f48d5cc" providerId="ADAL" clId="{E26B5585-EF87-4261-9605-0595087584BC}" dt="2026-08-21T17:15:00.943" v="5279" actId="14100"/>
          <ac:spMkLst>
            <pc:docMk/>
            <pc:sldMk cId="1690915140" sldId="278"/>
            <ac:spMk id="336" creationId="{BAB9E6F2-F287-4310-892F-883623DEA2B7}"/>
          </ac:spMkLst>
        </pc:spChg>
        <pc:spChg chg="mod">
          <ac:chgData name="ALEXIEVA, PETIA D GS-12 USAF AETC 332 TRS/DLIELC/SFT" userId="cb1f1f0e-82d9-4572-b5d1-4ab77f48d5cc" providerId="ADAL" clId="{E26B5585-EF87-4261-9605-0595087584BC}" dt="2026-08-21T17:23:49.586" v="5363" actId="20577"/>
          <ac:spMkLst>
            <pc:docMk/>
            <pc:sldMk cId="1690915140" sldId="278"/>
            <ac:spMk id="343" creationId="{E20C31B4-252B-4C43-A731-53C56595E023}"/>
          </ac:spMkLst>
        </pc:spChg>
        <pc:picChg chg="mod">
          <ac:chgData name="ALEXIEVA, PETIA D GS-12 USAF AETC 332 TRS/DLIELC/SFT" userId="cb1f1f0e-82d9-4572-b5d1-4ab77f48d5cc" providerId="ADAL" clId="{E26B5585-EF87-4261-9605-0595087584BC}" dt="2026-08-19T18:36:42.309" v="2030" actId="1076"/>
          <ac:picMkLst>
            <pc:docMk/>
            <pc:sldMk cId="1690915140" sldId="278"/>
            <ac:picMk id="3" creationId="{132B921B-B828-F00E-7349-D49E0A2AE341}"/>
          </ac:picMkLst>
        </pc:picChg>
        <pc:picChg chg="add">
          <ac:chgData name="ALEXIEVA, PETIA D GS-12 USAF AETC 332 TRS/DLIELC/SFT" userId="cb1f1f0e-82d9-4572-b5d1-4ab77f48d5cc" providerId="ADAL" clId="{E26B5585-EF87-4261-9605-0595087584BC}" dt="2026-08-21T17:00:52.774" v="5167" actId="22"/>
          <ac:picMkLst>
            <pc:docMk/>
            <pc:sldMk cId="1690915140" sldId="278"/>
            <ac:picMk id="8" creationId="{D3D00311-33DE-1B6F-4592-63703F33173B}"/>
          </ac:picMkLst>
        </pc:picChg>
        <pc:picChg chg="add">
          <ac:chgData name="ALEXIEVA, PETIA D GS-12 USAF AETC 332 TRS/DLIELC/SFT" userId="cb1f1f0e-82d9-4572-b5d1-4ab77f48d5cc" providerId="ADAL" clId="{E26B5585-EF87-4261-9605-0595087584BC}" dt="2026-08-21T17:07:06.575" v="5237" actId="22"/>
          <ac:picMkLst>
            <pc:docMk/>
            <pc:sldMk cId="1690915140" sldId="278"/>
            <ac:picMk id="10" creationId="{D25540D7-9CE7-13FB-B875-A38879CF2038}"/>
          </ac:picMkLst>
        </pc:picChg>
      </pc:sldChg>
      <pc:sldChg chg="addSp delSp modSp del mod ord">
        <pc:chgData name="ALEXIEVA, PETIA D GS-12 USAF AETC 332 TRS/DLIELC/SFT" userId="cb1f1f0e-82d9-4572-b5d1-4ab77f48d5cc" providerId="ADAL" clId="{E26B5585-EF87-4261-9605-0595087584BC}" dt="2026-08-24T21:12:35.752" v="6211" actId="47"/>
        <pc:sldMkLst>
          <pc:docMk/>
          <pc:sldMk cId="1068805580" sldId="279"/>
        </pc:sldMkLst>
      </pc:sldChg>
      <pc:sldChg chg="addSp delSp modSp mod ord modNotesTx">
        <pc:chgData name="ALEXIEVA, PETIA D GS-12 USAF AETC 332 TRS/DLIELC/SFT" userId="cb1f1f0e-82d9-4572-b5d1-4ab77f48d5cc" providerId="ADAL" clId="{E26B5585-EF87-4261-9605-0595087584BC}" dt="2026-08-24T21:11:53.379" v="6210" actId="1076"/>
        <pc:sldMkLst>
          <pc:docMk/>
          <pc:sldMk cId="772348650" sldId="280"/>
        </pc:sldMkLst>
        <pc:spChg chg="mod">
          <ac:chgData name="ALEXIEVA, PETIA D GS-12 USAF AETC 332 TRS/DLIELC/SFT" userId="cb1f1f0e-82d9-4572-b5d1-4ab77f48d5cc" providerId="ADAL" clId="{E26B5585-EF87-4261-9605-0595087584BC}" dt="2026-08-21T16:23:47.249" v="4807" actId="1076"/>
          <ac:spMkLst>
            <pc:docMk/>
            <pc:sldMk cId="772348650" sldId="280"/>
            <ac:spMk id="335" creationId="{94E30620-92EC-43B3-AF37-190A0614DDC6}"/>
          </ac:spMkLst>
        </pc:spChg>
        <pc:spChg chg="mod">
          <ac:chgData name="ALEXIEVA, PETIA D GS-12 USAF AETC 332 TRS/DLIELC/SFT" userId="cb1f1f0e-82d9-4572-b5d1-4ab77f48d5cc" providerId="ADAL" clId="{E26B5585-EF87-4261-9605-0595087584BC}" dt="2026-08-24T21:05:15.740" v="6055" actId="14100"/>
          <ac:spMkLst>
            <pc:docMk/>
            <pc:sldMk cId="772348650" sldId="280"/>
            <ac:spMk id="337" creationId="{9C27D647-E2EA-4A91-AAA4-165E01902771}"/>
          </ac:spMkLst>
        </pc:spChg>
        <pc:spChg chg="mod">
          <ac:chgData name="ALEXIEVA, PETIA D GS-12 USAF AETC 332 TRS/DLIELC/SFT" userId="cb1f1f0e-82d9-4572-b5d1-4ab77f48d5cc" providerId="ADAL" clId="{E26B5585-EF87-4261-9605-0595087584BC}" dt="2026-08-24T20:59:23.468" v="5976" actId="255"/>
          <ac:spMkLst>
            <pc:docMk/>
            <pc:sldMk cId="772348650" sldId="280"/>
            <ac:spMk id="338" creationId="{C3088529-701D-492E-A0C2-A3CF909B27A3}"/>
          </ac:spMkLst>
        </pc:spChg>
        <pc:spChg chg="mod">
          <ac:chgData name="ALEXIEVA, PETIA D GS-12 USAF AETC 332 TRS/DLIELC/SFT" userId="cb1f1f0e-82d9-4572-b5d1-4ab77f48d5cc" providerId="ADAL" clId="{E26B5585-EF87-4261-9605-0595087584BC}" dt="2026-08-24T21:11:48.164" v="6209" actId="1076"/>
          <ac:spMkLst>
            <pc:docMk/>
            <pc:sldMk cId="772348650" sldId="280"/>
            <ac:spMk id="343" creationId="{3D9EDF67-62C0-4467-BF06-BC19D6C1E437}"/>
          </ac:spMkLst>
        </pc:spChg>
        <pc:spChg chg="mod">
          <ac:chgData name="ALEXIEVA, PETIA D GS-12 USAF AETC 332 TRS/DLIELC/SFT" userId="cb1f1f0e-82d9-4572-b5d1-4ab77f48d5cc" providerId="ADAL" clId="{E26B5585-EF87-4261-9605-0595087584BC}" dt="2026-08-24T21:11:53.379" v="6210" actId="1076"/>
          <ac:spMkLst>
            <pc:docMk/>
            <pc:sldMk cId="772348650" sldId="280"/>
            <ac:spMk id="345" creationId="{6303EE14-E966-4113-B622-128BD4206162}"/>
          </ac:spMkLst>
        </pc:spChg>
        <pc:spChg chg="mod">
          <ac:chgData name="ALEXIEVA, PETIA D GS-12 USAF AETC 332 TRS/DLIELC/SFT" userId="cb1f1f0e-82d9-4572-b5d1-4ab77f48d5cc" providerId="ADAL" clId="{E26B5585-EF87-4261-9605-0595087584BC}" dt="2026-08-21T17:16:29.546" v="5292" actId="14100"/>
          <ac:spMkLst>
            <pc:docMk/>
            <pc:sldMk cId="772348650" sldId="280"/>
            <ac:spMk id="357" creationId="{E1DE565D-0FE7-4DB7-A18F-0A881434A057}"/>
          </ac:spMkLst>
        </pc:spChg>
        <pc:spChg chg="mod">
          <ac:chgData name="ALEXIEVA, PETIA D GS-12 USAF AETC 332 TRS/DLIELC/SFT" userId="cb1f1f0e-82d9-4572-b5d1-4ab77f48d5cc" providerId="ADAL" clId="{E26B5585-EF87-4261-9605-0595087584BC}" dt="2026-08-21T17:24:40.483" v="5375" actId="20577"/>
          <ac:spMkLst>
            <pc:docMk/>
            <pc:sldMk cId="772348650" sldId="280"/>
            <ac:spMk id="364" creationId="{165C3B25-DEDA-4B75-8748-1C59133A89B2}"/>
          </ac:spMkLst>
        </pc:spChg>
        <pc:picChg chg="add">
          <ac:chgData name="ALEXIEVA, PETIA D GS-12 USAF AETC 332 TRS/DLIELC/SFT" userId="cb1f1f0e-82d9-4572-b5d1-4ab77f48d5cc" providerId="ADAL" clId="{E26B5585-EF87-4261-9605-0595087584BC}" dt="2026-08-21T17:02:30.231" v="5191" actId="22"/>
          <ac:picMkLst>
            <pc:docMk/>
            <pc:sldMk cId="772348650" sldId="280"/>
            <ac:picMk id="4" creationId="{46D2FA63-48DF-B243-DE9B-8B941CE98656}"/>
          </ac:picMkLst>
        </pc:picChg>
        <pc:picChg chg="add">
          <ac:chgData name="ALEXIEVA, PETIA D GS-12 USAF AETC 332 TRS/DLIELC/SFT" userId="cb1f1f0e-82d9-4572-b5d1-4ab77f48d5cc" providerId="ADAL" clId="{E26B5585-EF87-4261-9605-0595087584BC}" dt="2026-08-21T17:18:20.958" v="5304" actId="22"/>
          <ac:picMkLst>
            <pc:docMk/>
            <pc:sldMk cId="772348650" sldId="280"/>
            <ac:picMk id="6" creationId="{3BB97FD4-D7B6-7D43-487E-4F2726E8079B}"/>
          </ac:picMkLst>
        </pc:picChg>
        <pc:picChg chg="mod">
          <ac:chgData name="ALEXIEVA, PETIA D GS-12 USAF AETC 332 TRS/DLIELC/SFT" userId="cb1f1f0e-82d9-4572-b5d1-4ab77f48d5cc" providerId="ADAL" clId="{E26B5585-EF87-4261-9605-0595087584BC}" dt="2026-08-24T21:11:38.571" v="6207" actId="1076"/>
          <ac:picMkLst>
            <pc:docMk/>
            <pc:sldMk cId="772348650" sldId="280"/>
            <ac:picMk id="406" creationId="{00000000-0000-0000-0000-000000000000}"/>
          </ac:picMkLst>
        </pc:picChg>
        <pc:picChg chg="mod">
          <ac:chgData name="ALEXIEVA, PETIA D GS-12 USAF AETC 332 TRS/DLIELC/SFT" userId="cb1f1f0e-82d9-4572-b5d1-4ab77f48d5cc" providerId="ADAL" clId="{E26B5585-EF87-4261-9605-0595087584BC}" dt="2026-08-24T21:11:42.699" v="6208" actId="1076"/>
          <ac:picMkLst>
            <pc:docMk/>
            <pc:sldMk cId="772348650" sldId="280"/>
            <ac:picMk id="408" creationId="{00000000-0000-0000-0000-000000000000}"/>
          </ac:picMkLst>
        </pc:picChg>
      </pc:sldChg>
      <pc:sldChg chg="addSp delSp modSp add del mod ord">
        <pc:chgData name="ALEXIEVA, PETIA D GS-12 USAF AETC 332 TRS/DLIELC/SFT" userId="cb1f1f0e-82d9-4572-b5d1-4ab77f48d5cc" providerId="ADAL" clId="{E26B5585-EF87-4261-9605-0595087584BC}" dt="2026-08-21T18:34:04.175" v="5418" actId="14100"/>
        <pc:sldMkLst>
          <pc:docMk/>
          <pc:sldMk cId="553831009" sldId="281"/>
        </pc:sldMkLst>
        <pc:spChg chg="mod">
          <ac:chgData name="ALEXIEVA, PETIA D GS-12 USAF AETC 332 TRS/DLIELC/SFT" userId="cb1f1f0e-82d9-4572-b5d1-4ab77f48d5cc" providerId="ADAL" clId="{E26B5585-EF87-4261-9605-0595087584BC}" dt="2026-08-19T19:51:15.581" v="3070" actId="20577"/>
          <ac:spMkLst>
            <pc:docMk/>
            <pc:sldMk cId="553831009" sldId="281"/>
            <ac:spMk id="350" creationId="{04D2F9A4-D8C4-47B3-BDC5-5FC0D9A5853F}"/>
          </ac:spMkLst>
        </pc:spChg>
        <pc:spChg chg="mod">
          <ac:chgData name="ALEXIEVA, PETIA D GS-12 USAF AETC 332 TRS/DLIELC/SFT" userId="cb1f1f0e-82d9-4572-b5d1-4ab77f48d5cc" providerId="ADAL" clId="{E26B5585-EF87-4261-9605-0595087584BC}" dt="2026-08-21T18:34:00.487" v="5417" actId="14100"/>
          <ac:spMkLst>
            <pc:docMk/>
            <pc:sldMk cId="553831009" sldId="281"/>
            <ac:spMk id="356" creationId="{AA36FC71-DAA8-4F68-9B93-05F2B3C80C83}"/>
          </ac:spMkLst>
        </pc:spChg>
        <pc:spChg chg="mod">
          <ac:chgData name="ALEXIEVA, PETIA D GS-12 USAF AETC 332 TRS/DLIELC/SFT" userId="cb1f1f0e-82d9-4572-b5d1-4ab77f48d5cc" providerId="ADAL" clId="{E26B5585-EF87-4261-9605-0595087584BC}" dt="2026-08-21T18:34:04.175" v="5418" actId="14100"/>
          <ac:spMkLst>
            <pc:docMk/>
            <pc:sldMk cId="553831009" sldId="281"/>
            <ac:spMk id="359" creationId="{3579DFF6-A71B-4227-AB01-2DD24E8FCF62}"/>
          </ac:spMkLst>
        </pc:spChg>
        <pc:spChg chg="mod">
          <ac:chgData name="ALEXIEVA, PETIA D GS-12 USAF AETC 332 TRS/DLIELC/SFT" userId="cb1f1f0e-82d9-4572-b5d1-4ab77f48d5cc" providerId="ADAL" clId="{E26B5585-EF87-4261-9605-0595087584BC}" dt="2026-08-21T17:22:01.391" v="5336" actId="20577"/>
          <ac:spMkLst>
            <pc:docMk/>
            <pc:sldMk cId="553831009" sldId="281"/>
            <ac:spMk id="366" creationId="{AAFA1F4F-EDCB-44D3-BC04-30181AC810EF}"/>
          </ac:spMkLst>
        </pc:spChg>
        <pc:picChg chg="add">
          <ac:chgData name="ALEXIEVA, PETIA D GS-12 USAF AETC 332 TRS/DLIELC/SFT" userId="cb1f1f0e-82d9-4572-b5d1-4ab77f48d5cc" providerId="ADAL" clId="{E26B5585-EF87-4261-9605-0595087584BC}" dt="2026-08-21T16:54:33.348" v="5103" actId="22"/>
          <ac:picMkLst>
            <pc:docMk/>
            <pc:sldMk cId="553831009" sldId="281"/>
            <ac:picMk id="5" creationId="{C5307EFE-D4CC-9108-992D-6A3F46824434}"/>
          </ac:picMkLst>
        </pc:picChg>
        <pc:picChg chg="add">
          <ac:chgData name="ALEXIEVA, PETIA D GS-12 USAF AETC 332 TRS/DLIELC/SFT" userId="cb1f1f0e-82d9-4572-b5d1-4ab77f48d5cc" providerId="ADAL" clId="{E26B5585-EF87-4261-9605-0595087584BC}" dt="2026-08-21T17:06:01.201" v="5226" actId="22"/>
          <ac:picMkLst>
            <pc:docMk/>
            <pc:sldMk cId="553831009" sldId="281"/>
            <ac:picMk id="7" creationId="{702B00B6-9313-DA73-26CC-4FB7740ADE8D}"/>
          </ac:picMkLst>
        </pc:picChg>
      </pc:sldChg>
      <pc:sldChg chg="addSp delSp modSp del mod ord">
        <pc:chgData name="ALEXIEVA, PETIA D GS-12 USAF AETC 332 TRS/DLIELC/SFT" userId="cb1f1f0e-82d9-4572-b5d1-4ab77f48d5cc" providerId="ADAL" clId="{E26B5585-EF87-4261-9605-0595087584BC}" dt="2026-08-24T20:58:36.069" v="5968" actId="47"/>
        <pc:sldMkLst>
          <pc:docMk/>
          <pc:sldMk cId="2109516066" sldId="283"/>
        </pc:sldMkLst>
      </pc:sldChg>
      <pc:sldChg chg="addSp delSp modSp mod">
        <pc:chgData name="ALEXIEVA, PETIA D GS-12 USAF AETC 332 TRS/DLIELC/SFT" userId="cb1f1f0e-82d9-4572-b5d1-4ab77f48d5cc" providerId="ADAL" clId="{E26B5585-EF87-4261-9605-0595087584BC}" dt="2026-08-21T19:11:18.493" v="5516" actId="1076"/>
        <pc:sldMkLst>
          <pc:docMk/>
          <pc:sldMk cId="1608155903" sldId="285"/>
        </pc:sldMkLst>
        <pc:spChg chg="add mod">
          <ac:chgData name="ALEXIEVA, PETIA D GS-12 USAF AETC 332 TRS/DLIELC/SFT" userId="cb1f1f0e-82d9-4572-b5d1-4ab77f48d5cc" providerId="ADAL" clId="{E26B5585-EF87-4261-9605-0595087584BC}" dt="2026-08-21T19:11:18.493" v="5516" actId="1076"/>
          <ac:spMkLst>
            <pc:docMk/>
            <pc:sldMk cId="1608155903" sldId="285"/>
            <ac:spMk id="2" creationId="{A34C00C5-4F8A-7F36-E92F-4A95EC2139E4}"/>
          </ac:spMkLst>
        </pc:spChg>
        <pc:spChg chg="add mod">
          <ac:chgData name="ALEXIEVA, PETIA D GS-12 USAF AETC 332 TRS/DLIELC/SFT" userId="cb1f1f0e-82d9-4572-b5d1-4ab77f48d5cc" providerId="ADAL" clId="{E26B5585-EF87-4261-9605-0595087584BC}" dt="2026-08-21T19:10:42.257" v="5512" actId="255"/>
          <ac:spMkLst>
            <pc:docMk/>
            <pc:sldMk cId="1608155903" sldId="285"/>
            <ac:spMk id="3" creationId="{C150A27C-AD5D-DA91-C099-10DA49A6D14B}"/>
          </ac:spMkLst>
        </pc:spChg>
        <pc:spChg chg="add">
          <ac:chgData name="ALEXIEVA, PETIA D GS-12 USAF AETC 332 TRS/DLIELC/SFT" userId="cb1f1f0e-82d9-4572-b5d1-4ab77f48d5cc" providerId="ADAL" clId="{E26B5585-EF87-4261-9605-0595087584BC}" dt="2026-08-21T16:48:26.551" v="5036" actId="22"/>
          <ac:spMkLst>
            <pc:docMk/>
            <pc:sldMk cId="1608155903" sldId="285"/>
            <ac:spMk id="4" creationId="{BF1E22DE-387F-83C7-D5D0-3675C6FD69BB}"/>
          </ac:spMkLst>
        </pc:spChg>
        <pc:spChg chg="mod">
          <ac:chgData name="ALEXIEVA, PETIA D GS-12 USAF AETC 332 TRS/DLIELC/SFT" userId="cb1f1f0e-82d9-4572-b5d1-4ab77f48d5cc" providerId="ADAL" clId="{E26B5585-EF87-4261-9605-0595087584BC}" dt="2026-08-21T17:17:29.641" v="5298" actId="14100"/>
          <ac:spMkLst>
            <pc:docMk/>
            <pc:sldMk cId="1608155903" sldId="285"/>
            <ac:spMk id="435" creationId="{CA83FBFE-AA53-4A28-AF17-40E10068EF0A}"/>
          </ac:spMkLst>
        </pc:spChg>
        <pc:spChg chg="mod">
          <ac:chgData name="ALEXIEVA, PETIA D GS-12 USAF AETC 332 TRS/DLIELC/SFT" userId="cb1f1f0e-82d9-4572-b5d1-4ab77f48d5cc" providerId="ADAL" clId="{E26B5585-EF87-4261-9605-0595087584BC}" dt="2026-08-21T17:25:08.163" v="5386" actId="20577"/>
          <ac:spMkLst>
            <pc:docMk/>
            <pc:sldMk cId="1608155903" sldId="285"/>
            <ac:spMk id="442" creationId="{A531D8E7-F2DF-44ED-BF19-B353EBE469E8}"/>
          </ac:spMkLst>
        </pc:spChg>
        <pc:spChg chg="mod">
          <ac:chgData name="ALEXIEVA, PETIA D GS-12 USAF AETC 332 TRS/DLIELC/SFT" userId="cb1f1f0e-82d9-4572-b5d1-4ab77f48d5cc" providerId="ADAL" clId="{E26B5585-EF87-4261-9605-0595087584BC}" dt="2026-08-21T19:00:02.336" v="5487" actId="27636"/>
          <ac:spMkLst>
            <pc:docMk/>
            <pc:sldMk cId="1608155903" sldId="285"/>
            <ac:spMk id="466" creationId="{7ADA5C5E-C3FF-4C83-8599-00AB89C6877E}"/>
          </ac:spMkLst>
        </pc:spChg>
        <pc:spChg chg="mod">
          <ac:chgData name="ALEXIEVA, PETIA D GS-12 USAF AETC 332 TRS/DLIELC/SFT" userId="cb1f1f0e-82d9-4572-b5d1-4ab77f48d5cc" providerId="ADAL" clId="{E26B5585-EF87-4261-9605-0595087584BC}" dt="2026-08-21T19:10:54.919" v="5515" actId="27636"/>
          <ac:spMkLst>
            <pc:docMk/>
            <pc:sldMk cId="1608155903" sldId="285"/>
            <ac:spMk id="467" creationId="{A4A2A4F5-6478-44FF-87A1-C1F7CDF58270}"/>
          </ac:spMkLst>
        </pc:spChg>
        <pc:spChg chg="mod">
          <ac:chgData name="ALEXIEVA, PETIA D GS-12 USAF AETC 332 TRS/DLIELC/SFT" userId="cb1f1f0e-82d9-4572-b5d1-4ab77f48d5cc" providerId="ADAL" clId="{E26B5585-EF87-4261-9605-0595087584BC}" dt="2026-08-21T19:10:15.844" v="5507" actId="1076"/>
          <ac:spMkLst>
            <pc:docMk/>
            <pc:sldMk cId="1608155903" sldId="285"/>
            <ac:spMk id="468" creationId="{20E5474C-8025-40E1-8BA4-E7BEF3152572}"/>
          </ac:spMkLst>
        </pc:spChg>
        <pc:spChg chg="mod">
          <ac:chgData name="ALEXIEVA, PETIA D GS-12 USAF AETC 332 TRS/DLIELC/SFT" userId="cb1f1f0e-82d9-4572-b5d1-4ab77f48d5cc" providerId="ADAL" clId="{E26B5585-EF87-4261-9605-0595087584BC}" dt="2026-08-21T19:09:14.052" v="5499" actId="21"/>
          <ac:spMkLst>
            <pc:docMk/>
            <pc:sldMk cId="1608155903" sldId="285"/>
            <ac:spMk id="469" creationId="{060F7544-8EE4-44EC-8254-2868E32306F5}"/>
          </ac:spMkLst>
        </pc:spChg>
        <pc:spChg chg="mod">
          <ac:chgData name="ALEXIEVA, PETIA D GS-12 USAF AETC 332 TRS/DLIELC/SFT" userId="cb1f1f0e-82d9-4572-b5d1-4ab77f48d5cc" providerId="ADAL" clId="{E26B5585-EF87-4261-9605-0595087584BC}" dt="2026-08-21T19:09:50.460" v="5504" actId="27636"/>
          <ac:spMkLst>
            <pc:docMk/>
            <pc:sldMk cId="1608155903" sldId="285"/>
            <ac:spMk id="470" creationId="{9F404DB5-67AD-48CD-AFAC-D3397F0CA50A}"/>
          </ac:spMkLst>
        </pc:spChg>
        <pc:spChg chg="mod">
          <ac:chgData name="ALEXIEVA, PETIA D GS-12 USAF AETC 332 TRS/DLIELC/SFT" userId="cb1f1f0e-82d9-4572-b5d1-4ab77f48d5cc" providerId="ADAL" clId="{E26B5585-EF87-4261-9605-0595087584BC}" dt="2026-08-21T19:09:55.508" v="5505" actId="14100"/>
          <ac:spMkLst>
            <pc:docMk/>
            <pc:sldMk cId="1608155903" sldId="285"/>
            <ac:spMk id="471" creationId="{7194B28F-5B56-4CFD-891E-F4AAB92C1F39}"/>
          </ac:spMkLst>
        </pc:spChg>
        <pc:spChg chg="mod">
          <ac:chgData name="ALEXIEVA, PETIA D GS-12 USAF AETC 332 TRS/DLIELC/SFT" userId="cb1f1f0e-82d9-4572-b5d1-4ab77f48d5cc" providerId="ADAL" clId="{E26B5585-EF87-4261-9605-0595087584BC}" dt="2026-08-21T19:08:29.947" v="5493" actId="14100"/>
          <ac:spMkLst>
            <pc:docMk/>
            <pc:sldMk cId="1608155903" sldId="285"/>
            <ac:spMk id="472" creationId="{7E8B2571-59D3-4D69-AAFF-0692A2097F01}"/>
          </ac:spMkLst>
        </pc:spChg>
        <pc:picChg chg="add">
          <ac:chgData name="ALEXIEVA, PETIA D GS-12 USAF AETC 332 TRS/DLIELC/SFT" userId="cb1f1f0e-82d9-4572-b5d1-4ab77f48d5cc" providerId="ADAL" clId="{E26B5585-EF87-4261-9605-0595087584BC}" dt="2026-08-21T17:03:38.006" v="5211" actId="22"/>
          <ac:picMkLst>
            <pc:docMk/>
            <pc:sldMk cId="1608155903" sldId="285"/>
            <ac:picMk id="6" creationId="{7D6EA098-33F6-D36B-0D42-D7E2B900668F}"/>
          </ac:picMkLst>
        </pc:picChg>
        <pc:picChg chg="add">
          <ac:chgData name="ALEXIEVA, PETIA D GS-12 USAF AETC 332 TRS/DLIELC/SFT" userId="cb1f1f0e-82d9-4572-b5d1-4ab77f48d5cc" providerId="ADAL" clId="{E26B5585-EF87-4261-9605-0595087584BC}" dt="2026-08-21T17:18:48.935" v="5309" actId="22"/>
          <ac:picMkLst>
            <pc:docMk/>
            <pc:sldMk cId="1608155903" sldId="285"/>
            <ac:picMk id="8" creationId="{2EC55154-DDC1-643B-EDE2-8E238BC20F61}"/>
          </ac:picMkLst>
        </pc:picChg>
      </pc:sldChg>
      <pc:sldChg chg="addSp delSp modSp mod">
        <pc:chgData name="ALEXIEVA, PETIA D GS-12 USAF AETC 332 TRS/DLIELC/SFT" userId="cb1f1f0e-82d9-4572-b5d1-4ab77f48d5cc" providerId="ADAL" clId="{E26B5585-EF87-4261-9605-0595087584BC}" dt="2026-08-21T17:18:54.749" v="5310" actId="22"/>
        <pc:sldMkLst>
          <pc:docMk/>
          <pc:sldMk cId="273348827" sldId="286"/>
        </pc:sldMkLst>
        <pc:spChg chg="add">
          <ac:chgData name="ALEXIEVA, PETIA D GS-12 USAF AETC 332 TRS/DLIELC/SFT" userId="cb1f1f0e-82d9-4572-b5d1-4ab77f48d5cc" providerId="ADAL" clId="{E26B5585-EF87-4261-9605-0595087584BC}" dt="2026-08-21T16:48:39.143" v="5038" actId="22"/>
          <ac:spMkLst>
            <pc:docMk/>
            <pc:sldMk cId="273348827" sldId="286"/>
            <ac:spMk id="4" creationId="{6E5074F2-1478-8BE8-55A9-C900105DB17F}"/>
          </ac:spMkLst>
        </pc:spChg>
        <pc:spChg chg="mod">
          <ac:chgData name="ALEXIEVA, PETIA D GS-12 USAF AETC 332 TRS/DLIELC/SFT" userId="cb1f1f0e-82d9-4572-b5d1-4ab77f48d5cc" providerId="ADAL" clId="{E26B5585-EF87-4261-9605-0595087584BC}" dt="2026-08-21T16:48:48.621" v="5039" actId="1076"/>
          <ac:spMkLst>
            <pc:docMk/>
            <pc:sldMk cId="273348827" sldId="286"/>
            <ac:spMk id="435" creationId="{07F40100-5F2E-443D-9482-D0790129F33B}"/>
          </ac:spMkLst>
        </pc:spChg>
        <pc:spChg chg="mod">
          <ac:chgData name="ALEXIEVA, PETIA D GS-12 USAF AETC 332 TRS/DLIELC/SFT" userId="cb1f1f0e-82d9-4572-b5d1-4ab77f48d5cc" providerId="ADAL" clId="{E26B5585-EF87-4261-9605-0595087584BC}" dt="2026-08-21T17:17:41.546" v="5300" actId="14100"/>
          <ac:spMkLst>
            <pc:docMk/>
            <pc:sldMk cId="273348827" sldId="286"/>
            <ac:spMk id="437" creationId="{08446845-80E7-4D6D-84C9-6B83B98F7046}"/>
          </ac:spMkLst>
        </pc:spChg>
        <pc:spChg chg="mod">
          <ac:chgData name="ALEXIEVA, PETIA D GS-12 USAF AETC 332 TRS/DLIELC/SFT" userId="cb1f1f0e-82d9-4572-b5d1-4ab77f48d5cc" providerId="ADAL" clId="{E26B5585-EF87-4261-9605-0595087584BC}" dt="2026-08-21T16:16:10.480" v="4752" actId="255"/>
          <ac:spMkLst>
            <pc:docMk/>
            <pc:sldMk cId="273348827" sldId="286"/>
            <ac:spMk id="442" creationId="{A74549B0-EEAB-4C27-B1BD-17ACA18494DD}"/>
          </ac:spMkLst>
        </pc:spChg>
        <pc:picChg chg="add">
          <ac:chgData name="ALEXIEVA, PETIA D GS-12 USAF AETC 332 TRS/DLIELC/SFT" userId="cb1f1f0e-82d9-4572-b5d1-4ab77f48d5cc" providerId="ADAL" clId="{E26B5585-EF87-4261-9605-0595087584BC}" dt="2026-08-21T17:03:50.131" v="5215" actId="22"/>
          <ac:picMkLst>
            <pc:docMk/>
            <pc:sldMk cId="273348827" sldId="286"/>
            <ac:picMk id="6" creationId="{FEC729FA-EE3F-C03D-9ADC-01D25A9EC980}"/>
          </ac:picMkLst>
        </pc:picChg>
        <pc:picChg chg="add">
          <ac:chgData name="ALEXIEVA, PETIA D GS-12 USAF AETC 332 TRS/DLIELC/SFT" userId="cb1f1f0e-82d9-4572-b5d1-4ab77f48d5cc" providerId="ADAL" clId="{E26B5585-EF87-4261-9605-0595087584BC}" dt="2026-08-21T17:18:54.749" v="5310" actId="22"/>
          <ac:picMkLst>
            <pc:docMk/>
            <pc:sldMk cId="273348827" sldId="286"/>
            <ac:picMk id="8" creationId="{08D7A9AC-10F1-1C96-9E67-EC0CA2E702C7}"/>
          </ac:picMkLst>
        </pc:picChg>
      </pc:sldChg>
      <pc:sldChg chg="addSp delSp modSp mod">
        <pc:chgData name="ALEXIEVA, PETIA D GS-12 USAF AETC 332 TRS/DLIELC/SFT" userId="cb1f1f0e-82d9-4572-b5d1-4ab77f48d5cc" providerId="ADAL" clId="{E26B5585-EF87-4261-9605-0595087584BC}" dt="2026-08-21T17:25:02.131" v="5384" actId="20577"/>
        <pc:sldMkLst>
          <pc:docMk/>
          <pc:sldMk cId="0" sldId="289"/>
        </pc:sldMkLst>
        <pc:spChg chg="mod">
          <ac:chgData name="ALEXIEVA, PETIA D GS-12 USAF AETC 332 TRS/DLIELC/SFT" userId="cb1f1f0e-82d9-4572-b5d1-4ab77f48d5cc" providerId="ADAL" clId="{E26B5585-EF87-4261-9605-0595087584BC}" dt="2026-08-21T16:28:08.705" v="4883" actId="14100"/>
          <ac:spMkLst>
            <pc:docMk/>
            <pc:sldMk cId="0" sldId="289"/>
            <ac:spMk id="796" creationId="{00000000-0000-0000-0000-000000000000}"/>
          </ac:spMkLst>
        </pc:spChg>
        <pc:spChg chg="mod">
          <ac:chgData name="ALEXIEVA, PETIA D GS-12 USAF AETC 332 TRS/DLIELC/SFT" userId="cb1f1f0e-82d9-4572-b5d1-4ab77f48d5cc" providerId="ADAL" clId="{E26B5585-EF87-4261-9605-0595087584BC}" dt="2026-08-21T17:25:02.131" v="5384" actId="20577"/>
          <ac:spMkLst>
            <pc:docMk/>
            <pc:sldMk cId="0" sldId="289"/>
            <ac:spMk id="803" creationId="{00000000-0000-0000-0000-000000000000}"/>
          </ac:spMkLst>
        </pc:spChg>
        <pc:picChg chg="add">
          <ac:chgData name="ALEXIEVA, PETIA D GS-12 USAF AETC 332 TRS/DLIELC/SFT" userId="cb1f1f0e-82d9-4572-b5d1-4ab77f48d5cc" providerId="ADAL" clId="{E26B5585-EF87-4261-9605-0595087584BC}" dt="2026-08-21T17:03:28.352" v="5207" actId="22"/>
          <ac:picMkLst>
            <pc:docMk/>
            <pc:sldMk cId="0" sldId="289"/>
            <ac:picMk id="4" creationId="{90B24FA8-E47F-86B9-D3ED-65E6AF830012}"/>
          </ac:picMkLst>
        </pc:picChg>
        <pc:picChg chg="add">
          <ac:chgData name="ALEXIEVA, PETIA D GS-12 USAF AETC 332 TRS/DLIELC/SFT" userId="cb1f1f0e-82d9-4572-b5d1-4ab77f48d5cc" providerId="ADAL" clId="{E26B5585-EF87-4261-9605-0595087584BC}" dt="2026-08-21T17:18:37.443" v="5308" actId="22"/>
          <ac:picMkLst>
            <pc:docMk/>
            <pc:sldMk cId="0" sldId="289"/>
            <ac:picMk id="6" creationId="{F1019CA5-108D-3D2C-1E47-E70A5DFDCEEA}"/>
          </ac:picMkLst>
        </pc:picChg>
      </pc:sldChg>
      <pc:sldChg chg="addSp delSp modSp mod ord modNotesTx">
        <pc:chgData name="ALEXIEVA, PETIA D GS-12 USAF AETC 332 TRS/DLIELC/SFT" userId="cb1f1f0e-82d9-4572-b5d1-4ab77f48d5cc" providerId="ADAL" clId="{E26B5585-EF87-4261-9605-0595087584BC}" dt="2026-08-24T20:16:12.682" v="5594" actId="113"/>
        <pc:sldMkLst>
          <pc:docMk/>
          <pc:sldMk cId="3640626963" sldId="290"/>
        </pc:sldMkLst>
        <pc:spChg chg="mod">
          <ac:chgData name="ALEXIEVA, PETIA D GS-12 USAF AETC 332 TRS/DLIELC/SFT" userId="cb1f1f0e-82d9-4572-b5d1-4ab77f48d5cc" providerId="ADAL" clId="{E26B5585-EF87-4261-9605-0595087584BC}" dt="2026-08-24T20:16:06.769" v="5593" actId="207"/>
          <ac:spMkLst>
            <pc:docMk/>
            <pc:sldMk cId="3640626963" sldId="290"/>
            <ac:spMk id="283" creationId="{D68EF30F-0565-450B-B213-A5587D81ECBE}"/>
          </ac:spMkLst>
        </pc:spChg>
        <pc:spChg chg="mod">
          <ac:chgData name="ALEXIEVA, PETIA D GS-12 USAF AETC 332 TRS/DLIELC/SFT" userId="cb1f1f0e-82d9-4572-b5d1-4ab77f48d5cc" providerId="ADAL" clId="{E26B5585-EF87-4261-9605-0595087584BC}" dt="2026-08-24T20:16:12.682" v="5594" actId="113"/>
          <ac:spMkLst>
            <pc:docMk/>
            <pc:sldMk cId="3640626963" sldId="290"/>
            <ac:spMk id="284" creationId="{E1223D23-305C-4F8E-B3A7-CADF105326D8}"/>
          </ac:spMkLst>
        </pc:spChg>
        <pc:spChg chg="mod">
          <ac:chgData name="ALEXIEVA, PETIA D GS-12 USAF AETC 332 TRS/DLIELC/SFT" userId="cb1f1f0e-82d9-4572-b5d1-4ab77f48d5cc" providerId="ADAL" clId="{E26B5585-EF87-4261-9605-0595087584BC}" dt="2026-08-21T17:13:53.959" v="5272" actId="14100"/>
          <ac:spMkLst>
            <pc:docMk/>
            <pc:sldMk cId="3640626963" sldId="290"/>
            <ac:spMk id="294" creationId="{3E1D3F91-380D-4638-959A-316601808F79}"/>
          </ac:spMkLst>
        </pc:spChg>
        <pc:spChg chg="mod">
          <ac:chgData name="ALEXIEVA, PETIA D GS-12 USAF AETC 332 TRS/DLIELC/SFT" userId="cb1f1f0e-82d9-4572-b5d1-4ab77f48d5cc" providerId="ADAL" clId="{E26B5585-EF87-4261-9605-0595087584BC}" dt="2026-08-21T17:23:01.962" v="5347" actId="20577"/>
          <ac:spMkLst>
            <pc:docMk/>
            <pc:sldMk cId="3640626963" sldId="290"/>
            <ac:spMk id="301" creationId="{85DBB387-9D17-4B72-83FD-F19D9A08E45D}"/>
          </ac:spMkLst>
        </pc:spChg>
        <pc:picChg chg="add">
          <ac:chgData name="ALEXIEVA, PETIA D GS-12 USAF AETC 332 TRS/DLIELC/SFT" userId="cb1f1f0e-82d9-4572-b5d1-4ab77f48d5cc" providerId="ADAL" clId="{E26B5585-EF87-4261-9605-0595087584BC}" dt="2026-08-21T16:55:36.786" v="5118" actId="22"/>
          <ac:picMkLst>
            <pc:docMk/>
            <pc:sldMk cId="3640626963" sldId="290"/>
            <ac:picMk id="4" creationId="{DB525983-3CC8-D2F8-966E-CAE4D0B54A82}"/>
          </ac:picMkLst>
        </pc:picChg>
        <pc:picChg chg="add">
          <ac:chgData name="ALEXIEVA, PETIA D GS-12 USAF AETC 332 TRS/DLIELC/SFT" userId="cb1f1f0e-82d9-4572-b5d1-4ab77f48d5cc" providerId="ADAL" clId="{E26B5585-EF87-4261-9605-0595087584BC}" dt="2026-08-21T17:06:36.384" v="5231" actId="22"/>
          <ac:picMkLst>
            <pc:docMk/>
            <pc:sldMk cId="3640626963" sldId="290"/>
            <ac:picMk id="6" creationId="{BF3262CB-4102-D01A-B4C9-2B072E198977}"/>
          </ac:picMkLst>
        </pc:picChg>
      </pc:sldChg>
      <pc:sldChg chg="addSp delSp modSp mod ord modNotesTx">
        <pc:chgData name="ALEXIEVA, PETIA D GS-12 USAF AETC 332 TRS/DLIELC/SFT" userId="cb1f1f0e-82d9-4572-b5d1-4ab77f48d5cc" providerId="ADAL" clId="{E26B5585-EF87-4261-9605-0595087584BC}" dt="2026-08-24T21:20:27.913" v="6355" actId="1076"/>
        <pc:sldMkLst>
          <pc:docMk/>
          <pc:sldMk cId="3876743464" sldId="292"/>
        </pc:sldMkLst>
        <pc:spChg chg="mod">
          <ac:chgData name="ALEXIEVA, PETIA D GS-12 USAF AETC 332 TRS/DLIELC/SFT" userId="cb1f1f0e-82d9-4572-b5d1-4ab77f48d5cc" providerId="ADAL" clId="{E26B5585-EF87-4261-9605-0595087584BC}" dt="2026-08-21T17:11:02.319" v="5260" actId="14100"/>
          <ac:spMkLst>
            <pc:docMk/>
            <pc:sldMk cId="3876743464" sldId="292"/>
            <ac:spMk id="308" creationId="{85E0FA5E-E4BB-3D09-33A6-FAD49AB68101}"/>
          </ac:spMkLst>
        </pc:spChg>
        <pc:spChg chg="mod">
          <ac:chgData name="ALEXIEVA, PETIA D GS-12 USAF AETC 332 TRS/DLIELC/SFT" userId="cb1f1f0e-82d9-4572-b5d1-4ab77f48d5cc" providerId="ADAL" clId="{E26B5585-EF87-4261-9605-0595087584BC}" dt="2026-08-21T17:21:39.550" v="5330" actId="20577"/>
          <ac:spMkLst>
            <pc:docMk/>
            <pc:sldMk cId="3876743464" sldId="292"/>
            <ac:spMk id="315" creationId="{B9C586A2-31FA-11AA-E754-21F81898E793}"/>
          </ac:spMkLst>
        </pc:spChg>
        <pc:graphicFrameChg chg="mod modGraphic">
          <ac:chgData name="ALEXIEVA, PETIA D GS-12 USAF AETC 332 TRS/DLIELC/SFT" userId="cb1f1f0e-82d9-4572-b5d1-4ab77f48d5cc" providerId="ADAL" clId="{E26B5585-EF87-4261-9605-0595087584BC}" dt="2026-08-24T21:20:27.913" v="6355" actId="1076"/>
          <ac:graphicFrameMkLst>
            <pc:docMk/>
            <pc:sldMk cId="3876743464" sldId="292"/>
            <ac:graphicFrameMk id="2" creationId="{3E7CDAD3-039E-49E4-F128-4B90AB79522A}"/>
          </ac:graphicFrameMkLst>
        </pc:graphicFrameChg>
        <pc:picChg chg="add">
          <ac:chgData name="ALEXIEVA, PETIA D GS-12 USAF AETC 332 TRS/DLIELC/SFT" userId="cb1f1f0e-82d9-4572-b5d1-4ab77f48d5cc" providerId="ADAL" clId="{E26B5585-EF87-4261-9605-0595087584BC}" dt="2026-08-21T16:54:05.336" v="5094" actId="22"/>
          <ac:picMkLst>
            <pc:docMk/>
            <pc:sldMk cId="3876743464" sldId="292"/>
            <ac:picMk id="7" creationId="{E41B8112-F2F8-9141-2606-DF8C4DAAD8C6}"/>
          </ac:picMkLst>
        </pc:picChg>
        <pc:picChg chg="add">
          <ac:chgData name="ALEXIEVA, PETIA D GS-12 USAF AETC 332 TRS/DLIELC/SFT" userId="cb1f1f0e-82d9-4572-b5d1-4ab77f48d5cc" providerId="ADAL" clId="{E26B5585-EF87-4261-9605-0595087584BC}" dt="2026-08-21T17:05:42.095" v="5223" actId="22"/>
          <ac:picMkLst>
            <pc:docMk/>
            <pc:sldMk cId="3876743464" sldId="292"/>
            <ac:picMk id="9" creationId="{D0FFF360-D334-30F8-4BED-46ACC08BDEA1}"/>
          </ac:picMkLst>
        </pc:picChg>
      </pc:sldChg>
      <pc:sldChg chg="addSp delSp modSp add mod ord setBg modNotesTx">
        <pc:chgData name="ALEXIEVA, PETIA D GS-12 USAF AETC 332 TRS/DLIELC/SFT" userId="cb1f1f0e-82d9-4572-b5d1-4ab77f48d5cc" providerId="ADAL" clId="{E26B5585-EF87-4261-9605-0595087584BC}" dt="2026-08-21T17:22:40.050" v="5341" actId="20577"/>
        <pc:sldMkLst>
          <pc:docMk/>
          <pc:sldMk cId="4069605992" sldId="295"/>
        </pc:sldMkLst>
        <pc:spChg chg="mod">
          <ac:chgData name="ALEXIEVA, PETIA D GS-12 USAF AETC 332 TRS/DLIELC/SFT" userId="cb1f1f0e-82d9-4572-b5d1-4ab77f48d5cc" providerId="ADAL" clId="{E26B5585-EF87-4261-9605-0595087584BC}" dt="2026-08-19T19:17:50.189" v="2921" actId="1076"/>
          <ac:spMkLst>
            <pc:docMk/>
            <pc:sldMk cId="4069605992" sldId="295"/>
            <ac:spMk id="4" creationId="{7B03A767-4967-6CBC-D8B2-1AB7B0E6D791}"/>
          </ac:spMkLst>
        </pc:spChg>
        <pc:spChg chg="mod">
          <ac:chgData name="ALEXIEVA, PETIA D GS-12 USAF AETC 332 TRS/DLIELC/SFT" userId="cb1f1f0e-82d9-4572-b5d1-4ab77f48d5cc" providerId="ADAL" clId="{E26B5585-EF87-4261-9605-0595087584BC}" dt="2026-08-19T19:17:32.366" v="2918" actId="1076"/>
          <ac:spMkLst>
            <pc:docMk/>
            <pc:sldMk cId="4069605992" sldId="295"/>
            <ac:spMk id="6" creationId="{FDA92121-C684-6F68-4784-CA43275EFD44}"/>
          </ac:spMkLst>
        </pc:spChg>
        <pc:spChg chg="mod">
          <ac:chgData name="ALEXIEVA, PETIA D GS-12 USAF AETC 332 TRS/DLIELC/SFT" userId="cb1f1f0e-82d9-4572-b5d1-4ab77f48d5cc" providerId="ADAL" clId="{E26B5585-EF87-4261-9605-0595087584BC}" dt="2026-08-19T19:17:53.550" v="2922" actId="1076"/>
          <ac:spMkLst>
            <pc:docMk/>
            <pc:sldMk cId="4069605992" sldId="295"/>
            <ac:spMk id="8" creationId="{4CC96E6B-8168-C8BC-3457-E4F40B5C771D}"/>
          </ac:spMkLst>
        </pc:spChg>
        <pc:spChg chg="mod">
          <ac:chgData name="ALEXIEVA, PETIA D GS-12 USAF AETC 332 TRS/DLIELC/SFT" userId="cb1f1f0e-82d9-4572-b5d1-4ab77f48d5cc" providerId="ADAL" clId="{E26B5585-EF87-4261-9605-0595087584BC}" dt="2026-08-19T19:15:15.265" v="2885" actId="207"/>
          <ac:spMkLst>
            <pc:docMk/>
            <pc:sldMk cId="4069605992" sldId="295"/>
            <ac:spMk id="329" creationId="{71BAD025-5281-39CE-D02A-7468EF0EC57D}"/>
          </ac:spMkLst>
        </pc:spChg>
        <pc:spChg chg="mod">
          <ac:chgData name="ALEXIEVA, PETIA D GS-12 USAF AETC 332 TRS/DLIELC/SFT" userId="cb1f1f0e-82d9-4572-b5d1-4ab77f48d5cc" providerId="ADAL" clId="{E26B5585-EF87-4261-9605-0595087584BC}" dt="2026-08-19T19:17:22.809" v="2917" actId="113"/>
          <ac:spMkLst>
            <pc:docMk/>
            <pc:sldMk cId="4069605992" sldId="295"/>
            <ac:spMk id="330" creationId="{E3203763-8656-7ACE-5C8F-81C28F5C89EA}"/>
          </ac:spMkLst>
        </pc:spChg>
        <pc:spChg chg="mod">
          <ac:chgData name="ALEXIEVA, PETIA D GS-12 USAF AETC 332 TRS/DLIELC/SFT" userId="cb1f1f0e-82d9-4572-b5d1-4ab77f48d5cc" providerId="ADAL" clId="{E26B5585-EF87-4261-9605-0595087584BC}" dt="2026-08-19T19:16:08.039" v="2902" actId="207"/>
          <ac:spMkLst>
            <pc:docMk/>
            <pc:sldMk cId="4069605992" sldId="295"/>
            <ac:spMk id="331" creationId="{627075CE-680B-B89E-504F-34EC7FB097B2}"/>
          </ac:spMkLst>
        </pc:spChg>
        <pc:spChg chg="mod">
          <ac:chgData name="ALEXIEVA, PETIA D GS-12 USAF AETC 332 TRS/DLIELC/SFT" userId="cb1f1f0e-82d9-4572-b5d1-4ab77f48d5cc" providerId="ADAL" clId="{E26B5585-EF87-4261-9605-0595087584BC}" dt="2026-08-19T19:16:38.104" v="2908" actId="207"/>
          <ac:spMkLst>
            <pc:docMk/>
            <pc:sldMk cId="4069605992" sldId="295"/>
            <ac:spMk id="332" creationId="{B8931AD1-7D2D-3E89-A160-3442C18E2C7B}"/>
          </ac:spMkLst>
        </pc:spChg>
        <pc:spChg chg="mod">
          <ac:chgData name="ALEXIEVA, PETIA D GS-12 USAF AETC 332 TRS/DLIELC/SFT" userId="cb1f1f0e-82d9-4572-b5d1-4ab77f48d5cc" providerId="ADAL" clId="{E26B5585-EF87-4261-9605-0595087584BC}" dt="2026-08-21T17:13:06.160" v="5269" actId="14100"/>
          <ac:spMkLst>
            <pc:docMk/>
            <pc:sldMk cId="4069605992" sldId="295"/>
            <ac:spMk id="341" creationId="{6C713DD8-A62C-835A-6978-E2C7029E1150}"/>
          </ac:spMkLst>
        </pc:spChg>
        <pc:spChg chg="mod">
          <ac:chgData name="ALEXIEVA, PETIA D GS-12 USAF AETC 332 TRS/DLIELC/SFT" userId="cb1f1f0e-82d9-4572-b5d1-4ab77f48d5cc" providerId="ADAL" clId="{E26B5585-EF87-4261-9605-0595087584BC}" dt="2026-08-21T17:22:40.050" v="5341" actId="20577"/>
          <ac:spMkLst>
            <pc:docMk/>
            <pc:sldMk cId="4069605992" sldId="295"/>
            <ac:spMk id="348" creationId="{4BD58EF4-B4E2-1630-1C24-512CBD8395A4}"/>
          </ac:spMkLst>
        </pc:spChg>
        <pc:picChg chg="add">
          <ac:chgData name="ALEXIEVA, PETIA D GS-12 USAF AETC 332 TRS/DLIELC/SFT" userId="cb1f1f0e-82d9-4572-b5d1-4ab77f48d5cc" providerId="ADAL" clId="{E26B5585-EF87-4261-9605-0595087584BC}" dt="2026-08-21T16:55:04.365" v="5109" actId="22"/>
          <ac:picMkLst>
            <pc:docMk/>
            <pc:sldMk cId="4069605992" sldId="295"/>
            <ac:picMk id="7" creationId="{21586F99-2B75-A544-28A3-F600EAC3D008}"/>
          </ac:picMkLst>
        </pc:picChg>
        <pc:picChg chg="add mod">
          <ac:chgData name="ALEXIEVA, PETIA D GS-12 USAF AETC 332 TRS/DLIELC/SFT" userId="cb1f1f0e-82d9-4572-b5d1-4ab77f48d5cc" providerId="ADAL" clId="{E26B5585-EF87-4261-9605-0595087584BC}" dt="2026-08-19T19:16:27.428" v="2906" actId="1076"/>
          <ac:picMkLst>
            <pc:docMk/>
            <pc:sldMk cId="4069605992" sldId="295"/>
            <ac:picMk id="12" creationId="{CF5828F4-25FC-ACC5-2D46-431ECA265E3A}"/>
          </ac:picMkLst>
        </pc:picChg>
        <pc:picChg chg="add">
          <ac:chgData name="ALEXIEVA, PETIA D GS-12 USAF AETC 332 TRS/DLIELC/SFT" userId="cb1f1f0e-82d9-4572-b5d1-4ab77f48d5cc" providerId="ADAL" clId="{E26B5585-EF87-4261-9605-0595087584BC}" dt="2026-08-21T17:06:19.145" v="5228" actId="22"/>
          <ac:picMkLst>
            <pc:docMk/>
            <pc:sldMk cId="4069605992" sldId="295"/>
            <ac:picMk id="13" creationId="{214997A8-0B6E-7F29-EA21-5408E5627E2D}"/>
          </ac:picMkLst>
        </pc:picChg>
      </pc:sldChg>
      <pc:sldChg chg="addSp delSp modSp add mod ord modNotesTx">
        <pc:chgData name="ALEXIEVA, PETIA D GS-12 USAF AETC 332 TRS/DLIELC/SFT" userId="cb1f1f0e-82d9-4572-b5d1-4ab77f48d5cc" providerId="ADAL" clId="{E26B5585-EF87-4261-9605-0595087584BC}" dt="2026-08-24T20:18:12.563" v="5601" actId="1076"/>
        <pc:sldMkLst>
          <pc:docMk/>
          <pc:sldMk cId="306933533" sldId="296"/>
        </pc:sldMkLst>
        <pc:spChg chg="mod">
          <ac:chgData name="ALEXIEVA, PETIA D GS-12 USAF AETC 332 TRS/DLIELC/SFT" userId="cb1f1f0e-82d9-4572-b5d1-4ab77f48d5cc" providerId="ADAL" clId="{E26B5585-EF87-4261-9605-0595087584BC}" dt="2026-08-21T17:16:02.200" v="5287" actId="14100"/>
          <ac:spMkLst>
            <pc:docMk/>
            <pc:sldMk cId="306933533" sldId="296"/>
            <ac:spMk id="359" creationId="{C956CBA5-FFC5-CAF8-94AE-F0B062036D5C}"/>
          </ac:spMkLst>
        </pc:spChg>
        <pc:spChg chg="mod">
          <ac:chgData name="ALEXIEVA, PETIA D GS-12 USAF AETC 332 TRS/DLIELC/SFT" userId="cb1f1f0e-82d9-4572-b5d1-4ab77f48d5cc" providerId="ADAL" clId="{E26B5585-EF87-4261-9605-0595087584BC}" dt="2026-08-21T17:24:24.698" v="5371" actId="20577"/>
          <ac:spMkLst>
            <pc:docMk/>
            <pc:sldMk cId="306933533" sldId="296"/>
            <ac:spMk id="366" creationId="{1B95FFEC-D01F-F164-E5D0-5DF82406371D}"/>
          </ac:spMkLst>
        </pc:spChg>
        <pc:picChg chg="add mod">
          <ac:chgData name="ALEXIEVA, PETIA D GS-12 USAF AETC 332 TRS/DLIELC/SFT" userId="cb1f1f0e-82d9-4572-b5d1-4ab77f48d5cc" providerId="ADAL" clId="{E26B5585-EF87-4261-9605-0595087584BC}" dt="2026-08-24T20:18:12.563" v="5601" actId="1076"/>
          <ac:picMkLst>
            <pc:docMk/>
            <pc:sldMk cId="306933533" sldId="296"/>
            <ac:picMk id="3" creationId="{8C27EADF-6096-18F5-A1F6-3CABEB47D221}"/>
          </ac:picMkLst>
        </pc:picChg>
        <pc:picChg chg="add">
          <ac:chgData name="ALEXIEVA, PETIA D GS-12 USAF AETC 332 TRS/DLIELC/SFT" userId="cb1f1f0e-82d9-4572-b5d1-4ab77f48d5cc" providerId="ADAL" clId="{E26B5585-EF87-4261-9605-0595087584BC}" dt="2026-08-21T17:02:00.078" v="5183" actId="22"/>
          <ac:picMkLst>
            <pc:docMk/>
            <pc:sldMk cId="306933533" sldId="296"/>
            <ac:picMk id="4" creationId="{11F60AFA-C524-C813-3486-357CEE69CCD1}"/>
          </ac:picMkLst>
        </pc:picChg>
        <pc:picChg chg="add">
          <ac:chgData name="ALEXIEVA, PETIA D GS-12 USAF AETC 332 TRS/DLIELC/SFT" userId="cb1f1f0e-82d9-4572-b5d1-4ab77f48d5cc" providerId="ADAL" clId="{E26B5585-EF87-4261-9605-0595087584BC}" dt="2026-08-21T17:18:10.223" v="5302" actId="22"/>
          <ac:picMkLst>
            <pc:docMk/>
            <pc:sldMk cId="306933533" sldId="296"/>
            <ac:picMk id="7" creationId="{B40881EF-EF86-DBD3-DF96-E75712C744B7}"/>
          </ac:picMkLst>
        </pc:picChg>
      </pc:sldChg>
      <pc:sldChg chg="addSp delSp modSp add mod">
        <pc:chgData name="ALEXIEVA, PETIA D GS-12 USAF AETC 332 TRS/DLIELC/SFT" userId="cb1f1f0e-82d9-4572-b5d1-4ab77f48d5cc" providerId="ADAL" clId="{E26B5585-EF87-4261-9605-0595087584BC}" dt="2026-08-24T21:05:46.638" v="6070" actId="255"/>
        <pc:sldMkLst>
          <pc:docMk/>
          <pc:sldMk cId="4292869390" sldId="297"/>
        </pc:sldMkLst>
        <pc:spChg chg="mod">
          <ac:chgData name="ALEXIEVA, PETIA D GS-12 USAF AETC 332 TRS/DLIELC/SFT" userId="cb1f1f0e-82d9-4572-b5d1-4ab77f48d5cc" providerId="ADAL" clId="{E26B5585-EF87-4261-9605-0595087584BC}" dt="2026-08-24T21:04:41.805" v="6052" actId="20577"/>
          <ac:spMkLst>
            <pc:docMk/>
            <pc:sldMk cId="4292869390" sldId="297"/>
            <ac:spMk id="335" creationId="{F3FE131A-F113-7386-90D1-6E5B7DB24AC7}"/>
          </ac:spMkLst>
        </pc:spChg>
        <pc:spChg chg="mod">
          <ac:chgData name="ALEXIEVA, PETIA D GS-12 USAF AETC 332 TRS/DLIELC/SFT" userId="cb1f1f0e-82d9-4572-b5d1-4ab77f48d5cc" providerId="ADAL" clId="{E26B5585-EF87-4261-9605-0595087584BC}" dt="2026-08-24T21:05:46.638" v="6070" actId="255"/>
          <ac:spMkLst>
            <pc:docMk/>
            <pc:sldMk cId="4292869390" sldId="297"/>
            <ac:spMk id="337" creationId="{7F60F813-FE39-1A48-4F99-7E17FA6BC684}"/>
          </ac:spMkLst>
        </pc:spChg>
        <pc:spChg chg="mod">
          <ac:chgData name="ALEXIEVA, PETIA D GS-12 USAF AETC 332 TRS/DLIELC/SFT" userId="cb1f1f0e-82d9-4572-b5d1-4ab77f48d5cc" providerId="ADAL" clId="{E26B5585-EF87-4261-9605-0595087584BC}" dt="2026-08-24T21:03:59.644" v="6027" actId="1076"/>
          <ac:spMkLst>
            <pc:docMk/>
            <pc:sldMk cId="4292869390" sldId="297"/>
            <ac:spMk id="338" creationId="{FEDF8781-DDDB-264A-C49C-343640C9F514}"/>
          </ac:spMkLst>
        </pc:spChg>
        <pc:spChg chg="mod">
          <ac:chgData name="ALEXIEVA, PETIA D GS-12 USAF AETC 332 TRS/DLIELC/SFT" userId="cb1f1f0e-82d9-4572-b5d1-4ab77f48d5cc" providerId="ADAL" clId="{E26B5585-EF87-4261-9605-0595087584BC}" dt="2026-08-24T21:03:31.919" v="6024" actId="255"/>
          <ac:spMkLst>
            <pc:docMk/>
            <pc:sldMk cId="4292869390" sldId="297"/>
            <ac:spMk id="343" creationId="{AE1CF49B-A3B1-FE62-33FA-3EBF1BB169BB}"/>
          </ac:spMkLst>
        </pc:spChg>
        <pc:spChg chg="mod">
          <ac:chgData name="ALEXIEVA, PETIA D GS-12 USAF AETC 332 TRS/DLIELC/SFT" userId="cb1f1f0e-82d9-4572-b5d1-4ab77f48d5cc" providerId="ADAL" clId="{E26B5585-EF87-4261-9605-0595087584BC}" dt="2026-08-21T17:17:10.761" v="5296" actId="14100"/>
          <ac:spMkLst>
            <pc:docMk/>
            <pc:sldMk cId="4292869390" sldId="297"/>
            <ac:spMk id="357" creationId="{48ACB873-1E64-8206-5623-1460FA013493}"/>
          </ac:spMkLst>
        </pc:spChg>
        <pc:spChg chg="mod">
          <ac:chgData name="ALEXIEVA, PETIA D GS-12 USAF AETC 332 TRS/DLIELC/SFT" userId="cb1f1f0e-82d9-4572-b5d1-4ab77f48d5cc" providerId="ADAL" clId="{E26B5585-EF87-4261-9605-0595087584BC}" dt="2026-08-21T17:24:54.153" v="5379" actId="20577"/>
          <ac:spMkLst>
            <pc:docMk/>
            <pc:sldMk cId="4292869390" sldId="297"/>
            <ac:spMk id="364" creationId="{82E51D0B-1C89-AEBF-5711-9C5ADF7732E5}"/>
          </ac:spMkLst>
        </pc:spChg>
        <pc:picChg chg="add mod">
          <ac:chgData name="ALEXIEVA, PETIA D GS-12 USAF AETC 332 TRS/DLIELC/SFT" userId="cb1f1f0e-82d9-4572-b5d1-4ab77f48d5cc" providerId="ADAL" clId="{E26B5585-EF87-4261-9605-0595087584BC}" dt="2026-08-24T21:04:46.300" v="6053" actId="1076"/>
          <ac:picMkLst>
            <pc:docMk/>
            <pc:sldMk cId="4292869390" sldId="297"/>
            <ac:picMk id="3" creationId="{9965137D-87D1-3AA4-B852-7A87131B7AD5}"/>
          </ac:picMkLst>
        </pc:picChg>
        <pc:picChg chg="add">
          <ac:chgData name="ALEXIEVA, PETIA D GS-12 USAF AETC 332 TRS/DLIELC/SFT" userId="cb1f1f0e-82d9-4572-b5d1-4ab77f48d5cc" providerId="ADAL" clId="{E26B5585-EF87-4261-9605-0595087584BC}" dt="2026-08-21T17:02:52.158" v="5198" actId="22"/>
          <ac:picMkLst>
            <pc:docMk/>
            <pc:sldMk cId="4292869390" sldId="297"/>
            <ac:picMk id="4" creationId="{479A3487-D65C-327E-89D0-894D508A1DF7}"/>
          </ac:picMkLst>
        </pc:picChg>
        <pc:picChg chg="add">
          <ac:chgData name="ALEXIEVA, PETIA D GS-12 USAF AETC 332 TRS/DLIELC/SFT" userId="cb1f1f0e-82d9-4572-b5d1-4ab77f48d5cc" providerId="ADAL" clId="{E26B5585-EF87-4261-9605-0595087584BC}" dt="2026-08-21T17:18:27.925" v="5306" actId="22"/>
          <ac:picMkLst>
            <pc:docMk/>
            <pc:sldMk cId="4292869390" sldId="297"/>
            <ac:picMk id="6" creationId="{24C31D69-E568-A9D1-1772-EA13A3297A06}"/>
          </ac:picMkLst>
        </pc:picChg>
        <pc:picChg chg="mod">
          <ac:chgData name="ALEXIEVA, PETIA D GS-12 USAF AETC 332 TRS/DLIELC/SFT" userId="cb1f1f0e-82d9-4572-b5d1-4ab77f48d5cc" providerId="ADAL" clId="{E26B5585-EF87-4261-9605-0595087584BC}" dt="2026-08-24T20:56:28.968" v="5928" actId="1076"/>
          <ac:picMkLst>
            <pc:docMk/>
            <pc:sldMk cId="4292869390" sldId="297"/>
            <ac:picMk id="406" creationId="{91E07188-66B8-D954-D1BE-72B676594D32}"/>
          </ac:picMkLst>
        </pc:picChg>
      </pc:sldChg>
      <pc:sldChg chg="addSp delSp modSp add mod ord">
        <pc:chgData name="ALEXIEVA, PETIA D GS-12 USAF AETC 332 TRS/DLIELC/SFT" userId="cb1f1f0e-82d9-4572-b5d1-4ab77f48d5cc" providerId="ADAL" clId="{E26B5585-EF87-4261-9605-0595087584BC}" dt="2026-08-24T20:53:39.841" v="5859" actId="20577"/>
        <pc:sldMkLst>
          <pc:docMk/>
          <pc:sldMk cId="2602732176" sldId="298"/>
        </pc:sldMkLst>
      </pc:sldChg>
      <pc:sldChg chg="addSp delSp modSp add mod">
        <pc:chgData name="ALEXIEVA, PETIA D GS-12 USAF AETC 332 TRS/DLIELC/SFT" userId="cb1f1f0e-82d9-4572-b5d1-4ab77f48d5cc" providerId="ADAL" clId="{E26B5585-EF87-4261-9605-0595087584BC}" dt="2026-08-21T17:20:46.049" v="5320" actId="20577"/>
        <pc:sldMkLst>
          <pc:docMk/>
          <pc:sldMk cId="1249220149" sldId="299"/>
        </pc:sldMkLst>
        <pc:spChg chg="mod">
          <ac:chgData name="ALEXIEVA, PETIA D GS-12 USAF AETC 332 TRS/DLIELC/SFT" userId="cb1f1f0e-82d9-4572-b5d1-4ab77f48d5cc" providerId="ADAL" clId="{E26B5585-EF87-4261-9605-0595087584BC}" dt="2026-08-21T17:08:35.373" v="5245" actId="14100"/>
          <ac:spMkLst>
            <pc:docMk/>
            <pc:sldMk cId="1249220149" sldId="299"/>
            <ac:spMk id="48" creationId="{735BC1D7-EBF6-2753-375C-3E75E9D27D6A}"/>
          </ac:spMkLst>
        </pc:spChg>
        <pc:spChg chg="mod">
          <ac:chgData name="ALEXIEVA, PETIA D GS-12 USAF AETC 332 TRS/DLIELC/SFT" userId="cb1f1f0e-82d9-4572-b5d1-4ab77f48d5cc" providerId="ADAL" clId="{E26B5585-EF87-4261-9605-0595087584BC}" dt="2026-08-21T17:20:46.049" v="5320" actId="20577"/>
          <ac:spMkLst>
            <pc:docMk/>
            <pc:sldMk cId="1249220149" sldId="299"/>
            <ac:spMk id="55" creationId="{BE45E6FE-66E8-629F-ED83-C588A28AF094}"/>
          </ac:spMkLst>
        </pc:spChg>
        <pc:picChg chg="add">
          <ac:chgData name="ALEXIEVA, PETIA D GS-12 USAF AETC 332 TRS/DLIELC/SFT" userId="cb1f1f0e-82d9-4572-b5d1-4ab77f48d5cc" providerId="ADAL" clId="{E26B5585-EF87-4261-9605-0595087584BC}" dt="2026-08-21T16:52:28.745" v="5065" actId="22"/>
          <ac:picMkLst>
            <pc:docMk/>
            <pc:sldMk cId="1249220149" sldId="299"/>
            <ac:picMk id="5" creationId="{3717AC2C-3D6B-E756-F5BE-758D9F7E54C3}"/>
          </ac:picMkLst>
        </pc:picChg>
        <pc:picChg chg="add">
          <ac:chgData name="ALEXIEVA, PETIA D GS-12 USAF AETC 332 TRS/DLIELC/SFT" userId="cb1f1f0e-82d9-4572-b5d1-4ab77f48d5cc" providerId="ADAL" clId="{E26B5585-EF87-4261-9605-0595087584BC}" dt="2026-08-21T16:52:40.159" v="5067" actId="22"/>
          <ac:picMkLst>
            <pc:docMk/>
            <pc:sldMk cId="1249220149" sldId="299"/>
            <ac:picMk id="7" creationId="{90C8B047-A6B2-C19F-4AB2-51B5395944F1}"/>
          </ac:picMkLst>
        </pc:picChg>
      </pc:sldChg>
      <pc:sldChg chg="addSp delSp modSp add mod">
        <pc:chgData name="ALEXIEVA, PETIA D GS-12 USAF AETC 332 TRS/DLIELC/SFT" userId="cb1f1f0e-82d9-4572-b5d1-4ab77f48d5cc" providerId="ADAL" clId="{E26B5585-EF87-4261-9605-0595087584BC}" dt="2026-08-21T18:33:55.119" v="5416" actId="14100"/>
        <pc:sldMkLst>
          <pc:docMk/>
          <pc:sldMk cId="22050057" sldId="300"/>
        </pc:sldMkLst>
        <pc:spChg chg="mod">
          <ac:chgData name="ALEXIEVA, PETIA D GS-12 USAF AETC 332 TRS/DLIELC/SFT" userId="cb1f1f0e-82d9-4572-b5d1-4ab77f48d5cc" providerId="ADAL" clId="{E26B5585-EF87-4261-9605-0595087584BC}" dt="2026-08-21T18:33:55.119" v="5416" actId="14100"/>
          <ac:spMkLst>
            <pc:docMk/>
            <pc:sldMk cId="22050057" sldId="300"/>
            <ac:spMk id="359" creationId="{21BEC1B6-4249-0179-FC48-6F72FB6810C9}"/>
          </ac:spMkLst>
        </pc:spChg>
        <pc:picChg chg="add mod">
          <ac:chgData name="ALEXIEVA, PETIA D GS-12 USAF AETC 332 TRS/DLIELC/SFT" userId="cb1f1f0e-82d9-4572-b5d1-4ab77f48d5cc" providerId="ADAL" clId="{E26B5585-EF87-4261-9605-0595087584BC}" dt="2026-08-21T17:28:21.366" v="5414" actId="14100"/>
          <ac:picMkLst>
            <pc:docMk/>
            <pc:sldMk cId="22050057" sldId="300"/>
            <ac:picMk id="8" creationId="{0F16FF09-9E42-3DDF-0DEC-4B2D39908808}"/>
          </ac:picMkLst>
        </pc:picChg>
      </pc:sldChg>
      <pc:sldChg chg="addSp delSp modSp add mod ord">
        <pc:chgData name="ALEXIEVA, PETIA D GS-12 USAF AETC 332 TRS/DLIELC/SFT" userId="cb1f1f0e-82d9-4572-b5d1-4ab77f48d5cc" providerId="ADAL" clId="{E26B5585-EF87-4261-9605-0595087584BC}" dt="2026-08-24T21:16:19.877" v="6343"/>
        <pc:sldMkLst>
          <pc:docMk/>
          <pc:sldMk cId="982440263" sldId="301"/>
        </pc:sldMkLst>
        <pc:spChg chg="mod">
          <ac:chgData name="ALEXIEVA, PETIA D GS-12 USAF AETC 332 TRS/DLIELC/SFT" userId="cb1f1f0e-82d9-4572-b5d1-4ab77f48d5cc" providerId="ADAL" clId="{E26B5585-EF87-4261-9605-0595087584BC}" dt="2026-08-24T21:15:40.868" v="6341" actId="1076"/>
          <ac:spMkLst>
            <pc:docMk/>
            <pc:sldMk cId="982440263" sldId="301"/>
            <ac:spMk id="4" creationId="{85C81163-2784-5890-F13F-ED3CBFAE68F8}"/>
          </ac:spMkLst>
        </pc:spChg>
        <pc:spChg chg="add mod">
          <ac:chgData name="ALEXIEVA, PETIA D GS-12 USAF AETC 332 TRS/DLIELC/SFT" userId="cb1f1f0e-82d9-4572-b5d1-4ab77f48d5cc" providerId="ADAL" clId="{E26B5585-EF87-4261-9605-0595087584BC}" dt="2026-08-24T21:15:34.955" v="6340" actId="1076"/>
          <ac:spMkLst>
            <pc:docMk/>
            <pc:sldMk cId="982440263" sldId="301"/>
            <ac:spMk id="7" creationId="{309BF539-0D84-65D8-16E7-F736437DE2AA}"/>
          </ac:spMkLst>
        </pc:spChg>
        <pc:spChg chg="add mod">
          <ac:chgData name="ALEXIEVA, PETIA D GS-12 USAF AETC 332 TRS/DLIELC/SFT" userId="cb1f1f0e-82d9-4572-b5d1-4ab77f48d5cc" providerId="ADAL" clId="{E26B5585-EF87-4261-9605-0595087584BC}" dt="2026-08-24T21:14:37.054" v="6315" actId="1076"/>
          <ac:spMkLst>
            <pc:docMk/>
            <pc:sldMk cId="982440263" sldId="301"/>
            <ac:spMk id="11" creationId="{E4287B7E-58E0-8674-AD5D-226F764C9630}"/>
          </ac:spMkLst>
        </pc:spChg>
        <pc:spChg chg="mod">
          <ac:chgData name="ALEXIEVA, PETIA D GS-12 USAF AETC 332 TRS/DLIELC/SFT" userId="cb1f1f0e-82d9-4572-b5d1-4ab77f48d5cc" providerId="ADAL" clId="{E26B5585-EF87-4261-9605-0595087584BC}" dt="2026-08-24T21:13:27.779" v="6261" actId="20577"/>
          <ac:spMkLst>
            <pc:docMk/>
            <pc:sldMk cId="982440263" sldId="301"/>
            <ac:spMk id="329" creationId="{73CD493F-37C0-895B-4CC2-9802284B2A1D}"/>
          </ac:spMkLst>
        </pc:spChg>
        <pc:spChg chg="mod">
          <ac:chgData name="ALEXIEVA, PETIA D GS-12 USAF AETC 332 TRS/DLIELC/SFT" userId="cb1f1f0e-82d9-4572-b5d1-4ab77f48d5cc" providerId="ADAL" clId="{E26B5585-EF87-4261-9605-0595087584BC}" dt="2026-08-24T21:13:42.107" v="6273" actId="20577"/>
          <ac:spMkLst>
            <pc:docMk/>
            <pc:sldMk cId="982440263" sldId="301"/>
            <ac:spMk id="330" creationId="{3F83EC9B-0DBF-ADCE-22E9-9718911A43D0}"/>
          </ac:spMkLst>
        </pc:spChg>
        <pc:spChg chg="mod">
          <ac:chgData name="ALEXIEVA, PETIA D GS-12 USAF AETC 332 TRS/DLIELC/SFT" userId="cb1f1f0e-82d9-4572-b5d1-4ab77f48d5cc" providerId="ADAL" clId="{E26B5585-EF87-4261-9605-0595087584BC}" dt="2026-08-24T21:14:19.395" v="6311" actId="20577"/>
          <ac:spMkLst>
            <pc:docMk/>
            <pc:sldMk cId="982440263" sldId="301"/>
            <ac:spMk id="331" creationId="{D5503D19-6728-41BE-B6BF-3E61B08E7A73}"/>
          </ac:spMkLst>
        </pc:spChg>
        <pc:spChg chg="mod">
          <ac:chgData name="ALEXIEVA, PETIA D GS-12 USAF AETC 332 TRS/DLIELC/SFT" userId="cb1f1f0e-82d9-4572-b5d1-4ab77f48d5cc" providerId="ADAL" clId="{E26B5585-EF87-4261-9605-0595087584BC}" dt="2026-08-24T21:15:14.556" v="6337" actId="20577"/>
          <ac:spMkLst>
            <pc:docMk/>
            <pc:sldMk cId="982440263" sldId="301"/>
            <ac:spMk id="332" creationId="{173CB83F-0C8A-33A2-E075-0F1CE138C0DE}"/>
          </ac:spMkLst>
        </pc:spChg>
        <pc:spChg chg="mod">
          <ac:chgData name="ALEXIEVA, PETIA D GS-12 USAF AETC 332 TRS/DLIELC/SFT" userId="cb1f1f0e-82d9-4572-b5d1-4ab77f48d5cc" providerId="ADAL" clId="{E26B5585-EF87-4261-9605-0595087584BC}" dt="2026-08-24T21:13:13.108" v="6254" actId="20577"/>
          <ac:spMkLst>
            <pc:docMk/>
            <pc:sldMk cId="982440263" sldId="301"/>
            <ac:spMk id="341" creationId="{0E2515B6-286A-3B6B-DB18-97F8C32D120D}"/>
          </ac:spMkLst>
        </pc:spChg>
      </pc:sldChg>
      <pc:sldChg chg="delSp modSp add mod">
        <pc:chgData name="ALEXIEVA, PETIA D GS-12 USAF AETC 332 TRS/DLIELC/SFT" userId="cb1f1f0e-82d9-4572-b5d1-4ab77f48d5cc" providerId="ADAL" clId="{E26B5585-EF87-4261-9605-0595087584BC}" dt="2026-08-24T21:10:36.809" v="6182" actId="113"/>
        <pc:sldMkLst>
          <pc:docMk/>
          <pc:sldMk cId="3517011531" sldId="302"/>
        </pc:sldMkLst>
        <pc:spChg chg="mod">
          <ac:chgData name="ALEXIEVA, PETIA D GS-12 USAF AETC 332 TRS/DLIELC/SFT" userId="cb1f1f0e-82d9-4572-b5d1-4ab77f48d5cc" providerId="ADAL" clId="{E26B5585-EF87-4261-9605-0595087584BC}" dt="2026-08-24T21:07:30.404" v="6095" actId="1076"/>
          <ac:spMkLst>
            <pc:docMk/>
            <pc:sldMk cId="3517011531" sldId="302"/>
            <ac:spMk id="335" creationId="{C2CC4405-0196-577C-D577-985DA6B87BF2}"/>
          </ac:spMkLst>
        </pc:spChg>
        <pc:spChg chg="mod">
          <ac:chgData name="ALEXIEVA, PETIA D GS-12 USAF AETC 332 TRS/DLIELC/SFT" userId="cb1f1f0e-82d9-4572-b5d1-4ab77f48d5cc" providerId="ADAL" clId="{E26B5585-EF87-4261-9605-0595087584BC}" dt="2026-08-24T21:06:11.437" v="6071" actId="255"/>
          <ac:spMkLst>
            <pc:docMk/>
            <pc:sldMk cId="3517011531" sldId="302"/>
            <ac:spMk id="337" creationId="{A7F776EE-C9AF-A7CF-EF71-BC0BB9682902}"/>
          </ac:spMkLst>
        </pc:spChg>
        <pc:spChg chg="mod">
          <ac:chgData name="ALEXIEVA, PETIA D GS-12 USAF AETC 332 TRS/DLIELC/SFT" userId="cb1f1f0e-82d9-4572-b5d1-4ab77f48d5cc" providerId="ADAL" clId="{E26B5585-EF87-4261-9605-0595087584BC}" dt="2026-08-24T21:06:39.996" v="6084" actId="1076"/>
          <ac:spMkLst>
            <pc:docMk/>
            <pc:sldMk cId="3517011531" sldId="302"/>
            <ac:spMk id="338" creationId="{B8F8F498-4646-E23F-6101-E9BA36A500DB}"/>
          </ac:spMkLst>
        </pc:spChg>
        <pc:spChg chg="mod">
          <ac:chgData name="ALEXIEVA, PETIA D GS-12 USAF AETC 332 TRS/DLIELC/SFT" userId="cb1f1f0e-82d9-4572-b5d1-4ab77f48d5cc" providerId="ADAL" clId="{E26B5585-EF87-4261-9605-0595087584BC}" dt="2026-08-24T21:09:23.104" v="6162" actId="207"/>
          <ac:spMkLst>
            <pc:docMk/>
            <pc:sldMk cId="3517011531" sldId="302"/>
            <ac:spMk id="343" creationId="{25B06C5B-C6AE-0852-467C-DE5C109B4A16}"/>
          </ac:spMkLst>
        </pc:spChg>
        <pc:spChg chg="mod">
          <ac:chgData name="ALEXIEVA, PETIA D GS-12 USAF AETC 332 TRS/DLIELC/SFT" userId="cb1f1f0e-82d9-4572-b5d1-4ab77f48d5cc" providerId="ADAL" clId="{E26B5585-EF87-4261-9605-0595087584BC}" dt="2026-08-24T21:10:36.809" v="6182" actId="113"/>
          <ac:spMkLst>
            <pc:docMk/>
            <pc:sldMk cId="3517011531" sldId="302"/>
            <ac:spMk id="345" creationId="{5860BF5D-7C37-E2A7-FD81-E0B6797CC070}"/>
          </ac:spMkLst>
        </pc:spChg>
        <pc:picChg chg="mod">
          <ac:chgData name="ALEXIEVA, PETIA D GS-12 USAF AETC 332 TRS/DLIELC/SFT" userId="cb1f1f0e-82d9-4572-b5d1-4ab77f48d5cc" providerId="ADAL" clId="{E26B5585-EF87-4261-9605-0595087584BC}" dt="2026-08-24T21:07:09.038" v="6091" actId="1076"/>
          <ac:picMkLst>
            <pc:docMk/>
            <pc:sldMk cId="3517011531" sldId="302"/>
            <ac:picMk id="406" creationId="{9BF6C481-7BC0-1BFF-274F-0803863033AA}"/>
          </ac:picMkLst>
        </pc:picChg>
        <pc:picChg chg="mod">
          <ac:chgData name="ALEXIEVA, PETIA D GS-12 USAF AETC 332 TRS/DLIELC/SFT" userId="cb1f1f0e-82d9-4572-b5d1-4ab77f48d5cc" providerId="ADAL" clId="{E26B5585-EF87-4261-9605-0595087584BC}" dt="2026-08-24T21:09:29.028" v="6163" actId="1076"/>
          <ac:picMkLst>
            <pc:docMk/>
            <pc:sldMk cId="3517011531" sldId="302"/>
            <ac:picMk id="408" creationId="{322FF1CC-052A-734C-5253-87BC7CBF112C}"/>
          </ac:picMkLst>
        </pc:picChg>
      </pc:sldChg>
      <pc:sldMasterChg chg="addSp delSp mod">
        <pc:chgData name="ALEXIEVA, PETIA D GS-12 USAF AETC 332 TRS/DLIELC/SFT" userId="cb1f1f0e-82d9-4572-b5d1-4ab77f48d5cc" providerId="ADAL" clId="{E26B5585-EF87-4261-9605-0595087584BC}" dt="2026-08-25T21:27:31.687" v="6356" actId="33475"/>
        <pc:sldMasterMkLst>
          <pc:docMk/>
          <pc:sldMasterMk cId="0" sldId="2147483648"/>
        </pc:sldMasterMkLst>
      </pc:sldMasterChg>
    </pc:docChg>
  </pc:docChgLst>
  <pc:docChgLst>
    <pc:chgData name="Petia Alexieva" userId="5e70ded9e4562b9a" providerId="LiveId" clId="{1AD56343-0A1F-4E76-837A-76F8B10B281B}"/>
    <pc:docChg chg="undo custSel addSld delSld modSld sldOrd">
      <pc:chgData name="Petia Alexieva" userId="5e70ded9e4562b9a" providerId="LiveId" clId="{1AD56343-0A1F-4E76-837A-76F8B10B281B}" dt="2026-09-16T02:55:15.175" v="1577" actId="20577"/>
      <pc:docMkLst>
        <pc:docMk/>
      </pc:docMkLst>
      <pc:sldChg chg="modSp mod modNotesTx">
        <pc:chgData name="Petia Alexieva" userId="5e70ded9e4562b9a" providerId="LiveId" clId="{1AD56343-0A1F-4E76-837A-76F8B10B281B}" dt="2026-09-03T11:57:07.073" v="1344" actId="20577"/>
        <pc:sldMkLst>
          <pc:docMk/>
          <pc:sldMk cId="1932539933" sldId="256"/>
        </pc:sldMkLst>
        <pc:spChg chg="mod">
          <ac:chgData name="Petia Alexieva" userId="5e70ded9e4562b9a" providerId="LiveId" clId="{1AD56343-0A1F-4E76-837A-76F8B10B281B}" dt="2026-09-03T11:57:07.073" v="1344" actId="20577"/>
          <ac:spMkLst>
            <pc:docMk/>
            <pc:sldMk cId="1932539933" sldId="256"/>
            <ac:spMk id="2" creationId="{C1DBF80A-66EC-7306-470E-6077B23CCB74}"/>
          </ac:spMkLst>
        </pc:spChg>
      </pc:sldChg>
      <pc:sldChg chg="modSp mod modNotesTx">
        <pc:chgData name="Petia Alexieva" userId="5e70ded9e4562b9a" providerId="LiveId" clId="{1AD56343-0A1F-4E76-837A-76F8B10B281B}" dt="2026-09-16T02:53:42.085" v="1491" actId="20577"/>
        <pc:sldMkLst>
          <pc:docMk/>
          <pc:sldMk cId="1586279506" sldId="257"/>
        </pc:sldMkLst>
        <pc:spChg chg="mod">
          <ac:chgData name="Petia Alexieva" userId="5e70ded9e4562b9a" providerId="LiveId" clId="{1AD56343-0A1F-4E76-837A-76F8B10B281B}" dt="2026-09-16T02:53:42.085" v="1491" actId="20577"/>
          <ac:spMkLst>
            <pc:docMk/>
            <pc:sldMk cId="1586279506" sldId="257"/>
            <ac:spMk id="42" creationId="{63651747-C620-4C50-9011-FFC07ACF2E43}"/>
          </ac:spMkLst>
        </pc:spChg>
      </pc:sldChg>
      <pc:sldChg chg="mod modShow">
        <pc:chgData name="Petia Alexieva" userId="5e70ded9e4562b9a" providerId="LiveId" clId="{1AD56343-0A1F-4E76-837A-76F8B10B281B}" dt="2026-09-16T02:50:13.644" v="1409" actId="729"/>
        <pc:sldMkLst>
          <pc:docMk/>
          <pc:sldMk cId="613538476" sldId="263"/>
        </pc:sldMkLst>
      </pc:sldChg>
      <pc:sldChg chg="ord">
        <pc:chgData name="Petia Alexieva" userId="5e70ded9e4562b9a" providerId="LiveId" clId="{1AD56343-0A1F-4E76-837A-76F8B10B281B}" dt="2026-09-16T02:50:26.164" v="1415"/>
        <pc:sldMkLst>
          <pc:docMk/>
          <pc:sldMk cId="2147449442" sldId="264"/>
        </pc:sldMkLst>
      </pc:sldChg>
      <pc:sldChg chg="mod modShow">
        <pc:chgData name="Petia Alexieva" userId="5e70ded9e4562b9a" providerId="LiveId" clId="{1AD56343-0A1F-4E76-837A-76F8B10B281B}" dt="2026-09-16T02:47:24.549" v="1395" actId="729"/>
        <pc:sldMkLst>
          <pc:docMk/>
          <pc:sldMk cId="70474873" sldId="266"/>
        </pc:sldMkLst>
      </pc:sldChg>
      <pc:sldChg chg="mod modShow">
        <pc:chgData name="Petia Alexieva" userId="5e70ded9e4562b9a" providerId="LiveId" clId="{1AD56343-0A1F-4E76-837A-76F8B10B281B}" dt="2026-09-16T02:49:01.599" v="1398" actId="729"/>
        <pc:sldMkLst>
          <pc:docMk/>
          <pc:sldMk cId="1204273379" sldId="274"/>
        </pc:sldMkLst>
      </pc:sldChg>
      <pc:sldChg chg="ord">
        <pc:chgData name="Petia Alexieva" userId="5e70ded9e4562b9a" providerId="LiveId" clId="{1AD56343-0A1F-4E76-837A-76F8B10B281B}" dt="2026-09-16T02:46:12.653" v="1394"/>
        <pc:sldMkLst>
          <pc:docMk/>
          <pc:sldMk cId="2071278158" sldId="276"/>
        </pc:sldMkLst>
      </pc:sldChg>
      <pc:sldChg chg="addSp modSp mod">
        <pc:chgData name="Petia Alexieva" userId="5e70ded9e4562b9a" providerId="LiveId" clId="{1AD56343-0A1F-4E76-837A-76F8B10B281B}" dt="2026-09-01T12:31:44.906" v="701" actId="1076"/>
        <pc:sldMkLst>
          <pc:docMk/>
          <pc:sldMk cId="1690915140" sldId="278"/>
        </pc:sldMkLst>
        <pc:spChg chg="add mod ord">
          <ac:chgData name="Petia Alexieva" userId="5e70ded9e4562b9a" providerId="LiveId" clId="{1AD56343-0A1F-4E76-837A-76F8B10B281B}" dt="2026-09-01T12:31:44.906" v="701" actId="1076"/>
          <ac:spMkLst>
            <pc:docMk/>
            <pc:sldMk cId="1690915140" sldId="278"/>
            <ac:spMk id="5" creationId="{3DC053B4-037F-9A01-4063-3CC9785684EA}"/>
          </ac:spMkLst>
        </pc:spChg>
        <pc:spChg chg="mod">
          <ac:chgData name="Petia Alexieva" userId="5e70ded9e4562b9a" providerId="LiveId" clId="{1AD56343-0A1F-4E76-837A-76F8B10B281B}" dt="2026-09-01T12:31:27.894" v="698" actId="1076"/>
          <ac:spMkLst>
            <pc:docMk/>
            <pc:sldMk cId="1690915140" sldId="278"/>
            <ac:spMk id="301" creationId="{0ADD2562-B904-4529-A7C8-2B78F8F5C086}"/>
          </ac:spMkLst>
        </pc:spChg>
      </pc:sldChg>
      <pc:sldChg chg="modSp mod">
        <pc:chgData name="Petia Alexieva" userId="5e70ded9e4562b9a" providerId="LiveId" clId="{1AD56343-0A1F-4E76-837A-76F8B10B281B}" dt="2026-09-01T12:47:06.656" v="725" actId="1076"/>
        <pc:sldMkLst>
          <pc:docMk/>
          <pc:sldMk cId="772348650" sldId="280"/>
        </pc:sldMkLst>
        <pc:spChg chg="mod">
          <ac:chgData name="Petia Alexieva" userId="5e70ded9e4562b9a" providerId="LiveId" clId="{1AD56343-0A1F-4E76-837A-76F8B10B281B}" dt="2026-08-29T18:54:51.842" v="3" actId="1036"/>
          <ac:spMkLst>
            <pc:docMk/>
            <pc:sldMk cId="772348650" sldId="280"/>
            <ac:spMk id="335" creationId="{94E30620-92EC-43B3-AF37-190A0614DDC6}"/>
          </ac:spMkLst>
        </pc:spChg>
        <pc:spChg chg="mod">
          <ac:chgData name="Petia Alexieva" userId="5e70ded9e4562b9a" providerId="LiveId" clId="{1AD56343-0A1F-4E76-837A-76F8B10B281B}" dt="2026-09-01T12:45:54.883" v="722" actId="113"/>
          <ac:spMkLst>
            <pc:docMk/>
            <pc:sldMk cId="772348650" sldId="280"/>
            <ac:spMk id="338" creationId="{C3088529-701D-492E-A0C2-A3CF909B27A3}"/>
          </ac:spMkLst>
        </pc:spChg>
        <pc:picChg chg="mod">
          <ac:chgData name="Petia Alexieva" userId="5e70ded9e4562b9a" providerId="LiveId" clId="{1AD56343-0A1F-4E76-837A-76F8B10B281B}" dt="2026-09-01T12:47:06.656" v="725" actId="1076"/>
          <ac:picMkLst>
            <pc:docMk/>
            <pc:sldMk cId="772348650" sldId="280"/>
            <ac:picMk id="408" creationId="{00000000-0000-0000-0000-000000000000}"/>
          </ac:picMkLst>
        </pc:picChg>
      </pc:sldChg>
      <pc:sldChg chg="modSp mod">
        <pc:chgData name="Petia Alexieva" userId="5e70ded9e4562b9a" providerId="LiveId" clId="{1AD56343-0A1F-4E76-837A-76F8B10B281B}" dt="2026-09-16T02:55:15.175" v="1577" actId="20577"/>
        <pc:sldMkLst>
          <pc:docMk/>
          <pc:sldMk cId="273348827" sldId="286"/>
        </pc:sldMkLst>
        <pc:spChg chg="mod">
          <ac:chgData name="Petia Alexieva" userId="5e70ded9e4562b9a" providerId="LiveId" clId="{1AD56343-0A1F-4E76-837A-76F8B10B281B}" dt="2026-09-16T02:55:15.175" v="1577" actId="20577"/>
          <ac:spMkLst>
            <pc:docMk/>
            <pc:sldMk cId="273348827" sldId="286"/>
            <ac:spMk id="442" creationId="{A74549B0-EEAB-4C27-B1BD-17ACA18494DD}"/>
          </ac:spMkLst>
        </pc:spChg>
      </pc:sldChg>
      <pc:sldChg chg="modSp mod modShow">
        <pc:chgData name="Petia Alexieva" userId="5e70ded9e4562b9a" providerId="LiveId" clId="{1AD56343-0A1F-4E76-837A-76F8B10B281B}" dt="2026-09-16T02:48:12.446" v="1397" actId="729"/>
        <pc:sldMkLst>
          <pc:docMk/>
          <pc:sldMk cId="3640626963" sldId="290"/>
        </pc:sldMkLst>
        <pc:spChg chg="mod">
          <ac:chgData name="Petia Alexieva" userId="5e70ded9e4562b9a" providerId="LiveId" clId="{1AD56343-0A1F-4E76-837A-76F8B10B281B}" dt="2026-08-29T18:41:45.821" v="2" actId="1036"/>
          <ac:spMkLst>
            <pc:docMk/>
            <pc:sldMk cId="3640626963" sldId="290"/>
            <ac:spMk id="299" creationId="{5C93FD75-AB07-45AC-B676-FB2CA6BEC841}"/>
          </ac:spMkLst>
        </pc:spChg>
      </pc:sldChg>
      <pc:sldChg chg="ord modNotesTx">
        <pc:chgData name="Petia Alexieva" userId="5e70ded9e4562b9a" providerId="LiveId" clId="{1AD56343-0A1F-4E76-837A-76F8B10B281B}" dt="2026-09-16T02:45:32.240" v="1392" actId="20577"/>
        <pc:sldMkLst>
          <pc:docMk/>
          <pc:sldMk cId="306933533" sldId="296"/>
        </pc:sldMkLst>
      </pc:sldChg>
      <pc:sldChg chg="modSp mod">
        <pc:chgData name="Petia Alexieva" userId="5e70ded9e4562b9a" providerId="LiveId" clId="{1AD56343-0A1F-4E76-837A-76F8B10B281B}" dt="2026-09-01T12:46:53.644" v="724" actId="1076"/>
        <pc:sldMkLst>
          <pc:docMk/>
          <pc:sldMk cId="4292869390" sldId="297"/>
        </pc:sldMkLst>
        <pc:spChg chg="mod">
          <ac:chgData name="Petia Alexieva" userId="5e70ded9e4562b9a" providerId="LiveId" clId="{1AD56343-0A1F-4E76-837A-76F8B10B281B}" dt="2026-09-01T12:44:53.365" v="717" actId="1076"/>
          <ac:spMkLst>
            <pc:docMk/>
            <pc:sldMk cId="4292869390" sldId="297"/>
            <ac:spMk id="335" creationId="{F3FE131A-F113-7386-90D1-6E5B7DB24AC7}"/>
          </ac:spMkLst>
        </pc:spChg>
        <pc:spChg chg="mod">
          <ac:chgData name="Petia Alexieva" userId="5e70ded9e4562b9a" providerId="LiveId" clId="{1AD56343-0A1F-4E76-837A-76F8B10B281B}" dt="2026-09-01T12:45:30.948" v="719" actId="1076"/>
          <ac:spMkLst>
            <pc:docMk/>
            <pc:sldMk cId="4292869390" sldId="297"/>
            <ac:spMk id="338" creationId="{FEDF8781-DDDB-264A-C49C-343640C9F514}"/>
          </ac:spMkLst>
        </pc:spChg>
        <pc:picChg chg="mod">
          <ac:chgData name="Petia Alexieva" userId="5e70ded9e4562b9a" providerId="LiveId" clId="{1AD56343-0A1F-4E76-837A-76F8B10B281B}" dt="2026-09-01T12:46:53.644" v="724" actId="1076"/>
          <ac:picMkLst>
            <pc:docMk/>
            <pc:sldMk cId="4292869390" sldId="297"/>
            <ac:picMk id="3" creationId="{9965137D-87D1-3AA4-B852-7A87131B7AD5}"/>
          </ac:picMkLst>
        </pc:picChg>
        <pc:picChg chg="mod">
          <ac:chgData name="Petia Alexieva" userId="5e70ded9e4562b9a" providerId="LiveId" clId="{1AD56343-0A1F-4E76-837A-76F8B10B281B}" dt="2026-09-01T12:46:49.633" v="723" actId="1076"/>
          <ac:picMkLst>
            <pc:docMk/>
            <pc:sldMk cId="4292869390" sldId="297"/>
            <ac:picMk id="406" creationId="{91E07188-66B8-D954-D1BE-72B676594D32}"/>
          </ac:picMkLst>
        </pc:picChg>
      </pc:sldChg>
      <pc:sldChg chg="del mod modShow">
        <pc:chgData name="Petia Alexieva" userId="5e70ded9e4562b9a" providerId="LiveId" clId="{1AD56343-0A1F-4E76-837A-76F8B10B281B}" dt="2026-09-01T12:32:43.740" v="706" actId="2696"/>
        <pc:sldMkLst>
          <pc:docMk/>
          <pc:sldMk cId="2602732176" sldId="298"/>
        </pc:sldMkLst>
      </pc:sldChg>
      <pc:sldChg chg="modNotesTx">
        <pc:chgData name="Petia Alexieva" userId="5e70ded9e4562b9a" providerId="LiveId" clId="{1AD56343-0A1F-4E76-837A-76F8B10B281B}" dt="2026-09-16T02:52:45.248" v="1460" actId="20577"/>
        <pc:sldMkLst>
          <pc:docMk/>
          <pc:sldMk cId="1249220149" sldId="299"/>
        </pc:sldMkLst>
      </pc:sldChg>
      <pc:sldChg chg="mod modShow">
        <pc:chgData name="Petia Alexieva" userId="5e70ded9e4562b9a" providerId="LiveId" clId="{1AD56343-0A1F-4E76-837A-76F8B10B281B}" dt="2026-09-16T02:47:56.847" v="1396" actId="729"/>
        <pc:sldMkLst>
          <pc:docMk/>
          <pc:sldMk cId="22050057" sldId="300"/>
        </pc:sldMkLst>
      </pc:sldChg>
      <pc:sldChg chg="modSp mod">
        <pc:chgData name="Petia Alexieva" userId="5e70ded9e4562b9a" providerId="LiveId" clId="{1AD56343-0A1F-4E76-837A-76F8B10B281B}" dt="2026-09-01T11:49:46.073" v="25" actId="20577"/>
        <pc:sldMkLst>
          <pc:docMk/>
          <pc:sldMk cId="982440263" sldId="301"/>
        </pc:sldMkLst>
        <pc:spChg chg="mod">
          <ac:chgData name="Petia Alexieva" userId="5e70ded9e4562b9a" providerId="LiveId" clId="{1AD56343-0A1F-4E76-837A-76F8B10B281B}" dt="2026-09-01T11:49:46.073" v="25" actId="20577"/>
          <ac:spMkLst>
            <pc:docMk/>
            <pc:sldMk cId="982440263" sldId="301"/>
            <ac:spMk id="341" creationId="{0E2515B6-286A-3B6B-DB18-97F8C32D120D}"/>
          </ac:spMkLst>
        </pc:spChg>
      </pc:sldChg>
      <pc:sldChg chg="modSp mod">
        <pc:chgData name="Petia Alexieva" userId="5e70ded9e4562b9a" providerId="LiveId" clId="{1AD56343-0A1F-4E76-837A-76F8B10B281B}" dt="2026-09-01T12:44:25.003" v="715" actId="1076"/>
        <pc:sldMkLst>
          <pc:docMk/>
          <pc:sldMk cId="3517011531" sldId="302"/>
        </pc:sldMkLst>
        <pc:spChg chg="mod">
          <ac:chgData name="Petia Alexieva" userId="5e70ded9e4562b9a" providerId="LiveId" clId="{1AD56343-0A1F-4E76-837A-76F8B10B281B}" dt="2026-09-01T12:44:25.003" v="715" actId="1076"/>
          <ac:spMkLst>
            <pc:docMk/>
            <pc:sldMk cId="3517011531" sldId="302"/>
            <ac:spMk id="338" creationId="{B8F8F498-4646-E23F-6101-E9BA36A500DB}"/>
          </ac:spMkLst>
        </pc:spChg>
      </pc:sldChg>
      <pc:sldChg chg="addSp delSp modSp add del mod modNotesTx">
        <pc:chgData name="Petia Alexieva" userId="5e70ded9e4562b9a" providerId="LiveId" clId="{1AD56343-0A1F-4E76-837A-76F8B10B281B}" dt="2026-09-01T12:18:35.714" v="649" actId="2696"/>
        <pc:sldMkLst>
          <pc:docMk/>
          <pc:sldMk cId="3097276882" sldId="303"/>
        </pc:sldMkLst>
      </pc:sldChg>
      <pc:sldChg chg="addSp delSp modSp add mod modNotesTx">
        <pc:chgData name="Petia Alexieva" userId="5e70ded9e4562b9a" providerId="LiveId" clId="{1AD56343-0A1F-4E76-837A-76F8B10B281B}" dt="2026-09-01T12:34:43.293" v="712" actId="1076"/>
        <pc:sldMkLst>
          <pc:docMk/>
          <pc:sldMk cId="2955415348" sldId="304"/>
        </pc:sldMkLst>
        <pc:spChg chg="add mod">
          <ac:chgData name="Petia Alexieva" userId="5e70ded9e4562b9a" providerId="LiveId" clId="{1AD56343-0A1F-4E76-837A-76F8B10B281B}" dt="2026-09-01T12:34:12.393" v="709" actId="1076"/>
          <ac:spMkLst>
            <pc:docMk/>
            <pc:sldMk cId="2955415348" sldId="304"/>
            <ac:spMk id="2" creationId="{2CA5AE6C-C4AD-9946-808D-DF9A4D281513}"/>
          </ac:spMkLst>
        </pc:spChg>
        <pc:spChg chg="add mod">
          <ac:chgData name="Petia Alexieva" userId="5e70ded9e4562b9a" providerId="LiveId" clId="{1AD56343-0A1F-4E76-837A-76F8B10B281B}" dt="2026-09-01T12:34:22.553" v="710" actId="1076"/>
          <ac:spMkLst>
            <pc:docMk/>
            <pc:sldMk cId="2955415348" sldId="304"/>
            <ac:spMk id="3" creationId="{35A119DD-C8F7-5662-82BB-71A85174C046}"/>
          </ac:spMkLst>
        </pc:spChg>
        <pc:spChg chg="add mod">
          <ac:chgData name="Petia Alexieva" userId="5e70ded9e4562b9a" providerId="LiveId" clId="{1AD56343-0A1F-4E76-837A-76F8B10B281B}" dt="2026-09-01T12:26:30.862" v="682" actId="1076"/>
          <ac:spMkLst>
            <pc:docMk/>
            <pc:sldMk cId="2955415348" sldId="304"/>
            <ac:spMk id="5" creationId="{434C6740-6533-CF01-4D66-0F3314376D17}"/>
          </ac:spMkLst>
        </pc:spChg>
        <pc:spChg chg="mod">
          <ac:chgData name="Petia Alexieva" userId="5e70ded9e4562b9a" providerId="LiveId" clId="{1AD56343-0A1F-4E76-837A-76F8B10B281B}" dt="2026-09-01T12:00:40.392" v="277" actId="20577"/>
          <ac:spMkLst>
            <pc:docMk/>
            <pc:sldMk cId="2955415348" sldId="304"/>
            <ac:spMk id="45" creationId="{7F78CBFC-2F8D-69B6-EC01-164B2AC07292}"/>
          </ac:spMkLst>
        </pc:spChg>
        <pc:spChg chg="mod">
          <ac:chgData name="Petia Alexieva" userId="5e70ded9e4562b9a" providerId="LiveId" clId="{1AD56343-0A1F-4E76-837A-76F8B10B281B}" dt="2026-09-01T12:25:44.268" v="677" actId="1076"/>
          <ac:spMkLst>
            <pc:docMk/>
            <pc:sldMk cId="2955415348" sldId="304"/>
            <ac:spMk id="46" creationId="{841D7840-B975-9A57-8C15-9096B2EBD426}"/>
          </ac:spMkLst>
        </pc:spChg>
        <pc:spChg chg="mod">
          <ac:chgData name="Petia Alexieva" userId="5e70ded9e4562b9a" providerId="LiveId" clId="{1AD56343-0A1F-4E76-837A-76F8B10B281B}" dt="2026-09-01T12:25:54.684" v="678" actId="1076"/>
          <ac:spMkLst>
            <pc:docMk/>
            <pc:sldMk cId="2955415348" sldId="304"/>
            <ac:spMk id="47" creationId="{BC4F8646-19D9-ED7D-6A58-8F7D51B37058}"/>
          </ac:spMkLst>
        </pc:spChg>
        <pc:spChg chg="mod">
          <ac:chgData name="Petia Alexieva" userId="5e70ded9e4562b9a" providerId="LiveId" clId="{1AD56343-0A1F-4E76-837A-76F8B10B281B}" dt="2026-09-01T11:58:46.449" v="219" actId="20577"/>
          <ac:spMkLst>
            <pc:docMk/>
            <pc:sldMk cId="2955415348" sldId="304"/>
            <ac:spMk id="55" creationId="{4CE37D56-510D-36A0-701B-ED3B6F1F293F}"/>
          </ac:spMkLst>
        </pc:spChg>
        <pc:picChg chg="add mod">
          <ac:chgData name="Petia Alexieva" userId="5e70ded9e4562b9a" providerId="LiveId" clId="{1AD56343-0A1F-4E76-837A-76F8B10B281B}" dt="2026-09-01T12:23:03.440" v="654" actId="1076"/>
          <ac:picMkLst>
            <pc:docMk/>
            <pc:sldMk cId="2955415348" sldId="304"/>
            <ac:picMk id="8" creationId="{70C965C8-818F-00DF-E7D8-1170CF5DC624}"/>
          </ac:picMkLst>
        </pc:picChg>
        <pc:picChg chg="add mod">
          <ac:chgData name="Petia Alexieva" userId="5e70ded9e4562b9a" providerId="LiveId" clId="{1AD56343-0A1F-4E76-837A-76F8B10B281B}" dt="2026-09-01T12:24:40.362" v="670" actId="1076"/>
          <ac:picMkLst>
            <pc:docMk/>
            <pc:sldMk cId="2955415348" sldId="304"/>
            <ac:picMk id="9" creationId="{BA0ED520-3F64-3407-4C52-59E0F1283DC4}"/>
          </ac:picMkLst>
        </pc:picChg>
        <pc:picChg chg="add mod">
          <ac:chgData name="Petia Alexieva" userId="5e70ded9e4562b9a" providerId="LiveId" clId="{1AD56343-0A1F-4E76-837A-76F8B10B281B}" dt="2026-09-01T12:26:42.932" v="683" actId="1076"/>
          <ac:picMkLst>
            <pc:docMk/>
            <pc:sldMk cId="2955415348" sldId="304"/>
            <ac:picMk id="10" creationId="{8108ABC0-035B-19C6-9922-089033118F93}"/>
          </ac:picMkLst>
        </pc:picChg>
        <pc:picChg chg="add mod">
          <ac:chgData name="Petia Alexieva" userId="5e70ded9e4562b9a" providerId="LiveId" clId="{1AD56343-0A1F-4E76-837A-76F8B10B281B}" dt="2026-09-01T12:34:43.293" v="712" actId="1076"/>
          <ac:picMkLst>
            <pc:docMk/>
            <pc:sldMk cId="2955415348" sldId="304"/>
            <ac:picMk id="11" creationId="{EC346DB2-2591-F1D7-D798-32290354B9D4}"/>
          </ac:picMkLst>
        </pc:picChg>
        <pc:picChg chg="add mod">
          <ac:chgData name="Petia Alexieva" userId="5e70ded9e4562b9a" providerId="LiveId" clId="{1AD56343-0A1F-4E76-837A-76F8B10B281B}" dt="2026-09-01T12:28:30.979" v="687" actId="1076"/>
          <ac:picMkLst>
            <pc:docMk/>
            <pc:sldMk cId="2955415348" sldId="304"/>
            <ac:picMk id="12" creationId="{226755E7-B63B-BC84-9FC3-5258E3A300A6}"/>
          </ac:picMkLst>
        </pc:picChg>
        <pc:picChg chg="add mod">
          <ac:chgData name="Petia Alexieva" userId="5e70ded9e4562b9a" providerId="LiveId" clId="{1AD56343-0A1F-4E76-837A-76F8B10B281B}" dt="2026-09-01T12:33:24.341" v="707" actId="1076"/>
          <ac:picMkLst>
            <pc:docMk/>
            <pc:sldMk cId="2955415348" sldId="304"/>
            <ac:picMk id="13" creationId="{F3C13654-8743-A615-7D49-6D82A9D3BA6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effectLst/>
              </a:rPr>
              <a:t>As item developers we spend an enormous amount of time and effort writing, moderating, trialing and calibrating test items. But what happens after trialing? </a:t>
            </a:r>
            <a:r>
              <a:rPr lang="en-US" sz="1200" b="1" kern="1200" dirty="0">
                <a:effectLst/>
              </a:rPr>
              <a:t>Are we truly learning as much as we can from our very expensive calibrated items?</a:t>
            </a:r>
            <a:r>
              <a:rPr lang="en-US" sz="1200" kern="1200" dirty="0">
                <a:effectLst/>
              </a:rPr>
              <a:t> </a:t>
            </a:r>
            <a:r>
              <a:rPr lang="en-US" sz="1200" b="1" kern="1200" dirty="0">
                <a:effectLst/>
              </a:rPr>
              <a:t>Are we truly listening to what our trialing data is telling us?</a:t>
            </a:r>
            <a:endParaRPr lang="en-US" sz="1200" kern="1200" dirty="0">
              <a:effectLst/>
            </a:endParaRPr>
          </a:p>
          <a:p>
            <a:r>
              <a:rPr lang="en-US" sz="1200" kern="1200" dirty="0">
                <a:effectLst/>
              </a:rPr>
              <a:t>In the traditional craft approach, once an item is calibrated, it goes into the operational pool and sits there as a single "one-off“ lucky item. When it retires, all that item-writing effort retires with it. And what happens with the items that fail psychometric review—showing poor discrimination or falls outside our desired difficulty range? They are simply discarded as waste. All that empirical data is thrown away. </a:t>
            </a:r>
          </a:p>
          <a:p>
            <a:r>
              <a:rPr lang="en-US" sz="1200" b="1" kern="1200" dirty="0">
                <a:effectLst/>
              </a:rPr>
              <a:t>Assessment Engineering (AE)</a:t>
            </a:r>
            <a:r>
              <a:rPr lang="en-US" sz="1200" kern="1200" dirty="0">
                <a:effectLst/>
              </a:rPr>
              <a:t> helps us get the most value of our calibrated items: </a:t>
            </a:r>
          </a:p>
          <a:p>
            <a:pPr lvl="0"/>
            <a:r>
              <a:rPr lang="en-US" sz="1200" b="1" kern="1200" dirty="0">
                <a:effectLst/>
              </a:rPr>
              <a:t>Cloning Exemplars:</a:t>
            </a:r>
            <a:r>
              <a:rPr lang="en-US" sz="1200" kern="1200" dirty="0">
                <a:effectLst/>
              </a:rPr>
              <a:t> Instead of treating high-performing, calibrated items as lucky one-offs, AE provides a principled way to reverse-engineer them. We extract their underlying blueprint—the exact task model, cognitive load, and distractor mechanics that made them work—and clone them into parallel-by-design items that inherit that proven validity. </a:t>
            </a:r>
          </a:p>
          <a:p>
            <a:pPr lvl="0"/>
            <a:r>
              <a:rPr lang="en-US" sz="1200" b="1" kern="1200" dirty="0">
                <a:effectLst/>
              </a:rPr>
              <a:t>Extracting Intelligence from Failures:</a:t>
            </a:r>
            <a:r>
              <a:rPr lang="en-US" sz="1200" kern="1200" dirty="0">
                <a:effectLst/>
              </a:rPr>
              <a:t> Instead of tossing out underperforming items, AE uses their psychometric defects as instructional diagnostics. By auditing where an item broke down against its task model, we extract actionable item-writing rules—turning trial failures into a blueprint for structural repair.</a:t>
            </a:r>
          </a:p>
          <a:p>
            <a:pPr indent="0" algn="l">
              <a:spcBef>
                <a:spcPts val="451"/>
              </a:spcBef>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lgn="l">
              <a:spcBef>
                <a:spcPts val="451"/>
              </a:spcBef>
              <a:buNone/>
            </a:pPr>
            <a:r>
              <a:rPr lang="en-US" dirty="0"/>
              <a:t>Mandatory disclaimer.</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38399-7F7F-5B22-FB31-B7174C30C6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82C09D-4AA3-10FE-892F-E8B6B05A51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10D22B-C967-4E2D-37EE-80D2C8EC5413}"/>
              </a:ext>
            </a:extLst>
          </p:cNvPr>
          <p:cNvSpPr>
            <a:spLocks noGrp="1"/>
          </p:cNvSpPr>
          <p:nvPr>
            <p:ph type="body" idx="1"/>
          </p:nvPr>
        </p:nvSpPr>
        <p:spPr/>
        <p:txBody>
          <a:bodyPr/>
          <a:lstStyle/>
          <a:p>
            <a:pPr indent="0" algn="l">
              <a:spcBef>
                <a:spcPts val="451"/>
              </a:spcBef>
              <a:buNone/>
            </a:pPr>
            <a:r>
              <a:rPr lang="en-US" dirty="0"/>
              <a:t>Mission statement and mandatory disclaimer.</a:t>
            </a:r>
            <a:endParaRPr dirty="0"/>
          </a:p>
        </p:txBody>
      </p:sp>
      <p:sp>
        <p:nvSpPr>
          <p:cNvPr id="4" name="Slide Number Placeholder 3">
            <a:extLst>
              <a:ext uri="{FF2B5EF4-FFF2-40B4-BE49-F238E27FC236}">
                <a16:creationId xmlns:a16="http://schemas.microsoft.com/office/drawing/2014/main" id="{B09F9A11-60DD-2BA3-1DCB-0966B09C1D0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413861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451"/>
              </a:spcBef>
              <a:spcAft>
                <a:spcPts val="0"/>
              </a:spcAft>
              <a:buClrTx/>
              <a:buSzTx/>
              <a:buFontTx/>
              <a:buNone/>
              <a:tabLst/>
              <a:defRPr/>
            </a:pPr>
            <a:r>
              <a:rPr lang="en-US" sz="1200" b="1" u="none" dirty="0">
                <a:solidFill>
                  <a:srgbClr val="2F75B5"/>
                </a:solidFill>
                <a:latin typeface="Inter"/>
                <a:ea typeface="Inter"/>
                <a:cs typeface="Inter"/>
              </a:rPr>
              <a:t>By the end of this session, participants will be able to:</a:t>
            </a:r>
          </a:p>
          <a:p>
            <a:pPr indent="0" algn="l">
              <a:spcBef>
                <a:spcPts val="451"/>
              </a:spcBef>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0A3AD-E6C0-6377-3FAC-EA0F3C5F62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29A615-FCDC-C4F9-226A-88E2E26A97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01EAAD-DD6B-418B-3F1F-CBF665882C0F}"/>
              </a:ext>
            </a:extLst>
          </p:cNvPr>
          <p:cNvSpPr>
            <a:spLocks noGrp="1"/>
          </p:cNvSpPr>
          <p:nvPr>
            <p:ph type="body" idx="1"/>
          </p:nvPr>
        </p:nvSpPr>
        <p:spPr/>
        <p:txBody>
          <a:bodyPr/>
          <a:lstStyle/>
          <a:p>
            <a:r>
              <a:rPr lang="en-US" b="1" dirty="0"/>
              <a:t>Accessible to All Users:</a:t>
            </a:r>
            <a:r>
              <a:rPr lang="en-US" dirty="0"/>
              <a:t> Free-tier accounts can create, run, and share custom Gems—enabling every item writer to adopt the workflow without paid subscriptions.</a:t>
            </a:r>
          </a:p>
          <a:p>
            <a:r>
              <a:rPr lang="en-US" b="1" dirty="0"/>
              <a:t>Deep Linguistic Analysis:</a:t>
            </a:r>
            <a:r>
              <a:rPr lang="en-US" dirty="0"/>
              <a:t> Evaluates lexical density, syntactic complexity, cohesive devices, and pragmatic load to ensure rigorous construct calibration.</a:t>
            </a:r>
          </a:p>
          <a:p>
            <a:r>
              <a:rPr lang="en-US" b="1" dirty="0"/>
              <a:t>Direct Audio Ingestion (Free Tier):</a:t>
            </a:r>
            <a:r>
              <a:rPr lang="en-US" dirty="0"/>
              <a:t> Accepts audio file uploads (MP3, WAV) for perceptual acoustic profiling, including speech rate, pauses, intonation, and background noise.</a:t>
            </a:r>
          </a:p>
          <a:p>
            <a:r>
              <a:rPr lang="en-US" b="1" dirty="0"/>
              <a:t>Vast Working Knowledge Capacity:</a:t>
            </a:r>
            <a:r>
              <a:rPr lang="en-US" dirty="0"/>
              <a:t> Ingests complete proficiency standards (STANAG 6001/ILR), theoretical manuals, and extended passages simultaneously without losing instructions.</a:t>
            </a:r>
          </a:p>
          <a:p>
            <a:r>
              <a:rPr lang="en-US" b="1" dirty="0"/>
              <a:t>Multi-Task Gem Architecture:</a:t>
            </a:r>
            <a:r>
              <a:rPr lang="en-US" dirty="0"/>
              <a:t> A clear, practical term describing a Gem configured with multi-functional capabilities rather than a single-purpose </a:t>
            </a:r>
            <a:r>
              <a:rPr lang="en-US" dirty="0" err="1"/>
              <a:t>prompt.</a:t>
            </a:r>
            <a:r>
              <a:rPr lang="en-US" b="1" dirty="0" err="1"/>
              <a:t>Standardized</a:t>
            </a:r>
            <a:r>
              <a:rPr lang="en-US" b="1" dirty="0"/>
              <a:t> Collaborative Workflows:</a:t>
            </a:r>
            <a:r>
              <a:rPr lang="en-US" dirty="0"/>
              <a:t> Distributes pre-configured item-generation and text-leveling blueprints across testing teams with zero technical setup.</a:t>
            </a:r>
          </a:p>
          <a:p>
            <a:pPr indent="0" algn="l">
              <a:spcBef>
                <a:spcPts val="451"/>
              </a:spcBef>
              <a:buNone/>
            </a:pPr>
            <a:endParaRPr dirty="0"/>
          </a:p>
        </p:txBody>
      </p:sp>
      <p:sp>
        <p:nvSpPr>
          <p:cNvPr id="4" name="Slide Number Placeholder 3">
            <a:extLst>
              <a:ext uri="{FF2B5EF4-FFF2-40B4-BE49-F238E27FC236}">
                <a16:creationId xmlns:a16="http://schemas.microsoft.com/office/drawing/2014/main" id="{93CAE89D-6CFE-DBD3-6E7E-59B1D69B8EF0}"/>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464957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lgn="l">
              <a:lnSpc>
                <a:spcPct val="100000"/>
              </a:lnSpc>
              <a:spcBef>
                <a:spcPts val="11"/>
              </a:spcBef>
              <a:spcAft>
                <a:spcPts val="11"/>
              </a:spcAft>
              <a:buNone/>
            </a:pPr>
            <a:r>
              <a:rPr sz="1800" b="0" u="none" dirty="0">
                <a:solidFill>
                  <a:srgbClr val="000000"/>
                </a:solidFill>
                <a:latin typeface="Arial"/>
                <a:ea typeface="Arial"/>
                <a:cs typeface="Arial"/>
              </a:rPr>
              <a:t>Issue with </a:t>
            </a:r>
            <a:r>
              <a:rPr lang="en-US" sz="1800" b="0" u="none" dirty="0">
                <a:solidFill>
                  <a:srgbClr val="000000"/>
                </a:solidFill>
                <a:latin typeface="Arial"/>
                <a:ea typeface="Arial"/>
                <a:cs typeface="Arial"/>
              </a:rPr>
              <a:t>using </a:t>
            </a:r>
            <a:r>
              <a:rPr sz="1800" b="0" u="none" dirty="0">
                <a:solidFill>
                  <a:srgbClr val="000000"/>
                </a:solidFill>
                <a:latin typeface="Arial"/>
                <a:ea typeface="Arial"/>
                <a:cs typeface="Arial"/>
              </a:rPr>
              <a:t>authentic listening: time consuming to find, but an even bigger issue is they are not exactly aligned with STANAG levels because they weren’t produced with </a:t>
            </a:r>
            <a:r>
              <a:rPr lang="en-US" sz="1800" b="0" u="none" dirty="0">
                <a:solidFill>
                  <a:srgbClr val="000000"/>
                </a:solidFill>
                <a:latin typeface="Arial"/>
                <a:ea typeface="Arial"/>
                <a:cs typeface="Arial"/>
              </a:rPr>
              <a:t>specific levels</a:t>
            </a:r>
            <a:r>
              <a:rPr sz="1800" b="0" u="none" dirty="0">
                <a:solidFill>
                  <a:srgbClr val="000000"/>
                </a:solidFill>
                <a:latin typeface="Arial"/>
                <a:ea typeface="Arial"/>
                <a:cs typeface="Arial"/>
              </a:rPr>
              <a:t> in mind.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451"/>
              </a:spcBef>
              <a:spcAft>
                <a:spcPts val="0"/>
              </a:spcAft>
              <a:buClrTx/>
              <a:buSzTx/>
              <a:buFontTx/>
              <a:buNone/>
              <a:tabLst/>
              <a:defRPr/>
            </a:pPr>
            <a:r>
              <a:rPr lang="en-US" dirty="0"/>
              <a:t>• </a:t>
            </a:r>
            <a:r>
              <a:rPr lang="en-US" b="1" dirty="0"/>
              <a:t>Nominalization:</a:t>
            </a:r>
            <a:r>
              <a:rPr lang="en-US" dirty="0"/>
              <a:t> "before the convoy left" → "Prior to the convoy's departure"</a:t>
            </a:r>
            <a:br>
              <a:rPr lang="en-US" dirty="0"/>
            </a:br>
            <a:r>
              <a:rPr lang="en-US" dirty="0"/>
              <a:t>• </a:t>
            </a:r>
            <a:r>
              <a:rPr lang="en-US" b="1" dirty="0"/>
              <a:t>Passive Voice:</a:t>
            </a:r>
            <a:r>
              <a:rPr lang="en-US" dirty="0"/>
              <a:t> "my supervisor asked me" → "a directive was issued" (removes personal agency)</a:t>
            </a:r>
          </a:p>
          <a:p>
            <a:pPr marL="0" marR="0" lvl="0" indent="0" algn="l" defTabSz="914400" rtl="0" eaLnBrk="1" fontAlgn="auto" latinLnBrk="0" hangingPunct="1">
              <a:lnSpc>
                <a:spcPct val="100000"/>
              </a:lnSpc>
              <a:spcBef>
                <a:spcPts val="451"/>
              </a:spcBef>
              <a:spcAft>
                <a:spcPts val="0"/>
              </a:spcAft>
              <a:buClrTx/>
              <a:buSzTx/>
              <a:buFontTx/>
              <a:buNone/>
              <a:tabLst/>
              <a:defRPr/>
            </a:pPr>
            <a:r>
              <a:rPr lang="en-US" dirty="0"/>
              <a:t>• </a:t>
            </a:r>
            <a:r>
              <a:rPr lang="en-US" b="1" dirty="0"/>
              <a:t>Latinate Vocabulary:</a:t>
            </a:r>
            <a:r>
              <a:rPr lang="en-US" dirty="0"/>
              <a:t> "First" → "Initially"; "checked" → "commenced with an evaluation“</a:t>
            </a:r>
            <a:br>
              <a:rPr lang="en-US" dirty="0"/>
            </a:br>
            <a:r>
              <a:rPr lang="en-US" dirty="0"/>
              <a:t>• </a:t>
            </a:r>
            <a:r>
              <a:rPr lang="en-US" b="1" dirty="0"/>
              <a:t>Lexical Density:</a:t>
            </a:r>
            <a:r>
              <a:rPr lang="en-US" dirty="0"/>
              <a:t> Replaces simple verbs with dense noun phrases.</a:t>
            </a:r>
          </a:p>
          <a:p>
            <a:pPr marL="0" marR="0" lvl="0" indent="0" algn="l" defTabSz="914400" rtl="0" eaLnBrk="1" fontAlgn="auto" latinLnBrk="0" hangingPunct="1">
              <a:lnSpc>
                <a:spcPct val="100000"/>
              </a:lnSpc>
              <a:spcBef>
                <a:spcPts val="451"/>
              </a:spcBef>
              <a:spcAft>
                <a:spcPts val="0"/>
              </a:spcAft>
              <a:buClrTx/>
              <a:buSzTx/>
              <a:buFontTx/>
              <a:buNone/>
              <a:tabLst/>
              <a:defRPr/>
            </a:pPr>
            <a:r>
              <a:rPr lang="en-US" dirty="0"/>
              <a:t>• </a:t>
            </a:r>
            <a:r>
              <a:rPr lang="en-US" b="1" dirty="0"/>
              <a:t>Formal Transition:</a:t>
            </a:r>
            <a:r>
              <a:rPr lang="en-US" dirty="0"/>
              <a:t> "After that" → "Subsequently“</a:t>
            </a:r>
            <a:br>
              <a:rPr lang="en-US" dirty="0"/>
            </a:br>
            <a:r>
              <a:rPr lang="en-US" dirty="0"/>
              <a:t>• </a:t>
            </a:r>
            <a:r>
              <a:rPr lang="en-US" b="1" dirty="0"/>
              <a:t>Syntactic Density:</a:t>
            </a:r>
            <a:r>
              <a:rPr lang="en-US" dirty="0"/>
              <a:t> Combines clauses to reduce coordination and increase subordinating structures.</a:t>
            </a:r>
          </a:p>
          <a:p>
            <a:pPr marL="0" marR="0" lvl="0" indent="0" algn="l" defTabSz="914400" rtl="0" eaLnBrk="1" fontAlgn="auto" latinLnBrk="0" hangingPunct="1">
              <a:lnSpc>
                <a:spcPct val="100000"/>
              </a:lnSpc>
              <a:spcBef>
                <a:spcPts val="451"/>
              </a:spcBef>
              <a:spcAft>
                <a:spcPts val="0"/>
              </a:spcAft>
              <a:buClrTx/>
              <a:buSzTx/>
              <a:buFontTx/>
              <a:buNone/>
              <a:tabLst/>
              <a:defRPr/>
            </a:pPr>
            <a:r>
              <a:rPr lang="en-US" dirty="0"/>
              <a:t>• </a:t>
            </a:r>
            <a:r>
              <a:rPr lang="en-US" b="1" dirty="0"/>
              <a:t>Precise Vocabulary:</a:t>
            </a:r>
            <a:r>
              <a:rPr lang="en-US" dirty="0"/>
              <a:t> "fixed the issue" → "resolved the mechanical anomaly“</a:t>
            </a:r>
            <a:br>
              <a:rPr lang="en-US" dirty="0"/>
            </a:br>
            <a:r>
              <a:rPr lang="en-US" dirty="0"/>
              <a:t>• </a:t>
            </a:r>
            <a:r>
              <a:rPr lang="en-US" b="1" dirty="0"/>
              <a:t>Formal Cohesion:</a:t>
            </a:r>
            <a:r>
              <a:rPr lang="en-US" dirty="0"/>
              <a:t> "allowing us" → "thereby ensuring adherence"</a:t>
            </a:r>
          </a:p>
          <a:p>
            <a:pPr marL="0" marR="0" lvl="0" indent="0" algn="l" defTabSz="914400" rtl="0" eaLnBrk="1" fontAlgn="auto" latinLnBrk="0" hangingPunct="1">
              <a:lnSpc>
                <a:spcPct val="100000"/>
              </a:lnSpc>
              <a:spcBef>
                <a:spcPts val="451"/>
              </a:spcBef>
              <a:spcAft>
                <a:spcPts val="0"/>
              </a:spcAft>
              <a:buClrTx/>
              <a:buSzTx/>
              <a:buFontTx/>
              <a:buNone/>
              <a:tabLst/>
              <a:defRPr/>
            </a:pPr>
            <a:r>
              <a:rPr lang="en-US" dirty="0"/>
              <a:t>• </a:t>
            </a:r>
            <a:r>
              <a:rPr lang="en-US" b="1" dirty="0"/>
              <a:t>Impersonal Register:</a:t>
            </a:r>
            <a:r>
              <a:rPr lang="en-US" dirty="0"/>
              <a:t> Removes self-reference pronouns ("I") entirely.</a:t>
            </a:r>
            <a:br>
              <a:rPr lang="en-US" dirty="0"/>
            </a:br>
            <a:r>
              <a:rPr lang="en-US" dirty="0"/>
              <a:t>• </a:t>
            </a:r>
            <a:r>
              <a:rPr lang="en-US" b="1" dirty="0"/>
              <a:t>Noun-Stacking:</a:t>
            </a:r>
            <a:r>
              <a:rPr lang="en-US" dirty="0"/>
              <a:t> "Once the inspection was completed" → "Upon completion of the fleet inspection“</a:t>
            </a:r>
            <a:br>
              <a:rPr lang="en-US" dirty="0"/>
            </a:br>
            <a:r>
              <a:rPr lang="en-US" dirty="0"/>
              <a:t>• </a:t>
            </a:r>
            <a:r>
              <a:rPr lang="en-US" b="1" dirty="0"/>
              <a:t>High-Frequency Written Idioms:</a:t>
            </a:r>
            <a:r>
              <a:rPr lang="en-US" dirty="0"/>
              <a:t> "finally departed" → "ultimately departed"; "completed successfully" → "culminating in successful execution"</a:t>
            </a:r>
          </a:p>
          <a:p>
            <a:pPr marL="0" marR="0" lvl="0" indent="0" algn="l" defTabSz="914400" rtl="0" eaLnBrk="1" fontAlgn="auto" latinLnBrk="0" hangingPunct="1">
              <a:lnSpc>
                <a:spcPct val="100000"/>
              </a:lnSpc>
              <a:spcBef>
                <a:spcPts val="451"/>
              </a:spcBef>
              <a:spcAft>
                <a:spcPts val="0"/>
              </a:spcAft>
              <a:buClrTx/>
              <a:buSzTx/>
              <a:buFontTx/>
              <a:buNone/>
              <a:tabLst/>
              <a:defRPr/>
            </a:pPr>
            <a:endParaRPr lang="en-US" dirty="0"/>
          </a:p>
          <a:p>
            <a:pPr indent="0" algn="l">
              <a:spcBef>
                <a:spcPts val="451"/>
              </a:spcBef>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lgn="l">
              <a:spcBef>
                <a:spcPts val="451"/>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01B24-0BC8-5E7A-2A42-B3EF434394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2ADBB1-2555-9615-8D99-FC659F1859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5479E9-8E8D-8623-67DD-ABC225432311}"/>
              </a:ext>
            </a:extLst>
          </p:cNvPr>
          <p:cNvSpPr>
            <a:spLocks noGrp="1"/>
          </p:cNvSpPr>
          <p:nvPr>
            <p:ph type="body" idx="1"/>
          </p:nvPr>
        </p:nvSpPr>
        <p:spPr/>
        <p:txBody>
          <a:bodyPr/>
          <a:lstStyle/>
          <a:p>
            <a:pPr indent="0" algn="l">
              <a:spcBef>
                <a:spcPts val="451"/>
              </a:spcBef>
              <a:buNone/>
            </a:pPr>
            <a:r>
              <a:rPr lang="en-US" sz="1200" kern="1200" dirty="0">
                <a:effectLst/>
              </a:rPr>
              <a:t>Can spoken features show up in writing? Sure—think of text messages. </a:t>
            </a:r>
            <a:br>
              <a:rPr lang="en-US" sz="1200" kern="1200" dirty="0">
                <a:effectLst/>
              </a:rPr>
            </a:br>
            <a:r>
              <a:rPr lang="en-US" sz="1200" kern="1200" dirty="0">
                <a:effectLst/>
              </a:rPr>
              <a:t>Can written features show up in speaking? Absolutely—like a formal academic lecture or a radio briefing. </a:t>
            </a:r>
            <a:br>
              <a:rPr lang="en-US" sz="1200" kern="1200" dirty="0">
                <a:effectLst/>
              </a:rPr>
            </a:br>
            <a:r>
              <a:rPr lang="en-US" sz="1200" kern="1200" dirty="0">
                <a:effectLst/>
              </a:rPr>
              <a:t>As test developers, our job is to deliberately control these features to ensure our listening items are standardized and don't accidentally measure reading comprehension instead.</a:t>
            </a:r>
            <a:endParaRPr dirty="0"/>
          </a:p>
        </p:txBody>
      </p:sp>
      <p:sp>
        <p:nvSpPr>
          <p:cNvPr id="4" name="Slide Number Placeholder 3">
            <a:extLst>
              <a:ext uri="{FF2B5EF4-FFF2-40B4-BE49-F238E27FC236}">
                <a16:creationId xmlns:a16="http://schemas.microsoft.com/office/drawing/2014/main" id="{FD3DCC79-467C-D7CF-C06C-E4021C7DBCD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235739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lgn="l">
              <a:spcBef>
                <a:spcPts val="451"/>
              </a:spcBef>
              <a:buNone/>
            </a:pPr>
            <a:r>
              <a:rPr lang="en-US" dirty="0"/>
              <a:t>Would you put this text on a test? Why (not)?</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451"/>
              </a:spcBef>
              <a:spcAft>
                <a:spcPts val="0"/>
              </a:spcAft>
              <a:buClrTx/>
              <a:buSzTx/>
              <a:buFontTx/>
              <a:buNone/>
              <a:tabLst/>
              <a:defRPr/>
            </a:pPr>
            <a:r>
              <a:rPr lang="en-US" sz="1200" b="0" i="1" kern="1200" dirty="0">
                <a:effectLst/>
              </a:rPr>
              <a:t>We have to treat this as a continuum. On the far spoken side, you have spontaneous face-to-face chats. On the far written side, you have edited textbooks and formal academic essays. </a:t>
            </a:r>
            <a:br>
              <a:rPr lang="en-US" sz="1200" b="0" i="1" kern="1200" dirty="0">
                <a:effectLst/>
              </a:rPr>
            </a:br>
            <a:r>
              <a:rPr lang="en-US" sz="1200" b="0" i="1" kern="1200" dirty="0">
                <a:effectLst/>
              </a:rPr>
              <a:t>Public addresses and formal military briefings live right in the middle. For STANAG Level 2 listening, we want to target that middle-left sweet spot—standard spoken language that is planned and formal, but still fundamentally oral and conversational in its structure.</a:t>
            </a:r>
          </a:p>
          <a:p>
            <a:pPr indent="0" algn="l">
              <a:spcBef>
                <a:spcPts val="451"/>
              </a:spcBef>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lgn="l">
              <a:lnSpc>
                <a:spcPct val="100000"/>
              </a:lnSpc>
              <a:spcBef>
                <a:spcPts val="11"/>
              </a:spcBef>
              <a:spcAft>
                <a:spcPts val="11"/>
              </a:spcAft>
              <a:buNone/>
            </a:pPr>
            <a:r>
              <a:rPr sz="2000" b="0" u="none" dirty="0">
                <a:solidFill>
                  <a:srgbClr val="000000"/>
                </a:solidFill>
                <a:latin typeface="Arial"/>
                <a:ea typeface="Arial"/>
                <a:cs typeface="Arial"/>
              </a:rPr>
              <a:t>These are your parameters for generation. How can you adjust them. Ex. Do you need to shift parameters down, especially for Level 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1DC0A-09BA-1AE3-FCD2-77236C9880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6DAE90-B22F-4F67-2A2B-B5C56680AC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A2F457-3BB5-8248-7D4F-5999ED0427FB}"/>
              </a:ext>
            </a:extLst>
          </p:cNvPr>
          <p:cNvSpPr>
            <a:spLocks noGrp="1"/>
          </p:cNvSpPr>
          <p:nvPr>
            <p:ph type="body" idx="1"/>
          </p:nvPr>
        </p:nvSpPr>
        <p:spPr/>
        <p:txBody>
          <a:bodyPr/>
          <a:lstStyle/>
          <a:p>
            <a:pPr indent="0" algn="l">
              <a:lnSpc>
                <a:spcPct val="100000"/>
              </a:lnSpc>
              <a:spcBef>
                <a:spcPts val="11"/>
              </a:spcBef>
              <a:spcAft>
                <a:spcPts val="11"/>
              </a:spcAft>
              <a:buNone/>
            </a:pPr>
            <a:r>
              <a:rPr sz="2000" b="0" u="none" dirty="0">
                <a:solidFill>
                  <a:srgbClr val="000000"/>
                </a:solidFill>
                <a:latin typeface="Arial"/>
                <a:ea typeface="Arial"/>
                <a:cs typeface="Arial"/>
              </a:rPr>
              <a:t>These are your parameters for generation. How can you adjust them. Ex. Do you need to shift parameters down, especially for Level 1?</a:t>
            </a:r>
          </a:p>
        </p:txBody>
      </p:sp>
      <p:sp>
        <p:nvSpPr>
          <p:cNvPr id="4" name="Slide Number Placeholder 3">
            <a:extLst>
              <a:ext uri="{FF2B5EF4-FFF2-40B4-BE49-F238E27FC236}">
                <a16:creationId xmlns:a16="http://schemas.microsoft.com/office/drawing/2014/main" id="{C64D9D9A-9A9C-0F53-0B32-5029EFAEB604}"/>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4553747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lgn="l">
              <a:spcBef>
                <a:spcPts val="451"/>
              </a:spcBef>
              <a:buNone/>
            </a:pPr>
            <a:r>
              <a:rPr lang="en-US" sz="1200" b="0" i="0" kern="1200" dirty="0">
                <a:effectLst/>
              </a:rPr>
              <a:t>This custom Gem focuses on the stimulus. It can polish existing stimuli and create new ones. </a:t>
            </a:r>
            <a:br>
              <a:rPr lang="en-US" sz="1200" b="0" i="0" kern="1200" dirty="0">
                <a:effectLst/>
              </a:rPr>
            </a:br>
            <a:r>
              <a:rPr lang="en-US" sz="1200" b="0" i="0" kern="1200" dirty="0">
                <a:effectLst/>
              </a:rPr>
              <a:t>It has several functions: Linguistic analysis based on the listening and reading features we sorted at the beginning of the workshop. Level, skill and text type conversion.</a:t>
            </a:r>
            <a:br>
              <a:rPr lang="en-US" sz="1200" b="0" i="0" kern="1200" dirty="0">
                <a:effectLst/>
              </a:rPr>
            </a:b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1441D4-84FC-D35D-E875-6FCDF72EF5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971251-1F05-385F-A7CE-64F4072B70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FB9B9F-B1D9-64A9-0BBE-E0EC0F463D11}"/>
              </a:ext>
            </a:extLst>
          </p:cNvPr>
          <p:cNvSpPr>
            <a:spLocks noGrp="1"/>
          </p:cNvSpPr>
          <p:nvPr>
            <p:ph type="body" idx="1"/>
          </p:nvPr>
        </p:nvSpPr>
        <p:spPr/>
        <p:txBody>
          <a:bodyPr/>
          <a:lstStyle/>
          <a:p>
            <a:pPr indent="0" algn="l">
              <a:spcBef>
                <a:spcPts val="451"/>
              </a:spcBef>
              <a:buNone/>
            </a:pPr>
            <a:r>
              <a:rPr lang="en-US" sz="1200" b="0" i="0" kern="1200" dirty="0">
                <a:effectLst/>
              </a:rPr>
              <a:t>Since we already programmed our Gem with a comprehensive system blueprint, you don't have to write a complex prompt. Simply type 'Analyze this text:' followed by your passage, and watch the AI execute our four-step assessment workflow!"</a:t>
            </a:r>
            <a:endParaRPr i="0" dirty="0"/>
          </a:p>
        </p:txBody>
      </p:sp>
      <p:sp>
        <p:nvSpPr>
          <p:cNvPr id="4" name="Slide Number Placeholder 3">
            <a:extLst>
              <a:ext uri="{FF2B5EF4-FFF2-40B4-BE49-F238E27FC236}">
                <a16:creationId xmlns:a16="http://schemas.microsoft.com/office/drawing/2014/main" id="{64A449A8-2138-478A-C56A-C9427AD0C4C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2127846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lgn="l">
              <a:spcBef>
                <a:spcPts val="451"/>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lgn="l">
              <a:spcBef>
                <a:spcPts val="451"/>
              </a:spcBef>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451"/>
              </a:spcBef>
              <a:spcAft>
                <a:spcPts val="0"/>
              </a:spcAft>
              <a:buClrTx/>
              <a:buSzTx/>
              <a:buFontTx/>
              <a:buNone/>
              <a:tabLst/>
              <a:defRPr/>
            </a:pPr>
            <a:r>
              <a:rPr lang="en-US" dirty="0"/>
              <a:t>Content words carry the main meaning in the sentence and naturally carry the stress. </a:t>
            </a:r>
            <a:r>
              <a:rPr lang="en-US" sz="1200" kern="1200" dirty="0">
                <a:effectLst/>
              </a:rPr>
              <a:t>Function words glue the sentences together and are unstressed or reduced. </a:t>
            </a:r>
            <a:br>
              <a:rPr lang="en-US" sz="1200" kern="1200" dirty="0">
                <a:effectLst/>
              </a:rPr>
            </a:br>
            <a:r>
              <a:rPr lang="en-US" sz="1200" b="0" i="1" kern="1200" dirty="0">
                <a:effectLst/>
              </a:rPr>
              <a:t>Read the first line: 'Cows eat grass.' Three syllables, three content words. It takes about one second to say. Now look at the last line: 'The cows will have eaten the grass.' It’s nine syllables, but it still only has three stressed content words. It takes almost the exact same amount of time to say because native speakers compress all those unstressed function words.</a:t>
            </a:r>
            <a:br>
              <a:rPr lang="en-US" sz="1200" b="0" i="1" kern="1200" dirty="0">
                <a:effectLst/>
              </a:rPr>
            </a:br>
            <a:r>
              <a:rPr lang="en-US" sz="1200" kern="1200" dirty="0">
                <a:effectLst/>
              </a:rPr>
              <a:t>If we write listening scripts that pack too many unstressed grammatical clusters together, that also drastically increases the auditory processing load. </a:t>
            </a:r>
            <a:endParaRPr lang="en-US" sz="1200" b="0" i="1" kern="1200" dirty="0">
              <a:effectLst/>
            </a:endParaRPr>
          </a:p>
          <a:p>
            <a:pPr indent="0" algn="l">
              <a:spcBef>
                <a:spcPts val="451"/>
              </a:spcBef>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lgn="l">
              <a:spcBef>
                <a:spcPts val="451"/>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lgn="l">
              <a:lnSpc>
                <a:spcPct val="100000"/>
              </a:lnSpc>
              <a:spcBef>
                <a:spcPts val="11"/>
              </a:spcBef>
              <a:spcAft>
                <a:spcPts val="11"/>
              </a:spcAft>
              <a:buNone/>
            </a:pPr>
            <a:r>
              <a:rPr lang="en-US" sz="3600" b="0" u="none" dirty="0">
                <a:solidFill>
                  <a:srgbClr val="000000"/>
                </a:solidFill>
                <a:latin typeface="Arial"/>
                <a:ea typeface="Arial"/>
                <a:cs typeface="Arial"/>
              </a:rPr>
              <a:t>This is a </a:t>
            </a:r>
            <a:r>
              <a:rPr lang="en-US" sz="2000" b="0" u="none" kern="1200" dirty="0">
                <a:solidFill>
                  <a:srgbClr val="000000"/>
                </a:solidFill>
                <a:ea typeface="+mn-lt"/>
                <a:cs typeface="+mn-lt"/>
              </a:rPr>
              <a:t>top-down (or construct-driven) model. </a:t>
            </a:r>
            <a:br>
              <a:rPr lang="en-US" sz="2000" b="0" u="none" kern="1200" dirty="0">
                <a:solidFill>
                  <a:srgbClr val="000000"/>
                </a:solidFill>
                <a:ea typeface="+mn-lt"/>
                <a:cs typeface="+mn-lt"/>
              </a:rPr>
            </a:br>
            <a:r>
              <a:rPr lang="en-US" sz="2000" b="0" u="none" kern="1200" dirty="0">
                <a:solidFill>
                  <a:srgbClr val="000000"/>
                </a:solidFill>
                <a:ea typeface="+mn-lt"/>
                <a:cs typeface="+mn-lt"/>
              </a:rPr>
              <a:t>1. </a:t>
            </a:r>
            <a:r>
              <a:rPr lang="en-US" sz="2000" b="1" u="none" kern="1200" dirty="0">
                <a:solidFill>
                  <a:srgbClr val="000000"/>
                </a:solidFill>
                <a:ea typeface="+mn-lt"/>
                <a:cs typeface="+mn-lt"/>
              </a:rPr>
              <a:t>It Starts with the Construct, Not the Items. Alignment of the three models – the theoretical construct model, the test development model, and the psychometric scoring model.</a:t>
            </a:r>
            <a:br>
              <a:rPr lang="en-US" sz="2000" b="1" u="none" kern="1200" dirty="0">
                <a:solidFill>
                  <a:srgbClr val="000000"/>
                </a:solidFill>
                <a:ea typeface="+mn-lt"/>
                <a:cs typeface="+mn-lt"/>
              </a:rPr>
            </a:br>
            <a:r>
              <a:rPr lang="en-US" sz="2000" b="1" u="none" kern="1200" dirty="0">
                <a:solidFill>
                  <a:srgbClr val="000000"/>
                </a:solidFill>
                <a:ea typeface="+mn-lt"/>
                <a:cs typeface="+mn-lt"/>
              </a:rPr>
              <a:t>2.  Each Level is a separate Construct. </a:t>
            </a:r>
            <a:r>
              <a:rPr lang="en-US" sz="2000" b="0" u="none" kern="1200" dirty="0">
                <a:solidFill>
                  <a:srgbClr val="000000"/>
                </a:solidFill>
                <a:ea typeface="+mn-lt"/>
                <a:cs typeface="+mn-lt"/>
              </a:rPr>
              <a:t>Each level has its own unique, qualitative requirements (the Task, Condition, and Accuracy matrix), the test specifications for each level must be engineered from the top down to target those specific boundaries. </a:t>
            </a:r>
            <a:r>
              <a:rPr lang="en-US" sz="2000" b="1" u="none" kern="1200" dirty="0">
                <a:solidFill>
                  <a:srgbClr val="000000"/>
                </a:solidFill>
                <a:ea typeface="+mn-lt"/>
                <a:cs typeface="+mn-lt"/>
              </a:rPr>
              <a:t>3. Direct Alignment of Speaker Purpose and Listener Task</a:t>
            </a:r>
          </a:p>
          <a:p>
            <a:pPr indent="0" algn="l">
              <a:lnSpc>
                <a:spcPct val="100000"/>
              </a:lnSpc>
              <a:spcBef>
                <a:spcPts val="11"/>
              </a:spcBef>
              <a:spcAft>
                <a:spcPts val="11"/>
              </a:spcAft>
              <a:buNone/>
            </a:pPr>
            <a:r>
              <a:rPr lang="en-US" sz="2000" b="0" u="none" kern="1200" dirty="0">
                <a:solidFill>
                  <a:srgbClr val="000000"/>
                </a:solidFill>
                <a:ea typeface="+mn-lt"/>
                <a:cs typeface="+mn-lt"/>
              </a:rPr>
              <a:t>As Clifford and Wilcox (and Cox) emphasize, a top-down model ensures that the speaker's communicative purpose in the audio text aligns perfectly with the listener's task in the test item.</a:t>
            </a:r>
          </a:p>
          <a:p>
            <a:pPr indent="0" algn="l">
              <a:lnSpc>
                <a:spcPct val="100000"/>
              </a:lnSpc>
              <a:spcBef>
                <a:spcPts val="11"/>
              </a:spcBef>
              <a:spcAft>
                <a:spcPts val="11"/>
              </a:spcAft>
              <a:buNone/>
            </a:pPr>
            <a:endParaRPr lang="en-US" sz="2000" b="0" u="none" kern="1200" dirty="0">
              <a:solidFill>
                <a:srgbClr val="000000"/>
              </a:solidFill>
              <a:ea typeface="+mn-lt"/>
              <a:cs typeface="+mn-lt"/>
            </a:endParaRPr>
          </a:p>
          <a:p>
            <a:pPr indent="0" algn="l">
              <a:lnSpc>
                <a:spcPct val="100000"/>
              </a:lnSpc>
              <a:spcBef>
                <a:spcPts val="11"/>
              </a:spcBef>
              <a:spcAft>
                <a:spcPts val="11"/>
              </a:spcAft>
              <a:buNone/>
            </a:pPr>
            <a:r>
              <a:rPr lang="en-US" dirty="0"/>
              <a:t>Alignment happens during the development phase:</a:t>
            </a:r>
            <a:br>
              <a:rPr dirty="0"/>
            </a:br>
            <a:br>
              <a:rPr dirty="0"/>
            </a:br>
            <a:r>
              <a:rPr sz="2000" b="1" u="none" dirty="0">
                <a:solidFill>
                  <a:srgbClr val="000000"/>
                </a:solidFill>
                <a:latin typeface="Arial"/>
                <a:ea typeface="Arial"/>
                <a:cs typeface="Arial"/>
              </a:rPr>
              <a:t>2. </a:t>
            </a:r>
            <a:r>
              <a:rPr lang="en-US" sz="2000" b="1" u="none" dirty="0">
                <a:solidFill>
                  <a:srgbClr val="000000"/>
                </a:solidFill>
                <a:latin typeface="Arial"/>
                <a:ea typeface="Arial"/>
                <a:cs typeface="Arial"/>
              </a:rPr>
              <a:t>Aligning the item</a:t>
            </a:r>
            <a:r>
              <a:rPr sz="2000" b="1" u="none" dirty="0">
                <a:solidFill>
                  <a:srgbClr val="000000"/>
                </a:solidFill>
                <a:latin typeface="Arial"/>
                <a:ea typeface="Arial"/>
                <a:cs typeface="Arial"/>
              </a:rPr>
              <a:t>: The TCA Matrix (Task, Condition, Accuracy)</a:t>
            </a:r>
          </a:p>
          <a:p>
            <a:pPr indent="0" algn="l">
              <a:lnSpc>
                <a:spcPct val="100000"/>
              </a:lnSpc>
              <a:spcBef>
                <a:spcPts val="11"/>
              </a:spcBef>
              <a:spcAft>
                <a:spcPts val="11"/>
              </a:spcAft>
              <a:buNone/>
            </a:pPr>
            <a:r>
              <a:rPr sz="2000" b="1" u="none" dirty="0">
                <a:solidFill>
                  <a:srgbClr val="000000"/>
                </a:solidFill>
                <a:latin typeface="Arial"/>
                <a:ea typeface="Arial"/>
                <a:cs typeface="Arial"/>
              </a:rPr>
              <a:t>The Task</a:t>
            </a:r>
            <a:r>
              <a:rPr sz="2000" b="0" u="none" dirty="0">
                <a:solidFill>
                  <a:srgbClr val="000000"/>
                </a:solidFill>
                <a:latin typeface="Arial"/>
                <a:ea typeface="Arial"/>
                <a:cs typeface="Arial"/>
              </a:rPr>
              <a:t> is what the listener has to do. Are they just </a:t>
            </a:r>
            <a:r>
              <a:rPr sz="2000" b="0" i="1" u="none" dirty="0">
                <a:solidFill>
                  <a:srgbClr val="000000"/>
                </a:solidFill>
                <a:latin typeface="Arial"/>
                <a:ea typeface="Arial"/>
                <a:cs typeface="Arial"/>
              </a:rPr>
              <a:t>orienting</a:t>
            </a:r>
            <a:r>
              <a:rPr sz="2000" b="0" u="none" dirty="0">
                <a:solidFill>
                  <a:srgbClr val="000000"/>
                </a:solidFill>
                <a:latin typeface="Arial"/>
                <a:ea typeface="Arial"/>
                <a:cs typeface="Arial"/>
              </a:rPr>
              <a:t> themselves to find a quick location, or are they </a:t>
            </a:r>
            <a:r>
              <a:rPr sz="2000" b="0" i="1" u="none" dirty="0">
                <a:solidFill>
                  <a:srgbClr val="000000"/>
                </a:solidFill>
                <a:latin typeface="Arial"/>
                <a:ea typeface="Arial"/>
                <a:cs typeface="Arial"/>
              </a:rPr>
              <a:t>evaluating</a:t>
            </a:r>
            <a:r>
              <a:rPr sz="2000" b="0" u="none" dirty="0">
                <a:solidFill>
                  <a:srgbClr val="000000"/>
                </a:solidFill>
                <a:latin typeface="Arial"/>
                <a:ea typeface="Arial"/>
                <a:cs typeface="Arial"/>
              </a:rPr>
              <a:t> a complex, abstract argument?</a:t>
            </a:r>
          </a:p>
          <a:p>
            <a:pPr indent="0" algn="l">
              <a:lnSpc>
                <a:spcPct val="100000"/>
              </a:lnSpc>
              <a:spcBef>
                <a:spcPts val="11"/>
              </a:spcBef>
              <a:spcAft>
                <a:spcPts val="11"/>
              </a:spcAft>
              <a:buNone/>
            </a:pPr>
            <a:r>
              <a:rPr sz="2000" b="1" u="none" dirty="0">
                <a:solidFill>
                  <a:srgbClr val="000000"/>
                </a:solidFill>
                <a:latin typeface="Arial"/>
                <a:ea typeface="Arial"/>
                <a:cs typeface="Arial"/>
              </a:rPr>
              <a:t>The Accuracy</a:t>
            </a:r>
            <a:r>
              <a:rPr sz="2000" b="0" u="none" dirty="0">
                <a:solidFill>
                  <a:srgbClr val="000000"/>
                </a:solidFill>
                <a:latin typeface="Arial"/>
                <a:ea typeface="Arial"/>
                <a:cs typeface="Arial"/>
              </a:rPr>
              <a:t> is how well they have to do it. Are they just getting the gist, or do they need to catch every single detail?</a:t>
            </a:r>
          </a:p>
          <a:p>
            <a:pPr indent="0" algn="l">
              <a:lnSpc>
                <a:spcPct val="100000"/>
              </a:lnSpc>
              <a:spcBef>
                <a:spcPts val="11"/>
              </a:spcBef>
              <a:spcAft>
                <a:spcPts val="11"/>
              </a:spcAft>
              <a:buNone/>
            </a:pPr>
            <a:r>
              <a:rPr sz="2000" b="1" u="none" dirty="0">
                <a:solidFill>
                  <a:srgbClr val="000000"/>
                </a:solidFill>
                <a:latin typeface="Arial"/>
                <a:ea typeface="Arial"/>
                <a:cs typeface="Arial"/>
              </a:rPr>
              <a:t>The Condition</a:t>
            </a:r>
            <a:r>
              <a:rPr lang="en-US" sz="2000" b="1" u="none" dirty="0">
                <a:solidFill>
                  <a:srgbClr val="000000"/>
                </a:solidFill>
                <a:latin typeface="Arial"/>
                <a:ea typeface="Arial"/>
                <a:cs typeface="Arial"/>
              </a:rPr>
              <a:t>s</a:t>
            </a:r>
            <a:r>
              <a:rPr sz="2000" b="0" u="none" dirty="0">
                <a:solidFill>
                  <a:srgbClr val="000000"/>
                </a:solidFill>
                <a:latin typeface="Arial"/>
                <a:ea typeface="Arial"/>
                <a:cs typeface="Arial"/>
              </a:rPr>
              <a:t> </a:t>
            </a:r>
            <a:r>
              <a:rPr lang="en-US" sz="2000" b="0" u="none" dirty="0">
                <a:solidFill>
                  <a:srgbClr val="000000"/>
                </a:solidFill>
                <a:latin typeface="Arial"/>
                <a:ea typeface="Arial"/>
                <a:cs typeface="Arial"/>
              </a:rPr>
              <a:t>of the stimulus (Author Purpose, Text Type and Topical Domain). In other words, aligning the stimulus.</a:t>
            </a:r>
            <a:endParaRPr sz="2000" b="0" u="none" dirty="0">
              <a:solidFill>
                <a:srgbClr val="000000"/>
              </a:solidFill>
              <a:latin typeface="Arial"/>
              <a:ea typeface="Arial"/>
              <a:cs typeface="Arial"/>
            </a:endParaRPr>
          </a:p>
          <a:p>
            <a:pPr indent="0" algn="l">
              <a:lnSpc>
                <a:spcPct val="100000"/>
              </a:lnSpc>
              <a:spcBef>
                <a:spcPts val="11"/>
              </a:spcBef>
              <a:spcAft>
                <a:spcPts val="11"/>
              </a:spcAft>
              <a:buNone/>
            </a:pPr>
            <a:r>
              <a:rPr sz="2000" b="0" u="none" dirty="0">
                <a:solidFill>
                  <a:srgbClr val="000000"/>
                </a:solidFill>
                <a:latin typeface="Arial"/>
                <a:ea typeface="Arial"/>
                <a:cs typeface="Arial"/>
              </a:rPr>
              <a:t>When we define the </a:t>
            </a:r>
            <a:r>
              <a:rPr sz="2000" b="1" u="none" dirty="0">
                <a:solidFill>
                  <a:srgbClr val="000000"/>
                </a:solidFill>
                <a:latin typeface="Arial"/>
                <a:ea typeface="Arial"/>
                <a:cs typeface="Arial"/>
              </a:rPr>
              <a:t>Task</a:t>
            </a:r>
            <a:r>
              <a:rPr sz="2000" b="0" u="none" dirty="0">
                <a:solidFill>
                  <a:srgbClr val="000000"/>
                </a:solidFill>
                <a:latin typeface="Arial"/>
                <a:ea typeface="Arial"/>
                <a:cs typeface="Arial"/>
              </a:rPr>
              <a:t>, the </a:t>
            </a:r>
            <a:r>
              <a:rPr sz="2000" b="1" u="none" dirty="0">
                <a:solidFill>
                  <a:srgbClr val="000000"/>
                </a:solidFill>
                <a:latin typeface="Arial"/>
                <a:ea typeface="Arial"/>
                <a:cs typeface="Arial"/>
              </a:rPr>
              <a:t>Accuracy</a:t>
            </a:r>
            <a:r>
              <a:rPr sz="2000" b="0" u="none" dirty="0">
                <a:solidFill>
                  <a:srgbClr val="000000"/>
                </a:solidFill>
                <a:latin typeface="Arial"/>
                <a:ea typeface="Arial"/>
                <a:cs typeface="Arial"/>
              </a:rPr>
              <a:t>, and the </a:t>
            </a:r>
            <a:r>
              <a:rPr sz="2000" b="1" u="none" dirty="0">
                <a:solidFill>
                  <a:srgbClr val="000000"/>
                </a:solidFill>
                <a:latin typeface="Arial"/>
                <a:ea typeface="Arial"/>
                <a:cs typeface="Arial"/>
              </a:rPr>
              <a:t>Conditions</a:t>
            </a:r>
            <a:r>
              <a:rPr sz="2000" b="0" u="none" dirty="0">
                <a:solidFill>
                  <a:srgbClr val="000000"/>
                </a:solidFill>
                <a:latin typeface="Arial"/>
                <a:ea typeface="Arial"/>
                <a:cs typeface="Arial"/>
              </a:rPr>
              <a:t> this clearly, we create a foolproof template. We take the guesswork out of item writing, and we guarantee that a Level 2 item actually tests Level 2 ability. Every single time.“</a:t>
            </a:r>
            <a:br>
              <a:rPr dirty="0"/>
            </a:br>
            <a:br>
              <a:rPr dirty="0"/>
            </a:br>
            <a:endParaRPr sz="1200" b="0" u="none" dirty="0">
              <a:solidFill>
                <a:srgbClr val="000000"/>
              </a:solidFill>
              <a:latin typeface="+mn-lt"/>
              <a:ea typeface="+mn-lt"/>
              <a:cs typeface="+mn-lt"/>
            </a:endParaRPr>
          </a:p>
          <a:p>
            <a:pPr indent="0" algn="l">
              <a:lnSpc>
                <a:spcPct val="100000"/>
              </a:lnSpc>
              <a:spcBef>
                <a:spcPts val="11"/>
              </a:spcBef>
              <a:spcAft>
                <a:spcPts val="11"/>
              </a:spcAft>
              <a:buNone/>
            </a:pPr>
            <a:endParaRPr sz="1200" b="0" u="none" dirty="0">
              <a:solidFill>
                <a:srgbClr val="000000"/>
              </a:solidFill>
              <a:latin typeface="+mn-lt"/>
              <a:ea typeface="+mn-lt"/>
              <a:cs typeface="+mn-lt"/>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lgn="l">
              <a:lnSpc>
                <a:spcPct val="100000"/>
              </a:lnSpc>
              <a:spcBef>
                <a:spcPts val="11"/>
              </a:spcBef>
              <a:spcAft>
                <a:spcPts val="11"/>
              </a:spcAft>
              <a:buNone/>
            </a:pPr>
            <a:r>
              <a:rPr sz="1800" b="0" u="none" dirty="0">
                <a:solidFill>
                  <a:srgbClr val="000000"/>
                </a:solidFill>
                <a:latin typeface="+mn-lt"/>
                <a:ea typeface="+mn-lt"/>
                <a:cs typeface="+mn-lt"/>
              </a:rPr>
              <a:t>While both frameworks are obsessed with alignment, their starting points</a:t>
            </a:r>
            <a:r>
              <a:rPr lang="en-US" sz="1800" b="0" u="none" dirty="0">
                <a:solidFill>
                  <a:srgbClr val="000000"/>
                </a:solidFill>
                <a:latin typeface="+mn-lt"/>
                <a:ea typeface="+mn-lt"/>
                <a:cs typeface="+mn-lt"/>
              </a:rPr>
              <a:t> </a:t>
            </a:r>
            <a:r>
              <a:rPr sz="1800" b="0" u="none" dirty="0">
                <a:solidFill>
                  <a:srgbClr val="000000"/>
                </a:solidFill>
                <a:latin typeface="+mn-lt"/>
                <a:ea typeface="+mn-lt"/>
                <a:cs typeface="+mn-lt"/>
              </a:rPr>
              <a:t>are </a:t>
            </a:r>
            <a:r>
              <a:rPr lang="en-US" sz="1800" b="0" u="none" dirty="0">
                <a:solidFill>
                  <a:srgbClr val="000000"/>
                </a:solidFill>
                <a:latin typeface="+mn-lt"/>
                <a:ea typeface="+mn-lt"/>
                <a:cs typeface="+mn-lt"/>
              </a:rPr>
              <a:t>different or even opposite</a:t>
            </a:r>
            <a:r>
              <a:rPr sz="1800" b="0" u="none" dirty="0">
                <a:solidFill>
                  <a:srgbClr val="000000"/>
                </a:solidFill>
                <a:latin typeface="+mn-lt"/>
                <a:ea typeface="+mn-lt"/>
                <a:cs typeface="+mn-lt"/>
              </a:rPr>
              <a:t>.</a:t>
            </a:r>
          </a:p>
          <a:p>
            <a:pPr indent="0" algn="l">
              <a:lnSpc>
                <a:spcPct val="100000"/>
              </a:lnSpc>
              <a:spcBef>
                <a:spcPts val="11"/>
              </a:spcBef>
              <a:spcAft>
                <a:spcPts val="11"/>
              </a:spcAft>
              <a:buNone/>
            </a:pPr>
            <a:r>
              <a:rPr sz="1800" b="0" u="none" dirty="0">
                <a:solidFill>
                  <a:srgbClr val="E2E8F0"/>
                </a:solidFill>
                <a:latin typeface="Inter"/>
                <a:ea typeface="Inter"/>
                <a:cs typeface="Inter"/>
              </a:rPr>
              <a:t>Luecht takes a bottom-up approach because he anchors the entire test design to a continuous, empirical psychometric scale. The starting point is the statistical behavior of the items (item difficulty). The item difficulty scale is the proficiency scale because it shows increasing complexity. The levels are treated as points along the item difficulty scale. The model is predictive and generative – the logit sale dictates the target boundaries of the task models. Focus on Task Complexity variables which can be coded and manipulated by AI. The goal is to build a predictive assembly line for items.</a:t>
            </a:r>
            <a:br>
              <a:rPr dirty="0"/>
            </a:br>
            <a:r>
              <a:rPr sz="1800" b="0" u="none" dirty="0">
                <a:solidFill>
                  <a:srgbClr val="E2E8F0"/>
                </a:solidFill>
                <a:latin typeface="Inter"/>
                <a:ea typeface="Inter"/>
                <a:cs typeface="Inter"/>
              </a:rPr>
              <a:t>Ideal Bell curve distribution for a norm-based test, not a proficiency test. But the framework is flexible because</a:t>
            </a:r>
            <a:r>
              <a:rPr lang="en-US" sz="1800" b="0" u="none" dirty="0">
                <a:solidFill>
                  <a:srgbClr val="E2E8F0"/>
                </a:solidFill>
                <a:latin typeface="Inter"/>
                <a:ea typeface="Inter"/>
                <a:cs typeface="Inter"/>
              </a:rPr>
              <a:t> the highest</a:t>
            </a:r>
            <a:r>
              <a:rPr sz="1800" b="0" u="none" dirty="0">
                <a:solidFill>
                  <a:srgbClr val="E2E8F0"/>
                </a:solidFill>
                <a:latin typeface="Inter"/>
                <a:ea typeface="Inter"/>
                <a:cs typeface="Inter"/>
              </a:rPr>
              <a:t> density of tasks </a:t>
            </a:r>
            <a:r>
              <a:rPr lang="en-US" sz="1800" b="0" u="none" dirty="0">
                <a:solidFill>
                  <a:srgbClr val="E2E8F0"/>
                </a:solidFill>
                <a:latin typeface="Inter"/>
                <a:ea typeface="Inter"/>
                <a:cs typeface="Inter"/>
              </a:rPr>
              <a:t>should</a:t>
            </a:r>
            <a:r>
              <a:rPr sz="1800" b="0" u="none" dirty="0">
                <a:solidFill>
                  <a:srgbClr val="E2E8F0"/>
                </a:solidFill>
                <a:latin typeface="Inter"/>
                <a:ea typeface="Inter"/>
                <a:cs typeface="Inter"/>
              </a:rPr>
              <a:t> be located </a:t>
            </a:r>
            <a:r>
              <a:rPr lang="en-US" sz="1800" b="0" u="none" dirty="0">
                <a:solidFill>
                  <a:srgbClr val="E2E8F0"/>
                </a:solidFill>
                <a:latin typeface="Inter"/>
                <a:ea typeface="Inter"/>
                <a:cs typeface="Inter"/>
              </a:rPr>
              <a:t>where the cut scores are</a:t>
            </a:r>
            <a:r>
              <a:rPr sz="1800" b="0" u="none" dirty="0">
                <a:solidFill>
                  <a:srgbClr val="E2E8F0"/>
                </a:solidFill>
                <a:latin typeface="Inter"/>
                <a:ea typeface="Inter"/>
                <a:cs typeface="Inter"/>
              </a:rPr>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lgn="l">
              <a:lnSpc>
                <a:spcPct val="100000"/>
              </a:lnSpc>
              <a:spcBef>
                <a:spcPts val="11"/>
              </a:spcBef>
              <a:spcAft>
                <a:spcPts val="11"/>
              </a:spcAft>
              <a:buNone/>
            </a:pPr>
            <a:r>
              <a:rPr sz="1200" b="0" u="none" dirty="0">
                <a:solidFill>
                  <a:srgbClr val="E2E8F0"/>
                </a:solidFill>
                <a:latin typeface="Inter"/>
                <a:ea typeface="Inter"/>
                <a:cs typeface="Inter"/>
              </a:rPr>
              <a:t>Instead of writing blindly, we engineer items to fit perfectly into a specific level's bucket. This requires strict adherence to level-specific constraints: vocabulary, grammar, and lexical density. Again, we want there to be at 0.5 to 1 logit gap between one level’s ceiling and the next level’s floor. </a:t>
            </a:r>
          </a:p>
          <a:p>
            <a:pPr indent="0" algn="l">
              <a:lnSpc>
                <a:spcPct val="100000"/>
              </a:lnSpc>
              <a:spcBef>
                <a:spcPts val="11"/>
              </a:spcBef>
              <a:spcAft>
                <a:spcPts val="11"/>
              </a:spcAft>
              <a:buNone/>
            </a:pPr>
            <a:endParaRPr sz="1200" b="0" u="none" dirty="0">
              <a:solidFill>
                <a:srgbClr val="E2E8F0"/>
              </a:solidFill>
              <a:latin typeface="Inter"/>
              <a:ea typeface="Inter"/>
              <a:cs typeface="Inter"/>
            </a:endParaRPr>
          </a:p>
          <a:p>
            <a:pPr indent="0" algn="l">
              <a:lnSpc>
                <a:spcPct val="100000"/>
              </a:lnSpc>
              <a:spcBef>
                <a:spcPts val="11"/>
              </a:spcBef>
              <a:spcAft>
                <a:spcPts val="11"/>
              </a:spcAft>
              <a:buNone/>
            </a:pPr>
            <a:endParaRPr sz="1200" b="0" u="none" dirty="0">
              <a:solidFill>
                <a:srgbClr val="E2E8F0"/>
              </a:solidFill>
              <a:latin typeface="Inter"/>
              <a:ea typeface="Inter"/>
              <a:cs typeface="Inte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lgn="l">
              <a:lnSpc>
                <a:spcPct val="100000"/>
              </a:lnSpc>
              <a:spcBef>
                <a:spcPts val="11"/>
              </a:spcBef>
              <a:spcAft>
                <a:spcPts val="11"/>
              </a:spcAft>
              <a:buNone/>
            </a:pPr>
            <a:r>
              <a:rPr sz="1800" b="0" u="none" dirty="0">
                <a:solidFill>
                  <a:srgbClr val="000000"/>
                </a:solidFill>
                <a:latin typeface="Arial"/>
                <a:ea typeface="Arial"/>
                <a:cs typeface="Arial"/>
              </a:rPr>
              <a:t>Ask participants what kinds of core tasks they test at Levels 1 and 2.</a:t>
            </a:r>
            <a:br>
              <a:rPr dirty="0"/>
            </a:br>
            <a:r>
              <a:rPr sz="1800" b="0" u="none" dirty="0">
                <a:solidFill>
                  <a:srgbClr val="000000"/>
                </a:solidFill>
                <a:latin typeface="Arial"/>
                <a:ea typeface="Arial"/>
                <a:cs typeface="Arial"/>
              </a:rPr>
              <a:t>For this workshop, I’ll focus on Topic for Level 1 and Cause-Effect Relationships for Level 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lgn="l">
              <a:lnSpc>
                <a:spcPct val="100000"/>
              </a:lnSpc>
              <a:spcBef>
                <a:spcPts val="11"/>
              </a:spcBef>
              <a:spcAft>
                <a:spcPts val="11"/>
              </a:spcAft>
              <a:buNone/>
            </a:pPr>
            <a:r>
              <a:rPr lang="en-US" sz="1800" b="0" u="none" dirty="0">
                <a:solidFill>
                  <a:srgbClr val="000000"/>
                </a:solidFill>
                <a:latin typeface="Arial"/>
                <a:ea typeface="Arial"/>
                <a:cs typeface="Arial"/>
              </a:rPr>
              <a:t>Feed AI the AE framework and the test-specific TMM and TMFs first to give it the larger context. </a:t>
            </a:r>
            <a:br>
              <a:rPr lang="en-US" sz="1800" b="0" u="none" dirty="0">
                <a:solidFill>
                  <a:srgbClr val="000000"/>
                </a:solidFill>
                <a:latin typeface="Arial"/>
                <a:ea typeface="Arial"/>
                <a:cs typeface="Arial"/>
              </a:rPr>
            </a:br>
            <a:r>
              <a:rPr lang="en-US" sz="1800" b="0" u="none" dirty="0">
                <a:solidFill>
                  <a:srgbClr val="000000"/>
                </a:solidFill>
                <a:latin typeface="Arial"/>
                <a:ea typeface="Arial"/>
                <a:cs typeface="Arial"/>
              </a:rPr>
              <a:t>Then, </a:t>
            </a:r>
            <a:r>
              <a:rPr sz="1800" b="0" u="none" dirty="0">
                <a:solidFill>
                  <a:srgbClr val="000000"/>
                </a:solidFill>
                <a:latin typeface="Arial"/>
                <a:ea typeface="Arial"/>
                <a:cs typeface="Arial"/>
              </a:rPr>
              <a:t>Item Models = Templates or blueprints for cloning similar items that target a similar difficulty range.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8A7D2-C30B-A971-372F-D756135D94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809B81-B7DD-83CD-7266-0F6EE5EF59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974A00-93CE-8097-4D14-197345242A09}"/>
              </a:ext>
            </a:extLst>
          </p:cNvPr>
          <p:cNvSpPr>
            <a:spLocks noGrp="1"/>
          </p:cNvSpPr>
          <p:nvPr>
            <p:ph type="body" idx="1"/>
          </p:nvPr>
        </p:nvSpPr>
        <p:spPr/>
        <p:txBody>
          <a:bodyPr/>
          <a:lstStyle/>
          <a:p>
            <a:r>
              <a:rPr lang="en-US" sz="1200" b="1" kern="1200" dirty="0">
                <a:effectLst/>
              </a:rPr>
              <a:t>The Item Model Extraction Mechanism</a:t>
            </a:r>
          </a:p>
          <a:p>
            <a:r>
              <a:rPr lang="en-US" sz="1200" kern="1200" dirty="0">
                <a:effectLst/>
              </a:rPr>
              <a:t>The </a:t>
            </a:r>
            <a:r>
              <a:rPr lang="en-US" sz="1200" b="1" kern="1200" dirty="0">
                <a:effectLst/>
              </a:rPr>
              <a:t>Task Model Generator Gem</a:t>
            </a:r>
            <a:r>
              <a:rPr lang="en-US" sz="1200" kern="1200" dirty="0">
                <a:effectLst/>
              </a:rPr>
              <a:t> reverse-engineers calibrated items using </a:t>
            </a:r>
            <a:r>
              <a:rPr lang="en-US" sz="1200" b="1" kern="1200" dirty="0">
                <a:effectLst/>
              </a:rPr>
              <a:t>20 empirical difficulty criteria</a:t>
            </a:r>
            <a:r>
              <a:rPr lang="en-US" sz="1200" kern="1200" dirty="0">
                <a:effectLst/>
              </a:rPr>
              <a:t> derived directly from the seminal second-language listening comprehension research by </a:t>
            </a:r>
            <a:r>
              <a:rPr lang="en-US" sz="1200" b="1" kern="1200" dirty="0">
                <a:effectLst/>
              </a:rPr>
              <a:t>Amber Bloomfield, Sarah Wayland, Elizabeth Rhoades, Allison Blodgett, Jared Linck, and Steven Ross (2010)</a:t>
            </a:r>
            <a:r>
              <a:rPr lang="en-US" sz="1200" kern="1200" dirty="0">
                <a:effectLst/>
              </a:rPr>
              <a:t>, titled </a:t>
            </a:r>
            <a:r>
              <a:rPr lang="en-US" sz="1200" i="1" kern="1200" dirty="0">
                <a:effectLst/>
              </a:rPr>
              <a:t>“What Makes Listening Difficult? Factors Affecting Second Language Listening Comprehension”</a:t>
            </a:r>
            <a:r>
              <a:rPr lang="en-US" sz="1200" kern="1200" dirty="0">
                <a:effectLst/>
              </a:rPr>
              <a:t>. </a:t>
            </a:r>
          </a:p>
          <a:p>
            <a:br>
              <a:rPr lang="en-US" sz="1200" kern="1200" dirty="0">
                <a:effectLst/>
              </a:rPr>
            </a:br>
            <a:r>
              <a:rPr lang="en-US" sz="1200" kern="1200" dirty="0">
                <a:effectLst/>
              </a:rPr>
              <a:t>The </a:t>
            </a:r>
            <a:r>
              <a:rPr lang="en-US" sz="1200" b="1" kern="1200" dirty="0">
                <a:effectLst/>
              </a:rPr>
              <a:t>STANAG Text Analyzer Gem</a:t>
            </a:r>
            <a:r>
              <a:rPr lang="en-US" sz="1200" kern="1200" dirty="0">
                <a:effectLst/>
              </a:rPr>
              <a:t> serves as a dual-modality linguistic gatekeeper and re-engineering engine for NATO STANAG 6001 stimuli development: </a:t>
            </a:r>
          </a:p>
          <a:p>
            <a:r>
              <a:rPr lang="en-US" sz="1200" b="1" kern="1200" dirty="0">
                <a:effectLst/>
              </a:rPr>
              <a:t>Diagnostic Profiling:</a:t>
            </a:r>
            <a:r>
              <a:rPr lang="en-US" sz="1200" kern="1200" dirty="0">
                <a:effectLst/>
              </a:rPr>
              <a:t> Evaluates raw texts against empirical benchmarks—measuring lexical density (Benchmark C), profiling discourse along the 9-dimensional Spoken vs. Written Continuum (Benchmark B), and assigning precise base or plus proficiency levels (0+ to 3+) under official ATrainP-5 criteria. </a:t>
            </a:r>
            <a:br>
              <a:rPr lang="en-US" sz="1200" kern="1200" dirty="0">
                <a:effectLst/>
              </a:rPr>
            </a:br>
            <a:r>
              <a:rPr lang="en-US" sz="1200" kern="1200" dirty="0">
                <a:effectLst/>
              </a:rPr>
              <a:t>Changes the modality L to R and vice versa. Shifts the level up or down and can change the text type.</a:t>
            </a:r>
          </a:p>
          <a:p>
            <a:pPr indent="0" algn="l">
              <a:lnSpc>
                <a:spcPct val="100000"/>
              </a:lnSpc>
              <a:spcBef>
                <a:spcPts val="11"/>
              </a:spcBef>
              <a:spcAft>
                <a:spcPts val="11"/>
              </a:spcAft>
              <a:buNone/>
            </a:pPr>
            <a:endParaRPr sz="2000" b="0" u="none" dirty="0">
              <a:solidFill>
                <a:srgbClr val="000000"/>
              </a:solidFill>
              <a:latin typeface="Arial"/>
              <a:ea typeface="Arial"/>
              <a:cs typeface="Arial"/>
            </a:endParaRPr>
          </a:p>
        </p:txBody>
      </p:sp>
      <p:sp>
        <p:nvSpPr>
          <p:cNvPr id="4" name="Slide Number Placeholder 3">
            <a:extLst>
              <a:ext uri="{FF2B5EF4-FFF2-40B4-BE49-F238E27FC236}">
                <a16:creationId xmlns:a16="http://schemas.microsoft.com/office/drawing/2014/main" id="{3C454E60-67CC-020A-4B59-F5D8D2BCD556}"/>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1737522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effectLst/>
              </a:rPr>
              <a:t>Traditional Method: "Equated Test Forms" (Difficulty equivalence is not guaranteed during writing; it must be adjusted </a:t>
            </a:r>
            <a:r>
              <a:rPr lang="en-US" sz="1200" b="0" i="1" kern="1200" dirty="0">
                <a:effectLst/>
              </a:rPr>
              <a:t>post-hoc</a:t>
            </a:r>
            <a:r>
              <a:rPr lang="en-US" sz="1200" b="0" i="0" kern="1200" dirty="0">
                <a:effectLst/>
              </a:rPr>
              <a:t> using complex statistical equating because the items are unpredictable).</a:t>
            </a:r>
          </a:p>
          <a:p>
            <a:r>
              <a:rPr lang="en-US" sz="1200" b="0" i="0" kern="1200" dirty="0">
                <a:effectLst/>
              </a:rPr>
              <a:t>Assessment Engineering: "Parallel-by-Design Test Forms" (Difficulty equivalence is guaranteed </a:t>
            </a:r>
            <a:r>
              <a:rPr lang="en-US" sz="1200" b="0" i="1" kern="1200" dirty="0">
                <a:effectLst/>
              </a:rPr>
              <a:t>a priori</a:t>
            </a:r>
            <a:r>
              <a:rPr lang="en-US" sz="1200" b="0" i="0" kern="1200" dirty="0">
                <a:effectLst/>
              </a:rPr>
              <a:t> because every cloned item strictly conforms to the exact same pre-calibrated task model parameters).</a:t>
            </a:r>
          </a:p>
          <a:p>
            <a:pPr indent="0" algn="l">
              <a:spcBef>
                <a:spcPts val="451"/>
              </a:spcBef>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lgn="l">
              <a:spcBef>
                <a:spcPts val="451"/>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lgn="l">
              <a:spcBef>
                <a:spcPts val="451"/>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451"/>
              </a:spcBef>
              <a:spcAft>
                <a:spcPts val="0"/>
              </a:spcAft>
              <a:buClrTx/>
              <a:buSzTx/>
              <a:buFontTx/>
              <a:buNone/>
              <a:tabLst/>
              <a:defRPr/>
            </a:pPr>
            <a:r>
              <a:rPr lang="en-US" sz="1200" b="0" u="none" dirty="0">
                <a:solidFill>
                  <a:srgbClr val="26354A"/>
                </a:solidFill>
                <a:latin typeface="Inter"/>
                <a:ea typeface="Inter"/>
                <a:cs typeface="Inter"/>
              </a:rPr>
              <a:t>AI prompt: Creates a task model and extracts the distractor logic.</a:t>
            </a:r>
          </a:p>
          <a:p>
            <a:pPr indent="0" algn="l">
              <a:spcBef>
                <a:spcPts val="451"/>
              </a:spcBef>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8160C-E128-8CFC-7687-C0277E84AB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DA0007-D312-8AEF-86BE-30D80585D4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6836BD-43C1-4580-1AE6-EEB709D20B8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451"/>
              </a:spcBef>
              <a:spcAft>
                <a:spcPts val="0"/>
              </a:spcAft>
              <a:buClrTx/>
              <a:buSzTx/>
              <a:buFontTx/>
              <a:buNone/>
              <a:tabLst/>
              <a:defRPr/>
            </a:pPr>
            <a:r>
              <a:rPr lang="en-US" sz="1200" b="0" u="none" dirty="0">
                <a:solidFill>
                  <a:srgbClr val="26354A"/>
                </a:solidFill>
                <a:latin typeface="Inter"/>
                <a:ea typeface="Inter"/>
                <a:cs typeface="Inter"/>
              </a:rPr>
              <a:t>AI prompt: Creates a task model and extracts the distractor logic.</a:t>
            </a:r>
          </a:p>
          <a:p>
            <a:pPr indent="0" algn="l">
              <a:spcBef>
                <a:spcPts val="451"/>
              </a:spcBef>
              <a:buNone/>
            </a:pPr>
            <a:endParaRPr dirty="0"/>
          </a:p>
        </p:txBody>
      </p:sp>
      <p:sp>
        <p:nvSpPr>
          <p:cNvPr id="4" name="Slide Number Placeholder 3">
            <a:extLst>
              <a:ext uri="{FF2B5EF4-FFF2-40B4-BE49-F238E27FC236}">
                <a16:creationId xmlns:a16="http://schemas.microsoft.com/office/drawing/2014/main" id="{AE08B797-64AC-78BF-B9A9-6F7B0842F39D}"/>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706377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F7DD2-6079-7B0E-BA44-50F775BFE9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95083F-5D05-D164-091E-3A1B20D7B1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DD5D40-1F1E-36FC-06C9-373370F5603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451"/>
              </a:spcBef>
              <a:spcAft>
                <a:spcPts val="0"/>
              </a:spcAft>
              <a:buClrTx/>
              <a:buSzTx/>
              <a:buFontTx/>
              <a:buNone/>
              <a:tabLst/>
              <a:defRPr/>
            </a:pPr>
            <a:r>
              <a:rPr lang="en-US" sz="1200" b="0" u="none" dirty="0">
                <a:solidFill>
                  <a:srgbClr val="26354A"/>
                </a:solidFill>
                <a:latin typeface="Inter"/>
                <a:ea typeface="Inter"/>
                <a:cs typeface="Inter"/>
              </a:rPr>
              <a:t>AI prompt: Creates a task model and extracts the distractor logic.</a:t>
            </a:r>
          </a:p>
          <a:p>
            <a:pPr indent="0" algn="l">
              <a:spcBef>
                <a:spcPts val="451"/>
              </a:spcBef>
              <a:buNone/>
            </a:pPr>
            <a:endParaRPr dirty="0"/>
          </a:p>
        </p:txBody>
      </p:sp>
      <p:sp>
        <p:nvSpPr>
          <p:cNvPr id="4" name="Slide Number Placeholder 3">
            <a:extLst>
              <a:ext uri="{FF2B5EF4-FFF2-40B4-BE49-F238E27FC236}">
                <a16:creationId xmlns:a16="http://schemas.microsoft.com/office/drawing/2014/main" id="{F2769247-D8CC-7B14-5A15-664FE14C9C85}"/>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1045861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9C724-1BB1-49A9-5872-754F14020F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858730-7B78-BC04-A59B-6B94427C6D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7B59CB-4111-2672-C637-1FBB5DF1E346}"/>
              </a:ext>
            </a:extLst>
          </p:cNvPr>
          <p:cNvSpPr>
            <a:spLocks noGrp="1"/>
          </p:cNvSpPr>
          <p:nvPr>
            <p:ph type="body" idx="1"/>
          </p:nvPr>
        </p:nvSpPr>
        <p:spPr/>
        <p:txBody>
          <a:bodyPr/>
          <a:lstStyle/>
          <a:p>
            <a:pPr indent="0" algn="l">
              <a:spcBef>
                <a:spcPts val="451"/>
              </a:spcBef>
              <a:buNone/>
            </a:pPr>
            <a:endParaRPr/>
          </a:p>
        </p:txBody>
      </p:sp>
      <p:sp>
        <p:nvSpPr>
          <p:cNvPr id="4" name="Slide Number Placeholder 3">
            <a:extLst>
              <a:ext uri="{FF2B5EF4-FFF2-40B4-BE49-F238E27FC236}">
                <a16:creationId xmlns:a16="http://schemas.microsoft.com/office/drawing/2014/main" id="{0CC860A6-AD77-A7CB-37AD-03B027907C3C}"/>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1674870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 name="PlaceHolder 1"/>
          <p:cNvSpPr>
            <a:spLocks noGrp="1" noRot="1" noChangeAspect="1"/>
          </p:cNvSpPr>
          <p:nvPr>
            <p:ph type="sldImg"/>
          </p:nvPr>
        </p:nvSpPr>
        <p:spPr>
          <a:xfrm>
            <a:off x="0" y="0"/>
            <a:ext cx="0" cy="0"/>
          </a:xfrm>
          <a:prstGeom prst="rect">
            <a:avLst/>
          </a:prstGeom>
          <a:ln w="0">
            <a:noFill/>
          </a:ln>
        </p:spPr>
      </p:sp>
      <p:sp>
        <p:nvSpPr>
          <p:cNvPr id="925" name="PlaceHolder 2"/>
          <p:cNvSpPr>
            <a:spLocks noGrp="1"/>
          </p:cNvSpPr>
          <p:nvPr>
            <p:ph type="body"/>
          </p:nvPr>
        </p:nvSpPr>
        <p:spPr>
          <a:xfrm>
            <a:off x="0" y="0"/>
            <a:ext cx="0" cy="0"/>
          </a:xfrm>
          <a:prstGeom prst="rect">
            <a:avLst/>
          </a:prstGeom>
          <a:noFill/>
          <a:ln w="0">
            <a:noFill/>
          </a:ln>
        </p:spPr>
        <p:txBody>
          <a:bodyPr lIns="90000" tIns="-45000" rIns="90000" bIns="-45000" anchor="t">
            <a:noAutofit/>
          </a:bodyPr>
          <a:lstStyle/>
          <a:p>
            <a:pPr indent="0" algn="l">
              <a:lnSpc>
                <a:spcPct val="100000"/>
              </a:lnSpc>
              <a:spcBef>
                <a:spcPts val="11"/>
              </a:spcBef>
              <a:spcAft>
                <a:spcPts val="11"/>
              </a:spcAft>
              <a:buNone/>
              <a:tabLst>
                <a:tab pos="0" algn="l"/>
              </a:tabLst>
            </a:pPr>
            <a:r>
              <a:rPr lang="en-US" sz="2000" b="0" u="none" strike="noStrike" dirty="0">
                <a:solidFill>
                  <a:srgbClr val="000000"/>
                </a:solidFill>
                <a:effectLst/>
                <a:uFillTx/>
                <a:latin typeface="Arial"/>
                <a:ea typeface="Arial"/>
              </a:rPr>
              <a:t>AE literature to upload so AI knows the </a:t>
            </a:r>
            <a:endParaRPr lang="en-US" sz="2000" b="0" u="none" strike="noStrike" dirty="0">
              <a:solidFill>
                <a:srgbClr val="000000"/>
              </a:solidFill>
              <a:effectLst/>
              <a:uFillTx/>
              <a:latin typeface="Arial"/>
            </a:endParaRPr>
          </a:p>
          <a:p>
            <a:pPr indent="0" algn="l">
              <a:lnSpc>
                <a:spcPct val="100000"/>
              </a:lnSpc>
              <a:spcBef>
                <a:spcPts val="11"/>
              </a:spcBef>
              <a:spcAft>
                <a:spcPts val="11"/>
              </a:spcAft>
              <a:buNone/>
              <a:tabLst>
                <a:tab pos="0" algn="l"/>
              </a:tabLst>
            </a:pPr>
            <a:endParaRPr lang="en-US" sz="2000" b="0" u="none" strike="noStrike" dirty="0">
              <a:solidFill>
                <a:srgbClr val="000000"/>
              </a:solidFill>
              <a:effectLst/>
              <a:uFillTx/>
              <a:latin typeface="Arial"/>
            </a:endParaRPr>
          </a:p>
        </p:txBody>
      </p:sp>
      <p:sp>
        <p:nvSpPr>
          <p:cNvPr id="926" name="PlaceHolder 3"/>
          <p:cNvSpPr>
            <a:spLocks noGrp="1"/>
          </p:cNvSpPr>
          <p:nvPr>
            <p:ph type="sldNum" idx="38"/>
          </p:nvPr>
        </p:nvSpPr>
        <p:spPr>
          <a:xfrm>
            <a:off x="0" y="0"/>
            <a:ext cx="0" cy="0"/>
          </a:xfrm>
          <a:prstGeom prst="rect">
            <a:avLst/>
          </a:prstGeom>
          <a:noFill/>
          <a:ln w="0">
            <a:noFill/>
          </a:ln>
        </p:spPr>
        <p:txBody>
          <a:bodyPr lIns="90000" tIns="-45000" rIns="90000" bIns="-45000" anchor="t">
            <a:noAutofit/>
          </a:bodyPr>
          <a:lstStyle/>
          <a:p>
            <a:pPr indent="0" algn="l">
              <a:buNone/>
            </a:pPr>
            <a:endParaRPr lang="en-US" sz="1800" b="0" u="none" strike="noStrike">
              <a:solidFill>
                <a:srgbClr val="000000"/>
              </a:solidFill>
              <a:effectLst/>
              <a:uFillTx/>
              <a:latin typeface="Times New Roman"/>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lgn="l">
              <a:spcBef>
                <a:spcPts val="451"/>
              </a:spcBef>
              <a:buNone/>
            </a:pPr>
            <a:r>
              <a:rPr dirty="0"/>
              <a:t>[Sources]</a:t>
            </a:r>
          </a:p>
          <a:p>
            <a:pPr indent="0" algn="l">
              <a:spcBef>
                <a:spcPts val="451"/>
              </a:spcBef>
              <a:buNone/>
            </a:pPr>
            <a:r>
              <a:rPr dirty="0"/>
              <a:t>- https://doi.org/10.1111/flan.12096</a:t>
            </a:r>
          </a:p>
          <a:p>
            <a:pPr indent="0" algn="l">
              <a:spcBef>
                <a:spcPts val="451"/>
              </a:spcBef>
              <a:buNone/>
            </a:pPr>
            <a:r>
              <a:rPr dirty="0"/>
              <a:t>- https://eric.ed.gov/?id=EJ789563</a:t>
            </a:r>
          </a:p>
          <a:p>
            <a:pPr indent="0" algn="l">
              <a:spcBef>
                <a:spcPts val="451"/>
              </a:spcBef>
              <a:buNone/>
            </a:pPr>
            <a:r>
              <a:rPr dirty="0"/>
              <a:t>- https://doi.org/10.1111/emip.12356</a:t>
            </a:r>
          </a:p>
          <a:p>
            <a:pPr indent="0" algn="l">
              <a:spcBef>
                <a:spcPts val="451"/>
              </a:spcBef>
              <a:buNone/>
            </a:pPr>
            <a:r>
              <a:rPr dirty="0"/>
              <a:t>- https://doi.org/10.4324/9781003451051</a:t>
            </a:r>
          </a:p>
          <a:p>
            <a:pPr indent="0" algn="l">
              <a:spcBef>
                <a:spcPts val="451"/>
              </a:spcBef>
              <a:buNone/>
            </a:pPr>
            <a:r>
              <a:rPr dirty="0"/>
              <a:t>- https://natobilc.org/wp-content/uploads/2024/11/Overview-of-Listening-Text-Characteristics-by-Level.pdf</a:t>
            </a:r>
          </a:p>
          <a:p>
            <a:pPr indent="0" algn="l">
              <a:spcBef>
                <a:spcPts val="451"/>
              </a:spcBef>
              <a:buNone/>
            </a:pPr>
            <a:r>
              <a:rPr dirty="0"/>
              <a:t>- https://nato-bilc.org/wp-content/uploads/2024/11/ATrainP-5-EDA-V2-E.pdf</a:t>
            </a:r>
          </a:p>
          <a:p>
            <a:pPr indent="0" algn="l">
              <a:spcBef>
                <a:spcPts val="451"/>
              </a:spcBef>
              <a:buNone/>
            </a:pPr>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0" algn="l">
              <a:spcBef>
                <a:spcPts val="451"/>
              </a:spcBef>
              <a:buNone/>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Default">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D2F9B94-3C49-4015-A9B7-E07D98D2850B}"/>
              </a:ext>
            </a:extLst>
          </p:cNvPr>
          <p:cNvSpPr>
            <a:spLocks noGrp="1"/>
          </p:cNvSpPr>
          <p:nvPr/>
        </p:nvSpPr>
        <p:spPr>
          <a:xfrm>
            <a:off x="-784080" y="6437160"/>
            <a:ext cx="4533480" cy="289080"/>
          </a:xfrm>
          <a:prstGeom prst="rect">
            <a:avLst/>
          </a:prstGeom>
          <a:noFill/>
          <a:ln w="38160">
            <a:noFill/>
          </a:ln>
        </p:spPr>
        <p:style>
          <a:lnRef idx="0">
            <a:scrgbClr r="0" g="0" b="0"/>
          </a:lnRef>
          <a:fillRef idx="0">
            <a:scrgbClr r="0" g="0" b="0"/>
          </a:fillRef>
          <a:effectRef idx="0">
            <a:scrgbClr r="0" g="0" b="0"/>
          </a:effectRef>
          <a:fontRef idx="minor"/>
        </p:style>
        <p:txBody>
          <a:bodyPr lIns="75240" tIns="37800" rIns="75240" bIns="37800" anchor="t">
            <a:spAutoFit/>
          </a:bodyPr>
          <a:lstStyle/>
          <a:p>
            <a:pPr algn="ctr">
              <a:lnSpc>
                <a:spcPct val="100000"/>
              </a:lnSpc>
              <a:spcBef>
                <a:spcPts val="37"/>
              </a:spcBef>
              <a:spcAft>
                <a:spcPts val="37"/>
              </a:spcAft>
              <a:buNone/>
            </a:pPr>
            <a:r>
              <a:rPr sz="1400" b="0" u="none">
                <a:solidFill>
                  <a:srgbClr val="000000"/>
                </a:solidFill>
                <a:latin typeface="Arial"/>
                <a:ea typeface="Arial"/>
                <a:cs typeface="Arial"/>
              </a:rPr>
              <a:t>This briefing is </a:t>
            </a:r>
            <a:r>
              <a:rPr sz="1400" b="1" u="none">
                <a:solidFill>
                  <a:srgbClr val="204559"/>
                </a:solidFill>
                <a:latin typeface="Arial"/>
                <a:ea typeface="Arial"/>
                <a:cs typeface="Arial"/>
              </a:rPr>
              <a:t>UNCLASSIFIED</a:t>
            </a:r>
          </a:p>
        </p:txBody>
      </p:sp>
      <p:sp>
        <p:nvSpPr>
          <p:cNvPr id="4" name="Oval 3">
            <a:extLst>
              <a:ext uri="{FF2B5EF4-FFF2-40B4-BE49-F238E27FC236}">
                <a16:creationId xmlns:a16="http://schemas.microsoft.com/office/drawing/2014/main" id="{8694A639-1FAE-4002-A248-4009D537DA09}"/>
              </a:ext>
            </a:extLst>
          </p:cNvPr>
          <p:cNvSpPr>
            <a:spLocks noGrp="1"/>
          </p:cNvSpPr>
          <p:nvPr/>
        </p:nvSpPr>
        <p:spPr>
          <a:xfrm>
            <a:off x="350640" y="131760"/>
            <a:ext cx="1130400" cy="1128600"/>
          </a:xfrm>
          <a:prstGeom prst="ellipse">
            <a:avLst/>
          </a:prstGeom>
          <a:solidFill>
            <a:srgbClr val="FFFFFF"/>
          </a:solidFill>
          <a:ln w="38160">
            <a:noFill/>
          </a:ln>
          <a:effectLst>
            <a:outerShdw dist="37674" dir="2700000" rotWithShape="0">
              <a:srgbClr val="000000">
                <a:alpha val="40000"/>
              </a:srgbClr>
            </a:outerShdw>
          </a:effectLst>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pic>
        <p:nvPicPr>
          <p:cNvPr id="5" name="Picture 4"/>
          <p:cNvPicPr>
            <a:picLocks noChangeAspect="1"/>
          </p:cNvPicPr>
          <p:nvPr/>
        </p:nvPicPr>
        <p:blipFill>
          <a:blip r:embed="rId2"/>
          <a:stretch/>
        </p:blipFill>
        <p:spPr>
          <a:xfrm>
            <a:off x="11307600" y="6195960"/>
            <a:ext cx="669960" cy="623880"/>
          </a:xfrm>
          <a:prstGeom prst="rect">
            <a:avLst/>
          </a:prstGeom>
          <a:ln w="38160">
            <a:noFill/>
          </a:ln>
          <a:effectLst>
            <a:outerShdw dist="37674" dir="2700000" rotWithShape="0">
              <a:srgbClr val="000000">
                <a:alpha val="40000"/>
              </a:srgbClr>
            </a:outerShdw>
          </a:effectLst>
        </p:spPr>
      </p:pic>
      <p:pic>
        <p:nvPicPr>
          <p:cNvPr id="6" name="Picture 5"/>
          <p:cNvPicPr>
            <a:picLocks noChangeAspect="1"/>
          </p:cNvPicPr>
          <p:nvPr/>
        </p:nvPicPr>
        <p:blipFill>
          <a:blip r:embed="rId3"/>
          <a:stretch/>
        </p:blipFill>
        <p:spPr>
          <a:xfrm>
            <a:off x="11445840" y="6065640"/>
            <a:ext cx="395280" cy="379440"/>
          </a:xfrm>
          <a:prstGeom prst="rect">
            <a:avLst/>
          </a:prstGeom>
          <a:ln w="38160">
            <a:noFill/>
          </a:ln>
          <a:effectLst>
            <a:outerShdw dist="37674" dir="2700000" rotWithShape="0">
              <a:srgbClr val="000000">
                <a:alpha val="40000"/>
              </a:srgbClr>
            </a:outerShdw>
          </a:effectLst>
        </p:spPr>
      </p:pic>
      <p:sp>
        <p:nvSpPr>
          <p:cNvPr id="7" name="PlaceHolder 1">
            <a:extLst>
              <a:ext uri="{FF2B5EF4-FFF2-40B4-BE49-F238E27FC236}">
                <a16:creationId xmlns:a16="http://schemas.microsoft.com/office/drawing/2014/main" id="{779F2C9E-C72C-4D69-AA4E-F296AA013C5A}"/>
              </a:ext>
            </a:extLst>
          </p:cNvPr>
          <p:cNvSpPr>
            <a:spLocks noGrp="1"/>
          </p:cNvSpPr>
          <p:nvPr>
            <p:ph type="title"/>
          </p:nvPr>
        </p:nvSpPr>
        <p:spPr>
          <a:xfrm>
            <a:off x="1833480" y="272880"/>
            <a:ext cx="9742320" cy="1139760"/>
          </a:xfrm>
          <a:prstGeom prst="rect">
            <a:avLst/>
          </a:prstGeom>
          <a:noFill/>
          <a:ln w="0">
            <a:noFill/>
          </a:ln>
        </p:spPr>
        <p:txBody>
          <a:bodyPr lIns="0" tIns="0" rIns="0" bIns="0" anchor="ctr">
            <a:noAutofit/>
          </a:bodyPr>
          <a:lstStyle>
            <a:lvl1pPr indent="0" algn="l">
              <a:lnSpc>
                <a:spcPct val="63000"/>
              </a:lnSpc>
              <a:spcBef>
                <a:spcPts val="37"/>
              </a:spcBef>
              <a:spcAft>
                <a:spcPts val="37"/>
              </a:spcAft>
              <a:buNone/>
              <a:defRPr sz="4400" b="0" u="none">
                <a:solidFill>
                  <a:srgbClr val="000000"/>
                </a:solidFill>
                <a:latin typeface="Calibri Light"/>
                <a:ea typeface="Calibri Light"/>
                <a:cs typeface="Calibri Light"/>
              </a:defRPr>
            </a:lvl1pPr>
          </a:lstStyle>
          <a:p>
            <a:pPr indent="0" algn="l">
              <a:lnSpc>
                <a:spcPct val="63000"/>
              </a:lnSpc>
              <a:spcBef>
                <a:spcPts val="37"/>
              </a:spcBef>
              <a:spcAft>
                <a:spcPts val="37"/>
              </a:spcAft>
              <a:buNone/>
            </a:pPr>
            <a:r>
              <a:rPr sz="4400" b="0" u="none">
                <a:solidFill>
                  <a:srgbClr val="000000"/>
                </a:solidFill>
                <a:latin typeface="Calibri Light"/>
                <a:ea typeface="Calibri Light"/>
                <a:cs typeface="Calibri Light"/>
              </a:rPr>
              <a:t>Click to edit the title text format</a:t>
            </a:r>
          </a:p>
        </p:txBody>
      </p:sp>
      <p:sp>
        <p:nvSpPr>
          <p:cNvPr id="8" name="PlaceHolder 2">
            <a:extLst>
              <a:ext uri="{FF2B5EF4-FFF2-40B4-BE49-F238E27FC236}">
                <a16:creationId xmlns:a16="http://schemas.microsoft.com/office/drawing/2014/main" id="{C6445912-994B-4219-974B-D89CDA3A605E}"/>
              </a:ext>
            </a:extLst>
          </p:cNvPr>
          <p:cNvSpPr>
            <a:spLocks noGrp="1"/>
          </p:cNvSpPr>
          <p:nvPr>
            <p:ph type="body"/>
          </p:nvPr>
        </p:nvSpPr>
        <p:spPr>
          <a:xfrm>
            <a:off x="609120" y="1604880"/>
            <a:ext cx="10968120" cy="3970080"/>
          </a:xfrm>
          <a:prstGeom prst="rect">
            <a:avLst/>
          </a:prstGeom>
          <a:noFill/>
          <a:ln w="0">
            <a:noFill/>
          </a:ln>
        </p:spPr>
        <p:txBody>
          <a:bodyPr lIns="0" tIns="88920" rIns="0" bIns="0" anchor="t">
            <a:normAutofit/>
          </a:bodyPr>
          <a:lstStyle>
            <a:lvl1pPr marL="343080" indent="-343080" algn="l">
              <a:lnSpc>
                <a:spcPct val="63000"/>
              </a:lnSpc>
              <a:spcBef>
                <a:spcPts val="1037"/>
              </a:spcBef>
              <a:spcAft>
                <a:spcPts val="37"/>
              </a:spcAft>
              <a:buNone/>
              <a:defRPr sz="2800" b="0" u="none">
                <a:solidFill>
                  <a:srgbClr val="000000"/>
                </a:solidFill>
                <a:latin typeface="Calibri"/>
                <a:ea typeface="Calibri"/>
                <a:cs typeface="Calibri"/>
              </a:defRPr>
            </a:lvl1pPr>
            <a:lvl2pPr marL="343080" indent="-343080" algn="l">
              <a:lnSpc>
                <a:spcPct val="63000"/>
              </a:lnSpc>
              <a:spcBef>
                <a:spcPts val="1037"/>
              </a:spcBef>
              <a:spcAft>
                <a:spcPts val="37"/>
              </a:spcAft>
              <a:buChar char="–"/>
              <a:defRPr sz="2800" b="0" u="none">
                <a:solidFill>
                  <a:srgbClr val="000000"/>
                </a:solidFill>
                <a:latin typeface="Calibri"/>
                <a:ea typeface="Calibri"/>
                <a:cs typeface="Calibri"/>
              </a:defRPr>
            </a:lvl2pPr>
            <a:lvl3pPr marL="343080" indent="-343080" algn="l">
              <a:lnSpc>
                <a:spcPct val="63000"/>
              </a:lnSpc>
              <a:spcBef>
                <a:spcPts val="1037"/>
              </a:spcBef>
              <a:spcAft>
                <a:spcPts val="37"/>
              </a:spcAft>
              <a:buChar char="•"/>
              <a:defRPr sz="2800" b="0" u="none">
                <a:solidFill>
                  <a:srgbClr val="000000"/>
                </a:solidFill>
                <a:latin typeface="Calibri"/>
                <a:ea typeface="Calibri"/>
                <a:cs typeface="Calibri"/>
              </a:defRPr>
            </a:lvl3pPr>
            <a:lvl4pPr marL="343080" indent="-343080" algn="l">
              <a:lnSpc>
                <a:spcPct val="63000"/>
              </a:lnSpc>
              <a:spcBef>
                <a:spcPts val="1037"/>
              </a:spcBef>
              <a:spcAft>
                <a:spcPts val="37"/>
              </a:spcAft>
              <a:buChar char="–"/>
              <a:defRPr sz="2800" b="0" u="none">
                <a:solidFill>
                  <a:srgbClr val="000000"/>
                </a:solidFill>
                <a:latin typeface="Calibri"/>
                <a:ea typeface="Calibri"/>
                <a:cs typeface="Calibri"/>
              </a:defRPr>
            </a:lvl4pPr>
            <a:lvl5pPr marL="343080" indent="-343080" algn="l">
              <a:lnSpc>
                <a:spcPct val="63000"/>
              </a:lnSpc>
              <a:spcBef>
                <a:spcPts val="1037"/>
              </a:spcBef>
              <a:spcAft>
                <a:spcPts val="37"/>
              </a:spcAft>
              <a:buChar char="»"/>
              <a:defRPr sz="2800" b="0" u="none">
                <a:solidFill>
                  <a:srgbClr val="000000"/>
                </a:solidFill>
                <a:latin typeface="Calibri"/>
                <a:ea typeface="Calibri"/>
                <a:cs typeface="Calibri"/>
              </a:defRPr>
            </a:lvl5pPr>
            <a:lvl6pPr marL="343080" indent="-343080" algn="l">
              <a:lnSpc>
                <a:spcPct val="63000"/>
              </a:lnSpc>
              <a:spcBef>
                <a:spcPts val="1037"/>
              </a:spcBef>
              <a:spcAft>
                <a:spcPts val="37"/>
              </a:spcAft>
              <a:buChar char="»"/>
              <a:defRPr sz="2800" b="0" u="none">
                <a:solidFill>
                  <a:srgbClr val="000000"/>
                </a:solidFill>
                <a:latin typeface="Calibri"/>
                <a:ea typeface="Calibri"/>
                <a:cs typeface="Calibri"/>
              </a:defRPr>
            </a:lvl6pPr>
            <a:lvl7pPr marL="343080" indent="-343080" algn="l">
              <a:lnSpc>
                <a:spcPct val="63000"/>
              </a:lnSpc>
              <a:spcBef>
                <a:spcPts val="1037"/>
              </a:spcBef>
              <a:spcAft>
                <a:spcPts val="37"/>
              </a:spcAft>
              <a:buChar char="»"/>
              <a:defRPr sz="2800" b="0" u="none">
                <a:solidFill>
                  <a:srgbClr val="000000"/>
                </a:solidFill>
                <a:latin typeface="Calibri"/>
                <a:ea typeface="Calibri"/>
                <a:cs typeface="Calibri"/>
              </a:defRPr>
            </a:lvl7pPr>
          </a:lstStyle>
          <a:p>
            <a:pPr marL="343080" indent="-343080" algn="l">
              <a:lnSpc>
                <a:spcPct val="63000"/>
              </a:lnSpc>
              <a:spcBef>
                <a:spcPts val="1037"/>
              </a:spcBef>
              <a:spcAft>
                <a:spcPts val="37"/>
              </a:spcAft>
              <a:buNone/>
            </a:pPr>
            <a:r>
              <a:rPr sz="2800" b="0" u="none">
                <a:solidFill>
                  <a:srgbClr val="000000"/>
                </a:solidFill>
                <a:latin typeface="Calibri"/>
                <a:ea typeface="Calibri"/>
                <a:cs typeface="Calibri"/>
              </a:rPr>
              <a:t>Click to edit the outline text format</a:t>
            </a:r>
          </a:p>
          <a:p>
            <a:pPr marL="343080" indent="-343080" algn="l">
              <a:lnSpc>
                <a:spcPct val="63000"/>
              </a:lnSpc>
              <a:spcBef>
                <a:spcPts val="1037"/>
              </a:spcBef>
              <a:spcAft>
                <a:spcPts val="37"/>
              </a:spcAft>
              <a:buChar char="–"/>
            </a:pPr>
            <a:r>
              <a:rPr sz="2800" b="0" u="none">
                <a:solidFill>
                  <a:srgbClr val="000000"/>
                </a:solidFill>
                <a:latin typeface="Calibri"/>
                <a:ea typeface="Calibri"/>
                <a:cs typeface="Calibri"/>
              </a:rPr>
              <a:t>Second Outline Level</a:t>
            </a:r>
          </a:p>
          <a:p>
            <a:pPr marL="343080" indent="-343080" algn="l">
              <a:lnSpc>
                <a:spcPct val="63000"/>
              </a:lnSpc>
              <a:spcBef>
                <a:spcPts val="1037"/>
              </a:spcBef>
              <a:spcAft>
                <a:spcPts val="37"/>
              </a:spcAft>
              <a:buChar char="•"/>
            </a:pPr>
            <a:r>
              <a:rPr sz="2800" b="0" u="none">
                <a:solidFill>
                  <a:srgbClr val="000000"/>
                </a:solidFill>
                <a:latin typeface="Calibri"/>
                <a:ea typeface="Calibri"/>
                <a:cs typeface="Calibri"/>
              </a:rPr>
              <a:t>Third Outline Level</a:t>
            </a:r>
          </a:p>
          <a:p>
            <a:pPr marL="343080" indent="-343080" algn="l">
              <a:lnSpc>
                <a:spcPct val="63000"/>
              </a:lnSpc>
              <a:spcBef>
                <a:spcPts val="1037"/>
              </a:spcBef>
              <a:spcAft>
                <a:spcPts val="37"/>
              </a:spcAft>
              <a:buChar char="–"/>
            </a:pPr>
            <a:r>
              <a:rPr sz="2800" b="0" u="none">
                <a:solidFill>
                  <a:srgbClr val="000000"/>
                </a:solidFill>
                <a:latin typeface="Calibri"/>
                <a:ea typeface="Calibri"/>
                <a:cs typeface="Calibri"/>
              </a:rPr>
              <a:t>Fourth Outline Level</a:t>
            </a:r>
          </a:p>
          <a:p>
            <a:pPr marL="343080" indent="-343080" algn="l">
              <a:lnSpc>
                <a:spcPct val="63000"/>
              </a:lnSpc>
              <a:spcBef>
                <a:spcPts val="1037"/>
              </a:spcBef>
              <a:spcAft>
                <a:spcPts val="37"/>
              </a:spcAft>
              <a:buChar char="»"/>
            </a:pPr>
            <a:r>
              <a:rPr sz="2800" b="0" u="none">
                <a:solidFill>
                  <a:srgbClr val="000000"/>
                </a:solidFill>
                <a:latin typeface="Calibri"/>
                <a:ea typeface="Calibri"/>
                <a:cs typeface="Calibri"/>
              </a:rPr>
              <a:t>Fifth Outline Level</a:t>
            </a:r>
          </a:p>
          <a:p>
            <a:pPr marL="343080" indent="-343080" algn="l">
              <a:lnSpc>
                <a:spcPct val="63000"/>
              </a:lnSpc>
              <a:spcBef>
                <a:spcPts val="1037"/>
              </a:spcBef>
              <a:spcAft>
                <a:spcPts val="37"/>
              </a:spcAft>
              <a:buChar char="»"/>
            </a:pPr>
            <a:r>
              <a:rPr sz="2800" b="0" u="none">
                <a:solidFill>
                  <a:srgbClr val="000000"/>
                </a:solidFill>
                <a:latin typeface="Calibri"/>
                <a:ea typeface="Calibri"/>
                <a:cs typeface="Calibri"/>
              </a:rPr>
              <a:t>Sixth Outline Level</a:t>
            </a:r>
          </a:p>
          <a:p>
            <a:pPr marL="343080" indent="-343080" algn="l">
              <a:lnSpc>
                <a:spcPct val="63000"/>
              </a:lnSpc>
              <a:spcBef>
                <a:spcPts val="1037"/>
              </a:spcBef>
              <a:spcAft>
                <a:spcPts val="37"/>
              </a:spcAft>
              <a:buChar char="»"/>
            </a:pPr>
            <a:r>
              <a:rPr sz="2800" b="0" u="none">
                <a:solidFill>
                  <a:srgbClr val="000000"/>
                </a:solidFill>
                <a:latin typeface="Calibri"/>
                <a:ea typeface="Calibri"/>
                <a:cs typeface="Calibri"/>
              </a:rPr>
              <a:t>Seventh Outline Level</a:t>
            </a:r>
          </a:p>
        </p:txBody>
      </p:sp>
      <p:pic>
        <p:nvPicPr>
          <p:cNvPr id="9" name="Picture 8"/>
          <p:cNvPicPr>
            <a:picLocks noChangeAspect="1"/>
          </p:cNvPicPr>
          <p:nvPr/>
        </p:nvPicPr>
        <p:blipFill>
          <a:blip r:embed="rId4"/>
          <a:stretch/>
        </p:blipFill>
        <p:spPr>
          <a:xfrm>
            <a:off x="525240" y="185400"/>
            <a:ext cx="779400" cy="1022400"/>
          </a:xfrm>
          <a:prstGeom prst="rect">
            <a:avLst/>
          </a:prstGeom>
          <a:ln w="38160">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Title1">
    <p:bg>
      <p:bgPr>
        <a:solidFill>
          <a:srgbClr val="FFFFFF"/>
        </a:solidFill>
        <a:effectLst/>
      </p:bgPr>
    </p:bg>
    <p:spTree>
      <p:nvGrpSpPr>
        <p:cNvPr id="1" name=""/>
        <p:cNvGrpSpPr/>
        <p:nvPr/>
      </p:nvGrpSpPr>
      <p:grpSpPr>
        <a:xfrm>
          <a:off x="0" y="0"/>
          <a:ext cx="0" cy="0"/>
          <a:chOff x="0" y="0"/>
          <a:chExt cx="0" cy="0"/>
        </a:xfrm>
      </p:grpSpPr>
      <p:sp>
        <p:nvSpPr>
          <p:cNvPr id="11" name="Oval 10">
            <a:extLst>
              <a:ext uri="{FF2B5EF4-FFF2-40B4-BE49-F238E27FC236}">
                <a16:creationId xmlns:a16="http://schemas.microsoft.com/office/drawing/2014/main" id="{FA48C1BF-2529-456F-9275-D5A68231CBD0}"/>
              </a:ext>
            </a:extLst>
          </p:cNvPr>
          <p:cNvSpPr>
            <a:spLocks noGrp="1"/>
          </p:cNvSpPr>
          <p:nvPr/>
        </p:nvSpPr>
        <p:spPr>
          <a:xfrm>
            <a:off x="350640" y="131760"/>
            <a:ext cx="1130400" cy="1128600"/>
          </a:xfrm>
          <a:prstGeom prst="ellipse">
            <a:avLst/>
          </a:prstGeom>
          <a:solidFill>
            <a:srgbClr val="FFFFFF"/>
          </a:solidFill>
          <a:ln w="38160">
            <a:noFill/>
          </a:ln>
          <a:effectLst>
            <a:outerShdw dist="37674" dir="2700000" rotWithShape="0">
              <a:srgbClr val="000000">
                <a:alpha val="40000"/>
              </a:srgbClr>
            </a:outerShdw>
          </a:effectLst>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12" name="PlaceHolder 1">
            <a:extLst>
              <a:ext uri="{FF2B5EF4-FFF2-40B4-BE49-F238E27FC236}">
                <a16:creationId xmlns:a16="http://schemas.microsoft.com/office/drawing/2014/main" id="{963BEA3A-BC68-4152-8F4C-C397197FE3FF}"/>
              </a:ext>
            </a:extLst>
          </p:cNvPr>
          <p:cNvSpPr>
            <a:spLocks noGrp="1"/>
          </p:cNvSpPr>
          <p:nvPr>
            <p:ph type="title"/>
          </p:nvPr>
        </p:nvSpPr>
        <p:spPr>
          <a:xfrm>
            <a:off x="1831680" y="272880"/>
            <a:ext cx="9745920" cy="1139760"/>
          </a:xfrm>
          <a:prstGeom prst="rect">
            <a:avLst/>
          </a:prstGeom>
          <a:noFill/>
          <a:ln w="0">
            <a:noFill/>
          </a:ln>
        </p:spPr>
        <p:txBody>
          <a:bodyPr lIns="0" tIns="0" rIns="0" bIns="0" anchor="ctr">
            <a:noAutofit/>
          </a:bodyPr>
          <a:lstStyle>
            <a:lvl1pPr indent="0" algn="l">
              <a:lnSpc>
                <a:spcPct val="63000"/>
              </a:lnSpc>
              <a:spcBef>
                <a:spcPts val="37"/>
              </a:spcBef>
              <a:spcAft>
                <a:spcPts val="37"/>
              </a:spcAft>
              <a:buNone/>
              <a:defRPr sz="4400" b="0" u="none">
                <a:solidFill>
                  <a:srgbClr val="000000"/>
                </a:solidFill>
                <a:latin typeface="Calibri Light"/>
                <a:ea typeface="Calibri Light"/>
                <a:cs typeface="Calibri Light"/>
              </a:defRPr>
            </a:lvl1pPr>
          </a:lstStyle>
          <a:p>
            <a:pPr indent="0" algn="l">
              <a:lnSpc>
                <a:spcPct val="63000"/>
              </a:lnSpc>
              <a:spcBef>
                <a:spcPts val="37"/>
              </a:spcBef>
              <a:spcAft>
                <a:spcPts val="37"/>
              </a:spcAft>
              <a:buNone/>
            </a:pPr>
            <a:r>
              <a:rPr sz="4400" b="0" u="none">
                <a:solidFill>
                  <a:srgbClr val="000000"/>
                </a:solidFill>
                <a:latin typeface="Calibri Light"/>
                <a:ea typeface="Calibri Light"/>
                <a:cs typeface="Calibri Light"/>
              </a:rPr>
              <a:t>Click to edit the title text format</a:t>
            </a:r>
          </a:p>
        </p:txBody>
      </p:sp>
      <p:sp>
        <p:nvSpPr>
          <p:cNvPr id="13" name="PlaceHolder 2">
            <a:extLst>
              <a:ext uri="{FF2B5EF4-FFF2-40B4-BE49-F238E27FC236}">
                <a16:creationId xmlns:a16="http://schemas.microsoft.com/office/drawing/2014/main" id="{B13BA3DD-2D93-43F3-BB62-2E71EECBF8ED}"/>
              </a:ext>
            </a:extLst>
          </p:cNvPr>
          <p:cNvSpPr>
            <a:spLocks noGrp="1"/>
          </p:cNvSpPr>
          <p:nvPr>
            <p:ph type="body"/>
          </p:nvPr>
        </p:nvSpPr>
        <p:spPr>
          <a:xfrm>
            <a:off x="609120" y="1604880"/>
            <a:ext cx="10971000" cy="3975120"/>
          </a:xfrm>
          <a:prstGeom prst="rect">
            <a:avLst/>
          </a:prstGeom>
          <a:noFill/>
          <a:ln w="0">
            <a:noFill/>
          </a:ln>
        </p:spPr>
        <p:txBody>
          <a:bodyPr lIns="0" tIns="0" rIns="0" bIns="0" anchor="t">
            <a:normAutofit/>
          </a:bodyPr>
          <a:lstStyle>
            <a:lvl1pPr marL="343080" indent="-343080" algn="l">
              <a:lnSpc>
                <a:spcPct val="84000"/>
              </a:lnSpc>
              <a:spcBef>
                <a:spcPts val="1426"/>
              </a:spcBef>
              <a:spcAft>
                <a:spcPts val="11"/>
              </a:spcAft>
              <a:buNone/>
              <a:defRPr sz="1800" b="0" u="none">
                <a:solidFill>
                  <a:srgbClr val="000000"/>
                </a:solidFill>
                <a:latin typeface="Arial"/>
                <a:ea typeface="Arial"/>
                <a:cs typeface="Arial"/>
              </a:defRPr>
            </a:lvl1pPr>
            <a:lvl2pPr marL="343080" indent="-343080" algn="l">
              <a:lnSpc>
                <a:spcPct val="84000"/>
              </a:lnSpc>
              <a:spcBef>
                <a:spcPts val="1426"/>
              </a:spcBef>
              <a:spcAft>
                <a:spcPts val="11"/>
              </a:spcAft>
              <a:buChar char="–"/>
              <a:defRPr sz="1800" b="0" u="none">
                <a:solidFill>
                  <a:srgbClr val="000000"/>
                </a:solidFill>
                <a:latin typeface="Arial"/>
                <a:ea typeface="Arial"/>
                <a:cs typeface="Arial"/>
              </a:defRPr>
            </a:lvl2pPr>
            <a:lvl3pPr marL="343080" indent="-343080" algn="l">
              <a:lnSpc>
                <a:spcPct val="84000"/>
              </a:lnSpc>
              <a:spcBef>
                <a:spcPts val="1426"/>
              </a:spcBef>
              <a:spcAft>
                <a:spcPts val="11"/>
              </a:spcAft>
              <a:buChar char="•"/>
              <a:defRPr sz="1800" b="0" u="none">
                <a:solidFill>
                  <a:srgbClr val="000000"/>
                </a:solidFill>
                <a:latin typeface="Arial"/>
                <a:ea typeface="Arial"/>
                <a:cs typeface="Arial"/>
              </a:defRPr>
            </a:lvl3pPr>
            <a:lvl4pPr marL="343080" indent="-343080" algn="l">
              <a:lnSpc>
                <a:spcPct val="84000"/>
              </a:lnSpc>
              <a:spcBef>
                <a:spcPts val="1426"/>
              </a:spcBef>
              <a:spcAft>
                <a:spcPts val="11"/>
              </a:spcAft>
              <a:buChar char="–"/>
              <a:defRPr sz="1800" b="0" u="none">
                <a:solidFill>
                  <a:srgbClr val="000000"/>
                </a:solidFill>
                <a:latin typeface="Arial"/>
                <a:ea typeface="Arial"/>
                <a:cs typeface="Arial"/>
              </a:defRPr>
            </a:lvl4pPr>
            <a:lvl5pPr marL="343080" indent="-343080" algn="l">
              <a:lnSpc>
                <a:spcPct val="84000"/>
              </a:lnSpc>
              <a:spcBef>
                <a:spcPts val="1426"/>
              </a:spcBef>
              <a:spcAft>
                <a:spcPts val="11"/>
              </a:spcAft>
              <a:buChar char="»"/>
              <a:defRPr sz="1800" b="0" u="none">
                <a:solidFill>
                  <a:srgbClr val="000000"/>
                </a:solidFill>
                <a:latin typeface="Arial"/>
                <a:ea typeface="Arial"/>
                <a:cs typeface="Arial"/>
              </a:defRPr>
            </a:lvl5pPr>
            <a:lvl6pPr marL="343080" indent="-343080" algn="l">
              <a:lnSpc>
                <a:spcPct val="84000"/>
              </a:lnSpc>
              <a:spcBef>
                <a:spcPts val="1426"/>
              </a:spcBef>
              <a:spcAft>
                <a:spcPts val="11"/>
              </a:spcAft>
              <a:buChar char="»"/>
              <a:defRPr sz="1800" b="0" u="none">
                <a:solidFill>
                  <a:srgbClr val="000000"/>
                </a:solidFill>
                <a:latin typeface="Arial"/>
                <a:ea typeface="Arial"/>
                <a:cs typeface="Arial"/>
              </a:defRPr>
            </a:lvl6pPr>
            <a:lvl7pPr marL="343080" indent="-343080" algn="l">
              <a:lnSpc>
                <a:spcPct val="84000"/>
              </a:lnSpc>
              <a:spcBef>
                <a:spcPts val="1426"/>
              </a:spcBef>
              <a:spcAft>
                <a:spcPts val="11"/>
              </a:spcAft>
              <a:buChar char="»"/>
              <a:defRPr sz="1800" b="0" u="none">
                <a:solidFill>
                  <a:srgbClr val="000000"/>
                </a:solidFill>
                <a:latin typeface="Arial"/>
                <a:ea typeface="Arial"/>
                <a:cs typeface="Arial"/>
              </a:defRPr>
            </a:lvl7pPr>
          </a:lstStyle>
          <a:p>
            <a:pPr marL="343080" indent="-343080" algn="l">
              <a:lnSpc>
                <a:spcPct val="84000"/>
              </a:lnSpc>
              <a:spcBef>
                <a:spcPts val="1426"/>
              </a:spcBef>
              <a:spcAft>
                <a:spcPts val="11"/>
              </a:spcAft>
              <a:buNone/>
            </a:pPr>
            <a:r>
              <a:rPr sz="1800" b="0" u="none">
                <a:solidFill>
                  <a:srgbClr val="000000"/>
                </a:solidFill>
                <a:latin typeface="Arial"/>
                <a:ea typeface="Arial"/>
                <a:cs typeface="Arial"/>
              </a:rPr>
              <a:t>Click to edit the outline text format</a:t>
            </a:r>
          </a:p>
          <a:p>
            <a:pPr marL="343080" indent="-343080" algn="l">
              <a:lnSpc>
                <a:spcPct val="84000"/>
              </a:lnSpc>
              <a:spcBef>
                <a:spcPts val="1426"/>
              </a:spcBef>
              <a:spcAft>
                <a:spcPts val="11"/>
              </a:spcAft>
              <a:buChar char="–"/>
            </a:pPr>
            <a:r>
              <a:rPr sz="1800" b="0" u="none">
                <a:solidFill>
                  <a:srgbClr val="000000"/>
                </a:solidFill>
                <a:latin typeface="Arial"/>
                <a:ea typeface="Arial"/>
                <a:cs typeface="Arial"/>
              </a:rPr>
              <a:t>Second Outline Level</a:t>
            </a:r>
          </a:p>
          <a:p>
            <a:pPr marL="343080" indent="-343080" algn="l">
              <a:lnSpc>
                <a:spcPct val="84000"/>
              </a:lnSpc>
              <a:spcBef>
                <a:spcPts val="1426"/>
              </a:spcBef>
              <a:spcAft>
                <a:spcPts val="11"/>
              </a:spcAft>
              <a:buChar char="•"/>
            </a:pPr>
            <a:r>
              <a:rPr sz="1800" b="0" u="none">
                <a:solidFill>
                  <a:srgbClr val="000000"/>
                </a:solidFill>
                <a:latin typeface="Arial"/>
                <a:ea typeface="Arial"/>
                <a:cs typeface="Arial"/>
              </a:rPr>
              <a:t>Third Outline Level</a:t>
            </a:r>
          </a:p>
          <a:p>
            <a:pPr marL="343080" indent="-343080" algn="l">
              <a:lnSpc>
                <a:spcPct val="84000"/>
              </a:lnSpc>
              <a:spcBef>
                <a:spcPts val="1426"/>
              </a:spcBef>
              <a:spcAft>
                <a:spcPts val="11"/>
              </a:spcAft>
              <a:buChar char="–"/>
            </a:pPr>
            <a:r>
              <a:rPr sz="1800" b="0" u="none">
                <a:solidFill>
                  <a:srgbClr val="000000"/>
                </a:solidFill>
                <a:latin typeface="Arial"/>
                <a:ea typeface="Arial"/>
                <a:cs typeface="Arial"/>
              </a:rPr>
              <a:t>Fourth Outline Level</a:t>
            </a:r>
          </a:p>
          <a:p>
            <a:pPr marL="343080" indent="-343080" algn="l">
              <a:lnSpc>
                <a:spcPct val="84000"/>
              </a:lnSpc>
              <a:spcBef>
                <a:spcPts val="1426"/>
              </a:spcBef>
              <a:spcAft>
                <a:spcPts val="11"/>
              </a:spcAft>
              <a:buChar char="»"/>
            </a:pPr>
            <a:r>
              <a:rPr sz="1800" b="0" u="none">
                <a:solidFill>
                  <a:srgbClr val="000000"/>
                </a:solidFill>
                <a:latin typeface="Arial"/>
                <a:ea typeface="Arial"/>
                <a:cs typeface="Arial"/>
              </a:rPr>
              <a:t>Fifth Outline Level</a:t>
            </a:r>
          </a:p>
          <a:p>
            <a:pPr marL="343080" indent="-343080" algn="l">
              <a:lnSpc>
                <a:spcPct val="84000"/>
              </a:lnSpc>
              <a:spcBef>
                <a:spcPts val="1426"/>
              </a:spcBef>
              <a:spcAft>
                <a:spcPts val="11"/>
              </a:spcAft>
              <a:buChar char="»"/>
            </a:pPr>
            <a:r>
              <a:rPr sz="1800" b="0" u="none">
                <a:solidFill>
                  <a:srgbClr val="000000"/>
                </a:solidFill>
                <a:latin typeface="Arial"/>
                <a:ea typeface="Arial"/>
                <a:cs typeface="Arial"/>
              </a:rPr>
              <a:t>Sixth Outline Level</a:t>
            </a:r>
          </a:p>
          <a:p>
            <a:pPr marL="343080" indent="-343080" algn="l">
              <a:lnSpc>
                <a:spcPct val="84000"/>
              </a:lnSpc>
              <a:spcBef>
                <a:spcPts val="1426"/>
              </a:spcBef>
              <a:spcAft>
                <a:spcPts val="11"/>
              </a:spcAft>
              <a:buChar char="»"/>
            </a:pPr>
            <a:r>
              <a:rPr sz="1800" b="0" u="none">
                <a:solidFill>
                  <a:srgbClr val="000000"/>
                </a:solidFill>
                <a:latin typeface="Arial"/>
                <a:ea typeface="Arial"/>
                <a:cs typeface="Arial"/>
              </a:rPr>
              <a:t>Seventh Outline Level</a:t>
            </a:r>
          </a:p>
        </p:txBody>
      </p:sp>
      <p:pic>
        <p:nvPicPr>
          <p:cNvPr id="14" name="Picture 13"/>
          <p:cNvPicPr>
            <a:picLocks noChangeAspect="1"/>
          </p:cNvPicPr>
          <p:nvPr/>
        </p:nvPicPr>
        <p:blipFill>
          <a:blip r:embed="rId2"/>
          <a:stretch/>
        </p:blipFill>
        <p:spPr>
          <a:xfrm>
            <a:off x="525240" y="185400"/>
            <a:ext cx="779400" cy="1022400"/>
          </a:xfrm>
          <a:prstGeom prst="rect">
            <a:avLst/>
          </a:prstGeom>
          <a:ln w="38160">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Title2">
    <p:bg>
      <p:bgPr>
        <a:solidFill>
          <a:srgbClr val="FFFFFF"/>
        </a:solidFill>
        <a:effectLst/>
      </p:bgPr>
    </p:bg>
    <p:spTree>
      <p:nvGrpSpPr>
        <p:cNvPr id="1" name=""/>
        <p:cNvGrpSpPr/>
        <p:nvPr/>
      </p:nvGrpSpPr>
      <p:grpSpPr>
        <a:xfrm>
          <a:off x="0" y="0"/>
          <a:ext cx="0" cy="0"/>
          <a:chOff x="0" y="0"/>
          <a:chExt cx="0" cy="0"/>
        </a:xfrm>
      </p:grpSpPr>
      <p:sp>
        <p:nvSpPr>
          <p:cNvPr id="15" name="PlaceHolder 1">
            <a:extLst>
              <a:ext uri="{FF2B5EF4-FFF2-40B4-BE49-F238E27FC236}">
                <a16:creationId xmlns:a16="http://schemas.microsoft.com/office/drawing/2014/main" id="{15E466A0-9684-40E5-A435-2B30426B7F0C}"/>
              </a:ext>
            </a:extLst>
          </p:cNvPr>
          <p:cNvSpPr>
            <a:spLocks noGrp="1"/>
          </p:cNvSpPr>
          <p:nvPr>
            <p:ph type="title"/>
          </p:nvPr>
        </p:nvSpPr>
        <p:spPr>
          <a:xfrm>
            <a:off x="3795480" y="1709640"/>
            <a:ext cx="7545600" cy="2846160"/>
          </a:xfrm>
          <a:prstGeom prst="rect">
            <a:avLst/>
          </a:prstGeom>
          <a:noFill/>
          <a:ln w="0">
            <a:noFill/>
          </a:ln>
        </p:spPr>
        <p:txBody>
          <a:bodyPr lIns="91440" tIns="45720" rIns="91440" bIns="45720" anchor="b">
            <a:noAutofit/>
          </a:bodyPr>
          <a:lstStyle>
            <a:lvl1pPr indent="0" algn="l">
              <a:lnSpc>
                <a:spcPct val="73000"/>
              </a:lnSpc>
              <a:spcBef>
                <a:spcPts val="37"/>
              </a:spcBef>
              <a:spcAft>
                <a:spcPts val="37"/>
              </a:spcAft>
              <a:buNone/>
              <a:defRPr sz="6000" b="1" u="none">
                <a:solidFill>
                  <a:srgbClr val="000000"/>
                </a:solidFill>
                <a:latin typeface="Inter"/>
                <a:ea typeface="Inter"/>
                <a:cs typeface="Inter"/>
              </a:defRPr>
            </a:lvl1pPr>
          </a:lstStyle>
          <a:p>
            <a:pPr indent="0" algn="l">
              <a:lnSpc>
                <a:spcPct val="73000"/>
              </a:lnSpc>
              <a:spcBef>
                <a:spcPts val="37"/>
              </a:spcBef>
              <a:spcAft>
                <a:spcPts val="37"/>
              </a:spcAft>
              <a:buNone/>
            </a:pPr>
            <a:r>
              <a:rPr sz="6000" b="1" u="none">
                <a:solidFill>
                  <a:srgbClr val="000000"/>
                </a:solidFill>
                <a:latin typeface="Inter"/>
                <a:ea typeface="Inter"/>
                <a:cs typeface="Inter"/>
              </a:rPr>
              <a:t>Click to edit the title text format</a:t>
            </a:r>
          </a:p>
        </p:txBody>
      </p:sp>
      <p:sp>
        <p:nvSpPr>
          <p:cNvPr id="16" name="PlaceHolder 2">
            <a:extLst>
              <a:ext uri="{FF2B5EF4-FFF2-40B4-BE49-F238E27FC236}">
                <a16:creationId xmlns:a16="http://schemas.microsoft.com/office/drawing/2014/main" id="{84DC27B5-B404-4D2C-BF0D-96F880067AC0}"/>
              </a:ext>
            </a:extLst>
          </p:cNvPr>
          <p:cNvSpPr>
            <a:spLocks noGrp="1"/>
          </p:cNvSpPr>
          <p:nvPr>
            <p:ph type="body"/>
          </p:nvPr>
        </p:nvSpPr>
        <p:spPr>
          <a:xfrm>
            <a:off x="3795480" y="4589280"/>
            <a:ext cx="7545600" cy="1494000"/>
          </a:xfrm>
          <a:prstGeom prst="rect">
            <a:avLst/>
          </a:prstGeom>
          <a:noFill/>
          <a:ln w="0">
            <a:noFill/>
          </a:ln>
        </p:spPr>
        <p:txBody>
          <a:bodyPr lIns="91440" tIns="45720" rIns="91440" bIns="45720" anchor="t">
            <a:normAutofit fontScale="55000" lnSpcReduction="19999"/>
          </a:bodyPr>
          <a:lstStyle>
            <a:lvl1pPr marL="343080" indent="-343080" algn="l">
              <a:lnSpc>
                <a:spcPct val="63000"/>
              </a:lnSpc>
              <a:spcBef>
                <a:spcPts val="1037"/>
              </a:spcBef>
              <a:spcAft>
                <a:spcPts val="37"/>
              </a:spcAft>
              <a:buNone/>
              <a:defRPr sz="2400" b="0" u="none">
                <a:solidFill>
                  <a:srgbClr val="8B8B8B"/>
                </a:solidFill>
                <a:latin typeface="Calibri"/>
                <a:ea typeface="Calibri"/>
                <a:cs typeface="Calibri"/>
              </a:defRPr>
            </a:lvl1pPr>
            <a:lvl2pPr marL="343080" indent="-343080" algn="l">
              <a:lnSpc>
                <a:spcPct val="63000"/>
              </a:lnSpc>
              <a:spcBef>
                <a:spcPts val="1037"/>
              </a:spcBef>
              <a:spcAft>
                <a:spcPts val="37"/>
              </a:spcAft>
              <a:buChar char="–"/>
              <a:defRPr sz="2400" b="0" u="none">
                <a:solidFill>
                  <a:srgbClr val="8B8B8B"/>
                </a:solidFill>
                <a:latin typeface="Calibri"/>
                <a:ea typeface="Calibri"/>
                <a:cs typeface="Calibri"/>
              </a:defRPr>
            </a:lvl2pPr>
            <a:lvl3pPr marL="343080" indent="-343080" algn="l">
              <a:lnSpc>
                <a:spcPct val="63000"/>
              </a:lnSpc>
              <a:spcBef>
                <a:spcPts val="1037"/>
              </a:spcBef>
              <a:spcAft>
                <a:spcPts val="37"/>
              </a:spcAft>
              <a:buChar char="•"/>
              <a:defRPr sz="2400" b="0" u="none">
                <a:solidFill>
                  <a:srgbClr val="8B8B8B"/>
                </a:solidFill>
                <a:latin typeface="Calibri"/>
                <a:ea typeface="Calibri"/>
                <a:cs typeface="Calibri"/>
              </a:defRPr>
            </a:lvl3pPr>
            <a:lvl4pPr marL="343080" indent="-343080" algn="l">
              <a:lnSpc>
                <a:spcPct val="63000"/>
              </a:lnSpc>
              <a:spcBef>
                <a:spcPts val="1037"/>
              </a:spcBef>
              <a:spcAft>
                <a:spcPts val="37"/>
              </a:spcAft>
              <a:buChar char="–"/>
              <a:defRPr sz="2400" b="0" u="none">
                <a:solidFill>
                  <a:srgbClr val="8B8B8B"/>
                </a:solidFill>
                <a:latin typeface="Calibri"/>
                <a:ea typeface="Calibri"/>
                <a:cs typeface="Calibri"/>
              </a:defRPr>
            </a:lvl4pPr>
            <a:lvl5pPr marL="343080" indent="-343080" algn="l">
              <a:lnSpc>
                <a:spcPct val="63000"/>
              </a:lnSpc>
              <a:spcBef>
                <a:spcPts val="1037"/>
              </a:spcBef>
              <a:spcAft>
                <a:spcPts val="37"/>
              </a:spcAft>
              <a:buChar char="»"/>
              <a:defRPr sz="2400" b="0" u="none">
                <a:solidFill>
                  <a:srgbClr val="8B8B8B"/>
                </a:solidFill>
                <a:latin typeface="Calibri"/>
                <a:ea typeface="Calibri"/>
                <a:cs typeface="Calibri"/>
              </a:defRPr>
            </a:lvl5pPr>
            <a:lvl6pPr marL="343080" indent="-343080" algn="l">
              <a:lnSpc>
                <a:spcPct val="63000"/>
              </a:lnSpc>
              <a:spcBef>
                <a:spcPts val="1037"/>
              </a:spcBef>
              <a:spcAft>
                <a:spcPts val="37"/>
              </a:spcAft>
              <a:buChar char="»"/>
              <a:defRPr sz="2400" b="0" u="none">
                <a:solidFill>
                  <a:srgbClr val="8B8B8B"/>
                </a:solidFill>
                <a:latin typeface="Calibri"/>
                <a:ea typeface="Calibri"/>
                <a:cs typeface="Calibri"/>
              </a:defRPr>
            </a:lvl6pPr>
            <a:lvl7pPr marL="343080" indent="-343080" algn="l">
              <a:lnSpc>
                <a:spcPct val="63000"/>
              </a:lnSpc>
              <a:spcBef>
                <a:spcPts val="1037"/>
              </a:spcBef>
              <a:spcAft>
                <a:spcPts val="37"/>
              </a:spcAft>
              <a:buChar char="»"/>
              <a:defRPr sz="2400" b="0" u="none">
                <a:solidFill>
                  <a:srgbClr val="8B8B8B"/>
                </a:solidFill>
                <a:latin typeface="Calibri"/>
                <a:ea typeface="Calibri"/>
                <a:cs typeface="Calibri"/>
              </a:defRPr>
            </a:lvl7pPr>
          </a:lstStyle>
          <a:p>
            <a:pPr marL="343080" indent="-343080" algn="l">
              <a:lnSpc>
                <a:spcPct val="63000"/>
              </a:lnSpc>
              <a:spcBef>
                <a:spcPts val="1037"/>
              </a:spcBef>
              <a:spcAft>
                <a:spcPts val="37"/>
              </a:spcAft>
              <a:buNone/>
            </a:pPr>
            <a:r>
              <a:rPr sz="2400" b="0" u="none">
                <a:solidFill>
                  <a:srgbClr val="8B8B8B"/>
                </a:solidFill>
                <a:latin typeface="Calibri"/>
                <a:ea typeface="Calibri"/>
                <a:cs typeface="Calibri"/>
              </a:rPr>
              <a:t>Click to edit the outline text format</a:t>
            </a:r>
          </a:p>
          <a:p>
            <a:pPr marL="343080" indent="-343080" algn="l">
              <a:lnSpc>
                <a:spcPct val="63000"/>
              </a:lnSpc>
              <a:spcBef>
                <a:spcPts val="1037"/>
              </a:spcBef>
              <a:spcAft>
                <a:spcPts val="37"/>
              </a:spcAft>
              <a:buChar char="–"/>
            </a:pPr>
            <a:r>
              <a:rPr sz="2400" b="0" u="none">
                <a:solidFill>
                  <a:srgbClr val="8B8B8B"/>
                </a:solidFill>
                <a:latin typeface="Calibri"/>
                <a:ea typeface="Calibri"/>
                <a:cs typeface="Calibri"/>
              </a:rPr>
              <a:t>Second Outline Level</a:t>
            </a:r>
          </a:p>
          <a:p>
            <a:pPr marL="343080" indent="-343080" algn="l">
              <a:lnSpc>
                <a:spcPct val="63000"/>
              </a:lnSpc>
              <a:spcBef>
                <a:spcPts val="1037"/>
              </a:spcBef>
              <a:spcAft>
                <a:spcPts val="37"/>
              </a:spcAft>
              <a:buChar char="•"/>
            </a:pPr>
            <a:r>
              <a:rPr sz="2400" b="0" u="none">
                <a:solidFill>
                  <a:srgbClr val="8B8B8B"/>
                </a:solidFill>
                <a:latin typeface="Calibri"/>
                <a:ea typeface="Calibri"/>
                <a:cs typeface="Calibri"/>
              </a:rPr>
              <a:t>Third Outline Level</a:t>
            </a:r>
          </a:p>
          <a:p>
            <a:pPr marL="343080" indent="-343080" algn="l">
              <a:lnSpc>
                <a:spcPct val="63000"/>
              </a:lnSpc>
              <a:spcBef>
                <a:spcPts val="1037"/>
              </a:spcBef>
              <a:spcAft>
                <a:spcPts val="37"/>
              </a:spcAft>
              <a:buChar char="–"/>
            </a:pPr>
            <a:r>
              <a:rPr sz="2400" b="0" u="none">
                <a:solidFill>
                  <a:srgbClr val="8B8B8B"/>
                </a:solidFill>
                <a:latin typeface="Calibri"/>
                <a:ea typeface="Calibri"/>
                <a:cs typeface="Calibri"/>
              </a:rPr>
              <a:t>Fourth Outline Level</a:t>
            </a:r>
          </a:p>
          <a:p>
            <a:pPr marL="343080" indent="-343080" algn="l">
              <a:lnSpc>
                <a:spcPct val="63000"/>
              </a:lnSpc>
              <a:spcBef>
                <a:spcPts val="1037"/>
              </a:spcBef>
              <a:spcAft>
                <a:spcPts val="37"/>
              </a:spcAft>
              <a:buChar char="»"/>
            </a:pPr>
            <a:r>
              <a:rPr sz="2400" b="0" u="none">
                <a:solidFill>
                  <a:srgbClr val="8B8B8B"/>
                </a:solidFill>
                <a:latin typeface="Calibri"/>
                <a:ea typeface="Calibri"/>
                <a:cs typeface="Calibri"/>
              </a:rPr>
              <a:t>Fifth Outline Level</a:t>
            </a:r>
          </a:p>
          <a:p>
            <a:pPr marL="343080" indent="-343080" algn="l">
              <a:lnSpc>
                <a:spcPct val="63000"/>
              </a:lnSpc>
              <a:spcBef>
                <a:spcPts val="1037"/>
              </a:spcBef>
              <a:spcAft>
                <a:spcPts val="37"/>
              </a:spcAft>
              <a:buChar char="»"/>
            </a:pPr>
            <a:r>
              <a:rPr sz="2400" b="0" u="none">
                <a:solidFill>
                  <a:srgbClr val="8B8B8B"/>
                </a:solidFill>
                <a:latin typeface="Calibri"/>
                <a:ea typeface="Calibri"/>
                <a:cs typeface="Calibri"/>
              </a:rPr>
              <a:t>Sixth Outline Level</a:t>
            </a:r>
          </a:p>
          <a:p>
            <a:pPr marL="343080" indent="-343080" algn="l">
              <a:lnSpc>
                <a:spcPct val="63000"/>
              </a:lnSpc>
              <a:spcBef>
                <a:spcPts val="1037"/>
              </a:spcBef>
              <a:spcAft>
                <a:spcPts val="37"/>
              </a:spcAft>
              <a:buChar char="»"/>
            </a:pPr>
            <a:r>
              <a:rPr sz="2400" b="0" u="none">
                <a:solidFill>
                  <a:srgbClr val="8B8B8B"/>
                </a:solidFill>
                <a:latin typeface="Calibri"/>
                <a:ea typeface="Calibri"/>
                <a:cs typeface="Calibri"/>
              </a:rPr>
              <a:t>Seventh Outline Level</a:t>
            </a:r>
          </a:p>
        </p:txBody>
      </p:sp>
      <p:sp>
        <p:nvSpPr>
          <p:cNvPr id="17" name="PlaceHolder 3">
            <a:extLst>
              <a:ext uri="{FF2B5EF4-FFF2-40B4-BE49-F238E27FC236}">
                <a16:creationId xmlns:a16="http://schemas.microsoft.com/office/drawing/2014/main" id="{CBD994D0-C570-4A22-981E-33377F47C894}"/>
              </a:ext>
            </a:extLst>
          </p:cNvPr>
          <p:cNvSpPr>
            <a:spLocks noGrp="1"/>
          </p:cNvSpPr>
          <p:nvPr>
            <p:ph type="dt" idx="1"/>
          </p:nvPr>
        </p:nvSpPr>
        <p:spPr>
          <a:xfrm>
            <a:off x="837720" y="6355800"/>
            <a:ext cx="2738520" cy="358920"/>
          </a:xfrm>
          <a:prstGeom prst="rect">
            <a:avLst/>
          </a:prstGeom>
          <a:noFill/>
          <a:ln w="38160">
            <a:noFill/>
          </a:ln>
        </p:spPr>
        <p:txBody>
          <a:bodyPr lIns="91440" tIns="45720" rIns="91440" bIns="45720" anchor="ctr">
            <a:noAutofit/>
          </a:bodyPr>
          <a:lstStyle>
            <a:lvl1pPr indent="0" algn="l">
              <a:lnSpc>
                <a:spcPct val="100000"/>
              </a:lnSpc>
              <a:spcBef>
                <a:spcPts val="37"/>
              </a:spcBef>
              <a:spcAft>
                <a:spcPts val="37"/>
              </a:spcAft>
              <a:buNone/>
              <a:defRPr sz="1200" b="0" u="none">
                <a:solidFill>
                  <a:srgbClr val="8B8B8B"/>
                </a:solidFill>
                <a:latin typeface="Calibri"/>
                <a:ea typeface="Calibri"/>
                <a:cs typeface="Calibri"/>
              </a:defRPr>
            </a:lvl1pPr>
          </a:lstStyle>
          <a:p>
            <a:pPr indent="0" algn="l">
              <a:lnSpc>
                <a:spcPct val="100000"/>
              </a:lnSpc>
              <a:spcBef>
                <a:spcPts val="37"/>
              </a:spcBef>
              <a:spcAft>
                <a:spcPts val="37"/>
              </a:spcAft>
              <a:buNone/>
            </a:pPr>
            <a:r>
              <a:rPr sz="1200" b="0" u="none">
                <a:solidFill>
                  <a:srgbClr val="8B8B8B"/>
                </a:solidFill>
                <a:latin typeface="Calibri"/>
                <a:ea typeface="Calibri"/>
                <a:cs typeface="Calibri"/>
              </a:rPr>
              <a:t>&lt;date/time&gt;</a:t>
            </a:r>
          </a:p>
        </p:txBody>
      </p:sp>
      <p:sp>
        <p:nvSpPr>
          <p:cNvPr id="18" name="PlaceHolder 4">
            <a:extLst>
              <a:ext uri="{FF2B5EF4-FFF2-40B4-BE49-F238E27FC236}">
                <a16:creationId xmlns:a16="http://schemas.microsoft.com/office/drawing/2014/main" id="{8AA67581-BF09-4399-AE89-DA39B6C4EA48}"/>
              </a:ext>
            </a:extLst>
          </p:cNvPr>
          <p:cNvSpPr>
            <a:spLocks noGrp="1"/>
          </p:cNvSpPr>
          <p:nvPr>
            <p:ph type="ftr" idx="2"/>
          </p:nvPr>
        </p:nvSpPr>
        <p:spPr>
          <a:xfrm>
            <a:off x="4038120" y="6355800"/>
            <a:ext cx="4110120" cy="358920"/>
          </a:xfrm>
          <a:prstGeom prst="rect">
            <a:avLst/>
          </a:prstGeom>
          <a:noFill/>
          <a:ln w="38160">
            <a:noFill/>
          </a:ln>
        </p:spPr>
        <p:txBody>
          <a:bodyPr lIns="91440" tIns="45720" rIns="91440" bIns="45720" anchor="ctr">
            <a:noAutofit/>
          </a:bodyPr>
          <a:lstStyle>
            <a:lvl1pPr indent="0" algn="ctr">
              <a:lnSpc>
                <a:spcPct val="100000"/>
              </a:lnSpc>
              <a:spcBef>
                <a:spcPts val="37"/>
              </a:spcBef>
              <a:spcAft>
                <a:spcPts val="37"/>
              </a:spcAft>
              <a:buNone/>
              <a:defRPr sz="1400" b="0" u="none">
                <a:solidFill>
                  <a:srgbClr val="000000"/>
                </a:solidFill>
                <a:latin typeface="Times New Roman"/>
                <a:ea typeface="Times New Roman"/>
                <a:cs typeface="Times New Roman"/>
              </a:defRPr>
            </a:lvl1pPr>
          </a:lstStyle>
          <a:p>
            <a:pPr indent="0" algn="ctr">
              <a:lnSpc>
                <a:spcPct val="100000"/>
              </a:lnSpc>
              <a:spcBef>
                <a:spcPts val="37"/>
              </a:spcBef>
              <a:spcAft>
                <a:spcPts val="37"/>
              </a:spcAft>
              <a:buNone/>
            </a:pPr>
            <a:r>
              <a:rPr sz="1400" b="0" u="none">
                <a:solidFill>
                  <a:srgbClr val="000000"/>
                </a:solidFill>
                <a:latin typeface="Times New Roman"/>
                <a:ea typeface="Times New Roman"/>
                <a:cs typeface="Times New Roman"/>
              </a:rPr>
              <a:t>&lt;footer&gt;</a:t>
            </a:r>
          </a:p>
        </p:txBody>
      </p:sp>
      <p:sp>
        <p:nvSpPr>
          <p:cNvPr id="19" name="PlaceHolder 5">
            <a:extLst>
              <a:ext uri="{FF2B5EF4-FFF2-40B4-BE49-F238E27FC236}">
                <a16:creationId xmlns:a16="http://schemas.microsoft.com/office/drawing/2014/main" id="{3453E680-B320-4078-A449-A331403A7C2A}"/>
              </a:ext>
            </a:extLst>
          </p:cNvPr>
          <p:cNvSpPr>
            <a:spLocks noGrp="1"/>
          </p:cNvSpPr>
          <p:nvPr>
            <p:ph type="sldNum" idx="3"/>
          </p:nvPr>
        </p:nvSpPr>
        <p:spPr>
          <a:xfrm>
            <a:off x="8610120" y="6355800"/>
            <a:ext cx="2738520" cy="358920"/>
          </a:xfrm>
          <a:prstGeom prst="rect">
            <a:avLst/>
          </a:prstGeom>
          <a:noFill/>
          <a:ln w="38160">
            <a:noFill/>
          </a:ln>
        </p:spPr>
        <p:txBody>
          <a:bodyPr lIns="91440" tIns="45720" rIns="91440" bIns="45720" anchor="ctr">
            <a:noAutofit/>
          </a:bodyPr>
          <a:lstStyle>
            <a:lvl1pPr indent="0" algn="r">
              <a:lnSpc>
                <a:spcPct val="100000"/>
              </a:lnSpc>
              <a:spcBef>
                <a:spcPts val="37"/>
              </a:spcBef>
              <a:spcAft>
                <a:spcPts val="37"/>
              </a:spcAft>
              <a:buNone/>
              <a:defRPr sz="1200" b="0" u="none">
                <a:solidFill>
                  <a:srgbClr val="8B8B8B"/>
                </a:solidFill>
                <a:latin typeface="Calibri"/>
                <a:ea typeface="Calibri"/>
                <a:cs typeface="Calibri"/>
              </a:defRPr>
            </a:lvl1pPr>
          </a:lstStyle>
          <a:p>
            <a:pPr indent="0" algn="r">
              <a:lnSpc>
                <a:spcPct val="100000"/>
              </a:lnSpc>
              <a:spcBef>
                <a:spcPts val="37"/>
              </a:spcBef>
              <a:spcAft>
                <a:spcPts val="37"/>
              </a:spcAft>
              <a:buNone/>
            </a:pPr>
            <a:fld id="{71315B93-A78A-4F97-86F0-2CCEF4865E5B}" type="slidenum">
              <a:rPr sz="1200" b="0" u="none">
                <a:solidFill>
                  <a:srgbClr val="8B8B8B"/>
                </a:solidFill>
                <a:latin typeface="Calibri"/>
                <a:ea typeface="Calibri"/>
                <a:cs typeface="Calibri"/>
              </a:rPr>
              <a:t>‹#›</a:t>
            </a:fld>
            <a:endParaRPr sz="1200" b="0" u="none">
              <a:solidFill>
                <a:srgbClr val="8B8B8B"/>
              </a:solidFill>
              <a:latin typeface="Calibri"/>
              <a:ea typeface="Calibri"/>
              <a:cs typeface="Calibri"/>
            </a:endParaRPr>
          </a:p>
        </p:txBody>
      </p:sp>
      <p:sp>
        <p:nvSpPr>
          <p:cNvPr id="21" name="Rectangle 20">
            <a:extLst>
              <a:ext uri="{FF2B5EF4-FFF2-40B4-BE49-F238E27FC236}">
                <a16:creationId xmlns:a16="http://schemas.microsoft.com/office/drawing/2014/main" id="{015236D6-B00F-450D-A46B-AF0D3CE99D23}"/>
              </a:ext>
            </a:extLst>
          </p:cNvPr>
          <p:cNvSpPr>
            <a:spLocks noGrp="1"/>
          </p:cNvSpPr>
          <p:nvPr/>
        </p:nvSpPr>
        <p:spPr>
          <a:xfrm>
            <a:off x="1801800" y="339480"/>
            <a:ext cx="9651960" cy="115668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spcBef>
                <a:spcPts val="37"/>
              </a:spcBef>
              <a:spcAft>
                <a:spcPts val="37"/>
              </a:spcAft>
              <a:buNone/>
            </a:pPr>
            <a:r>
              <a:rPr sz="3500" b="1" u="none">
                <a:solidFill>
                  <a:srgbClr val="FFFFFF"/>
                </a:solidFill>
                <a:latin typeface="Calibri Light"/>
                <a:ea typeface="Calibri Light"/>
                <a:cs typeface="Calibri Light"/>
              </a:rPr>
              <a:t>D</a:t>
            </a:r>
            <a:r>
              <a:rPr sz="3500" b="0" u="none">
                <a:solidFill>
                  <a:srgbClr val="FFFFFF"/>
                </a:solidFill>
                <a:latin typeface="Calibri Light"/>
                <a:ea typeface="Calibri Light"/>
                <a:cs typeface="Calibri Light"/>
              </a:rPr>
              <a:t>efense </a:t>
            </a:r>
            <a:r>
              <a:rPr sz="3500" b="1" u="none">
                <a:solidFill>
                  <a:srgbClr val="FFFFFF"/>
                </a:solidFill>
                <a:latin typeface="Calibri Light"/>
                <a:ea typeface="Calibri Light"/>
                <a:cs typeface="Calibri Light"/>
              </a:rPr>
              <a:t>L</a:t>
            </a:r>
            <a:r>
              <a:rPr sz="3500" b="0" u="none">
                <a:solidFill>
                  <a:srgbClr val="FFFFFF"/>
                </a:solidFill>
                <a:latin typeface="Calibri Light"/>
                <a:ea typeface="Calibri Light"/>
                <a:cs typeface="Calibri Light"/>
              </a:rPr>
              <a:t>anguage </a:t>
            </a:r>
            <a:r>
              <a:rPr sz="3500" b="1" u="none">
                <a:solidFill>
                  <a:srgbClr val="FFFFFF"/>
                </a:solidFill>
                <a:latin typeface="Calibri Light"/>
                <a:ea typeface="Calibri Light"/>
                <a:cs typeface="Calibri Light"/>
              </a:rPr>
              <a:t>I</a:t>
            </a:r>
            <a:r>
              <a:rPr sz="3500" b="0" u="none">
                <a:solidFill>
                  <a:srgbClr val="FFFFFF"/>
                </a:solidFill>
                <a:latin typeface="Calibri Light"/>
                <a:ea typeface="Calibri Light"/>
                <a:cs typeface="Calibri Light"/>
              </a:rPr>
              <a:t>nstitute </a:t>
            </a:r>
            <a:r>
              <a:rPr sz="3500" b="1" u="none">
                <a:solidFill>
                  <a:srgbClr val="FFFFFF"/>
                </a:solidFill>
                <a:latin typeface="Calibri Light"/>
                <a:ea typeface="Calibri Light"/>
                <a:cs typeface="Calibri Light"/>
              </a:rPr>
              <a:t>E</a:t>
            </a:r>
            <a:r>
              <a:rPr sz="3500" b="0" u="none">
                <a:solidFill>
                  <a:srgbClr val="FFFFFF"/>
                </a:solidFill>
                <a:latin typeface="Calibri Light"/>
                <a:ea typeface="Calibri Light"/>
                <a:cs typeface="Calibri Light"/>
              </a:rPr>
              <a:t>nglish </a:t>
            </a:r>
            <a:r>
              <a:rPr sz="3500" b="1" u="none">
                <a:solidFill>
                  <a:srgbClr val="FFFFFF"/>
                </a:solidFill>
                <a:latin typeface="Calibri Light"/>
                <a:ea typeface="Calibri Light"/>
                <a:cs typeface="Calibri Light"/>
              </a:rPr>
              <a:t>L</a:t>
            </a:r>
            <a:r>
              <a:rPr sz="3500" b="0" u="none">
                <a:solidFill>
                  <a:srgbClr val="FFFFFF"/>
                </a:solidFill>
                <a:latin typeface="Calibri Light"/>
                <a:ea typeface="Calibri Light"/>
                <a:cs typeface="Calibri Light"/>
              </a:rPr>
              <a:t>anguage </a:t>
            </a:r>
            <a:r>
              <a:rPr sz="3500" b="1" u="none">
                <a:solidFill>
                  <a:srgbClr val="FFFFFF"/>
                </a:solidFill>
                <a:latin typeface="Calibri Light"/>
                <a:ea typeface="Calibri Light"/>
                <a:cs typeface="Calibri Light"/>
              </a:rPr>
              <a:t>C</a:t>
            </a:r>
            <a:r>
              <a:rPr sz="3500" b="0" u="none">
                <a:solidFill>
                  <a:srgbClr val="FFFFFF"/>
                </a:solidFill>
                <a:latin typeface="Calibri Light"/>
                <a:ea typeface="Calibri Light"/>
                <a:cs typeface="Calibri Light"/>
              </a:rPr>
              <a:t>enter</a:t>
            </a:r>
          </a:p>
        </p:txBody>
      </p:sp>
      <p:sp>
        <p:nvSpPr>
          <p:cNvPr id="22" name="Oval 21">
            <a:extLst>
              <a:ext uri="{FF2B5EF4-FFF2-40B4-BE49-F238E27FC236}">
                <a16:creationId xmlns:a16="http://schemas.microsoft.com/office/drawing/2014/main" id="{6DE642C2-0431-4353-AEBE-A95CDD209860}"/>
              </a:ext>
            </a:extLst>
          </p:cNvPr>
          <p:cNvSpPr>
            <a:spLocks noGrp="1"/>
          </p:cNvSpPr>
          <p:nvPr/>
        </p:nvSpPr>
        <p:spPr>
          <a:xfrm>
            <a:off x="296640" y="136440"/>
            <a:ext cx="1077840" cy="1062000"/>
          </a:xfrm>
          <a:prstGeom prst="ellipse">
            <a:avLst/>
          </a:prstGeom>
          <a:solidFill>
            <a:srgbClr val="FFFFFF"/>
          </a:solidFill>
          <a:ln w="12600">
            <a:solidFill>
              <a:srgbClr val="FFFFFF"/>
            </a:solidFill>
          </a:ln>
          <a:effectLst>
            <a:outerShdw dist="37674" dir="2700000" rotWithShape="0">
              <a:srgbClr val="000000">
                <a:alpha val="40000"/>
              </a:srgbClr>
            </a:outerShdw>
          </a:effectLst>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pic>
        <p:nvPicPr>
          <p:cNvPr id="23" name="Picture 22"/>
          <p:cNvPicPr>
            <a:picLocks noChangeAspect="1"/>
          </p:cNvPicPr>
          <p:nvPr/>
        </p:nvPicPr>
        <p:blipFill>
          <a:blip r:embed="rId2"/>
          <a:stretch/>
        </p:blipFill>
        <p:spPr>
          <a:xfrm>
            <a:off x="428400" y="428400"/>
            <a:ext cx="827280" cy="766800"/>
          </a:xfrm>
          <a:prstGeom prst="rect">
            <a:avLst/>
          </a:prstGeom>
          <a:ln w="38160">
            <a:noFill/>
          </a:ln>
          <a:effectLst>
            <a:outerShdw dist="37674" dir="2700000" rotWithShape="0">
              <a:srgbClr val="000000">
                <a:alpha val="40000"/>
              </a:srgbClr>
            </a:outerShdw>
          </a:effectLst>
        </p:spPr>
      </p:pic>
      <p:pic>
        <p:nvPicPr>
          <p:cNvPr id="24" name="Picture 23"/>
          <p:cNvPicPr>
            <a:picLocks noChangeAspect="1"/>
          </p:cNvPicPr>
          <p:nvPr/>
        </p:nvPicPr>
        <p:blipFill>
          <a:blip r:embed="rId3"/>
          <a:stretch/>
        </p:blipFill>
        <p:spPr>
          <a:xfrm>
            <a:off x="607680" y="201600"/>
            <a:ext cx="470160" cy="447480"/>
          </a:xfrm>
          <a:prstGeom prst="rect">
            <a:avLst/>
          </a:prstGeom>
          <a:ln w="38160">
            <a:noFill/>
          </a:ln>
          <a:effectLst>
            <a:outerShdw dist="37674" dir="2700000" rotWithShape="0">
              <a:srgbClr val="000000">
                <a:alpha val="40000"/>
              </a:srgbClr>
            </a:outerShdw>
          </a:effectLst>
        </p:spPr>
      </p:pic>
      <p:pic>
        <p:nvPicPr>
          <p:cNvPr id="25" name="Picture 24"/>
          <p:cNvPicPr>
            <a:picLocks noChangeAspect="1"/>
          </p:cNvPicPr>
          <p:nvPr/>
        </p:nvPicPr>
        <p:blipFill>
          <a:blip r:embed="rId4"/>
          <a:stretch/>
        </p:blipFill>
        <p:spPr>
          <a:xfrm>
            <a:off x="296640" y="1922400"/>
            <a:ext cx="2739960" cy="3585960"/>
          </a:xfrm>
          <a:prstGeom prst="rect">
            <a:avLst/>
          </a:prstGeom>
          <a:ln w="38160">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Title3">
    <p:bg>
      <p:bgPr>
        <a:solidFill>
          <a:srgbClr val="FFFFFF"/>
        </a:solidFill>
        <a:effectLst/>
      </p:bgPr>
    </p:bg>
    <p:spTree>
      <p:nvGrpSpPr>
        <p:cNvPr id="1" name=""/>
        <p:cNvGrpSpPr/>
        <p:nvPr/>
      </p:nvGrpSpPr>
      <p:grpSpPr>
        <a:xfrm>
          <a:off x="0" y="0"/>
          <a:ext cx="0" cy="0"/>
          <a:chOff x="0" y="0"/>
          <a:chExt cx="0" cy="0"/>
        </a:xfrm>
      </p:grpSpPr>
      <p:sp>
        <p:nvSpPr>
          <p:cNvPr id="26" name="PlaceHolder 1">
            <a:extLst>
              <a:ext uri="{FF2B5EF4-FFF2-40B4-BE49-F238E27FC236}">
                <a16:creationId xmlns:a16="http://schemas.microsoft.com/office/drawing/2014/main" id="{EDF3ACDE-43D0-4A72-9738-C530E703769C}"/>
              </a:ext>
            </a:extLst>
          </p:cNvPr>
          <p:cNvSpPr>
            <a:spLocks noGrp="1"/>
          </p:cNvSpPr>
          <p:nvPr>
            <p:ph type="dt" idx="4"/>
          </p:nvPr>
        </p:nvSpPr>
        <p:spPr>
          <a:xfrm>
            <a:off x="-360" y="-360"/>
            <a:ext cx="360" cy="360"/>
          </a:xfrm>
          <a:prstGeom prst="rect">
            <a:avLst/>
          </a:prstGeom>
          <a:noFill/>
          <a:ln w="38160">
            <a:noFill/>
          </a:ln>
        </p:spPr>
        <p:txBody>
          <a:bodyPr lIns="90000" tIns="-44640" rIns="90000" bIns="-44640" anchor="t">
            <a:noAutofit/>
          </a:bodyPr>
          <a:lstStyle>
            <a:lvl1pPr indent="0" algn="l">
              <a:lnSpc>
                <a:spcPct val="100000"/>
              </a:lnSpc>
              <a:spcBef>
                <a:spcPts val="11"/>
              </a:spcBef>
              <a:spcAft>
                <a:spcPts val="11"/>
              </a:spcAft>
              <a:buNone/>
              <a:defRPr sz="1800" b="0" u="none">
                <a:solidFill>
                  <a:srgbClr val="000000"/>
                </a:solidFill>
                <a:latin typeface="Arial"/>
                <a:ea typeface="Arial"/>
                <a:cs typeface="Arial"/>
              </a:defRPr>
            </a:lvl1pPr>
          </a:lstStyle>
          <a:p>
            <a:pPr indent="0" algn="l">
              <a:lnSpc>
                <a:spcPct val="100000"/>
              </a:lnSpc>
              <a:spcBef>
                <a:spcPts val="11"/>
              </a:spcBef>
              <a:spcAft>
                <a:spcPts val="11"/>
              </a:spcAft>
              <a:buNone/>
            </a:pPr>
            <a:r>
              <a:rPr sz="1800" b="0" u="none">
                <a:solidFill>
                  <a:srgbClr val="000000"/>
                </a:solidFill>
                <a:latin typeface="Arial"/>
                <a:ea typeface="Arial"/>
                <a:cs typeface="Arial"/>
              </a:rPr>
              <a:t>&lt;date/time&gt;</a:t>
            </a:r>
          </a:p>
        </p:txBody>
      </p:sp>
      <p:sp>
        <p:nvSpPr>
          <p:cNvPr id="27" name="PlaceHolder 2">
            <a:extLst>
              <a:ext uri="{FF2B5EF4-FFF2-40B4-BE49-F238E27FC236}">
                <a16:creationId xmlns:a16="http://schemas.microsoft.com/office/drawing/2014/main" id="{361BEBE5-7B52-43FC-9473-93A81168BF95}"/>
              </a:ext>
            </a:extLst>
          </p:cNvPr>
          <p:cNvSpPr>
            <a:spLocks noGrp="1"/>
          </p:cNvSpPr>
          <p:nvPr>
            <p:ph type="ftr" idx="5"/>
          </p:nvPr>
        </p:nvSpPr>
        <p:spPr>
          <a:xfrm>
            <a:off x="-360" y="-360"/>
            <a:ext cx="360" cy="360"/>
          </a:xfrm>
          <a:prstGeom prst="rect">
            <a:avLst/>
          </a:prstGeom>
          <a:noFill/>
          <a:ln w="38160">
            <a:noFill/>
          </a:ln>
        </p:spPr>
        <p:txBody>
          <a:bodyPr lIns="90000" tIns="-44640" rIns="90000" bIns="-44640" anchor="t">
            <a:noAutofit/>
          </a:bodyPr>
          <a:lstStyle>
            <a:lvl1pPr indent="0" algn="ctr">
              <a:lnSpc>
                <a:spcPct val="100000"/>
              </a:lnSpc>
              <a:spcBef>
                <a:spcPts val="11"/>
              </a:spcBef>
              <a:spcAft>
                <a:spcPts val="11"/>
              </a:spcAft>
              <a:buNone/>
              <a:defRPr sz="1400" b="0" u="none">
                <a:solidFill>
                  <a:srgbClr val="000000"/>
                </a:solidFill>
                <a:latin typeface="Times New Roman"/>
                <a:ea typeface="Times New Roman"/>
                <a:cs typeface="Times New Roman"/>
              </a:defRPr>
            </a:lvl1pPr>
          </a:lstStyle>
          <a:p>
            <a:pPr indent="0" algn="ctr">
              <a:lnSpc>
                <a:spcPct val="100000"/>
              </a:lnSpc>
              <a:spcBef>
                <a:spcPts val="11"/>
              </a:spcBef>
              <a:spcAft>
                <a:spcPts val="11"/>
              </a:spcAft>
              <a:buNone/>
            </a:pPr>
            <a:r>
              <a:rPr sz="1400" b="0" u="none">
                <a:solidFill>
                  <a:srgbClr val="000000"/>
                </a:solidFill>
                <a:latin typeface="Times New Roman"/>
                <a:ea typeface="Times New Roman"/>
                <a:cs typeface="Times New Roman"/>
              </a:rPr>
              <a:t>&lt;footer&gt;</a:t>
            </a:r>
          </a:p>
        </p:txBody>
      </p:sp>
      <p:sp>
        <p:nvSpPr>
          <p:cNvPr id="28" name="PlaceHolder 3">
            <a:extLst>
              <a:ext uri="{FF2B5EF4-FFF2-40B4-BE49-F238E27FC236}">
                <a16:creationId xmlns:a16="http://schemas.microsoft.com/office/drawing/2014/main" id="{4E71DACD-68B8-493E-BCB4-9CF133389CD4}"/>
              </a:ext>
            </a:extLst>
          </p:cNvPr>
          <p:cNvSpPr>
            <a:spLocks noGrp="1"/>
          </p:cNvSpPr>
          <p:nvPr>
            <p:ph type="sldNum" idx="6"/>
          </p:nvPr>
        </p:nvSpPr>
        <p:spPr>
          <a:xfrm>
            <a:off x="-360" y="-360"/>
            <a:ext cx="360" cy="360"/>
          </a:xfrm>
          <a:prstGeom prst="rect">
            <a:avLst/>
          </a:prstGeom>
          <a:noFill/>
          <a:ln w="38160">
            <a:noFill/>
          </a:ln>
        </p:spPr>
        <p:txBody>
          <a:bodyPr lIns="90000" tIns="-44640" rIns="90000" bIns="-44640" anchor="t">
            <a:noAutofit/>
          </a:bodyPr>
          <a:lstStyle>
            <a:lvl1pPr indent="0" algn="l">
              <a:lnSpc>
                <a:spcPct val="100000"/>
              </a:lnSpc>
              <a:spcBef>
                <a:spcPts val="11"/>
              </a:spcBef>
              <a:spcAft>
                <a:spcPts val="11"/>
              </a:spcAft>
              <a:buNone/>
              <a:defRPr sz="1800" b="0" u="none">
                <a:solidFill>
                  <a:srgbClr val="000000"/>
                </a:solidFill>
                <a:latin typeface="Arial"/>
                <a:ea typeface="Arial"/>
                <a:cs typeface="Arial"/>
              </a:defRPr>
            </a:lvl1pPr>
          </a:lstStyle>
          <a:p>
            <a:pPr indent="0" algn="l">
              <a:lnSpc>
                <a:spcPct val="100000"/>
              </a:lnSpc>
              <a:spcBef>
                <a:spcPts val="11"/>
              </a:spcBef>
              <a:spcAft>
                <a:spcPts val="11"/>
              </a:spcAft>
              <a:buNone/>
            </a:pPr>
            <a:fld id="{BAE2641D-2D4C-4440-8654-C59F366334C0}" type="slidenum">
              <a:rPr sz="1800" b="0" u="none">
                <a:solidFill>
                  <a:srgbClr val="000000"/>
                </a:solidFill>
                <a:latin typeface="Arial"/>
                <a:ea typeface="Arial"/>
                <a:cs typeface="Arial"/>
              </a:rPr>
              <a:t>‹#›</a:t>
            </a:fld>
            <a:endParaRPr sz="1800" b="0" u="none">
              <a:solidFill>
                <a:srgbClr val="000000"/>
              </a:solidFill>
              <a:latin typeface="Arial"/>
              <a:ea typeface="Arial"/>
              <a:cs typeface="Arial"/>
            </a:endParaRPr>
          </a:p>
        </p:txBody>
      </p:sp>
      <p:sp>
        <p:nvSpPr>
          <p:cNvPr id="29" name="PlaceHolder 4">
            <a:extLst>
              <a:ext uri="{FF2B5EF4-FFF2-40B4-BE49-F238E27FC236}">
                <a16:creationId xmlns:a16="http://schemas.microsoft.com/office/drawing/2014/main" id="{5848CD9A-187F-4D7B-B114-4122E767E0BC}"/>
              </a:ext>
            </a:extLst>
          </p:cNvPr>
          <p:cNvSpPr>
            <a:spLocks noGrp="1"/>
          </p:cNvSpPr>
          <p:nvPr>
            <p:ph type="title"/>
          </p:nvPr>
        </p:nvSpPr>
        <p:spPr>
          <a:xfrm>
            <a:off x="609120" y="272520"/>
            <a:ext cx="10971000" cy="1143000"/>
          </a:xfrm>
          <a:prstGeom prst="rect">
            <a:avLst/>
          </a:prstGeom>
          <a:noFill/>
          <a:ln w="0">
            <a:noFill/>
          </a:ln>
        </p:spPr>
        <p:txBody>
          <a:bodyPr lIns="0" tIns="0" rIns="0" bIns="0" anchor="ctr">
            <a:noAutofit/>
          </a:bodyPr>
          <a:lstStyle>
            <a:lvl1pPr indent="0" algn="l">
              <a:lnSpc>
                <a:spcPct val="93000"/>
              </a:lnSpc>
              <a:spcBef>
                <a:spcPts val="11"/>
              </a:spcBef>
              <a:spcAft>
                <a:spcPts val="11"/>
              </a:spcAft>
              <a:buNone/>
              <a:defRPr sz="1800" b="0" u="none">
                <a:solidFill>
                  <a:srgbClr val="000000"/>
                </a:solidFill>
                <a:latin typeface="Arial"/>
                <a:ea typeface="Arial"/>
                <a:cs typeface="Arial"/>
              </a:defRPr>
            </a:lvl1pPr>
          </a:lstStyle>
          <a:p>
            <a:pPr indent="0" algn="l">
              <a:lnSpc>
                <a:spcPct val="93000"/>
              </a:lnSpc>
              <a:spcBef>
                <a:spcPts val="11"/>
              </a:spcBef>
              <a:spcAft>
                <a:spcPts val="11"/>
              </a:spcAft>
              <a:buNone/>
            </a:pPr>
            <a:r>
              <a:rPr sz="1800" b="0" u="none">
                <a:solidFill>
                  <a:srgbClr val="000000"/>
                </a:solidFill>
                <a:latin typeface="Arial"/>
                <a:ea typeface="Arial"/>
                <a:cs typeface="Arial"/>
              </a:rPr>
              <a:t>Click to edit the title text format</a:t>
            </a:r>
          </a:p>
        </p:txBody>
      </p:sp>
      <p:sp>
        <p:nvSpPr>
          <p:cNvPr id="30" name="PlaceHolder 5">
            <a:extLst>
              <a:ext uri="{FF2B5EF4-FFF2-40B4-BE49-F238E27FC236}">
                <a16:creationId xmlns:a16="http://schemas.microsoft.com/office/drawing/2014/main" id="{2ECCE0D5-CD3B-4766-A862-31D74D212A5E}"/>
              </a:ext>
            </a:extLst>
          </p:cNvPr>
          <p:cNvSpPr>
            <a:spLocks noGrp="1"/>
          </p:cNvSpPr>
          <p:nvPr>
            <p:ph type="body"/>
          </p:nvPr>
        </p:nvSpPr>
        <p:spPr>
          <a:xfrm>
            <a:off x="609120" y="1604880"/>
            <a:ext cx="10971000" cy="3975120"/>
          </a:xfrm>
          <a:prstGeom prst="rect">
            <a:avLst/>
          </a:prstGeom>
          <a:noFill/>
          <a:ln w="0">
            <a:noFill/>
          </a:ln>
        </p:spPr>
        <p:txBody>
          <a:bodyPr lIns="0" tIns="56880" rIns="0" bIns="0" anchor="t">
            <a:normAutofit/>
          </a:bodyPr>
          <a:lstStyle>
            <a:lvl1pPr marL="343080" indent="-343080" algn="l">
              <a:lnSpc>
                <a:spcPct val="84000"/>
              </a:lnSpc>
              <a:spcBef>
                <a:spcPts val="1426"/>
              </a:spcBef>
              <a:spcAft>
                <a:spcPts val="11"/>
              </a:spcAft>
              <a:buNone/>
              <a:defRPr sz="2800" b="0" u="none">
                <a:solidFill>
                  <a:srgbClr val="000000"/>
                </a:solidFill>
                <a:latin typeface="Arial"/>
                <a:ea typeface="Arial"/>
                <a:cs typeface="Arial"/>
              </a:defRPr>
            </a:lvl1pPr>
            <a:lvl2pPr marL="343080" indent="-343080" algn="l">
              <a:lnSpc>
                <a:spcPct val="84000"/>
              </a:lnSpc>
              <a:spcBef>
                <a:spcPts val="1426"/>
              </a:spcBef>
              <a:spcAft>
                <a:spcPts val="11"/>
              </a:spcAft>
              <a:buChar char="–"/>
              <a:defRPr sz="2800" b="0" u="none">
                <a:solidFill>
                  <a:srgbClr val="000000"/>
                </a:solidFill>
                <a:latin typeface="Arial"/>
                <a:ea typeface="Arial"/>
                <a:cs typeface="Arial"/>
              </a:defRPr>
            </a:lvl2pPr>
            <a:lvl3pPr marL="343080" indent="-343080" algn="l">
              <a:lnSpc>
                <a:spcPct val="84000"/>
              </a:lnSpc>
              <a:spcBef>
                <a:spcPts val="1426"/>
              </a:spcBef>
              <a:spcAft>
                <a:spcPts val="11"/>
              </a:spcAft>
              <a:buChar char="•"/>
              <a:defRPr sz="2800" b="0" u="none">
                <a:solidFill>
                  <a:srgbClr val="000000"/>
                </a:solidFill>
                <a:latin typeface="Arial"/>
                <a:ea typeface="Arial"/>
                <a:cs typeface="Arial"/>
              </a:defRPr>
            </a:lvl3pPr>
            <a:lvl4pPr marL="343080" indent="-343080" algn="l">
              <a:lnSpc>
                <a:spcPct val="84000"/>
              </a:lnSpc>
              <a:spcBef>
                <a:spcPts val="1426"/>
              </a:spcBef>
              <a:spcAft>
                <a:spcPts val="11"/>
              </a:spcAft>
              <a:buChar char="–"/>
              <a:defRPr sz="2800" b="0" u="none">
                <a:solidFill>
                  <a:srgbClr val="000000"/>
                </a:solidFill>
                <a:latin typeface="Arial"/>
                <a:ea typeface="Arial"/>
                <a:cs typeface="Arial"/>
              </a:defRPr>
            </a:lvl4pPr>
            <a:lvl5pPr marL="343080" indent="-343080" algn="l">
              <a:lnSpc>
                <a:spcPct val="84000"/>
              </a:lnSpc>
              <a:spcBef>
                <a:spcPts val="1426"/>
              </a:spcBef>
              <a:spcAft>
                <a:spcPts val="11"/>
              </a:spcAft>
              <a:buChar char="»"/>
              <a:defRPr sz="2800" b="0" u="none">
                <a:solidFill>
                  <a:srgbClr val="000000"/>
                </a:solidFill>
                <a:latin typeface="Arial"/>
                <a:ea typeface="Arial"/>
                <a:cs typeface="Arial"/>
              </a:defRPr>
            </a:lvl5pPr>
            <a:lvl6pPr marL="343080" indent="-343080" algn="l">
              <a:lnSpc>
                <a:spcPct val="84000"/>
              </a:lnSpc>
              <a:spcBef>
                <a:spcPts val="1426"/>
              </a:spcBef>
              <a:spcAft>
                <a:spcPts val="11"/>
              </a:spcAft>
              <a:buChar char="»"/>
              <a:defRPr sz="2800" b="0" u="none">
                <a:solidFill>
                  <a:srgbClr val="000000"/>
                </a:solidFill>
                <a:latin typeface="Arial"/>
                <a:ea typeface="Arial"/>
                <a:cs typeface="Arial"/>
              </a:defRPr>
            </a:lvl6pPr>
            <a:lvl7pPr marL="343080" indent="-343080" algn="l">
              <a:lnSpc>
                <a:spcPct val="84000"/>
              </a:lnSpc>
              <a:spcBef>
                <a:spcPts val="1426"/>
              </a:spcBef>
              <a:spcAft>
                <a:spcPts val="11"/>
              </a:spcAft>
              <a:buChar char="»"/>
              <a:defRPr sz="2800" b="0" u="none">
                <a:solidFill>
                  <a:srgbClr val="000000"/>
                </a:solidFill>
                <a:latin typeface="Arial"/>
                <a:ea typeface="Arial"/>
                <a:cs typeface="Arial"/>
              </a:defRPr>
            </a:lvl7pPr>
          </a:lstStyle>
          <a:p>
            <a:pPr marL="343080" indent="-343080" algn="l">
              <a:lnSpc>
                <a:spcPct val="84000"/>
              </a:lnSpc>
              <a:spcBef>
                <a:spcPts val="1426"/>
              </a:spcBef>
              <a:spcAft>
                <a:spcPts val="11"/>
              </a:spcAft>
              <a:buNone/>
            </a:pPr>
            <a:r>
              <a:rPr sz="2800" b="0" u="none">
                <a:solidFill>
                  <a:srgbClr val="000000"/>
                </a:solidFill>
                <a:latin typeface="Arial"/>
                <a:ea typeface="Arial"/>
                <a:cs typeface="Arial"/>
              </a:rPr>
              <a:t>Click to edit the outline text format</a:t>
            </a:r>
          </a:p>
          <a:p>
            <a:pPr marL="343080" indent="-343080" algn="l">
              <a:lnSpc>
                <a:spcPct val="84000"/>
              </a:lnSpc>
              <a:spcBef>
                <a:spcPts val="1426"/>
              </a:spcBef>
              <a:spcAft>
                <a:spcPts val="11"/>
              </a:spcAft>
              <a:buChar char="–"/>
            </a:pPr>
            <a:r>
              <a:rPr sz="2800" b="0" u="none">
                <a:solidFill>
                  <a:srgbClr val="000000"/>
                </a:solidFill>
                <a:latin typeface="Arial"/>
                <a:ea typeface="Arial"/>
                <a:cs typeface="Arial"/>
              </a:rPr>
              <a:t>Second Outline Level</a:t>
            </a:r>
          </a:p>
          <a:p>
            <a:pPr marL="343080" indent="-343080" algn="l">
              <a:lnSpc>
                <a:spcPct val="84000"/>
              </a:lnSpc>
              <a:spcBef>
                <a:spcPts val="1426"/>
              </a:spcBef>
              <a:spcAft>
                <a:spcPts val="11"/>
              </a:spcAft>
              <a:buChar char="•"/>
            </a:pPr>
            <a:r>
              <a:rPr sz="2800" b="0" u="none">
                <a:solidFill>
                  <a:srgbClr val="000000"/>
                </a:solidFill>
                <a:latin typeface="Arial"/>
                <a:ea typeface="Arial"/>
                <a:cs typeface="Arial"/>
              </a:rPr>
              <a:t>Third Outline Level</a:t>
            </a:r>
          </a:p>
          <a:p>
            <a:pPr marL="343080" indent="-343080" algn="l">
              <a:lnSpc>
                <a:spcPct val="84000"/>
              </a:lnSpc>
              <a:spcBef>
                <a:spcPts val="1426"/>
              </a:spcBef>
              <a:spcAft>
                <a:spcPts val="11"/>
              </a:spcAft>
              <a:buChar char="–"/>
            </a:pPr>
            <a:r>
              <a:rPr sz="2800" b="0" u="none">
                <a:solidFill>
                  <a:srgbClr val="000000"/>
                </a:solidFill>
                <a:latin typeface="Arial"/>
                <a:ea typeface="Arial"/>
                <a:cs typeface="Arial"/>
              </a:rPr>
              <a:t>Fourth Outline Level</a:t>
            </a:r>
          </a:p>
          <a:p>
            <a:pPr marL="343080" indent="-343080" algn="l">
              <a:lnSpc>
                <a:spcPct val="84000"/>
              </a:lnSpc>
              <a:spcBef>
                <a:spcPts val="1426"/>
              </a:spcBef>
              <a:spcAft>
                <a:spcPts val="11"/>
              </a:spcAft>
              <a:buChar char="»"/>
            </a:pPr>
            <a:r>
              <a:rPr sz="2800" b="0" u="none">
                <a:solidFill>
                  <a:srgbClr val="000000"/>
                </a:solidFill>
                <a:latin typeface="Arial"/>
                <a:ea typeface="Arial"/>
                <a:cs typeface="Arial"/>
              </a:rPr>
              <a:t>Fifth Outline Level</a:t>
            </a:r>
          </a:p>
          <a:p>
            <a:pPr marL="343080" indent="-343080" algn="l">
              <a:lnSpc>
                <a:spcPct val="84000"/>
              </a:lnSpc>
              <a:spcBef>
                <a:spcPts val="1426"/>
              </a:spcBef>
              <a:spcAft>
                <a:spcPts val="11"/>
              </a:spcAft>
              <a:buChar char="»"/>
            </a:pPr>
            <a:r>
              <a:rPr sz="2800" b="0" u="none">
                <a:solidFill>
                  <a:srgbClr val="000000"/>
                </a:solidFill>
                <a:latin typeface="Arial"/>
                <a:ea typeface="Arial"/>
                <a:cs typeface="Arial"/>
              </a:rPr>
              <a:t>Sixth Outline Level</a:t>
            </a:r>
          </a:p>
          <a:p>
            <a:pPr marL="343080" indent="-343080" algn="l">
              <a:lnSpc>
                <a:spcPct val="84000"/>
              </a:lnSpc>
              <a:spcBef>
                <a:spcPts val="1426"/>
              </a:spcBef>
              <a:spcAft>
                <a:spcPts val="11"/>
              </a:spcAft>
              <a:buChar char="»"/>
            </a:pPr>
            <a:r>
              <a:rPr sz="2800" b="0" u="none">
                <a:solidFill>
                  <a:srgbClr val="000000"/>
                </a:solidFill>
                <a:latin typeface="Arial"/>
                <a:ea typeface="Arial"/>
                <a:cs typeface="Arial"/>
              </a:rPr>
              <a:t>Seventh Outline Level</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2.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0.png"/><Relationship Id="rId7"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6.pn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2.png"/><Relationship Id="rId7"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5.png"/><Relationship Id="rId4" Type="http://schemas.openxmlformats.org/officeDocument/2006/relationships/image" Target="../media/image19.png"/><Relationship Id="rId9"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24.pn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5.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6.png"/><Relationship Id="rId7" Type="http://schemas.openxmlformats.org/officeDocument/2006/relationships/image" Target="../media/image29.png"/><Relationship Id="rId12"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jpeg"/><Relationship Id="rId11" Type="http://schemas.openxmlformats.org/officeDocument/2006/relationships/image" Target="../media/image2.png"/><Relationship Id="rId5" Type="http://schemas.openxmlformats.org/officeDocument/2006/relationships/image" Target="../media/image28.png"/><Relationship Id="rId10" Type="http://schemas.openxmlformats.org/officeDocument/2006/relationships/image" Target="../media/image32.png"/><Relationship Id="rId4" Type="http://schemas.openxmlformats.org/officeDocument/2006/relationships/image" Target="../media/image27.png"/><Relationship Id="rId9" Type="http://schemas.openxmlformats.org/officeDocument/2006/relationships/image" Target="../media/image31.png"/></Relationships>
</file>

<file path=ppt/slides/_rels/slide1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4.jpeg"/><Relationship Id="rId7"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9.png"/><Relationship Id="rId7"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2.png"/><Relationship Id="rId7"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43.png"/><Relationship Id="rId5" Type="http://schemas.openxmlformats.org/officeDocument/2006/relationships/image" Target="../media/image6.png"/><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9.png"/><Relationship Id="rId7" Type="http://schemas.openxmlformats.org/officeDocument/2006/relationships/image" Target="../media/image52.png"/><Relationship Id="rId2" Type="http://schemas.openxmlformats.org/officeDocument/2006/relationships/notesSlide" Target="../notesSlides/notesSlide24.xml"/><Relationship Id="rId16"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15" Type="http://schemas.openxmlformats.org/officeDocument/2006/relationships/image" Target="../media/image2.png"/><Relationship Id="rId10" Type="http://schemas.openxmlformats.org/officeDocument/2006/relationships/image" Target="../media/image54.png"/><Relationship Id="rId4" Type="http://schemas.openxmlformats.org/officeDocument/2006/relationships/image" Target="../media/image26.png"/><Relationship Id="rId9" Type="http://schemas.openxmlformats.org/officeDocument/2006/relationships/image" Target="../media/image4.jpeg"/><Relationship Id="rId14" Type="http://schemas.openxmlformats.org/officeDocument/2006/relationships/image" Target="../media/image590.pn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6.png"/><Relationship Id="rId7" Type="http://schemas.openxmlformats.org/officeDocument/2006/relationships/image" Target="../media/image4.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 Id="rId9"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4.jpeg"/><Relationship Id="rId4" Type="http://schemas.openxmlformats.org/officeDocument/2006/relationships/image" Target="../media/image60.png"/></Relationships>
</file>

<file path=ppt/slides/_rels/slide29.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26.png"/><Relationship Id="rId7"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10" Type="http://schemas.openxmlformats.org/officeDocument/2006/relationships/image" Target="../media/image5.png"/><Relationship Id="rId4" Type="http://schemas.openxmlformats.org/officeDocument/2006/relationships/image" Target="../media/image27.png"/><Relationship Id="rId9" Type="http://schemas.openxmlformats.org/officeDocument/2006/relationships/image" Target="../media/image2.png"/></Relationships>
</file>

<file path=ppt/slides/_rels/slide3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26.png"/><Relationship Id="rId7"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61.png"/><Relationship Id="rId10" Type="http://schemas.openxmlformats.org/officeDocument/2006/relationships/image" Target="../media/image63.png"/><Relationship Id="rId4" Type="http://schemas.openxmlformats.org/officeDocument/2006/relationships/image" Target="../media/image27.png"/><Relationship Id="rId9" Type="http://schemas.openxmlformats.org/officeDocument/2006/relationships/image" Target="../media/image5.png"/></Relationships>
</file>

<file path=ppt/slides/_rels/slide31.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image" Target="../media/image26.png"/><Relationship Id="rId7"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10" Type="http://schemas.openxmlformats.org/officeDocument/2006/relationships/image" Target="../media/image5.png"/><Relationship Id="rId4" Type="http://schemas.openxmlformats.org/officeDocument/2006/relationships/image" Target="../media/image27.png"/><Relationship Id="rId9" Type="http://schemas.openxmlformats.org/officeDocument/2006/relationships/image" Target="../media/image2.png"/></Relationships>
</file>

<file path=ppt/slides/_rels/slide3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64.png"/><Relationship Id="rId7" Type="http://schemas.openxmlformats.org/officeDocument/2006/relationships/image" Target="../media/image4.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 Id="rId9" Type="http://schemas.openxmlformats.org/officeDocument/2006/relationships/image" Target="../media/image5.png"/></Relationships>
</file>

<file path=ppt/slides/_rels/slide33.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5.png"/><Relationship Id="rId3" Type="http://schemas.openxmlformats.org/officeDocument/2006/relationships/image" Target="../media/image68.png"/><Relationship Id="rId7" Type="http://schemas.openxmlformats.org/officeDocument/2006/relationships/image" Target="../media/image72.png"/><Relationship Id="rId12"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71.png"/><Relationship Id="rId11" Type="http://schemas.openxmlformats.org/officeDocument/2006/relationships/image" Target="../media/image4.jpe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s>
</file>

<file path=ppt/slides/_rels/slide34.xml.rels><?xml version="1.0" encoding="UTF-8" standalone="yes"?>
<Relationships xmlns="http://schemas.openxmlformats.org/package/2006/relationships"><Relationship Id="rId8" Type="http://schemas.openxmlformats.org/officeDocument/2006/relationships/hyperlink" Target="https://natobilc.org/wp-content/uploads/2024/11/Overview-of-Listening-Text-Characteristics-by-Level.pdf" TargetMode="External"/><Relationship Id="rId3" Type="http://schemas.openxmlformats.org/officeDocument/2006/relationships/image" Target="../media/image4.jpeg"/><Relationship Id="rId7" Type="http://schemas.openxmlformats.org/officeDocument/2006/relationships/hyperlink" Target="https://doi.org/10.4324/9781003451051" TargetMode="External"/><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hyperlink" Target="https://doi.org/10.1111/emip.12356" TargetMode="External"/><Relationship Id="rId11" Type="http://schemas.openxmlformats.org/officeDocument/2006/relationships/image" Target="../media/image5.png"/><Relationship Id="rId5" Type="http://schemas.openxmlformats.org/officeDocument/2006/relationships/hyperlink" Target="https://eric.ed.gov/?id=EJ789563" TargetMode="External"/><Relationship Id="rId10" Type="http://schemas.openxmlformats.org/officeDocument/2006/relationships/image" Target="../media/image2.png"/><Relationship Id="rId4" Type="http://schemas.openxmlformats.org/officeDocument/2006/relationships/hyperlink" Target="https://doi.org/10.1111/flan.12096" TargetMode="External"/><Relationship Id="rId9" Type="http://schemas.openxmlformats.org/officeDocument/2006/relationships/hyperlink" Target="https://nato-bilc.org/wp-content/uploads/2024/11/ATrainP-5-EDA-V2-E.pdf"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2.png"/><Relationship Id="rId5" Type="http://schemas.openxmlformats.org/officeDocument/2006/relationships/hyperlink" Target="mailto:Petia.Alexieva@gmail.com" TargetMode="Externa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CA97EEC0-A539-4BE6-B1ED-21FBF0641ACA}"/>
              </a:ext>
            </a:extLst>
          </p:cNvPr>
          <p:cNvSpPr>
            <a:spLocks noGrp="1"/>
          </p:cNvSpPr>
          <p:nvPr/>
        </p:nvSpPr>
        <p:spPr>
          <a:xfrm>
            <a:off x="2958840" y="1996920"/>
            <a:ext cx="8477280" cy="286056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spcBef>
                <a:spcPts val="37"/>
              </a:spcBef>
              <a:spcAft>
                <a:spcPts val="37"/>
              </a:spcAft>
              <a:buNone/>
            </a:pPr>
            <a:r>
              <a:rPr sz="4600" b="1" u="none">
                <a:solidFill>
                  <a:srgbClr val="204559"/>
                </a:solidFill>
                <a:latin typeface="Calibri Light"/>
                <a:ea typeface="Calibri Light"/>
                <a:cs typeface="Calibri Light"/>
              </a:rPr>
              <a:t>Assessment Engineering in Practice</a:t>
            </a:r>
            <a:br/>
            <a:r>
              <a:rPr sz="2000" b="0" i="1" u="none">
                <a:solidFill>
                  <a:srgbClr val="024F7A"/>
                </a:solidFill>
                <a:latin typeface="Inter"/>
                <a:ea typeface="Inter"/>
                <a:cs typeface="Inter"/>
              </a:rPr>
              <a:t>Leveraging AI and Task Models to Generate STANAG-Aligned Listening Items</a:t>
            </a:r>
          </a:p>
          <a:p>
            <a:pPr algn="r">
              <a:lnSpc>
                <a:spcPct val="100000"/>
              </a:lnSpc>
              <a:spcBef>
                <a:spcPts val="37"/>
              </a:spcBef>
              <a:spcAft>
                <a:spcPts val="37"/>
              </a:spcAft>
              <a:buNone/>
            </a:pPr>
            <a:endParaRPr sz="2000" b="0" i="1" u="none">
              <a:solidFill>
                <a:srgbClr val="024F7A"/>
              </a:solidFill>
              <a:latin typeface="Inter"/>
              <a:ea typeface="Inter"/>
              <a:cs typeface="Inter"/>
            </a:endParaRPr>
          </a:p>
        </p:txBody>
      </p:sp>
      <p:sp>
        <p:nvSpPr>
          <p:cNvPr id="39" name="Rectangle 38">
            <a:extLst>
              <a:ext uri="{FF2B5EF4-FFF2-40B4-BE49-F238E27FC236}">
                <a16:creationId xmlns:a16="http://schemas.microsoft.com/office/drawing/2014/main" id="{F599510D-E463-498C-8CA6-A00761B60F00}"/>
              </a:ext>
            </a:extLst>
          </p:cNvPr>
          <p:cNvSpPr>
            <a:spLocks noGrp="1"/>
          </p:cNvSpPr>
          <p:nvPr/>
        </p:nvSpPr>
        <p:spPr>
          <a:xfrm>
            <a:off x="4586040" y="4860720"/>
            <a:ext cx="6107040" cy="46836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r">
              <a:lnSpc>
                <a:spcPct val="100000"/>
              </a:lnSpc>
              <a:spcBef>
                <a:spcPts val="513"/>
              </a:spcBef>
              <a:spcAft>
                <a:spcPts val="37"/>
              </a:spcAft>
              <a:buNone/>
            </a:pPr>
            <a:r>
              <a:rPr sz="2400" b="0" i="1" u="none">
                <a:solidFill>
                  <a:srgbClr val="535353"/>
                </a:solidFill>
                <a:latin typeface="Calibri"/>
                <a:ea typeface="Calibri"/>
                <a:cs typeface="Calibri"/>
              </a:rPr>
              <a:t>Petia Alexieva, PhD</a:t>
            </a:r>
            <a:br/>
            <a:r>
              <a:rPr sz="2400" b="0" i="1" u="none">
                <a:solidFill>
                  <a:srgbClr val="535353"/>
                </a:solidFill>
                <a:latin typeface="Calibri"/>
                <a:ea typeface="Calibri"/>
                <a:cs typeface="Calibri"/>
              </a:rPr>
              <a:t>Language Testing Analyst</a:t>
            </a:r>
            <a:br/>
            <a:r>
              <a:rPr sz="2400" b="0" i="1" u="none">
                <a:solidFill>
                  <a:srgbClr val="535353"/>
                </a:solidFill>
                <a:latin typeface="Calibri"/>
                <a:ea typeface="Calibri"/>
                <a:cs typeface="Calibri"/>
              </a:rPr>
              <a:t>DLIELC Testing</a:t>
            </a:r>
          </a:p>
        </p:txBody>
      </p:sp>
      <p:sp>
        <p:nvSpPr>
          <p:cNvPr id="40" name="Organizational title background">
            <a:extLst>
              <a:ext uri="{FF2B5EF4-FFF2-40B4-BE49-F238E27FC236}">
                <a16:creationId xmlns:a16="http://schemas.microsoft.com/office/drawing/2014/main" id="{EC38AB85-C976-4A1D-8459-8B49523FF4B7}"/>
              </a:ext>
            </a:extLst>
          </p:cNvPr>
          <p:cNvSpPr>
            <a:spLocks noGrp="1"/>
          </p:cNvSpPr>
          <p:nvPr/>
        </p:nvSpPr>
        <p:spPr>
          <a:xfrm>
            <a:off x="0" y="0"/>
            <a:ext cx="12192000" cy="6858000"/>
          </a:xfrm>
          <a:prstGeom prst="rect">
            <a:avLst/>
          </a:prstGeom>
          <a:solidFill>
            <a:srgbClr val="FFFFFF"/>
          </a:solidFill>
          <a:ln w="0">
            <a:solidFill>
              <a:srgbClr val="FFFFFF"/>
            </a:solidFill>
            <a:prstDash val="solid"/>
          </a:ln>
        </p:spPr>
        <p:txBody>
          <a:bodyPr/>
          <a:lstStyle/>
          <a:p>
            <a:endParaRPr lang="en-US"/>
          </a:p>
        </p:txBody>
      </p:sp>
      <p:pic>
        <p:nvPicPr>
          <p:cNvPr id="60" name="Picture 59"/>
          <p:cNvPicPr>
            <a:picLocks noChangeAspect="1"/>
          </p:cNvPicPr>
          <p:nvPr/>
        </p:nvPicPr>
        <p:blipFill>
          <a:blip r:embed="rId3"/>
          <a:stretch/>
        </p:blipFill>
        <p:spPr>
          <a:xfrm>
            <a:off x="260498" y="114300"/>
            <a:ext cx="774405" cy="723900"/>
          </a:xfrm>
          <a:prstGeom prst="rect">
            <a:avLst/>
          </a:prstGeom>
        </p:spPr>
      </p:pic>
      <p:sp>
        <p:nvSpPr>
          <p:cNvPr id="42" name="Organizational title header">
            <a:extLst>
              <a:ext uri="{FF2B5EF4-FFF2-40B4-BE49-F238E27FC236}">
                <a16:creationId xmlns:a16="http://schemas.microsoft.com/office/drawing/2014/main" id="{80736311-D85A-469E-861C-6A5A6E10A9E2}"/>
              </a:ext>
            </a:extLst>
          </p:cNvPr>
          <p:cNvSpPr>
            <a:spLocks noGrp="1"/>
          </p:cNvSpPr>
          <p:nvPr/>
        </p:nvSpPr>
        <p:spPr>
          <a:xfrm>
            <a:off x="1809749" y="95250"/>
            <a:ext cx="8061273" cy="1304414"/>
          </a:xfrm>
          <a:prstGeom prst="rect">
            <a:avLst/>
          </a:prstGeom>
          <a:noFill/>
          <a:ln w="0">
            <a:noFill/>
            <a:prstDash val="solid"/>
          </a:ln>
        </p:spPr>
        <p:txBody>
          <a:bodyPr anchor="ctr"/>
          <a:lstStyle/>
          <a:p>
            <a:pPr algn="ctr">
              <a:buNone/>
              <a:defRPr sz="3400" b="1">
                <a:solidFill>
                  <a:srgbClr val="000066"/>
                </a:solidFill>
                <a:latin typeface="Arial"/>
                <a:ea typeface="Arial"/>
                <a:cs typeface="Arial"/>
              </a:defRPr>
            </a:pPr>
            <a:r>
              <a:rPr sz="3500" b="1" dirty="0">
                <a:solidFill>
                  <a:srgbClr val="000066"/>
                </a:solidFill>
                <a:latin typeface="Arial"/>
                <a:ea typeface="Arial"/>
                <a:cs typeface="Arial"/>
              </a:rPr>
              <a:t>332d Training Squadron</a:t>
            </a:r>
          </a:p>
        </p:txBody>
      </p:sp>
      <p:pic>
        <p:nvPicPr>
          <p:cNvPr id="62" name="Picture 61"/>
          <p:cNvPicPr>
            <a:picLocks noChangeAspect="1"/>
          </p:cNvPicPr>
          <p:nvPr/>
        </p:nvPicPr>
        <p:blipFill>
          <a:blip r:embed="rId4"/>
          <a:stretch/>
        </p:blipFill>
        <p:spPr>
          <a:xfrm>
            <a:off x="10443175" y="114300"/>
            <a:ext cx="599988" cy="781050"/>
          </a:xfrm>
          <a:prstGeom prst="rect">
            <a:avLst/>
          </a:prstGeom>
        </p:spPr>
      </p:pic>
      <p:pic>
        <p:nvPicPr>
          <p:cNvPr id="65" name="Picture 64"/>
          <p:cNvPicPr>
            <a:picLocks noChangeAspect="1"/>
          </p:cNvPicPr>
          <p:nvPr/>
        </p:nvPicPr>
        <p:blipFill>
          <a:blip r:embed="rId5"/>
          <a:stretch/>
        </p:blipFill>
        <p:spPr>
          <a:xfrm>
            <a:off x="322875" y="1790700"/>
            <a:ext cx="2440350" cy="3143250"/>
          </a:xfrm>
          <a:prstGeom prst="rect">
            <a:avLst/>
          </a:prstGeom>
        </p:spPr>
      </p:pic>
      <p:sp>
        <p:nvSpPr>
          <p:cNvPr id="47" name="Title or section heading">
            <a:extLst>
              <a:ext uri="{FF2B5EF4-FFF2-40B4-BE49-F238E27FC236}">
                <a16:creationId xmlns:a16="http://schemas.microsoft.com/office/drawing/2014/main" id="{ECBFC0D0-C723-4A0F-99DC-C9DE70DA61A4}"/>
              </a:ext>
            </a:extLst>
          </p:cNvPr>
          <p:cNvSpPr>
            <a:spLocks noGrp="1"/>
          </p:cNvSpPr>
          <p:nvPr/>
        </p:nvSpPr>
        <p:spPr>
          <a:xfrm>
            <a:off x="2763225" y="2238375"/>
            <a:ext cx="8623852" cy="1381125"/>
          </a:xfrm>
          <a:prstGeom prst="rect">
            <a:avLst/>
          </a:prstGeom>
          <a:noFill/>
          <a:ln w="0">
            <a:noFill/>
            <a:prstDash val="solid"/>
          </a:ln>
        </p:spPr>
        <p:txBody>
          <a:bodyPr anchor="ctr">
            <a:normAutofit/>
          </a:bodyPr>
          <a:lstStyle/>
          <a:p>
            <a:pPr algn="ctr">
              <a:buNone/>
              <a:defRPr sz="3600" b="1">
                <a:solidFill>
                  <a:srgbClr val="000066"/>
                </a:solidFill>
                <a:latin typeface="Arial"/>
                <a:ea typeface="Arial"/>
                <a:cs typeface="Arial"/>
              </a:defRPr>
            </a:pPr>
            <a:r>
              <a:rPr sz="3800" b="1" dirty="0">
                <a:solidFill>
                  <a:srgbClr val="000066"/>
                </a:solidFill>
                <a:latin typeface="Arial"/>
                <a:ea typeface="Arial"/>
                <a:cs typeface="Arial"/>
              </a:rPr>
              <a:t>Assessment Engineering in Practice</a:t>
            </a:r>
          </a:p>
        </p:txBody>
      </p:sp>
      <p:sp>
        <p:nvSpPr>
          <p:cNvPr id="48" name="Title slide subtitle">
            <a:extLst>
              <a:ext uri="{FF2B5EF4-FFF2-40B4-BE49-F238E27FC236}">
                <a16:creationId xmlns:a16="http://schemas.microsoft.com/office/drawing/2014/main" id="{1B54744B-FB9E-4E70-B172-60B0C66610F5}"/>
              </a:ext>
            </a:extLst>
          </p:cNvPr>
          <p:cNvSpPr>
            <a:spLocks noGrp="1"/>
          </p:cNvSpPr>
          <p:nvPr/>
        </p:nvSpPr>
        <p:spPr>
          <a:xfrm>
            <a:off x="2594186" y="3429000"/>
            <a:ext cx="8961929" cy="1215870"/>
          </a:xfrm>
          <a:prstGeom prst="rect">
            <a:avLst/>
          </a:prstGeom>
          <a:noFill/>
          <a:ln w="0">
            <a:noFill/>
            <a:prstDash val="solid"/>
          </a:ln>
        </p:spPr>
        <p:txBody>
          <a:bodyPr anchor="t">
            <a:noAutofit/>
          </a:bodyPr>
          <a:lstStyle/>
          <a:p>
            <a:pPr algn="ctr">
              <a:buNone/>
              <a:defRPr sz="1600" i="1">
                <a:solidFill>
                  <a:srgbClr val="333333"/>
                </a:solidFill>
                <a:latin typeface="Arial"/>
                <a:ea typeface="Arial"/>
                <a:cs typeface="Arial"/>
              </a:defRPr>
            </a:pPr>
            <a:r>
              <a:rPr sz="2200" i="1" dirty="0">
                <a:solidFill>
                  <a:srgbClr val="333333"/>
                </a:solidFill>
                <a:latin typeface="Inter"/>
                <a:ea typeface="Arial"/>
                <a:cs typeface="Arial"/>
              </a:rPr>
              <a:t>Leveraging AI and Task Models to Generate STANAG-Aligned Listening Items</a:t>
            </a:r>
          </a:p>
          <a:p>
            <a:pPr algn="ctr">
              <a:buNone/>
              <a:defRPr sz="1600" i="1">
                <a:solidFill>
                  <a:srgbClr val="333333"/>
                </a:solidFill>
                <a:latin typeface="Arial"/>
                <a:ea typeface="Arial"/>
                <a:cs typeface="Arial"/>
              </a:defRPr>
            </a:pPr>
            <a:endParaRPr lang="en-US" sz="2200" dirty="0">
              <a:latin typeface="Inter"/>
            </a:endParaRPr>
          </a:p>
          <a:p>
            <a:pPr algn="ctr">
              <a:buNone/>
              <a:defRPr sz="1600" i="1">
                <a:solidFill>
                  <a:srgbClr val="333333"/>
                </a:solidFill>
                <a:latin typeface="Arial"/>
                <a:ea typeface="Arial"/>
                <a:cs typeface="Arial"/>
              </a:defRPr>
            </a:pPr>
            <a:r>
              <a:rPr lang="en-US" sz="2200" dirty="0">
                <a:latin typeface="Inter"/>
              </a:rPr>
              <a:t>2026 NATO BILC Language Testing Workshop</a:t>
            </a:r>
            <a:r>
              <a:rPr sz="2200" dirty="0">
                <a:solidFill>
                  <a:srgbClr val="333333"/>
                </a:solidFill>
                <a:latin typeface="Inter"/>
                <a:ea typeface="Arial"/>
                <a:cs typeface="Arial"/>
              </a:rPr>
              <a:t> | </a:t>
            </a:r>
            <a:r>
              <a:rPr lang="en-US" sz="2200" dirty="0">
                <a:solidFill>
                  <a:srgbClr val="333333"/>
                </a:solidFill>
                <a:latin typeface="Inter"/>
                <a:ea typeface="Arial"/>
                <a:cs typeface="Arial"/>
              </a:rPr>
              <a:t>Sarajevo, BiH</a:t>
            </a:r>
            <a:endParaRPr sz="2200" dirty="0">
              <a:solidFill>
                <a:srgbClr val="333333"/>
              </a:solidFill>
              <a:latin typeface="Inter"/>
              <a:ea typeface="Arial"/>
              <a:cs typeface="Arial"/>
            </a:endParaRPr>
          </a:p>
        </p:txBody>
      </p:sp>
      <p:sp>
        <p:nvSpPr>
          <p:cNvPr id="49" name="Template footer label">
            <a:extLst>
              <a:ext uri="{FF2B5EF4-FFF2-40B4-BE49-F238E27FC236}">
                <a16:creationId xmlns:a16="http://schemas.microsoft.com/office/drawing/2014/main" id="{124708B1-6799-4155-8C48-B8781DFC80E9}"/>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50" name="Template classification">
            <a:extLst>
              <a:ext uri="{FF2B5EF4-FFF2-40B4-BE49-F238E27FC236}">
                <a16:creationId xmlns:a16="http://schemas.microsoft.com/office/drawing/2014/main" id="{64E44D7E-C240-4987-80C9-243D63D792E9}"/>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51" name="Template date label">
            <a:extLst>
              <a:ext uri="{FF2B5EF4-FFF2-40B4-BE49-F238E27FC236}">
                <a16:creationId xmlns:a16="http://schemas.microsoft.com/office/drawing/2014/main" id="{A9197DFC-CEDF-49C4-A03E-64182F009994}"/>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52" name="Template date">
            <a:extLst>
              <a:ext uri="{FF2B5EF4-FFF2-40B4-BE49-F238E27FC236}">
                <a16:creationId xmlns:a16="http://schemas.microsoft.com/office/drawing/2014/main" id="{73AF19D1-D4A6-4050-BC10-35A2E7E94521}"/>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2" name="TextBox 1">
            <a:extLst>
              <a:ext uri="{FF2B5EF4-FFF2-40B4-BE49-F238E27FC236}">
                <a16:creationId xmlns:a16="http://schemas.microsoft.com/office/drawing/2014/main" id="{C1DBF80A-66EC-7306-470E-6077B23CCB74}"/>
              </a:ext>
            </a:extLst>
          </p:cNvPr>
          <p:cNvSpPr txBox="1"/>
          <p:nvPr/>
        </p:nvSpPr>
        <p:spPr>
          <a:xfrm>
            <a:off x="7691267" y="4782796"/>
            <a:ext cx="3424408" cy="1723549"/>
          </a:xfrm>
          <a:prstGeom prst="rect">
            <a:avLst/>
          </a:prstGeom>
          <a:noFill/>
        </p:spPr>
        <p:txBody>
          <a:bodyPr wrap="square" rtlCol="0">
            <a:spAutoFit/>
          </a:bodyPr>
          <a:lstStyle/>
          <a:p>
            <a:br>
              <a:rPr lang="en-US" dirty="0"/>
            </a:br>
            <a:r>
              <a:rPr lang="en-US" sz="2200" dirty="0">
                <a:solidFill>
                  <a:schemeClr val="tx1">
                    <a:lumMod val="75000"/>
                    <a:lumOff val="25000"/>
                  </a:schemeClr>
                </a:solidFill>
                <a:latin typeface="Inter"/>
              </a:rPr>
              <a:t>Petia Alexieva, PhD</a:t>
            </a:r>
            <a:br>
              <a:rPr lang="en-US" sz="2200" dirty="0">
                <a:solidFill>
                  <a:schemeClr val="tx1">
                    <a:lumMod val="75000"/>
                    <a:lumOff val="25000"/>
                  </a:schemeClr>
                </a:solidFill>
                <a:latin typeface="Inter"/>
              </a:rPr>
            </a:br>
            <a:r>
              <a:rPr lang="en-US" sz="2200" dirty="0">
                <a:solidFill>
                  <a:schemeClr val="tx1">
                    <a:lumMod val="75000"/>
                    <a:lumOff val="25000"/>
                  </a:schemeClr>
                </a:solidFill>
                <a:latin typeface="Inter"/>
              </a:rPr>
              <a:t>Language Testing Analyst</a:t>
            </a:r>
            <a:br>
              <a:rPr lang="en-US" sz="2200" dirty="0">
                <a:solidFill>
                  <a:schemeClr val="tx1">
                    <a:lumMod val="75000"/>
                    <a:lumOff val="25000"/>
                  </a:schemeClr>
                </a:solidFill>
                <a:latin typeface="Inter"/>
              </a:rPr>
            </a:br>
            <a:r>
              <a:rPr lang="en-US" sz="2200" dirty="0">
                <a:solidFill>
                  <a:schemeClr val="tx1">
                    <a:lumMod val="75000"/>
                    <a:lumOff val="25000"/>
                  </a:schemeClr>
                </a:solidFill>
                <a:latin typeface="Inter"/>
              </a:rPr>
              <a:t>ECL Program Manger</a:t>
            </a:r>
            <a:br>
              <a:rPr lang="en-US" sz="2200" dirty="0">
                <a:solidFill>
                  <a:schemeClr val="tx1">
                    <a:lumMod val="75000"/>
                    <a:lumOff val="25000"/>
                  </a:schemeClr>
                </a:solidFill>
                <a:latin typeface="Inter"/>
              </a:rPr>
            </a:br>
            <a:r>
              <a:rPr lang="en-US" sz="2200" dirty="0">
                <a:solidFill>
                  <a:schemeClr val="tx1">
                    <a:lumMod val="75000"/>
                    <a:lumOff val="25000"/>
                  </a:schemeClr>
                </a:solidFill>
                <a:latin typeface="Inter"/>
              </a:rPr>
              <a:t>DLIELC Testing</a:t>
            </a:r>
          </a:p>
        </p:txBody>
      </p:sp>
      <p:sp>
        <p:nvSpPr>
          <p:cNvPr id="5" name="Expanded organizational blue rule">
            <a:extLst>
              <a:ext uri="{FF2B5EF4-FFF2-40B4-BE49-F238E27FC236}">
                <a16:creationId xmlns:a16="http://schemas.microsoft.com/office/drawing/2014/main" id="{5117943E-413C-0AE9-AE68-7901AEC87D29}"/>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7" name="Picture 6">
            <a:extLst>
              <a:ext uri="{FF2B5EF4-FFF2-40B4-BE49-F238E27FC236}">
                <a16:creationId xmlns:a16="http://schemas.microsoft.com/office/drawing/2014/main" id="{78C20307-54ED-BD04-8873-58E8C971EF8D}"/>
              </a:ext>
            </a:extLst>
          </p:cNvPr>
          <p:cNvPicPr>
            <a:picLocks noChangeAspect="1"/>
          </p:cNvPicPr>
          <p:nvPr/>
        </p:nvPicPr>
        <p:blipFill>
          <a:blip r:embed="rId6"/>
          <a:stretch/>
        </p:blipFill>
        <p:spPr>
          <a:xfrm>
            <a:off x="11128253" y="143856"/>
            <a:ext cx="781050" cy="760763"/>
          </a:xfrm>
          <a:prstGeom prst="rect">
            <a:avLst/>
          </a:prstGeom>
        </p:spPr>
      </p:pic>
    </p:spTree>
    <p:extLst>
      <p:ext uri="{BB962C8B-B14F-4D97-AF65-F5344CB8AC3E}">
        <p14:creationId xmlns:p14="http://schemas.microsoft.com/office/powerpoint/2010/main" val="1932539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EA4CA51D-2BB3-400A-981E-78E28E045F68}"/>
              </a:ext>
            </a:extLst>
          </p:cNvPr>
          <p:cNvSpPr>
            <a:spLocks noGrp="1"/>
          </p:cNvSpPr>
          <p:nvPr/>
        </p:nvSpPr>
        <p:spPr>
          <a:xfrm>
            <a:off x="1947600" y="353880"/>
            <a:ext cx="7912080" cy="73008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spcBef>
                <a:spcPts val="37"/>
              </a:spcBef>
              <a:spcAft>
                <a:spcPts val="37"/>
              </a:spcAft>
              <a:buNone/>
            </a:pPr>
            <a:r>
              <a:rPr sz="4200" b="0" u="none">
                <a:solidFill>
                  <a:srgbClr val="26354A"/>
                </a:solidFill>
                <a:latin typeface="Calibri Light"/>
                <a:ea typeface="Calibri Light"/>
                <a:cs typeface="Calibri Light"/>
              </a:rPr>
              <a:t>DLIELC Testing Mission</a:t>
            </a:r>
          </a:p>
        </p:txBody>
      </p:sp>
      <p:sp>
        <p:nvSpPr>
          <p:cNvPr id="42" name="Rectangle 41">
            <a:extLst>
              <a:ext uri="{FF2B5EF4-FFF2-40B4-BE49-F238E27FC236}">
                <a16:creationId xmlns:a16="http://schemas.microsoft.com/office/drawing/2014/main" id="{63651747-C620-4C50-9011-FFC07ACF2E43}"/>
              </a:ext>
            </a:extLst>
          </p:cNvPr>
          <p:cNvSpPr>
            <a:spLocks noGrp="1"/>
          </p:cNvSpPr>
          <p:nvPr/>
        </p:nvSpPr>
        <p:spPr>
          <a:xfrm>
            <a:off x="644577" y="1894250"/>
            <a:ext cx="10980295" cy="399211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a:lnSpc>
                <a:spcPct val="90000"/>
              </a:lnSpc>
              <a:spcBef>
                <a:spcPts val="1037"/>
              </a:spcBef>
              <a:spcAft>
                <a:spcPts val="37"/>
              </a:spcAft>
              <a:buNone/>
            </a:pPr>
            <a:r>
              <a:rPr lang="en-US" sz="2200" dirty="0"/>
              <a:t>This briefing, presentation, or document is for information only. No U.S. Government commitment to sell, loan, lease, co-develop or co-produce defense articles or provide defense services is implied or intended. This information is furnished on the condition that it will not be released to another nation without specific authority of the Department of the Air Force of the United States, that it will be used for military purposes only, that individual or corporate rights originating in the information, whether patented or not, will be respected, that the recipient will report promptly to the United States any known or suspected compromise, and that the information will be provided substantially the same degree of security afforded it by the Department of War of the United States. Also, regardless of any other markings on the document, it will not be downgraded or declassified without written approval of the originating U.S. agency.</a:t>
            </a:r>
            <a:endParaRPr sz="2200" b="0" u="none" dirty="0">
              <a:solidFill>
                <a:srgbClr val="535353"/>
              </a:solidFill>
              <a:latin typeface="Verdana"/>
              <a:ea typeface="Verdana"/>
              <a:cs typeface="Verdana"/>
            </a:endParaRPr>
          </a:p>
        </p:txBody>
      </p:sp>
      <p:sp>
        <p:nvSpPr>
          <p:cNvPr id="44" name="Mission slide footer cleanup">
            <a:extLst>
              <a:ext uri="{FF2B5EF4-FFF2-40B4-BE49-F238E27FC236}">
                <a16:creationId xmlns:a16="http://schemas.microsoft.com/office/drawing/2014/main" id="{273BB7C7-D268-49EF-8D6E-1E0F4E80DDA0}"/>
              </a:ext>
            </a:extLst>
          </p:cNvPr>
          <p:cNvSpPr>
            <a:spLocks noGrp="1"/>
          </p:cNvSpPr>
          <p:nvPr/>
        </p:nvSpPr>
        <p:spPr>
          <a:xfrm>
            <a:off x="0" y="5905500"/>
            <a:ext cx="12192000" cy="952500"/>
          </a:xfrm>
          <a:prstGeom prst="rect">
            <a:avLst/>
          </a:prstGeom>
          <a:solidFill>
            <a:srgbClr val="FFFFFF"/>
          </a:solidFill>
          <a:ln w="0">
            <a:solidFill>
              <a:srgbClr val="FFFFFF"/>
            </a:solidFill>
            <a:prstDash val="solid"/>
          </a:ln>
        </p:spPr>
        <p:txBody>
          <a:bodyPr/>
          <a:lstStyle/>
          <a:p>
            <a:endParaRPr lang="en-US"/>
          </a:p>
        </p:txBody>
      </p:sp>
      <p:sp>
        <p:nvSpPr>
          <p:cNvPr id="45" name="Organizational header background">
            <a:extLst>
              <a:ext uri="{FF2B5EF4-FFF2-40B4-BE49-F238E27FC236}">
                <a16:creationId xmlns:a16="http://schemas.microsoft.com/office/drawing/2014/main" id="{F3C7B5A1-8B4D-4583-A4F9-39BB2DFEE313}"/>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46" name="Organizational footer background">
            <a:extLst>
              <a:ext uri="{FF2B5EF4-FFF2-40B4-BE49-F238E27FC236}">
                <a16:creationId xmlns:a16="http://schemas.microsoft.com/office/drawing/2014/main" id="{CF4FF66E-67D3-4F6F-800E-8866CE6E2E6C}"/>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sp>
        <p:nvSpPr>
          <p:cNvPr id="48" name="Organizational slide title">
            <a:extLst>
              <a:ext uri="{FF2B5EF4-FFF2-40B4-BE49-F238E27FC236}">
                <a16:creationId xmlns:a16="http://schemas.microsoft.com/office/drawing/2014/main" id="{B84ADD98-5DFF-4D6B-A31A-399E17A223D2}"/>
              </a:ext>
            </a:extLst>
          </p:cNvPr>
          <p:cNvSpPr>
            <a:spLocks noGrp="1"/>
          </p:cNvSpPr>
          <p:nvPr/>
        </p:nvSpPr>
        <p:spPr>
          <a:xfrm>
            <a:off x="1381124" y="114299"/>
            <a:ext cx="8478555" cy="1276351"/>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sz="3600" b="1" dirty="0">
                <a:solidFill>
                  <a:srgbClr val="000066"/>
                </a:solidFill>
                <a:latin typeface="Arial"/>
                <a:ea typeface="Arial"/>
                <a:cs typeface="Arial"/>
              </a:rPr>
              <a:t>DLIELC</a:t>
            </a:r>
          </a:p>
        </p:txBody>
      </p:sp>
      <p:sp>
        <p:nvSpPr>
          <p:cNvPr id="52" name="Template footer label">
            <a:extLst>
              <a:ext uri="{FF2B5EF4-FFF2-40B4-BE49-F238E27FC236}">
                <a16:creationId xmlns:a16="http://schemas.microsoft.com/office/drawing/2014/main" id="{18AEEEA0-11DF-4107-8016-61C9E8ECD52E}"/>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53" name="Template classification">
            <a:extLst>
              <a:ext uri="{FF2B5EF4-FFF2-40B4-BE49-F238E27FC236}">
                <a16:creationId xmlns:a16="http://schemas.microsoft.com/office/drawing/2014/main" id="{A8B7F61D-D103-4D9C-B8ED-AA0058F93FD9}"/>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54" name="Template date label">
            <a:extLst>
              <a:ext uri="{FF2B5EF4-FFF2-40B4-BE49-F238E27FC236}">
                <a16:creationId xmlns:a16="http://schemas.microsoft.com/office/drawing/2014/main" id="{54425922-BE43-4B3C-8338-58D26B6F7EF1}"/>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55" name="Template date">
            <a:extLst>
              <a:ext uri="{FF2B5EF4-FFF2-40B4-BE49-F238E27FC236}">
                <a16:creationId xmlns:a16="http://schemas.microsoft.com/office/drawing/2014/main" id="{B42B502D-B911-4F09-B3F5-809821DD2753}"/>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60" name="Old gray divider removal">
            <a:extLst>
              <a:ext uri="{FF2B5EF4-FFF2-40B4-BE49-F238E27FC236}">
                <a16:creationId xmlns:a16="http://schemas.microsoft.com/office/drawing/2014/main" id="{BD3F0457-1A12-40E5-898B-ADC883101BA3}"/>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66" name="Expanded organizational blue rule">
            <a:extLst>
              <a:ext uri="{FF2B5EF4-FFF2-40B4-BE49-F238E27FC236}">
                <a16:creationId xmlns:a16="http://schemas.microsoft.com/office/drawing/2014/main" id="{1F68AD01-4B87-4363-88A9-F06548D30354}"/>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5" name="Picture 4">
            <a:extLst>
              <a:ext uri="{FF2B5EF4-FFF2-40B4-BE49-F238E27FC236}">
                <a16:creationId xmlns:a16="http://schemas.microsoft.com/office/drawing/2014/main" id="{D649D119-4D4C-2970-02CF-493797A0505D}"/>
              </a:ext>
            </a:extLst>
          </p:cNvPr>
          <p:cNvPicPr>
            <a:picLocks noChangeAspect="1"/>
          </p:cNvPicPr>
          <p:nvPr/>
        </p:nvPicPr>
        <p:blipFill>
          <a:blip r:embed="rId3"/>
          <a:stretch/>
        </p:blipFill>
        <p:spPr>
          <a:xfrm>
            <a:off x="260498" y="114300"/>
            <a:ext cx="774405" cy="723900"/>
          </a:xfrm>
          <a:prstGeom prst="rect">
            <a:avLst/>
          </a:prstGeom>
        </p:spPr>
      </p:pic>
      <p:pic>
        <p:nvPicPr>
          <p:cNvPr id="7" name="Picture 6">
            <a:extLst>
              <a:ext uri="{FF2B5EF4-FFF2-40B4-BE49-F238E27FC236}">
                <a16:creationId xmlns:a16="http://schemas.microsoft.com/office/drawing/2014/main" id="{A60E48EF-BD5E-4709-E6D0-25ED52030651}"/>
              </a:ext>
            </a:extLst>
          </p:cNvPr>
          <p:cNvPicPr>
            <a:picLocks noChangeAspect="1"/>
          </p:cNvPicPr>
          <p:nvPr/>
        </p:nvPicPr>
        <p:blipFill>
          <a:blip r:embed="rId4"/>
          <a:stretch/>
        </p:blipFill>
        <p:spPr>
          <a:xfrm>
            <a:off x="10443175" y="114300"/>
            <a:ext cx="599988" cy="781050"/>
          </a:xfrm>
          <a:prstGeom prst="rect">
            <a:avLst/>
          </a:prstGeom>
        </p:spPr>
      </p:pic>
      <p:pic>
        <p:nvPicPr>
          <p:cNvPr id="9" name="Picture 8">
            <a:extLst>
              <a:ext uri="{FF2B5EF4-FFF2-40B4-BE49-F238E27FC236}">
                <a16:creationId xmlns:a16="http://schemas.microsoft.com/office/drawing/2014/main" id="{6736631F-15B0-3CB6-9334-8AAEB5B38436}"/>
              </a:ext>
            </a:extLst>
          </p:cNvPr>
          <p:cNvPicPr>
            <a:picLocks noChangeAspect="1"/>
          </p:cNvPicPr>
          <p:nvPr/>
        </p:nvPicPr>
        <p:blipFill>
          <a:blip r:embed="rId5"/>
          <a:stretch/>
        </p:blipFill>
        <p:spPr>
          <a:xfrm>
            <a:off x="11128253" y="143856"/>
            <a:ext cx="781050" cy="760763"/>
          </a:xfrm>
          <a:prstGeom prst="rect">
            <a:avLst/>
          </a:prstGeom>
        </p:spPr>
      </p:pic>
    </p:spTree>
    <p:extLst>
      <p:ext uri="{BB962C8B-B14F-4D97-AF65-F5344CB8AC3E}">
        <p14:creationId xmlns:p14="http://schemas.microsoft.com/office/powerpoint/2010/main" val="1586279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D7A82B2-B51C-B7A7-534B-847A4EE1D227}"/>
            </a:ext>
          </a:extLst>
        </p:cNvPr>
        <p:cNvGrpSpPr/>
        <p:nvPr/>
      </p:nvGrpSpPr>
      <p:grpSpPr>
        <a:xfrm>
          <a:off x="0" y="0"/>
          <a:ext cx="0" cy="0"/>
          <a:chOff x="0" y="0"/>
          <a:chExt cx="0" cy="0"/>
        </a:xfrm>
      </p:grpSpPr>
      <p:sp>
        <p:nvSpPr>
          <p:cNvPr id="40" name="Rectangle 39">
            <a:extLst>
              <a:ext uri="{FF2B5EF4-FFF2-40B4-BE49-F238E27FC236}">
                <a16:creationId xmlns:a16="http://schemas.microsoft.com/office/drawing/2014/main" id="{A69066EE-5F91-42C9-EAAB-26389E34E06E}"/>
              </a:ext>
            </a:extLst>
          </p:cNvPr>
          <p:cNvSpPr>
            <a:spLocks noGrp="1"/>
          </p:cNvSpPr>
          <p:nvPr/>
        </p:nvSpPr>
        <p:spPr>
          <a:xfrm>
            <a:off x="1947600" y="353880"/>
            <a:ext cx="7912080" cy="73008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spcBef>
                <a:spcPts val="37"/>
              </a:spcBef>
              <a:spcAft>
                <a:spcPts val="37"/>
              </a:spcAft>
              <a:buNone/>
            </a:pPr>
            <a:r>
              <a:rPr sz="4200" b="0" u="none">
                <a:solidFill>
                  <a:srgbClr val="26354A"/>
                </a:solidFill>
                <a:latin typeface="Calibri Light"/>
                <a:ea typeface="Calibri Light"/>
                <a:cs typeface="Calibri Light"/>
              </a:rPr>
              <a:t>DLIELC Testing Mission</a:t>
            </a:r>
          </a:p>
        </p:txBody>
      </p:sp>
      <p:pic>
        <p:nvPicPr>
          <p:cNvPr id="72" name="Picture 71">
            <a:extLst>
              <a:ext uri="{FF2B5EF4-FFF2-40B4-BE49-F238E27FC236}">
                <a16:creationId xmlns:a16="http://schemas.microsoft.com/office/drawing/2014/main" id="{8893E654-1274-F829-D19A-17E12B43ABF1}"/>
              </a:ext>
            </a:extLst>
          </p:cNvPr>
          <p:cNvPicPr>
            <a:picLocks noChangeAspect="1"/>
          </p:cNvPicPr>
          <p:nvPr/>
        </p:nvPicPr>
        <p:blipFill>
          <a:blip r:embed="rId3"/>
          <a:stretch/>
        </p:blipFill>
        <p:spPr>
          <a:xfrm>
            <a:off x="4187520" y="1730160"/>
            <a:ext cx="3441960" cy="4152960"/>
          </a:xfrm>
          <a:prstGeom prst="rect">
            <a:avLst/>
          </a:prstGeom>
          <a:ln w="38160">
            <a:noFill/>
          </a:ln>
        </p:spPr>
      </p:pic>
      <p:sp>
        <p:nvSpPr>
          <p:cNvPr id="42" name="Rectangle 41">
            <a:extLst>
              <a:ext uri="{FF2B5EF4-FFF2-40B4-BE49-F238E27FC236}">
                <a16:creationId xmlns:a16="http://schemas.microsoft.com/office/drawing/2014/main" id="{F4CB5ACD-3E53-8329-4219-40BE4208B304}"/>
              </a:ext>
            </a:extLst>
          </p:cNvPr>
          <p:cNvSpPr>
            <a:spLocks noGrp="1"/>
          </p:cNvSpPr>
          <p:nvPr/>
        </p:nvSpPr>
        <p:spPr>
          <a:xfrm>
            <a:off x="1117440" y="2898720"/>
            <a:ext cx="10166400" cy="29876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a:lnSpc>
                <a:spcPct val="90000"/>
              </a:lnSpc>
              <a:spcBef>
                <a:spcPts val="1037"/>
              </a:spcBef>
              <a:spcAft>
                <a:spcPts val="37"/>
              </a:spcAft>
              <a:buNone/>
            </a:pPr>
            <a:r>
              <a:rPr sz="3200" b="0" u="none" dirty="0">
                <a:solidFill>
                  <a:srgbClr val="535353"/>
                </a:solidFill>
                <a:latin typeface="Calibri"/>
                <a:ea typeface="Calibri"/>
                <a:cs typeface="Calibri"/>
              </a:rPr>
              <a:t>The </a:t>
            </a:r>
            <a:r>
              <a:rPr sz="3200" b="1" u="none" dirty="0">
                <a:solidFill>
                  <a:srgbClr val="204559"/>
                </a:solidFill>
                <a:latin typeface="Calibri"/>
                <a:ea typeface="Calibri"/>
                <a:cs typeface="Calibri"/>
              </a:rPr>
              <a:t>Defense Language Institute English Language Center Testing Branch </a:t>
            </a:r>
            <a:r>
              <a:rPr sz="3200" b="0" u="none" dirty="0">
                <a:solidFill>
                  <a:srgbClr val="535353"/>
                </a:solidFill>
                <a:latin typeface="Calibri"/>
                <a:ea typeface="Calibri"/>
                <a:cs typeface="Calibri"/>
              </a:rPr>
              <a:t>manages </a:t>
            </a:r>
            <a:r>
              <a:rPr sz="3200" b="0" u="none" dirty="0" err="1">
                <a:solidFill>
                  <a:srgbClr val="535353"/>
                </a:solidFill>
                <a:latin typeface="Calibri"/>
                <a:ea typeface="Calibri"/>
                <a:cs typeface="Calibri"/>
              </a:rPr>
              <a:t>Do</a:t>
            </a:r>
            <a:r>
              <a:rPr lang="en-US" sz="3200" b="0" u="none" dirty="0" err="1">
                <a:solidFill>
                  <a:srgbClr val="535353"/>
                </a:solidFill>
                <a:latin typeface="Calibri"/>
                <a:ea typeface="Calibri"/>
                <a:cs typeface="Calibri"/>
              </a:rPr>
              <a:t>W</a:t>
            </a:r>
            <a:r>
              <a:rPr sz="3200" b="0" u="none" dirty="0">
                <a:solidFill>
                  <a:srgbClr val="535353"/>
                </a:solidFill>
                <a:latin typeface="Calibri"/>
                <a:ea typeface="Calibri"/>
                <a:cs typeface="Calibri"/>
              </a:rPr>
              <a:t> English language proficiency assessments in support of Security Cooperation-sponsored training, military accessions, and U</a:t>
            </a:r>
            <a:r>
              <a:rPr lang="en-US" sz="3200" b="0" u="none" dirty="0">
                <a:solidFill>
                  <a:srgbClr val="535353"/>
                </a:solidFill>
                <a:latin typeface="Calibri"/>
                <a:ea typeface="Calibri"/>
                <a:cs typeface="Calibri"/>
              </a:rPr>
              <a:t>.</a:t>
            </a:r>
            <a:r>
              <a:rPr sz="3200" b="0" u="none" dirty="0">
                <a:solidFill>
                  <a:srgbClr val="535353"/>
                </a:solidFill>
                <a:latin typeface="Calibri"/>
                <a:ea typeface="Calibri"/>
                <a:cs typeface="Calibri"/>
              </a:rPr>
              <a:t>S</a:t>
            </a:r>
            <a:r>
              <a:rPr lang="en-US" sz="3200" b="0" u="none" dirty="0">
                <a:solidFill>
                  <a:srgbClr val="535353"/>
                </a:solidFill>
                <a:latin typeface="Calibri"/>
                <a:ea typeface="Calibri"/>
                <a:cs typeface="Calibri"/>
              </a:rPr>
              <a:t>.</a:t>
            </a:r>
            <a:r>
              <a:rPr sz="3200" b="0" u="none" dirty="0">
                <a:solidFill>
                  <a:srgbClr val="535353"/>
                </a:solidFill>
                <a:latin typeface="Calibri"/>
                <a:ea typeface="Calibri"/>
                <a:cs typeface="Calibri"/>
              </a:rPr>
              <a:t>-sponsored exercises</a:t>
            </a:r>
            <a:r>
              <a:rPr sz="3200" b="0" u="none" dirty="0">
                <a:solidFill>
                  <a:srgbClr val="535353"/>
                </a:solidFill>
                <a:latin typeface="Verdana"/>
                <a:ea typeface="Verdana"/>
                <a:cs typeface="Verdana"/>
              </a:rPr>
              <a:t>.</a:t>
            </a:r>
          </a:p>
        </p:txBody>
      </p:sp>
      <p:sp>
        <p:nvSpPr>
          <p:cNvPr id="44" name="Mission slide footer cleanup">
            <a:extLst>
              <a:ext uri="{FF2B5EF4-FFF2-40B4-BE49-F238E27FC236}">
                <a16:creationId xmlns:a16="http://schemas.microsoft.com/office/drawing/2014/main" id="{1C961512-6C75-A100-A4BE-5805BAFF59E9}"/>
              </a:ext>
            </a:extLst>
          </p:cNvPr>
          <p:cNvSpPr>
            <a:spLocks noGrp="1"/>
          </p:cNvSpPr>
          <p:nvPr/>
        </p:nvSpPr>
        <p:spPr>
          <a:xfrm>
            <a:off x="0" y="5905500"/>
            <a:ext cx="12192000" cy="952500"/>
          </a:xfrm>
          <a:prstGeom prst="rect">
            <a:avLst/>
          </a:prstGeom>
          <a:solidFill>
            <a:srgbClr val="FFFFFF"/>
          </a:solidFill>
          <a:ln w="0">
            <a:solidFill>
              <a:srgbClr val="FFFFFF"/>
            </a:solidFill>
            <a:prstDash val="solid"/>
          </a:ln>
        </p:spPr>
        <p:txBody>
          <a:bodyPr/>
          <a:lstStyle/>
          <a:p>
            <a:endParaRPr lang="en-US"/>
          </a:p>
        </p:txBody>
      </p:sp>
      <p:sp>
        <p:nvSpPr>
          <p:cNvPr id="45" name="Organizational header background">
            <a:extLst>
              <a:ext uri="{FF2B5EF4-FFF2-40B4-BE49-F238E27FC236}">
                <a16:creationId xmlns:a16="http://schemas.microsoft.com/office/drawing/2014/main" id="{59291FCC-122B-1717-CF3D-7F7D241772D4}"/>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46" name="Organizational footer background">
            <a:extLst>
              <a:ext uri="{FF2B5EF4-FFF2-40B4-BE49-F238E27FC236}">
                <a16:creationId xmlns:a16="http://schemas.microsoft.com/office/drawing/2014/main" id="{6AC6936B-F6D6-C87D-4290-5E8E066C05D3}"/>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77" name="Picture 76">
            <a:extLst>
              <a:ext uri="{FF2B5EF4-FFF2-40B4-BE49-F238E27FC236}">
                <a16:creationId xmlns:a16="http://schemas.microsoft.com/office/drawing/2014/main" id="{0579AC6F-03A8-A454-C4E4-DC9D798DB057}"/>
              </a:ext>
            </a:extLst>
          </p:cNvPr>
          <p:cNvPicPr>
            <a:picLocks noChangeAspect="1"/>
          </p:cNvPicPr>
          <p:nvPr/>
        </p:nvPicPr>
        <p:blipFill>
          <a:blip r:embed="rId4"/>
          <a:stretch/>
        </p:blipFill>
        <p:spPr>
          <a:xfrm>
            <a:off x="260498" y="114300"/>
            <a:ext cx="774405" cy="723900"/>
          </a:xfrm>
          <a:prstGeom prst="rect">
            <a:avLst/>
          </a:prstGeom>
        </p:spPr>
      </p:pic>
      <p:sp>
        <p:nvSpPr>
          <p:cNvPr id="48" name="Organizational slide title">
            <a:extLst>
              <a:ext uri="{FF2B5EF4-FFF2-40B4-BE49-F238E27FC236}">
                <a16:creationId xmlns:a16="http://schemas.microsoft.com/office/drawing/2014/main" id="{735BC1D7-EBF6-2753-375C-3E75E9D27D6A}"/>
              </a:ext>
            </a:extLst>
          </p:cNvPr>
          <p:cNvSpPr>
            <a:spLocks noGrp="1"/>
          </p:cNvSpPr>
          <p:nvPr/>
        </p:nvSpPr>
        <p:spPr>
          <a:xfrm>
            <a:off x="1381124" y="114299"/>
            <a:ext cx="8864863" cy="1276351"/>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sz="3600" b="1" dirty="0">
                <a:solidFill>
                  <a:srgbClr val="000066"/>
                </a:solidFill>
                <a:latin typeface="Arial"/>
                <a:ea typeface="Arial"/>
                <a:cs typeface="Arial"/>
              </a:rPr>
              <a:t>DLIELC Testing Mission</a:t>
            </a:r>
          </a:p>
        </p:txBody>
      </p:sp>
      <p:sp>
        <p:nvSpPr>
          <p:cNvPr id="52" name="Template footer label">
            <a:extLst>
              <a:ext uri="{FF2B5EF4-FFF2-40B4-BE49-F238E27FC236}">
                <a16:creationId xmlns:a16="http://schemas.microsoft.com/office/drawing/2014/main" id="{138BB2E3-5FF6-22DE-5FBC-5DDE8BF5C130}"/>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53" name="Template classification">
            <a:extLst>
              <a:ext uri="{FF2B5EF4-FFF2-40B4-BE49-F238E27FC236}">
                <a16:creationId xmlns:a16="http://schemas.microsoft.com/office/drawing/2014/main" id="{C677AC7C-582E-4BF0-5DA0-A588FD8A26DA}"/>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54" name="Template date label">
            <a:extLst>
              <a:ext uri="{FF2B5EF4-FFF2-40B4-BE49-F238E27FC236}">
                <a16:creationId xmlns:a16="http://schemas.microsoft.com/office/drawing/2014/main" id="{37A1F7BA-9711-EC46-D1CC-00A07E1B9DB6}"/>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55" name="Template date">
            <a:extLst>
              <a:ext uri="{FF2B5EF4-FFF2-40B4-BE49-F238E27FC236}">
                <a16:creationId xmlns:a16="http://schemas.microsoft.com/office/drawing/2014/main" id="{BE45E6FE-66E8-629F-ED83-C588A28AF094}"/>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60" name="Old gray divider removal">
            <a:extLst>
              <a:ext uri="{FF2B5EF4-FFF2-40B4-BE49-F238E27FC236}">
                <a16:creationId xmlns:a16="http://schemas.microsoft.com/office/drawing/2014/main" id="{0A91F95C-FB64-6FAE-E538-2669DA126F03}"/>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66" name="Expanded organizational blue rule">
            <a:extLst>
              <a:ext uri="{FF2B5EF4-FFF2-40B4-BE49-F238E27FC236}">
                <a16:creationId xmlns:a16="http://schemas.microsoft.com/office/drawing/2014/main" id="{B786323F-E689-628D-8B1A-DE6F4CA13CEF}"/>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sp>
        <p:nvSpPr>
          <p:cNvPr id="2" name="TextBox 1">
            <a:extLst>
              <a:ext uri="{FF2B5EF4-FFF2-40B4-BE49-F238E27FC236}">
                <a16:creationId xmlns:a16="http://schemas.microsoft.com/office/drawing/2014/main" id="{BF9B9C41-9461-8DB8-A1F9-52C35B21859C}"/>
              </a:ext>
            </a:extLst>
          </p:cNvPr>
          <p:cNvSpPr txBox="1"/>
          <p:nvPr/>
        </p:nvSpPr>
        <p:spPr>
          <a:xfrm>
            <a:off x="1318260" y="5456420"/>
            <a:ext cx="9757888" cy="954107"/>
          </a:xfrm>
          <a:prstGeom prst="rect">
            <a:avLst/>
          </a:prstGeom>
          <a:noFill/>
        </p:spPr>
        <p:txBody>
          <a:bodyPr wrap="square" rtlCol="0">
            <a:spAutoFit/>
          </a:bodyPr>
          <a:lstStyle/>
          <a:p>
            <a:r>
              <a:rPr lang="en-US" sz="1900" dirty="0">
                <a:latin typeface="Calibri" panose="020F0502020204030204" pitchFamily="34" charset="0"/>
                <a:ea typeface="Calibri" panose="020F0502020204030204" pitchFamily="34" charset="0"/>
                <a:cs typeface="Calibri" panose="020F0502020204030204" pitchFamily="34" charset="0"/>
              </a:rPr>
              <a:t>The views expressed in this piece are those of the author and do not necessarily reflect the official policy or position of the Air Force, the Department of Defense, or the U.S. Government</a:t>
            </a:r>
            <a:r>
              <a:rPr lang="en-US" sz="1900" dirty="0"/>
              <a:t>.</a:t>
            </a:r>
          </a:p>
          <a:p>
            <a:endParaRPr lang="en-US" dirty="0"/>
          </a:p>
        </p:txBody>
      </p:sp>
      <p:pic>
        <p:nvPicPr>
          <p:cNvPr id="5" name="Picture 4">
            <a:extLst>
              <a:ext uri="{FF2B5EF4-FFF2-40B4-BE49-F238E27FC236}">
                <a16:creationId xmlns:a16="http://schemas.microsoft.com/office/drawing/2014/main" id="{3717AC2C-3D6B-E756-F5BE-758D9F7E54C3}"/>
              </a:ext>
            </a:extLst>
          </p:cNvPr>
          <p:cNvPicPr>
            <a:picLocks noChangeAspect="1"/>
          </p:cNvPicPr>
          <p:nvPr/>
        </p:nvPicPr>
        <p:blipFill>
          <a:blip r:embed="rId5"/>
          <a:stretch/>
        </p:blipFill>
        <p:spPr>
          <a:xfrm>
            <a:off x="11128253" y="143856"/>
            <a:ext cx="781050" cy="760763"/>
          </a:xfrm>
          <a:prstGeom prst="rect">
            <a:avLst/>
          </a:prstGeom>
        </p:spPr>
      </p:pic>
      <p:pic>
        <p:nvPicPr>
          <p:cNvPr id="7" name="Picture 6">
            <a:extLst>
              <a:ext uri="{FF2B5EF4-FFF2-40B4-BE49-F238E27FC236}">
                <a16:creationId xmlns:a16="http://schemas.microsoft.com/office/drawing/2014/main" id="{90C8B047-A6B2-C19F-4AB2-51B5395944F1}"/>
              </a:ext>
            </a:extLst>
          </p:cNvPr>
          <p:cNvPicPr>
            <a:picLocks noChangeAspect="1"/>
          </p:cNvPicPr>
          <p:nvPr/>
        </p:nvPicPr>
        <p:blipFill>
          <a:blip r:embed="rId6"/>
          <a:stretch/>
        </p:blipFill>
        <p:spPr>
          <a:xfrm>
            <a:off x="10443175" y="114300"/>
            <a:ext cx="599988" cy="781050"/>
          </a:xfrm>
          <a:prstGeom prst="rect">
            <a:avLst/>
          </a:prstGeom>
        </p:spPr>
      </p:pic>
    </p:spTree>
    <p:extLst>
      <p:ext uri="{BB962C8B-B14F-4D97-AF65-F5344CB8AC3E}">
        <p14:creationId xmlns:p14="http://schemas.microsoft.com/office/powerpoint/2010/main" val="1249220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B1BAE41-890E-4D8F-92CE-8F1C25E28426}"/>
              </a:ext>
            </a:extLst>
          </p:cNvPr>
          <p:cNvSpPr>
            <a:spLocks noGrp="1"/>
          </p:cNvSpPr>
          <p:nvPr/>
        </p:nvSpPr>
        <p:spPr>
          <a:xfrm>
            <a:off x="1896256" y="2350606"/>
            <a:ext cx="9743606" cy="303545"/>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098"/>
              </a:lnSpc>
              <a:spcBef>
                <a:spcPts val="11"/>
              </a:spcBef>
              <a:spcAft>
                <a:spcPts val="11"/>
              </a:spcAft>
              <a:buNone/>
            </a:pPr>
            <a:r>
              <a:rPr sz="3000" b="0" u="none" dirty="0">
                <a:solidFill>
                  <a:srgbClr val="26354A"/>
                </a:solidFill>
                <a:latin typeface="Inter"/>
                <a:ea typeface="Inter"/>
                <a:cs typeface="Inter"/>
              </a:rPr>
              <a:t>Build authenticity features into listening specifications.</a:t>
            </a:r>
          </a:p>
        </p:txBody>
      </p:sp>
      <p:sp>
        <p:nvSpPr>
          <p:cNvPr id="46" name="Rectangle 45">
            <a:extLst>
              <a:ext uri="{FF2B5EF4-FFF2-40B4-BE49-F238E27FC236}">
                <a16:creationId xmlns:a16="http://schemas.microsoft.com/office/drawing/2014/main" id="{E1068C1E-F17A-45E4-9CC4-5046AC4EBF32}"/>
              </a:ext>
            </a:extLst>
          </p:cNvPr>
          <p:cNvSpPr>
            <a:spLocks noGrp="1"/>
          </p:cNvSpPr>
          <p:nvPr/>
        </p:nvSpPr>
        <p:spPr>
          <a:xfrm>
            <a:off x="1882483" y="3365467"/>
            <a:ext cx="8960784" cy="538609"/>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098"/>
              </a:lnSpc>
              <a:spcBef>
                <a:spcPts val="11"/>
              </a:spcBef>
              <a:spcAft>
                <a:spcPts val="11"/>
              </a:spcAft>
              <a:buNone/>
            </a:pPr>
            <a:r>
              <a:rPr sz="3000" b="0" u="none" dirty="0">
                <a:solidFill>
                  <a:srgbClr val="26354A"/>
                </a:solidFill>
                <a:latin typeface="Inter"/>
                <a:ea typeface="Inter"/>
                <a:cs typeface="Inter"/>
              </a:rPr>
              <a:t>Apply Assessment Engineering to create </a:t>
            </a:r>
            <a:r>
              <a:rPr lang="en-US" sz="3000" b="0" u="none" dirty="0">
                <a:solidFill>
                  <a:srgbClr val="26354A"/>
                </a:solidFill>
                <a:latin typeface="Inter"/>
                <a:ea typeface="Inter"/>
                <a:cs typeface="Inter"/>
              </a:rPr>
              <a:t>item </a:t>
            </a:r>
            <a:r>
              <a:rPr sz="3000" b="0" u="none" dirty="0">
                <a:solidFill>
                  <a:srgbClr val="26354A"/>
                </a:solidFill>
                <a:latin typeface="Inter"/>
                <a:ea typeface="Inter"/>
                <a:cs typeface="Inter"/>
              </a:rPr>
              <a:t>templates.</a:t>
            </a:r>
          </a:p>
          <a:p>
            <a:pPr>
              <a:lnSpc>
                <a:spcPts val="2098"/>
              </a:lnSpc>
              <a:spcBef>
                <a:spcPts val="11"/>
              </a:spcBef>
              <a:spcAft>
                <a:spcPts val="11"/>
              </a:spcAft>
              <a:buNone/>
            </a:pPr>
            <a:endParaRPr sz="1800" b="0" u="none" dirty="0">
              <a:solidFill>
                <a:srgbClr val="26354A"/>
              </a:solidFill>
              <a:latin typeface="Inter"/>
              <a:ea typeface="Inter"/>
              <a:cs typeface="Inter"/>
            </a:endParaRPr>
          </a:p>
        </p:txBody>
      </p:sp>
      <p:sp>
        <p:nvSpPr>
          <p:cNvPr id="47" name="Rectangle 46">
            <a:extLst>
              <a:ext uri="{FF2B5EF4-FFF2-40B4-BE49-F238E27FC236}">
                <a16:creationId xmlns:a16="http://schemas.microsoft.com/office/drawing/2014/main" id="{8EAC2946-2061-401A-95E9-307551DEE69E}"/>
              </a:ext>
            </a:extLst>
          </p:cNvPr>
          <p:cNvSpPr>
            <a:spLocks noGrp="1"/>
          </p:cNvSpPr>
          <p:nvPr/>
        </p:nvSpPr>
        <p:spPr>
          <a:xfrm>
            <a:off x="1896256" y="4351038"/>
            <a:ext cx="9296337" cy="303545"/>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098"/>
              </a:lnSpc>
              <a:spcBef>
                <a:spcPts val="11"/>
              </a:spcBef>
              <a:spcAft>
                <a:spcPts val="11"/>
              </a:spcAft>
              <a:buNone/>
            </a:pPr>
            <a:r>
              <a:rPr sz="3000" b="0" u="none" dirty="0">
                <a:solidFill>
                  <a:srgbClr val="26354A"/>
                </a:solidFill>
                <a:latin typeface="Inter"/>
                <a:ea typeface="Inter"/>
                <a:cs typeface="Inter"/>
              </a:rPr>
              <a:t>Generate targeted multiple-choice listening items using </a:t>
            </a:r>
            <a:r>
              <a:rPr sz="3000" u="none" dirty="0">
                <a:solidFill>
                  <a:srgbClr val="26354A"/>
                </a:solidFill>
                <a:latin typeface="Inter"/>
                <a:ea typeface="Inter"/>
                <a:cs typeface="Inter"/>
              </a:rPr>
              <a:t>AI.</a:t>
            </a:r>
          </a:p>
        </p:txBody>
      </p:sp>
      <p:sp>
        <p:nvSpPr>
          <p:cNvPr id="48" name="Rectangle 47">
            <a:extLst>
              <a:ext uri="{FF2B5EF4-FFF2-40B4-BE49-F238E27FC236}">
                <a16:creationId xmlns:a16="http://schemas.microsoft.com/office/drawing/2014/main" id="{DABB3518-EBB2-4AB5-A5FC-5A31B0658CEC}"/>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200" b="1" u="none">
                <a:solidFill>
                  <a:srgbClr val="26354A"/>
                </a:solidFill>
                <a:latin typeface="Inter"/>
                <a:ea typeface="Inter"/>
                <a:cs typeface="Inter"/>
              </a:rPr>
              <a:t>Workshop Objectives</a:t>
            </a:r>
          </a:p>
        </p:txBody>
      </p:sp>
      <p:pic>
        <p:nvPicPr>
          <p:cNvPr id="90" name="Picture 89"/>
          <p:cNvPicPr>
            <a:picLocks noChangeAspect="1"/>
          </p:cNvPicPr>
          <p:nvPr/>
        </p:nvPicPr>
        <p:blipFill>
          <a:blip r:embed="rId3"/>
          <a:stretch/>
        </p:blipFill>
        <p:spPr>
          <a:xfrm>
            <a:off x="1445760" y="2326123"/>
            <a:ext cx="268560" cy="268200"/>
          </a:xfrm>
          <a:prstGeom prst="rect">
            <a:avLst/>
          </a:prstGeom>
          <a:ln w="38160">
            <a:noFill/>
          </a:ln>
        </p:spPr>
      </p:pic>
      <p:pic>
        <p:nvPicPr>
          <p:cNvPr id="91" name="Picture 90"/>
          <p:cNvPicPr>
            <a:picLocks noChangeAspect="1"/>
          </p:cNvPicPr>
          <p:nvPr/>
        </p:nvPicPr>
        <p:blipFill>
          <a:blip r:embed="rId3"/>
          <a:stretch/>
        </p:blipFill>
        <p:spPr>
          <a:xfrm>
            <a:off x="1445759" y="4325591"/>
            <a:ext cx="268560" cy="268560"/>
          </a:xfrm>
          <a:prstGeom prst="rect">
            <a:avLst/>
          </a:prstGeom>
          <a:ln w="38160">
            <a:noFill/>
          </a:ln>
        </p:spPr>
      </p:pic>
      <p:pic>
        <p:nvPicPr>
          <p:cNvPr id="92" name="Picture 91"/>
          <p:cNvPicPr>
            <a:picLocks noChangeAspect="1"/>
          </p:cNvPicPr>
          <p:nvPr/>
        </p:nvPicPr>
        <p:blipFill>
          <a:blip r:embed="rId3"/>
          <a:stretch/>
        </p:blipFill>
        <p:spPr>
          <a:xfrm>
            <a:off x="1445759" y="3321207"/>
            <a:ext cx="268560" cy="268200"/>
          </a:xfrm>
          <a:prstGeom prst="rect">
            <a:avLst/>
          </a:prstGeom>
          <a:ln w="38160">
            <a:noFill/>
          </a:ln>
        </p:spPr>
      </p:pic>
      <p:sp>
        <p:nvSpPr>
          <p:cNvPr id="52" name="Organizational header background">
            <a:extLst>
              <a:ext uri="{FF2B5EF4-FFF2-40B4-BE49-F238E27FC236}">
                <a16:creationId xmlns:a16="http://schemas.microsoft.com/office/drawing/2014/main" id="{4D7E44D0-7029-47CB-9C76-1F5C2A783AC4}"/>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53" name="Organizational footer background">
            <a:extLst>
              <a:ext uri="{FF2B5EF4-FFF2-40B4-BE49-F238E27FC236}">
                <a16:creationId xmlns:a16="http://schemas.microsoft.com/office/drawing/2014/main" id="{C2DBBE46-1C21-49F2-B73C-607952963283}"/>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sp>
        <p:nvSpPr>
          <p:cNvPr id="55" name="Organizational slide title">
            <a:extLst>
              <a:ext uri="{FF2B5EF4-FFF2-40B4-BE49-F238E27FC236}">
                <a16:creationId xmlns:a16="http://schemas.microsoft.com/office/drawing/2014/main" id="{5BEB2BD9-231D-43E2-8B14-390EAF726535}"/>
              </a:ext>
            </a:extLst>
          </p:cNvPr>
          <p:cNvSpPr>
            <a:spLocks noGrp="1"/>
          </p:cNvSpPr>
          <p:nvPr/>
        </p:nvSpPr>
        <p:spPr>
          <a:xfrm>
            <a:off x="1381124" y="114299"/>
            <a:ext cx="8382633" cy="1276351"/>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sz="3600" b="1" dirty="0">
                <a:solidFill>
                  <a:srgbClr val="000066"/>
                </a:solidFill>
                <a:latin typeface="Arial"/>
                <a:ea typeface="Arial"/>
                <a:cs typeface="Arial"/>
              </a:rPr>
              <a:t>Workshop Objectives</a:t>
            </a:r>
          </a:p>
        </p:txBody>
      </p:sp>
      <p:sp>
        <p:nvSpPr>
          <p:cNvPr id="59" name="Template footer label">
            <a:extLst>
              <a:ext uri="{FF2B5EF4-FFF2-40B4-BE49-F238E27FC236}">
                <a16:creationId xmlns:a16="http://schemas.microsoft.com/office/drawing/2014/main" id="{7708FC83-9DCA-46A8-88D6-DA72376E4AE3}"/>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60" name="Template classification">
            <a:extLst>
              <a:ext uri="{FF2B5EF4-FFF2-40B4-BE49-F238E27FC236}">
                <a16:creationId xmlns:a16="http://schemas.microsoft.com/office/drawing/2014/main" id="{07E3946B-3282-4927-A08C-D7EA4149F0D5}"/>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61" name="Template date label">
            <a:extLst>
              <a:ext uri="{FF2B5EF4-FFF2-40B4-BE49-F238E27FC236}">
                <a16:creationId xmlns:a16="http://schemas.microsoft.com/office/drawing/2014/main" id="{026EC3F8-8584-4544-BB25-9FBA71B4E4E8}"/>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62" name="Template date">
            <a:extLst>
              <a:ext uri="{FF2B5EF4-FFF2-40B4-BE49-F238E27FC236}">
                <a16:creationId xmlns:a16="http://schemas.microsoft.com/office/drawing/2014/main" id="{A19B423E-94E9-4337-94F1-53A15006C76E}"/>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69" name="Old gray divider removal">
            <a:extLst>
              <a:ext uri="{FF2B5EF4-FFF2-40B4-BE49-F238E27FC236}">
                <a16:creationId xmlns:a16="http://schemas.microsoft.com/office/drawing/2014/main" id="{D62F4FEC-5328-40CA-904E-4D81DD1DC049}"/>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77" name="Expanded organizational blue rule">
            <a:extLst>
              <a:ext uri="{FF2B5EF4-FFF2-40B4-BE49-F238E27FC236}">
                <a16:creationId xmlns:a16="http://schemas.microsoft.com/office/drawing/2014/main" id="{398A3271-2BC1-4C4E-8658-2928A6057B81}"/>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95" name="Picture 94"/>
          <p:cNvPicPr>
            <a:picLocks noChangeAspect="1"/>
          </p:cNvPicPr>
          <p:nvPr/>
        </p:nvPicPr>
        <p:blipFill>
          <a:blip r:embed="rId4"/>
          <a:stretch/>
        </p:blipFill>
        <p:spPr>
          <a:xfrm>
            <a:off x="260498" y="114300"/>
            <a:ext cx="774405" cy="723900"/>
          </a:xfrm>
          <a:prstGeom prst="rect">
            <a:avLst/>
          </a:prstGeom>
        </p:spPr>
      </p:pic>
      <p:pic>
        <p:nvPicPr>
          <p:cNvPr id="4" name="Picture 3">
            <a:extLst>
              <a:ext uri="{FF2B5EF4-FFF2-40B4-BE49-F238E27FC236}">
                <a16:creationId xmlns:a16="http://schemas.microsoft.com/office/drawing/2014/main" id="{9D7C437F-593B-736F-06E9-C14649D4BB58}"/>
              </a:ext>
            </a:extLst>
          </p:cNvPr>
          <p:cNvPicPr>
            <a:picLocks noChangeAspect="1"/>
          </p:cNvPicPr>
          <p:nvPr/>
        </p:nvPicPr>
        <p:blipFill>
          <a:blip r:embed="rId5"/>
          <a:stretch/>
        </p:blipFill>
        <p:spPr>
          <a:xfrm>
            <a:off x="10443175" y="114300"/>
            <a:ext cx="599988" cy="781050"/>
          </a:xfrm>
          <a:prstGeom prst="rect">
            <a:avLst/>
          </a:prstGeom>
        </p:spPr>
      </p:pic>
      <p:pic>
        <p:nvPicPr>
          <p:cNvPr id="6" name="Picture 5">
            <a:extLst>
              <a:ext uri="{FF2B5EF4-FFF2-40B4-BE49-F238E27FC236}">
                <a16:creationId xmlns:a16="http://schemas.microsoft.com/office/drawing/2014/main" id="{EBD08FC5-F5C7-3405-9AD2-772EF48123F8}"/>
              </a:ext>
            </a:extLst>
          </p:cNvPr>
          <p:cNvPicPr>
            <a:picLocks noChangeAspect="1"/>
          </p:cNvPicPr>
          <p:nvPr/>
        </p:nvPicPr>
        <p:blipFill>
          <a:blip r:embed="rId6"/>
          <a:stretch/>
        </p:blipFill>
        <p:spPr>
          <a:xfrm>
            <a:off x="11128253" y="143856"/>
            <a:ext cx="781050" cy="760763"/>
          </a:xfrm>
          <a:prstGeom prst="rect">
            <a:avLst/>
          </a:prstGeom>
        </p:spPr>
      </p:pic>
    </p:spTree>
    <p:extLst>
      <p:ext uri="{BB962C8B-B14F-4D97-AF65-F5344CB8AC3E}">
        <p14:creationId xmlns:p14="http://schemas.microsoft.com/office/powerpoint/2010/main" val="1469807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FE66EED-9156-5561-424D-DD5BB9A72A65}"/>
            </a:ext>
          </a:extLst>
        </p:cNvPr>
        <p:cNvGrpSpPr/>
        <p:nvPr/>
      </p:nvGrpSpPr>
      <p:grpSpPr>
        <a:xfrm>
          <a:off x="0" y="0"/>
          <a:ext cx="0" cy="0"/>
          <a:chOff x="0" y="0"/>
          <a:chExt cx="0" cy="0"/>
        </a:xfrm>
      </p:grpSpPr>
      <p:sp>
        <p:nvSpPr>
          <p:cNvPr id="45" name="Rectangle 44">
            <a:extLst>
              <a:ext uri="{FF2B5EF4-FFF2-40B4-BE49-F238E27FC236}">
                <a16:creationId xmlns:a16="http://schemas.microsoft.com/office/drawing/2014/main" id="{7F78CBFC-2F8D-69B6-EC01-164B2AC07292}"/>
              </a:ext>
            </a:extLst>
          </p:cNvPr>
          <p:cNvSpPr>
            <a:spLocks noGrp="1"/>
          </p:cNvSpPr>
          <p:nvPr/>
        </p:nvSpPr>
        <p:spPr>
          <a:xfrm>
            <a:off x="1384647" y="1940371"/>
            <a:ext cx="9743606" cy="303545"/>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098"/>
              </a:lnSpc>
              <a:spcBef>
                <a:spcPts val="11"/>
              </a:spcBef>
              <a:spcAft>
                <a:spcPts val="11"/>
              </a:spcAft>
              <a:buNone/>
            </a:pPr>
            <a:r>
              <a:rPr lang="en-US" sz="3000" dirty="0">
                <a:solidFill>
                  <a:srgbClr val="26354A"/>
                </a:solidFill>
                <a:latin typeface="Inter"/>
                <a:ea typeface="Inter"/>
                <a:cs typeface="Inter"/>
              </a:rPr>
              <a:t>Free-tier users can create custom Gems</a:t>
            </a:r>
            <a:endParaRPr sz="3000" b="0" u="none" dirty="0">
              <a:solidFill>
                <a:srgbClr val="26354A"/>
              </a:solidFill>
              <a:latin typeface="Inter"/>
              <a:ea typeface="Inter"/>
              <a:cs typeface="Inter"/>
            </a:endParaRPr>
          </a:p>
        </p:txBody>
      </p:sp>
      <p:sp>
        <p:nvSpPr>
          <p:cNvPr id="46" name="Rectangle 45">
            <a:extLst>
              <a:ext uri="{FF2B5EF4-FFF2-40B4-BE49-F238E27FC236}">
                <a16:creationId xmlns:a16="http://schemas.microsoft.com/office/drawing/2014/main" id="{841D7840-B975-9A57-8C15-9096B2EBD426}"/>
              </a:ext>
            </a:extLst>
          </p:cNvPr>
          <p:cNvSpPr>
            <a:spLocks noGrp="1"/>
          </p:cNvSpPr>
          <p:nvPr/>
        </p:nvSpPr>
        <p:spPr>
          <a:xfrm>
            <a:off x="1381124" y="2574212"/>
            <a:ext cx="8960784" cy="538609"/>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098"/>
              </a:lnSpc>
              <a:spcBef>
                <a:spcPts val="11"/>
              </a:spcBef>
              <a:spcAft>
                <a:spcPts val="11"/>
              </a:spcAft>
              <a:buNone/>
            </a:pPr>
            <a:r>
              <a:rPr lang="en-US" sz="3000" dirty="0">
                <a:solidFill>
                  <a:srgbClr val="26354A"/>
                </a:solidFill>
                <a:latin typeface="Inter"/>
                <a:ea typeface="Inter"/>
                <a:cs typeface="Inter"/>
              </a:rPr>
              <a:t>Deep Linguistic Analysis</a:t>
            </a:r>
            <a:endParaRPr sz="3000" b="0" u="none" dirty="0">
              <a:solidFill>
                <a:srgbClr val="26354A"/>
              </a:solidFill>
              <a:latin typeface="Inter"/>
              <a:ea typeface="Inter"/>
              <a:cs typeface="Inter"/>
            </a:endParaRPr>
          </a:p>
          <a:p>
            <a:pPr>
              <a:lnSpc>
                <a:spcPts val="2098"/>
              </a:lnSpc>
              <a:spcBef>
                <a:spcPts val="11"/>
              </a:spcBef>
              <a:spcAft>
                <a:spcPts val="11"/>
              </a:spcAft>
              <a:buNone/>
            </a:pPr>
            <a:endParaRPr sz="1800" b="0" u="none" dirty="0">
              <a:solidFill>
                <a:srgbClr val="26354A"/>
              </a:solidFill>
              <a:latin typeface="Inter"/>
              <a:ea typeface="Inter"/>
              <a:cs typeface="Inter"/>
            </a:endParaRPr>
          </a:p>
        </p:txBody>
      </p:sp>
      <p:sp>
        <p:nvSpPr>
          <p:cNvPr id="47" name="Rectangle 46">
            <a:extLst>
              <a:ext uri="{FF2B5EF4-FFF2-40B4-BE49-F238E27FC236}">
                <a16:creationId xmlns:a16="http://schemas.microsoft.com/office/drawing/2014/main" id="{BC4F8646-19D9-ED7D-6A58-8F7D51B37058}"/>
              </a:ext>
            </a:extLst>
          </p:cNvPr>
          <p:cNvSpPr>
            <a:spLocks noGrp="1"/>
          </p:cNvSpPr>
          <p:nvPr/>
        </p:nvSpPr>
        <p:spPr>
          <a:xfrm>
            <a:off x="1381124" y="3265522"/>
            <a:ext cx="9296337" cy="303545"/>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098"/>
              </a:lnSpc>
              <a:spcBef>
                <a:spcPts val="11"/>
              </a:spcBef>
              <a:spcAft>
                <a:spcPts val="11"/>
              </a:spcAft>
              <a:buNone/>
            </a:pPr>
            <a:r>
              <a:rPr lang="en-US" sz="3000" b="0" u="none" dirty="0">
                <a:solidFill>
                  <a:srgbClr val="26354A"/>
                </a:solidFill>
                <a:latin typeface="Inter"/>
                <a:ea typeface="Inter"/>
                <a:cs typeface="Inter"/>
              </a:rPr>
              <a:t>Direct Audio Ingestion (Free Tier)</a:t>
            </a:r>
            <a:endParaRPr sz="3000" u="none" dirty="0">
              <a:solidFill>
                <a:srgbClr val="26354A"/>
              </a:solidFill>
              <a:latin typeface="Inter"/>
              <a:ea typeface="Inter"/>
              <a:cs typeface="Inter"/>
            </a:endParaRPr>
          </a:p>
        </p:txBody>
      </p:sp>
      <p:sp>
        <p:nvSpPr>
          <p:cNvPr id="48" name="Rectangle 47">
            <a:extLst>
              <a:ext uri="{FF2B5EF4-FFF2-40B4-BE49-F238E27FC236}">
                <a16:creationId xmlns:a16="http://schemas.microsoft.com/office/drawing/2014/main" id="{5577B68B-8B85-7443-C622-6BD3F7B81B0E}"/>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200" b="1" u="none">
                <a:solidFill>
                  <a:srgbClr val="26354A"/>
                </a:solidFill>
                <a:latin typeface="Inter"/>
                <a:ea typeface="Inter"/>
                <a:cs typeface="Inter"/>
              </a:rPr>
              <a:t>Workshop Objectives</a:t>
            </a:r>
          </a:p>
        </p:txBody>
      </p:sp>
      <p:sp>
        <p:nvSpPr>
          <p:cNvPr id="52" name="Organizational header background">
            <a:extLst>
              <a:ext uri="{FF2B5EF4-FFF2-40B4-BE49-F238E27FC236}">
                <a16:creationId xmlns:a16="http://schemas.microsoft.com/office/drawing/2014/main" id="{C354BB88-40EC-BBF6-585F-2959CA96D788}"/>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53" name="Organizational footer background">
            <a:extLst>
              <a:ext uri="{FF2B5EF4-FFF2-40B4-BE49-F238E27FC236}">
                <a16:creationId xmlns:a16="http://schemas.microsoft.com/office/drawing/2014/main" id="{C78AFBAF-4E33-326D-CF52-CC0C59AD0546}"/>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sp>
        <p:nvSpPr>
          <p:cNvPr id="55" name="Organizational slide title">
            <a:extLst>
              <a:ext uri="{FF2B5EF4-FFF2-40B4-BE49-F238E27FC236}">
                <a16:creationId xmlns:a16="http://schemas.microsoft.com/office/drawing/2014/main" id="{4CE37D56-510D-36A0-701B-ED3B6F1F293F}"/>
              </a:ext>
            </a:extLst>
          </p:cNvPr>
          <p:cNvSpPr>
            <a:spLocks noGrp="1"/>
          </p:cNvSpPr>
          <p:nvPr/>
        </p:nvSpPr>
        <p:spPr>
          <a:xfrm>
            <a:off x="1381124" y="114299"/>
            <a:ext cx="8382633" cy="1276351"/>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sz="3600" b="1" dirty="0">
                <a:solidFill>
                  <a:srgbClr val="000066"/>
                </a:solidFill>
                <a:latin typeface="Arial"/>
                <a:ea typeface="Arial"/>
                <a:cs typeface="Arial"/>
              </a:rPr>
              <a:t>W</a:t>
            </a:r>
            <a:r>
              <a:rPr lang="en-US" sz="3600" b="1" dirty="0">
                <a:solidFill>
                  <a:srgbClr val="000066"/>
                </a:solidFill>
                <a:latin typeface="Arial"/>
                <a:ea typeface="Arial"/>
                <a:cs typeface="Arial"/>
              </a:rPr>
              <a:t>hy Gemini?</a:t>
            </a:r>
            <a:endParaRPr sz="3600" b="1" dirty="0">
              <a:solidFill>
                <a:srgbClr val="000066"/>
              </a:solidFill>
              <a:latin typeface="Arial"/>
              <a:ea typeface="Arial"/>
              <a:cs typeface="Arial"/>
            </a:endParaRPr>
          </a:p>
        </p:txBody>
      </p:sp>
      <p:sp>
        <p:nvSpPr>
          <p:cNvPr id="59" name="Template footer label">
            <a:extLst>
              <a:ext uri="{FF2B5EF4-FFF2-40B4-BE49-F238E27FC236}">
                <a16:creationId xmlns:a16="http://schemas.microsoft.com/office/drawing/2014/main" id="{9D5998B0-9207-EF9E-74DC-2E3D88F07849}"/>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60" name="Template classification">
            <a:extLst>
              <a:ext uri="{FF2B5EF4-FFF2-40B4-BE49-F238E27FC236}">
                <a16:creationId xmlns:a16="http://schemas.microsoft.com/office/drawing/2014/main" id="{A8485173-9EA9-D369-F2D1-771A3C5874A4}"/>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61" name="Template date label">
            <a:extLst>
              <a:ext uri="{FF2B5EF4-FFF2-40B4-BE49-F238E27FC236}">
                <a16:creationId xmlns:a16="http://schemas.microsoft.com/office/drawing/2014/main" id="{B41BF306-6D63-D89F-A737-3E426EC3FC97}"/>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62" name="Template date">
            <a:extLst>
              <a:ext uri="{FF2B5EF4-FFF2-40B4-BE49-F238E27FC236}">
                <a16:creationId xmlns:a16="http://schemas.microsoft.com/office/drawing/2014/main" id="{FDCB929C-9D80-2CC9-E59C-E0B093EFFE22}"/>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69" name="Old gray divider removal">
            <a:extLst>
              <a:ext uri="{FF2B5EF4-FFF2-40B4-BE49-F238E27FC236}">
                <a16:creationId xmlns:a16="http://schemas.microsoft.com/office/drawing/2014/main" id="{5969A3FD-CE48-967D-C720-B42543D70FBA}"/>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77" name="Expanded organizational blue rule">
            <a:extLst>
              <a:ext uri="{FF2B5EF4-FFF2-40B4-BE49-F238E27FC236}">
                <a16:creationId xmlns:a16="http://schemas.microsoft.com/office/drawing/2014/main" id="{7E6789AC-8EC9-05EF-A7D4-7596C5FC9255}"/>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95" name="Picture 94">
            <a:extLst>
              <a:ext uri="{FF2B5EF4-FFF2-40B4-BE49-F238E27FC236}">
                <a16:creationId xmlns:a16="http://schemas.microsoft.com/office/drawing/2014/main" id="{A993CA6A-40A0-A584-360A-4C18F9FDADEC}"/>
              </a:ext>
            </a:extLst>
          </p:cNvPr>
          <p:cNvPicPr>
            <a:picLocks noChangeAspect="1"/>
          </p:cNvPicPr>
          <p:nvPr/>
        </p:nvPicPr>
        <p:blipFill>
          <a:blip r:embed="rId3"/>
          <a:stretch/>
        </p:blipFill>
        <p:spPr>
          <a:xfrm>
            <a:off x="260498" y="114300"/>
            <a:ext cx="774405" cy="723900"/>
          </a:xfrm>
          <a:prstGeom prst="rect">
            <a:avLst/>
          </a:prstGeom>
        </p:spPr>
      </p:pic>
      <p:pic>
        <p:nvPicPr>
          <p:cNvPr id="4" name="Picture 3">
            <a:extLst>
              <a:ext uri="{FF2B5EF4-FFF2-40B4-BE49-F238E27FC236}">
                <a16:creationId xmlns:a16="http://schemas.microsoft.com/office/drawing/2014/main" id="{51082126-1851-CAA6-78D7-365C0654D1B6}"/>
              </a:ext>
            </a:extLst>
          </p:cNvPr>
          <p:cNvPicPr>
            <a:picLocks noChangeAspect="1"/>
          </p:cNvPicPr>
          <p:nvPr/>
        </p:nvPicPr>
        <p:blipFill>
          <a:blip r:embed="rId4"/>
          <a:stretch/>
        </p:blipFill>
        <p:spPr>
          <a:xfrm>
            <a:off x="10443175" y="114300"/>
            <a:ext cx="599988" cy="781050"/>
          </a:xfrm>
          <a:prstGeom prst="rect">
            <a:avLst/>
          </a:prstGeom>
        </p:spPr>
      </p:pic>
      <p:pic>
        <p:nvPicPr>
          <p:cNvPr id="6" name="Picture 5">
            <a:extLst>
              <a:ext uri="{FF2B5EF4-FFF2-40B4-BE49-F238E27FC236}">
                <a16:creationId xmlns:a16="http://schemas.microsoft.com/office/drawing/2014/main" id="{F2931C40-7BDE-B1ED-E19C-7651ADF950E4}"/>
              </a:ext>
            </a:extLst>
          </p:cNvPr>
          <p:cNvPicPr>
            <a:picLocks noChangeAspect="1"/>
          </p:cNvPicPr>
          <p:nvPr/>
        </p:nvPicPr>
        <p:blipFill>
          <a:blip r:embed="rId5"/>
          <a:stretch/>
        </p:blipFill>
        <p:spPr>
          <a:xfrm>
            <a:off x="11128253" y="143856"/>
            <a:ext cx="781050" cy="760763"/>
          </a:xfrm>
          <a:prstGeom prst="rect">
            <a:avLst/>
          </a:prstGeom>
        </p:spPr>
      </p:pic>
      <p:sp>
        <p:nvSpPr>
          <p:cNvPr id="2" name="Rectangle 1">
            <a:extLst>
              <a:ext uri="{FF2B5EF4-FFF2-40B4-BE49-F238E27FC236}">
                <a16:creationId xmlns:a16="http://schemas.microsoft.com/office/drawing/2014/main" id="{2CA5AE6C-C4AD-9946-808D-DF9A4D281513}"/>
              </a:ext>
            </a:extLst>
          </p:cNvPr>
          <p:cNvSpPr>
            <a:spLocks noGrp="1"/>
          </p:cNvSpPr>
          <p:nvPr/>
        </p:nvSpPr>
        <p:spPr>
          <a:xfrm>
            <a:off x="1381123" y="3926001"/>
            <a:ext cx="9296337" cy="303545"/>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098"/>
              </a:lnSpc>
              <a:spcBef>
                <a:spcPts val="11"/>
              </a:spcBef>
              <a:spcAft>
                <a:spcPts val="11"/>
              </a:spcAft>
              <a:buNone/>
            </a:pPr>
            <a:r>
              <a:rPr lang="en-US" sz="3000" b="0" u="none" dirty="0">
                <a:solidFill>
                  <a:srgbClr val="26354A"/>
                </a:solidFill>
                <a:latin typeface="Inter"/>
                <a:ea typeface="Inter"/>
                <a:cs typeface="Inter"/>
              </a:rPr>
              <a:t>Vast Working Knowledge Capacity</a:t>
            </a:r>
            <a:endParaRPr sz="3000" u="none" dirty="0">
              <a:solidFill>
                <a:srgbClr val="26354A"/>
              </a:solidFill>
              <a:latin typeface="Inter"/>
              <a:ea typeface="Inter"/>
              <a:cs typeface="Inter"/>
            </a:endParaRPr>
          </a:p>
        </p:txBody>
      </p:sp>
      <p:sp>
        <p:nvSpPr>
          <p:cNvPr id="3" name="Rectangle 2">
            <a:extLst>
              <a:ext uri="{FF2B5EF4-FFF2-40B4-BE49-F238E27FC236}">
                <a16:creationId xmlns:a16="http://schemas.microsoft.com/office/drawing/2014/main" id="{35A119DD-C8F7-5662-82BB-71A85174C046}"/>
              </a:ext>
            </a:extLst>
          </p:cNvPr>
          <p:cNvSpPr>
            <a:spLocks noGrp="1"/>
          </p:cNvSpPr>
          <p:nvPr/>
        </p:nvSpPr>
        <p:spPr>
          <a:xfrm>
            <a:off x="1381123" y="4590771"/>
            <a:ext cx="9296337" cy="303545"/>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098"/>
              </a:lnSpc>
              <a:spcBef>
                <a:spcPts val="11"/>
              </a:spcBef>
              <a:spcAft>
                <a:spcPts val="11"/>
              </a:spcAft>
              <a:buNone/>
            </a:pPr>
            <a:r>
              <a:rPr lang="en-US" sz="3000" b="0" u="none" dirty="0">
                <a:solidFill>
                  <a:srgbClr val="26354A"/>
                </a:solidFill>
                <a:latin typeface="Inter"/>
                <a:ea typeface="Inter"/>
                <a:cs typeface="Inter"/>
              </a:rPr>
              <a:t>Multi-Task Gem Architecture</a:t>
            </a:r>
            <a:endParaRPr sz="3000" u="none" dirty="0">
              <a:solidFill>
                <a:srgbClr val="26354A"/>
              </a:solidFill>
              <a:latin typeface="Inter"/>
              <a:ea typeface="Inter"/>
              <a:cs typeface="Inter"/>
            </a:endParaRPr>
          </a:p>
        </p:txBody>
      </p:sp>
      <p:sp>
        <p:nvSpPr>
          <p:cNvPr id="5" name="Rectangle 4">
            <a:extLst>
              <a:ext uri="{FF2B5EF4-FFF2-40B4-BE49-F238E27FC236}">
                <a16:creationId xmlns:a16="http://schemas.microsoft.com/office/drawing/2014/main" id="{434C6740-6533-CF01-4D66-0F3314376D17}"/>
              </a:ext>
            </a:extLst>
          </p:cNvPr>
          <p:cNvSpPr>
            <a:spLocks noGrp="1"/>
          </p:cNvSpPr>
          <p:nvPr/>
        </p:nvSpPr>
        <p:spPr>
          <a:xfrm>
            <a:off x="1400206" y="5265547"/>
            <a:ext cx="9296337" cy="303545"/>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098"/>
              </a:lnSpc>
              <a:spcBef>
                <a:spcPts val="11"/>
              </a:spcBef>
              <a:spcAft>
                <a:spcPts val="11"/>
              </a:spcAft>
              <a:buNone/>
            </a:pPr>
            <a:r>
              <a:rPr lang="en-US" sz="3000" dirty="0">
                <a:solidFill>
                  <a:srgbClr val="26354A"/>
                </a:solidFill>
                <a:latin typeface="Inter"/>
                <a:ea typeface="Inter"/>
                <a:cs typeface="Inter"/>
              </a:rPr>
              <a:t>Collaborative Workflows</a:t>
            </a:r>
            <a:endParaRPr sz="3000" u="none" dirty="0">
              <a:solidFill>
                <a:srgbClr val="26354A"/>
              </a:solidFill>
              <a:latin typeface="Inter"/>
              <a:ea typeface="Inter"/>
              <a:cs typeface="Inter"/>
            </a:endParaRPr>
          </a:p>
        </p:txBody>
      </p:sp>
      <p:pic>
        <p:nvPicPr>
          <p:cNvPr id="8" name="Picture 7">
            <a:extLst>
              <a:ext uri="{FF2B5EF4-FFF2-40B4-BE49-F238E27FC236}">
                <a16:creationId xmlns:a16="http://schemas.microsoft.com/office/drawing/2014/main" id="{70C965C8-818F-00DF-E7D8-1170CF5DC6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782" y="1828811"/>
            <a:ext cx="415105" cy="415105"/>
          </a:xfrm>
          <a:prstGeom prst="rect">
            <a:avLst/>
          </a:prstGeom>
        </p:spPr>
      </p:pic>
      <p:pic>
        <p:nvPicPr>
          <p:cNvPr id="9" name="Picture 8">
            <a:extLst>
              <a:ext uri="{FF2B5EF4-FFF2-40B4-BE49-F238E27FC236}">
                <a16:creationId xmlns:a16="http://schemas.microsoft.com/office/drawing/2014/main" id="{BA0ED520-3F64-3407-4C52-59E0F1283D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782" y="2488023"/>
            <a:ext cx="415105" cy="415105"/>
          </a:xfrm>
          <a:prstGeom prst="rect">
            <a:avLst/>
          </a:prstGeom>
        </p:spPr>
      </p:pic>
      <p:pic>
        <p:nvPicPr>
          <p:cNvPr id="10" name="Picture 9">
            <a:extLst>
              <a:ext uri="{FF2B5EF4-FFF2-40B4-BE49-F238E27FC236}">
                <a16:creationId xmlns:a16="http://schemas.microsoft.com/office/drawing/2014/main" id="{8108ABC0-035B-19C6-9922-089033118F9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4335" y="3147235"/>
            <a:ext cx="415105" cy="415105"/>
          </a:xfrm>
          <a:prstGeom prst="rect">
            <a:avLst/>
          </a:prstGeom>
        </p:spPr>
      </p:pic>
      <p:pic>
        <p:nvPicPr>
          <p:cNvPr id="11" name="Picture 10">
            <a:extLst>
              <a:ext uri="{FF2B5EF4-FFF2-40B4-BE49-F238E27FC236}">
                <a16:creationId xmlns:a16="http://schemas.microsoft.com/office/drawing/2014/main" id="{EC346DB2-2591-F1D7-D798-32290354B9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4522" y="3806447"/>
            <a:ext cx="415105" cy="415105"/>
          </a:xfrm>
          <a:prstGeom prst="rect">
            <a:avLst/>
          </a:prstGeom>
        </p:spPr>
      </p:pic>
      <p:pic>
        <p:nvPicPr>
          <p:cNvPr id="12" name="Picture 11">
            <a:extLst>
              <a:ext uri="{FF2B5EF4-FFF2-40B4-BE49-F238E27FC236}">
                <a16:creationId xmlns:a16="http://schemas.microsoft.com/office/drawing/2014/main" id="{226755E7-B63B-BC84-9FC3-5258E3A300A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7781" y="4489322"/>
            <a:ext cx="415105" cy="415105"/>
          </a:xfrm>
          <a:prstGeom prst="rect">
            <a:avLst/>
          </a:prstGeom>
        </p:spPr>
      </p:pic>
      <p:pic>
        <p:nvPicPr>
          <p:cNvPr id="13" name="Picture 12">
            <a:extLst>
              <a:ext uri="{FF2B5EF4-FFF2-40B4-BE49-F238E27FC236}">
                <a16:creationId xmlns:a16="http://schemas.microsoft.com/office/drawing/2014/main" id="{F3C13654-8743-A615-7D49-6D82A9D3BA6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4335" y="5162700"/>
            <a:ext cx="415105" cy="415105"/>
          </a:xfrm>
          <a:prstGeom prst="rect">
            <a:avLst/>
          </a:prstGeom>
        </p:spPr>
      </p:pic>
    </p:spTree>
    <p:extLst>
      <p:ext uri="{BB962C8B-B14F-4D97-AF65-F5344CB8AC3E}">
        <p14:creationId xmlns:p14="http://schemas.microsoft.com/office/powerpoint/2010/main" val="2955415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9" name="Rectangle 178">
            <a:extLst>
              <a:ext uri="{FF2B5EF4-FFF2-40B4-BE49-F238E27FC236}">
                <a16:creationId xmlns:a16="http://schemas.microsoft.com/office/drawing/2014/main" id="{5BFA628E-BBB3-47AF-8068-BF5FF27F251F}"/>
              </a:ext>
            </a:extLst>
          </p:cNvPr>
          <p:cNvSpPr>
            <a:spLocks noGrp="1"/>
          </p:cNvSpPr>
          <p:nvPr/>
        </p:nvSpPr>
        <p:spPr>
          <a:xfrm>
            <a:off x="4282920" y="2479320"/>
            <a:ext cx="6656400" cy="237996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spcBef>
                <a:spcPts val="37"/>
              </a:spcBef>
              <a:spcAft>
                <a:spcPts val="37"/>
              </a:spcAft>
              <a:buNone/>
            </a:pPr>
            <a:r>
              <a:rPr sz="4600" b="1" i="1" u="none">
                <a:solidFill>
                  <a:srgbClr val="204559"/>
                </a:solidFill>
                <a:latin typeface="Calibri Light"/>
                <a:ea typeface="Calibri Light"/>
                <a:cs typeface="Calibri Light"/>
              </a:rPr>
              <a:t>The Listening Construct</a:t>
            </a:r>
          </a:p>
        </p:txBody>
      </p:sp>
      <p:pic>
        <p:nvPicPr>
          <p:cNvPr id="199" name="Picture 198"/>
          <p:cNvPicPr>
            <a:picLocks noChangeAspect="1"/>
          </p:cNvPicPr>
          <p:nvPr/>
        </p:nvPicPr>
        <p:blipFill>
          <a:blip r:embed="rId3"/>
          <a:stretch/>
        </p:blipFill>
        <p:spPr>
          <a:xfrm>
            <a:off x="4674960" y="3325680"/>
            <a:ext cx="685800" cy="685800"/>
          </a:xfrm>
          <a:prstGeom prst="rect">
            <a:avLst/>
          </a:prstGeom>
          <a:ln w="38160">
            <a:noFill/>
          </a:ln>
        </p:spPr>
      </p:pic>
      <p:sp>
        <p:nvSpPr>
          <p:cNvPr id="181" name="Organizational title background">
            <a:extLst>
              <a:ext uri="{FF2B5EF4-FFF2-40B4-BE49-F238E27FC236}">
                <a16:creationId xmlns:a16="http://schemas.microsoft.com/office/drawing/2014/main" id="{9778EE72-249F-46B9-9A5E-EA4880176575}"/>
              </a:ext>
            </a:extLst>
          </p:cNvPr>
          <p:cNvSpPr>
            <a:spLocks noGrp="1"/>
          </p:cNvSpPr>
          <p:nvPr/>
        </p:nvSpPr>
        <p:spPr>
          <a:xfrm>
            <a:off x="0" y="0"/>
            <a:ext cx="12192000" cy="6858000"/>
          </a:xfrm>
          <a:prstGeom prst="rect">
            <a:avLst/>
          </a:prstGeom>
          <a:solidFill>
            <a:srgbClr val="FFFFFF"/>
          </a:solidFill>
          <a:ln w="0">
            <a:solidFill>
              <a:srgbClr val="FFFFFF"/>
            </a:solidFill>
            <a:prstDash val="solid"/>
          </a:ln>
        </p:spPr>
        <p:txBody>
          <a:bodyPr/>
          <a:lstStyle/>
          <a:p>
            <a:endParaRPr lang="en-US" dirty="0"/>
          </a:p>
        </p:txBody>
      </p:sp>
      <p:pic>
        <p:nvPicPr>
          <p:cNvPr id="201" name="Picture 200"/>
          <p:cNvPicPr>
            <a:picLocks noChangeAspect="1"/>
          </p:cNvPicPr>
          <p:nvPr/>
        </p:nvPicPr>
        <p:blipFill>
          <a:blip r:embed="rId4"/>
          <a:stretch/>
        </p:blipFill>
        <p:spPr>
          <a:xfrm>
            <a:off x="260498" y="114300"/>
            <a:ext cx="774405" cy="723900"/>
          </a:xfrm>
          <a:prstGeom prst="rect">
            <a:avLst/>
          </a:prstGeom>
        </p:spPr>
      </p:pic>
      <p:sp>
        <p:nvSpPr>
          <p:cNvPr id="183" name="Organizational title header">
            <a:extLst>
              <a:ext uri="{FF2B5EF4-FFF2-40B4-BE49-F238E27FC236}">
                <a16:creationId xmlns:a16="http://schemas.microsoft.com/office/drawing/2014/main" id="{121F3403-829B-48C1-BC6E-A3A9E743323D}"/>
              </a:ext>
            </a:extLst>
          </p:cNvPr>
          <p:cNvSpPr>
            <a:spLocks noGrp="1"/>
          </p:cNvSpPr>
          <p:nvPr/>
        </p:nvSpPr>
        <p:spPr>
          <a:xfrm>
            <a:off x="1809750" y="95249"/>
            <a:ext cx="8053778" cy="1295401"/>
          </a:xfrm>
          <a:prstGeom prst="rect">
            <a:avLst/>
          </a:prstGeom>
          <a:noFill/>
          <a:ln w="0">
            <a:noFill/>
            <a:prstDash val="solid"/>
          </a:ln>
        </p:spPr>
        <p:txBody>
          <a:bodyPr anchor="ctr"/>
          <a:lstStyle/>
          <a:p>
            <a:pPr algn="ctr">
              <a:buNone/>
              <a:defRPr sz="3400" b="1">
                <a:solidFill>
                  <a:srgbClr val="000066"/>
                </a:solidFill>
                <a:latin typeface="Arial"/>
                <a:ea typeface="Arial"/>
                <a:cs typeface="Arial"/>
              </a:defRPr>
            </a:pPr>
            <a:r>
              <a:rPr sz="3600" b="1" dirty="0">
                <a:solidFill>
                  <a:srgbClr val="000066"/>
                </a:solidFill>
                <a:latin typeface="Arial"/>
                <a:ea typeface="Arial"/>
                <a:cs typeface="Arial"/>
              </a:rPr>
              <a:t>332d Training Squadron</a:t>
            </a:r>
          </a:p>
        </p:txBody>
      </p:sp>
      <p:pic>
        <p:nvPicPr>
          <p:cNvPr id="206" name="Picture 205"/>
          <p:cNvPicPr>
            <a:picLocks noChangeAspect="1"/>
          </p:cNvPicPr>
          <p:nvPr/>
        </p:nvPicPr>
        <p:blipFill>
          <a:blip r:embed="rId5"/>
          <a:stretch/>
        </p:blipFill>
        <p:spPr>
          <a:xfrm>
            <a:off x="322875" y="1790700"/>
            <a:ext cx="2440350" cy="3143250"/>
          </a:xfrm>
          <a:prstGeom prst="rect">
            <a:avLst/>
          </a:prstGeom>
        </p:spPr>
      </p:pic>
      <p:sp>
        <p:nvSpPr>
          <p:cNvPr id="188" name="Title or section heading">
            <a:extLst>
              <a:ext uri="{FF2B5EF4-FFF2-40B4-BE49-F238E27FC236}">
                <a16:creationId xmlns:a16="http://schemas.microsoft.com/office/drawing/2014/main" id="{DFE0E24E-2F4A-4426-974B-11DD7DF05D61}"/>
              </a:ext>
            </a:extLst>
          </p:cNvPr>
          <p:cNvSpPr>
            <a:spLocks noGrp="1"/>
          </p:cNvSpPr>
          <p:nvPr/>
        </p:nvSpPr>
        <p:spPr>
          <a:xfrm>
            <a:off x="2405921" y="2238375"/>
            <a:ext cx="9464792" cy="1952625"/>
          </a:xfrm>
          <a:prstGeom prst="rect">
            <a:avLst/>
          </a:prstGeom>
          <a:noFill/>
          <a:ln w="0">
            <a:noFill/>
            <a:prstDash val="solid"/>
          </a:ln>
        </p:spPr>
        <p:txBody>
          <a:bodyPr anchor="ctr">
            <a:normAutofit/>
          </a:bodyPr>
          <a:lstStyle/>
          <a:p>
            <a:pPr algn="ctr">
              <a:buNone/>
              <a:defRPr sz="3600" b="1">
                <a:solidFill>
                  <a:srgbClr val="000066"/>
                </a:solidFill>
                <a:latin typeface="Arial"/>
                <a:ea typeface="Arial"/>
                <a:cs typeface="Arial"/>
              </a:defRPr>
            </a:pPr>
            <a:r>
              <a:rPr sz="6000" b="1" dirty="0">
                <a:solidFill>
                  <a:srgbClr val="000066"/>
                </a:solidFill>
                <a:latin typeface="Arial"/>
                <a:ea typeface="Arial"/>
                <a:cs typeface="Arial"/>
              </a:rPr>
              <a:t>The Listening Construct</a:t>
            </a:r>
          </a:p>
        </p:txBody>
      </p:sp>
      <p:sp>
        <p:nvSpPr>
          <p:cNvPr id="189" name="Template footer label">
            <a:extLst>
              <a:ext uri="{FF2B5EF4-FFF2-40B4-BE49-F238E27FC236}">
                <a16:creationId xmlns:a16="http://schemas.microsoft.com/office/drawing/2014/main" id="{C6889DAA-4F8E-42F2-B9F2-0371953D1F80}"/>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190" name="Template classification">
            <a:extLst>
              <a:ext uri="{FF2B5EF4-FFF2-40B4-BE49-F238E27FC236}">
                <a16:creationId xmlns:a16="http://schemas.microsoft.com/office/drawing/2014/main" id="{8E18A9CD-63E7-4D54-B3C5-6E681E31E08A}"/>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191" name="Template date label">
            <a:extLst>
              <a:ext uri="{FF2B5EF4-FFF2-40B4-BE49-F238E27FC236}">
                <a16:creationId xmlns:a16="http://schemas.microsoft.com/office/drawing/2014/main" id="{E5E71955-2A8C-4934-82C1-68AD3F02749F}"/>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192" name="Template date">
            <a:extLst>
              <a:ext uri="{FF2B5EF4-FFF2-40B4-BE49-F238E27FC236}">
                <a16:creationId xmlns:a16="http://schemas.microsoft.com/office/drawing/2014/main" id="{BF4F29ED-F587-422A-BCBE-A73DB9031C4C}"/>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pic>
        <p:nvPicPr>
          <p:cNvPr id="7" name="Picture 6" descr="image.png">
            <a:extLst>
              <a:ext uri="{FF2B5EF4-FFF2-40B4-BE49-F238E27FC236}">
                <a16:creationId xmlns:a16="http://schemas.microsoft.com/office/drawing/2014/main" id="{66A7D1AC-3488-14DF-2E75-6B259AD3C166}"/>
              </a:ext>
            </a:extLst>
          </p:cNvPr>
          <p:cNvPicPr>
            <a:picLocks noChangeAspect="1"/>
          </p:cNvPicPr>
          <p:nvPr/>
        </p:nvPicPr>
        <p:blipFill>
          <a:blip r:embed="rId6">
            <a:duotone>
              <a:schemeClr val="accent2">
                <a:shade val="45000"/>
                <a:satMod val="135000"/>
              </a:schemeClr>
              <a:prstClr val="white"/>
            </a:duotone>
          </a:blip>
          <a:stretch>
            <a:fillRect/>
          </a:stretch>
        </p:blipFill>
        <p:spPr>
          <a:xfrm>
            <a:off x="6631169" y="4047360"/>
            <a:ext cx="685800" cy="685800"/>
          </a:xfrm>
          <a:prstGeom prst="rect">
            <a:avLst/>
          </a:prstGeom>
          <a:noFill/>
        </p:spPr>
      </p:pic>
      <p:pic>
        <p:nvPicPr>
          <p:cNvPr id="4" name="Picture 3">
            <a:extLst>
              <a:ext uri="{FF2B5EF4-FFF2-40B4-BE49-F238E27FC236}">
                <a16:creationId xmlns:a16="http://schemas.microsoft.com/office/drawing/2014/main" id="{481CFD31-6CD5-D4C1-B3C3-46FDEF28B1C9}"/>
              </a:ext>
            </a:extLst>
          </p:cNvPr>
          <p:cNvPicPr>
            <a:picLocks noChangeAspect="1"/>
          </p:cNvPicPr>
          <p:nvPr/>
        </p:nvPicPr>
        <p:blipFill>
          <a:blip r:embed="rId7"/>
          <a:stretch/>
        </p:blipFill>
        <p:spPr>
          <a:xfrm>
            <a:off x="11128253" y="143856"/>
            <a:ext cx="781050" cy="760763"/>
          </a:xfrm>
          <a:prstGeom prst="rect">
            <a:avLst/>
          </a:prstGeom>
        </p:spPr>
      </p:pic>
      <p:sp>
        <p:nvSpPr>
          <p:cNvPr id="6" name="Expanded organizational blue rule">
            <a:extLst>
              <a:ext uri="{FF2B5EF4-FFF2-40B4-BE49-F238E27FC236}">
                <a16:creationId xmlns:a16="http://schemas.microsoft.com/office/drawing/2014/main" id="{0806C98D-A0D3-C943-4AF9-0A809A9869BA}"/>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9" name="Picture 8">
            <a:extLst>
              <a:ext uri="{FF2B5EF4-FFF2-40B4-BE49-F238E27FC236}">
                <a16:creationId xmlns:a16="http://schemas.microsoft.com/office/drawing/2014/main" id="{7136D24E-AD39-D1D7-2FFE-1DCF2561F3E1}"/>
              </a:ext>
            </a:extLst>
          </p:cNvPr>
          <p:cNvPicPr>
            <a:picLocks noChangeAspect="1"/>
          </p:cNvPicPr>
          <p:nvPr/>
        </p:nvPicPr>
        <p:blipFill>
          <a:blip r:embed="rId8"/>
          <a:stretch/>
        </p:blipFill>
        <p:spPr>
          <a:xfrm>
            <a:off x="10443175" y="114300"/>
            <a:ext cx="599988" cy="781050"/>
          </a:xfrm>
          <a:prstGeom prst="rect">
            <a:avLst/>
          </a:prstGeom>
        </p:spPr>
      </p:pic>
    </p:spTree>
    <p:extLst>
      <p:ext uri="{BB962C8B-B14F-4D97-AF65-F5344CB8AC3E}">
        <p14:creationId xmlns:p14="http://schemas.microsoft.com/office/powerpoint/2010/main" val="1193578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1" name="Rectangle: Rounded Corners 180">
            <a:extLst>
              <a:ext uri="{FF2B5EF4-FFF2-40B4-BE49-F238E27FC236}">
                <a16:creationId xmlns:a16="http://schemas.microsoft.com/office/drawing/2014/main" id="{D3C7DA1E-1381-4702-98DC-D6C771EC6601}"/>
              </a:ext>
            </a:extLst>
          </p:cNvPr>
          <p:cNvSpPr>
            <a:spLocks noGrp="1"/>
          </p:cNvSpPr>
          <p:nvPr/>
        </p:nvSpPr>
        <p:spPr>
          <a:xfrm>
            <a:off x="380880" y="1511280"/>
            <a:ext cx="5600520" cy="4994280"/>
          </a:xfrm>
          <a:prstGeom prst="roundRect">
            <a:avLst>
              <a:gd name="adj" fmla="val 2819"/>
            </a:avLst>
          </a:prstGeom>
          <a:solidFill>
            <a:srgbClr val="FFFFFF">
              <a:alpha val="10000"/>
            </a:srgbClr>
          </a:solidFill>
          <a:ln w="9360">
            <a:solidFill>
              <a:srgbClr val="FFFFFF">
                <a:alpha val="1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182" name="Rectangle: Rounded Corners 181">
            <a:extLst>
              <a:ext uri="{FF2B5EF4-FFF2-40B4-BE49-F238E27FC236}">
                <a16:creationId xmlns:a16="http://schemas.microsoft.com/office/drawing/2014/main" id="{1C1A754D-B568-4435-899A-2733B9584453}"/>
              </a:ext>
            </a:extLst>
          </p:cNvPr>
          <p:cNvSpPr>
            <a:spLocks noGrp="1"/>
          </p:cNvSpPr>
          <p:nvPr/>
        </p:nvSpPr>
        <p:spPr>
          <a:xfrm>
            <a:off x="6210000" y="1511280"/>
            <a:ext cx="5600880" cy="4994280"/>
          </a:xfrm>
          <a:prstGeom prst="roundRect">
            <a:avLst>
              <a:gd name="adj" fmla="val 2819"/>
            </a:avLst>
          </a:prstGeom>
          <a:solidFill>
            <a:srgbClr val="FFFFFF">
              <a:alpha val="10000"/>
            </a:srgbClr>
          </a:solidFill>
          <a:ln w="9360">
            <a:solidFill>
              <a:srgbClr val="FFFFFF">
                <a:alpha val="1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183" name="Rectangle 182">
            <a:extLst>
              <a:ext uri="{FF2B5EF4-FFF2-40B4-BE49-F238E27FC236}">
                <a16:creationId xmlns:a16="http://schemas.microsoft.com/office/drawing/2014/main" id="{3D325F4D-1FE2-4F5D-B04A-E42F81D5C2BF}"/>
              </a:ext>
            </a:extLst>
          </p:cNvPr>
          <p:cNvSpPr>
            <a:spLocks noGrp="1"/>
          </p:cNvSpPr>
          <p:nvPr/>
        </p:nvSpPr>
        <p:spPr>
          <a:xfrm>
            <a:off x="380880" y="1914526"/>
            <a:ext cx="5364748" cy="4231928"/>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200"/>
              </a:lnSpc>
              <a:spcBef>
                <a:spcPts val="11"/>
              </a:spcBef>
              <a:spcAft>
                <a:spcPts val="11"/>
              </a:spcAft>
              <a:buNone/>
            </a:pPr>
            <a:r>
              <a:rPr lang="en-US" sz="2000" dirty="0">
                <a:latin typeface="Inter"/>
              </a:rPr>
              <a:t>(1)So, yesterday morning my boss asked me to check over the vehicles before the convoy headed out. (2) Well, first I checked the tires and fuel on the three lead trucks—and that took about twenty minutes. (3) And that’s when I noticed the second truck had a small oil leak, so I had to let the guys at the motor pool know right away. (4) But luckily, they fixed the problem in under an hour, so we were still able to stay on schedule. </a:t>
            </a:r>
            <a:br>
              <a:rPr lang="en-US" sz="2000" dirty="0">
                <a:latin typeface="Inter"/>
              </a:rPr>
            </a:br>
            <a:r>
              <a:rPr lang="en-US" sz="2000" dirty="0">
                <a:latin typeface="Inter"/>
              </a:rPr>
              <a:t>(5) Anyway, as soon as I finished the inspection, I turned in the maintenance log to the front office, and then I briefed the drivers on our route. (6) So, we finally got on the road at exactly 0830, without any more delays, and the whole mission went really well.</a:t>
            </a:r>
            <a:endParaRPr sz="2000" b="0" u="none" dirty="0">
              <a:solidFill>
                <a:srgbClr val="26354A"/>
              </a:solidFill>
              <a:latin typeface="Inter"/>
              <a:ea typeface="Inter"/>
              <a:cs typeface="Inter"/>
            </a:endParaRPr>
          </a:p>
        </p:txBody>
      </p:sp>
      <p:sp>
        <p:nvSpPr>
          <p:cNvPr id="184" name="Rectangle 183">
            <a:extLst>
              <a:ext uri="{FF2B5EF4-FFF2-40B4-BE49-F238E27FC236}">
                <a16:creationId xmlns:a16="http://schemas.microsoft.com/office/drawing/2014/main" id="{B5D0E620-3BF5-452D-A7B2-A34E629C6426}"/>
              </a:ext>
            </a:extLst>
          </p:cNvPr>
          <p:cNvSpPr>
            <a:spLocks noGrp="1"/>
          </p:cNvSpPr>
          <p:nvPr/>
        </p:nvSpPr>
        <p:spPr>
          <a:xfrm>
            <a:off x="6181725" y="1561376"/>
            <a:ext cx="5390835" cy="4708981"/>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r>
              <a:rPr lang="en-US" dirty="0"/>
              <a:t>(1) Prior to the convoy's base departure yesterday morning, a directive was issued to inspect the tactical vehicle fleet. (2) Initially, the inspection commenced with an evaluation of the tire pressure and fuel levels of the three lead transport vehicles, requiring approximately twenty minutes. (3) Subsequently, a minor oil leak was detected on the second vehicle, prompting immediate notification to motor pool maintenance personnel. (4) The mechanical anomaly was resolved within an hour, thereby ensuring adherence to the designated operational schedule. (5) Upon completion of the fleet inspection, maintenance logs were submitted to administration, followed by a tactical route briefing for the designated operators. (6) The convoy ultimately departed at precisely 0830 hours without further delay, culminating in successful mission execution.</a:t>
            </a:r>
          </a:p>
        </p:txBody>
      </p:sp>
      <p:sp>
        <p:nvSpPr>
          <p:cNvPr id="185" name="Rectangle 184">
            <a:extLst>
              <a:ext uri="{FF2B5EF4-FFF2-40B4-BE49-F238E27FC236}">
                <a16:creationId xmlns:a16="http://schemas.microsoft.com/office/drawing/2014/main" id="{BC4CEB42-2640-4B42-BDF3-A5B0CF100574}"/>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000" b="1" u="none">
                <a:solidFill>
                  <a:srgbClr val="26354A"/>
                </a:solidFill>
                <a:latin typeface="Inter"/>
                <a:ea typeface="Inter"/>
                <a:cs typeface="Inter"/>
              </a:rPr>
              <a:t>Listening or Reading?</a:t>
            </a:r>
          </a:p>
        </p:txBody>
      </p:sp>
      <p:sp>
        <p:nvSpPr>
          <p:cNvPr id="186" name="Organizational header background">
            <a:extLst>
              <a:ext uri="{FF2B5EF4-FFF2-40B4-BE49-F238E27FC236}">
                <a16:creationId xmlns:a16="http://schemas.microsoft.com/office/drawing/2014/main" id="{2EF68151-9F59-496B-A013-7D0A76F55F0D}"/>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187" name="Organizational footer background">
            <a:extLst>
              <a:ext uri="{FF2B5EF4-FFF2-40B4-BE49-F238E27FC236}">
                <a16:creationId xmlns:a16="http://schemas.microsoft.com/office/drawing/2014/main" id="{372AA7F9-F522-442A-8CE6-933B55C15370}"/>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216" name="Picture 215"/>
          <p:cNvPicPr>
            <a:picLocks noChangeAspect="1"/>
          </p:cNvPicPr>
          <p:nvPr/>
        </p:nvPicPr>
        <p:blipFill>
          <a:blip r:embed="rId3"/>
          <a:stretch/>
        </p:blipFill>
        <p:spPr>
          <a:xfrm>
            <a:off x="260498" y="114300"/>
            <a:ext cx="774405" cy="723900"/>
          </a:xfrm>
          <a:prstGeom prst="rect">
            <a:avLst/>
          </a:prstGeom>
        </p:spPr>
      </p:pic>
      <p:sp>
        <p:nvSpPr>
          <p:cNvPr id="189" name="Organizational slide title">
            <a:extLst>
              <a:ext uri="{FF2B5EF4-FFF2-40B4-BE49-F238E27FC236}">
                <a16:creationId xmlns:a16="http://schemas.microsoft.com/office/drawing/2014/main" id="{EFB51207-A399-4280-8C43-6463D731F8B0}"/>
              </a:ext>
            </a:extLst>
          </p:cNvPr>
          <p:cNvSpPr>
            <a:spLocks noGrp="1"/>
          </p:cNvSpPr>
          <p:nvPr/>
        </p:nvSpPr>
        <p:spPr>
          <a:xfrm>
            <a:off x="1381125" y="114299"/>
            <a:ext cx="9194436" cy="1266826"/>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sz="3600" b="1" dirty="0">
                <a:solidFill>
                  <a:srgbClr val="000066"/>
                </a:solidFill>
                <a:latin typeface="Arial"/>
                <a:ea typeface="Arial"/>
                <a:cs typeface="Arial"/>
              </a:rPr>
              <a:t>Listening or Reading?</a:t>
            </a:r>
          </a:p>
        </p:txBody>
      </p:sp>
      <p:sp>
        <p:nvSpPr>
          <p:cNvPr id="193" name="Template footer label">
            <a:extLst>
              <a:ext uri="{FF2B5EF4-FFF2-40B4-BE49-F238E27FC236}">
                <a16:creationId xmlns:a16="http://schemas.microsoft.com/office/drawing/2014/main" id="{3812D788-6021-46B3-B132-25DBBA686DAB}"/>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194" name="Template classification">
            <a:extLst>
              <a:ext uri="{FF2B5EF4-FFF2-40B4-BE49-F238E27FC236}">
                <a16:creationId xmlns:a16="http://schemas.microsoft.com/office/drawing/2014/main" id="{FD04F97D-08CF-440D-96A4-1E210F61B542}"/>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195" name="Template date label">
            <a:extLst>
              <a:ext uri="{FF2B5EF4-FFF2-40B4-BE49-F238E27FC236}">
                <a16:creationId xmlns:a16="http://schemas.microsoft.com/office/drawing/2014/main" id="{FB684AA3-8D70-4385-9285-04EBEFE2F101}"/>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196" name="Template date">
            <a:extLst>
              <a:ext uri="{FF2B5EF4-FFF2-40B4-BE49-F238E27FC236}">
                <a16:creationId xmlns:a16="http://schemas.microsoft.com/office/drawing/2014/main" id="{A0872481-256C-4BE8-B3CC-384F16CB93E6}"/>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200" name="Old gray divider removal">
            <a:extLst>
              <a:ext uri="{FF2B5EF4-FFF2-40B4-BE49-F238E27FC236}">
                <a16:creationId xmlns:a16="http://schemas.microsoft.com/office/drawing/2014/main" id="{4848ECBA-1AB8-4BAA-9A85-F8F80FC7FCD7}"/>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205" name="Expanded organizational blue rule">
            <a:extLst>
              <a:ext uri="{FF2B5EF4-FFF2-40B4-BE49-F238E27FC236}">
                <a16:creationId xmlns:a16="http://schemas.microsoft.com/office/drawing/2014/main" id="{49CBFE71-6521-4EA7-A3E8-965F973DD8D5}"/>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8" name="Picture 7">
            <a:extLst>
              <a:ext uri="{FF2B5EF4-FFF2-40B4-BE49-F238E27FC236}">
                <a16:creationId xmlns:a16="http://schemas.microsoft.com/office/drawing/2014/main" id="{15ED908D-0C20-FE02-7634-2EE3982A7BE0}"/>
              </a:ext>
            </a:extLst>
          </p:cNvPr>
          <p:cNvPicPr>
            <a:picLocks noChangeAspect="1"/>
          </p:cNvPicPr>
          <p:nvPr/>
        </p:nvPicPr>
        <p:blipFill>
          <a:blip r:embed="rId4"/>
          <a:stretch/>
        </p:blipFill>
        <p:spPr>
          <a:xfrm>
            <a:off x="11128253" y="143856"/>
            <a:ext cx="781050" cy="760763"/>
          </a:xfrm>
          <a:prstGeom prst="rect">
            <a:avLst/>
          </a:prstGeom>
        </p:spPr>
      </p:pic>
      <p:pic>
        <p:nvPicPr>
          <p:cNvPr id="10" name="Picture 9">
            <a:extLst>
              <a:ext uri="{FF2B5EF4-FFF2-40B4-BE49-F238E27FC236}">
                <a16:creationId xmlns:a16="http://schemas.microsoft.com/office/drawing/2014/main" id="{445DB1C3-EA41-A090-C31B-13F4E2F15394}"/>
              </a:ext>
            </a:extLst>
          </p:cNvPr>
          <p:cNvPicPr>
            <a:picLocks noChangeAspect="1"/>
          </p:cNvPicPr>
          <p:nvPr/>
        </p:nvPicPr>
        <p:blipFill>
          <a:blip r:embed="rId5"/>
          <a:stretch/>
        </p:blipFill>
        <p:spPr>
          <a:xfrm>
            <a:off x="10443175" y="114300"/>
            <a:ext cx="599988" cy="781050"/>
          </a:xfrm>
          <a:prstGeom prst="rect">
            <a:avLst/>
          </a:prstGeom>
        </p:spPr>
      </p:pic>
    </p:spTree>
    <p:extLst>
      <p:ext uri="{BB962C8B-B14F-4D97-AF65-F5344CB8AC3E}">
        <p14:creationId xmlns:p14="http://schemas.microsoft.com/office/powerpoint/2010/main" val="70474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6" name="Rectangle: Rounded Corners 185">
            <a:extLst>
              <a:ext uri="{FF2B5EF4-FFF2-40B4-BE49-F238E27FC236}">
                <a16:creationId xmlns:a16="http://schemas.microsoft.com/office/drawing/2014/main" id="{FD74E1CB-F711-47EF-8AE8-59C2CF1A9583}"/>
              </a:ext>
            </a:extLst>
          </p:cNvPr>
          <p:cNvSpPr>
            <a:spLocks noGrp="1"/>
          </p:cNvSpPr>
          <p:nvPr/>
        </p:nvSpPr>
        <p:spPr>
          <a:xfrm>
            <a:off x="5556265" y="1605855"/>
            <a:ext cx="5600520" cy="4922640"/>
          </a:xfrm>
          <a:prstGeom prst="roundRect">
            <a:avLst>
              <a:gd name="adj" fmla="val 2861"/>
            </a:avLst>
          </a:prstGeom>
          <a:solidFill>
            <a:srgbClr val="FFFFFF">
              <a:alpha val="10000"/>
            </a:srgbClr>
          </a:solidFill>
          <a:ln w="9360">
            <a:solidFill>
              <a:srgbClr val="FFFFFF">
                <a:alpha val="1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187" name="Rectangle: Rounded Corners 186">
            <a:extLst>
              <a:ext uri="{FF2B5EF4-FFF2-40B4-BE49-F238E27FC236}">
                <a16:creationId xmlns:a16="http://schemas.microsoft.com/office/drawing/2014/main" id="{6161475E-6C15-48AC-B914-4A0D4A16064E}"/>
              </a:ext>
            </a:extLst>
          </p:cNvPr>
          <p:cNvSpPr>
            <a:spLocks noGrp="1"/>
          </p:cNvSpPr>
          <p:nvPr/>
        </p:nvSpPr>
        <p:spPr>
          <a:xfrm>
            <a:off x="6219720" y="1581120"/>
            <a:ext cx="5600520" cy="4922640"/>
          </a:xfrm>
          <a:prstGeom prst="roundRect">
            <a:avLst>
              <a:gd name="adj" fmla="val 2861"/>
            </a:avLst>
          </a:prstGeom>
          <a:solidFill>
            <a:srgbClr val="FFFFFF">
              <a:alpha val="10000"/>
            </a:srgbClr>
          </a:solidFill>
          <a:ln w="9360">
            <a:solidFill>
              <a:srgbClr val="FFFFFF">
                <a:alpha val="1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pic>
        <p:nvPicPr>
          <p:cNvPr id="234" name="Picture 233"/>
          <p:cNvPicPr>
            <a:picLocks noChangeAspect="1"/>
          </p:cNvPicPr>
          <p:nvPr/>
        </p:nvPicPr>
        <p:blipFill>
          <a:blip r:embed="rId3"/>
          <a:stretch/>
        </p:blipFill>
        <p:spPr>
          <a:xfrm>
            <a:off x="2716179" y="2200454"/>
            <a:ext cx="571320" cy="527040"/>
          </a:xfrm>
          <a:prstGeom prst="rect">
            <a:avLst/>
          </a:prstGeom>
          <a:ln w="38160">
            <a:noFill/>
          </a:ln>
        </p:spPr>
      </p:pic>
      <p:sp>
        <p:nvSpPr>
          <p:cNvPr id="189" name="Rectangle 188">
            <a:extLst>
              <a:ext uri="{FF2B5EF4-FFF2-40B4-BE49-F238E27FC236}">
                <a16:creationId xmlns:a16="http://schemas.microsoft.com/office/drawing/2014/main" id="{3C51683E-8AF0-4484-A489-4E4679D98D0F}"/>
              </a:ext>
            </a:extLst>
          </p:cNvPr>
          <p:cNvSpPr>
            <a:spLocks noGrp="1"/>
          </p:cNvSpPr>
          <p:nvPr/>
        </p:nvSpPr>
        <p:spPr>
          <a:xfrm>
            <a:off x="373347" y="3098118"/>
            <a:ext cx="5256985" cy="941155"/>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gn="ctr">
              <a:lnSpc>
                <a:spcPts val="2398"/>
              </a:lnSpc>
              <a:spcBef>
                <a:spcPts val="11"/>
              </a:spcBef>
              <a:spcAft>
                <a:spcPts val="11"/>
              </a:spcAft>
              <a:buNone/>
            </a:pPr>
            <a:r>
              <a:rPr sz="3000" b="1" u="none" dirty="0">
                <a:solidFill>
                  <a:schemeClr val="accent6"/>
                </a:solidFill>
                <a:latin typeface="Inter"/>
                <a:ea typeface="Inter"/>
                <a:cs typeface="Inter"/>
              </a:rPr>
              <a:t>Card Sort Challenge</a:t>
            </a:r>
            <a:br>
              <a:rPr lang="en-US" sz="3000" b="1" u="none" dirty="0">
                <a:solidFill>
                  <a:schemeClr val="accent6"/>
                </a:solidFill>
                <a:latin typeface="Inter"/>
                <a:ea typeface="Inter"/>
                <a:cs typeface="Inter"/>
              </a:rPr>
            </a:br>
            <a:br>
              <a:rPr lang="en-US" sz="3000" b="1" u="none" dirty="0">
                <a:solidFill>
                  <a:schemeClr val="accent6"/>
                </a:solidFill>
                <a:latin typeface="Inter"/>
                <a:ea typeface="Inter"/>
                <a:cs typeface="Inter"/>
              </a:rPr>
            </a:br>
            <a:r>
              <a:rPr lang="en-US" sz="3000" b="1" dirty="0">
                <a:solidFill>
                  <a:schemeClr val="accent6"/>
                </a:solidFill>
                <a:latin typeface="Inter"/>
                <a:ea typeface="Inter"/>
                <a:cs typeface="Inter"/>
              </a:rPr>
              <a:t>Spoken vs. Written Discourse</a:t>
            </a:r>
            <a:endParaRPr sz="3000" b="1" u="none" dirty="0">
              <a:solidFill>
                <a:schemeClr val="accent6"/>
              </a:solidFill>
              <a:latin typeface="Inter"/>
              <a:ea typeface="Inter"/>
              <a:cs typeface="Inter"/>
            </a:endParaRPr>
          </a:p>
        </p:txBody>
      </p:sp>
      <p:sp>
        <p:nvSpPr>
          <p:cNvPr id="190" name="Rectangle 189">
            <a:extLst>
              <a:ext uri="{FF2B5EF4-FFF2-40B4-BE49-F238E27FC236}">
                <a16:creationId xmlns:a16="http://schemas.microsoft.com/office/drawing/2014/main" id="{E938BC5C-6D3F-41AA-B8AC-4AC935F70E2A}"/>
              </a:ext>
            </a:extLst>
          </p:cNvPr>
          <p:cNvSpPr>
            <a:spLocks noGrp="1"/>
          </p:cNvSpPr>
          <p:nvPr/>
        </p:nvSpPr>
        <p:spPr>
          <a:xfrm>
            <a:off x="618840" y="4367160"/>
            <a:ext cx="5124600" cy="1118896"/>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200"/>
              </a:lnSpc>
              <a:spcBef>
                <a:spcPts val="11"/>
              </a:spcBef>
              <a:spcAft>
                <a:spcPts val="11"/>
              </a:spcAft>
              <a:buNone/>
            </a:pPr>
            <a:br>
              <a:rPr lang="en-US" sz="1800" b="0" u="none" dirty="0">
                <a:solidFill>
                  <a:srgbClr val="26354A"/>
                </a:solidFill>
                <a:latin typeface="Inter"/>
                <a:ea typeface="Inter"/>
                <a:cs typeface="Inter"/>
              </a:rPr>
            </a:br>
            <a:r>
              <a:rPr lang="en-US" sz="1800" b="0" u="none" dirty="0">
                <a:solidFill>
                  <a:srgbClr val="26354A"/>
                </a:solidFill>
                <a:latin typeface="Inter"/>
                <a:ea typeface="Inter"/>
                <a:cs typeface="Inter"/>
              </a:rPr>
              <a:t>1) </a:t>
            </a:r>
            <a:r>
              <a:rPr sz="1800" b="0" u="none" dirty="0">
                <a:solidFill>
                  <a:srgbClr val="26354A"/>
                </a:solidFill>
                <a:latin typeface="Inter"/>
                <a:ea typeface="Inter"/>
                <a:cs typeface="Inter"/>
              </a:rPr>
              <a:t>Work in pairs</a:t>
            </a:r>
            <a:r>
              <a:rPr lang="en-US" sz="1800" b="0" u="none" dirty="0">
                <a:solidFill>
                  <a:srgbClr val="26354A"/>
                </a:solidFill>
                <a:latin typeface="Inter"/>
                <a:ea typeface="Inter"/>
                <a:cs typeface="Inter"/>
              </a:rPr>
              <a:t>.</a:t>
            </a:r>
            <a:br>
              <a:rPr lang="en-US" sz="1800" b="0" u="none" dirty="0">
                <a:solidFill>
                  <a:srgbClr val="26354A"/>
                </a:solidFill>
                <a:latin typeface="Inter"/>
                <a:ea typeface="Inter"/>
                <a:cs typeface="Inter"/>
              </a:rPr>
            </a:br>
            <a:r>
              <a:rPr lang="en-US" sz="1800" b="0" u="none" dirty="0">
                <a:solidFill>
                  <a:srgbClr val="26354A"/>
                </a:solidFill>
                <a:latin typeface="Inter"/>
                <a:ea typeface="Inter"/>
                <a:cs typeface="Inter"/>
              </a:rPr>
              <a:t>2) Separate the cards into spoken vs. written features. 3) </a:t>
            </a:r>
            <a:r>
              <a:rPr lang="en-US" dirty="0">
                <a:solidFill>
                  <a:srgbClr val="26354A"/>
                </a:solidFill>
                <a:latin typeface="Inter"/>
                <a:ea typeface="Inter"/>
                <a:cs typeface="Inter"/>
              </a:rPr>
              <a:t>M</a:t>
            </a:r>
            <a:r>
              <a:rPr sz="1800" b="0" u="none" dirty="0">
                <a:solidFill>
                  <a:srgbClr val="26354A"/>
                </a:solidFill>
                <a:latin typeface="Inter"/>
                <a:ea typeface="Inter"/>
                <a:cs typeface="Inter"/>
              </a:rPr>
              <a:t>atch the contrasting feature cards.</a:t>
            </a:r>
          </a:p>
        </p:txBody>
      </p:sp>
      <p:sp>
        <p:nvSpPr>
          <p:cNvPr id="191" name="Rectangle 190">
            <a:extLst>
              <a:ext uri="{FF2B5EF4-FFF2-40B4-BE49-F238E27FC236}">
                <a16:creationId xmlns:a16="http://schemas.microsoft.com/office/drawing/2014/main" id="{D6E00838-6CD8-4370-9263-6C1FE8D197BE}"/>
              </a:ext>
            </a:extLst>
          </p:cNvPr>
          <p:cNvSpPr>
            <a:spLocks noGrp="1"/>
          </p:cNvSpPr>
          <p:nvPr/>
        </p:nvSpPr>
        <p:spPr>
          <a:xfrm>
            <a:off x="6438600" y="3066840"/>
            <a:ext cx="5380200" cy="266760"/>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098"/>
              </a:lnSpc>
              <a:spcBef>
                <a:spcPts val="11"/>
              </a:spcBef>
              <a:spcAft>
                <a:spcPts val="11"/>
              </a:spcAft>
              <a:buNone/>
            </a:pPr>
            <a:r>
              <a:rPr sz="2400" b="1" u="none" dirty="0">
                <a:solidFill>
                  <a:srgbClr val="2F75B5"/>
                </a:solidFill>
                <a:latin typeface="Inter"/>
                <a:ea typeface="Inter"/>
                <a:cs typeface="Inter"/>
              </a:rPr>
              <a:t>Why This Matters:</a:t>
            </a:r>
          </a:p>
        </p:txBody>
      </p:sp>
      <p:pic>
        <p:nvPicPr>
          <p:cNvPr id="238" name="Picture 237"/>
          <p:cNvPicPr>
            <a:picLocks noChangeAspect="1"/>
          </p:cNvPicPr>
          <p:nvPr/>
        </p:nvPicPr>
        <p:blipFill>
          <a:blip r:embed="rId4"/>
          <a:stretch/>
        </p:blipFill>
        <p:spPr>
          <a:xfrm>
            <a:off x="6448320" y="3690720"/>
            <a:ext cx="131760" cy="157320"/>
          </a:xfrm>
          <a:prstGeom prst="rect">
            <a:avLst/>
          </a:prstGeom>
          <a:ln w="38160">
            <a:noFill/>
          </a:ln>
        </p:spPr>
      </p:pic>
      <p:sp>
        <p:nvSpPr>
          <p:cNvPr id="193" name="Rectangle 192">
            <a:extLst>
              <a:ext uri="{FF2B5EF4-FFF2-40B4-BE49-F238E27FC236}">
                <a16:creationId xmlns:a16="http://schemas.microsoft.com/office/drawing/2014/main" id="{FA22D4B4-5F06-426D-B0B8-24D7FB5DF648}"/>
              </a:ext>
            </a:extLst>
          </p:cNvPr>
          <p:cNvSpPr>
            <a:spLocks noGrp="1"/>
          </p:cNvSpPr>
          <p:nvPr/>
        </p:nvSpPr>
        <p:spPr>
          <a:xfrm>
            <a:off x="6696000" y="3655800"/>
            <a:ext cx="4876560" cy="545790"/>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098"/>
              </a:lnSpc>
              <a:spcBef>
                <a:spcPts val="11"/>
              </a:spcBef>
              <a:spcAft>
                <a:spcPts val="11"/>
              </a:spcAft>
              <a:buNone/>
            </a:pPr>
            <a:r>
              <a:rPr sz="2200" b="1" u="none" dirty="0">
                <a:solidFill>
                  <a:srgbClr val="26354A"/>
                </a:solidFill>
                <a:latin typeface="Inter"/>
                <a:ea typeface="Inter"/>
                <a:cs typeface="Inter"/>
              </a:rPr>
              <a:t>Goal:</a:t>
            </a:r>
            <a:r>
              <a:rPr sz="2200" b="0" u="none" dirty="0">
                <a:solidFill>
                  <a:srgbClr val="26354A"/>
                </a:solidFill>
                <a:latin typeface="Inter"/>
                <a:ea typeface="Inter"/>
                <a:cs typeface="Inter"/>
              </a:rPr>
              <a:t> Understand the parameters needed to prompt AI effectively.</a:t>
            </a:r>
          </a:p>
        </p:txBody>
      </p:sp>
      <p:pic>
        <p:nvPicPr>
          <p:cNvPr id="240" name="Picture 239"/>
          <p:cNvPicPr>
            <a:picLocks noChangeAspect="1"/>
          </p:cNvPicPr>
          <p:nvPr/>
        </p:nvPicPr>
        <p:blipFill>
          <a:blip r:embed="rId5"/>
          <a:stretch/>
        </p:blipFill>
        <p:spPr>
          <a:xfrm>
            <a:off x="6410160" y="4439880"/>
            <a:ext cx="169920" cy="157320"/>
          </a:xfrm>
          <a:prstGeom prst="rect">
            <a:avLst/>
          </a:prstGeom>
          <a:ln w="38160">
            <a:noFill/>
          </a:ln>
        </p:spPr>
      </p:pic>
      <p:sp>
        <p:nvSpPr>
          <p:cNvPr id="195" name="Rectangle 194">
            <a:extLst>
              <a:ext uri="{FF2B5EF4-FFF2-40B4-BE49-F238E27FC236}">
                <a16:creationId xmlns:a16="http://schemas.microsoft.com/office/drawing/2014/main" id="{9799ABE5-C19D-4B48-ACF6-ECE99F4E0D40}"/>
              </a:ext>
            </a:extLst>
          </p:cNvPr>
          <p:cNvSpPr>
            <a:spLocks noGrp="1"/>
          </p:cNvSpPr>
          <p:nvPr/>
        </p:nvSpPr>
        <p:spPr>
          <a:xfrm>
            <a:off x="6710040" y="4439880"/>
            <a:ext cx="4838760" cy="545790"/>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098"/>
              </a:lnSpc>
              <a:spcBef>
                <a:spcPts val="11"/>
              </a:spcBef>
              <a:spcAft>
                <a:spcPts val="11"/>
              </a:spcAft>
              <a:buNone/>
            </a:pPr>
            <a:r>
              <a:rPr sz="2200" b="0" u="none" dirty="0">
                <a:solidFill>
                  <a:srgbClr val="26354A"/>
                </a:solidFill>
                <a:latin typeface="Inter"/>
                <a:ea typeface="Inter"/>
                <a:cs typeface="Inter"/>
              </a:rPr>
              <a:t>If we don't specify oral traits, AI defaults to writing </a:t>
            </a:r>
            <a:r>
              <a:rPr sz="2200" b="0" i="1" u="none" dirty="0">
                <a:solidFill>
                  <a:srgbClr val="26354A"/>
                </a:solidFill>
                <a:latin typeface="Inter"/>
                <a:ea typeface="Inter"/>
                <a:cs typeface="Inter"/>
              </a:rPr>
              <a:t>"spoken reading texts."</a:t>
            </a:r>
          </a:p>
        </p:txBody>
      </p:sp>
      <p:sp>
        <p:nvSpPr>
          <p:cNvPr id="196" name="Rectangle 195">
            <a:extLst>
              <a:ext uri="{FF2B5EF4-FFF2-40B4-BE49-F238E27FC236}">
                <a16:creationId xmlns:a16="http://schemas.microsoft.com/office/drawing/2014/main" id="{56396DC3-DEC9-421D-84FC-1E3247619CA6}"/>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000" b="1" u="none">
                <a:solidFill>
                  <a:srgbClr val="26354A"/>
                </a:solidFill>
                <a:latin typeface="Inter"/>
                <a:ea typeface="Inter"/>
                <a:cs typeface="Inter"/>
              </a:rPr>
              <a:t>Activity: Spoken vs. Written Discourse</a:t>
            </a:r>
          </a:p>
        </p:txBody>
      </p:sp>
      <p:sp>
        <p:nvSpPr>
          <p:cNvPr id="200" name="Organizational header background">
            <a:extLst>
              <a:ext uri="{FF2B5EF4-FFF2-40B4-BE49-F238E27FC236}">
                <a16:creationId xmlns:a16="http://schemas.microsoft.com/office/drawing/2014/main" id="{0D6979F1-1BE6-4BAB-AF72-1855EE13AC28}"/>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201" name="Organizational footer background">
            <a:extLst>
              <a:ext uri="{FF2B5EF4-FFF2-40B4-BE49-F238E27FC236}">
                <a16:creationId xmlns:a16="http://schemas.microsoft.com/office/drawing/2014/main" id="{5E29AB10-9B70-4041-B982-A8251D503D4A}"/>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245" name="Picture 244"/>
          <p:cNvPicPr>
            <a:picLocks noChangeAspect="1"/>
          </p:cNvPicPr>
          <p:nvPr/>
        </p:nvPicPr>
        <p:blipFill>
          <a:blip r:embed="rId6"/>
          <a:stretch/>
        </p:blipFill>
        <p:spPr>
          <a:xfrm>
            <a:off x="260498" y="114300"/>
            <a:ext cx="774405" cy="723900"/>
          </a:xfrm>
          <a:prstGeom prst="rect">
            <a:avLst/>
          </a:prstGeom>
        </p:spPr>
      </p:pic>
      <p:sp>
        <p:nvSpPr>
          <p:cNvPr id="203" name="Organizational slide title">
            <a:extLst>
              <a:ext uri="{FF2B5EF4-FFF2-40B4-BE49-F238E27FC236}">
                <a16:creationId xmlns:a16="http://schemas.microsoft.com/office/drawing/2014/main" id="{716AABDF-CF22-4941-A3EE-D8EE0F22131F}"/>
              </a:ext>
            </a:extLst>
          </p:cNvPr>
          <p:cNvSpPr>
            <a:spLocks noGrp="1"/>
          </p:cNvSpPr>
          <p:nvPr/>
        </p:nvSpPr>
        <p:spPr>
          <a:xfrm>
            <a:off x="831954" y="114300"/>
            <a:ext cx="9647314" cy="1289852"/>
          </a:xfrm>
          <a:prstGeom prst="rect">
            <a:avLst/>
          </a:prstGeom>
          <a:noFill/>
          <a:ln w="0">
            <a:noFill/>
            <a:prstDash val="solid"/>
          </a:ln>
        </p:spPr>
        <p:txBody>
          <a:bodyPr anchor="ctr">
            <a:noAutofit/>
          </a:bodyPr>
          <a:lstStyle/>
          <a:p>
            <a:pPr algn="ctr">
              <a:buNone/>
              <a:defRPr sz="2500" b="1">
                <a:solidFill>
                  <a:srgbClr val="000066"/>
                </a:solidFill>
                <a:latin typeface="Arial"/>
                <a:ea typeface="Arial"/>
                <a:cs typeface="Arial"/>
              </a:defRPr>
            </a:pPr>
            <a:r>
              <a:rPr sz="3600" b="1" dirty="0">
                <a:solidFill>
                  <a:srgbClr val="000066"/>
                </a:solidFill>
                <a:latin typeface="Arial"/>
                <a:ea typeface="Arial"/>
                <a:cs typeface="Arial"/>
              </a:rPr>
              <a:t>Activity: Spoken vs. Written Discourse</a:t>
            </a:r>
          </a:p>
        </p:txBody>
      </p:sp>
      <p:sp>
        <p:nvSpPr>
          <p:cNvPr id="207" name="Template footer label">
            <a:extLst>
              <a:ext uri="{FF2B5EF4-FFF2-40B4-BE49-F238E27FC236}">
                <a16:creationId xmlns:a16="http://schemas.microsoft.com/office/drawing/2014/main" id="{565A1758-CEF9-41D6-9815-956B34FFEAE3}"/>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208" name="Template classification">
            <a:extLst>
              <a:ext uri="{FF2B5EF4-FFF2-40B4-BE49-F238E27FC236}">
                <a16:creationId xmlns:a16="http://schemas.microsoft.com/office/drawing/2014/main" id="{5D659B13-2139-45A9-9122-298C6DBED43F}"/>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209" name="Template date label">
            <a:extLst>
              <a:ext uri="{FF2B5EF4-FFF2-40B4-BE49-F238E27FC236}">
                <a16:creationId xmlns:a16="http://schemas.microsoft.com/office/drawing/2014/main" id="{8F8763A4-5084-4DEB-AB3A-DBA542B9E551}"/>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210" name="Template date">
            <a:extLst>
              <a:ext uri="{FF2B5EF4-FFF2-40B4-BE49-F238E27FC236}">
                <a16:creationId xmlns:a16="http://schemas.microsoft.com/office/drawing/2014/main" id="{4911A676-6DCD-4D90-BF12-B9D0DE9C9B05}"/>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217" name="Old gray divider removal">
            <a:extLst>
              <a:ext uri="{FF2B5EF4-FFF2-40B4-BE49-F238E27FC236}">
                <a16:creationId xmlns:a16="http://schemas.microsoft.com/office/drawing/2014/main" id="{7966CBBF-64A7-421C-AEA5-B75E8FC5BA31}"/>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224" name="Header extension cover">
            <a:extLst>
              <a:ext uri="{FF2B5EF4-FFF2-40B4-BE49-F238E27FC236}">
                <a16:creationId xmlns:a16="http://schemas.microsoft.com/office/drawing/2014/main" id="{3085E039-07DF-48CB-A7F5-EDE29092EA3E}"/>
              </a:ext>
            </a:extLst>
          </p:cNvPr>
          <p:cNvSpPr>
            <a:spLocks noGrp="1"/>
          </p:cNvSpPr>
          <p:nvPr/>
        </p:nvSpPr>
        <p:spPr>
          <a:xfrm>
            <a:off x="1588" y="1133369"/>
            <a:ext cx="12192000" cy="458985"/>
          </a:xfrm>
          <a:prstGeom prst="rect">
            <a:avLst/>
          </a:prstGeom>
          <a:solidFill>
            <a:srgbClr val="FFFFFF"/>
          </a:solidFill>
          <a:ln w="0">
            <a:solidFill>
              <a:srgbClr val="FFFFFF"/>
            </a:solidFill>
            <a:prstDash val="solid"/>
          </a:ln>
        </p:spPr>
        <p:txBody>
          <a:bodyPr/>
          <a:lstStyle/>
          <a:p>
            <a:endParaRPr lang="en-US"/>
          </a:p>
        </p:txBody>
      </p:sp>
      <p:sp>
        <p:nvSpPr>
          <p:cNvPr id="225" name="Expanded organizational blue rule">
            <a:extLst>
              <a:ext uri="{FF2B5EF4-FFF2-40B4-BE49-F238E27FC236}">
                <a16:creationId xmlns:a16="http://schemas.microsoft.com/office/drawing/2014/main" id="{F28333BB-B788-442E-9008-A1889486E43E}"/>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6" name="Picture 5">
            <a:extLst>
              <a:ext uri="{FF2B5EF4-FFF2-40B4-BE49-F238E27FC236}">
                <a16:creationId xmlns:a16="http://schemas.microsoft.com/office/drawing/2014/main" id="{758AC027-7740-D63C-E9A3-85C549AB6AEF}"/>
              </a:ext>
            </a:extLst>
          </p:cNvPr>
          <p:cNvPicPr>
            <a:picLocks noChangeAspect="1"/>
          </p:cNvPicPr>
          <p:nvPr/>
        </p:nvPicPr>
        <p:blipFill>
          <a:blip r:embed="rId7"/>
          <a:stretch/>
        </p:blipFill>
        <p:spPr>
          <a:xfrm>
            <a:off x="11128253" y="143856"/>
            <a:ext cx="781050" cy="760763"/>
          </a:xfrm>
          <a:prstGeom prst="rect">
            <a:avLst/>
          </a:prstGeom>
        </p:spPr>
      </p:pic>
      <p:pic>
        <p:nvPicPr>
          <p:cNvPr id="8" name="Picture 7">
            <a:extLst>
              <a:ext uri="{FF2B5EF4-FFF2-40B4-BE49-F238E27FC236}">
                <a16:creationId xmlns:a16="http://schemas.microsoft.com/office/drawing/2014/main" id="{18B9BC13-48F8-A32E-B70F-C40296FCE111}"/>
              </a:ext>
            </a:extLst>
          </p:cNvPr>
          <p:cNvPicPr>
            <a:picLocks noChangeAspect="1"/>
          </p:cNvPicPr>
          <p:nvPr/>
        </p:nvPicPr>
        <p:blipFill>
          <a:blip r:embed="rId8"/>
          <a:stretch/>
        </p:blipFill>
        <p:spPr>
          <a:xfrm>
            <a:off x="10443175" y="114300"/>
            <a:ext cx="599988" cy="781050"/>
          </a:xfrm>
          <a:prstGeom prst="rect">
            <a:avLst/>
          </a:prstGeom>
        </p:spPr>
      </p:pic>
    </p:spTree>
    <p:extLst>
      <p:ext uri="{BB962C8B-B14F-4D97-AF65-F5344CB8AC3E}">
        <p14:creationId xmlns:p14="http://schemas.microsoft.com/office/powerpoint/2010/main" val="397122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4B04280-B554-9DD6-1277-38E7DF33B086}"/>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2E20A4AD-690E-0BC1-F8C0-0B08850A8A37}"/>
              </a:ext>
            </a:extLst>
          </p:cNvPr>
          <p:cNvSpPr>
            <a:spLocks noGrp="1"/>
          </p:cNvSpPr>
          <p:nvPr/>
        </p:nvSpPr>
        <p:spPr>
          <a:xfrm>
            <a:off x="6762600" y="2205186"/>
            <a:ext cx="5219140" cy="3201701"/>
          </a:xfrm>
          <a:prstGeom prst="roundRect">
            <a:avLst>
              <a:gd name="adj" fmla="val 3352"/>
            </a:avLst>
          </a:prstGeom>
          <a:solidFill>
            <a:srgbClr val="EAF2FF"/>
          </a:solidFill>
          <a:ln w="9525">
            <a:solidFill>
              <a:srgbClr val="B8CDEE"/>
            </a:solidFill>
            <a:prstDash val="solid"/>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ts val="2100"/>
              </a:lnSpc>
              <a:tabLst>
                <a:tab pos="0" algn="l"/>
              </a:tabLst>
            </a:pPr>
            <a:endParaRPr lang="en-US" dirty="0"/>
          </a:p>
        </p:txBody>
      </p:sp>
      <p:sp>
        <p:nvSpPr>
          <p:cNvPr id="300" name="Rectangle 299">
            <a:extLst>
              <a:ext uri="{FF2B5EF4-FFF2-40B4-BE49-F238E27FC236}">
                <a16:creationId xmlns:a16="http://schemas.microsoft.com/office/drawing/2014/main" id="{EEAAB705-8568-9585-CAE7-07B762EC2663}"/>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000" b="1" u="none">
                <a:solidFill>
                  <a:srgbClr val="26354A"/>
                </a:solidFill>
                <a:latin typeface="Inter"/>
                <a:ea typeface="Inter"/>
                <a:cs typeface="Inter"/>
              </a:rPr>
              <a:t>Selecting Items to Clone</a:t>
            </a:r>
          </a:p>
        </p:txBody>
      </p:sp>
      <p:sp>
        <p:nvSpPr>
          <p:cNvPr id="305" name="Organizational header background">
            <a:extLst>
              <a:ext uri="{FF2B5EF4-FFF2-40B4-BE49-F238E27FC236}">
                <a16:creationId xmlns:a16="http://schemas.microsoft.com/office/drawing/2014/main" id="{5FC1A2CD-E8B9-C0B5-245B-61F1264DD0EB}"/>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306" name="Organizational footer background">
            <a:extLst>
              <a:ext uri="{FF2B5EF4-FFF2-40B4-BE49-F238E27FC236}">
                <a16:creationId xmlns:a16="http://schemas.microsoft.com/office/drawing/2014/main" id="{E7ED6D75-95DE-05BE-0492-89E00F8B7FD7}"/>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353" name="Picture 352">
            <a:extLst>
              <a:ext uri="{FF2B5EF4-FFF2-40B4-BE49-F238E27FC236}">
                <a16:creationId xmlns:a16="http://schemas.microsoft.com/office/drawing/2014/main" id="{1CF8C59D-3402-909E-E3C2-95D09C425377}"/>
              </a:ext>
            </a:extLst>
          </p:cNvPr>
          <p:cNvPicPr>
            <a:picLocks noChangeAspect="1"/>
          </p:cNvPicPr>
          <p:nvPr/>
        </p:nvPicPr>
        <p:blipFill>
          <a:blip r:embed="rId3"/>
          <a:stretch/>
        </p:blipFill>
        <p:spPr>
          <a:xfrm>
            <a:off x="260498" y="114300"/>
            <a:ext cx="774405" cy="723900"/>
          </a:xfrm>
          <a:prstGeom prst="rect">
            <a:avLst/>
          </a:prstGeom>
        </p:spPr>
      </p:pic>
      <p:sp>
        <p:nvSpPr>
          <p:cNvPr id="308" name="Organizational slide title">
            <a:extLst>
              <a:ext uri="{FF2B5EF4-FFF2-40B4-BE49-F238E27FC236}">
                <a16:creationId xmlns:a16="http://schemas.microsoft.com/office/drawing/2014/main" id="{85E0FA5E-E4BB-3D09-33A6-FAD49AB68101}"/>
              </a:ext>
            </a:extLst>
          </p:cNvPr>
          <p:cNvSpPr>
            <a:spLocks noGrp="1"/>
          </p:cNvSpPr>
          <p:nvPr/>
        </p:nvSpPr>
        <p:spPr>
          <a:xfrm>
            <a:off x="2645763" y="114299"/>
            <a:ext cx="6545861" cy="1276351"/>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lang="en-US" sz="3600" b="1" dirty="0">
                <a:solidFill>
                  <a:srgbClr val="000066"/>
                </a:solidFill>
                <a:latin typeface="Arial"/>
                <a:ea typeface="Arial"/>
                <a:cs typeface="Arial"/>
              </a:rPr>
              <a:t>Activity Key</a:t>
            </a:r>
            <a:endParaRPr sz="3600" b="1" dirty="0">
              <a:solidFill>
                <a:srgbClr val="000066"/>
              </a:solidFill>
              <a:latin typeface="Arial"/>
              <a:ea typeface="Arial"/>
              <a:cs typeface="Arial"/>
            </a:endParaRPr>
          </a:p>
        </p:txBody>
      </p:sp>
      <p:sp>
        <p:nvSpPr>
          <p:cNvPr id="312" name="Template footer label">
            <a:extLst>
              <a:ext uri="{FF2B5EF4-FFF2-40B4-BE49-F238E27FC236}">
                <a16:creationId xmlns:a16="http://schemas.microsoft.com/office/drawing/2014/main" id="{92347AC5-60E9-69E7-E4FA-D03EC451AA90}"/>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313" name="Template classification">
            <a:extLst>
              <a:ext uri="{FF2B5EF4-FFF2-40B4-BE49-F238E27FC236}">
                <a16:creationId xmlns:a16="http://schemas.microsoft.com/office/drawing/2014/main" id="{DB5AB5E4-2612-CB1F-8FCA-3DAA71F06534}"/>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314" name="Template date label">
            <a:extLst>
              <a:ext uri="{FF2B5EF4-FFF2-40B4-BE49-F238E27FC236}">
                <a16:creationId xmlns:a16="http://schemas.microsoft.com/office/drawing/2014/main" id="{2B473513-A669-4D7B-C567-847B3A8DFCEA}"/>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315" name="Template date">
            <a:extLst>
              <a:ext uri="{FF2B5EF4-FFF2-40B4-BE49-F238E27FC236}">
                <a16:creationId xmlns:a16="http://schemas.microsoft.com/office/drawing/2014/main" id="{B9C586A2-31FA-11AA-E754-21F81898E793}"/>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323" name="Old gray divider removal">
            <a:extLst>
              <a:ext uri="{FF2B5EF4-FFF2-40B4-BE49-F238E27FC236}">
                <a16:creationId xmlns:a16="http://schemas.microsoft.com/office/drawing/2014/main" id="{635A7B03-2908-7D5C-78C5-D7D7E0F90343}"/>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332" name="Expanded organizational blue rule">
            <a:extLst>
              <a:ext uri="{FF2B5EF4-FFF2-40B4-BE49-F238E27FC236}">
                <a16:creationId xmlns:a16="http://schemas.microsoft.com/office/drawing/2014/main" id="{0D0AF770-768F-B45C-3F4F-B04156119C24}"/>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graphicFrame>
        <p:nvGraphicFramePr>
          <p:cNvPr id="2" name="Table 1">
            <a:extLst>
              <a:ext uri="{FF2B5EF4-FFF2-40B4-BE49-F238E27FC236}">
                <a16:creationId xmlns:a16="http://schemas.microsoft.com/office/drawing/2014/main" id="{3E7CDAD3-039E-49E4-F128-4B90AB79522A}"/>
              </a:ext>
            </a:extLst>
          </p:cNvPr>
          <p:cNvGraphicFramePr>
            <a:graphicFrameLocks noGrp="1"/>
          </p:cNvGraphicFramePr>
          <p:nvPr>
            <p:extLst>
              <p:ext uri="{D42A27DB-BD31-4B8C-83A1-F6EECF244321}">
                <p14:modId xmlns:p14="http://schemas.microsoft.com/office/powerpoint/2010/main" val="2796788674"/>
              </p:ext>
            </p:extLst>
          </p:nvPr>
        </p:nvGraphicFramePr>
        <p:xfrm>
          <a:off x="209810" y="2279623"/>
          <a:ext cx="6316638" cy="2849555"/>
        </p:xfrm>
        <a:graphic>
          <a:graphicData uri="http://schemas.openxmlformats.org/drawingml/2006/table">
            <a:tbl>
              <a:tblPr>
                <a:tableStyleId>{0E3FDE45-AF77-4B5C-9715-49D594BDF05E}</a:tableStyleId>
              </a:tblPr>
              <a:tblGrid>
                <a:gridCol w="3158319">
                  <a:extLst>
                    <a:ext uri="{9D8B030D-6E8A-4147-A177-3AD203B41FA5}">
                      <a16:colId xmlns:a16="http://schemas.microsoft.com/office/drawing/2014/main" val="456121036"/>
                    </a:ext>
                  </a:extLst>
                </a:gridCol>
                <a:gridCol w="3158319">
                  <a:extLst>
                    <a:ext uri="{9D8B030D-6E8A-4147-A177-3AD203B41FA5}">
                      <a16:colId xmlns:a16="http://schemas.microsoft.com/office/drawing/2014/main" val="2548547834"/>
                    </a:ext>
                  </a:extLst>
                </a:gridCol>
              </a:tblGrid>
              <a:tr h="772950">
                <a:tc>
                  <a:txBody>
                    <a:bodyPr/>
                    <a:lstStyle/>
                    <a:p>
                      <a:pPr>
                        <a:lnSpc>
                          <a:spcPct val="100000"/>
                        </a:lnSpc>
                      </a:pPr>
                      <a:r>
                        <a:rPr lang="en-US" sz="2250" b="1" u="none" strike="noStrike" dirty="0">
                          <a:solidFill>
                            <a:srgbClr val="0070C0"/>
                          </a:solidFill>
                          <a:effectLst/>
                          <a:uFillTx/>
                        </a:rPr>
                        <a:t>More Typical of </a:t>
                      </a:r>
                      <a:br>
                        <a:rPr sz="2250" dirty="0">
                          <a:solidFill>
                            <a:srgbClr val="0070C0"/>
                          </a:solidFill>
                        </a:rPr>
                      </a:br>
                      <a:r>
                        <a:rPr lang="en-US" sz="2250" b="1" u="none" strike="noStrike" dirty="0">
                          <a:solidFill>
                            <a:srgbClr val="0070C0"/>
                          </a:solidFill>
                          <a:effectLst/>
                          <a:uFillTx/>
                        </a:rPr>
                        <a:t>Spoken Discourse</a:t>
                      </a:r>
                      <a:endParaRPr lang="en-US" sz="2250" b="0" u="none" strike="noStrike" dirty="0">
                        <a:solidFill>
                          <a:srgbClr val="0070C0"/>
                        </a:solidFill>
                        <a:effectLst/>
                        <a:uFillTx/>
                        <a:latin typeface="Inter"/>
                      </a:endParaRPr>
                    </a:p>
                  </a:txBody>
                  <a:tcPr marL="63360" marR="63360" marT="25200" marB="25200" anchor="ctr"/>
                </a:tc>
                <a:tc>
                  <a:txBody>
                    <a:bodyPr/>
                    <a:lstStyle/>
                    <a:p>
                      <a:pPr>
                        <a:lnSpc>
                          <a:spcPct val="100000"/>
                        </a:lnSpc>
                      </a:pPr>
                      <a:r>
                        <a:rPr lang="en-US" sz="2250" b="1" u="none" strike="noStrike" dirty="0">
                          <a:solidFill>
                            <a:srgbClr val="0070C0"/>
                          </a:solidFill>
                          <a:effectLst/>
                          <a:uFillTx/>
                        </a:rPr>
                        <a:t>More Typical of Written Discourse</a:t>
                      </a:r>
                      <a:endParaRPr lang="en-US" sz="2250" b="0" u="none" strike="noStrike" dirty="0">
                        <a:solidFill>
                          <a:srgbClr val="0070C0"/>
                        </a:solidFill>
                        <a:effectLst/>
                        <a:uFillTx/>
                        <a:latin typeface="Inter"/>
                      </a:endParaRPr>
                    </a:p>
                  </a:txBody>
                  <a:tcPr marL="63360" marR="63360" marT="25200" marB="25200" anchor="ctr"/>
                </a:tc>
                <a:extLst>
                  <a:ext uri="{0D108BD9-81ED-4DB2-BD59-A6C34878D82A}">
                    <a16:rowId xmlns:a16="http://schemas.microsoft.com/office/drawing/2014/main" val="2852742562"/>
                  </a:ext>
                </a:extLst>
              </a:tr>
              <a:tr h="415321">
                <a:tc>
                  <a:txBody>
                    <a:bodyPr/>
                    <a:lstStyle/>
                    <a:p>
                      <a:pPr>
                        <a:lnSpc>
                          <a:spcPct val="100000"/>
                        </a:lnSpc>
                      </a:pPr>
                      <a:r>
                        <a:rPr lang="en-US" sz="2250" b="0" u="none" strike="noStrike">
                          <a:solidFill>
                            <a:schemeClr val="tx1"/>
                          </a:solidFill>
                          <a:effectLst/>
                          <a:uFillTx/>
                        </a:rPr>
                        <a:t>Informal &amp; Contracted</a:t>
                      </a:r>
                      <a:endParaRPr lang="en-US" sz="2250" b="0" u="none" strike="noStrike">
                        <a:solidFill>
                          <a:schemeClr val="tx1"/>
                        </a:solidFill>
                        <a:effectLst/>
                        <a:uFillTx/>
                        <a:latin typeface="Inter"/>
                      </a:endParaRPr>
                    </a:p>
                  </a:txBody>
                  <a:tcPr marL="63360" marR="63360" marT="25200" marB="25200" anchor="ctr"/>
                </a:tc>
                <a:tc>
                  <a:txBody>
                    <a:bodyPr/>
                    <a:lstStyle/>
                    <a:p>
                      <a:pPr>
                        <a:lnSpc>
                          <a:spcPct val="100000"/>
                        </a:lnSpc>
                      </a:pPr>
                      <a:r>
                        <a:rPr lang="en-US" sz="2250" b="0" u="none" strike="noStrike" dirty="0">
                          <a:solidFill>
                            <a:schemeClr val="tx1"/>
                          </a:solidFill>
                          <a:effectLst/>
                          <a:uFillTx/>
                        </a:rPr>
                        <a:t>Formal &amp; Full Forms</a:t>
                      </a:r>
                      <a:endParaRPr lang="en-US" sz="2250" b="0" u="none" strike="noStrike" dirty="0">
                        <a:solidFill>
                          <a:schemeClr val="tx1"/>
                        </a:solidFill>
                        <a:effectLst/>
                        <a:uFillTx/>
                        <a:latin typeface="Inter"/>
                      </a:endParaRPr>
                    </a:p>
                  </a:txBody>
                  <a:tcPr marL="63360" marR="63360" marT="25200" marB="25200" anchor="ctr"/>
                </a:tc>
                <a:extLst>
                  <a:ext uri="{0D108BD9-81ED-4DB2-BD59-A6C34878D82A}">
                    <a16:rowId xmlns:a16="http://schemas.microsoft.com/office/drawing/2014/main" val="3600583108"/>
                  </a:ext>
                </a:extLst>
              </a:tr>
              <a:tr h="415321">
                <a:tc>
                  <a:txBody>
                    <a:bodyPr/>
                    <a:lstStyle/>
                    <a:p>
                      <a:pPr>
                        <a:lnSpc>
                          <a:spcPct val="100000"/>
                        </a:lnSpc>
                      </a:pPr>
                      <a:r>
                        <a:rPr lang="en-US" sz="2250" b="0" u="none" strike="noStrike">
                          <a:solidFill>
                            <a:schemeClr val="tx1"/>
                          </a:solidFill>
                          <a:effectLst/>
                          <a:uFillTx/>
                        </a:rPr>
                        <a:t>Imprecise</a:t>
                      </a:r>
                      <a:endParaRPr lang="en-US" sz="2250" b="0" u="none" strike="noStrike">
                        <a:solidFill>
                          <a:schemeClr val="tx1"/>
                        </a:solidFill>
                        <a:effectLst/>
                        <a:uFillTx/>
                        <a:latin typeface="Inter"/>
                      </a:endParaRPr>
                    </a:p>
                  </a:txBody>
                  <a:tcPr marL="63360" marR="63360" marT="25200" marB="25200" anchor="ctr"/>
                </a:tc>
                <a:tc>
                  <a:txBody>
                    <a:bodyPr/>
                    <a:lstStyle/>
                    <a:p>
                      <a:pPr>
                        <a:lnSpc>
                          <a:spcPct val="100000"/>
                        </a:lnSpc>
                      </a:pPr>
                      <a:r>
                        <a:rPr lang="en-US" sz="2250" b="0" u="none" strike="noStrike" dirty="0">
                          <a:solidFill>
                            <a:schemeClr val="tx1"/>
                          </a:solidFill>
                          <a:effectLst/>
                          <a:uFillTx/>
                        </a:rPr>
                        <a:t>Precise</a:t>
                      </a:r>
                      <a:endParaRPr lang="en-US" sz="2250" b="0" u="none" strike="noStrike" dirty="0">
                        <a:solidFill>
                          <a:schemeClr val="tx1"/>
                        </a:solidFill>
                        <a:effectLst/>
                        <a:uFillTx/>
                        <a:latin typeface="Inter"/>
                      </a:endParaRPr>
                    </a:p>
                  </a:txBody>
                  <a:tcPr marL="63360" marR="63360" marT="25200" marB="25200" anchor="ctr"/>
                </a:tc>
                <a:extLst>
                  <a:ext uri="{0D108BD9-81ED-4DB2-BD59-A6C34878D82A}">
                    <a16:rowId xmlns:a16="http://schemas.microsoft.com/office/drawing/2014/main" val="1236653214"/>
                  </a:ext>
                </a:extLst>
              </a:tr>
              <a:tr h="415321">
                <a:tc>
                  <a:txBody>
                    <a:bodyPr/>
                    <a:lstStyle/>
                    <a:p>
                      <a:pPr>
                        <a:lnSpc>
                          <a:spcPct val="100000"/>
                        </a:lnSpc>
                      </a:pPr>
                      <a:r>
                        <a:rPr lang="en-US" sz="2250" b="0" u="none" strike="noStrike">
                          <a:solidFill>
                            <a:schemeClr val="tx1"/>
                          </a:solidFill>
                          <a:effectLst/>
                          <a:uFillTx/>
                        </a:rPr>
                        <a:t>Repetitive</a:t>
                      </a:r>
                      <a:endParaRPr lang="en-US" sz="2250" b="0" u="none" strike="noStrike">
                        <a:solidFill>
                          <a:schemeClr val="tx1"/>
                        </a:solidFill>
                        <a:effectLst/>
                        <a:uFillTx/>
                        <a:latin typeface="Inter"/>
                      </a:endParaRPr>
                    </a:p>
                  </a:txBody>
                  <a:tcPr marL="63360" marR="63360" marT="25200" marB="25200" anchor="ctr"/>
                </a:tc>
                <a:tc>
                  <a:txBody>
                    <a:bodyPr/>
                    <a:lstStyle/>
                    <a:p>
                      <a:pPr>
                        <a:lnSpc>
                          <a:spcPct val="100000"/>
                        </a:lnSpc>
                      </a:pPr>
                      <a:r>
                        <a:rPr lang="en-US" sz="2250" b="0" u="none" strike="noStrike" dirty="0">
                          <a:solidFill>
                            <a:schemeClr val="tx1"/>
                          </a:solidFill>
                          <a:effectLst/>
                          <a:uFillTx/>
                        </a:rPr>
                        <a:t>Rich Vocabulary</a:t>
                      </a:r>
                      <a:endParaRPr lang="en-US" sz="2250" b="0" u="none" strike="noStrike" dirty="0">
                        <a:solidFill>
                          <a:schemeClr val="tx1"/>
                        </a:solidFill>
                        <a:effectLst/>
                        <a:uFillTx/>
                        <a:latin typeface="Inter"/>
                      </a:endParaRPr>
                    </a:p>
                  </a:txBody>
                  <a:tcPr marL="63360" marR="63360" marT="25200" marB="25200" anchor="ctr"/>
                </a:tc>
                <a:extLst>
                  <a:ext uri="{0D108BD9-81ED-4DB2-BD59-A6C34878D82A}">
                    <a16:rowId xmlns:a16="http://schemas.microsoft.com/office/drawing/2014/main" val="1145257367"/>
                  </a:ext>
                </a:extLst>
              </a:tr>
              <a:tr h="415321">
                <a:tc>
                  <a:txBody>
                    <a:bodyPr/>
                    <a:lstStyle/>
                    <a:p>
                      <a:pPr>
                        <a:lnSpc>
                          <a:spcPct val="100000"/>
                        </a:lnSpc>
                      </a:pPr>
                      <a:r>
                        <a:rPr lang="en-US" sz="2250" b="0" u="none" strike="noStrike" dirty="0">
                          <a:solidFill>
                            <a:schemeClr val="tx1"/>
                          </a:solidFill>
                          <a:effectLst/>
                          <a:uFillTx/>
                        </a:rPr>
                        <a:t>Personal &amp; Subjective</a:t>
                      </a:r>
                      <a:endParaRPr lang="en-US" sz="2250" b="0" u="none" strike="noStrike" dirty="0">
                        <a:solidFill>
                          <a:schemeClr val="tx1"/>
                        </a:solidFill>
                        <a:effectLst/>
                        <a:uFillTx/>
                        <a:latin typeface="Inter"/>
                      </a:endParaRPr>
                    </a:p>
                  </a:txBody>
                  <a:tcPr marL="63360" marR="63360" marT="25200" marB="25200" anchor="ctr"/>
                </a:tc>
                <a:tc>
                  <a:txBody>
                    <a:bodyPr/>
                    <a:lstStyle/>
                    <a:p>
                      <a:pPr>
                        <a:lnSpc>
                          <a:spcPct val="100000"/>
                        </a:lnSpc>
                      </a:pPr>
                      <a:r>
                        <a:rPr lang="en-US" sz="2250" b="0" u="none" strike="noStrike" dirty="0">
                          <a:solidFill>
                            <a:schemeClr val="tx1"/>
                          </a:solidFill>
                          <a:effectLst/>
                          <a:uFillTx/>
                        </a:rPr>
                        <a:t>Impersonal &amp; Objective</a:t>
                      </a:r>
                      <a:endParaRPr lang="en-US" sz="2250" b="0" u="none" strike="noStrike" dirty="0">
                        <a:solidFill>
                          <a:schemeClr val="tx1"/>
                        </a:solidFill>
                        <a:effectLst/>
                        <a:uFillTx/>
                        <a:latin typeface="Inter"/>
                      </a:endParaRPr>
                    </a:p>
                  </a:txBody>
                  <a:tcPr marL="63360" marR="63360" marT="25200" marB="25200" anchor="ctr"/>
                </a:tc>
                <a:extLst>
                  <a:ext uri="{0D108BD9-81ED-4DB2-BD59-A6C34878D82A}">
                    <a16:rowId xmlns:a16="http://schemas.microsoft.com/office/drawing/2014/main" val="3697880599"/>
                  </a:ext>
                </a:extLst>
              </a:tr>
              <a:tr h="415321">
                <a:tc>
                  <a:txBody>
                    <a:bodyPr/>
                    <a:lstStyle/>
                    <a:p>
                      <a:pPr>
                        <a:lnSpc>
                          <a:spcPct val="100000"/>
                        </a:lnSpc>
                      </a:pPr>
                      <a:r>
                        <a:rPr lang="en-US" sz="2250" b="0" u="none" strike="noStrike" dirty="0">
                          <a:solidFill>
                            <a:schemeClr val="tx1"/>
                          </a:solidFill>
                          <a:effectLst/>
                          <a:uFillTx/>
                        </a:rPr>
                        <a:t>Spontaneous</a:t>
                      </a:r>
                      <a:endParaRPr lang="en-US" sz="2250" b="0" u="none" strike="noStrike" dirty="0">
                        <a:solidFill>
                          <a:schemeClr val="tx1"/>
                        </a:solidFill>
                        <a:effectLst/>
                        <a:uFillTx/>
                        <a:latin typeface="Inter"/>
                      </a:endParaRPr>
                    </a:p>
                  </a:txBody>
                  <a:tcPr marL="63360" marR="63360" marT="25200" marB="25200" anchor="ctr"/>
                </a:tc>
                <a:tc>
                  <a:txBody>
                    <a:bodyPr/>
                    <a:lstStyle/>
                    <a:p>
                      <a:pPr>
                        <a:lnSpc>
                          <a:spcPct val="100000"/>
                        </a:lnSpc>
                      </a:pPr>
                      <a:r>
                        <a:rPr lang="en-US" sz="2250" b="0" u="none" strike="noStrike" dirty="0">
                          <a:solidFill>
                            <a:schemeClr val="tx1"/>
                          </a:solidFill>
                          <a:effectLst/>
                          <a:uFillTx/>
                        </a:rPr>
                        <a:t>Edited</a:t>
                      </a:r>
                      <a:endParaRPr lang="en-US" sz="2250" b="0" u="none" strike="noStrike" dirty="0">
                        <a:solidFill>
                          <a:schemeClr val="tx1"/>
                        </a:solidFill>
                        <a:effectLst/>
                        <a:uFillTx/>
                        <a:latin typeface="Inter"/>
                      </a:endParaRPr>
                    </a:p>
                  </a:txBody>
                  <a:tcPr marL="63360" marR="63360" marT="25200" marB="25200" anchor="ctr"/>
                </a:tc>
                <a:extLst>
                  <a:ext uri="{0D108BD9-81ED-4DB2-BD59-A6C34878D82A}">
                    <a16:rowId xmlns:a16="http://schemas.microsoft.com/office/drawing/2014/main" val="2110312168"/>
                  </a:ext>
                </a:extLst>
              </a:tr>
            </a:tbl>
          </a:graphicData>
        </a:graphic>
      </p:graphicFrame>
      <p:sp>
        <p:nvSpPr>
          <p:cNvPr id="10" name="Rectangle 9">
            <a:extLst>
              <a:ext uri="{FF2B5EF4-FFF2-40B4-BE49-F238E27FC236}">
                <a16:creationId xmlns:a16="http://schemas.microsoft.com/office/drawing/2014/main" id="{33330E9A-AEBD-D019-2928-FA3BAADA7DDD}"/>
              </a:ext>
            </a:extLst>
          </p:cNvPr>
          <p:cNvSpPr>
            <a:spLocks noGrp="1"/>
          </p:cNvSpPr>
          <p:nvPr/>
        </p:nvSpPr>
        <p:spPr>
          <a:xfrm>
            <a:off x="7234905" y="2701870"/>
            <a:ext cx="8180640" cy="347659"/>
          </a:xfrm>
          <a:prstGeom prst="rect">
            <a:avLst/>
          </a:prstGeom>
          <a:noFill/>
          <a:ln w="38160">
            <a:noFill/>
          </a:ln>
        </p:spPr>
        <p:style>
          <a:lnRef idx="0">
            <a:scrgbClr r="0" g="0" b="0"/>
          </a:lnRef>
          <a:fillRef idx="0">
            <a:scrgbClr r="0" g="0" b="0"/>
          </a:fillRef>
          <a:effectRef idx="0">
            <a:scrgbClr r="0" g="0" b="0"/>
          </a:effectRef>
          <a:fontRef idx="minor"/>
        </p:style>
        <p:txBody>
          <a:bodyPr lIns="476280" tIns="0" rIns="0" bIns="0" anchor="t">
            <a:spAutoFit/>
          </a:bodyPr>
          <a:lstStyle/>
          <a:p>
            <a:pPr>
              <a:lnSpc>
                <a:spcPts val="2699"/>
              </a:lnSpc>
              <a:spcBef>
                <a:spcPts val="11"/>
              </a:spcBef>
              <a:spcAft>
                <a:spcPts val="11"/>
              </a:spcAft>
              <a:buNone/>
            </a:pPr>
            <a:r>
              <a:rPr sz="2600" b="1" u="none" dirty="0">
                <a:solidFill>
                  <a:schemeClr val="accent6"/>
                </a:solidFill>
                <a:latin typeface="Inter"/>
                <a:ea typeface="Inter"/>
                <a:cs typeface="Inter"/>
              </a:rPr>
              <a:t>Discussion Questions</a:t>
            </a:r>
          </a:p>
        </p:txBody>
      </p:sp>
      <p:sp>
        <p:nvSpPr>
          <p:cNvPr id="12" name="Rectangle 11">
            <a:extLst>
              <a:ext uri="{FF2B5EF4-FFF2-40B4-BE49-F238E27FC236}">
                <a16:creationId xmlns:a16="http://schemas.microsoft.com/office/drawing/2014/main" id="{0B7694F4-40A5-8104-9C0D-88C344CF7F08}"/>
              </a:ext>
            </a:extLst>
          </p:cNvPr>
          <p:cNvSpPr>
            <a:spLocks noGrp="1"/>
          </p:cNvSpPr>
          <p:nvPr/>
        </p:nvSpPr>
        <p:spPr>
          <a:xfrm flipV="1">
            <a:off x="7340926" y="3149059"/>
            <a:ext cx="3556073" cy="87789"/>
          </a:xfrm>
          <a:prstGeom prst="rect">
            <a:avLst/>
          </a:prstGeom>
          <a:solidFill>
            <a:schemeClr val="accent6">
              <a:lumMod val="40000"/>
              <a:lumOff val="60000"/>
              <a:alpha val="30000"/>
            </a:schemeClr>
          </a:solidFill>
          <a:ln w="38160">
            <a:noFill/>
          </a:ln>
        </p:spPr>
        <p:style>
          <a:lnRef idx="0">
            <a:scrgbClr r="0" g="0" b="0"/>
          </a:lnRef>
          <a:fillRef idx="0">
            <a:scrgbClr r="0" g="0" b="0"/>
          </a:fillRef>
          <a:effectRef idx="0">
            <a:scrgbClr r="0" g="0" b="0"/>
          </a:effectRef>
          <a:fontRef idx="minor"/>
        </p:style>
        <p:txBody>
          <a:bodyPr wrap="none" lIns="90000" tIns="-38880" rIns="90000" bIns="-38880" anchor="ctr">
            <a:noAutofit/>
          </a:bodyPr>
          <a:lstStyle/>
          <a:p>
            <a:pPr>
              <a:lnSpc>
                <a:spcPct val="93000"/>
              </a:lnSpc>
              <a:spcBef>
                <a:spcPts val="11"/>
              </a:spcBef>
              <a:spcAft>
                <a:spcPts val="11"/>
              </a:spcAft>
              <a:buNone/>
            </a:pPr>
            <a:endParaRPr>
              <a:solidFill>
                <a:schemeClr val="accent6"/>
              </a:solidFill>
            </a:endParaRPr>
          </a:p>
        </p:txBody>
      </p:sp>
      <p:sp>
        <p:nvSpPr>
          <p:cNvPr id="16" name="TextBox 10">
            <a:extLst>
              <a:ext uri="{FF2B5EF4-FFF2-40B4-BE49-F238E27FC236}">
                <a16:creationId xmlns:a16="http://schemas.microsoft.com/office/drawing/2014/main" id="{62C7C09D-44A0-B049-4549-F7E899F8FD21}"/>
              </a:ext>
            </a:extLst>
          </p:cNvPr>
          <p:cNvSpPr/>
          <p:nvPr/>
        </p:nvSpPr>
        <p:spPr>
          <a:xfrm>
            <a:off x="6840554" y="3498728"/>
            <a:ext cx="5062693" cy="280846"/>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t">
            <a:spAutoFit/>
          </a:bodyPr>
          <a:lstStyle/>
          <a:p>
            <a:pPr defTabSz="914400">
              <a:lnSpc>
                <a:spcPts val="2100"/>
              </a:lnSpc>
              <a:tabLst>
                <a:tab pos="0" algn="l"/>
              </a:tabLst>
            </a:pPr>
            <a:r>
              <a:rPr lang="en-US" sz="2400" b="0" u="none" strike="noStrike" dirty="0">
                <a:effectLst/>
                <a:uFillTx/>
                <a:latin typeface="Inter"/>
                <a:ea typeface="Inter"/>
              </a:rPr>
              <a:t> Can spoken features occur in writing?</a:t>
            </a:r>
            <a:endParaRPr lang="en-US" sz="2400" b="0" u="none" strike="noStrike" dirty="0">
              <a:effectLst/>
              <a:uFillTx/>
              <a:latin typeface="Arial"/>
            </a:endParaRPr>
          </a:p>
        </p:txBody>
      </p:sp>
      <p:sp>
        <p:nvSpPr>
          <p:cNvPr id="22" name="TextBox 12">
            <a:extLst>
              <a:ext uri="{FF2B5EF4-FFF2-40B4-BE49-F238E27FC236}">
                <a16:creationId xmlns:a16="http://schemas.microsoft.com/office/drawing/2014/main" id="{BB05F9FE-E3F4-2C3C-B40D-168022EB3242}"/>
              </a:ext>
            </a:extLst>
          </p:cNvPr>
          <p:cNvSpPr/>
          <p:nvPr/>
        </p:nvSpPr>
        <p:spPr>
          <a:xfrm>
            <a:off x="6834031" y="3971374"/>
            <a:ext cx="5062693" cy="280846"/>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t">
            <a:spAutoFit/>
          </a:bodyPr>
          <a:lstStyle/>
          <a:p>
            <a:pPr defTabSz="914400">
              <a:lnSpc>
                <a:spcPts val="2100"/>
              </a:lnSpc>
              <a:tabLst>
                <a:tab pos="0" algn="l"/>
              </a:tabLst>
            </a:pPr>
            <a:r>
              <a:rPr lang="en-US" sz="2400" b="0" u="none" strike="noStrike" dirty="0">
                <a:effectLst/>
                <a:uFillTx/>
                <a:latin typeface="Inter"/>
                <a:ea typeface="Inter"/>
              </a:rPr>
              <a:t> Can written features occur in speaking?</a:t>
            </a:r>
            <a:endParaRPr lang="en-US" sz="2400" b="0" u="none" strike="noStrike" dirty="0">
              <a:effectLst/>
              <a:uFillTx/>
              <a:latin typeface="Arial"/>
            </a:endParaRPr>
          </a:p>
        </p:txBody>
      </p:sp>
      <p:sp>
        <p:nvSpPr>
          <p:cNvPr id="26" name="TextBox 14">
            <a:extLst>
              <a:ext uri="{FF2B5EF4-FFF2-40B4-BE49-F238E27FC236}">
                <a16:creationId xmlns:a16="http://schemas.microsoft.com/office/drawing/2014/main" id="{A7ABBDA8-7A77-AE4D-6B09-8C460417AE41}"/>
              </a:ext>
            </a:extLst>
          </p:cNvPr>
          <p:cNvSpPr/>
          <p:nvPr/>
        </p:nvSpPr>
        <p:spPr>
          <a:xfrm>
            <a:off x="6840554" y="4456457"/>
            <a:ext cx="5056170" cy="280846"/>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t">
            <a:spAutoFit/>
          </a:bodyPr>
          <a:lstStyle/>
          <a:p>
            <a:pPr defTabSz="914400">
              <a:lnSpc>
                <a:spcPts val="2100"/>
              </a:lnSpc>
              <a:tabLst>
                <a:tab pos="0" algn="l"/>
              </a:tabLst>
            </a:pPr>
            <a:r>
              <a:rPr lang="en-US" sz="2400" b="0" u="none" strike="noStrike" dirty="0">
                <a:effectLst/>
                <a:uFillTx/>
                <a:latin typeface="Inter"/>
                <a:ea typeface="Inter"/>
              </a:rPr>
              <a:t> In what specific text types and levels?</a:t>
            </a:r>
            <a:endParaRPr lang="en-US" sz="2400" b="0" u="none" strike="noStrike" dirty="0">
              <a:effectLst/>
              <a:uFillTx/>
              <a:latin typeface="Arial"/>
            </a:endParaRPr>
          </a:p>
        </p:txBody>
      </p:sp>
      <p:pic>
        <p:nvPicPr>
          <p:cNvPr id="6" name="Picture 5">
            <a:extLst>
              <a:ext uri="{FF2B5EF4-FFF2-40B4-BE49-F238E27FC236}">
                <a16:creationId xmlns:a16="http://schemas.microsoft.com/office/drawing/2014/main" id="{E6365F12-30F8-B413-CD4A-7F9A921D3A32}"/>
              </a:ext>
            </a:extLst>
          </p:cNvPr>
          <p:cNvPicPr>
            <a:picLocks noChangeAspect="1"/>
          </p:cNvPicPr>
          <p:nvPr/>
        </p:nvPicPr>
        <p:blipFill>
          <a:blip r:embed="rId4">
            <a:duotone>
              <a:schemeClr val="accent6">
                <a:shade val="45000"/>
                <a:satMod val="135000"/>
              </a:schemeClr>
              <a:prstClr val="white"/>
            </a:duotone>
          </a:blip>
          <a:stretch/>
        </p:blipFill>
        <p:spPr>
          <a:xfrm>
            <a:off x="7234905" y="2743939"/>
            <a:ext cx="360360" cy="263520"/>
          </a:xfrm>
          <a:prstGeom prst="rect">
            <a:avLst/>
          </a:prstGeom>
          <a:solidFill>
            <a:srgbClr val="EAF2FF"/>
          </a:solidFill>
          <a:ln w="38160">
            <a:noFill/>
          </a:ln>
        </p:spPr>
      </p:pic>
      <p:pic>
        <p:nvPicPr>
          <p:cNvPr id="7" name="Picture 6">
            <a:extLst>
              <a:ext uri="{FF2B5EF4-FFF2-40B4-BE49-F238E27FC236}">
                <a16:creationId xmlns:a16="http://schemas.microsoft.com/office/drawing/2014/main" id="{E41B8112-F2F8-9141-2606-DF8C4DAAD8C6}"/>
              </a:ext>
            </a:extLst>
          </p:cNvPr>
          <p:cNvPicPr>
            <a:picLocks noChangeAspect="1"/>
          </p:cNvPicPr>
          <p:nvPr/>
        </p:nvPicPr>
        <p:blipFill>
          <a:blip r:embed="rId5"/>
          <a:stretch/>
        </p:blipFill>
        <p:spPr>
          <a:xfrm>
            <a:off x="11128253" y="143856"/>
            <a:ext cx="781050" cy="760763"/>
          </a:xfrm>
          <a:prstGeom prst="rect">
            <a:avLst/>
          </a:prstGeom>
        </p:spPr>
      </p:pic>
      <p:pic>
        <p:nvPicPr>
          <p:cNvPr id="9" name="Picture 8">
            <a:extLst>
              <a:ext uri="{FF2B5EF4-FFF2-40B4-BE49-F238E27FC236}">
                <a16:creationId xmlns:a16="http://schemas.microsoft.com/office/drawing/2014/main" id="{D0FFF360-D334-30F8-4BED-46ACC08BDEA1}"/>
              </a:ext>
            </a:extLst>
          </p:cNvPr>
          <p:cNvPicPr>
            <a:picLocks noChangeAspect="1"/>
          </p:cNvPicPr>
          <p:nvPr/>
        </p:nvPicPr>
        <p:blipFill>
          <a:blip r:embed="rId6"/>
          <a:stretch/>
        </p:blipFill>
        <p:spPr>
          <a:xfrm>
            <a:off x="10443175" y="114300"/>
            <a:ext cx="599988" cy="781050"/>
          </a:xfrm>
          <a:prstGeom prst="rect">
            <a:avLst/>
          </a:prstGeom>
        </p:spPr>
      </p:pic>
    </p:spTree>
    <p:extLst>
      <p:ext uri="{BB962C8B-B14F-4D97-AF65-F5344CB8AC3E}">
        <p14:creationId xmlns:p14="http://schemas.microsoft.com/office/powerpoint/2010/main" val="3876743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46" name="Picture 245"/>
          <p:cNvPicPr>
            <a:picLocks noChangeAspect="1"/>
          </p:cNvPicPr>
          <p:nvPr/>
        </p:nvPicPr>
        <p:blipFill>
          <a:blip r:embed="rId3"/>
          <a:stretch/>
        </p:blipFill>
        <p:spPr>
          <a:xfrm>
            <a:off x="5795640" y="2806560"/>
            <a:ext cx="600120" cy="633240"/>
          </a:xfrm>
          <a:prstGeom prst="rect">
            <a:avLst/>
          </a:prstGeom>
          <a:ln w="38160">
            <a:noFill/>
          </a:ln>
        </p:spPr>
      </p:pic>
      <p:sp>
        <p:nvSpPr>
          <p:cNvPr id="210" name="Rectangle 209">
            <a:extLst>
              <a:ext uri="{FF2B5EF4-FFF2-40B4-BE49-F238E27FC236}">
                <a16:creationId xmlns:a16="http://schemas.microsoft.com/office/drawing/2014/main" id="{124E9DFE-B321-4F68-8CC3-885A6674E8D4}"/>
              </a:ext>
            </a:extLst>
          </p:cNvPr>
          <p:cNvSpPr>
            <a:spLocks noGrp="1"/>
          </p:cNvSpPr>
          <p:nvPr/>
        </p:nvSpPr>
        <p:spPr>
          <a:xfrm>
            <a:off x="3952800" y="3722400"/>
            <a:ext cx="4284720" cy="571680"/>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4499"/>
              </a:lnSpc>
              <a:spcBef>
                <a:spcPts val="11"/>
              </a:spcBef>
              <a:spcAft>
                <a:spcPts val="11"/>
              </a:spcAft>
              <a:buNone/>
            </a:pPr>
            <a:r>
              <a:rPr sz="4200" b="1" u="none">
                <a:solidFill>
                  <a:srgbClr val="26354A"/>
                </a:solidFill>
                <a:latin typeface="Inter"/>
                <a:ea typeface="Inter"/>
                <a:cs typeface="Inter"/>
              </a:rPr>
              <a:t>Cloning Items</a:t>
            </a:r>
          </a:p>
        </p:txBody>
      </p:sp>
      <p:sp>
        <p:nvSpPr>
          <p:cNvPr id="211" name="Rectangle: Rounded Corners 210">
            <a:extLst>
              <a:ext uri="{FF2B5EF4-FFF2-40B4-BE49-F238E27FC236}">
                <a16:creationId xmlns:a16="http://schemas.microsoft.com/office/drawing/2014/main" id="{E5B611EB-A11D-4DD7-A42F-19BC80E8A1EF}"/>
              </a:ext>
            </a:extLst>
          </p:cNvPr>
          <p:cNvSpPr>
            <a:spLocks noGrp="1"/>
          </p:cNvSpPr>
          <p:nvPr/>
        </p:nvSpPr>
        <p:spPr>
          <a:xfrm>
            <a:off x="5638680" y="4532040"/>
            <a:ext cx="914400" cy="34920"/>
          </a:xfrm>
          <a:prstGeom prst="roundRect">
            <a:avLst>
              <a:gd name="adj" fmla="val 16667"/>
            </a:avLst>
          </a:prstGeom>
          <a:solidFill>
            <a:srgbClr val="60A5FA"/>
          </a:solidFill>
          <a:ln w="38160">
            <a:noFill/>
          </a:ln>
        </p:spPr>
        <p:style>
          <a:lnRef idx="0">
            <a:scrgbClr r="0" g="0" b="0"/>
          </a:lnRef>
          <a:fillRef idx="0">
            <a:scrgbClr r="0" g="0" b="0"/>
          </a:fillRef>
          <a:effectRef idx="0">
            <a:scrgbClr r="0" g="0" b="0"/>
          </a:effectRef>
          <a:fontRef idx="minor"/>
        </p:style>
        <p:txBody>
          <a:bodyPr wrap="none" lIns="90000" tIns="-14760" rIns="90000" bIns="-14760" anchor="ctr">
            <a:noAutofit/>
          </a:bodyPr>
          <a:lstStyle/>
          <a:p>
            <a:pPr>
              <a:lnSpc>
                <a:spcPct val="93000"/>
              </a:lnSpc>
              <a:spcBef>
                <a:spcPts val="11"/>
              </a:spcBef>
              <a:spcAft>
                <a:spcPts val="11"/>
              </a:spcAft>
              <a:buNone/>
            </a:pPr>
            <a:endParaRPr/>
          </a:p>
        </p:txBody>
      </p:sp>
      <p:sp>
        <p:nvSpPr>
          <p:cNvPr id="212" name="Rectangle 211">
            <a:extLst>
              <a:ext uri="{FF2B5EF4-FFF2-40B4-BE49-F238E27FC236}">
                <a16:creationId xmlns:a16="http://schemas.microsoft.com/office/drawing/2014/main" id="{FDE336E6-FB54-4D0E-B302-E823DCC0AD29}"/>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pic>
        <p:nvPicPr>
          <p:cNvPr id="250" name="Picture 249"/>
          <p:cNvPicPr>
            <a:picLocks noChangeAspect="1"/>
          </p:cNvPicPr>
          <p:nvPr/>
        </p:nvPicPr>
        <p:blipFill>
          <a:blip r:embed="rId4"/>
          <a:stretch/>
        </p:blipFill>
        <p:spPr>
          <a:xfrm>
            <a:off x="3530520" y="1473120"/>
            <a:ext cx="5129280" cy="5211720"/>
          </a:xfrm>
          <a:prstGeom prst="rect">
            <a:avLst/>
          </a:prstGeom>
          <a:ln w="38160">
            <a:noFill/>
          </a:ln>
        </p:spPr>
      </p:pic>
      <p:sp>
        <p:nvSpPr>
          <p:cNvPr id="214" name="Rectangle 213">
            <a:extLst>
              <a:ext uri="{FF2B5EF4-FFF2-40B4-BE49-F238E27FC236}">
                <a16:creationId xmlns:a16="http://schemas.microsoft.com/office/drawing/2014/main" id="{D01B8839-E05D-44ED-A1FA-9EFA35B115F3}"/>
              </a:ext>
            </a:extLst>
          </p:cNvPr>
          <p:cNvSpPr>
            <a:spLocks noGrp="1"/>
          </p:cNvSpPr>
          <p:nvPr/>
        </p:nvSpPr>
        <p:spPr>
          <a:xfrm>
            <a:off x="2022120" y="510840"/>
            <a:ext cx="6118560" cy="54756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nSpc>
                <a:spcPct val="100000"/>
              </a:lnSpc>
              <a:spcBef>
                <a:spcPts val="11"/>
              </a:spcBef>
              <a:spcAft>
                <a:spcPts val="11"/>
              </a:spcAft>
              <a:buNone/>
            </a:pPr>
            <a:r>
              <a:rPr sz="3000" b="1" u="none">
                <a:solidFill>
                  <a:srgbClr val="26354A"/>
                </a:solidFill>
                <a:latin typeface="Inter"/>
                <a:ea typeface="Inter"/>
                <a:cs typeface="Inter"/>
              </a:rPr>
              <a:t>Listening or Reading?</a:t>
            </a:r>
          </a:p>
        </p:txBody>
      </p:sp>
      <p:sp>
        <p:nvSpPr>
          <p:cNvPr id="217" name="Organizational header background">
            <a:extLst>
              <a:ext uri="{FF2B5EF4-FFF2-40B4-BE49-F238E27FC236}">
                <a16:creationId xmlns:a16="http://schemas.microsoft.com/office/drawing/2014/main" id="{BD62F8E2-E429-47FE-A231-107E9C42B0C2}"/>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218" name="Organizational footer background">
            <a:extLst>
              <a:ext uri="{FF2B5EF4-FFF2-40B4-BE49-F238E27FC236}">
                <a16:creationId xmlns:a16="http://schemas.microsoft.com/office/drawing/2014/main" id="{6BB98D84-C667-49BE-8EA9-CEB7EF041FCD}"/>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254" name="Picture 253"/>
          <p:cNvPicPr>
            <a:picLocks noChangeAspect="1"/>
          </p:cNvPicPr>
          <p:nvPr/>
        </p:nvPicPr>
        <p:blipFill>
          <a:blip r:embed="rId5"/>
          <a:stretch/>
        </p:blipFill>
        <p:spPr>
          <a:xfrm>
            <a:off x="260498" y="114300"/>
            <a:ext cx="774405" cy="723900"/>
          </a:xfrm>
          <a:prstGeom prst="rect">
            <a:avLst/>
          </a:prstGeom>
        </p:spPr>
      </p:pic>
      <p:sp>
        <p:nvSpPr>
          <p:cNvPr id="220" name="Organizational slide title">
            <a:extLst>
              <a:ext uri="{FF2B5EF4-FFF2-40B4-BE49-F238E27FC236}">
                <a16:creationId xmlns:a16="http://schemas.microsoft.com/office/drawing/2014/main" id="{AFB909F5-B896-4EC8-969F-484E23166C84}"/>
              </a:ext>
            </a:extLst>
          </p:cNvPr>
          <p:cNvSpPr>
            <a:spLocks noGrp="1"/>
          </p:cNvSpPr>
          <p:nvPr/>
        </p:nvSpPr>
        <p:spPr>
          <a:xfrm>
            <a:off x="1381124" y="114299"/>
            <a:ext cx="9098143" cy="1261861"/>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sz="3600" b="1" dirty="0">
                <a:solidFill>
                  <a:srgbClr val="000066"/>
                </a:solidFill>
                <a:latin typeface="Arial"/>
                <a:ea typeface="Arial"/>
                <a:cs typeface="Arial"/>
              </a:rPr>
              <a:t>Listening or Reading?</a:t>
            </a:r>
          </a:p>
        </p:txBody>
      </p:sp>
      <p:sp>
        <p:nvSpPr>
          <p:cNvPr id="224" name="Template footer label">
            <a:extLst>
              <a:ext uri="{FF2B5EF4-FFF2-40B4-BE49-F238E27FC236}">
                <a16:creationId xmlns:a16="http://schemas.microsoft.com/office/drawing/2014/main" id="{1014579D-4321-4DBF-9EB1-AF84EF3ACADE}"/>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225" name="Template classification">
            <a:extLst>
              <a:ext uri="{FF2B5EF4-FFF2-40B4-BE49-F238E27FC236}">
                <a16:creationId xmlns:a16="http://schemas.microsoft.com/office/drawing/2014/main" id="{E3B1DB89-7D5D-4823-9A85-4BE9C597687E}"/>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226" name="Template date label">
            <a:extLst>
              <a:ext uri="{FF2B5EF4-FFF2-40B4-BE49-F238E27FC236}">
                <a16:creationId xmlns:a16="http://schemas.microsoft.com/office/drawing/2014/main" id="{8FC2646A-BED2-4CD5-BFCC-E8AC1F341471}"/>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227" name="Template date">
            <a:extLst>
              <a:ext uri="{FF2B5EF4-FFF2-40B4-BE49-F238E27FC236}">
                <a16:creationId xmlns:a16="http://schemas.microsoft.com/office/drawing/2014/main" id="{94928752-92D3-4BEE-93E9-8F46475F37B9}"/>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233" name="Old gray divider removal">
            <a:extLst>
              <a:ext uri="{FF2B5EF4-FFF2-40B4-BE49-F238E27FC236}">
                <a16:creationId xmlns:a16="http://schemas.microsoft.com/office/drawing/2014/main" id="{86DC1B75-1A56-4B33-9311-CE193486BCBE}"/>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240" name="Expanded organizational blue rule">
            <a:extLst>
              <a:ext uri="{FF2B5EF4-FFF2-40B4-BE49-F238E27FC236}">
                <a16:creationId xmlns:a16="http://schemas.microsoft.com/office/drawing/2014/main" id="{ED6CA05A-25E8-4EF8-B90A-43464FA434DD}"/>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4" name="Picture 3">
            <a:extLst>
              <a:ext uri="{FF2B5EF4-FFF2-40B4-BE49-F238E27FC236}">
                <a16:creationId xmlns:a16="http://schemas.microsoft.com/office/drawing/2014/main" id="{749AEB44-8F4C-DCEE-990F-8DC9744B528D}"/>
              </a:ext>
            </a:extLst>
          </p:cNvPr>
          <p:cNvPicPr>
            <a:picLocks noChangeAspect="1"/>
          </p:cNvPicPr>
          <p:nvPr/>
        </p:nvPicPr>
        <p:blipFill>
          <a:blip r:embed="rId6"/>
          <a:stretch/>
        </p:blipFill>
        <p:spPr>
          <a:xfrm>
            <a:off x="11128253" y="143856"/>
            <a:ext cx="781050" cy="760763"/>
          </a:xfrm>
          <a:prstGeom prst="rect">
            <a:avLst/>
          </a:prstGeom>
        </p:spPr>
      </p:pic>
      <p:pic>
        <p:nvPicPr>
          <p:cNvPr id="6" name="Picture 5">
            <a:extLst>
              <a:ext uri="{FF2B5EF4-FFF2-40B4-BE49-F238E27FC236}">
                <a16:creationId xmlns:a16="http://schemas.microsoft.com/office/drawing/2014/main" id="{64F230FD-0A0B-AA83-9AAF-93732497BC89}"/>
              </a:ext>
            </a:extLst>
          </p:cNvPr>
          <p:cNvPicPr>
            <a:picLocks noChangeAspect="1"/>
          </p:cNvPicPr>
          <p:nvPr/>
        </p:nvPicPr>
        <p:blipFill>
          <a:blip r:embed="rId7"/>
          <a:stretch/>
        </p:blipFill>
        <p:spPr>
          <a:xfrm>
            <a:off x="10443175" y="114300"/>
            <a:ext cx="599988" cy="781050"/>
          </a:xfrm>
          <a:prstGeom prst="rect">
            <a:avLst/>
          </a:prstGeom>
        </p:spPr>
      </p:pic>
    </p:spTree>
    <p:extLst>
      <p:ext uri="{BB962C8B-B14F-4D97-AF65-F5344CB8AC3E}">
        <p14:creationId xmlns:p14="http://schemas.microsoft.com/office/powerpoint/2010/main" val="2145599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Arrow: Left-Right 1">
            <a:extLst>
              <a:ext uri="{FF2B5EF4-FFF2-40B4-BE49-F238E27FC236}">
                <a16:creationId xmlns:a16="http://schemas.microsoft.com/office/drawing/2014/main" id="{B45CDEDC-EC54-82CA-AB3E-8559221D93BE}"/>
              </a:ext>
            </a:extLst>
          </p:cNvPr>
          <p:cNvSpPr/>
          <p:nvPr/>
        </p:nvSpPr>
        <p:spPr>
          <a:xfrm>
            <a:off x="989308" y="3876120"/>
            <a:ext cx="10202372" cy="353520"/>
          </a:xfrm>
          <a:prstGeom prst="leftRightArrow">
            <a:avLst/>
          </a:prstGeom>
          <a:gradFill flip="none" rotWithShape="1">
            <a:gsLst>
              <a:gs pos="37000">
                <a:srgbClr val="A99FFD"/>
              </a:gs>
              <a:gs pos="0">
                <a:schemeClr val="accent4">
                  <a:lumMod val="40000"/>
                  <a:lumOff val="60000"/>
                </a:schemeClr>
              </a:gs>
              <a:gs pos="100000">
                <a:schemeClr val="accent2">
                  <a:lumMod val="30000"/>
                  <a:lumOff val="70000"/>
                </a:schemeClr>
              </a:gs>
            </a:gsLst>
            <a:path path="rect">
              <a:fillToRect l="100000" t="100000"/>
            </a:path>
            <a:tileRect r="-100000" b="-100000"/>
          </a:gra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6" name="Picture 285"/>
          <p:cNvPicPr>
            <a:picLocks noChangeAspect="1"/>
          </p:cNvPicPr>
          <p:nvPr/>
        </p:nvPicPr>
        <p:blipFill>
          <a:blip r:embed="rId3"/>
          <a:stretch/>
        </p:blipFill>
        <p:spPr>
          <a:xfrm>
            <a:off x="3486015" y="3533760"/>
            <a:ext cx="1800360" cy="422280"/>
          </a:xfrm>
          <a:prstGeom prst="rect">
            <a:avLst/>
          </a:prstGeom>
          <a:ln w="38160">
            <a:noFill/>
          </a:ln>
        </p:spPr>
      </p:pic>
      <p:pic>
        <p:nvPicPr>
          <p:cNvPr id="287" name="Picture 286"/>
          <p:cNvPicPr>
            <a:picLocks noChangeAspect="1"/>
          </p:cNvPicPr>
          <p:nvPr/>
        </p:nvPicPr>
        <p:blipFill>
          <a:blip r:embed="rId4"/>
          <a:stretch/>
        </p:blipFill>
        <p:spPr>
          <a:xfrm>
            <a:off x="4999853" y="4137120"/>
            <a:ext cx="1046160" cy="422280"/>
          </a:xfrm>
          <a:prstGeom prst="rect">
            <a:avLst/>
          </a:prstGeom>
          <a:ln w="38160">
            <a:noFill/>
          </a:ln>
        </p:spPr>
      </p:pic>
      <p:pic>
        <p:nvPicPr>
          <p:cNvPr id="288" name="Picture 287"/>
          <p:cNvPicPr>
            <a:picLocks noChangeAspect="1"/>
          </p:cNvPicPr>
          <p:nvPr/>
        </p:nvPicPr>
        <p:blipFill>
          <a:blip r:embed="rId5"/>
          <a:stretch/>
        </p:blipFill>
        <p:spPr>
          <a:xfrm>
            <a:off x="6203160" y="3543300"/>
            <a:ext cx="2028960" cy="422280"/>
          </a:xfrm>
          <a:prstGeom prst="rect">
            <a:avLst/>
          </a:prstGeom>
          <a:ln w="38160">
            <a:noFill/>
          </a:ln>
        </p:spPr>
      </p:pic>
      <p:pic>
        <p:nvPicPr>
          <p:cNvPr id="289" name="Picture 288"/>
          <p:cNvPicPr>
            <a:picLocks noChangeAspect="1"/>
          </p:cNvPicPr>
          <p:nvPr/>
        </p:nvPicPr>
        <p:blipFill>
          <a:blip r:embed="rId6"/>
          <a:stretch/>
        </p:blipFill>
        <p:spPr>
          <a:xfrm>
            <a:off x="8446140" y="4149720"/>
            <a:ext cx="1189080" cy="422280"/>
          </a:xfrm>
          <a:prstGeom prst="rect">
            <a:avLst/>
          </a:prstGeom>
          <a:ln w="38160">
            <a:noFill/>
          </a:ln>
        </p:spPr>
      </p:pic>
      <p:sp>
        <p:nvSpPr>
          <p:cNvPr id="220" name="Rectangle 219">
            <a:extLst>
              <a:ext uri="{FF2B5EF4-FFF2-40B4-BE49-F238E27FC236}">
                <a16:creationId xmlns:a16="http://schemas.microsoft.com/office/drawing/2014/main" id="{35FDB7FA-B517-4E6C-BB1C-CAE60D454EBD}"/>
              </a:ext>
            </a:extLst>
          </p:cNvPr>
          <p:cNvSpPr>
            <a:spLocks noGrp="1"/>
          </p:cNvSpPr>
          <p:nvPr/>
        </p:nvSpPr>
        <p:spPr>
          <a:xfrm>
            <a:off x="857160" y="5311440"/>
            <a:ext cx="10477440" cy="266760"/>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2098"/>
              </a:lnSpc>
              <a:spcBef>
                <a:spcPts val="11"/>
              </a:spcBef>
              <a:spcAft>
                <a:spcPts val="11"/>
              </a:spcAft>
              <a:buNone/>
            </a:pPr>
            <a:r>
              <a:rPr sz="1400" b="0" i="1" u="none">
                <a:solidFill>
                  <a:srgbClr val="26354A"/>
                </a:solidFill>
                <a:latin typeface="Inter"/>
                <a:ea typeface="Inter"/>
                <a:cs typeface="Inter"/>
              </a:rPr>
              <a:t> The boundaries between spoken and written discourse frequently overlap depending on the text type and context. </a:t>
            </a:r>
          </a:p>
        </p:txBody>
      </p:sp>
      <p:sp>
        <p:nvSpPr>
          <p:cNvPr id="221" name="Rectangle 220">
            <a:extLst>
              <a:ext uri="{FF2B5EF4-FFF2-40B4-BE49-F238E27FC236}">
                <a16:creationId xmlns:a16="http://schemas.microsoft.com/office/drawing/2014/main" id="{CDD3B595-215F-4BAD-AF33-755332DDEE2D}"/>
              </a:ext>
            </a:extLst>
          </p:cNvPr>
          <p:cNvSpPr>
            <a:spLocks noGrp="1"/>
          </p:cNvSpPr>
          <p:nvPr/>
        </p:nvSpPr>
        <p:spPr>
          <a:xfrm>
            <a:off x="914400" y="2528640"/>
            <a:ext cx="2590560" cy="381240"/>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2999"/>
              </a:lnSpc>
              <a:spcBef>
                <a:spcPts val="11"/>
              </a:spcBef>
              <a:spcAft>
                <a:spcPts val="11"/>
              </a:spcAft>
              <a:buNone/>
            </a:pPr>
            <a:r>
              <a:rPr sz="2500" b="1" u="none">
                <a:solidFill>
                  <a:srgbClr val="22D3EE"/>
                </a:solidFill>
                <a:latin typeface="Inter"/>
                <a:ea typeface="Inter"/>
                <a:cs typeface="Inter"/>
              </a:rPr>
              <a:t>More Spoken</a:t>
            </a:r>
          </a:p>
        </p:txBody>
      </p:sp>
      <p:sp>
        <p:nvSpPr>
          <p:cNvPr id="222" name="Rectangle 221">
            <a:extLst>
              <a:ext uri="{FF2B5EF4-FFF2-40B4-BE49-F238E27FC236}">
                <a16:creationId xmlns:a16="http://schemas.microsoft.com/office/drawing/2014/main" id="{9E6D53E3-CA45-4E6C-8F02-2F4D780A3AFB}"/>
              </a:ext>
            </a:extLst>
          </p:cNvPr>
          <p:cNvSpPr>
            <a:spLocks noGrp="1"/>
          </p:cNvSpPr>
          <p:nvPr/>
        </p:nvSpPr>
        <p:spPr>
          <a:xfrm>
            <a:off x="8686800" y="2528640"/>
            <a:ext cx="2590560" cy="381240"/>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2999"/>
              </a:lnSpc>
              <a:spcBef>
                <a:spcPts val="11"/>
              </a:spcBef>
              <a:spcAft>
                <a:spcPts val="11"/>
              </a:spcAft>
              <a:buNone/>
            </a:pPr>
            <a:r>
              <a:rPr sz="2500" b="1" u="none" dirty="0">
                <a:solidFill>
                  <a:srgbClr val="C084FC"/>
                </a:solidFill>
                <a:latin typeface="Inter"/>
                <a:ea typeface="Inter"/>
                <a:cs typeface="Inter"/>
              </a:rPr>
              <a:t>More Written</a:t>
            </a:r>
          </a:p>
        </p:txBody>
      </p:sp>
      <p:pic>
        <p:nvPicPr>
          <p:cNvPr id="299" name="Picture 298"/>
          <p:cNvPicPr>
            <a:picLocks noChangeAspect="1"/>
          </p:cNvPicPr>
          <p:nvPr/>
        </p:nvPicPr>
        <p:blipFill>
          <a:blip r:embed="rId7"/>
          <a:stretch/>
        </p:blipFill>
        <p:spPr>
          <a:xfrm>
            <a:off x="10918440" y="3784547"/>
            <a:ext cx="285840" cy="527040"/>
          </a:xfrm>
          <a:prstGeom prst="rect">
            <a:avLst/>
          </a:prstGeom>
          <a:ln w="38160">
            <a:noFill/>
          </a:ln>
        </p:spPr>
      </p:pic>
      <p:sp>
        <p:nvSpPr>
          <p:cNvPr id="230" name="Rectangle: Rounded Corners 229">
            <a:extLst>
              <a:ext uri="{FF2B5EF4-FFF2-40B4-BE49-F238E27FC236}">
                <a16:creationId xmlns:a16="http://schemas.microsoft.com/office/drawing/2014/main" id="{E89E4B5A-19CA-42EC-98B0-15AC7FA1843F}"/>
              </a:ext>
            </a:extLst>
          </p:cNvPr>
          <p:cNvSpPr>
            <a:spLocks noGrp="1"/>
          </p:cNvSpPr>
          <p:nvPr/>
        </p:nvSpPr>
        <p:spPr>
          <a:xfrm>
            <a:off x="5397117" y="3965580"/>
            <a:ext cx="190440" cy="174600"/>
          </a:xfrm>
          <a:prstGeom prst="roundRect">
            <a:avLst>
              <a:gd name="adj" fmla="val 16667"/>
            </a:avLst>
          </a:prstGeom>
          <a:solidFill>
            <a:srgbClr val="C084FC"/>
          </a:solidFill>
          <a:ln w="38160">
            <a:no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231" name="Rectangle: Rounded Corners 230">
            <a:extLst>
              <a:ext uri="{FF2B5EF4-FFF2-40B4-BE49-F238E27FC236}">
                <a16:creationId xmlns:a16="http://schemas.microsoft.com/office/drawing/2014/main" id="{4A901609-8EA6-40A5-ACA7-C1446C60F8A6}"/>
              </a:ext>
            </a:extLst>
          </p:cNvPr>
          <p:cNvSpPr>
            <a:spLocks noGrp="1"/>
          </p:cNvSpPr>
          <p:nvPr/>
        </p:nvSpPr>
        <p:spPr>
          <a:xfrm>
            <a:off x="7122240" y="3965580"/>
            <a:ext cx="190800" cy="174600"/>
          </a:xfrm>
          <a:prstGeom prst="roundRect">
            <a:avLst>
              <a:gd name="adj" fmla="val 16667"/>
            </a:avLst>
          </a:prstGeom>
          <a:solidFill>
            <a:srgbClr val="22D3EE"/>
          </a:solidFill>
          <a:ln w="38160">
            <a:no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232" name="Rectangle: Rounded Corners 231">
            <a:extLst>
              <a:ext uri="{FF2B5EF4-FFF2-40B4-BE49-F238E27FC236}">
                <a16:creationId xmlns:a16="http://schemas.microsoft.com/office/drawing/2014/main" id="{A4E3ADC3-F62B-4790-A1B2-848E46D79864}"/>
              </a:ext>
            </a:extLst>
          </p:cNvPr>
          <p:cNvSpPr>
            <a:spLocks noGrp="1"/>
          </p:cNvSpPr>
          <p:nvPr/>
        </p:nvSpPr>
        <p:spPr>
          <a:xfrm>
            <a:off x="8924940" y="3968397"/>
            <a:ext cx="190800" cy="174600"/>
          </a:xfrm>
          <a:prstGeom prst="roundRect">
            <a:avLst>
              <a:gd name="adj" fmla="val 16667"/>
            </a:avLst>
          </a:prstGeom>
          <a:solidFill>
            <a:srgbClr val="22D3EE"/>
          </a:solidFill>
          <a:ln w="38160">
            <a:no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233" name="Rectangle 232">
            <a:extLst>
              <a:ext uri="{FF2B5EF4-FFF2-40B4-BE49-F238E27FC236}">
                <a16:creationId xmlns:a16="http://schemas.microsoft.com/office/drawing/2014/main" id="{1194E216-7036-4515-9682-206CE685452D}"/>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000" b="1" u="none">
                <a:solidFill>
                  <a:srgbClr val="26354A"/>
                </a:solidFill>
                <a:latin typeface="Inter"/>
                <a:ea typeface="Inter"/>
                <a:cs typeface="Inter"/>
              </a:rPr>
              <a:t>SPOKEN TO WRITTEN CONTINUUM</a:t>
            </a:r>
          </a:p>
        </p:txBody>
      </p:sp>
      <p:sp>
        <p:nvSpPr>
          <p:cNvPr id="241" name="Organizational header background">
            <a:extLst>
              <a:ext uri="{FF2B5EF4-FFF2-40B4-BE49-F238E27FC236}">
                <a16:creationId xmlns:a16="http://schemas.microsoft.com/office/drawing/2014/main" id="{ECF91759-3031-41B8-96CB-12D7A997B2BD}"/>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242" name="Organizational footer background">
            <a:extLst>
              <a:ext uri="{FF2B5EF4-FFF2-40B4-BE49-F238E27FC236}">
                <a16:creationId xmlns:a16="http://schemas.microsoft.com/office/drawing/2014/main" id="{E74D06AC-8F9D-4F3A-AB1A-5DE0FCDA42A5}"/>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306" name="Picture 305"/>
          <p:cNvPicPr>
            <a:picLocks noChangeAspect="1"/>
          </p:cNvPicPr>
          <p:nvPr/>
        </p:nvPicPr>
        <p:blipFill>
          <a:blip r:embed="rId8"/>
          <a:stretch/>
        </p:blipFill>
        <p:spPr>
          <a:xfrm>
            <a:off x="260498" y="114300"/>
            <a:ext cx="774405" cy="723900"/>
          </a:xfrm>
          <a:prstGeom prst="rect">
            <a:avLst/>
          </a:prstGeom>
        </p:spPr>
      </p:pic>
      <p:sp>
        <p:nvSpPr>
          <p:cNvPr id="244" name="Organizational slide title">
            <a:extLst>
              <a:ext uri="{FF2B5EF4-FFF2-40B4-BE49-F238E27FC236}">
                <a16:creationId xmlns:a16="http://schemas.microsoft.com/office/drawing/2014/main" id="{4EF950D9-2F2F-464F-B4CC-9B93E3AE55E5}"/>
              </a:ext>
            </a:extLst>
          </p:cNvPr>
          <p:cNvSpPr>
            <a:spLocks noGrp="1"/>
          </p:cNvSpPr>
          <p:nvPr/>
        </p:nvSpPr>
        <p:spPr>
          <a:xfrm>
            <a:off x="2660753" y="114299"/>
            <a:ext cx="6974467" cy="1378323"/>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sz="3600" b="1" dirty="0">
                <a:solidFill>
                  <a:srgbClr val="000066"/>
                </a:solidFill>
                <a:latin typeface="Arial"/>
                <a:ea typeface="Arial"/>
                <a:cs typeface="Arial"/>
              </a:rPr>
              <a:t>S</a:t>
            </a:r>
            <a:r>
              <a:rPr lang="en-US" sz="3600" b="1" dirty="0">
                <a:solidFill>
                  <a:srgbClr val="000066"/>
                </a:solidFill>
                <a:latin typeface="Arial"/>
                <a:ea typeface="Arial"/>
                <a:cs typeface="Arial"/>
              </a:rPr>
              <a:t>poken</a:t>
            </a:r>
            <a:r>
              <a:rPr sz="3600" b="1" dirty="0">
                <a:solidFill>
                  <a:srgbClr val="000066"/>
                </a:solidFill>
                <a:latin typeface="Arial"/>
                <a:ea typeface="Arial"/>
                <a:cs typeface="Arial"/>
              </a:rPr>
              <a:t> </a:t>
            </a:r>
            <a:r>
              <a:rPr lang="en-US" sz="3600" b="1" dirty="0">
                <a:solidFill>
                  <a:srgbClr val="000066"/>
                </a:solidFill>
                <a:latin typeface="Arial"/>
                <a:ea typeface="Arial"/>
                <a:cs typeface="Arial"/>
              </a:rPr>
              <a:t>-</a:t>
            </a:r>
            <a:r>
              <a:rPr sz="3600" b="1" dirty="0">
                <a:solidFill>
                  <a:srgbClr val="000066"/>
                </a:solidFill>
                <a:latin typeface="Arial"/>
                <a:ea typeface="Arial"/>
                <a:cs typeface="Arial"/>
              </a:rPr>
              <a:t> W</a:t>
            </a:r>
            <a:r>
              <a:rPr lang="en-US" sz="3600" b="1" dirty="0">
                <a:solidFill>
                  <a:srgbClr val="000066"/>
                </a:solidFill>
                <a:latin typeface="Arial"/>
                <a:ea typeface="Arial"/>
                <a:cs typeface="Arial"/>
              </a:rPr>
              <a:t>ritten</a:t>
            </a:r>
            <a:r>
              <a:rPr sz="3600" b="1" dirty="0">
                <a:solidFill>
                  <a:srgbClr val="000066"/>
                </a:solidFill>
                <a:latin typeface="Arial"/>
                <a:ea typeface="Arial"/>
                <a:cs typeface="Arial"/>
              </a:rPr>
              <a:t> C</a:t>
            </a:r>
            <a:r>
              <a:rPr lang="en-US" sz="3600" b="1" dirty="0">
                <a:solidFill>
                  <a:srgbClr val="000066"/>
                </a:solidFill>
                <a:latin typeface="Arial"/>
                <a:ea typeface="Arial"/>
                <a:cs typeface="Arial"/>
              </a:rPr>
              <a:t>ontinuum</a:t>
            </a:r>
            <a:endParaRPr sz="3600" b="1" dirty="0">
              <a:solidFill>
                <a:srgbClr val="000066"/>
              </a:solidFill>
              <a:latin typeface="Arial"/>
              <a:ea typeface="Arial"/>
              <a:cs typeface="Arial"/>
            </a:endParaRPr>
          </a:p>
        </p:txBody>
      </p:sp>
      <p:sp>
        <p:nvSpPr>
          <p:cNvPr id="248" name="Template footer label">
            <a:extLst>
              <a:ext uri="{FF2B5EF4-FFF2-40B4-BE49-F238E27FC236}">
                <a16:creationId xmlns:a16="http://schemas.microsoft.com/office/drawing/2014/main" id="{35149C46-79AD-45BC-8407-7C9A5F8E683A}"/>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249" name="Template classification">
            <a:extLst>
              <a:ext uri="{FF2B5EF4-FFF2-40B4-BE49-F238E27FC236}">
                <a16:creationId xmlns:a16="http://schemas.microsoft.com/office/drawing/2014/main" id="{540F66C4-C81B-474C-A397-708B190B6593}"/>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250" name="Template date label">
            <a:extLst>
              <a:ext uri="{FF2B5EF4-FFF2-40B4-BE49-F238E27FC236}">
                <a16:creationId xmlns:a16="http://schemas.microsoft.com/office/drawing/2014/main" id="{B31A59F9-D5B4-4462-8027-60EAAF2040EB}"/>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251" name="Template date">
            <a:extLst>
              <a:ext uri="{FF2B5EF4-FFF2-40B4-BE49-F238E27FC236}">
                <a16:creationId xmlns:a16="http://schemas.microsoft.com/office/drawing/2014/main" id="{4BF3DDEE-F02C-4CB5-A67D-7E1DE6BA5C96}"/>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262" name="Old gray divider removal">
            <a:extLst>
              <a:ext uri="{FF2B5EF4-FFF2-40B4-BE49-F238E27FC236}">
                <a16:creationId xmlns:a16="http://schemas.microsoft.com/office/drawing/2014/main" id="{D974BDD9-B4FB-4212-AE0A-69D66FCD3BB9}"/>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274" name="Expanded organizational blue rule">
            <a:extLst>
              <a:ext uri="{FF2B5EF4-FFF2-40B4-BE49-F238E27FC236}">
                <a16:creationId xmlns:a16="http://schemas.microsoft.com/office/drawing/2014/main" id="{950147D4-172E-42D2-97F4-16F362CAE5BC}"/>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sp>
        <p:nvSpPr>
          <p:cNvPr id="4" name="Rectangle: Rounded Corners 3">
            <a:extLst>
              <a:ext uri="{FF2B5EF4-FFF2-40B4-BE49-F238E27FC236}">
                <a16:creationId xmlns:a16="http://schemas.microsoft.com/office/drawing/2014/main" id="{1211B415-8DD6-221C-5F71-0D54F95E4468}"/>
              </a:ext>
            </a:extLst>
          </p:cNvPr>
          <p:cNvSpPr>
            <a:spLocks noGrp="1"/>
          </p:cNvSpPr>
          <p:nvPr/>
        </p:nvSpPr>
        <p:spPr>
          <a:xfrm>
            <a:off x="4261680" y="3956040"/>
            <a:ext cx="190440" cy="174600"/>
          </a:xfrm>
          <a:prstGeom prst="roundRect">
            <a:avLst>
              <a:gd name="adj" fmla="val 16667"/>
            </a:avLst>
          </a:prstGeom>
          <a:solidFill>
            <a:srgbClr val="C084FC"/>
          </a:solidFill>
          <a:ln w="38160">
            <a:no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pic>
        <p:nvPicPr>
          <p:cNvPr id="6" name="Picture 5">
            <a:extLst>
              <a:ext uri="{FF2B5EF4-FFF2-40B4-BE49-F238E27FC236}">
                <a16:creationId xmlns:a16="http://schemas.microsoft.com/office/drawing/2014/main" id="{0DADF237-442A-4F40-F63E-F9790E0F688F}"/>
              </a:ext>
            </a:extLst>
          </p:cNvPr>
          <p:cNvPicPr>
            <a:picLocks noChangeAspect="1"/>
          </p:cNvPicPr>
          <p:nvPr/>
        </p:nvPicPr>
        <p:blipFill>
          <a:blip r:embed="rId9"/>
          <a:stretch/>
        </p:blipFill>
        <p:spPr>
          <a:xfrm>
            <a:off x="11128253" y="143856"/>
            <a:ext cx="781050" cy="760763"/>
          </a:xfrm>
          <a:prstGeom prst="rect">
            <a:avLst/>
          </a:prstGeom>
        </p:spPr>
      </p:pic>
      <p:pic>
        <p:nvPicPr>
          <p:cNvPr id="8" name="Picture 7">
            <a:extLst>
              <a:ext uri="{FF2B5EF4-FFF2-40B4-BE49-F238E27FC236}">
                <a16:creationId xmlns:a16="http://schemas.microsoft.com/office/drawing/2014/main" id="{8E9A89AF-83A3-6CA4-222D-B59E81DB5A5E}"/>
              </a:ext>
            </a:extLst>
          </p:cNvPr>
          <p:cNvPicPr>
            <a:picLocks noChangeAspect="1"/>
          </p:cNvPicPr>
          <p:nvPr/>
        </p:nvPicPr>
        <p:blipFill>
          <a:blip r:embed="rId10"/>
          <a:stretch/>
        </p:blipFill>
        <p:spPr>
          <a:xfrm>
            <a:off x="10443175" y="114300"/>
            <a:ext cx="599988" cy="781050"/>
          </a:xfrm>
          <a:prstGeom prst="rect">
            <a:avLst/>
          </a:prstGeom>
        </p:spPr>
      </p:pic>
    </p:spTree>
    <p:extLst>
      <p:ext uri="{BB962C8B-B14F-4D97-AF65-F5344CB8AC3E}">
        <p14:creationId xmlns:p14="http://schemas.microsoft.com/office/powerpoint/2010/main" val="276873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85" name="Picture 384"/>
          <p:cNvPicPr>
            <a:picLocks noChangeAspect="1"/>
          </p:cNvPicPr>
          <p:nvPr/>
        </p:nvPicPr>
        <p:blipFill>
          <a:blip r:embed="rId3">
            <a:duotone>
              <a:prstClr val="black"/>
              <a:schemeClr val="accent6">
                <a:tint val="45000"/>
                <a:satMod val="400000"/>
              </a:schemeClr>
            </a:duotone>
          </a:blip>
          <a:stretch/>
        </p:blipFill>
        <p:spPr>
          <a:xfrm>
            <a:off x="2077215" y="1874977"/>
            <a:ext cx="7942320" cy="422280"/>
          </a:xfrm>
          <a:prstGeom prst="rect">
            <a:avLst/>
          </a:prstGeom>
          <a:ln w="38160">
            <a:noFill/>
          </a:ln>
        </p:spPr>
      </p:pic>
      <p:sp>
        <p:nvSpPr>
          <p:cNvPr id="350" name="Rectangle 349">
            <a:extLst>
              <a:ext uri="{FF2B5EF4-FFF2-40B4-BE49-F238E27FC236}">
                <a16:creationId xmlns:a16="http://schemas.microsoft.com/office/drawing/2014/main" id="{04D2F9A4-D8C4-47B3-BDC5-5FC0D9A5853F}"/>
              </a:ext>
            </a:extLst>
          </p:cNvPr>
          <p:cNvSpPr>
            <a:spLocks noGrp="1"/>
          </p:cNvSpPr>
          <p:nvPr/>
        </p:nvSpPr>
        <p:spPr>
          <a:xfrm>
            <a:off x="2124000" y="2506320"/>
            <a:ext cx="7942320" cy="437107"/>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3662"/>
              </a:lnSpc>
              <a:spcBef>
                <a:spcPts val="11"/>
              </a:spcBef>
              <a:spcAft>
                <a:spcPts val="11"/>
              </a:spcAft>
              <a:buNone/>
            </a:pPr>
            <a:r>
              <a:rPr sz="2400" b="1" u="none" dirty="0">
                <a:solidFill>
                  <a:srgbClr val="26354A"/>
                </a:solidFill>
                <a:latin typeface="Inter"/>
                <a:ea typeface="Inter"/>
                <a:cs typeface="Inter"/>
              </a:rPr>
              <a:t>Review the </a:t>
            </a:r>
            <a:r>
              <a:rPr lang="en-US" sz="2400" b="1" u="none" dirty="0">
                <a:solidFill>
                  <a:srgbClr val="26354A"/>
                </a:solidFill>
                <a:latin typeface="Inter"/>
                <a:ea typeface="Inter"/>
                <a:cs typeface="Inter"/>
              </a:rPr>
              <a:t>Text Analyzer specs </a:t>
            </a:r>
            <a:r>
              <a:rPr sz="2400" b="1" u="none" dirty="0">
                <a:solidFill>
                  <a:srgbClr val="26354A"/>
                </a:solidFill>
                <a:latin typeface="Inter"/>
                <a:ea typeface="Inter"/>
                <a:cs typeface="Inter"/>
              </a:rPr>
              <a:t>and make strategic tweaks.</a:t>
            </a:r>
          </a:p>
        </p:txBody>
      </p:sp>
      <p:sp>
        <p:nvSpPr>
          <p:cNvPr id="351" name="Rectangle 350">
            <a:extLst>
              <a:ext uri="{FF2B5EF4-FFF2-40B4-BE49-F238E27FC236}">
                <a16:creationId xmlns:a16="http://schemas.microsoft.com/office/drawing/2014/main" id="{E5D7B8B7-0A6A-460C-A2E7-E442AC4BC541}"/>
              </a:ext>
            </a:extLst>
          </p:cNvPr>
          <p:cNvSpPr>
            <a:spLocks noGrp="1"/>
          </p:cNvSpPr>
          <p:nvPr/>
        </p:nvSpPr>
        <p:spPr>
          <a:xfrm>
            <a:off x="1782885" y="3363630"/>
            <a:ext cx="8340480" cy="307777"/>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2398"/>
              </a:lnSpc>
              <a:spcBef>
                <a:spcPts val="11"/>
              </a:spcBef>
              <a:spcAft>
                <a:spcPts val="11"/>
              </a:spcAft>
              <a:buNone/>
            </a:pPr>
            <a:r>
              <a:rPr sz="2200" b="1" u="none" dirty="0">
                <a:solidFill>
                  <a:schemeClr val="accent6"/>
                </a:solidFill>
                <a:latin typeface="Inter"/>
                <a:ea typeface="Inter"/>
                <a:cs typeface="Inter"/>
              </a:rPr>
              <a:t>Example of level-aligned design decisions:</a:t>
            </a:r>
          </a:p>
        </p:txBody>
      </p:sp>
      <p:sp>
        <p:nvSpPr>
          <p:cNvPr id="353" name="Rectangle 352">
            <a:extLst>
              <a:ext uri="{FF2B5EF4-FFF2-40B4-BE49-F238E27FC236}">
                <a16:creationId xmlns:a16="http://schemas.microsoft.com/office/drawing/2014/main" id="{3E9FD43A-C870-4E14-B53D-15B2151E2307}"/>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000" b="1" u="none">
                <a:solidFill>
                  <a:srgbClr val="26354A"/>
                </a:solidFill>
                <a:latin typeface="Inter"/>
                <a:ea typeface="Inter"/>
                <a:cs typeface="Inter"/>
              </a:rPr>
              <a:t>Design Decisions</a:t>
            </a:r>
          </a:p>
        </p:txBody>
      </p:sp>
      <p:sp>
        <p:nvSpPr>
          <p:cNvPr id="356" name="Organizational header background">
            <a:extLst>
              <a:ext uri="{FF2B5EF4-FFF2-40B4-BE49-F238E27FC236}">
                <a16:creationId xmlns:a16="http://schemas.microsoft.com/office/drawing/2014/main" id="{AA36FC71-DAA8-4F68-9B93-05F2B3C80C83}"/>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357" name="Organizational footer background">
            <a:extLst>
              <a:ext uri="{FF2B5EF4-FFF2-40B4-BE49-F238E27FC236}">
                <a16:creationId xmlns:a16="http://schemas.microsoft.com/office/drawing/2014/main" id="{04B87426-A172-4238-B513-804FC5AAE2B7}"/>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392" name="Picture 391"/>
          <p:cNvPicPr>
            <a:picLocks noChangeAspect="1"/>
          </p:cNvPicPr>
          <p:nvPr/>
        </p:nvPicPr>
        <p:blipFill>
          <a:blip r:embed="rId4"/>
          <a:stretch/>
        </p:blipFill>
        <p:spPr>
          <a:xfrm>
            <a:off x="260498" y="114300"/>
            <a:ext cx="774405" cy="723900"/>
          </a:xfrm>
          <a:prstGeom prst="rect">
            <a:avLst/>
          </a:prstGeom>
        </p:spPr>
      </p:pic>
      <p:sp>
        <p:nvSpPr>
          <p:cNvPr id="359" name="Organizational slide title">
            <a:extLst>
              <a:ext uri="{FF2B5EF4-FFF2-40B4-BE49-F238E27FC236}">
                <a16:creationId xmlns:a16="http://schemas.microsoft.com/office/drawing/2014/main" id="{3579DFF6-A71B-4227-AB01-2DD24E8FCF62}"/>
              </a:ext>
            </a:extLst>
          </p:cNvPr>
          <p:cNvSpPr>
            <a:spLocks noGrp="1"/>
          </p:cNvSpPr>
          <p:nvPr/>
        </p:nvSpPr>
        <p:spPr>
          <a:xfrm>
            <a:off x="2300989" y="114299"/>
            <a:ext cx="6890635" cy="1276351"/>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sz="3600" b="1" dirty="0">
                <a:solidFill>
                  <a:srgbClr val="000066"/>
                </a:solidFill>
                <a:latin typeface="Arial"/>
                <a:ea typeface="Arial"/>
                <a:cs typeface="Arial"/>
              </a:rPr>
              <a:t>Design Decisions</a:t>
            </a:r>
          </a:p>
        </p:txBody>
      </p:sp>
      <p:sp>
        <p:nvSpPr>
          <p:cNvPr id="363" name="Template footer label">
            <a:extLst>
              <a:ext uri="{FF2B5EF4-FFF2-40B4-BE49-F238E27FC236}">
                <a16:creationId xmlns:a16="http://schemas.microsoft.com/office/drawing/2014/main" id="{00CA172A-D286-4F87-9620-F5708E787B7D}"/>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dirty="0">
                <a:solidFill>
                  <a:srgbClr val="111111"/>
                </a:solidFill>
                <a:latin typeface="Arial"/>
                <a:ea typeface="Arial"/>
                <a:cs typeface="Arial"/>
              </a:rPr>
              <a:t>This briefing is</a:t>
            </a:r>
          </a:p>
        </p:txBody>
      </p:sp>
      <p:sp>
        <p:nvSpPr>
          <p:cNvPr id="364" name="Template classification">
            <a:extLst>
              <a:ext uri="{FF2B5EF4-FFF2-40B4-BE49-F238E27FC236}">
                <a16:creationId xmlns:a16="http://schemas.microsoft.com/office/drawing/2014/main" id="{58D49B60-A4D8-4701-A822-44DFC676CB15}"/>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365" name="Template date label">
            <a:extLst>
              <a:ext uri="{FF2B5EF4-FFF2-40B4-BE49-F238E27FC236}">
                <a16:creationId xmlns:a16="http://schemas.microsoft.com/office/drawing/2014/main" id="{684F4558-915D-4214-A4BF-DC6263BB9925}"/>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366" name="Template date">
            <a:extLst>
              <a:ext uri="{FF2B5EF4-FFF2-40B4-BE49-F238E27FC236}">
                <a16:creationId xmlns:a16="http://schemas.microsoft.com/office/drawing/2014/main" id="{AAFA1F4F-EDCB-44D3-BC04-30181AC810EF}"/>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372" name="Old gray divider removal">
            <a:extLst>
              <a:ext uri="{FF2B5EF4-FFF2-40B4-BE49-F238E27FC236}">
                <a16:creationId xmlns:a16="http://schemas.microsoft.com/office/drawing/2014/main" id="{19E6C883-D540-47C6-9170-8518A1B7D062}"/>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379" name="Expanded organizational blue rule">
            <a:extLst>
              <a:ext uri="{FF2B5EF4-FFF2-40B4-BE49-F238E27FC236}">
                <a16:creationId xmlns:a16="http://schemas.microsoft.com/office/drawing/2014/main" id="{E6BC6023-2D87-4DB9-868E-CC2C8B451CE4}"/>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4" name="Picture 3">
            <a:extLst>
              <a:ext uri="{FF2B5EF4-FFF2-40B4-BE49-F238E27FC236}">
                <a16:creationId xmlns:a16="http://schemas.microsoft.com/office/drawing/2014/main" id="{BB1BFA48-9D20-D0BC-5311-243AAC0CA8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49670" y="3671407"/>
            <a:ext cx="4806909" cy="2495095"/>
          </a:xfrm>
          <a:prstGeom prst="rect">
            <a:avLst/>
          </a:prstGeom>
        </p:spPr>
      </p:pic>
      <p:pic>
        <p:nvPicPr>
          <p:cNvPr id="5" name="Picture 4">
            <a:extLst>
              <a:ext uri="{FF2B5EF4-FFF2-40B4-BE49-F238E27FC236}">
                <a16:creationId xmlns:a16="http://schemas.microsoft.com/office/drawing/2014/main" id="{C5307EFE-D4CC-9108-992D-6A3F46824434}"/>
              </a:ext>
            </a:extLst>
          </p:cNvPr>
          <p:cNvPicPr>
            <a:picLocks noChangeAspect="1"/>
          </p:cNvPicPr>
          <p:nvPr/>
        </p:nvPicPr>
        <p:blipFill>
          <a:blip r:embed="rId6"/>
          <a:stretch/>
        </p:blipFill>
        <p:spPr>
          <a:xfrm>
            <a:off x="11128253" y="143856"/>
            <a:ext cx="781050" cy="760763"/>
          </a:xfrm>
          <a:prstGeom prst="rect">
            <a:avLst/>
          </a:prstGeom>
        </p:spPr>
      </p:pic>
      <p:pic>
        <p:nvPicPr>
          <p:cNvPr id="7" name="Picture 6">
            <a:extLst>
              <a:ext uri="{FF2B5EF4-FFF2-40B4-BE49-F238E27FC236}">
                <a16:creationId xmlns:a16="http://schemas.microsoft.com/office/drawing/2014/main" id="{702B00B6-9313-DA73-26CC-4FB7740ADE8D}"/>
              </a:ext>
            </a:extLst>
          </p:cNvPr>
          <p:cNvPicPr>
            <a:picLocks noChangeAspect="1"/>
          </p:cNvPicPr>
          <p:nvPr/>
        </p:nvPicPr>
        <p:blipFill>
          <a:blip r:embed="rId7"/>
          <a:stretch/>
        </p:blipFill>
        <p:spPr>
          <a:xfrm>
            <a:off x="10443175" y="114300"/>
            <a:ext cx="599988" cy="781050"/>
          </a:xfrm>
          <a:prstGeom prst="rect">
            <a:avLst/>
          </a:prstGeom>
        </p:spPr>
      </p:pic>
    </p:spTree>
    <p:extLst>
      <p:ext uri="{BB962C8B-B14F-4D97-AF65-F5344CB8AC3E}">
        <p14:creationId xmlns:p14="http://schemas.microsoft.com/office/powerpoint/2010/main" val="5538310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AB4A87E-AFA4-1AB2-2383-7079ABE8A1D4}"/>
            </a:ext>
          </a:extLst>
        </p:cNvPr>
        <p:cNvGrpSpPr/>
        <p:nvPr/>
      </p:nvGrpSpPr>
      <p:grpSpPr>
        <a:xfrm>
          <a:off x="0" y="0"/>
          <a:ext cx="0" cy="0"/>
          <a:chOff x="0" y="0"/>
          <a:chExt cx="0" cy="0"/>
        </a:xfrm>
      </p:grpSpPr>
      <p:sp>
        <p:nvSpPr>
          <p:cNvPr id="353" name="Rectangle 352">
            <a:extLst>
              <a:ext uri="{FF2B5EF4-FFF2-40B4-BE49-F238E27FC236}">
                <a16:creationId xmlns:a16="http://schemas.microsoft.com/office/drawing/2014/main" id="{2D1883BA-2602-9A8D-FBA2-9648AC134E8E}"/>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000" b="1" u="none">
                <a:solidFill>
                  <a:srgbClr val="26354A"/>
                </a:solidFill>
                <a:latin typeface="Inter"/>
                <a:ea typeface="Inter"/>
                <a:cs typeface="Inter"/>
              </a:rPr>
              <a:t>Design Decisions</a:t>
            </a:r>
          </a:p>
        </p:txBody>
      </p:sp>
      <p:sp>
        <p:nvSpPr>
          <p:cNvPr id="356" name="Organizational header background">
            <a:extLst>
              <a:ext uri="{FF2B5EF4-FFF2-40B4-BE49-F238E27FC236}">
                <a16:creationId xmlns:a16="http://schemas.microsoft.com/office/drawing/2014/main" id="{F3FA25C3-62B1-555F-98DC-6DBC0EBE1A7D}"/>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357" name="Organizational footer background">
            <a:extLst>
              <a:ext uri="{FF2B5EF4-FFF2-40B4-BE49-F238E27FC236}">
                <a16:creationId xmlns:a16="http://schemas.microsoft.com/office/drawing/2014/main" id="{4B20D949-7CDB-52CF-196D-3D47D60784E6}"/>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392" name="Picture 391">
            <a:extLst>
              <a:ext uri="{FF2B5EF4-FFF2-40B4-BE49-F238E27FC236}">
                <a16:creationId xmlns:a16="http://schemas.microsoft.com/office/drawing/2014/main" id="{3842490F-D57A-789D-EE70-D56CED762E92}"/>
              </a:ext>
            </a:extLst>
          </p:cNvPr>
          <p:cNvPicPr>
            <a:picLocks noChangeAspect="1"/>
          </p:cNvPicPr>
          <p:nvPr/>
        </p:nvPicPr>
        <p:blipFill>
          <a:blip r:embed="rId3"/>
          <a:stretch/>
        </p:blipFill>
        <p:spPr>
          <a:xfrm>
            <a:off x="260498" y="114300"/>
            <a:ext cx="774405" cy="723900"/>
          </a:xfrm>
          <a:prstGeom prst="rect">
            <a:avLst/>
          </a:prstGeom>
        </p:spPr>
      </p:pic>
      <p:sp>
        <p:nvSpPr>
          <p:cNvPr id="359" name="Organizational slide title">
            <a:extLst>
              <a:ext uri="{FF2B5EF4-FFF2-40B4-BE49-F238E27FC236}">
                <a16:creationId xmlns:a16="http://schemas.microsoft.com/office/drawing/2014/main" id="{21BEC1B6-4249-0179-FC48-6F72FB6810C9}"/>
              </a:ext>
            </a:extLst>
          </p:cNvPr>
          <p:cNvSpPr>
            <a:spLocks noGrp="1"/>
          </p:cNvSpPr>
          <p:nvPr/>
        </p:nvSpPr>
        <p:spPr>
          <a:xfrm>
            <a:off x="2300989" y="114299"/>
            <a:ext cx="6890635" cy="1276351"/>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sz="3600" b="1" dirty="0">
                <a:solidFill>
                  <a:srgbClr val="000066"/>
                </a:solidFill>
                <a:latin typeface="Arial"/>
                <a:ea typeface="Arial"/>
                <a:cs typeface="Arial"/>
              </a:rPr>
              <a:t>Design Decisions</a:t>
            </a:r>
            <a:r>
              <a:rPr lang="en-US" sz="3600" b="1" dirty="0">
                <a:solidFill>
                  <a:srgbClr val="000066"/>
                </a:solidFill>
                <a:latin typeface="Arial"/>
                <a:ea typeface="Arial"/>
                <a:cs typeface="Arial"/>
              </a:rPr>
              <a:t> (Continued)</a:t>
            </a:r>
            <a:endParaRPr sz="3600" b="1" dirty="0">
              <a:solidFill>
                <a:srgbClr val="000066"/>
              </a:solidFill>
              <a:latin typeface="Arial"/>
              <a:ea typeface="Arial"/>
              <a:cs typeface="Arial"/>
            </a:endParaRPr>
          </a:p>
        </p:txBody>
      </p:sp>
      <p:sp>
        <p:nvSpPr>
          <p:cNvPr id="363" name="Template footer label">
            <a:extLst>
              <a:ext uri="{FF2B5EF4-FFF2-40B4-BE49-F238E27FC236}">
                <a16:creationId xmlns:a16="http://schemas.microsoft.com/office/drawing/2014/main" id="{9206F286-8532-0623-FF54-5A67CAB5B575}"/>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dirty="0">
                <a:solidFill>
                  <a:srgbClr val="111111"/>
                </a:solidFill>
                <a:latin typeface="Arial"/>
                <a:ea typeface="Arial"/>
                <a:cs typeface="Arial"/>
              </a:rPr>
              <a:t>This briefing is</a:t>
            </a:r>
          </a:p>
        </p:txBody>
      </p:sp>
      <p:sp>
        <p:nvSpPr>
          <p:cNvPr id="364" name="Template classification">
            <a:extLst>
              <a:ext uri="{FF2B5EF4-FFF2-40B4-BE49-F238E27FC236}">
                <a16:creationId xmlns:a16="http://schemas.microsoft.com/office/drawing/2014/main" id="{B03706DA-49C1-BFB0-25AC-7A8AFD6C12E1}"/>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365" name="Template date label">
            <a:extLst>
              <a:ext uri="{FF2B5EF4-FFF2-40B4-BE49-F238E27FC236}">
                <a16:creationId xmlns:a16="http://schemas.microsoft.com/office/drawing/2014/main" id="{7037788B-3905-04BB-2229-DEA0C2EE8A2B}"/>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366" name="Template date">
            <a:extLst>
              <a:ext uri="{FF2B5EF4-FFF2-40B4-BE49-F238E27FC236}">
                <a16:creationId xmlns:a16="http://schemas.microsoft.com/office/drawing/2014/main" id="{82CC8E7A-B4DD-8F9C-319D-9AF28CA35D4E}"/>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372" name="Old gray divider removal">
            <a:extLst>
              <a:ext uri="{FF2B5EF4-FFF2-40B4-BE49-F238E27FC236}">
                <a16:creationId xmlns:a16="http://schemas.microsoft.com/office/drawing/2014/main" id="{0DCCEA9C-02D0-D022-9039-81EB19B8016C}"/>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379" name="Expanded organizational blue rule">
            <a:extLst>
              <a:ext uri="{FF2B5EF4-FFF2-40B4-BE49-F238E27FC236}">
                <a16:creationId xmlns:a16="http://schemas.microsoft.com/office/drawing/2014/main" id="{8C46C4EF-261D-FC06-36BB-12DD4AB05304}"/>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5" name="Picture 4">
            <a:extLst>
              <a:ext uri="{FF2B5EF4-FFF2-40B4-BE49-F238E27FC236}">
                <a16:creationId xmlns:a16="http://schemas.microsoft.com/office/drawing/2014/main" id="{C13FBBF6-9926-0349-3073-77A17EAD872D}"/>
              </a:ext>
            </a:extLst>
          </p:cNvPr>
          <p:cNvPicPr>
            <a:picLocks noChangeAspect="1"/>
          </p:cNvPicPr>
          <p:nvPr/>
        </p:nvPicPr>
        <p:blipFill>
          <a:blip r:embed="rId4"/>
          <a:stretch/>
        </p:blipFill>
        <p:spPr>
          <a:xfrm>
            <a:off x="11128253" y="143856"/>
            <a:ext cx="781050" cy="760763"/>
          </a:xfrm>
          <a:prstGeom prst="rect">
            <a:avLst/>
          </a:prstGeom>
        </p:spPr>
      </p:pic>
      <p:pic>
        <p:nvPicPr>
          <p:cNvPr id="7" name="Picture 6">
            <a:extLst>
              <a:ext uri="{FF2B5EF4-FFF2-40B4-BE49-F238E27FC236}">
                <a16:creationId xmlns:a16="http://schemas.microsoft.com/office/drawing/2014/main" id="{CBD25856-0136-AEE7-75C5-959BEFEB3ADE}"/>
              </a:ext>
            </a:extLst>
          </p:cNvPr>
          <p:cNvPicPr>
            <a:picLocks noChangeAspect="1"/>
          </p:cNvPicPr>
          <p:nvPr/>
        </p:nvPicPr>
        <p:blipFill>
          <a:blip r:embed="rId5"/>
          <a:stretch/>
        </p:blipFill>
        <p:spPr>
          <a:xfrm>
            <a:off x="10443175" y="114300"/>
            <a:ext cx="599988" cy="781050"/>
          </a:xfrm>
          <a:prstGeom prst="rect">
            <a:avLst/>
          </a:prstGeom>
        </p:spPr>
      </p:pic>
      <p:pic>
        <p:nvPicPr>
          <p:cNvPr id="8" name="Picture 7">
            <a:extLst>
              <a:ext uri="{FF2B5EF4-FFF2-40B4-BE49-F238E27FC236}">
                <a16:creationId xmlns:a16="http://schemas.microsoft.com/office/drawing/2014/main" id="{0F16FF09-9E42-3DDF-0DEC-4B2D399088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0709" y="1485900"/>
            <a:ext cx="11396431" cy="4959237"/>
          </a:xfrm>
          <a:prstGeom prst="rect">
            <a:avLst/>
          </a:prstGeom>
        </p:spPr>
      </p:pic>
    </p:spTree>
    <p:extLst>
      <p:ext uri="{BB962C8B-B14F-4D97-AF65-F5344CB8AC3E}">
        <p14:creationId xmlns:p14="http://schemas.microsoft.com/office/powerpoint/2010/main" val="220500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 name="Rectangle: Rounded Corners 244">
            <a:extLst>
              <a:ext uri="{FF2B5EF4-FFF2-40B4-BE49-F238E27FC236}">
                <a16:creationId xmlns:a16="http://schemas.microsoft.com/office/drawing/2014/main" id="{29F00B95-E4FC-4807-BCC7-FC28EF499538}"/>
              </a:ext>
            </a:extLst>
          </p:cNvPr>
          <p:cNvSpPr>
            <a:spLocks noGrp="1"/>
          </p:cNvSpPr>
          <p:nvPr/>
        </p:nvSpPr>
        <p:spPr>
          <a:xfrm>
            <a:off x="380880" y="1581120"/>
            <a:ext cx="11430000" cy="2355840"/>
          </a:xfrm>
          <a:prstGeom prst="roundRect">
            <a:avLst>
              <a:gd name="adj" fmla="val 5977"/>
            </a:avLst>
          </a:prstGeom>
          <a:solidFill>
            <a:schemeClr val="accent5">
              <a:lumMod val="20000"/>
              <a:lumOff val="80000"/>
              <a:alpha val="40000"/>
            </a:schemeClr>
          </a:solidFill>
          <a:ln w="9360">
            <a:solidFill>
              <a:srgbClr val="3B82F6">
                <a:alpha val="3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246" name="Rectangle: Rounded Corners 245">
            <a:extLst>
              <a:ext uri="{FF2B5EF4-FFF2-40B4-BE49-F238E27FC236}">
                <a16:creationId xmlns:a16="http://schemas.microsoft.com/office/drawing/2014/main" id="{ABB807D1-2F9F-431A-98AE-682E03C15FCF}"/>
              </a:ext>
            </a:extLst>
          </p:cNvPr>
          <p:cNvSpPr>
            <a:spLocks noGrp="1"/>
          </p:cNvSpPr>
          <p:nvPr/>
        </p:nvSpPr>
        <p:spPr>
          <a:xfrm>
            <a:off x="380880" y="3987840"/>
            <a:ext cx="11430000" cy="2355840"/>
          </a:xfrm>
          <a:prstGeom prst="roundRect">
            <a:avLst>
              <a:gd name="adj" fmla="val 5977"/>
            </a:avLst>
          </a:prstGeom>
          <a:solidFill>
            <a:srgbClr val="FFFFFF">
              <a:alpha val="10000"/>
            </a:srgbClr>
          </a:solidFill>
          <a:ln w="9360">
            <a:solidFill>
              <a:srgbClr val="FFFFFF">
                <a:alpha val="1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dirty="0"/>
          </a:p>
        </p:txBody>
      </p:sp>
      <p:pic>
        <p:nvPicPr>
          <p:cNvPr id="311" name="Picture 310"/>
          <p:cNvPicPr>
            <a:picLocks noChangeAspect="1"/>
          </p:cNvPicPr>
          <p:nvPr/>
        </p:nvPicPr>
        <p:blipFill>
          <a:blip r:embed="rId3"/>
          <a:stretch/>
        </p:blipFill>
        <p:spPr>
          <a:xfrm>
            <a:off x="618840" y="2477880"/>
            <a:ext cx="608040" cy="563760"/>
          </a:xfrm>
          <a:prstGeom prst="rect">
            <a:avLst/>
          </a:prstGeom>
          <a:ln w="38160">
            <a:noFill/>
          </a:ln>
        </p:spPr>
      </p:pic>
      <p:sp>
        <p:nvSpPr>
          <p:cNvPr id="248" name="Rectangle 247">
            <a:extLst>
              <a:ext uri="{FF2B5EF4-FFF2-40B4-BE49-F238E27FC236}">
                <a16:creationId xmlns:a16="http://schemas.microsoft.com/office/drawing/2014/main" id="{081A5EF5-9B46-4BC5-87DC-C8C3E6A7DB59}"/>
              </a:ext>
            </a:extLst>
          </p:cNvPr>
          <p:cNvSpPr>
            <a:spLocks noGrp="1"/>
          </p:cNvSpPr>
          <p:nvPr/>
        </p:nvSpPr>
        <p:spPr>
          <a:xfrm>
            <a:off x="1457279" y="2616120"/>
            <a:ext cx="9358123" cy="633379"/>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435"/>
              </a:lnSpc>
              <a:spcBef>
                <a:spcPts val="11"/>
              </a:spcBef>
              <a:spcAft>
                <a:spcPts val="11"/>
              </a:spcAft>
              <a:buNone/>
            </a:pPr>
            <a:r>
              <a:rPr sz="2800" b="0" u="none" dirty="0">
                <a:solidFill>
                  <a:srgbClr val="26354A"/>
                </a:solidFill>
                <a:latin typeface="Inter"/>
                <a:ea typeface="Inter"/>
                <a:cs typeface="Inter"/>
              </a:rPr>
              <a:t>Th</a:t>
            </a:r>
            <a:r>
              <a:rPr lang="en-US" sz="2800" b="0" u="none" dirty="0">
                <a:solidFill>
                  <a:srgbClr val="26354A"/>
                </a:solidFill>
                <a:latin typeface="Inter"/>
                <a:ea typeface="Inter"/>
                <a:cs typeface="Inter"/>
              </a:rPr>
              <a:t>e Text Analyzer</a:t>
            </a:r>
            <a:r>
              <a:rPr sz="2800" b="0" u="none" dirty="0">
                <a:solidFill>
                  <a:srgbClr val="26354A"/>
                </a:solidFill>
                <a:latin typeface="Inter"/>
                <a:ea typeface="Inter"/>
                <a:cs typeface="Inter"/>
              </a:rPr>
              <a:t> Ge</a:t>
            </a:r>
            <a:r>
              <a:rPr lang="en-US" sz="2800" dirty="0">
                <a:solidFill>
                  <a:srgbClr val="26354A"/>
                </a:solidFill>
                <a:latin typeface="Inter"/>
                <a:ea typeface="Inter"/>
                <a:cs typeface="Inter"/>
              </a:rPr>
              <a:t>m</a:t>
            </a:r>
            <a:r>
              <a:rPr sz="2800" b="0" u="none" dirty="0">
                <a:solidFill>
                  <a:srgbClr val="26354A"/>
                </a:solidFill>
                <a:latin typeface="Inter"/>
                <a:ea typeface="Inter"/>
                <a:cs typeface="Inter"/>
              </a:rPr>
              <a:t> </a:t>
            </a:r>
            <a:r>
              <a:rPr lang="en-US" sz="2800" b="0" u="none" dirty="0">
                <a:solidFill>
                  <a:srgbClr val="26354A"/>
                </a:solidFill>
                <a:latin typeface="Inter"/>
                <a:ea typeface="Inter"/>
                <a:cs typeface="Inter"/>
              </a:rPr>
              <a:t>serves as a dual-modality linguistic analyzer and automated editing partner</a:t>
            </a:r>
            <a:r>
              <a:rPr sz="2800" b="0" u="none" dirty="0">
                <a:solidFill>
                  <a:srgbClr val="26354A"/>
                </a:solidFill>
                <a:latin typeface="Inter"/>
                <a:ea typeface="Inter"/>
                <a:cs typeface="Inter"/>
              </a:rPr>
              <a:t>.</a:t>
            </a:r>
          </a:p>
        </p:txBody>
      </p:sp>
      <p:sp>
        <p:nvSpPr>
          <p:cNvPr id="249" name="Rectangle 248">
            <a:extLst>
              <a:ext uri="{FF2B5EF4-FFF2-40B4-BE49-F238E27FC236}">
                <a16:creationId xmlns:a16="http://schemas.microsoft.com/office/drawing/2014/main" id="{9122BC9F-02B2-4D18-988D-C7F77A942032}"/>
              </a:ext>
            </a:extLst>
          </p:cNvPr>
          <p:cNvSpPr>
            <a:spLocks noGrp="1"/>
          </p:cNvSpPr>
          <p:nvPr/>
        </p:nvSpPr>
        <p:spPr>
          <a:xfrm>
            <a:off x="590363" y="4232220"/>
            <a:ext cx="11499840" cy="266760"/>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098"/>
              </a:lnSpc>
              <a:spcBef>
                <a:spcPts val="11"/>
              </a:spcBef>
              <a:spcAft>
                <a:spcPts val="11"/>
              </a:spcAft>
              <a:buNone/>
            </a:pPr>
            <a:r>
              <a:rPr sz="2000" b="1" u="none" dirty="0">
                <a:solidFill>
                  <a:srgbClr val="26354A"/>
                </a:solidFill>
                <a:latin typeface="Inter"/>
                <a:ea typeface="Inter"/>
                <a:cs typeface="Inter"/>
              </a:rPr>
              <a:t>Gem Capabilities:</a:t>
            </a:r>
          </a:p>
        </p:txBody>
      </p:sp>
      <p:pic>
        <p:nvPicPr>
          <p:cNvPr id="314" name="Picture 313"/>
          <p:cNvPicPr>
            <a:picLocks noChangeAspect="1"/>
          </p:cNvPicPr>
          <p:nvPr/>
        </p:nvPicPr>
        <p:blipFill>
          <a:blip r:embed="rId4"/>
          <a:stretch/>
        </p:blipFill>
        <p:spPr>
          <a:xfrm>
            <a:off x="780840" y="2619360"/>
            <a:ext cx="285840" cy="280800"/>
          </a:xfrm>
          <a:prstGeom prst="rect">
            <a:avLst/>
          </a:prstGeom>
          <a:ln w="38160">
            <a:noFill/>
          </a:ln>
        </p:spPr>
      </p:pic>
      <p:sp>
        <p:nvSpPr>
          <p:cNvPr id="252" name="Rectangle 251">
            <a:extLst>
              <a:ext uri="{FF2B5EF4-FFF2-40B4-BE49-F238E27FC236}">
                <a16:creationId xmlns:a16="http://schemas.microsoft.com/office/drawing/2014/main" id="{F6B55A62-03A9-4469-87E6-E5F743CC3747}"/>
              </a:ext>
            </a:extLst>
          </p:cNvPr>
          <p:cNvSpPr>
            <a:spLocks noGrp="1"/>
          </p:cNvSpPr>
          <p:nvPr/>
        </p:nvSpPr>
        <p:spPr>
          <a:xfrm>
            <a:off x="942839" y="5010120"/>
            <a:ext cx="10172836" cy="240835"/>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1800"/>
              </a:lnSpc>
            </a:pPr>
            <a:r>
              <a:rPr lang="en-US" sz="2000" b="1" dirty="0">
                <a:latin typeface="Inter"/>
              </a:rPr>
              <a:t>Autonomous Leveling:</a:t>
            </a:r>
            <a:r>
              <a:rPr lang="en-US" sz="2000" dirty="0">
                <a:latin typeface="Inter"/>
              </a:rPr>
              <a:t> Diagnoses exact STANAG base and plus levels (0+ to 3) based on ATrainP-5.</a:t>
            </a:r>
          </a:p>
        </p:txBody>
      </p:sp>
      <p:sp>
        <p:nvSpPr>
          <p:cNvPr id="254" name="Rectangle 253">
            <a:extLst>
              <a:ext uri="{FF2B5EF4-FFF2-40B4-BE49-F238E27FC236}">
                <a16:creationId xmlns:a16="http://schemas.microsoft.com/office/drawing/2014/main" id="{716EB665-E2C5-4F0F-B016-33E28ABE416E}"/>
              </a:ext>
            </a:extLst>
          </p:cNvPr>
          <p:cNvSpPr>
            <a:spLocks noGrp="1"/>
          </p:cNvSpPr>
          <p:nvPr/>
        </p:nvSpPr>
        <p:spPr>
          <a:xfrm>
            <a:off x="942839" y="5397480"/>
            <a:ext cx="10039900" cy="240835"/>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1800"/>
              </a:lnSpc>
            </a:pPr>
            <a:r>
              <a:rPr lang="en-US" sz="2000" b="1" dirty="0">
                <a:latin typeface="Inter"/>
              </a:rPr>
              <a:t>Modality Conversion:</a:t>
            </a:r>
            <a:r>
              <a:rPr lang="en-US" sz="2000" dirty="0">
                <a:latin typeface="Inter"/>
              </a:rPr>
              <a:t> Converts written reading passages into listening scripts and vice versa.</a:t>
            </a:r>
          </a:p>
        </p:txBody>
      </p:sp>
      <p:sp>
        <p:nvSpPr>
          <p:cNvPr id="256" name="Rectangle 255">
            <a:extLst>
              <a:ext uri="{FF2B5EF4-FFF2-40B4-BE49-F238E27FC236}">
                <a16:creationId xmlns:a16="http://schemas.microsoft.com/office/drawing/2014/main" id="{D8970623-1092-4FFA-B234-AF1F60C6C8CC}"/>
              </a:ext>
            </a:extLst>
          </p:cNvPr>
          <p:cNvSpPr>
            <a:spLocks noGrp="1"/>
          </p:cNvSpPr>
          <p:nvPr/>
        </p:nvSpPr>
        <p:spPr>
          <a:xfrm>
            <a:off x="942839" y="5784840"/>
            <a:ext cx="10387770" cy="240835"/>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1800"/>
              </a:lnSpc>
            </a:pPr>
            <a:r>
              <a:rPr lang="en-US" sz="2000" b="1" dirty="0">
                <a:latin typeface="Inter"/>
              </a:rPr>
              <a:t>Text-Type Shape-Shifting:</a:t>
            </a:r>
            <a:r>
              <a:rPr lang="en-US" sz="2000" dirty="0">
                <a:latin typeface="Inter"/>
              </a:rPr>
              <a:t> Re-engineers texts into authorized STANAG text types.</a:t>
            </a:r>
          </a:p>
        </p:txBody>
      </p:sp>
      <p:sp>
        <p:nvSpPr>
          <p:cNvPr id="257" name="Rectangle 256">
            <a:extLst>
              <a:ext uri="{FF2B5EF4-FFF2-40B4-BE49-F238E27FC236}">
                <a16:creationId xmlns:a16="http://schemas.microsoft.com/office/drawing/2014/main" id="{A249C6AA-4FB5-4CDA-A50B-7F65D21AC635}"/>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000" b="1" u="none">
                <a:solidFill>
                  <a:srgbClr val="26354A"/>
                </a:solidFill>
                <a:latin typeface="Inter"/>
                <a:ea typeface="Inter"/>
                <a:cs typeface="Inter"/>
              </a:rPr>
              <a:t>                  Tech Demo: Text Analyzer Gem</a:t>
            </a:r>
          </a:p>
        </p:txBody>
      </p:sp>
      <p:pic>
        <p:nvPicPr>
          <p:cNvPr id="322" name="Picture 321"/>
          <p:cNvPicPr>
            <a:picLocks noChangeAspect="1"/>
          </p:cNvPicPr>
          <p:nvPr/>
        </p:nvPicPr>
        <p:blipFill>
          <a:blip r:embed="rId5"/>
          <a:stretch/>
        </p:blipFill>
        <p:spPr>
          <a:xfrm>
            <a:off x="8654760" y="325080"/>
            <a:ext cx="924120" cy="738360"/>
          </a:xfrm>
          <a:prstGeom prst="rect">
            <a:avLst/>
          </a:prstGeom>
          <a:ln w="38160">
            <a:noFill/>
          </a:ln>
        </p:spPr>
      </p:pic>
      <p:pic>
        <p:nvPicPr>
          <p:cNvPr id="323" name="Picture 322"/>
          <p:cNvPicPr>
            <a:picLocks noChangeAspect="1"/>
          </p:cNvPicPr>
          <p:nvPr/>
        </p:nvPicPr>
        <p:blipFill>
          <a:blip r:embed="rId5"/>
          <a:stretch/>
        </p:blipFill>
        <p:spPr>
          <a:xfrm>
            <a:off x="2114280" y="325080"/>
            <a:ext cx="924120" cy="738360"/>
          </a:xfrm>
          <a:prstGeom prst="rect">
            <a:avLst/>
          </a:prstGeom>
          <a:ln w="38160">
            <a:noFill/>
          </a:ln>
        </p:spPr>
      </p:pic>
      <p:sp>
        <p:nvSpPr>
          <p:cNvPr id="265" name="Organizational header background">
            <a:extLst>
              <a:ext uri="{FF2B5EF4-FFF2-40B4-BE49-F238E27FC236}">
                <a16:creationId xmlns:a16="http://schemas.microsoft.com/office/drawing/2014/main" id="{B2C5FBE5-57E4-4E93-93ED-6AF09D8E597B}"/>
              </a:ext>
            </a:extLst>
          </p:cNvPr>
          <p:cNvSpPr>
            <a:spLocks noGrp="1"/>
          </p:cNvSpPr>
          <p:nvPr/>
        </p:nvSpPr>
        <p:spPr>
          <a:xfrm>
            <a:off x="40340" y="35935"/>
            <a:ext cx="12192000" cy="1390650"/>
          </a:xfrm>
          <a:prstGeom prst="rect">
            <a:avLst/>
          </a:prstGeom>
          <a:solidFill>
            <a:srgbClr val="FFFFFF"/>
          </a:solidFill>
          <a:ln w="0">
            <a:solidFill>
              <a:srgbClr val="FFFFFF"/>
            </a:solidFill>
            <a:prstDash val="solid"/>
          </a:ln>
        </p:spPr>
        <p:txBody>
          <a:bodyPr/>
          <a:lstStyle/>
          <a:p>
            <a:endParaRPr lang="en-US"/>
          </a:p>
        </p:txBody>
      </p:sp>
      <p:sp>
        <p:nvSpPr>
          <p:cNvPr id="266" name="Organizational footer background">
            <a:extLst>
              <a:ext uri="{FF2B5EF4-FFF2-40B4-BE49-F238E27FC236}">
                <a16:creationId xmlns:a16="http://schemas.microsoft.com/office/drawing/2014/main" id="{88CA4DD4-BA65-4BE9-908F-2A7593FCCA31}"/>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326" name="Picture 325"/>
          <p:cNvPicPr>
            <a:picLocks noChangeAspect="1"/>
          </p:cNvPicPr>
          <p:nvPr/>
        </p:nvPicPr>
        <p:blipFill>
          <a:blip r:embed="rId6"/>
          <a:stretch/>
        </p:blipFill>
        <p:spPr>
          <a:xfrm>
            <a:off x="260498" y="114300"/>
            <a:ext cx="774405" cy="723900"/>
          </a:xfrm>
          <a:prstGeom prst="rect">
            <a:avLst/>
          </a:prstGeom>
        </p:spPr>
      </p:pic>
      <p:sp>
        <p:nvSpPr>
          <p:cNvPr id="268" name="Organizational slide title">
            <a:extLst>
              <a:ext uri="{FF2B5EF4-FFF2-40B4-BE49-F238E27FC236}">
                <a16:creationId xmlns:a16="http://schemas.microsoft.com/office/drawing/2014/main" id="{BCCC7E83-B5B4-445C-AE4A-69C58E4EE0AB}"/>
              </a:ext>
            </a:extLst>
          </p:cNvPr>
          <p:cNvSpPr>
            <a:spLocks noGrp="1"/>
          </p:cNvSpPr>
          <p:nvPr/>
        </p:nvSpPr>
        <p:spPr>
          <a:xfrm>
            <a:off x="1381124" y="114299"/>
            <a:ext cx="8739013" cy="1209675"/>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sz="3600" b="1" dirty="0">
                <a:solidFill>
                  <a:srgbClr val="000066"/>
                </a:solidFill>
                <a:latin typeface="Arial"/>
                <a:ea typeface="Arial"/>
                <a:cs typeface="Arial"/>
              </a:rPr>
              <a:t>Tech Demo: Text Analyzer Gem</a:t>
            </a:r>
          </a:p>
        </p:txBody>
      </p:sp>
      <p:sp>
        <p:nvSpPr>
          <p:cNvPr id="272" name="Template footer label">
            <a:extLst>
              <a:ext uri="{FF2B5EF4-FFF2-40B4-BE49-F238E27FC236}">
                <a16:creationId xmlns:a16="http://schemas.microsoft.com/office/drawing/2014/main" id="{6F7D601D-1B1D-4B97-A249-ED89E3E62BCC}"/>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273" name="Template classification">
            <a:extLst>
              <a:ext uri="{FF2B5EF4-FFF2-40B4-BE49-F238E27FC236}">
                <a16:creationId xmlns:a16="http://schemas.microsoft.com/office/drawing/2014/main" id="{8D09B083-B34F-426B-8887-EA11DF7722F7}"/>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274" name="Template date label">
            <a:extLst>
              <a:ext uri="{FF2B5EF4-FFF2-40B4-BE49-F238E27FC236}">
                <a16:creationId xmlns:a16="http://schemas.microsoft.com/office/drawing/2014/main" id="{EA6E8243-0983-4818-B137-428F67492B72}"/>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275" name="Template date">
            <a:extLst>
              <a:ext uri="{FF2B5EF4-FFF2-40B4-BE49-F238E27FC236}">
                <a16:creationId xmlns:a16="http://schemas.microsoft.com/office/drawing/2014/main" id="{94DE00CE-2C23-451D-AEEA-D2BBEEF27BFA}"/>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286" name="Old gray divider removal">
            <a:extLst>
              <a:ext uri="{FF2B5EF4-FFF2-40B4-BE49-F238E27FC236}">
                <a16:creationId xmlns:a16="http://schemas.microsoft.com/office/drawing/2014/main" id="{5B0C023B-C0D3-4D25-A76E-74278DE9D6F1}"/>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298" name="Expanded organizational blue rule">
            <a:extLst>
              <a:ext uri="{FF2B5EF4-FFF2-40B4-BE49-F238E27FC236}">
                <a16:creationId xmlns:a16="http://schemas.microsoft.com/office/drawing/2014/main" id="{B677286D-B3B1-4334-8DE0-4B29C7ABA551}"/>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sp>
        <p:nvSpPr>
          <p:cNvPr id="4" name="Rectangle 3">
            <a:extLst>
              <a:ext uri="{FF2B5EF4-FFF2-40B4-BE49-F238E27FC236}">
                <a16:creationId xmlns:a16="http://schemas.microsoft.com/office/drawing/2014/main" id="{959250F6-B7CB-3767-8F6C-7D78ADE302A2}"/>
              </a:ext>
            </a:extLst>
          </p:cNvPr>
          <p:cNvSpPr>
            <a:spLocks noGrp="1"/>
          </p:cNvSpPr>
          <p:nvPr/>
        </p:nvSpPr>
        <p:spPr>
          <a:xfrm>
            <a:off x="942839" y="4652516"/>
            <a:ext cx="10039900" cy="240835"/>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1800"/>
              </a:lnSpc>
            </a:pPr>
            <a:r>
              <a:rPr lang="en-US" sz="2000" b="1" dirty="0">
                <a:latin typeface="Inter"/>
              </a:rPr>
              <a:t>Continuum Mapping:</a:t>
            </a:r>
            <a:r>
              <a:rPr lang="en-US" sz="2000" dirty="0">
                <a:latin typeface="Inter"/>
              </a:rPr>
              <a:t> Evaluates lexical density and identifies spoken vs. written features.</a:t>
            </a:r>
          </a:p>
        </p:txBody>
      </p:sp>
      <p:pic>
        <p:nvPicPr>
          <p:cNvPr id="6" name="Picture 5" descr="image.png">
            <a:extLst>
              <a:ext uri="{FF2B5EF4-FFF2-40B4-BE49-F238E27FC236}">
                <a16:creationId xmlns:a16="http://schemas.microsoft.com/office/drawing/2014/main" id="{19D4082A-F53F-FA08-0064-B85D5E5A1C5F}"/>
              </a:ext>
            </a:extLst>
          </p:cNvPr>
          <p:cNvPicPr>
            <a:picLocks noChangeAspect="1"/>
          </p:cNvPicPr>
          <p:nvPr/>
        </p:nvPicPr>
        <p:blipFill>
          <a:blip r:embed="rId7"/>
          <a:stretch>
            <a:fillRect/>
          </a:stretch>
        </p:blipFill>
        <p:spPr>
          <a:xfrm>
            <a:off x="553278" y="4673600"/>
            <a:ext cx="301044" cy="240835"/>
          </a:xfrm>
          <a:prstGeom prst="rect">
            <a:avLst/>
          </a:prstGeom>
        </p:spPr>
      </p:pic>
      <p:pic>
        <p:nvPicPr>
          <p:cNvPr id="8" name="Picture 7" descr="image.png">
            <a:extLst>
              <a:ext uri="{FF2B5EF4-FFF2-40B4-BE49-F238E27FC236}">
                <a16:creationId xmlns:a16="http://schemas.microsoft.com/office/drawing/2014/main" id="{9D7097C2-0D32-79D0-8272-C1090454AE70}"/>
              </a:ext>
            </a:extLst>
          </p:cNvPr>
          <p:cNvPicPr>
            <a:picLocks noChangeAspect="1"/>
          </p:cNvPicPr>
          <p:nvPr/>
        </p:nvPicPr>
        <p:blipFill>
          <a:blip r:embed="rId8"/>
          <a:stretch>
            <a:fillRect/>
          </a:stretch>
        </p:blipFill>
        <p:spPr>
          <a:xfrm>
            <a:off x="579876" y="4996694"/>
            <a:ext cx="274446" cy="274446"/>
          </a:xfrm>
          <a:prstGeom prst="rect">
            <a:avLst/>
          </a:prstGeom>
        </p:spPr>
      </p:pic>
      <p:pic>
        <p:nvPicPr>
          <p:cNvPr id="10" name="Picture 9" descr="image.png">
            <a:extLst>
              <a:ext uri="{FF2B5EF4-FFF2-40B4-BE49-F238E27FC236}">
                <a16:creationId xmlns:a16="http://schemas.microsoft.com/office/drawing/2014/main" id="{AAB02E88-4E87-25EE-FC96-200CCC7C5704}"/>
              </a:ext>
            </a:extLst>
          </p:cNvPr>
          <p:cNvPicPr>
            <a:picLocks noChangeAspect="1"/>
          </p:cNvPicPr>
          <p:nvPr/>
        </p:nvPicPr>
        <p:blipFill>
          <a:blip r:embed="rId9"/>
          <a:stretch>
            <a:fillRect/>
          </a:stretch>
        </p:blipFill>
        <p:spPr>
          <a:xfrm>
            <a:off x="599572" y="5394003"/>
            <a:ext cx="235054" cy="235054"/>
          </a:xfrm>
          <a:prstGeom prst="rect">
            <a:avLst/>
          </a:prstGeom>
        </p:spPr>
      </p:pic>
      <p:pic>
        <p:nvPicPr>
          <p:cNvPr id="12" name="Picture 11" descr="image.png">
            <a:extLst>
              <a:ext uri="{FF2B5EF4-FFF2-40B4-BE49-F238E27FC236}">
                <a16:creationId xmlns:a16="http://schemas.microsoft.com/office/drawing/2014/main" id="{C0E277C9-2629-542D-3DCB-EF038EC89FCE}"/>
              </a:ext>
            </a:extLst>
          </p:cNvPr>
          <p:cNvPicPr>
            <a:picLocks noChangeAspect="1"/>
          </p:cNvPicPr>
          <p:nvPr/>
        </p:nvPicPr>
        <p:blipFill>
          <a:blip r:embed="rId10"/>
          <a:stretch>
            <a:fillRect/>
          </a:stretch>
        </p:blipFill>
        <p:spPr>
          <a:xfrm>
            <a:off x="599571" y="5783592"/>
            <a:ext cx="215501" cy="215501"/>
          </a:xfrm>
          <a:prstGeom prst="rect">
            <a:avLst/>
          </a:prstGeom>
        </p:spPr>
      </p:pic>
      <p:pic>
        <p:nvPicPr>
          <p:cNvPr id="5" name="Picture 4">
            <a:extLst>
              <a:ext uri="{FF2B5EF4-FFF2-40B4-BE49-F238E27FC236}">
                <a16:creationId xmlns:a16="http://schemas.microsoft.com/office/drawing/2014/main" id="{163241FB-1703-8E4D-BB9D-8B3BD95014ED}"/>
              </a:ext>
            </a:extLst>
          </p:cNvPr>
          <p:cNvPicPr>
            <a:picLocks noChangeAspect="1"/>
          </p:cNvPicPr>
          <p:nvPr/>
        </p:nvPicPr>
        <p:blipFill>
          <a:blip r:embed="rId11"/>
          <a:stretch/>
        </p:blipFill>
        <p:spPr>
          <a:xfrm>
            <a:off x="11128253" y="143856"/>
            <a:ext cx="781050" cy="760763"/>
          </a:xfrm>
          <a:prstGeom prst="rect">
            <a:avLst/>
          </a:prstGeom>
        </p:spPr>
      </p:pic>
      <p:pic>
        <p:nvPicPr>
          <p:cNvPr id="9" name="Picture 8">
            <a:extLst>
              <a:ext uri="{FF2B5EF4-FFF2-40B4-BE49-F238E27FC236}">
                <a16:creationId xmlns:a16="http://schemas.microsoft.com/office/drawing/2014/main" id="{6DBFEDC7-70FF-7172-7131-4A75B28A5B08}"/>
              </a:ext>
            </a:extLst>
          </p:cNvPr>
          <p:cNvPicPr>
            <a:picLocks noChangeAspect="1"/>
          </p:cNvPicPr>
          <p:nvPr/>
        </p:nvPicPr>
        <p:blipFill>
          <a:blip r:embed="rId12"/>
          <a:stretch/>
        </p:blipFill>
        <p:spPr>
          <a:xfrm>
            <a:off x="10443175" y="114300"/>
            <a:ext cx="599988" cy="781050"/>
          </a:xfrm>
          <a:prstGeom prst="rect">
            <a:avLst/>
          </a:prstGeom>
        </p:spPr>
      </p:pic>
    </p:spTree>
    <p:extLst>
      <p:ext uri="{BB962C8B-B14F-4D97-AF65-F5344CB8AC3E}">
        <p14:creationId xmlns:p14="http://schemas.microsoft.com/office/powerpoint/2010/main" val="728327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6F8FB-2DA9-42D9-5E55-3B8071D29D75}"/>
            </a:ext>
          </a:extLst>
        </p:cNvPr>
        <p:cNvGrpSpPr/>
        <p:nvPr/>
      </p:nvGrpSpPr>
      <p:grpSpPr>
        <a:xfrm>
          <a:off x="0" y="0"/>
          <a:ext cx="0" cy="0"/>
          <a:chOff x="0" y="0"/>
          <a:chExt cx="0" cy="0"/>
        </a:xfrm>
      </p:grpSpPr>
      <p:sp>
        <p:nvSpPr>
          <p:cNvPr id="324" name="Rectangle: Rounded Corners 323">
            <a:extLst>
              <a:ext uri="{FF2B5EF4-FFF2-40B4-BE49-F238E27FC236}">
                <a16:creationId xmlns:a16="http://schemas.microsoft.com/office/drawing/2014/main" id="{D518133F-3B56-E34E-BC93-CFD8B04C3ECA}"/>
              </a:ext>
            </a:extLst>
          </p:cNvPr>
          <p:cNvSpPr>
            <a:spLocks noGrp="1"/>
          </p:cNvSpPr>
          <p:nvPr/>
        </p:nvSpPr>
        <p:spPr>
          <a:xfrm>
            <a:off x="352605" y="1969740"/>
            <a:ext cx="5600520" cy="2162160"/>
          </a:xfrm>
          <a:prstGeom prst="roundRect">
            <a:avLst>
              <a:gd name="adj" fmla="val 4884"/>
            </a:avLst>
          </a:prstGeom>
          <a:solidFill>
            <a:schemeClr val="accent2">
              <a:lumMod val="40000"/>
              <a:lumOff val="60000"/>
              <a:alpha val="10000"/>
            </a:schemeClr>
          </a:solidFill>
          <a:ln w="38100">
            <a:solidFill>
              <a:schemeClr val="accent2">
                <a:alpha val="20000"/>
              </a:scheme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325" name="Rectangle: Rounded Corners 324">
            <a:extLst>
              <a:ext uri="{FF2B5EF4-FFF2-40B4-BE49-F238E27FC236}">
                <a16:creationId xmlns:a16="http://schemas.microsoft.com/office/drawing/2014/main" id="{55201798-FC2E-1D90-6AE8-413AADF88386}"/>
              </a:ext>
            </a:extLst>
          </p:cNvPr>
          <p:cNvSpPr>
            <a:spLocks noGrp="1"/>
          </p:cNvSpPr>
          <p:nvPr/>
        </p:nvSpPr>
        <p:spPr>
          <a:xfrm>
            <a:off x="-2176578" y="2509770"/>
            <a:ext cx="5600880" cy="2162160"/>
          </a:xfrm>
          <a:prstGeom prst="roundRect">
            <a:avLst>
              <a:gd name="adj" fmla="val 4884"/>
            </a:avLst>
          </a:prstGeom>
          <a:solidFill>
            <a:srgbClr val="FFFFFF">
              <a:alpha val="10000"/>
            </a:srgbClr>
          </a:solidFill>
          <a:ln w="9360">
            <a:solidFill>
              <a:srgbClr val="FFFFFF">
                <a:alpha val="2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dirty="0"/>
          </a:p>
        </p:txBody>
      </p:sp>
      <p:sp>
        <p:nvSpPr>
          <p:cNvPr id="329" name="Rectangle 328">
            <a:extLst>
              <a:ext uri="{FF2B5EF4-FFF2-40B4-BE49-F238E27FC236}">
                <a16:creationId xmlns:a16="http://schemas.microsoft.com/office/drawing/2014/main" id="{71BAD025-5281-39CE-D02A-7468EF0EC57D}"/>
              </a:ext>
            </a:extLst>
          </p:cNvPr>
          <p:cNvSpPr>
            <a:spLocks noGrp="1"/>
          </p:cNvSpPr>
          <p:nvPr/>
        </p:nvSpPr>
        <p:spPr>
          <a:xfrm>
            <a:off x="809279" y="2474592"/>
            <a:ext cx="5029390" cy="1351524"/>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098"/>
              </a:lnSpc>
              <a:spcBef>
                <a:spcPts val="11"/>
              </a:spcBef>
              <a:spcAft>
                <a:spcPts val="11"/>
              </a:spcAft>
              <a:buNone/>
            </a:pPr>
            <a:r>
              <a:rPr lang="en-US" sz="2200" b="1" u="none" dirty="0">
                <a:solidFill>
                  <a:srgbClr val="26354A"/>
                </a:solidFill>
                <a:latin typeface="Inter"/>
                <a:ea typeface="Inter"/>
                <a:cs typeface="Inter"/>
              </a:rPr>
              <a:t>Linguistic Analysis</a:t>
            </a:r>
            <a:br>
              <a:rPr lang="en-US" sz="2200" b="1" u="none" dirty="0">
                <a:solidFill>
                  <a:srgbClr val="26354A"/>
                </a:solidFill>
                <a:latin typeface="Inter"/>
                <a:ea typeface="Inter"/>
                <a:cs typeface="Inter"/>
              </a:rPr>
            </a:br>
            <a:br>
              <a:rPr lang="en-US" sz="2200" b="1" u="none" dirty="0">
                <a:solidFill>
                  <a:srgbClr val="26354A"/>
                </a:solidFill>
                <a:latin typeface="Inter"/>
                <a:ea typeface="Inter"/>
                <a:cs typeface="Inter"/>
              </a:rPr>
            </a:br>
            <a:r>
              <a:rPr lang="en-US" sz="2200" b="1" i="1" u="none" dirty="0">
                <a:solidFill>
                  <a:srgbClr val="FF0000"/>
                </a:solidFill>
                <a:latin typeface="Inter"/>
                <a:ea typeface="Inter"/>
                <a:cs typeface="Inter"/>
              </a:rPr>
              <a:t>“</a:t>
            </a:r>
            <a:r>
              <a:rPr lang="en-US" sz="2200" i="1" dirty="0">
                <a:solidFill>
                  <a:srgbClr val="FF0000"/>
                </a:solidFill>
                <a:latin typeface="Inter"/>
              </a:rPr>
              <a:t>Analyze this text: [paste text]</a:t>
            </a:r>
            <a:r>
              <a:rPr lang="en-US" sz="2200" b="1" i="1" u="none" dirty="0">
                <a:solidFill>
                  <a:srgbClr val="FF0000"/>
                </a:solidFill>
                <a:latin typeface="Inter"/>
                <a:ea typeface="Inter"/>
                <a:cs typeface="Inter"/>
              </a:rPr>
              <a:t>”</a:t>
            </a:r>
            <a:br>
              <a:rPr lang="en-US" sz="2200" b="1" i="1" u="none" dirty="0">
                <a:latin typeface="Inter"/>
                <a:ea typeface="Inter"/>
                <a:cs typeface="Inter"/>
              </a:rPr>
            </a:br>
            <a:br>
              <a:rPr lang="en-US" sz="2200" b="1" i="1" u="none" dirty="0">
                <a:solidFill>
                  <a:srgbClr val="FF0000"/>
                </a:solidFill>
                <a:latin typeface="Inter"/>
                <a:ea typeface="Inter"/>
                <a:cs typeface="Inter"/>
              </a:rPr>
            </a:br>
            <a:r>
              <a:rPr lang="en-US" sz="2200" i="1" dirty="0">
                <a:solidFill>
                  <a:srgbClr val="FF0000"/>
                </a:solidFill>
              </a:rPr>
              <a:t>“</a:t>
            </a:r>
            <a:r>
              <a:rPr lang="en-US" sz="2200" i="1" dirty="0">
                <a:solidFill>
                  <a:srgbClr val="FF0000"/>
                </a:solidFill>
                <a:latin typeface="Inter"/>
              </a:rPr>
              <a:t>Is this listening or reading?"</a:t>
            </a:r>
            <a:endParaRPr sz="2200" b="1" i="1" u="none" dirty="0">
              <a:solidFill>
                <a:srgbClr val="FF0000"/>
              </a:solidFill>
              <a:latin typeface="Inter"/>
              <a:ea typeface="Inter"/>
              <a:cs typeface="Inter"/>
            </a:endParaRPr>
          </a:p>
        </p:txBody>
      </p:sp>
      <p:sp>
        <p:nvSpPr>
          <p:cNvPr id="330" name="Rectangle 329">
            <a:extLst>
              <a:ext uri="{FF2B5EF4-FFF2-40B4-BE49-F238E27FC236}">
                <a16:creationId xmlns:a16="http://schemas.microsoft.com/office/drawing/2014/main" id="{E3203763-8656-7ACE-5C8F-81C28F5C89EA}"/>
              </a:ext>
            </a:extLst>
          </p:cNvPr>
          <p:cNvSpPr>
            <a:spLocks noGrp="1"/>
          </p:cNvSpPr>
          <p:nvPr/>
        </p:nvSpPr>
        <p:spPr>
          <a:xfrm>
            <a:off x="7044300" y="2424802"/>
            <a:ext cx="3932280" cy="1892313"/>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098"/>
              </a:lnSpc>
              <a:spcBef>
                <a:spcPts val="11"/>
              </a:spcBef>
              <a:spcAft>
                <a:spcPts val="11"/>
              </a:spcAft>
              <a:buNone/>
            </a:pPr>
            <a:r>
              <a:rPr lang="en-US" sz="2200" b="1" u="none" dirty="0">
                <a:solidFill>
                  <a:srgbClr val="26354A"/>
                </a:solidFill>
                <a:latin typeface="Inter"/>
                <a:ea typeface="Inter"/>
                <a:cs typeface="Inter"/>
              </a:rPr>
              <a:t>Modality Conversion</a:t>
            </a:r>
            <a:br>
              <a:rPr lang="en-US" sz="2200" b="1" u="none" dirty="0">
                <a:solidFill>
                  <a:srgbClr val="26354A"/>
                </a:solidFill>
                <a:latin typeface="Inter"/>
                <a:ea typeface="Inter"/>
                <a:cs typeface="Inter"/>
              </a:rPr>
            </a:br>
            <a:br>
              <a:rPr lang="en-US" sz="2200" b="1" u="none" dirty="0">
                <a:solidFill>
                  <a:srgbClr val="26354A"/>
                </a:solidFill>
                <a:latin typeface="Inter"/>
                <a:ea typeface="Inter"/>
                <a:cs typeface="Inter"/>
              </a:rPr>
            </a:br>
            <a:r>
              <a:rPr lang="en-US" sz="2200" i="1" u="none" dirty="0">
                <a:solidFill>
                  <a:srgbClr val="FF0000"/>
                </a:solidFill>
                <a:latin typeface="Inter"/>
                <a:ea typeface="Inter"/>
                <a:cs typeface="Inter"/>
              </a:rPr>
              <a:t>“Convert to listening/reading.”</a:t>
            </a:r>
            <a:br>
              <a:rPr lang="en-US" sz="2200" i="1" u="none" dirty="0">
                <a:solidFill>
                  <a:srgbClr val="FF0000"/>
                </a:solidFill>
                <a:latin typeface="Inter"/>
                <a:ea typeface="Inter"/>
                <a:cs typeface="Inter"/>
              </a:rPr>
            </a:br>
            <a:br>
              <a:rPr lang="en-US" sz="2200" i="1" u="none" dirty="0">
                <a:solidFill>
                  <a:srgbClr val="FF0000"/>
                </a:solidFill>
                <a:latin typeface="Inter"/>
                <a:ea typeface="Inter"/>
                <a:cs typeface="Inter"/>
              </a:rPr>
            </a:br>
            <a:r>
              <a:rPr lang="en-US" sz="2200" dirty="0">
                <a:solidFill>
                  <a:srgbClr val="FF0000"/>
                </a:solidFill>
                <a:latin typeface="Inter"/>
                <a:ea typeface="Inter"/>
                <a:cs typeface="Inter"/>
              </a:rPr>
              <a:t>“</a:t>
            </a:r>
            <a:r>
              <a:rPr lang="en-US" sz="2200" i="1" dirty="0">
                <a:solidFill>
                  <a:srgbClr val="FF0000"/>
                </a:solidFill>
                <a:latin typeface="Inter"/>
              </a:rPr>
              <a:t>Convert this passage into an authentic listening script.</a:t>
            </a:r>
            <a:r>
              <a:rPr lang="en-US" sz="2200" dirty="0">
                <a:solidFill>
                  <a:srgbClr val="FF0000"/>
                </a:solidFill>
                <a:latin typeface="Inter"/>
                <a:ea typeface="Inter"/>
                <a:cs typeface="Inter"/>
              </a:rPr>
              <a:t>”</a:t>
            </a:r>
            <a:br>
              <a:rPr lang="en-US" sz="2200" b="1" dirty="0">
                <a:solidFill>
                  <a:srgbClr val="FF0000"/>
                </a:solidFill>
                <a:latin typeface="Inter"/>
                <a:ea typeface="Inter"/>
                <a:cs typeface="Inter"/>
              </a:rPr>
            </a:br>
            <a:endParaRPr sz="2200" i="1" u="none" dirty="0">
              <a:solidFill>
                <a:srgbClr val="FF0000"/>
              </a:solidFill>
              <a:latin typeface="Inter"/>
              <a:ea typeface="Inter"/>
              <a:cs typeface="Inter"/>
            </a:endParaRPr>
          </a:p>
        </p:txBody>
      </p:sp>
      <p:sp>
        <p:nvSpPr>
          <p:cNvPr id="331" name="Rectangle 330">
            <a:extLst>
              <a:ext uri="{FF2B5EF4-FFF2-40B4-BE49-F238E27FC236}">
                <a16:creationId xmlns:a16="http://schemas.microsoft.com/office/drawing/2014/main" id="{627075CE-680B-B89E-504F-34EC7FB097B2}"/>
              </a:ext>
            </a:extLst>
          </p:cNvPr>
          <p:cNvSpPr>
            <a:spLocks noGrp="1"/>
          </p:cNvSpPr>
          <p:nvPr/>
        </p:nvSpPr>
        <p:spPr>
          <a:xfrm>
            <a:off x="837440" y="4816811"/>
            <a:ext cx="3897632" cy="815095"/>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098"/>
              </a:lnSpc>
              <a:spcBef>
                <a:spcPts val="11"/>
              </a:spcBef>
              <a:spcAft>
                <a:spcPts val="11"/>
              </a:spcAft>
              <a:buNone/>
            </a:pPr>
            <a:r>
              <a:rPr lang="en-US" sz="2200" b="1" u="none" dirty="0">
                <a:solidFill>
                  <a:srgbClr val="26354A"/>
                </a:solidFill>
                <a:latin typeface="Inter"/>
                <a:ea typeface="Inter"/>
                <a:cs typeface="Inter"/>
              </a:rPr>
              <a:t>Level Change</a:t>
            </a:r>
            <a:br>
              <a:rPr lang="en-US" sz="2200" b="1" u="none" dirty="0">
                <a:solidFill>
                  <a:srgbClr val="26354A"/>
                </a:solidFill>
                <a:latin typeface="Inter"/>
                <a:ea typeface="Inter"/>
                <a:cs typeface="Inter"/>
              </a:rPr>
            </a:br>
            <a:br>
              <a:rPr lang="en-US" sz="2200" b="1" u="none" dirty="0">
                <a:solidFill>
                  <a:srgbClr val="26354A"/>
                </a:solidFill>
                <a:latin typeface="Inter"/>
                <a:ea typeface="Inter"/>
                <a:cs typeface="Inter"/>
              </a:rPr>
            </a:br>
            <a:r>
              <a:rPr lang="en-US" sz="2200" i="1" u="none" dirty="0">
                <a:solidFill>
                  <a:srgbClr val="FF0000"/>
                </a:solidFill>
                <a:latin typeface="Inter"/>
                <a:ea typeface="Inter"/>
                <a:cs typeface="Inter"/>
              </a:rPr>
              <a:t>“Scale this text up/down to … ”</a:t>
            </a:r>
            <a:endParaRPr sz="2200" i="1" u="none" dirty="0">
              <a:solidFill>
                <a:srgbClr val="FF0000"/>
              </a:solidFill>
              <a:latin typeface="Inter"/>
              <a:ea typeface="Inter"/>
              <a:cs typeface="Inter"/>
            </a:endParaRPr>
          </a:p>
        </p:txBody>
      </p:sp>
      <p:sp>
        <p:nvSpPr>
          <p:cNvPr id="332" name="Rectangle 331">
            <a:extLst>
              <a:ext uri="{FF2B5EF4-FFF2-40B4-BE49-F238E27FC236}">
                <a16:creationId xmlns:a16="http://schemas.microsoft.com/office/drawing/2014/main" id="{B8931AD1-7D2D-3E89-A160-3442C18E2C7B}"/>
              </a:ext>
            </a:extLst>
          </p:cNvPr>
          <p:cNvSpPr>
            <a:spLocks noGrp="1"/>
          </p:cNvSpPr>
          <p:nvPr/>
        </p:nvSpPr>
        <p:spPr>
          <a:xfrm>
            <a:off x="7044300" y="4791559"/>
            <a:ext cx="4378320" cy="1353704"/>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098"/>
              </a:lnSpc>
              <a:spcBef>
                <a:spcPts val="11"/>
              </a:spcBef>
              <a:spcAft>
                <a:spcPts val="11"/>
              </a:spcAft>
              <a:buNone/>
            </a:pPr>
            <a:r>
              <a:rPr lang="en-US" sz="2200" b="1" u="none" dirty="0">
                <a:solidFill>
                  <a:srgbClr val="26354A"/>
                </a:solidFill>
                <a:latin typeface="Inter"/>
                <a:ea typeface="Inter"/>
                <a:cs typeface="Inter"/>
              </a:rPr>
              <a:t>Text-Type Shape-Shifting</a:t>
            </a:r>
            <a:br>
              <a:rPr lang="en-US" sz="2200" b="1" u="none" dirty="0">
                <a:solidFill>
                  <a:srgbClr val="26354A"/>
                </a:solidFill>
                <a:latin typeface="Inter"/>
                <a:ea typeface="Inter"/>
                <a:cs typeface="Inter"/>
              </a:rPr>
            </a:br>
            <a:br>
              <a:rPr lang="en-US" sz="2200" b="1" u="none" dirty="0">
                <a:solidFill>
                  <a:srgbClr val="26354A"/>
                </a:solidFill>
                <a:latin typeface="Inter"/>
                <a:ea typeface="Inter"/>
                <a:cs typeface="Inter"/>
              </a:rPr>
            </a:br>
            <a:r>
              <a:rPr lang="en-US" sz="2200" b="1" u="none" dirty="0">
                <a:solidFill>
                  <a:srgbClr val="FF0000"/>
                </a:solidFill>
                <a:latin typeface="Inter"/>
                <a:ea typeface="Inter"/>
                <a:cs typeface="Inter"/>
              </a:rPr>
              <a:t>“</a:t>
            </a:r>
            <a:r>
              <a:rPr lang="en-US" sz="2200" i="1" dirty="0">
                <a:solidFill>
                  <a:srgbClr val="FF0000"/>
                </a:solidFill>
                <a:latin typeface="Inter"/>
              </a:rPr>
              <a:t>Rewrite as Level 2 radio briefing.</a:t>
            </a:r>
            <a:r>
              <a:rPr lang="en-US" sz="2200" b="1" i="1" u="none" dirty="0">
                <a:solidFill>
                  <a:srgbClr val="FF0000"/>
                </a:solidFill>
                <a:latin typeface="Inter"/>
                <a:ea typeface="Inter"/>
                <a:cs typeface="Inter"/>
              </a:rPr>
              <a:t>”</a:t>
            </a:r>
            <a:br>
              <a:rPr lang="en-US" sz="2200" b="1" u="none" dirty="0">
                <a:solidFill>
                  <a:srgbClr val="26354A"/>
                </a:solidFill>
                <a:latin typeface="Inter"/>
                <a:ea typeface="Inter"/>
                <a:cs typeface="Inter"/>
              </a:rPr>
            </a:br>
            <a:br>
              <a:rPr lang="en-US" sz="2200" b="1" u="none" dirty="0">
                <a:solidFill>
                  <a:srgbClr val="26354A"/>
                </a:solidFill>
                <a:latin typeface="Inter"/>
                <a:ea typeface="Inter"/>
                <a:cs typeface="Inter"/>
              </a:rPr>
            </a:br>
            <a:endParaRPr sz="2200" b="1" u="none" dirty="0">
              <a:solidFill>
                <a:srgbClr val="26354A"/>
              </a:solidFill>
              <a:latin typeface="Inter"/>
              <a:ea typeface="Inter"/>
              <a:cs typeface="Inter"/>
            </a:endParaRPr>
          </a:p>
        </p:txBody>
      </p:sp>
      <p:sp>
        <p:nvSpPr>
          <p:cNvPr id="333" name="Rectangle 332">
            <a:extLst>
              <a:ext uri="{FF2B5EF4-FFF2-40B4-BE49-F238E27FC236}">
                <a16:creationId xmlns:a16="http://schemas.microsoft.com/office/drawing/2014/main" id="{FE94D602-AAB7-F186-FA6D-2AE3CC710A19}"/>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000" b="1" u="none">
                <a:solidFill>
                  <a:srgbClr val="26354A"/>
                </a:solidFill>
                <a:latin typeface="Inter"/>
                <a:ea typeface="Inter"/>
                <a:cs typeface="Inter"/>
              </a:rPr>
              <a:t>Top-Down Cloning Strategy</a:t>
            </a:r>
          </a:p>
        </p:txBody>
      </p:sp>
      <p:sp>
        <p:nvSpPr>
          <p:cNvPr id="338" name="Organizational header background">
            <a:extLst>
              <a:ext uri="{FF2B5EF4-FFF2-40B4-BE49-F238E27FC236}">
                <a16:creationId xmlns:a16="http://schemas.microsoft.com/office/drawing/2014/main" id="{33A8E75E-8800-0600-D099-2593C66F9C6D}"/>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339" name="Organizational footer background">
            <a:extLst>
              <a:ext uri="{FF2B5EF4-FFF2-40B4-BE49-F238E27FC236}">
                <a16:creationId xmlns:a16="http://schemas.microsoft.com/office/drawing/2014/main" id="{5F03B874-8C7E-E16D-E0B7-A45494919114}"/>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389" name="Picture 388">
            <a:extLst>
              <a:ext uri="{FF2B5EF4-FFF2-40B4-BE49-F238E27FC236}">
                <a16:creationId xmlns:a16="http://schemas.microsoft.com/office/drawing/2014/main" id="{E2F3F1E6-B30D-EDCB-2751-6E4B74C0F77F}"/>
              </a:ext>
            </a:extLst>
          </p:cNvPr>
          <p:cNvPicPr>
            <a:picLocks noChangeAspect="1"/>
          </p:cNvPicPr>
          <p:nvPr/>
        </p:nvPicPr>
        <p:blipFill>
          <a:blip r:embed="rId3"/>
          <a:stretch/>
        </p:blipFill>
        <p:spPr>
          <a:xfrm>
            <a:off x="260498" y="114300"/>
            <a:ext cx="774405" cy="723900"/>
          </a:xfrm>
          <a:prstGeom prst="rect">
            <a:avLst/>
          </a:prstGeom>
        </p:spPr>
      </p:pic>
      <p:sp>
        <p:nvSpPr>
          <p:cNvPr id="341" name="Organizational slide title">
            <a:extLst>
              <a:ext uri="{FF2B5EF4-FFF2-40B4-BE49-F238E27FC236}">
                <a16:creationId xmlns:a16="http://schemas.microsoft.com/office/drawing/2014/main" id="{6C713DD8-A62C-835A-6978-E2C7029E1150}"/>
              </a:ext>
            </a:extLst>
          </p:cNvPr>
          <p:cNvSpPr>
            <a:spLocks noGrp="1"/>
          </p:cNvSpPr>
          <p:nvPr/>
        </p:nvSpPr>
        <p:spPr>
          <a:xfrm>
            <a:off x="3035507" y="114299"/>
            <a:ext cx="6156117" cy="1276351"/>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lang="en-US" sz="3600" b="1" dirty="0">
                <a:solidFill>
                  <a:srgbClr val="000066"/>
                </a:solidFill>
                <a:latin typeface="Arial"/>
                <a:ea typeface="Arial"/>
                <a:cs typeface="Arial"/>
              </a:rPr>
              <a:t>AI Prompts to Use</a:t>
            </a:r>
            <a:endParaRPr sz="3600" b="1" dirty="0">
              <a:solidFill>
                <a:srgbClr val="000066"/>
              </a:solidFill>
              <a:latin typeface="Arial"/>
              <a:ea typeface="Arial"/>
              <a:cs typeface="Arial"/>
            </a:endParaRPr>
          </a:p>
        </p:txBody>
      </p:sp>
      <p:sp>
        <p:nvSpPr>
          <p:cNvPr id="345" name="Template footer label">
            <a:extLst>
              <a:ext uri="{FF2B5EF4-FFF2-40B4-BE49-F238E27FC236}">
                <a16:creationId xmlns:a16="http://schemas.microsoft.com/office/drawing/2014/main" id="{B65D9E3D-556C-8BBC-CE27-A376EC776542}"/>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dirty="0">
                <a:solidFill>
                  <a:srgbClr val="111111"/>
                </a:solidFill>
                <a:latin typeface="Arial"/>
                <a:ea typeface="Arial"/>
                <a:cs typeface="Arial"/>
              </a:rPr>
              <a:t>This briefing is</a:t>
            </a:r>
          </a:p>
        </p:txBody>
      </p:sp>
      <p:sp>
        <p:nvSpPr>
          <p:cNvPr id="346" name="Template classification">
            <a:extLst>
              <a:ext uri="{FF2B5EF4-FFF2-40B4-BE49-F238E27FC236}">
                <a16:creationId xmlns:a16="http://schemas.microsoft.com/office/drawing/2014/main" id="{0C1637F4-9203-1DE3-F712-C36E6D57E41D}"/>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347" name="Template date label">
            <a:extLst>
              <a:ext uri="{FF2B5EF4-FFF2-40B4-BE49-F238E27FC236}">
                <a16:creationId xmlns:a16="http://schemas.microsoft.com/office/drawing/2014/main" id="{1E89F3C3-3561-B4E8-1EAC-B01239FDDC40}"/>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348" name="Template date">
            <a:extLst>
              <a:ext uri="{FF2B5EF4-FFF2-40B4-BE49-F238E27FC236}">
                <a16:creationId xmlns:a16="http://schemas.microsoft.com/office/drawing/2014/main" id="{4BD58EF4-B4E2-1630-1C24-512CBD8395A4}"/>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356" name="Old gray divider removal">
            <a:extLst>
              <a:ext uri="{FF2B5EF4-FFF2-40B4-BE49-F238E27FC236}">
                <a16:creationId xmlns:a16="http://schemas.microsoft.com/office/drawing/2014/main" id="{91EE2D43-FD74-1576-9AAF-32F2AF64BB19}"/>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365" name="Expanded organizational blue rule">
            <a:extLst>
              <a:ext uri="{FF2B5EF4-FFF2-40B4-BE49-F238E27FC236}">
                <a16:creationId xmlns:a16="http://schemas.microsoft.com/office/drawing/2014/main" id="{FC1D6183-8B68-09FB-817D-453C232FD9F8}"/>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sp>
        <p:nvSpPr>
          <p:cNvPr id="2" name="Rectangle: Rounded Corners 1">
            <a:extLst>
              <a:ext uri="{FF2B5EF4-FFF2-40B4-BE49-F238E27FC236}">
                <a16:creationId xmlns:a16="http://schemas.microsoft.com/office/drawing/2014/main" id="{EFF1CF5B-686F-06CB-807E-87B8EEEE4E5E}"/>
              </a:ext>
            </a:extLst>
          </p:cNvPr>
          <p:cNvSpPr/>
          <p:nvPr/>
        </p:nvSpPr>
        <p:spPr>
          <a:xfrm>
            <a:off x="380880" y="1969920"/>
            <a:ext cx="5572245" cy="216216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7B03A767-4967-6CBC-D8B2-1AB7B0E6D791}"/>
              </a:ext>
            </a:extLst>
          </p:cNvPr>
          <p:cNvSpPr>
            <a:spLocks noGrp="1"/>
          </p:cNvSpPr>
          <p:nvPr/>
        </p:nvSpPr>
        <p:spPr>
          <a:xfrm>
            <a:off x="380880" y="4419720"/>
            <a:ext cx="5600520" cy="2162160"/>
          </a:xfrm>
          <a:prstGeom prst="roundRect">
            <a:avLst>
              <a:gd name="adj" fmla="val 4884"/>
            </a:avLst>
          </a:prstGeom>
          <a:solidFill>
            <a:schemeClr val="accent2">
              <a:lumMod val="40000"/>
              <a:lumOff val="60000"/>
              <a:alpha val="10000"/>
            </a:schemeClr>
          </a:solidFill>
          <a:ln w="38100">
            <a:solidFill>
              <a:schemeClr val="accent2">
                <a:alpha val="20000"/>
              </a:scheme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6" name="Rectangle: Rounded Corners 5">
            <a:extLst>
              <a:ext uri="{FF2B5EF4-FFF2-40B4-BE49-F238E27FC236}">
                <a16:creationId xmlns:a16="http://schemas.microsoft.com/office/drawing/2014/main" id="{FDA92121-C684-6F68-4784-CA43275EFD44}"/>
              </a:ext>
            </a:extLst>
          </p:cNvPr>
          <p:cNvSpPr>
            <a:spLocks noGrp="1"/>
          </p:cNvSpPr>
          <p:nvPr/>
        </p:nvSpPr>
        <p:spPr>
          <a:xfrm>
            <a:off x="6296205" y="1960344"/>
            <a:ext cx="5600520" cy="2162160"/>
          </a:xfrm>
          <a:prstGeom prst="roundRect">
            <a:avLst>
              <a:gd name="adj" fmla="val 4884"/>
            </a:avLst>
          </a:prstGeom>
          <a:solidFill>
            <a:schemeClr val="accent2">
              <a:lumMod val="40000"/>
              <a:lumOff val="60000"/>
              <a:alpha val="10000"/>
            </a:schemeClr>
          </a:solidFill>
          <a:ln w="38100">
            <a:solidFill>
              <a:schemeClr val="accent2">
                <a:alpha val="20000"/>
              </a:scheme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dirty="0"/>
          </a:p>
        </p:txBody>
      </p:sp>
      <p:sp>
        <p:nvSpPr>
          <p:cNvPr id="8" name="Rectangle: Rounded Corners 7">
            <a:extLst>
              <a:ext uri="{FF2B5EF4-FFF2-40B4-BE49-F238E27FC236}">
                <a16:creationId xmlns:a16="http://schemas.microsoft.com/office/drawing/2014/main" id="{4CC96E6B-8168-C8BC-3457-E4F40B5C771D}"/>
              </a:ext>
            </a:extLst>
          </p:cNvPr>
          <p:cNvSpPr>
            <a:spLocks noGrp="1"/>
          </p:cNvSpPr>
          <p:nvPr/>
        </p:nvSpPr>
        <p:spPr>
          <a:xfrm>
            <a:off x="6284342" y="4419615"/>
            <a:ext cx="5600520" cy="2162160"/>
          </a:xfrm>
          <a:prstGeom prst="roundRect">
            <a:avLst>
              <a:gd name="adj" fmla="val 4884"/>
            </a:avLst>
          </a:prstGeom>
          <a:solidFill>
            <a:schemeClr val="accent2">
              <a:lumMod val="40000"/>
              <a:lumOff val="60000"/>
              <a:alpha val="10000"/>
            </a:schemeClr>
          </a:solidFill>
          <a:ln w="38100">
            <a:solidFill>
              <a:schemeClr val="accent2">
                <a:alpha val="20000"/>
              </a:scheme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dirty="0"/>
          </a:p>
        </p:txBody>
      </p:sp>
      <p:pic>
        <p:nvPicPr>
          <p:cNvPr id="5" name="Picture 4" descr="image.png">
            <a:extLst>
              <a:ext uri="{FF2B5EF4-FFF2-40B4-BE49-F238E27FC236}">
                <a16:creationId xmlns:a16="http://schemas.microsoft.com/office/drawing/2014/main" id="{77E29A8A-6C2C-839E-2AAB-A7F79AF1B819}"/>
              </a:ext>
            </a:extLst>
          </p:cNvPr>
          <p:cNvPicPr>
            <a:picLocks noChangeAspect="1"/>
          </p:cNvPicPr>
          <p:nvPr/>
        </p:nvPicPr>
        <p:blipFill>
          <a:blip r:embed="rId4"/>
          <a:stretch>
            <a:fillRect/>
          </a:stretch>
        </p:blipFill>
        <p:spPr>
          <a:xfrm>
            <a:off x="571500" y="2536635"/>
            <a:ext cx="152400" cy="152400"/>
          </a:xfrm>
          <a:prstGeom prst="rect">
            <a:avLst/>
          </a:prstGeom>
        </p:spPr>
      </p:pic>
      <p:pic>
        <p:nvPicPr>
          <p:cNvPr id="9" name="Picture 8" descr="image.png">
            <a:extLst>
              <a:ext uri="{FF2B5EF4-FFF2-40B4-BE49-F238E27FC236}">
                <a16:creationId xmlns:a16="http://schemas.microsoft.com/office/drawing/2014/main" id="{591E3116-6549-DD1D-8028-28753C0F9B00}"/>
              </a:ext>
            </a:extLst>
          </p:cNvPr>
          <p:cNvPicPr>
            <a:picLocks noChangeAspect="1"/>
          </p:cNvPicPr>
          <p:nvPr/>
        </p:nvPicPr>
        <p:blipFill>
          <a:blip r:embed="rId5"/>
          <a:stretch>
            <a:fillRect/>
          </a:stretch>
        </p:blipFill>
        <p:spPr>
          <a:xfrm>
            <a:off x="6716996" y="2463052"/>
            <a:ext cx="152400" cy="152400"/>
          </a:xfrm>
          <a:prstGeom prst="rect">
            <a:avLst/>
          </a:prstGeom>
        </p:spPr>
      </p:pic>
      <p:pic>
        <p:nvPicPr>
          <p:cNvPr id="12" name="Picture 11" descr="image.png">
            <a:extLst>
              <a:ext uri="{FF2B5EF4-FFF2-40B4-BE49-F238E27FC236}">
                <a16:creationId xmlns:a16="http://schemas.microsoft.com/office/drawing/2014/main" id="{CF5828F4-25FC-ACC5-2D46-431ECA265E3A}"/>
              </a:ext>
            </a:extLst>
          </p:cNvPr>
          <p:cNvPicPr>
            <a:picLocks noChangeAspect="1"/>
          </p:cNvPicPr>
          <p:nvPr/>
        </p:nvPicPr>
        <p:blipFill>
          <a:blip r:embed="rId6"/>
          <a:stretch>
            <a:fillRect/>
          </a:stretch>
        </p:blipFill>
        <p:spPr>
          <a:xfrm>
            <a:off x="6753225" y="4853602"/>
            <a:ext cx="152400" cy="152400"/>
          </a:xfrm>
          <a:prstGeom prst="rect">
            <a:avLst/>
          </a:prstGeom>
        </p:spPr>
      </p:pic>
      <p:pic>
        <p:nvPicPr>
          <p:cNvPr id="14" name="Picture 13" descr="image.png">
            <a:extLst>
              <a:ext uri="{FF2B5EF4-FFF2-40B4-BE49-F238E27FC236}">
                <a16:creationId xmlns:a16="http://schemas.microsoft.com/office/drawing/2014/main" id="{6F0157C1-6BF9-3257-8961-3C455976D3D7}"/>
              </a:ext>
            </a:extLst>
          </p:cNvPr>
          <p:cNvPicPr>
            <a:picLocks noChangeAspect="1"/>
          </p:cNvPicPr>
          <p:nvPr/>
        </p:nvPicPr>
        <p:blipFill>
          <a:blip r:embed="rId7"/>
          <a:stretch>
            <a:fillRect/>
          </a:stretch>
        </p:blipFill>
        <p:spPr>
          <a:xfrm>
            <a:off x="590550" y="4853602"/>
            <a:ext cx="114300" cy="152400"/>
          </a:xfrm>
          <a:prstGeom prst="rect">
            <a:avLst/>
          </a:prstGeom>
        </p:spPr>
      </p:pic>
      <p:pic>
        <p:nvPicPr>
          <p:cNvPr id="7" name="Picture 6">
            <a:extLst>
              <a:ext uri="{FF2B5EF4-FFF2-40B4-BE49-F238E27FC236}">
                <a16:creationId xmlns:a16="http://schemas.microsoft.com/office/drawing/2014/main" id="{21586F99-2B75-A544-28A3-F600EAC3D008}"/>
              </a:ext>
            </a:extLst>
          </p:cNvPr>
          <p:cNvPicPr>
            <a:picLocks noChangeAspect="1"/>
          </p:cNvPicPr>
          <p:nvPr/>
        </p:nvPicPr>
        <p:blipFill>
          <a:blip r:embed="rId8"/>
          <a:stretch/>
        </p:blipFill>
        <p:spPr>
          <a:xfrm>
            <a:off x="11128253" y="143856"/>
            <a:ext cx="781050" cy="760763"/>
          </a:xfrm>
          <a:prstGeom prst="rect">
            <a:avLst/>
          </a:prstGeom>
        </p:spPr>
      </p:pic>
      <p:pic>
        <p:nvPicPr>
          <p:cNvPr id="13" name="Picture 12">
            <a:extLst>
              <a:ext uri="{FF2B5EF4-FFF2-40B4-BE49-F238E27FC236}">
                <a16:creationId xmlns:a16="http://schemas.microsoft.com/office/drawing/2014/main" id="{214997A8-0B6E-7F29-EA21-5408E5627E2D}"/>
              </a:ext>
            </a:extLst>
          </p:cNvPr>
          <p:cNvPicPr>
            <a:picLocks noChangeAspect="1"/>
          </p:cNvPicPr>
          <p:nvPr/>
        </p:nvPicPr>
        <p:blipFill>
          <a:blip r:embed="rId9"/>
          <a:stretch/>
        </p:blipFill>
        <p:spPr>
          <a:xfrm>
            <a:off x="10443175" y="114300"/>
            <a:ext cx="599988" cy="781050"/>
          </a:xfrm>
          <a:prstGeom prst="rect">
            <a:avLst/>
          </a:prstGeom>
        </p:spPr>
      </p:pic>
    </p:spTree>
    <p:extLst>
      <p:ext uri="{BB962C8B-B14F-4D97-AF65-F5344CB8AC3E}">
        <p14:creationId xmlns:p14="http://schemas.microsoft.com/office/powerpoint/2010/main" val="4069605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0" name="Rectangle: Rounded Corners 259">
            <a:extLst>
              <a:ext uri="{FF2B5EF4-FFF2-40B4-BE49-F238E27FC236}">
                <a16:creationId xmlns:a16="http://schemas.microsoft.com/office/drawing/2014/main" id="{51FBFC63-6BA7-4DC8-9D01-03E7DBE2719A}"/>
              </a:ext>
            </a:extLst>
          </p:cNvPr>
          <p:cNvSpPr>
            <a:spLocks noGrp="1"/>
          </p:cNvSpPr>
          <p:nvPr/>
        </p:nvSpPr>
        <p:spPr>
          <a:xfrm>
            <a:off x="382708" y="1901679"/>
            <a:ext cx="11514017" cy="1536704"/>
          </a:xfrm>
          <a:prstGeom prst="roundRect">
            <a:avLst>
              <a:gd name="adj" fmla="val 5653"/>
            </a:avLst>
          </a:prstGeom>
          <a:solidFill>
            <a:srgbClr val="FFFFFF">
              <a:alpha val="10000"/>
            </a:srgbClr>
          </a:solidFill>
          <a:ln w="9360">
            <a:solidFill>
              <a:srgbClr val="FFFFFF">
                <a:alpha val="1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dirty="0"/>
          </a:p>
        </p:txBody>
      </p:sp>
      <p:sp>
        <p:nvSpPr>
          <p:cNvPr id="261" name="Rectangle: Rounded Corners 260">
            <a:extLst>
              <a:ext uri="{FF2B5EF4-FFF2-40B4-BE49-F238E27FC236}">
                <a16:creationId xmlns:a16="http://schemas.microsoft.com/office/drawing/2014/main" id="{1F6258FC-EBD1-4925-9A81-32459D764ADB}"/>
              </a:ext>
            </a:extLst>
          </p:cNvPr>
          <p:cNvSpPr>
            <a:spLocks noGrp="1"/>
          </p:cNvSpPr>
          <p:nvPr/>
        </p:nvSpPr>
        <p:spPr>
          <a:xfrm>
            <a:off x="647700" y="3746640"/>
            <a:ext cx="5284800" cy="1577758"/>
          </a:xfrm>
          <a:prstGeom prst="roundRect">
            <a:avLst>
              <a:gd name="adj" fmla="val 8218"/>
            </a:avLst>
          </a:prstGeom>
          <a:solidFill>
            <a:schemeClr val="accent1">
              <a:lumMod val="20000"/>
              <a:lumOff val="80000"/>
              <a:alpha val="30000"/>
            </a:schemeClr>
          </a:solidFill>
          <a:ln w="9360">
            <a:solidFill>
              <a:srgbClr val="10B981">
                <a:alpha val="3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dirty="0"/>
          </a:p>
        </p:txBody>
      </p:sp>
      <p:sp>
        <p:nvSpPr>
          <p:cNvPr id="262" name="Rectangle: Rounded Corners 261">
            <a:extLst>
              <a:ext uri="{FF2B5EF4-FFF2-40B4-BE49-F238E27FC236}">
                <a16:creationId xmlns:a16="http://schemas.microsoft.com/office/drawing/2014/main" id="{51265610-7B31-4B88-B7FD-8572C2A7C723}"/>
              </a:ext>
            </a:extLst>
          </p:cNvPr>
          <p:cNvSpPr>
            <a:spLocks noGrp="1"/>
          </p:cNvSpPr>
          <p:nvPr/>
        </p:nvSpPr>
        <p:spPr>
          <a:xfrm>
            <a:off x="6210000" y="3747959"/>
            <a:ext cx="5284800" cy="1576439"/>
          </a:xfrm>
          <a:prstGeom prst="roundRect">
            <a:avLst>
              <a:gd name="adj" fmla="val 8218"/>
            </a:avLst>
          </a:prstGeom>
          <a:solidFill>
            <a:schemeClr val="accent4">
              <a:lumMod val="20000"/>
              <a:lumOff val="80000"/>
              <a:alpha val="30000"/>
            </a:schemeClr>
          </a:solidFill>
          <a:ln w="9360">
            <a:solidFill>
              <a:srgbClr val="A855F7">
                <a:alpha val="3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263" name="Rectangle 262">
            <a:extLst>
              <a:ext uri="{FF2B5EF4-FFF2-40B4-BE49-F238E27FC236}">
                <a16:creationId xmlns:a16="http://schemas.microsoft.com/office/drawing/2014/main" id="{29CAE02F-EFE0-45C0-BDDB-7602E4AEA336}"/>
              </a:ext>
            </a:extLst>
          </p:cNvPr>
          <p:cNvSpPr>
            <a:spLocks noGrp="1"/>
          </p:cNvSpPr>
          <p:nvPr/>
        </p:nvSpPr>
        <p:spPr>
          <a:xfrm>
            <a:off x="695160" y="3122280"/>
            <a:ext cx="11115720" cy="373692"/>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923"/>
              </a:lnSpc>
              <a:spcBef>
                <a:spcPts val="11"/>
              </a:spcBef>
              <a:spcAft>
                <a:spcPts val="11"/>
              </a:spcAft>
              <a:buNone/>
            </a:pPr>
            <a:r>
              <a:rPr lang="en-US" sz="2800" dirty="0">
                <a:solidFill>
                  <a:srgbClr val="26354A"/>
                </a:solidFill>
                <a:latin typeface="Inter"/>
                <a:ea typeface="Inter"/>
                <a:cs typeface="Inter"/>
              </a:rPr>
              <a:t>T</a:t>
            </a:r>
            <a:r>
              <a:rPr sz="2800" b="0" u="none" dirty="0">
                <a:solidFill>
                  <a:srgbClr val="26354A"/>
                </a:solidFill>
                <a:latin typeface="Inter"/>
                <a:ea typeface="Inter"/>
                <a:cs typeface="Inter"/>
              </a:rPr>
              <a:t>he </a:t>
            </a:r>
            <a:r>
              <a:rPr sz="2800" b="1" i="1" u="none" dirty="0">
                <a:solidFill>
                  <a:srgbClr val="2F75B5"/>
                </a:solidFill>
                <a:latin typeface="Inter"/>
                <a:ea typeface="Inter"/>
                <a:cs typeface="Inter"/>
              </a:rPr>
              <a:t>ratio</a:t>
            </a:r>
            <a:r>
              <a:rPr sz="2800" b="1" u="none" dirty="0">
                <a:solidFill>
                  <a:srgbClr val="26354A"/>
                </a:solidFill>
                <a:latin typeface="Inter"/>
                <a:ea typeface="Inter"/>
                <a:cs typeface="Inter"/>
              </a:rPr>
              <a:t> </a:t>
            </a:r>
            <a:r>
              <a:rPr sz="2800" b="0" u="none" dirty="0">
                <a:solidFill>
                  <a:srgbClr val="26354A"/>
                </a:solidFill>
                <a:latin typeface="Inter"/>
                <a:ea typeface="Inter"/>
                <a:cs typeface="Inter"/>
              </a:rPr>
              <a:t>of </a:t>
            </a:r>
            <a:r>
              <a:rPr sz="2800" b="1" u="none" dirty="0">
                <a:solidFill>
                  <a:srgbClr val="7030A0"/>
                </a:solidFill>
                <a:latin typeface="Inter"/>
                <a:ea typeface="Inter"/>
                <a:cs typeface="Inter"/>
              </a:rPr>
              <a:t>content words</a:t>
            </a:r>
            <a:r>
              <a:rPr sz="2800" b="0" u="none" dirty="0">
                <a:solidFill>
                  <a:srgbClr val="7030A0"/>
                </a:solidFill>
                <a:latin typeface="Inter"/>
                <a:ea typeface="Inter"/>
                <a:cs typeface="Inter"/>
              </a:rPr>
              <a:t> </a:t>
            </a:r>
            <a:r>
              <a:rPr sz="2800" b="0" u="none" dirty="0">
                <a:solidFill>
                  <a:srgbClr val="26354A"/>
                </a:solidFill>
                <a:latin typeface="Inter"/>
                <a:ea typeface="Inter"/>
                <a:cs typeface="Inter"/>
              </a:rPr>
              <a:t>to </a:t>
            </a:r>
            <a:r>
              <a:rPr sz="2800" b="1" u="none" dirty="0">
                <a:solidFill>
                  <a:schemeClr val="accent1"/>
                </a:solidFill>
                <a:latin typeface="Inter"/>
                <a:ea typeface="Inter"/>
                <a:cs typeface="Inter"/>
              </a:rPr>
              <a:t>grammatical</a:t>
            </a:r>
            <a:r>
              <a:rPr lang="en-US" sz="2800" dirty="0">
                <a:solidFill>
                  <a:schemeClr val="accent1"/>
                </a:solidFill>
                <a:latin typeface="Inter"/>
                <a:ea typeface="Inter"/>
                <a:cs typeface="Inter"/>
              </a:rPr>
              <a:t>/</a:t>
            </a:r>
            <a:r>
              <a:rPr sz="2800" b="1" u="none" dirty="0">
                <a:solidFill>
                  <a:schemeClr val="accent1"/>
                </a:solidFill>
                <a:latin typeface="Inter"/>
                <a:ea typeface="Inter"/>
                <a:cs typeface="Inter"/>
              </a:rPr>
              <a:t>function words</a:t>
            </a:r>
            <a:r>
              <a:rPr sz="2800" b="0" u="none" dirty="0">
                <a:solidFill>
                  <a:srgbClr val="26354A"/>
                </a:solidFill>
                <a:latin typeface="Inter"/>
                <a:ea typeface="Inter"/>
                <a:cs typeface="Inter"/>
              </a:rPr>
              <a:t> within a clause.</a:t>
            </a:r>
          </a:p>
        </p:txBody>
      </p:sp>
      <p:sp>
        <p:nvSpPr>
          <p:cNvPr id="264" name="Rectangle 263">
            <a:extLst>
              <a:ext uri="{FF2B5EF4-FFF2-40B4-BE49-F238E27FC236}">
                <a16:creationId xmlns:a16="http://schemas.microsoft.com/office/drawing/2014/main" id="{2029499D-EF65-4D73-AA7F-1B36425D6575}"/>
              </a:ext>
            </a:extLst>
          </p:cNvPr>
          <p:cNvSpPr>
            <a:spLocks noGrp="1"/>
          </p:cNvSpPr>
          <p:nvPr/>
        </p:nvSpPr>
        <p:spPr>
          <a:xfrm>
            <a:off x="933120" y="3968640"/>
            <a:ext cx="5050080" cy="283219"/>
          </a:xfrm>
          <a:prstGeom prst="rect">
            <a:avLst/>
          </a:prstGeom>
          <a:noFill/>
          <a:ln w="38160">
            <a:noFill/>
          </a:ln>
        </p:spPr>
        <p:style>
          <a:lnRef idx="0">
            <a:scrgbClr r="0" g="0" b="0"/>
          </a:lnRef>
          <a:fillRef idx="0">
            <a:scrgbClr r="0" g="0" b="0"/>
          </a:fillRef>
          <a:effectRef idx="0">
            <a:scrgbClr r="0" g="0" b="0"/>
          </a:effectRef>
          <a:fontRef idx="minor"/>
        </p:style>
        <p:txBody>
          <a:bodyPr lIns="219240" tIns="0" rIns="0" bIns="0" anchor="t">
            <a:spAutoFit/>
          </a:bodyPr>
          <a:lstStyle/>
          <a:p>
            <a:pPr>
              <a:lnSpc>
                <a:spcPts val="2098"/>
              </a:lnSpc>
              <a:spcBef>
                <a:spcPts val="11"/>
              </a:spcBef>
              <a:spcAft>
                <a:spcPts val="11"/>
              </a:spcAft>
              <a:buNone/>
            </a:pPr>
            <a:r>
              <a:rPr sz="2400" b="1" u="none" dirty="0">
                <a:solidFill>
                  <a:schemeClr val="accent1"/>
                </a:solidFill>
                <a:latin typeface="Inter"/>
                <a:ea typeface="Inter"/>
                <a:cs typeface="Inter"/>
              </a:rPr>
              <a:t>Spoken Discourse</a:t>
            </a:r>
          </a:p>
        </p:txBody>
      </p:sp>
      <p:sp>
        <p:nvSpPr>
          <p:cNvPr id="265" name="Rectangle 264">
            <a:extLst>
              <a:ext uri="{FF2B5EF4-FFF2-40B4-BE49-F238E27FC236}">
                <a16:creationId xmlns:a16="http://schemas.microsoft.com/office/drawing/2014/main" id="{D589D040-171C-4080-9161-E1051E0AA06F}"/>
              </a:ext>
            </a:extLst>
          </p:cNvPr>
          <p:cNvSpPr>
            <a:spLocks noGrp="1"/>
          </p:cNvSpPr>
          <p:nvPr/>
        </p:nvSpPr>
        <p:spPr>
          <a:xfrm>
            <a:off x="933120" y="4321080"/>
            <a:ext cx="4808520" cy="815095"/>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098"/>
              </a:lnSpc>
              <a:spcBef>
                <a:spcPts val="11"/>
              </a:spcBef>
              <a:spcAft>
                <a:spcPts val="11"/>
              </a:spcAft>
              <a:buNone/>
            </a:pPr>
            <a:r>
              <a:rPr sz="2200" b="0" u="none" dirty="0">
                <a:solidFill>
                  <a:srgbClr val="26354A"/>
                </a:solidFill>
                <a:latin typeface="Inter"/>
                <a:ea typeface="Inter"/>
                <a:cs typeface="Inter"/>
              </a:rPr>
              <a:t>Is </a:t>
            </a:r>
            <a:r>
              <a:rPr sz="2200" b="0" i="1" u="none" dirty="0">
                <a:solidFill>
                  <a:srgbClr val="26354A"/>
                </a:solidFill>
                <a:latin typeface="Inter"/>
                <a:ea typeface="Inter"/>
                <a:cs typeface="Inter"/>
              </a:rPr>
              <a:t>less lexically dense</a:t>
            </a:r>
            <a:r>
              <a:rPr sz="2200" b="0" u="none" dirty="0">
                <a:solidFill>
                  <a:srgbClr val="26354A"/>
                </a:solidFill>
                <a:latin typeface="Inter"/>
                <a:ea typeface="Inter"/>
                <a:cs typeface="Inter"/>
              </a:rPr>
              <a:t> than written discourse. Content words tend to be spread out over a number of clauses.</a:t>
            </a:r>
          </a:p>
        </p:txBody>
      </p:sp>
      <p:sp>
        <p:nvSpPr>
          <p:cNvPr id="266" name="Rectangle 265">
            <a:extLst>
              <a:ext uri="{FF2B5EF4-FFF2-40B4-BE49-F238E27FC236}">
                <a16:creationId xmlns:a16="http://schemas.microsoft.com/office/drawing/2014/main" id="{7983E5B1-CFDF-4C4C-97BF-4DD826ADB4EF}"/>
              </a:ext>
            </a:extLst>
          </p:cNvPr>
          <p:cNvSpPr>
            <a:spLocks noGrp="1"/>
          </p:cNvSpPr>
          <p:nvPr/>
        </p:nvSpPr>
        <p:spPr>
          <a:xfrm>
            <a:off x="6448320" y="3968640"/>
            <a:ext cx="5049720" cy="283219"/>
          </a:xfrm>
          <a:prstGeom prst="rect">
            <a:avLst/>
          </a:prstGeom>
          <a:noFill/>
          <a:ln w="38160">
            <a:noFill/>
          </a:ln>
        </p:spPr>
        <p:style>
          <a:lnRef idx="0">
            <a:scrgbClr r="0" g="0" b="0"/>
          </a:lnRef>
          <a:fillRef idx="0">
            <a:scrgbClr r="0" g="0" b="0"/>
          </a:fillRef>
          <a:effectRef idx="0">
            <a:scrgbClr r="0" g="0" b="0"/>
          </a:effectRef>
          <a:fontRef idx="minor"/>
        </p:style>
        <p:txBody>
          <a:bodyPr lIns="219240" tIns="0" rIns="0" bIns="0" anchor="t">
            <a:spAutoFit/>
          </a:bodyPr>
          <a:lstStyle/>
          <a:p>
            <a:pPr>
              <a:lnSpc>
                <a:spcPts val="2098"/>
              </a:lnSpc>
              <a:spcBef>
                <a:spcPts val="11"/>
              </a:spcBef>
              <a:spcAft>
                <a:spcPts val="11"/>
              </a:spcAft>
              <a:buNone/>
            </a:pPr>
            <a:r>
              <a:rPr sz="2400" b="1" u="none" dirty="0">
                <a:solidFill>
                  <a:srgbClr val="7030A0"/>
                </a:solidFill>
                <a:latin typeface="Inter"/>
                <a:ea typeface="Inter"/>
                <a:cs typeface="Inter"/>
              </a:rPr>
              <a:t>Written Discourse</a:t>
            </a:r>
          </a:p>
        </p:txBody>
      </p:sp>
      <p:sp>
        <p:nvSpPr>
          <p:cNvPr id="267" name="Rectangle 266">
            <a:extLst>
              <a:ext uri="{FF2B5EF4-FFF2-40B4-BE49-F238E27FC236}">
                <a16:creationId xmlns:a16="http://schemas.microsoft.com/office/drawing/2014/main" id="{EB0879FD-09FB-4E23-89EF-71BEFB993935}"/>
              </a:ext>
            </a:extLst>
          </p:cNvPr>
          <p:cNvSpPr>
            <a:spLocks noGrp="1"/>
          </p:cNvSpPr>
          <p:nvPr/>
        </p:nvSpPr>
        <p:spPr>
          <a:xfrm>
            <a:off x="6448320" y="4321080"/>
            <a:ext cx="4808520" cy="815095"/>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098"/>
              </a:lnSpc>
              <a:spcBef>
                <a:spcPts val="11"/>
              </a:spcBef>
              <a:spcAft>
                <a:spcPts val="11"/>
              </a:spcAft>
              <a:buNone/>
            </a:pPr>
            <a:r>
              <a:rPr sz="2200" b="0" u="none" dirty="0">
                <a:solidFill>
                  <a:srgbClr val="26354A"/>
                </a:solidFill>
                <a:latin typeface="Inter"/>
                <a:ea typeface="Inter"/>
                <a:cs typeface="Inter"/>
              </a:rPr>
              <a:t>Content words seem to be tightly packed into individual clauses, significantly increasing the density.</a:t>
            </a:r>
          </a:p>
        </p:txBody>
      </p:sp>
      <p:pic>
        <p:nvPicPr>
          <p:cNvPr id="310" name="Picture 309"/>
          <p:cNvPicPr>
            <a:picLocks noChangeAspect="1"/>
          </p:cNvPicPr>
          <p:nvPr/>
        </p:nvPicPr>
        <p:blipFill>
          <a:blip r:embed="rId3"/>
          <a:stretch/>
        </p:blipFill>
        <p:spPr>
          <a:xfrm>
            <a:off x="933120" y="4003560"/>
            <a:ext cx="142920" cy="174600"/>
          </a:xfrm>
          <a:prstGeom prst="rect">
            <a:avLst/>
          </a:prstGeom>
          <a:solidFill>
            <a:schemeClr val="accent1"/>
          </a:solidFill>
          <a:ln w="38160">
            <a:noFill/>
          </a:ln>
        </p:spPr>
      </p:pic>
      <p:pic>
        <p:nvPicPr>
          <p:cNvPr id="311" name="Picture 310"/>
          <p:cNvPicPr>
            <a:picLocks noChangeAspect="1"/>
          </p:cNvPicPr>
          <p:nvPr/>
        </p:nvPicPr>
        <p:blipFill>
          <a:blip r:embed="rId4"/>
          <a:stretch/>
        </p:blipFill>
        <p:spPr>
          <a:xfrm>
            <a:off x="6448320" y="4003560"/>
            <a:ext cx="142920" cy="174600"/>
          </a:xfrm>
          <a:prstGeom prst="rect">
            <a:avLst/>
          </a:prstGeom>
          <a:solidFill>
            <a:schemeClr val="accent4"/>
          </a:solidFill>
          <a:ln w="38160">
            <a:noFill/>
          </a:ln>
        </p:spPr>
      </p:pic>
      <p:sp>
        <p:nvSpPr>
          <p:cNvPr id="270" name="Rectangle 269">
            <a:extLst>
              <a:ext uri="{FF2B5EF4-FFF2-40B4-BE49-F238E27FC236}">
                <a16:creationId xmlns:a16="http://schemas.microsoft.com/office/drawing/2014/main" id="{E362ECE2-714A-478A-B9FA-3BA29AEA6962}"/>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000" b="1" u="none">
                <a:solidFill>
                  <a:srgbClr val="26354A"/>
                </a:solidFill>
                <a:latin typeface="Inter"/>
                <a:ea typeface="Inter"/>
                <a:cs typeface="Inter"/>
              </a:rPr>
              <a:t>What is Lexical Density?</a:t>
            </a:r>
          </a:p>
        </p:txBody>
      </p:sp>
      <p:sp>
        <p:nvSpPr>
          <p:cNvPr id="273" name="Organizational header background">
            <a:extLst>
              <a:ext uri="{FF2B5EF4-FFF2-40B4-BE49-F238E27FC236}">
                <a16:creationId xmlns:a16="http://schemas.microsoft.com/office/drawing/2014/main" id="{39307363-BE49-4975-BECB-298AB7EE6989}"/>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274" name="Organizational footer background">
            <a:extLst>
              <a:ext uri="{FF2B5EF4-FFF2-40B4-BE49-F238E27FC236}">
                <a16:creationId xmlns:a16="http://schemas.microsoft.com/office/drawing/2014/main" id="{75CFD7F7-D178-4CA5-B734-50567441C1D8}"/>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315" name="Picture 314"/>
          <p:cNvPicPr>
            <a:picLocks noChangeAspect="1"/>
          </p:cNvPicPr>
          <p:nvPr/>
        </p:nvPicPr>
        <p:blipFill>
          <a:blip r:embed="rId5"/>
          <a:stretch/>
        </p:blipFill>
        <p:spPr>
          <a:xfrm>
            <a:off x="260498" y="114300"/>
            <a:ext cx="774405" cy="723900"/>
          </a:xfrm>
          <a:prstGeom prst="rect">
            <a:avLst/>
          </a:prstGeom>
        </p:spPr>
      </p:pic>
      <p:sp>
        <p:nvSpPr>
          <p:cNvPr id="276" name="Organizational slide title">
            <a:extLst>
              <a:ext uri="{FF2B5EF4-FFF2-40B4-BE49-F238E27FC236}">
                <a16:creationId xmlns:a16="http://schemas.microsoft.com/office/drawing/2014/main" id="{4A9BD19B-A5E5-4A8C-B1EF-F5C385F1FA4F}"/>
              </a:ext>
            </a:extLst>
          </p:cNvPr>
          <p:cNvSpPr>
            <a:spLocks noGrp="1"/>
          </p:cNvSpPr>
          <p:nvPr/>
        </p:nvSpPr>
        <p:spPr>
          <a:xfrm>
            <a:off x="2831587" y="114299"/>
            <a:ext cx="6360037" cy="1276351"/>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sz="3600" b="1" dirty="0">
                <a:solidFill>
                  <a:srgbClr val="000066"/>
                </a:solidFill>
                <a:latin typeface="Arial"/>
                <a:ea typeface="Arial"/>
                <a:cs typeface="Arial"/>
              </a:rPr>
              <a:t>What Is Lexical Density?</a:t>
            </a:r>
          </a:p>
        </p:txBody>
      </p:sp>
      <p:sp>
        <p:nvSpPr>
          <p:cNvPr id="280" name="Template footer label">
            <a:extLst>
              <a:ext uri="{FF2B5EF4-FFF2-40B4-BE49-F238E27FC236}">
                <a16:creationId xmlns:a16="http://schemas.microsoft.com/office/drawing/2014/main" id="{CCEE9B8A-4D36-4975-979A-5B4E5285517E}"/>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281" name="Template classification">
            <a:extLst>
              <a:ext uri="{FF2B5EF4-FFF2-40B4-BE49-F238E27FC236}">
                <a16:creationId xmlns:a16="http://schemas.microsoft.com/office/drawing/2014/main" id="{B83B7EA1-3B5D-45CE-BF18-B4CB6D2FD487}"/>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282" name="Template date label">
            <a:extLst>
              <a:ext uri="{FF2B5EF4-FFF2-40B4-BE49-F238E27FC236}">
                <a16:creationId xmlns:a16="http://schemas.microsoft.com/office/drawing/2014/main" id="{ED540CAC-59D1-48EB-AC24-AE8BF632521C}"/>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283" name="Template date">
            <a:extLst>
              <a:ext uri="{FF2B5EF4-FFF2-40B4-BE49-F238E27FC236}">
                <a16:creationId xmlns:a16="http://schemas.microsoft.com/office/drawing/2014/main" id="{E6915D50-5E67-46CD-BDCC-6C05DDAE8AEB}"/>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289" name="Old gray divider removal">
            <a:extLst>
              <a:ext uri="{FF2B5EF4-FFF2-40B4-BE49-F238E27FC236}">
                <a16:creationId xmlns:a16="http://schemas.microsoft.com/office/drawing/2014/main" id="{FE3FD8C0-031A-4075-977D-B63C444A80B3}"/>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296" name="Expanded organizational blue rule">
            <a:extLst>
              <a:ext uri="{FF2B5EF4-FFF2-40B4-BE49-F238E27FC236}">
                <a16:creationId xmlns:a16="http://schemas.microsoft.com/office/drawing/2014/main" id="{DAC90F0A-894A-4698-8C99-25BE4BEB28E9}"/>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4" name="Picture 3">
            <a:extLst>
              <a:ext uri="{FF2B5EF4-FFF2-40B4-BE49-F238E27FC236}">
                <a16:creationId xmlns:a16="http://schemas.microsoft.com/office/drawing/2014/main" id="{1250B884-713D-44BD-7912-B6E67D935844}"/>
              </a:ext>
            </a:extLst>
          </p:cNvPr>
          <p:cNvPicPr>
            <a:picLocks noChangeAspect="1"/>
          </p:cNvPicPr>
          <p:nvPr/>
        </p:nvPicPr>
        <p:blipFill>
          <a:blip r:embed="rId6"/>
          <a:stretch/>
        </p:blipFill>
        <p:spPr>
          <a:xfrm>
            <a:off x="11128253" y="143856"/>
            <a:ext cx="781050" cy="760763"/>
          </a:xfrm>
          <a:prstGeom prst="rect">
            <a:avLst/>
          </a:prstGeom>
        </p:spPr>
      </p:pic>
      <p:pic>
        <p:nvPicPr>
          <p:cNvPr id="6" name="Picture 5">
            <a:extLst>
              <a:ext uri="{FF2B5EF4-FFF2-40B4-BE49-F238E27FC236}">
                <a16:creationId xmlns:a16="http://schemas.microsoft.com/office/drawing/2014/main" id="{DD401B1D-B070-D89B-7BFE-A2B3520B470C}"/>
              </a:ext>
            </a:extLst>
          </p:cNvPr>
          <p:cNvPicPr>
            <a:picLocks noChangeAspect="1"/>
          </p:cNvPicPr>
          <p:nvPr/>
        </p:nvPicPr>
        <p:blipFill>
          <a:blip r:embed="rId7"/>
          <a:stretch/>
        </p:blipFill>
        <p:spPr>
          <a:xfrm>
            <a:off x="10443175" y="114300"/>
            <a:ext cx="599988" cy="781050"/>
          </a:xfrm>
          <a:prstGeom prst="rect">
            <a:avLst/>
          </a:prstGeom>
        </p:spPr>
      </p:pic>
    </p:spTree>
    <p:extLst>
      <p:ext uri="{BB962C8B-B14F-4D97-AF65-F5344CB8AC3E}">
        <p14:creationId xmlns:p14="http://schemas.microsoft.com/office/powerpoint/2010/main" val="4912944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1" name="Rectangle: Rounded Corners 270">
            <a:extLst>
              <a:ext uri="{FF2B5EF4-FFF2-40B4-BE49-F238E27FC236}">
                <a16:creationId xmlns:a16="http://schemas.microsoft.com/office/drawing/2014/main" id="{D401F479-E3C4-4705-8513-209923FE7F56}"/>
              </a:ext>
            </a:extLst>
          </p:cNvPr>
          <p:cNvSpPr>
            <a:spLocks noGrp="1"/>
          </p:cNvSpPr>
          <p:nvPr/>
        </p:nvSpPr>
        <p:spPr>
          <a:xfrm>
            <a:off x="380880" y="1511280"/>
            <a:ext cx="11430000" cy="4994280"/>
          </a:xfrm>
          <a:prstGeom prst="roundRect">
            <a:avLst>
              <a:gd name="adj" fmla="val 2819"/>
            </a:avLst>
          </a:prstGeom>
          <a:solidFill>
            <a:srgbClr val="FFFFFF">
              <a:alpha val="10000"/>
            </a:srgbClr>
          </a:solidFill>
          <a:ln w="9360">
            <a:solidFill>
              <a:srgbClr val="FFFFFF">
                <a:alpha val="1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graphicFrame>
        <p:nvGraphicFramePr>
          <p:cNvPr id="302" name="Table 301"/>
          <p:cNvGraphicFramePr/>
          <p:nvPr/>
        </p:nvGraphicFramePr>
        <p:xfrm>
          <a:off x="371160" y="1511280"/>
          <a:ext cx="11439360" cy="4996800"/>
        </p:xfrm>
        <a:graphic>
          <a:graphicData uri="http://schemas.openxmlformats.org/drawingml/2006/table">
            <a:tbl>
              <a:tblPr/>
              <a:tblGrid>
                <a:gridCol w="5463360">
                  <a:extLst>
                    <a:ext uri="{9D8B030D-6E8A-4147-A177-3AD203B41FA5}">
                      <a16:colId xmlns:a16="http://schemas.microsoft.com/office/drawing/2014/main" val="20000"/>
                    </a:ext>
                  </a:extLst>
                </a:gridCol>
                <a:gridCol w="5976000">
                  <a:extLst>
                    <a:ext uri="{9D8B030D-6E8A-4147-A177-3AD203B41FA5}">
                      <a16:colId xmlns:a16="http://schemas.microsoft.com/office/drawing/2014/main" val="20001"/>
                    </a:ext>
                  </a:extLst>
                </a:gridCol>
              </a:tblGrid>
              <a:tr h="482400">
                <a:tc>
                  <a:txBody>
                    <a:bodyPr/>
                    <a:lstStyle/>
                    <a:p>
                      <a:pPr>
                        <a:lnSpc>
                          <a:spcPct val="100000"/>
                        </a:lnSpc>
                        <a:buNone/>
                      </a:pPr>
                      <a:r>
                        <a:rPr sz="2100" b="1" u="none" dirty="0">
                          <a:solidFill>
                            <a:srgbClr val="245F9E"/>
                          </a:solidFill>
                          <a:latin typeface="Arial"/>
                          <a:ea typeface="Arial"/>
                          <a:cs typeface="Arial"/>
                        </a:rPr>
                        <a:t>Content Words (more stress)</a:t>
                      </a:r>
                    </a:p>
                  </a:txBody>
                  <a:tcPr marL="63360" marR="63360" marT="25200" marB="25200" anchor="ctr">
                    <a:lnL w="5760">
                      <a:solidFill>
                        <a:srgbClr val="B8C9D7"/>
                      </a:solidFill>
                      <a:prstDash val="solid"/>
                    </a:lnL>
                    <a:lnR>
                      <a:noFill/>
                    </a:lnR>
                    <a:lnT w="5760">
                      <a:solidFill>
                        <a:srgbClr val="B8C9D7"/>
                      </a:solidFill>
                      <a:prstDash val="solid"/>
                    </a:lnT>
                    <a:lnB w="5760">
                      <a:solidFill>
                        <a:srgbClr val="B8C9D7"/>
                      </a:solidFill>
                      <a:prstDash val="solid"/>
                    </a:lnB>
                    <a:solidFill>
                      <a:srgbClr val="D9E9F8"/>
                    </a:solidFill>
                  </a:tcPr>
                </a:tc>
                <a:tc>
                  <a:txBody>
                    <a:bodyPr/>
                    <a:lstStyle/>
                    <a:p>
                      <a:pPr>
                        <a:lnSpc>
                          <a:spcPct val="100000"/>
                        </a:lnSpc>
                        <a:buNone/>
                      </a:pPr>
                      <a:r>
                        <a:rPr sz="2100" b="1" u="none">
                          <a:solidFill>
                            <a:srgbClr val="177D67"/>
                          </a:solidFill>
                          <a:latin typeface="Arial"/>
                          <a:ea typeface="Arial"/>
                          <a:cs typeface="Arial"/>
                        </a:rPr>
                        <a:t>Function Words (less stress)</a:t>
                      </a:r>
                    </a:p>
                  </a:txBody>
                  <a:tcPr marL="63360" marR="63360" marT="25200" marB="25200" anchor="ctr">
                    <a:lnL>
                      <a:noFill/>
                    </a:lnL>
                    <a:lnR w="5760">
                      <a:solidFill>
                        <a:srgbClr val="B8C9D7"/>
                      </a:solidFill>
                      <a:prstDash val="solid"/>
                    </a:lnR>
                    <a:lnT w="5760">
                      <a:solidFill>
                        <a:srgbClr val="B8C9D7"/>
                      </a:solidFill>
                      <a:prstDash val="solid"/>
                    </a:lnT>
                    <a:lnB w="5760">
                      <a:solidFill>
                        <a:srgbClr val="B8C9D7"/>
                      </a:solidFill>
                      <a:prstDash val="solid"/>
                    </a:lnB>
                    <a:solidFill>
                      <a:srgbClr val="DDF2E9"/>
                    </a:solidFill>
                  </a:tcPr>
                </a:tc>
                <a:extLst>
                  <a:ext uri="{0D108BD9-81ED-4DB2-BD59-A6C34878D82A}">
                    <a16:rowId xmlns:a16="http://schemas.microsoft.com/office/drawing/2014/main" val="10000"/>
                  </a:ext>
                </a:extLst>
              </a:tr>
              <a:tr h="482760">
                <a:tc>
                  <a:txBody>
                    <a:bodyPr/>
                    <a:lstStyle/>
                    <a:p>
                      <a:pPr>
                        <a:lnSpc>
                          <a:spcPct val="100000"/>
                        </a:lnSpc>
                        <a:buNone/>
                      </a:pPr>
                      <a:r>
                        <a:rPr sz="2100" b="0" u="none">
                          <a:solidFill>
                            <a:srgbClr val="26354A"/>
                          </a:solidFill>
                          <a:latin typeface="Arial"/>
                          <a:ea typeface="Arial"/>
                          <a:cs typeface="Arial"/>
                        </a:rPr>
                        <a:t>Nouns</a:t>
                      </a:r>
                    </a:p>
                  </a:txBody>
                  <a:tcPr marL="63360" marR="63360" marT="25200" marB="25200" anchor="ctr">
                    <a:lnL w="5760">
                      <a:solidFill>
                        <a:srgbClr val="B8C9D7"/>
                      </a:solidFill>
                      <a:prstDash val="solid"/>
                    </a:lnL>
                    <a:lnR>
                      <a:noFill/>
                    </a:lnR>
                    <a:lnT w="5760">
                      <a:solidFill>
                        <a:srgbClr val="B8C9D7"/>
                      </a:solidFill>
                      <a:prstDash val="solid"/>
                    </a:lnT>
                    <a:lnB w="5760">
                      <a:solidFill>
                        <a:srgbClr val="B8C9D7"/>
                      </a:solidFill>
                      <a:prstDash val="solid"/>
                    </a:lnB>
                    <a:solidFill>
                      <a:srgbClr val="F4F8FD"/>
                    </a:solidFill>
                  </a:tcPr>
                </a:tc>
                <a:tc>
                  <a:txBody>
                    <a:bodyPr/>
                    <a:lstStyle/>
                    <a:p>
                      <a:pPr>
                        <a:lnSpc>
                          <a:spcPct val="100000"/>
                        </a:lnSpc>
                        <a:buNone/>
                      </a:pPr>
                      <a:r>
                        <a:rPr sz="2100" b="0" u="none">
                          <a:solidFill>
                            <a:srgbClr val="26354A"/>
                          </a:solidFill>
                          <a:latin typeface="Arial"/>
                          <a:ea typeface="Arial"/>
                          <a:cs typeface="Arial"/>
                        </a:rPr>
                        <a:t>Prepositions</a:t>
                      </a:r>
                    </a:p>
                  </a:txBody>
                  <a:tcPr marL="63360" marR="63360" marT="25200" marB="25200" anchor="ctr">
                    <a:lnL>
                      <a:noFill/>
                    </a:lnL>
                    <a:lnR w="5760">
                      <a:solidFill>
                        <a:srgbClr val="B8C9D7"/>
                      </a:solidFill>
                      <a:prstDash val="solid"/>
                    </a:lnR>
                    <a:lnT w="5760">
                      <a:solidFill>
                        <a:srgbClr val="B8C9D7"/>
                      </a:solidFill>
                      <a:prstDash val="solid"/>
                    </a:lnT>
                    <a:lnB w="5760">
                      <a:solidFill>
                        <a:srgbClr val="B8C9D7"/>
                      </a:solidFill>
                      <a:prstDash val="solid"/>
                    </a:lnB>
                    <a:solidFill>
                      <a:srgbClr val="F4FBF7"/>
                    </a:solidFill>
                  </a:tcPr>
                </a:tc>
                <a:extLst>
                  <a:ext uri="{0D108BD9-81ED-4DB2-BD59-A6C34878D82A}">
                    <a16:rowId xmlns:a16="http://schemas.microsoft.com/office/drawing/2014/main" val="10001"/>
                  </a:ext>
                </a:extLst>
              </a:tr>
              <a:tr h="482760">
                <a:tc>
                  <a:txBody>
                    <a:bodyPr/>
                    <a:lstStyle/>
                    <a:p>
                      <a:pPr>
                        <a:lnSpc>
                          <a:spcPct val="100000"/>
                        </a:lnSpc>
                        <a:buNone/>
                      </a:pPr>
                      <a:r>
                        <a:rPr sz="2100" b="0" u="none">
                          <a:solidFill>
                            <a:srgbClr val="26354A"/>
                          </a:solidFill>
                          <a:latin typeface="Arial"/>
                          <a:ea typeface="Arial"/>
                          <a:cs typeface="Arial"/>
                        </a:rPr>
                        <a:t>Main Verbs</a:t>
                      </a:r>
                    </a:p>
                  </a:txBody>
                  <a:tcPr marL="63360" marR="63360" marT="25200" marB="25200" anchor="ctr">
                    <a:lnL w="5760">
                      <a:solidFill>
                        <a:srgbClr val="B8C9D7"/>
                      </a:solidFill>
                      <a:prstDash val="solid"/>
                    </a:lnL>
                    <a:lnR>
                      <a:noFill/>
                    </a:lnR>
                    <a:lnT w="5760">
                      <a:solidFill>
                        <a:srgbClr val="B8C9D7"/>
                      </a:solidFill>
                      <a:prstDash val="solid"/>
                    </a:lnT>
                    <a:lnB w="5760">
                      <a:solidFill>
                        <a:srgbClr val="B8C9D7"/>
                      </a:solidFill>
                      <a:prstDash val="solid"/>
                    </a:lnB>
                    <a:solidFill>
                      <a:srgbClr val="EAF2FA"/>
                    </a:solidFill>
                  </a:tcPr>
                </a:tc>
                <a:tc>
                  <a:txBody>
                    <a:bodyPr/>
                    <a:lstStyle/>
                    <a:p>
                      <a:pPr>
                        <a:lnSpc>
                          <a:spcPct val="100000"/>
                        </a:lnSpc>
                        <a:buNone/>
                      </a:pPr>
                      <a:r>
                        <a:rPr sz="2100" b="0" u="none">
                          <a:solidFill>
                            <a:srgbClr val="26354A"/>
                          </a:solidFill>
                          <a:latin typeface="Arial"/>
                          <a:ea typeface="Arial"/>
                          <a:cs typeface="Arial"/>
                        </a:rPr>
                        <a:t>Auxiliaries and Modals</a:t>
                      </a:r>
                    </a:p>
                  </a:txBody>
                  <a:tcPr marL="63360" marR="63360" marT="25200" marB="25200" anchor="ctr">
                    <a:lnL>
                      <a:noFill/>
                    </a:lnL>
                    <a:lnR w="5760">
                      <a:solidFill>
                        <a:srgbClr val="B8C9D7"/>
                      </a:solidFill>
                      <a:prstDash val="solid"/>
                    </a:lnR>
                    <a:lnT w="5760">
                      <a:solidFill>
                        <a:srgbClr val="B8C9D7"/>
                      </a:solidFill>
                      <a:prstDash val="solid"/>
                    </a:lnT>
                    <a:lnB w="5760">
                      <a:solidFill>
                        <a:srgbClr val="B8C9D7"/>
                      </a:solidFill>
                      <a:prstDash val="solid"/>
                    </a:lnB>
                    <a:solidFill>
                      <a:srgbClr val="EAF7F0"/>
                    </a:solidFill>
                  </a:tcPr>
                </a:tc>
                <a:extLst>
                  <a:ext uri="{0D108BD9-81ED-4DB2-BD59-A6C34878D82A}">
                    <a16:rowId xmlns:a16="http://schemas.microsoft.com/office/drawing/2014/main" val="10002"/>
                  </a:ext>
                </a:extLst>
              </a:tr>
              <a:tr h="482760">
                <a:tc>
                  <a:txBody>
                    <a:bodyPr/>
                    <a:lstStyle/>
                    <a:p>
                      <a:pPr>
                        <a:lnSpc>
                          <a:spcPct val="100000"/>
                        </a:lnSpc>
                        <a:buNone/>
                      </a:pPr>
                      <a:r>
                        <a:rPr sz="2100" b="0" u="none">
                          <a:solidFill>
                            <a:srgbClr val="26354A"/>
                          </a:solidFill>
                          <a:latin typeface="Arial"/>
                          <a:ea typeface="Arial"/>
                          <a:cs typeface="Arial"/>
                        </a:rPr>
                        <a:t>Adjectives</a:t>
                      </a:r>
                    </a:p>
                  </a:txBody>
                  <a:tcPr marL="63360" marR="63360" marT="25200" marB="25200" anchor="ctr">
                    <a:lnL w="5760">
                      <a:solidFill>
                        <a:srgbClr val="B8C9D7"/>
                      </a:solidFill>
                      <a:prstDash val="solid"/>
                    </a:lnL>
                    <a:lnR>
                      <a:noFill/>
                    </a:lnR>
                    <a:lnT w="5760">
                      <a:solidFill>
                        <a:srgbClr val="B8C9D7"/>
                      </a:solidFill>
                      <a:prstDash val="solid"/>
                    </a:lnT>
                    <a:lnB w="5760">
                      <a:solidFill>
                        <a:srgbClr val="B8C9D7"/>
                      </a:solidFill>
                      <a:prstDash val="solid"/>
                    </a:lnB>
                    <a:solidFill>
                      <a:srgbClr val="F4F8FD"/>
                    </a:solidFill>
                  </a:tcPr>
                </a:tc>
                <a:tc>
                  <a:txBody>
                    <a:bodyPr/>
                    <a:lstStyle/>
                    <a:p>
                      <a:pPr>
                        <a:lnSpc>
                          <a:spcPct val="100000"/>
                        </a:lnSpc>
                        <a:buNone/>
                      </a:pPr>
                      <a:r>
                        <a:rPr sz="2100" b="0" u="none">
                          <a:solidFill>
                            <a:srgbClr val="26354A"/>
                          </a:solidFill>
                          <a:latin typeface="Arial"/>
                          <a:ea typeface="Arial"/>
                          <a:cs typeface="Arial"/>
                        </a:rPr>
                        <a:t>Determiners (a, the, some, six, this + N)</a:t>
                      </a:r>
                    </a:p>
                  </a:txBody>
                  <a:tcPr marL="63360" marR="63360" marT="25200" marB="25200" anchor="ctr">
                    <a:lnL>
                      <a:noFill/>
                    </a:lnL>
                    <a:lnR w="5760">
                      <a:solidFill>
                        <a:srgbClr val="B8C9D7"/>
                      </a:solidFill>
                      <a:prstDash val="solid"/>
                    </a:lnR>
                    <a:lnT w="5760">
                      <a:solidFill>
                        <a:srgbClr val="B8C9D7"/>
                      </a:solidFill>
                      <a:prstDash val="solid"/>
                    </a:lnT>
                    <a:lnB w="5760">
                      <a:solidFill>
                        <a:srgbClr val="B8C9D7"/>
                      </a:solidFill>
                      <a:prstDash val="solid"/>
                    </a:lnB>
                    <a:solidFill>
                      <a:srgbClr val="F4FBF7"/>
                    </a:solidFill>
                  </a:tcPr>
                </a:tc>
                <a:extLst>
                  <a:ext uri="{0D108BD9-81ED-4DB2-BD59-A6C34878D82A}">
                    <a16:rowId xmlns:a16="http://schemas.microsoft.com/office/drawing/2014/main" val="10003"/>
                  </a:ext>
                </a:extLst>
              </a:tr>
              <a:tr h="482400">
                <a:tc>
                  <a:txBody>
                    <a:bodyPr/>
                    <a:lstStyle/>
                    <a:p>
                      <a:pPr>
                        <a:lnSpc>
                          <a:spcPct val="100000"/>
                        </a:lnSpc>
                        <a:buNone/>
                      </a:pPr>
                      <a:r>
                        <a:rPr sz="2100" b="0" u="none">
                          <a:solidFill>
                            <a:srgbClr val="26354A"/>
                          </a:solidFill>
                          <a:latin typeface="Arial"/>
                          <a:ea typeface="Arial"/>
                          <a:cs typeface="Arial"/>
                        </a:rPr>
                        <a:t>Possessive Pronouns (Those are </a:t>
                      </a:r>
                      <a:r>
                        <a:rPr sz="2100" b="0" i="1" u="none">
                          <a:solidFill>
                            <a:srgbClr val="26354A"/>
                          </a:solidFill>
                          <a:latin typeface="Arial"/>
                          <a:ea typeface="Arial"/>
                          <a:cs typeface="Arial"/>
                        </a:rPr>
                        <a:t>hers</a:t>
                      </a:r>
                      <a:r>
                        <a:rPr sz="2100" b="0" u="none">
                          <a:solidFill>
                            <a:srgbClr val="26354A"/>
                          </a:solidFill>
                          <a:latin typeface="Arial"/>
                          <a:ea typeface="Arial"/>
                          <a:cs typeface="Arial"/>
                        </a:rPr>
                        <a:t>.)</a:t>
                      </a:r>
                    </a:p>
                  </a:txBody>
                  <a:tcPr marL="63360" marR="63360" marT="25200" marB="25200" anchor="ctr">
                    <a:lnL w="5760">
                      <a:solidFill>
                        <a:srgbClr val="B8C9D7"/>
                      </a:solidFill>
                      <a:prstDash val="solid"/>
                    </a:lnL>
                    <a:lnR>
                      <a:noFill/>
                    </a:lnR>
                    <a:lnT w="5760">
                      <a:solidFill>
                        <a:srgbClr val="B8C9D7"/>
                      </a:solidFill>
                      <a:prstDash val="solid"/>
                    </a:lnT>
                    <a:lnB w="5760">
                      <a:solidFill>
                        <a:srgbClr val="B8C9D7"/>
                      </a:solidFill>
                      <a:prstDash val="solid"/>
                    </a:lnB>
                    <a:solidFill>
                      <a:srgbClr val="EAF2FA"/>
                    </a:solidFill>
                  </a:tcPr>
                </a:tc>
                <a:tc>
                  <a:txBody>
                    <a:bodyPr/>
                    <a:lstStyle/>
                    <a:p>
                      <a:pPr>
                        <a:lnSpc>
                          <a:spcPct val="100000"/>
                        </a:lnSpc>
                        <a:buNone/>
                      </a:pPr>
                      <a:r>
                        <a:rPr sz="2100" b="0" u="none">
                          <a:solidFill>
                            <a:srgbClr val="26354A"/>
                          </a:solidFill>
                          <a:latin typeface="Arial"/>
                          <a:ea typeface="Arial"/>
                          <a:cs typeface="Arial"/>
                        </a:rPr>
                        <a:t>Most Pronouns</a:t>
                      </a:r>
                    </a:p>
                  </a:txBody>
                  <a:tcPr marL="63360" marR="63360" marT="25200" marB="25200" anchor="ctr">
                    <a:lnL>
                      <a:noFill/>
                    </a:lnL>
                    <a:lnR w="5760">
                      <a:solidFill>
                        <a:srgbClr val="B8C9D7"/>
                      </a:solidFill>
                      <a:prstDash val="solid"/>
                    </a:lnR>
                    <a:lnT w="5760">
                      <a:solidFill>
                        <a:srgbClr val="B8C9D7"/>
                      </a:solidFill>
                      <a:prstDash val="solid"/>
                    </a:lnT>
                    <a:lnB w="5760">
                      <a:solidFill>
                        <a:srgbClr val="B8C9D7"/>
                      </a:solidFill>
                      <a:prstDash val="solid"/>
                    </a:lnB>
                    <a:solidFill>
                      <a:srgbClr val="EAF7F0"/>
                    </a:solidFill>
                  </a:tcPr>
                </a:tc>
                <a:extLst>
                  <a:ext uri="{0D108BD9-81ED-4DB2-BD59-A6C34878D82A}">
                    <a16:rowId xmlns:a16="http://schemas.microsoft.com/office/drawing/2014/main" val="10004"/>
                  </a:ext>
                </a:extLst>
              </a:tr>
              <a:tr h="711720">
                <a:tc>
                  <a:txBody>
                    <a:bodyPr/>
                    <a:lstStyle/>
                    <a:p>
                      <a:pPr>
                        <a:lnSpc>
                          <a:spcPct val="100000"/>
                        </a:lnSpc>
                        <a:buNone/>
                      </a:pPr>
                      <a:r>
                        <a:rPr sz="2100" b="0" u="none">
                          <a:solidFill>
                            <a:srgbClr val="26354A"/>
                          </a:solidFill>
                          <a:latin typeface="Arial"/>
                          <a:ea typeface="Arial"/>
                          <a:cs typeface="Arial"/>
                        </a:rPr>
                        <a:t>This/that, these/those as pronouns </a:t>
                      </a:r>
                      <a:br/>
                      <a:r>
                        <a:rPr sz="2100" b="0" u="none">
                          <a:solidFill>
                            <a:srgbClr val="26354A"/>
                          </a:solidFill>
                          <a:latin typeface="Arial"/>
                          <a:ea typeface="Arial"/>
                          <a:cs typeface="Arial"/>
                        </a:rPr>
                        <a:t>(Look at </a:t>
                      </a:r>
                      <a:r>
                        <a:rPr sz="2100" b="0" i="1" u="none">
                          <a:solidFill>
                            <a:srgbClr val="26354A"/>
                          </a:solidFill>
                          <a:latin typeface="Arial"/>
                          <a:ea typeface="Arial"/>
                          <a:cs typeface="Arial"/>
                        </a:rPr>
                        <a:t>that</a:t>
                      </a:r>
                      <a:r>
                        <a:rPr sz="2100" b="0" u="none">
                          <a:solidFill>
                            <a:srgbClr val="26354A"/>
                          </a:solidFill>
                          <a:latin typeface="Arial"/>
                          <a:ea typeface="Arial"/>
                          <a:cs typeface="Arial"/>
                        </a:rPr>
                        <a:t>!)</a:t>
                      </a:r>
                    </a:p>
                  </a:txBody>
                  <a:tcPr marL="63360" marR="63360" marT="25200" marB="25200" anchor="ctr">
                    <a:lnL w="5760">
                      <a:solidFill>
                        <a:srgbClr val="B8C9D7"/>
                      </a:solidFill>
                      <a:prstDash val="solid"/>
                    </a:lnL>
                    <a:lnR>
                      <a:noFill/>
                    </a:lnR>
                    <a:lnT w="5760">
                      <a:solidFill>
                        <a:srgbClr val="B8C9D7"/>
                      </a:solidFill>
                      <a:prstDash val="solid"/>
                    </a:lnT>
                    <a:lnB w="5760">
                      <a:solidFill>
                        <a:srgbClr val="B8C9D7"/>
                      </a:solidFill>
                      <a:prstDash val="solid"/>
                    </a:lnB>
                    <a:solidFill>
                      <a:srgbClr val="F4F8FD"/>
                    </a:solidFill>
                  </a:tcPr>
                </a:tc>
                <a:tc>
                  <a:txBody>
                    <a:bodyPr/>
                    <a:lstStyle/>
                    <a:p>
                      <a:pPr>
                        <a:lnSpc>
                          <a:spcPct val="100000"/>
                        </a:lnSpc>
                        <a:buNone/>
                      </a:pPr>
                      <a:r>
                        <a:rPr sz="2100" b="0" u="none">
                          <a:solidFill>
                            <a:srgbClr val="26354A"/>
                          </a:solidFill>
                          <a:latin typeface="Arial"/>
                          <a:ea typeface="Arial"/>
                          <a:cs typeface="Arial"/>
                        </a:rPr>
                        <a:t>This/that, these/those as determiners </a:t>
                      </a:r>
                      <a:br/>
                      <a:r>
                        <a:rPr sz="2100" b="0" u="none">
                          <a:solidFill>
                            <a:srgbClr val="26354A"/>
                          </a:solidFill>
                          <a:latin typeface="Arial"/>
                          <a:ea typeface="Arial"/>
                          <a:cs typeface="Arial"/>
                        </a:rPr>
                        <a:t>(Look at that </a:t>
                      </a:r>
                      <a:r>
                        <a:rPr sz="2100" b="0" i="1" u="none">
                          <a:solidFill>
                            <a:srgbClr val="26354A"/>
                          </a:solidFill>
                          <a:latin typeface="Arial"/>
                          <a:ea typeface="Arial"/>
                          <a:cs typeface="Arial"/>
                        </a:rPr>
                        <a:t>car</a:t>
                      </a:r>
                      <a:r>
                        <a:rPr sz="2100" b="0" u="none">
                          <a:solidFill>
                            <a:srgbClr val="26354A"/>
                          </a:solidFill>
                          <a:latin typeface="Arial"/>
                          <a:ea typeface="Arial"/>
                          <a:cs typeface="Arial"/>
                        </a:rPr>
                        <a:t>!)</a:t>
                      </a:r>
                    </a:p>
                  </a:txBody>
                  <a:tcPr marL="63360" marR="63360" marT="25200" marB="25200" anchor="ctr">
                    <a:lnL>
                      <a:noFill/>
                    </a:lnL>
                    <a:lnR w="5760">
                      <a:solidFill>
                        <a:srgbClr val="B8C9D7"/>
                      </a:solidFill>
                      <a:prstDash val="solid"/>
                    </a:lnR>
                    <a:lnT w="5760">
                      <a:solidFill>
                        <a:srgbClr val="B8C9D7"/>
                      </a:solidFill>
                      <a:prstDash val="solid"/>
                    </a:lnT>
                    <a:lnB w="5760">
                      <a:solidFill>
                        <a:srgbClr val="B8C9D7"/>
                      </a:solidFill>
                      <a:prstDash val="solid"/>
                    </a:lnB>
                    <a:solidFill>
                      <a:srgbClr val="F4FBF7"/>
                    </a:solidFill>
                  </a:tcPr>
                </a:tc>
                <a:extLst>
                  <a:ext uri="{0D108BD9-81ED-4DB2-BD59-A6C34878D82A}">
                    <a16:rowId xmlns:a16="http://schemas.microsoft.com/office/drawing/2014/main" val="10005"/>
                  </a:ext>
                </a:extLst>
              </a:tr>
              <a:tr h="711360">
                <a:tc>
                  <a:txBody>
                    <a:bodyPr/>
                    <a:lstStyle/>
                    <a:p>
                      <a:pPr>
                        <a:lnSpc>
                          <a:spcPct val="100000"/>
                        </a:lnSpc>
                        <a:buNone/>
                      </a:pPr>
                      <a:r>
                        <a:rPr sz="2100" b="0" u="none" dirty="0">
                          <a:solidFill>
                            <a:srgbClr val="26354A"/>
                          </a:solidFill>
                          <a:latin typeface="Arial"/>
                          <a:ea typeface="Arial"/>
                          <a:cs typeface="Arial"/>
                        </a:rPr>
                        <a:t>Adverbs formed from adjectives with -</a:t>
                      </a:r>
                      <a:r>
                        <a:rPr sz="2100" b="0" u="none" dirty="0" err="1">
                          <a:solidFill>
                            <a:srgbClr val="26354A"/>
                          </a:solidFill>
                          <a:latin typeface="Arial"/>
                          <a:ea typeface="Arial"/>
                          <a:cs typeface="Arial"/>
                        </a:rPr>
                        <a:t>ly</a:t>
                      </a:r>
                      <a:r>
                        <a:rPr sz="2100" b="0" u="none" dirty="0">
                          <a:solidFill>
                            <a:srgbClr val="26354A"/>
                          </a:solidFill>
                          <a:latin typeface="Arial"/>
                          <a:ea typeface="Arial"/>
                          <a:cs typeface="Arial"/>
                        </a:rPr>
                        <a:t> (slowly, nervously)</a:t>
                      </a:r>
                    </a:p>
                  </a:txBody>
                  <a:tcPr marL="63360" marR="63360" marT="25200" marB="25200" anchor="ctr">
                    <a:lnL w="5760">
                      <a:solidFill>
                        <a:srgbClr val="B8C9D7"/>
                      </a:solidFill>
                      <a:prstDash val="solid"/>
                    </a:lnL>
                    <a:lnR>
                      <a:noFill/>
                    </a:lnR>
                    <a:lnT w="5760">
                      <a:solidFill>
                        <a:srgbClr val="B8C9D7"/>
                      </a:solidFill>
                      <a:prstDash val="solid"/>
                    </a:lnT>
                    <a:lnB w="5760">
                      <a:solidFill>
                        <a:srgbClr val="B8C9D7"/>
                      </a:solidFill>
                      <a:prstDash val="solid"/>
                    </a:lnB>
                    <a:solidFill>
                      <a:srgbClr val="EAF2FA"/>
                    </a:solidFill>
                  </a:tcPr>
                </a:tc>
                <a:tc>
                  <a:txBody>
                    <a:bodyPr/>
                    <a:lstStyle/>
                    <a:p>
                      <a:pPr>
                        <a:lnSpc>
                          <a:spcPct val="100000"/>
                        </a:lnSpc>
                        <a:buNone/>
                      </a:pPr>
                      <a:r>
                        <a:rPr sz="2100" b="0" u="none" dirty="0">
                          <a:solidFill>
                            <a:srgbClr val="26354A"/>
                          </a:solidFill>
                          <a:latin typeface="Arial"/>
                          <a:ea typeface="Arial"/>
                          <a:cs typeface="Arial"/>
                        </a:rPr>
                        <a:t>Adverbs </a:t>
                      </a:r>
                      <a:r>
                        <a:rPr sz="2100" b="0" u="sng" dirty="0">
                          <a:solidFill>
                            <a:srgbClr val="26354A"/>
                          </a:solidFill>
                          <a:latin typeface="Arial"/>
                          <a:ea typeface="Arial"/>
                          <a:cs typeface="Arial"/>
                        </a:rPr>
                        <a:t>not</a:t>
                      </a:r>
                      <a:r>
                        <a:rPr sz="2100" b="0" u="none" dirty="0">
                          <a:solidFill>
                            <a:srgbClr val="26354A"/>
                          </a:solidFill>
                          <a:latin typeface="Arial"/>
                          <a:ea typeface="Arial"/>
                          <a:cs typeface="Arial"/>
                        </a:rPr>
                        <a:t> formed from adjectives </a:t>
                      </a:r>
                      <a:br>
                        <a:rPr dirty="0"/>
                      </a:br>
                      <a:r>
                        <a:rPr sz="2100" b="0" u="none" dirty="0">
                          <a:solidFill>
                            <a:srgbClr val="26354A"/>
                          </a:solidFill>
                          <a:latin typeface="Arial"/>
                          <a:ea typeface="Arial"/>
                          <a:cs typeface="Arial"/>
                        </a:rPr>
                        <a:t>(now, then, very, only, just)</a:t>
                      </a:r>
                    </a:p>
                  </a:txBody>
                  <a:tcPr marL="63360" marR="63360" marT="25200" marB="25200" anchor="ctr">
                    <a:lnL>
                      <a:noFill/>
                    </a:lnL>
                    <a:lnR w="5760">
                      <a:solidFill>
                        <a:srgbClr val="B8C9D7"/>
                      </a:solidFill>
                      <a:prstDash val="solid"/>
                    </a:lnR>
                    <a:lnT w="5760">
                      <a:solidFill>
                        <a:srgbClr val="B8C9D7"/>
                      </a:solidFill>
                      <a:prstDash val="solid"/>
                    </a:lnT>
                    <a:lnB w="5760">
                      <a:solidFill>
                        <a:srgbClr val="B8C9D7"/>
                      </a:solidFill>
                      <a:prstDash val="solid"/>
                    </a:lnB>
                    <a:solidFill>
                      <a:srgbClr val="EAF7F0"/>
                    </a:solidFill>
                  </a:tcPr>
                </a:tc>
                <a:extLst>
                  <a:ext uri="{0D108BD9-81ED-4DB2-BD59-A6C34878D82A}">
                    <a16:rowId xmlns:a16="http://schemas.microsoft.com/office/drawing/2014/main" val="10006"/>
                  </a:ext>
                </a:extLst>
              </a:tr>
              <a:tr h="677880">
                <a:tc>
                  <a:txBody>
                    <a:bodyPr/>
                    <a:lstStyle/>
                    <a:p>
                      <a:pPr>
                        <a:lnSpc>
                          <a:spcPct val="100000"/>
                        </a:lnSpc>
                        <a:buNone/>
                      </a:pPr>
                      <a:r>
                        <a:rPr sz="2100" b="0" u="none">
                          <a:solidFill>
                            <a:srgbClr val="26354A"/>
                          </a:solidFill>
                          <a:latin typeface="Arial"/>
                          <a:ea typeface="Arial"/>
                          <a:cs typeface="Arial"/>
                        </a:rPr>
                        <a:t>Negation words (no, not, isn’t won’t)</a:t>
                      </a:r>
                    </a:p>
                  </a:txBody>
                  <a:tcPr marL="63360" marR="63360" marT="25200" marB="25200" anchor="ctr">
                    <a:lnL w="5760">
                      <a:solidFill>
                        <a:srgbClr val="B8C9D7"/>
                      </a:solidFill>
                      <a:prstDash val="solid"/>
                    </a:lnL>
                    <a:lnR>
                      <a:noFill/>
                    </a:lnR>
                    <a:lnT w="5760">
                      <a:solidFill>
                        <a:srgbClr val="B8C9D7"/>
                      </a:solidFill>
                      <a:prstDash val="solid"/>
                    </a:lnT>
                    <a:lnB w="5760">
                      <a:solidFill>
                        <a:srgbClr val="B8C9D7"/>
                      </a:solidFill>
                      <a:prstDash val="solid"/>
                    </a:lnB>
                    <a:solidFill>
                      <a:srgbClr val="F4F8FD"/>
                    </a:solidFill>
                  </a:tcPr>
                </a:tc>
                <a:tc>
                  <a:txBody>
                    <a:bodyPr/>
                    <a:lstStyle/>
                    <a:p>
                      <a:pPr>
                        <a:lnSpc>
                          <a:spcPct val="100000"/>
                        </a:lnSpc>
                        <a:buNone/>
                      </a:pPr>
                      <a:r>
                        <a:rPr sz="2100" b="0" u="none">
                          <a:solidFill>
                            <a:srgbClr val="26354A"/>
                          </a:solidFill>
                          <a:latin typeface="Arial"/>
                          <a:ea typeface="Arial"/>
                          <a:cs typeface="Arial"/>
                        </a:rPr>
                        <a:t>Linking verb ‘be’ (She’s right.)</a:t>
                      </a:r>
                      <a:br/>
                      <a:endParaRPr/>
                    </a:p>
                  </a:txBody>
                  <a:tcPr marL="63360" marR="63360" marT="9000" marB="9000" anchor="ctr">
                    <a:lnL>
                      <a:noFill/>
                    </a:lnL>
                    <a:lnR w="5760">
                      <a:solidFill>
                        <a:srgbClr val="B8C9D7"/>
                      </a:solidFill>
                      <a:prstDash val="solid"/>
                    </a:lnR>
                    <a:lnT w="5760">
                      <a:solidFill>
                        <a:srgbClr val="B8C9D7"/>
                      </a:solidFill>
                      <a:prstDash val="solid"/>
                    </a:lnT>
                    <a:lnB w="5760">
                      <a:solidFill>
                        <a:srgbClr val="B8C9D7"/>
                      </a:solidFill>
                      <a:prstDash val="solid"/>
                    </a:lnB>
                    <a:solidFill>
                      <a:srgbClr val="F4FBF7"/>
                    </a:solidFill>
                  </a:tcPr>
                </a:tc>
                <a:extLst>
                  <a:ext uri="{0D108BD9-81ED-4DB2-BD59-A6C34878D82A}">
                    <a16:rowId xmlns:a16="http://schemas.microsoft.com/office/drawing/2014/main" val="10007"/>
                  </a:ext>
                </a:extLst>
              </a:tr>
              <a:tr h="482760">
                <a:tc>
                  <a:txBody>
                    <a:bodyPr/>
                    <a:lstStyle/>
                    <a:p>
                      <a:pPr>
                        <a:lnSpc>
                          <a:spcPct val="100000"/>
                        </a:lnSpc>
                        <a:buNone/>
                      </a:pPr>
                      <a:r>
                        <a:rPr sz="2100" b="0" u="none">
                          <a:solidFill>
                            <a:srgbClr val="26354A"/>
                          </a:solidFill>
                          <a:latin typeface="Arial"/>
                          <a:ea typeface="Arial"/>
                          <a:cs typeface="Arial"/>
                        </a:rPr>
                        <a:t>Wh-words (why, what, how)</a:t>
                      </a:r>
                    </a:p>
                  </a:txBody>
                  <a:tcPr marL="63360" marR="63360" marT="25200" marB="25200" anchor="ctr">
                    <a:lnL w="5760">
                      <a:solidFill>
                        <a:srgbClr val="B8C9D7"/>
                      </a:solidFill>
                      <a:prstDash val="solid"/>
                    </a:lnL>
                    <a:lnR>
                      <a:noFill/>
                    </a:lnR>
                    <a:lnT w="5760">
                      <a:solidFill>
                        <a:srgbClr val="B8C9D7"/>
                      </a:solidFill>
                      <a:prstDash val="solid"/>
                    </a:lnT>
                    <a:lnB w="5760">
                      <a:solidFill>
                        <a:srgbClr val="B8C9D7"/>
                      </a:solidFill>
                      <a:prstDash val="solid"/>
                    </a:lnB>
                    <a:solidFill>
                      <a:srgbClr val="EAF2FA"/>
                    </a:solidFill>
                  </a:tcPr>
                </a:tc>
                <a:tc>
                  <a:txBody>
                    <a:bodyPr/>
                    <a:lstStyle/>
                    <a:p>
                      <a:pPr>
                        <a:lnSpc>
                          <a:spcPct val="100000"/>
                        </a:lnSpc>
                        <a:buNone/>
                      </a:pPr>
                      <a:r>
                        <a:rPr sz="2100" b="0" u="none">
                          <a:solidFill>
                            <a:srgbClr val="26354A"/>
                          </a:solidFill>
                          <a:latin typeface="Arial"/>
                          <a:ea typeface="Arial"/>
                          <a:cs typeface="Arial"/>
                        </a:rPr>
                        <a:t>Conjunctions</a:t>
                      </a:r>
                    </a:p>
                  </a:txBody>
                  <a:tcPr marL="63360" marR="63360" marT="25200" marB="25200" anchor="ctr">
                    <a:lnL>
                      <a:noFill/>
                    </a:lnL>
                    <a:lnR w="5760">
                      <a:solidFill>
                        <a:srgbClr val="B8C9D7"/>
                      </a:solidFill>
                      <a:prstDash val="solid"/>
                    </a:lnR>
                    <a:lnT w="5760">
                      <a:solidFill>
                        <a:srgbClr val="B8C9D7"/>
                      </a:solidFill>
                      <a:prstDash val="solid"/>
                    </a:lnT>
                    <a:lnB w="5760">
                      <a:solidFill>
                        <a:srgbClr val="B8C9D7"/>
                      </a:solidFill>
                      <a:prstDash val="solid"/>
                    </a:lnB>
                    <a:solidFill>
                      <a:srgbClr val="EAF7F0"/>
                    </a:solidFill>
                  </a:tcPr>
                </a:tc>
                <a:extLst>
                  <a:ext uri="{0D108BD9-81ED-4DB2-BD59-A6C34878D82A}">
                    <a16:rowId xmlns:a16="http://schemas.microsoft.com/office/drawing/2014/main" val="10008"/>
                  </a:ext>
                </a:extLst>
              </a:tr>
            </a:tbl>
          </a:graphicData>
        </a:graphic>
      </p:graphicFrame>
      <p:sp>
        <p:nvSpPr>
          <p:cNvPr id="273" name="Rectangle 272">
            <a:extLst>
              <a:ext uri="{FF2B5EF4-FFF2-40B4-BE49-F238E27FC236}">
                <a16:creationId xmlns:a16="http://schemas.microsoft.com/office/drawing/2014/main" id="{A78B9323-7E7D-401F-BB8C-E0A4B88483C8}"/>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000" b="1" u="none">
                <a:solidFill>
                  <a:srgbClr val="26354A"/>
                </a:solidFill>
                <a:latin typeface="Inter"/>
                <a:ea typeface="Inter"/>
                <a:cs typeface="Inter"/>
              </a:rPr>
              <a:t>Content vs. Function Words</a:t>
            </a:r>
          </a:p>
        </p:txBody>
      </p:sp>
      <p:sp>
        <p:nvSpPr>
          <p:cNvPr id="275" name="Organizational header background">
            <a:extLst>
              <a:ext uri="{FF2B5EF4-FFF2-40B4-BE49-F238E27FC236}">
                <a16:creationId xmlns:a16="http://schemas.microsoft.com/office/drawing/2014/main" id="{94F7886F-1261-42F9-9BA0-D24159F2857C}"/>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276" name="Organizational footer background">
            <a:extLst>
              <a:ext uri="{FF2B5EF4-FFF2-40B4-BE49-F238E27FC236}">
                <a16:creationId xmlns:a16="http://schemas.microsoft.com/office/drawing/2014/main" id="{D0CE2C78-1583-4153-AA04-CADF6745777C}"/>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306" name="Picture 305"/>
          <p:cNvPicPr>
            <a:picLocks noChangeAspect="1"/>
          </p:cNvPicPr>
          <p:nvPr/>
        </p:nvPicPr>
        <p:blipFill>
          <a:blip r:embed="rId3"/>
          <a:stretch/>
        </p:blipFill>
        <p:spPr>
          <a:xfrm>
            <a:off x="260498" y="114300"/>
            <a:ext cx="774405" cy="723900"/>
          </a:xfrm>
          <a:prstGeom prst="rect">
            <a:avLst/>
          </a:prstGeom>
        </p:spPr>
      </p:pic>
      <p:sp>
        <p:nvSpPr>
          <p:cNvPr id="278" name="Organizational slide title">
            <a:extLst>
              <a:ext uri="{FF2B5EF4-FFF2-40B4-BE49-F238E27FC236}">
                <a16:creationId xmlns:a16="http://schemas.microsoft.com/office/drawing/2014/main" id="{1E75F0E2-1B07-48EC-BAFF-35CE3F831F42}"/>
              </a:ext>
            </a:extLst>
          </p:cNvPr>
          <p:cNvSpPr>
            <a:spLocks noGrp="1"/>
          </p:cNvSpPr>
          <p:nvPr/>
        </p:nvSpPr>
        <p:spPr>
          <a:xfrm>
            <a:off x="2593297" y="114299"/>
            <a:ext cx="6598327" cy="1276351"/>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sz="3600" b="1" dirty="0">
                <a:solidFill>
                  <a:srgbClr val="000066"/>
                </a:solidFill>
                <a:latin typeface="Arial"/>
                <a:ea typeface="Arial"/>
                <a:cs typeface="Arial"/>
              </a:rPr>
              <a:t>Content vs. Function Words</a:t>
            </a:r>
          </a:p>
        </p:txBody>
      </p:sp>
      <p:sp>
        <p:nvSpPr>
          <p:cNvPr id="282" name="Template footer label">
            <a:extLst>
              <a:ext uri="{FF2B5EF4-FFF2-40B4-BE49-F238E27FC236}">
                <a16:creationId xmlns:a16="http://schemas.microsoft.com/office/drawing/2014/main" id="{3D83A64C-B90F-4ABF-A929-102FACCF13E1}"/>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283" name="Template classification">
            <a:extLst>
              <a:ext uri="{FF2B5EF4-FFF2-40B4-BE49-F238E27FC236}">
                <a16:creationId xmlns:a16="http://schemas.microsoft.com/office/drawing/2014/main" id="{31D42717-7335-4E33-B653-41C71C3C06B8}"/>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284" name="Template date label">
            <a:extLst>
              <a:ext uri="{FF2B5EF4-FFF2-40B4-BE49-F238E27FC236}">
                <a16:creationId xmlns:a16="http://schemas.microsoft.com/office/drawing/2014/main" id="{12C0EF80-2003-4B77-8C92-576FF3F6B373}"/>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285" name="Template date">
            <a:extLst>
              <a:ext uri="{FF2B5EF4-FFF2-40B4-BE49-F238E27FC236}">
                <a16:creationId xmlns:a16="http://schemas.microsoft.com/office/drawing/2014/main" id="{D86D8F1E-A28B-40FE-AB00-34B637B3DD20}"/>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290" name="Old gray divider removal">
            <a:extLst>
              <a:ext uri="{FF2B5EF4-FFF2-40B4-BE49-F238E27FC236}">
                <a16:creationId xmlns:a16="http://schemas.microsoft.com/office/drawing/2014/main" id="{9E25740B-82D8-4186-8D3B-6ECB05293FD1}"/>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296" name="Expanded organizational blue rule">
            <a:extLst>
              <a:ext uri="{FF2B5EF4-FFF2-40B4-BE49-F238E27FC236}">
                <a16:creationId xmlns:a16="http://schemas.microsoft.com/office/drawing/2014/main" id="{32663A39-4003-45B5-8234-F987A0A8E694}"/>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4" name="Picture 3">
            <a:extLst>
              <a:ext uri="{FF2B5EF4-FFF2-40B4-BE49-F238E27FC236}">
                <a16:creationId xmlns:a16="http://schemas.microsoft.com/office/drawing/2014/main" id="{C1EA67BF-BFF3-3BCF-7B29-E0AECADE00C4}"/>
              </a:ext>
            </a:extLst>
          </p:cNvPr>
          <p:cNvPicPr>
            <a:picLocks noChangeAspect="1"/>
          </p:cNvPicPr>
          <p:nvPr/>
        </p:nvPicPr>
        <p:blipFill>
          <a:blip r:embed="rId4"/>
          <a:stretch/>
        </p:blipFill>
        <p:spPr>
          <a:xfrm>
            <a:off x="11128253" y="143856"/>
            <a:ext cx="781050" cy="760763"/>
          </a:xfrm>
          <a:prstGeom prst="rect">
            <a:avLst/>
          </a:prstGeom>
        </p:spPr>
      </p:pic>
      <p:pic>
        <p:nvPicPr>
          <p:cNvPr id="6" name="Picture 5">
            <a:extLst>
              <a:ext uri="{FF2B5EF4-FFF2-40B4-BE49-F238E27FC236}">
                <a16:creationId xmlns:a16="http://schemas.microsoft.com/office/drawing/2014/main" id="{5C488A7C-6BC9-B3A3-1AB1-842BBA23FCBD}"/>
              </a:ext>
            </a:extLst>
          </p:cNvPr>
          <p:cNvPicPr>
            <a:picLocks noChangeAspect="1"/>
          </p:cNvPicPr>
          <p:nvPr/>
        </p:nvPicPr>
        <p:blipFill>
          <a:blip r:embed="rId5"/>
          <a:stretch/>
        </p:blipFill>
        <p:spPr>
          <a:xfrm>
            <a:off x="10443175" y="114300"/>
            <a:ext cx="599988" cy="781050"/>
          </a:xfrm>
          <a:prstGeom prst="rect">
            <a:avLst/>
          </a:prstGeom>
        </p:spPr>
      </p:pic>
    </p:spTree>
    <p:extLst>
      <p:ext uri="{BB962C8B-B14F-4D97-AF65-F5344CB8AC3E}">
        <p14:creationId xmlns:p14="http://schemas.microsoft.com/office/powerpoint/2010/main" val="12042733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 name="Rectangle: Rounded Corners 273">
            <a:extLst>
              <a:ext uri="{FF2B5EF4-FFF2-40B4-BE49-F238E27FC236}">
                <a16:creationId xmlns:a16="http://schemas.microsoft.com/office/drawing/2014/main" id="{07777D5A-C509-479C-9DC1-5FA16202B491}"/>
              </a:ext>
            </a:extLst>
          </p:cNvPr>
          <p:cNvSpPr>
            <a:spLocks noGrp="1"/>
          </p:cNvSpPr>
          <p:nvPr/>
        </p:nvSpPr>
        <p:spPr>
          <a:xfrm>
            <a:off x="5181480" y="2166840"/>
            <a:ext cx="6629400" cy="650880"/>
          </a:xfrm>
          <a:prstGeom prst="roundRect">
            <a:avLst>
              <a:gd name="adj" fmla="val 16213"/>
            </a:avLst>
          </a:prstGeom>
          <a:solidFill>
            <a:srgbClr val="FFFFFF">
              <a:alpha val="10000"/>
            </a:srgbClr>
          </a:solidFill>
          <a:ln w="9360">
            <a:solidFill>
              <a:srgbClr val="FFFFFF">
                <a:alpha val="2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275" name="Rectangle: Rounded Corners 274">
            <a:extLst>
              <a:ext uri="{FF2B5EF4-FFF2-40B4-BE49-F238E27FC236}">
                <a16:creationId xmlns:a16="http://schemas.microsoft.com/office/drawing/2014/main" id="{EF30E654-0C8E-428E-9BE2-DB093539E8DF}"/>
              </a:ext>
            </a:extLst>
          </p:cNvPr>
          <p:cNvSpPr>
            <a:spLocks noGrp="1"/>
          </p:cNvSpPr>
          <p:nvPr/>
        </p:nvSpPr>
        <p:spPr>
          <a:xfrm>
            <a:off x="5181480" y="2960640"/>
            <a:ext cx="6629400" cy="650880"/>
          </a:xfrm>
          <a:prstGeom prst="roundRect">
            <a:avLst>
              <a:gd name="adj" fmla="val 16213"/>
            </a:avLst>
          </a:prstGeom>
          <a:solidFill>
            <a:srgbClr val="FFFFFF">
              <a:alpha val="10000"/>
            </a:srgbClr>
          </a:solidFill>
          <a:ln w="9360">
            <a:solidFill>
              <a:srgbClr val="FFFFFF">
                <a:alpha val="2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276" name="Rectangle: Rounded Corners 275">
            <a:extLst>
              <a:ext uri="{FF2B5EF4-FFF2-40B4-BE49-F238E27FC236}">
                <a16:creationId xmlns:a16="http://schemas.microsoft.com/office/drawing/2014/main" id="{BAA854C5-C7E1-45F3-A58E-D610DCF8FE20}"/>
              </a:ext>
            </a:extLst>
          </p:cNvPr>
          <p:cNvSpPr>
            <a:spLocks noGrp="1"/>
          </p:cNvSpPr>
          <p:nvPr/>
        </p:nvSpPr>
        <p:spPr>
          <a:xfrm>
            <a:off x="5181480" y="3752640"/>
            <a:ext cx="6629400" cy="650880"/>
          </a:xfrm>
          <a:prstGeom prst="roundRect">
            <a:avLst>
              <a:gd name="adj" fmla="val 16213"/>
            </a:avLst>
          </a:prstGeom>
          <a:solidFill>
            <a:srgbClr val="FFFFFF">
              <a:alpha val="10000"/>
            </a:srgbClr>
          </a:solidFill>
          <a:ln w="9360">
            <a:solidFill>
              <a:srgbClr val="FFFFFF">
                <a:alpha val="2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277" name="Rectangle: Rounded Corners 276">
            <a:extLst>
              <a:ext uri="{FF2B5EF4-FFF2-40B4-BE49-F238E27FC236}">
                <a16:creationId xmlns:a16="http://schemas.microsoft.com/office/drawing/2014/main" id="{47593E0B-F90D-40B3-AD6D-C36898798109}"/>
              </a:ext>
            </a:extLst>
          </p:cNvPr>
          <p:cNvSpPr>
            <a:spLocks noGrp="1"/>
          </p:cNvSpPr>
          <p:nvPr/>
        </p:nvSpPr>
        <p:spPr>
          <a:xfrm>
            <a:off x="5181480" y="4545000"/>
            <a:ext cx="6629400" cy="650880"/>
          </a:xfrm>
          <a:prstGeom prst="roundRect">
            <a:avLst>
              <a:gd name="adj" fmla="val 16213"/>
            </a:avLst>
          </a:prstGeom>
          <a:solidFill>
            <a:srgbClr val="FFFFFF">
              <a:alpha val="10000"/>
            </a:srgbClr>
          </a:solidFill>
          <a:ln w="9360">
            <a:solidFill>
              <a:srgbClr val="FFFFFF">
                <a:alpha val="2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278" name="Rectangle: Rounded Corners 277">
            <a:extLst>
              <a:ext uri="{FF2B5EF4-FFF2-40B4-BE49-F238E27FC236}">
                <a16:creationId xmlns:a16="http://schemas.microsoft.com/office/drawing/2014/main" id="{494C05E5-A9F8-4F32-9511-5FD2D2DA7FC6}"/>
              </a:ext>
            </a:extLst>
          </p:cNvPr>
          <p:cNvSpPr>
            <a:spLocks noGrp="1"/>
          </p:cNvSpPr>
          <p:nvPr/>
        </p:nvSpPr>
        <p:spPr>
          <a:xfrm>
            <a:off x="5181480" y="5338440"/>
            <a:ext cx="6629400" cy="650880"/>
          </a:xfrm>
          <a:prstGeom prst="roundRect">
            <a:avLst>
              <a:gd name="adj" fmla="val 16213"/>
            </a:avLst>
          </a:prstGeom>
          <a:solidFill>
            <a:srgbClr val="FFFFFF">
              <a:alpha val="10000"/>
            </a:srgbClr>
          </a:solidFill>
          <a:ln w="9360">
            <a:solidFill>
              <a:srgbClr val="FFFFFF">
                <a:alpha val="2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pic>
        <p:nvPicPr>
          <p:cNvPr id="328" name="Picture 327"/>
          <p:cNvPicPr>
            <a:picLocks noChangeAspect="1"/>
          </p:cNvPicPr>
          <p:nvPr/>
        </p:nvPicPr>
        <p:blipFill>
          <a:blip r:embed="rId3"/>
          <a:stretch/>
        </p:blipFill>
        <p:spPr>
          <a:xfrm>
            <a:off x="1828800" y="3514680"/>
            <a:ext cx="1522080" cy="1127160"/>
          </a:xfrm>
          <a:prstGeom prst="rect">
            <a:avLst/>
          </a:prstGeom>
          <a:ln w="38160">
            <a:noFill/>
          </a:ln>
        </p:spPr>
      </p:pic>
      <p:sp>
        <p:nvSpPr>
          <p:cNvPr id="280" name="Rectangle 279">
            <a:extLst>
              <a:ext uri="{FF2B5EF4-FFF2-40B4-BE49-F238E27FC236}">
                <a16:creationId xmlns:a16="http://schemas.microsoft.com/office/drawing/2014/main" id="{97C0FF0D-32CB-4FFE-B38B-9CE13E7EAE19}"/>
              </a:ext>
            </a:extLst>
          </p:cNvPr>
          <p:cNvSpPr>
            <a:spLocks noGrp="1"/>
          </p:cNvSpPr>
          <p:nvPr/>
        </p:nvSpPr>
        <p:spPr>
          <a:xfrm>
            <a:off x="5381280" y="2352600"/>
            <a:ext cx="6229440" cy="304920"/>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398"/>
              </a:lnSpc>
              <a:spcBef>
                <a:spcPts val="11"/>
              </a:spcBef>
              <a:spcAft>
                <a:spcPts val="11"/>
              </a:spcAft>
              <a:buNone/>
            </a:pPr>
            <a:r>
              <a:rPr sz="2200" b="1" u="none" dirty="0">
                <a:solidFill>
                  <a:srgbClr val="00B050"/>
                </a:solidFill>
                <a:latin typeface="Inter"/>
                <a:ea typeface="Inter"/>
                <a:cs typeface="Inter"/>
              </a:rPr>
              <a:t>Cows</a:t>
            </a:r>
            <a:r>
              <a:rPr sz="2200" b="0" u="none" dirty="0">
                <a:solidFill>
                  <a:srgbClr val="00B050"/>
                </a:solidFill>
                <a:latin typeface="Inter"/>
                <a:ea typeface="Inter"/>
                <a:cs typeface="Inter"/>
              </a:rPr>
              <a:t> </a:t>
            </a:r>
            <a:r>
              <a:rPr sz="2200" b="1" u="none" dirty="0">
                <a:solidFill>
                  <a:srgbClr val="00B050"/>
                </a:solidFill>
                <a:latin typeface="Inter"/>
                <a:ea typeface="Inter"/>
                <a:cs typeface="Inter"/>
              </a:rPr>
              <a:t>eat</a:t>
            </a:r>
            <a:r>
              <a:rPr sz="2200" b="0" u="none" dirty="0">
                <a:solidFill>
                  <a:srgbClr val="00B050"/>
                </a:solidFill>
                <a:latin typeface="Inter"/>
                <a:ea typeface="Inter"/>
                <a:cs typeface="Inter"/>
              </a:rPr>
              <a:t> </a:t>
            </a:r>
            <a:r>
              <a:rPr sz="2200" b="1" u="none" dirty="0">
                <a:solidFill>
                  <a:srgbClr val="00B050"/>
                </a:solidFill>
                <a:latin typeface="Inter"/>
                <a:ea typeface="Inter"/>
                <a:cs typeface="Inter"/>
              </a:rPr>
              <a:t>grass</a:t>
            </a:r>
            <a:r>
              <a:rPr sz="2200" b="0" u="none" dirty="0">
                <a:solidFill>
                  <a:srgbClr val="26354A"/>
                </a:solidFill>
                <a:latin typeface="Inter"/>
                <a:ea typeface="Inter"/>
                <a:cs typeface="Inter"/>
              </a:rPr>
              <a:t>.</a:t>
            </a:r>
          </a:p>
        </p:txBody>
      </p:sp>
      <p:sp>
        <p:nvSpPr>
          <p:cNvPr id="281" name="Rectangle 280">
            <a:extLst>
              <a:ext uri="{FF2B5EF4-FFF2-40B4-BE49-F238E27FC236}">
                <a16:creationId xmlns:a16="http://schemas.microsoft.com/office/drawing/2014/main" id="{3B1E818C-AA5A-48B5-9476-68782BE2CBC5}"/>
              </a:ext>
            </a:extLst>
          </p:cNvPr>
          <p:cNvSpPr>
            <a:spLocks noGrp="1"/>
          </p:cNvSpPr>
          <p:nvPr/>
        </p:nvSpPr>
        <p:spPr>
          <a:xfrm>
            <a:off x="5381280" y="3144600"/>
            <a:ext cx="6229440" cy="304920"/>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398"/>
              </a:lnSpc>
              <a:spcBef>
                <a:spcPts val="11"/>
              </a:spcBef>
              <a:spcAft>
                <a:spcPts val="11"/>
              </a:spcAft>
              <a:buNone/>
            </a:pPr>
            <a:r>
              <a:rPr sz="2200" b="0" u="none" dirty="0">
                <a:solidFill>
                  <a:srgbClr val="26354A"/>
                </a:solidFill>
                <a:latin typeface="Inter"/>
                <a:ea typeface="Inter"/>
                <a:cs typeface="Inter"/>
              </a:rPr>
              <a:t>The </a:t>
            </a:r>
            <a:r>
              <a:rPr sz="2200" b="1" u="none" dirty="0">
                <a:solidFill>
                  <a:srgbClr val="00B050"/>
                </a:solidFill>
                <a:latin typeface="Inter"/>
                <a:ea typeface="Inter"/>
                <a:cs typeface="Inter"/>
              </a:rPr>
              <a:t>cows</a:t>
            </a:r>
            <a:r>
              <a:rPr sz="2200" b="0" u="none" dirty="0">
                <a:solidFill>
                  <a:srgbClr val="00B050"/>
                </a:solidFill>
                <a:latin typeface="Inter"/>
                <a:ea typeface="Inter"/>
                <a:cs typeface="Inter"/>
              </a:rPr>
              <a:t> </a:t>
            </a:r>
            <a:r>
              <a:rPr sz="2200" b="1" u="none" dirty="0">
                <a:solidFill>
                  <a:srgbClr val="00B050"/>
                </a:solidFill>
                <a:latin typeface="Inter"/>
                <a:ea typeface="Inter"/>
                <a:cs typeface="Inter"/>
              </a:rPr>
              <a:t>eat</a:t>
            </a:r>
            <a:r>
              <a:rPr sz="2200" b="0" u="none" dirty="0">
                <a:solidFill>
                  <a:srgbClr val="00B050"/>
                </a:solidFill>
                <a:latin typeface="Inter"/>
                <a:ea typeface="Inter"/>
                <a:cs typeface="Inter"/>
              </a:rPr>
              <a:t> </a:t>
            </a:r>
            <a:r>
              <a:rPr sz="2200" b="0" u="none" dirty="0">
                <a:solidFill>
                  <a:srgbClr val="26354A"/>
                </a:solidFill>
                <a:latin typeface="Inter"/>
                <a:ea typeface="Inter"/>
                <a:cs typeface="Inter"/>
              </a:rPr>
              <a:t>the </a:t>
            </a:r>
            <a:r>
              <a:rPr sz="2200" b="1" u="none" dirty="0">
                <a:solidFill>
                  <a:srgbClr val="00B050"/>
                </a:solidFill>
                <a:latin typeface="Inter"/>
                <a:ea typeface="Inter"/>
                <a:cs typeface="Inter"/>
              </a:rPr>
              <a:t>grass</a:t>
            </a:r>
            <a:r>
              <a:rPr sz="2200" b="0" u="none" dirty="0">
                <a:solidFill>
                  <a:srgbClr val="26354A"/>
                </a:solidFill>
                <a:latin typeface="Inter"/>
                <a:ea typeface="Inter"/>
                <a:cs typeface="Inter"/>
              </a:rPr>
              <a:t>.</a:t>
            </a:r>
          </a:p>
        </p:txBody>
      </p:sp>
      <p:sp>
        <p:nvSpPr>
          <p:cNvPr id="282" name="Rectangle 281">
            <a:extLst>
              <a:ext uri="{FF2B5EF4-FFF2-40B4-BE49-F238E27FC236}">
                <a16:creationId xmlns:a16="http://schemas.microsoft.com/office/drawing/2014/main" id="{8233BAD3-17B6-42A7-9A45-971192FA6203}"/>
              </a:ext>
            </a:extLst>
          </p:cNvPr>
          <p:cNvSpPr>
            <a:spLocks noGrp="1"/>
          </p:cNvSpPr>
          <p:nvPr/>
        </p:nvSpPr>
        <p:spPr>
          <a:xfrm>
            <a:off x="5381280" y="3938400"/>
            <a:ext cx="6229440" cy="304920"/>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398"/>
              </a:lnSpc>
              <a:spcBef>
                <a:spcPts val="11"/>
              </a:spcBef>
              <a:spcAft>
                <a:spcPts val="11"/>
              </a:spcAft>
              <a:buNone/>
            </a:pPr>
            <a:r>
              <a:rPr sz="2200" b="0" u="none" dirty="0">
                <a:solidFill>
                  <a:srgbClr val="26354A"/>
                </a:solidFill>
                <a:latin typeface="Inter"/>
                <a:ea typeface="Inter"/>
                <a:cs typeface="Inter"/>
              </a:rPr>
              <a:t>The </a:t>
            </a:r>
            <a:r>
              <a:rPr sz="2200" b="1" u="none" dirty="0">
                <a:solidFill>
                  <a:srgbClr val="00B050"/>
                </a:solidFill>
                <a:latin typeface="Inter"/>
                <a:ea typeface="Inter"/>
                <a:cs typeface="Inter"/>
              </a:rPr>
              <a:t>cows</a:t>
            </a:r>
            <a:r>
              <a:rPr sz="2200" b="0" u="none" dirty="0">
                <a:solidFill>
                  <a:srgbClr val="26354A"/>
                </a:solidFill>
                <a:latin typeface="Inter"/>
                <a:ea typeface="Inter"/>
                <a:cs typeface="Inter"/>
              </a:rPr>
              <a:t> will </a:t>
            </a:r>
            <a:r>
              <a:rPr sz="2200" b="1" u="none" dirty="0">
                <a:solidFill>
                  <a:srgbClr val="00B050"/>
                </a:solidFill>
                <a:latin typeface="Inter"/>
                <a:ea typeface="Inter"/>
                <a:cs typeface="Inter"/>
              </a:rPr>
              <a:t>eat</a:t>
            </a:r>
            <a:r>
              <a:rPr sz="2200" b="0" u="none" dirty="0">
                <a:solidFill>
                  <a:srgbClr val="26354A"/>
                </a:solidFill>
                <a:latin typeface="Inter"/>
                <a:ea typeface="Inter"/>
                <a:cs typeface="Inter"/>
              </a:rPr>
              <a:t> the </a:t>
            </a:r>
            <a:r>
              <a:rPr sz="2200" b="1" u="none" dirty="0">
                <a:solidFill>
                  <a:srgbClr val="00B050"/>
                </a:solidFill>
                <a:latin typeface="Inter"/>
                <a:ea typeface="Inter"/>
                <a:cs typeface="Inter"/>
              </a:rPr>
              <a:t>grass</a:t>
            </a:r>
            <a:r>
              <a:rPr sz="1700" b="0" u="none" dirty="0">
                <a:solidFill>
                  <a:srgbClr val="26354A"/>
                </a:solidFill>
                <a:latin typeface="Inter"/>
                <a:ea typeface="Inter"/>
                <a:cs typeface="Inter"/>
              </a:rPr>
              <a:t>.</a:t>
            </a:r>
          </a:p>
        </p:txBody>
      </p:sp>
      <p:sp>
        <p:nvSpPr>
          <p:cNvPr id="283" name="Rectangle 282">
            <a:extLst>
              <a:ext uri="{FF2B5EF4-FFF2-40B4-BE49-F238E27FC236}">
                <a16:creationId xmlns:a16="http://schemas.microsoft.com/office/drawing/2014/main" id="{D68EF30F-0565-450B-B213-A5587D81ECBE}"/>
              </a:ext>
            </a:extLst>
          </p:cNvPr>
          <p:cNvSpPr>
            <a:spLocks noGrp="1"/>
          </p:cNvSpPr>
          <p:nvPr/>
        </p:nvSpPr>
        <p:spPr>
          <a:xfrm>
            <a:off x="5381280" y="4730400"/>
            <a:ext cx="6229440" cy="304920"/>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398"/>
              </a:lnSpc>
              <a:spcBef>
                <a:spcPts val="11"/>
              </a:spcBef>
              <a:spcAft>
                <a:spcPts val="11"/>
              </a:spcAft>
              <a:buNone/>
            </a:pPr>
            <a:r>
              <a:rPr sz="2200" b="0" u="none" dirty="0">
                <a:solidFill>
                  <a:srgbClr val="26354A"/>
                </a:solidFill>
                <a:latin typeface="Inter"/>
                <a:ea typeface="Inter"/>
                <a:cs typeface="Inter"/>
              </a:rPr>
              <a:t>The </a:t>
            </a:r>
            <a:r>
              <a:rPr sz="2200" b="1" u="none" dirty="0">
                <a:solidFill>
                  <a:srgbClr val="00B050"/>
                </a:solidFill>
                <a:latin typeface="Inter"/>
                <a:ea typeface="Inter"/>
                <a:cs typeface="Inter"/>
              </a:rPr>
              <a:t>cows</a:t>
            </a:r>
            <a:r>
              <a:rPr sz="2200" b="0" u="none" dirty="0">
                <a:solidFill>
                  <a:srgbClr val="26354A"/>
                </a:solidFill>
                <a:latin typeface="Inter"/>
                <a:ea typeface="Inter"/>
                <a:cs typeface="Inter"/>
              </a:rPr>
              <a:t> will be </a:t>
            </a:r>
            <a:r>
              <a:rPr sz="2200" b="1" u="none" dirty="0">
                <a:solidFill>
                  <a:srgbClr val="00B050"/>
                </a:solidFill>
                <a:latin typeface="Inter"/>
                <a:ea typeface="Inter"/>
                <a:cs typeface="Inter"/>
              </a:rPr>
              <a:t>eat</a:t>
            </a:r>
            <a:r>
              <a:rPr sz="2200" u="none" dirty="0">
                <a:latin typeface="Inter"/>
                <a:ea typeface="Inter"/>
                <a:cs typeface="Inter"/>
              </a:rPr>
              <a:t>ing</a:t>
            </a:r>
            <a:r>
              <a:rPr sz="2200" b="0" u="none" dirty="0">
                <a:solidFill>
                  <a:srgbClr val="26354A"/>
                </a:solidFill>
                <a:latin typeface="Inter"/>
                <a:ea typeface="Inter"/>
                <a:cs typeface="Inter"/>
              </a:rPr>
              <a:t> the </a:t>
            </a:r>
            <a:r>
              <a:rPr sz="2200" b="1" u="none" dirty="0">
                <a:solidFill>
                  <a:srgbClr val="00B050"/>
                </a:solidFill>
                <a:latin typeface="Inter"/>
                <a:ea typeface="Inter"/>
                <a:cs typeface="Inter"/>
              </a:rPr>
              <a:t>grass</a:t>
            </a:r>
            <a:r>
              <a:rPr sz="2200" b="0" u="none" dirty="0">
                <a:solidFill>
                  <a:srgbClr val="26354A"/>
                </a:solidFill>
                <a:latin typeface="Inter"/>
                <a:ea typeface="Inter"/>
                <a:cs typeface="Inter"/>
              </a:rPr>
              <a:t>.</a:t>
            </a:r>
          </a:p>
        </p:txBody>
      </p:sp>
      <p:sp>
        <p:nvSpPr>
          <p:cNvPr id="284" name="Rectangle 283">
            <a:extLst>
              <a:ext uri="{FF2B5EF4-FFF2-40B4-BE49-F238E27FC236}">
                <a16:creationId xmlns:a16="http://schemas.microsoft.com/office/drawing/2014/main" id="{E1223D23-305C-4F8E-B3A7-CADF105326D8}"/>
              </a:ext>
            </a:extLst>
          </p:cNvPr>
          <p:cNvSpPr>
            <a:spLocks noGrp="1"/>
          </p:cNvSpPr>
          <p:nvPr/>
        </p:nvSpPr>
        <p:spPr>
          <a:xfrm>
            <a:off x="5381280" y="5522760"/>
            <a:ext cx="6229440" cy="304920"/>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398"/>
              </a:lnSpc>
              <a:spcBef>
                <a:spcPts val="11"/>
              </a:spcBef>
              <a:spcAft>
                <a:spcPts val="11"/>
              </a:spcAft>
              <a:buNone/>
            </a:pPr>
            <a:r>
              <a:rPr sz="2200" b="0" u="none" dirty="0">
                <a:solidFill>
                  <a:srgbClr val="26354A"/>
                </a:solidFill>
                <a:latin typeface="Inter"/>
                <a:ea typeface="Inter"/>
                <a:cs typeface="Inter"/>
              </a:rPr>
              <a:t>The </a:t>
            </a:r>
            <a:r>
              <a:rPr sz="2200" b="1" u="none" dirty="0">
                <a:solidFill>
                  <a:srgbClr val="00B050"/>
                </a:solidFill>
                <a:latin typeface="Inter"/>
                <a:ea typeface="Inter"/>
                <a:cs typeface="Inter"/>
              </a:rPr>
              <a:t>cows</a:t>
            </a:r>
            <a:r>
              <a:rPr sz="2200" b="0" u="none" dirty="0">
                <a:solidFill>
                  <a:srgbClr val="26354A"/>
                </a:solidFill>
                <a:latin typeface="Inter"/>
                <a:ea typeface="Inter"/>
                <a:cs typeface="Inter"/>
              </a:rPr>
              <a:t> will have </a:t>
            </a:r>
            <a:r>
              <a:rPr sz="2200" b="1" u="none" dirty="0">
                <a:solidFill>
                  <a:srgbClr val="00B050"/>
                </a:solidFill>
                <a:latin typeface="Inter"/>
                <a:ea typeface="Inter"/>
                <a:cs typeface="Inter"/>
              </a:rPr>
              <a:t>eat</a:t>
            </a:r>
            <a:r>
              <a:rPr sz="2200" u="none" dirty="0">
                <a:latin typeface="Inter"/>
                <a:ea typeface="Inter"/>
                <a:cs typeface="Inter"/>
              </a:rPr>
              <a:t>en</a:t>
            </a:r>
            <a:r>
              <a:rPr sz="2200" b="0" u="none" dirty="0">
                <a:solidFill>
                  <a:srgbClr val="26354A"/>
                </a:solidFill>
                <a:latin typeface="Inter"/>
                <a:ea typeface="Inter"/>
                <a:cs typeface="Inter"/>
              </a:rPr>
              <a:t> the </a:t>
            </a:r>
            <a:r>
              <a:rPr sz="2200" b="1" u="none" dirty="0">
                <a:solidFill>
                  <a:srgbClr val="00B050"/>
                </a:solidFill>
                <a:latin typeface="Inter"/>
                <a:ea typeface="Inter"/>
                <a:cs typeface="Inter"/>
              </a:rPr>
              <a:t>grass</a:t>
            </a:r>
            <a:r>
              <a:rPr sz="2000" b="0" u="none" dirty="0">
                <a:solidFill>
                  <a:srgbClr val="26354A"/>
                </a:solidFill>
                <a:latin typeface="Inter"/>
                <a:ea typeface="Inter"/>
                <a:cs typeface="Inter"/>
              </a:rPr>
              <a:t>.</a:t>
            </a:r>
          </a:p>
        </p:txBody>
      </p:sp>
      <p:pic>
        <p:nvPicPr>
          <p:cNvPr id="334" name="Picture 333"/>
          <p:cNvPicPr>
            <a:picLocks noChangeAspect="1"/>
          </p:cNvPicPr>
          <p:nvPr/>
        </p:nvPicPr>
        <p:blipFill>
          <a:blip r:embed="rId4"/>
          <a:stretch/>
        </p:blipFill>
        <p:spPr>
          <a:xfrm>
            <a:off x="2963520" y="4404960"/>
            <a:ext cx="511200" cy="473400"/>
          </a:xfrm>
          <a:prstGeom prst="rect">
            <a:avLst/>
          </a:prstGeom>
          <a:ln w="38160">
            <a:noFill/>
          </a:ln>
        </p:spPr>
      </p:pic>
      <p:pic>
        <p:nvPicPr>
          <p:cNvPr id="335" name="Picture 334"/>
          <p:cNvPicPr>
            <a:picLocks noChangeAspect="1"/>
          </p:cNvPicPr>
          <p:nvPr/>
        </p:nvPicPr>
        <p:blipFill>
          <a:blip r:embed="rId5"/>
          <a:stretch/>
        </p:blipFill>
        <p:spPr>
          <a:xfrm>
            <a:off x="580680" y="1963440"/>
            <a:ext cx="4486320" cy="4148280"/>
          </a:xfrm>
          <a:prstGeom prst="rect">
            <a:avLst/>
          </a:prstGeom>
          <a:ln w="38160">
            <a:noFill/>
          </a:ln>
        </p:spPr>
      </p:pic>
      <p:sp>
        <p:nvSpPr>
          <p:cNvPr id="287" name="Rectangle 286">
            <a:extLst>
              <a:ext uri="{FF2B5EF4-FFF2-40B4-BE49-F238E27FC236}">
                <a16:creationId xmlns:a16="http://schemas.microsoft.com/office/drawing/2014/main" id="{F2E40A72-0630-4554-B64E-E53809598DB6}"/>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2100" b="0" u="none">
                <a:solidFill>
                  <a:srgbClr val="26354A"/>
                </a:solidFill>
                <a:latin typeface="Calibri Light"/>
                <a:ea typeface="Calibri Light"/>
                <a:cs typeface="Calibri Light"/>
              </a:rPr>
              <a:t>Content words receive the stress</a:t>
            </a:r>
          </a:p>
        </p:txBody>
      </p:sp>
      <p:sp>
        <p:nvSpPr>
          <p:cNvPr id="291" name="Organizational header background">
            <a:extLst>
              <a:ext uri="{FF2B5EF4-FFF2-40B4-BE49-F238E27FC236}">
                <a16:creationId xmlns:a16="http://schemas.microsoft.com/office/drawing/2014/main" id="{C82A3CA1-370C-4CF1-ABA4-ECFE90AA5C47}"/>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292" name="Organizational footer background">
            <a:extLst>
              <a:ext uri="{FF2B5EF4-FFF2-40B4-BE49-F238E27FC236}">
                <a16:creationId xmlns:a16="http://schemas.microsoft.com/office/drawing/2014/main" id="{5FD49DEA-1D8B-47F7-86A8-52B3616491FB}"/>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339" name="Picture 338"/>
          <p:cNvPicPr>
            <a:picLocks noChangeAspect="1"/>
          </p:cNvPicPr>
          <p:nvPr/>
        </p:nvPicPr>
        <p:blipFill>
          <a:blip r:embed="rId6"/>
          <a:stretch/>
        </p:blipFill>
        <p:spPr>
          <a:xfrm>
            <a:off x="260498" y="114300"/>
            <a:ext cx="774405" cy="723900"/>
          </a:xfrm>
          <a:prstGeom prst="rect">
            <a:avLst/>
          </a:prstGeom>
        </p:spPr>
      </p:pic>
      <p:sp>
        <p:nvSpPr>
          <p:cNvPr id="294" name="Organizational slide title">
            <a:extLst>
              <a:ext uri="{FF2B5EF4-FFF2-40B4-BE49-F238E27FC236}">
                <a16:creationId xmlns:a16="http://schemas.microsoft.com/office/drawing/2014/main" id="{3E1D3F91-380D-4638-959A-316601808F79}"/>
              </a:ext>
            </a:extLst>
          </p:cNvPr>
          <p:cNvSpPr>
            <a:spLocks noGrp="1"/>
          </p:cNvSpPr>
          <p:nvPr/>
        </p:nvSpPr>
        <p:spPr>
          <a:xfrm>
            <a:off x="1381124" y="114300"/>
            <a:ext cx="8909623" cy="1276350"/>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sz="3600" b="1" dirty="0">
                <a:solidFill>
                  <a:srgbClr val="000066"/>
                </a:solidFill>
                <a:latin typeface="Arial"/>
                <a:ea typeface="Arial"/>
                <a:cs typeface="Arial"/>
              </a:rPr>
              <a:t>Content Words Receive the Stress</a:t>
            </a:r>
          </a:p>
        </p:txBody>
      </p:sp>
      <p:sp>
        <p:nvSpPr>
          <p:cNvPr id="298" name="Template footer label">
            <a:extLst>
              <a:ext uri="{FF2B5EF4-FFF2-40B4-BE49-F238E27FC236}">
                <a16:creationId xmlns:a16="http://schemas.microsoft.com/office/drawing/2014/main" id="{E162C74E-F236-422D-BEBF-9095A33D6FBD}"/>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299" name="Template classification">
            <a:extLst>
              <a:ext uri="{FF2B5EF4-FFF2-40B4-BE49-F238E27FC236}">
                <a16:creationId xmlns:a16="http://schemas.microsoft.com/office/drawing/2014/main" id="{5C93FD75-AB07-45AC-B676-FB2CA6BEC841}"/>
              </a:ext>
            </a:extLst>
          </p:cNvPr>
          <p:cNvSpPr>
            <a:spLocks noGrp="1"/>
          </p:cNvSpPr>
          <p:nvPr/>
        </p:nvSpPr>
        <p:spPr>
          <a:xfrm>
            <a:off x="6048375" y="6603332"/>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300" name="Template date label">
            <a:extLst>
              <a:ext uri="{FF2B5EF4-FFF2-40B4-BE49-F238E27FC236}">
                <a16:creationId xmlns:a16="http://schemas.microsoft.com/office/drawing/2014/main" id="{8B126EA9-AB62-4428-9306-15FC0C25C09D}"/>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301" name="Template date">
            <a:extLst>
              <a:ext uri="{FF2B5EF4-FFF2-40B4-BE49-F238E27FC236}">
                <a16:creationId xmlns:a16="http://schemas.microsoft.com/office/drawing/2014/main" id="{85DBB387-9D17-4B72-83FD-F19D9A08E45D}"/>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308" name="Old gray divider removal">
            <a:extLst>
              <a:ext uri="{FF2B5EF4-FFF2-40B4-BE49-F238E27FC236}">
                <a16:creationId xmlns:a16="http://schemas.microsoft.com/office/drawing/2014/main" id="{245EB22D-4F08-41B5-A10A-BCF9719A593A}"/>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316" name="Expanded organizational blue rule">
            <a:extLst>
              <a:ext uri="{FF2B5EF4-FFF2-40B4-BE49-F238E27FC236}">
                <a16:creationId xmlns:a16="http://schemas.microsoft.com/office/drawing/2014/main" id="{8E9F5654-6D05-435F-95FD-84531D9F3709}"/>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4" name="Picture 3">
            <a:extLst>
              <a:ext uri="{FF2B5EF4-FFF2-40B4-BE49-F238E27FC236}">
                <a16:creationId xmlns:a16="http://schemas.microsoft.com/office/drawing/2014/main" id="{DB525983-3CC8-D2F8-966E-CAE4D0B54A82}"/>
              </a:ext>
            </a:extLst>
          </p:cNvPr>
          <p:cNvPicPr>
            <a:picLocks noChangeAspect="1"/>
          </p:cNvPicPr>
          <p:nvPr/>
        </p:nvPicPr>
        <p:blipFill>
          <a:blip r:embed="rId7"/>
          <a:stretch/>
        </p:blipFill>
        <p:spPr>
          <a:xfrm>
            <a:off x="11128253" y="143856"/>
            <a:ext cx="781050" cy="760763"/>
          </a:xfrm>
          <a:prstGeom prst="rect">
            <a:avLst/>
          </a:prstGeom>
        </p:spPr>
      </p:pic>
      <p:pic>
        <p:nvPicPr>
          <p:cNvPr id="6" name="Picture 5">
            <a:extLst>
              <a:ext uri="{FF2B5EF4-FFF2-40B4-BE49-F238E27FC236}">
                <a16:creationId xmlns:a16="http://schemas.microsoft.com/office/drawing/2014/main" id="{BF3262CB-4102-D01A-B4C9-2B072E198977}"/>
              </a:ext>
            </a:extLst>
          </p:cNvPr>
          <p:cNvPicPr>
            <a:picLocks noChangeAspect="1"/>
          </p:cNvPicPr>
          <p:nvPr/>
        </p:nvPicPr>
        <p:blipFill>
          <a:blip r:embed="rId8"/>
          <a:stretch/>
        </p:blipFill>
        <p:spPr>
          <a:xfrm>
            <a:off x="10443175" y="114300"/>
            <a:ext cx="599988" cy="781050"/>
          </a:xfrm>
          <a:prstGeom prst="rect">
            <a:avLst/>
          </a:prstGeom>
        </p:spPr>
      </p:pic>
    </p:spTree>
    <p:extLst>
      <p:ext uri="{BB962C8B-B14F-4D97-AF65-F5344CB8AC3E}">
        <p14:creationId xmlns:p14="http://schemas.microsoft.com/office/powerpoint/2010/main" val="36406269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110889BC-EE7B-4628-A87D-F6AF26FD1F94}"/>
              </a:ext>
            </a:extLst>
          </p:cNvPr>
          <p:cNvSpPr>
            <a:spLocks noGrp="1"/>
          </p:cNvSpPr>
          <p:nvPr/>
        </p:nvSpPr>
        <p:spPr>
          <a:xfrm>
            <a:off x="4282920" y="2479320"/>
            <a:ext cx="6656400" cy="237996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ctr">
              <a:lnSpc>
                <a:spcPct val="100000"/>
              </a:lnSpc>
              <a:spcBef>
                <a:spcPts val="37"/>
              </a:spcBef>
              <a:spcAft>
                <a:spcPts val="37"/>
              </a:spcAft>
              <a:buNone/>
            </a:pPr>
            <a:r>
              <a:rPr sz="4600" b="1" i="1" u="none">
                <a:solidFill>
                  <a:srgbClr val="204559"/>
                </a:solidFill>
                <a:latin typeface="Calibri Light"/>
                <a:ea typeface="Calibri Light"/>
                <a:cs typeface="Calibri Light"/>
              </a:rPr>
              <a:t>Framework Overview</a:t>
            </a:r>
          </a:p>
        </p:txBody>
      </p:sp>
      <p:pic>
        <p:nvPicPr>
          <p:cNvPr id="72" name="Picture 71"/>
          <p:cNvPicPr>
            <a:picLocks noChangeAspect="1"/>
          </p:cNvPicPr>
          <p:nvPr/>
        </p:nvPicPr>
        <p:blipFill>
          <a:blip r:embed="rId3"/>
          <a:stretch/>
        </p:blipFill>
        <p:spPr>
          <a:xfrm>
            <a:off x="4106520" y="3429000"/>
            <a:ext cx="771840" cy="685800"/>
          </a:xfrm>
          <a:prstGeom prst="rect">
            <a:avLst/>
          </a:prstGeom>
          <a:ln w="38160">
            <a:noFill/>
          </a:ln>
        </p:spPr>
      </p:pic>
      <p:sp>
        <p:nvSpPr>
          <p:cNvPr id="54" name="Organizational title background">
            <a:extLst>
              <a:ext uri="{FF2B5EF4-FFF2-40B4-BE49-F238E27FC236}">
                <a16:creationId xmlns:a16="http://schemas.microsoft.com/office/drawing/2014/main" id="{0FF16525-EFEC-49B8-8480-6CF59E52E16E}"/>
              </a:ext>
            </a:extLst>
          </p:cNvPr>
          <p:cNvSpPr>
            <a:spLocks noGrp="1"/>
          </p:cNvSpPr>
          <p:nvPr/>
        </p:nvSpPr>
        <p:spPr>
          <a:xfrm>
            <a:off x="0" y="0"/>
            <a:ext cx="12192000" cy="6858000"/>
          </a:xfrm>
          <a:prstGeom prst="rect">
            <a:avLst/>
          </a:prstGeom>
          <a:solidFill>
            <a:srgbClr val="FFFFFF"/>
          </a:solidFill>
          <a:ln w="0">
            <a:solidFill>
              <a:srgbClr val="FFFFFF"/>
            </a:solidFill>
            <a:prstDash val="solid"/>
          </a:ln>
        </p:spPr>
        <p:txBody>
          <a:bodyPr/>
          <a:lstStyle/>
          <a:p>
            <a:endParaRPr lang="en-US"/>
          </a:p>
        </p:txBody>
      </p:sp>
      <p:pic>
        <p:nvPicPr>
          <p:cNvPr id="74" name="Picture 73"/>
          <p:cNvPicPr>
            <a:picLocks noChangeAspect="1"/>
          </p:cNvPicPr>
          <p:nvPr/>
        </p:nvPicPr>
        <p:blipFill>
          <a:blip r:embed="rId4"/>
          <a:stretch/>
        </p:blipFill>
        <p:spPr>
          <a:xfrm>
            <a:off x="260498" y="114300"/>
            <a:ext cx="774405" cy="723900"/>
          </a:xfrm>
          <a:prstGeom prst="rect">
            <a:avLst/>
          </a:prstGeom>
        </p:spPr>
      </p:pic>
      <p:sp>
        <p:nvSpPr>
          <p:cNvPr id="56" name="Organizational title header">
            <a:extLst>
              <a:ext uri="{FF2B5EF4-FFF2-40B4-BE49-F238E27FC236}">
                <a16:creationId xmlns:a16="http://schemas.microsoft.com/office/drawing/2014/main" id="{1D27505C-27D1-4BBD-9D07-B028D201F66F}"/>
              </a:ext>
            </a:extLst>
          </p:cNvPr>
          <p:cNvSpPr>
            <a:spLocks noGrp="1"/>
          </p:cNvSpPr>
          <p:nvPr/>
        </p:nvSpPr>
        <p:spPr>
          <a:xfrm>
            <a:off x="1809749" y="95250"/>
            <a:ext cx="7743825" cy="1295400"/>
          </a:xfrm>
          <a:prstGeom prst="rect">
            <a:avLst/>
          </a:prstGeom>
          <a:noFill/>
          <a:ln w="0">
            <a:noFill/>
            <a:prstDash val="solid"/>
          </a:ln>
        </p:spPr>
        <p:txBody>
          <a:bodyPr anchor="ctr"/>
          <a:lstStyle/>
          <a:p>
            <a:pPr algn="ctr">
              <a:buNone/>
              <a:defRPr sz="3400" b="1">
                <a:solidFill>
                  <a:srgbClr val="000066"/>
                </a:solidFill>
                <a:latin typeface="Arial"/>
                <a:ea typeface="Arial"/>
                <a:cs typeface="Arial"/>
              </a:defRPr>
            </a:pPr>
            <a:r>
              <a:rPr sz="3600" b="1" dirty="0">
                <a:solidFill>
                  <a:srgbClr val="000066"/>
                </a:solidFill>
                <a:latin typeface="Arial"/>
                <a:ea typeface="Arial"/>
                <a:cs typeface="Arial"/>
              </a:rPr>
              <a:t>332d Training Squadron</a:t>
            </a:r>
          </a:p>
        </p:txBody>
      </p:sp>
      <p:pic>
        <p:nvPicPr>
          <p:cNvPr id="79" name="Picture 78"/>
          <p:cNvPicPr>
            <a:picLocks noChangeAspect="1"/>
          </p:cNvPicPr>
          <p:nvPr/>
        </p:nvPicPr>
        <p:blipFill>
          <a:blip r:embed="rId5"/>
          <a:stretch/>
        </p:blipFill>
        <p:spPr>
          <a:xfrm>
            <a:off x="322875" y="1790700"/>
            <a:ext cx="2440350" cy="3143250"/>
          </a:xfrm>
          <a:prstGeom prst="rect">
            <a:avLst/>
          </a:prstGeom>
        </p:spPr>
      </p:pic>
      <p:sp>
        <p:nvSpPr>
          <p:cNvPr id="61" name="Title or section heading">
            <a:extLst>
              <a:ext uri="{FF2B5EF4-FFF2-40B4-BE49-F238E27FC236}">
                <a16:creationId xmlns:a16="http://schemas.microsoft.com/office/drawing/2014/main" id="{5DACC010-2E08-4243-A1B6-1CA0C08DBE50}"/>
              </a:ext>
            </a:extLst>
          </p:cNvPr>
          <p:cNvSpPr>
            <a:spLocks noGrp="1"/>
          </p:cNvSpPr>
          <p:nvPr/>
        </p:nvSpPr>
        <p:spPr>
          <a:xfrm>
            <a:off x="2998033" y="2238375"/>
            <a:ext cx="8117642" cy="1952625"/>
          </a:xfrm>
          <a:prstGeom prst="rect">
            <a:avLst/>
          </a:prstGeom>
          <a:noFill/>
          <a:ln w="0">
            <a:noFill/>
            <a:prstDash val="solid"/>
          </a:ln>
        </p:spPr>
        <p:txBody>
          <a:bodyPr anchor="ctr">
            <a:normAutofit/>
          </a:bodyPr>
          <a:lstStyle/>
          <a:p>
            <a:pPr algn="ctr">
              <a:buNone/>
              <a:defRPr sz="3600" b="1">
                <a:solidFill>
                  <a:srgbClr val="000066"/>
                </a:solidFill>
                <a:latin typeface="Arial"/>
                <a:ea typeface="Arial"/>
                <a:cs typeface="Arial"/>
              </a:defRPr>
            </a:pPr>
            <a:r>
              <a:rPr sz="6000" b="1" dirty="0">
                <a:solidFill>
                  <a:srgbClr val="000066"/>
                </a:solidFill>
                <a:latin typeface="Arial"/>
                <a:ea typeface="Arial"/>
                <a:cs typeface="Arial"/>
              </a:rPr>
              <a:t>Framework Overview</a:t>
            </a:r>
          </a:p>
        </p:txBody>
      </p:sp>
      <p:sp>
        <p:nvSpPr>
          <p:cNvPr id="62" name="Template footer label">
            <a:extLst>
              <a:ext uri="{FF2B5EF4-FFF2-40B4-BE49-F238E27FC236}">
                <a16:creationId xmlns:a16="http://schemas.microsoft.com/office/drawing/2014/main" id="{7F47688D-A8C6-4798-9236-A0C6EECBFD5F}"/>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63" name="Template classification">
            <a:extLst>
              <a:ext uri="{FF2B5EF4-FFF2-40B4-BE49-F238E27FC236}">
                <a16:creationId xmlns:a16="http://schemas.microsoft.com/office/drawing/2014/main" id="{C89CEC64-7CAB-4E50-AF89-F61930CC9385}"/>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64" name="Template date label">
            <a:extLst>
              <a:ext uri="{FF2B5EF4-FFF2-40B4-BE49-F238E27FC236}">
                <a16:creationId xmlns:a16="http://schemas.microsoft.com/office/drawing/2014/main" id="{D3F8BEAC-6376-4C45-A06F-2BEE5B5C4D11}"/>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65" name="Template date">
            <a:extLst>
              <a:ext uri="{FF2B5EF4-FFF2-40B4-BE49-F238E27FC236}">
                <a16:creationId xmlns:a16="http://schemas.microsoft.com/office/drawing/2014/main" id="{D6C8CE3A-93F8-4433-9421-8AF7A1D8FE4E}"/>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pic>
        <p:nvPicPr>
          <p:cNvPr id="3" name="Picture 2" descr="image.png">
            <a:extLst>
              <a:ext uri="{FF2B5EF4-FFF2-40B4-BE49-F238E27FC236}">
                <a16:creationId xmlns:a16="http://schemas.microsoft.com/office/drawing/2014/main" id="{A47A5596-71E6-C9A0-FF55-275B78A95A8E}"/>
              </a:ext>
            </a:extLst>
          </p:cNvPr>
          <p:cNvPicPr>
            <a:picLocks noChangeAspect="1"/>
          </p:cNvPicPr>
          <p:nvPr/>
        </p:nvPicPr>
        <p:blipFill>
          <a:blip r:embed="rId6">
            <a:duotone>
              <a:schemeClr val="accent2">
                <a:shade val="45000"/>
                <a:satMod val="135000"/>
              </a:schemeClr>
              <a:prstClr val="white"/>
            </a:duotone>
          </a:blip>
          <a:stretch>
            <a:fillRect/>
          </a:stretch>
        </p:blipFill>
        <p:spPr>
          <a:xfrm>
            <a:off x="7139162" y="3949909"/>
            <a:ext cx="676900" cy="676900"/>
          </a:xfrm>
          <a:prstGeom prst="rect">
            <a:avLst/>
          </a:prstGeom>
        </p:spPr>
      </p:pic>
      <p:pic>
        <p:nvPicPr>
          <p:cNvPr id="4" name="Picture 3">
            <a:extLst>
              <a:ext uri="{FF2B5EF4-FFF2-40B4-BE49-F238E27FC236}">
                <a16:creationId xmlns:a16="http://schemas.microsoft.com/office/drawing/2014/main" id="{2DCE91E2-DBA7-4DBB-1D99-C51825471807}"/>
              </a:ext>
            </a:extLst>
          </p:cNvPr>
          <p:cNvPicPr>
            <a:picLocks noChangeAspect="1"/>
          </p:cNvPicPr>
          <p:nvPr/>
        </p:nvPicPr>
        <p:blipFill>
          <a:blip r:embed="rId7"/>
          <a:stretch/>
        </p:blipFill>
        <p:spPr>
          <a:xfrm>
            <a:off x="11128253" y="143856"/>
            <a:ext cx="781050" cy="760763"/>
          </a:xfrm>
          <a:prstGeom prst="rect">
            <a:avLst/>
          </a:prstGeom>
        </p:spPr>
      </p:pic>
      <p:sp>
        <p:nvSpPr>
          <p:cNvPr id="8" name="Expanded organizational blue rule">
            <a:extLst>
              <a:ext uri="{FF2B5EF4-FFF2-40B4-BE49-F238E27FC236}">
                <a16:creationId xmlns:a16="http://schemas.microsoft.com/office/drawing/2014/main" id="{8090CFB6-B708-E1CB-1AFF-882CD1E31463}"/>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10" name="Picture 9">
            <a:extLst>
              <a:ext uri="{FF2B5EF4-FFF2-40B4-BE49-F238E27FC236}">
                <a16:creationId xmlns:a16="http://schemas.microsoft.com/office/drawing/2014/main" id="{59217BD6-422E-EB59-8558-6CF12ACF4A9C}"/>
              </a:ext>
            </a:extLst>
          </p:cNvPr>
          <p:cNvPicPr>
            <a:picLocks noChangeAspect="1"/>
          </p:cNvPicPr>
          <p:nvPr/>
        </p:nvPicPr>
        <p:blipFill>
          <a:blip r:embed="rId8"/>
          <a:stretch/>
        </p:blipFill>
        <p:spPr>
          <a:xfrm>
            <a:off x="10443175" y="114300"/>
            <a:ext cx="599988" cy="781050"/>
          </a:xfrm>
          <a:prstGeom prst="rect">
            <a:avLst/>
          </a:prstGeom>
        </p:spPr>
      </p:pic>
    </p:spTree>
    <p:extLst>
      <p:ext uri="{BB962C8B-B14F-4D97-AF65-F5344CB8AC3E}">
        <p14:creationId xmlns:p14="http://schemas.microsoft.com/office/powerpoint/2010/main" val="18299993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 name="Rectangle: Rounded Corners 53">
            <a:extLst>
              <a:ext uri="{FF2B5EF4-FFF2-40B4-BE49-F238E27FC236}">
                <a16:creationId xmlns:a16="http://schemas.microsoft.com/office/drawing/2014/main" id="{D9D85431-0DCA-416A-9985-E88DDDADA11A}"/>
              </a:ext>
            </a:extLst>
          </p:cNvPr>
          <p:cNvSpPr>
            <a:spLocks noGrp="1"/>
          </p:cNvSpPr>
          <p:nvPr/>
        </p:nvSpPr>
        <p:spPr>
          <a:xfrm>
            <a:off x="380880" y="1581120"/>
            <a:ext cx="5600520" cy="4922640"/>
          </a:xfrm>
          <a:prstGeom prst="roundRect">
            <a:avLst>
              <a:gd name="adj" fmla="val 2861"/>
            </a:avLst>
          </a:prstGeom>
          <a:solidFill>
            <a:srgbClr val="FFFFFF">
              <a:alpha val="10000"/>
            </a:srgbClr>
          </a:solidFill>
          <a:ln w="9360">
            <a:solidFill>
              <a:srgbClr val="FFFFFF">
                <a:alpha val="1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dirty="0"/>
          </a:p>
        </p:txBody>
      </p:sp>
      <p:sp>
        <p:nvSpPr>
          <p:cNvPr id="56" name="Rectangle: Rounded Corners 55">
            <a:extLst>
              <a:ext uri="{FF2B5EF4-FFF2-40B4-BE49-F238E27FC236}">
                <a16:creationId xmlns:a16="http://schemas.microsoft.com/office/drawing/2014/main" id="{D295F87C-B196-49A8-A267-5D8951DF2798}"/>
              </a:ext>
            </a:extLst>
          </p:cNvPr>
          <p:cNvSpPr>
            <a:spLocks noGrp="1"/>
          </p:cNvSpPr>
          <p:nvPr/>
        </p:nvSpPr>
        <p:spPr>
          <a:xfrm>
            <a:off x="2590560" y="2912760"/>
            <a:ext cx="1828800" cy="563760"/>
          </a:xfrm>
          <a:prstGeom prst="roundRect">
            <a:avLst>
              <a:gd name="adj" fmla="val 16667"/>
            </a:avLst>
          </a:prstGeom>
          <a:solidFill>
            <a:srgbClr val="9333EA">
              <a:alpha val="30000"/>
            </a:srgbClr>
          </a:solidFill>
          <a:ln w="19080">
            <a:solidFill>
              <a:srgbClr val="C084FC"/>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57" name="Rectangle: Rounded Corners 56">
            <a:extLst>
              <a:ext uri="{FF2B5EF4-FFF2-40B4-BE49-F238E27FC236}">
                <a16:creationId xmlns:a16="http://schemas.microsoft.com/office/drawing/2014/main" id="{6A1F0EDD-A9D4-484A-AF56-37636781E454}"/>
              </a:ext>
            </a:extLst>
          </p:cNvPr>
          <p:cNvSpPr>
            <a:spLocks noGrp="1"/>
          </p:cNvSpPr>
          <p:nvPr/>
        </p:nvSpPr>
        <p:spPr>
          <a:xfrm>
            <a:off x="2590560" y="3902040"/>
            <a:ext cx="1828800" cy="563400"/>
          </a:xfrm>
          <a:prstGeom prst="roundRect">
            <a:avLst>
              <a:gd name="adj" fmla="val 16667"/>
            </a:avLst>
          </a:prstGeom>
          <a:solidFill>
            <a:srgbClr val="059669">
              <a:alpha val="30000"/>
            </a:srgbClr>
          </a:solidFill>
          <a:ln w="19080">
            <a:solidFill>
              <a:srgbClr val="34D399"/>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58" name="Rectangle: Rounded Corners 57">
            <a:extLst>
              <a:ext uri="{FF2B5EF4-FFF2-40B4-BE49-F238E27FC236}">
                <a16:creationId xmlns:a16="http://schemas.microsoft.com/office/drawing/2014/main" id="{91B859AE-C8E8-4B29-843E-24749E8B4515}"/>
              </a:ext>
            </a:extLst>
          </p:cNvPr>
          <p:cNvSpPr>
            <a:spLocks noGrp="1"/>
          </p:cNvSpPr>
          <p:nvPr/>
        </p:nvSpPr>
        <p:spPr>
          <a:xfrm>
            <a:off x="2590560" y="4892400"/>
            <a:ext cx="1828800" cy="563760"/>
          </a:xfrm>
          <a:prstGeom prst="roundRect">
            <a:avLst>
              <a:gd name="adj" fmla="val 16667"/>
            </a:avLst>
          </a:prstGeom>
          <a:solidFill>
            <a:srgbClr val="2563EB">
              <a:alpha val="30000"/>
            </a:srgbClr>
          </a:solidFill>
          <a:ln w="19080">
            <a:solidFill>
              <a:srgbClr val="60A5FA"/>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59" name="Rectangle 58">
            <a:extLst>
              <a:ext uri="{FF2B5EF4-FFF2-40B4-BE49-F238E27FC236}">
                <a16:creationId xmlns:a16="http://schemas.microsoft.com/office/drawing/2014/main" id="{6C4D5F51-AF04-4F1D-B620-E1BE466DF33A}"/>
              </a:ext>
            </a:extLst>
          </p:cNvPr>
          <p:cNvSpPr>
            <a:spLocks noGrp="1"/>
          </p:cNvSpPr>
          <p:nvPr/>
        </p:nvSpPr>
        <p:spPr>
          <a:xfrm>
            <a:off x="250560" y="1801800"/>
            <a:ext cx="5859720" cy="304920"/>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2398"/>
              </a:lnSpc>
              <a:spcBef>
                <a:spcPts val="11"/>
              </a:spcBef>
              <a:spcAft>
                <a:spcPts val="11"/>
              </a:spcAft>
              <a:buNone/>
            </a:pPr>
            <a:r>
              <a:rPr sz="2000" b="1" u="none" dirty="0">
                <a:solidFill>
                  <a:srgbClr val="002060"/>
                </a:solidFill>
                <a:latin typeface="Inter"/>
                <a:ea typeface="Inter"/>
                <a:cs typeface="Inter"/>
              </a:rPr>
              <a:t>Clifford and Wilcox (2023) Validation Framework</a:t>
            </a:r>
          </a:p>
        </p:txBody>
      </p:sp>
      <p:pic>
        <p:nvPicPr>
          <p:cNvPr id="112" name="Picture 111"/>
          <p:cNvPicPr>
            <a:picLocks noChangeAspect="1"/>
          </p:cNvPicPr>
          <p:nvPr/>
        </p:nvPicPr>
        <p:blipFill>
          <a:blip r:embed="rId3"/>
          <a:stretch/>
        </p:blipFill>
        <p:spPr>
          <a:xfrm>
            <a:off x="8624880" y="2654280"/>
            <a:ext cx="771480" cy="633240"/>
          </a:xfrm>
          <a:prstGeom prst="rect">
            <a:avLst/>
          </a:prstGeom>
          <a:ln w="38160">
            <a:noFill/>
          </a:ln>
        </p:spPr>
      </p:pic>
      <p:sp>
        <p:nvSpPr>
          <p:cNvPr id="61" name="Rectangle 60">
            <a:extLst>
              <a:ext uri="{FF2B5EF4-FFF2-40B4-BE49-F238E27FC236}">
                <a16:creationId xmlns:a16="http://schemas.microsoft.com/office/drawing/2014/main" id="{45F86302-C53E-4311-A510-1FD298DFB986}"/>
              </a:ext>
            </a:extLst>
          </p:cNvPr>
          <p:cNvSpPr>
            <a:spLocks noGrp="1"/>
          </p:cNvSpPr>
          <p:nvPr/>
        </p:nvSpPr>
        <p:spPr>
          <a:xfrm>
            <a:off x="6480000" y="3570120"/>
            <a:ext cx="5059440" cy="411651"/>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3373"/>
              </a:lnSpc>
              <a:spcBef>
                <a:spcPts val="11"/>
              </a:spcBef>
              <a:spcAft>
                <a:spcPts val="11"/>
              </a:spcAft>
              <a:buNone/>
            </a:pPr>
            <a:r>
              <a:rPr sz="2500" b="1" u="none" dirty="0">
                <a:solidFill>
                  <a:schemeClr val="accent6"/>
                </a:solidFill>
                <a:latin typeface="Inter"/>
                <a:ea typeface="Inter"/>
                <a:cs typeface="Inter"/>
              </a:rPr>
              <a:t>Alignment! Alignment! Alignment!</a:t>
            </a:r>
          </a:p>
        </p:txBody>
      </p:sp>
      <p:sp>
        <p:nvSpPr>
          <p:cNvPr id="62" name="Rectangle 61">
            <a:extLst>
              <a:ext uri="{FF2B5EF4-FFF2-40B4-BE49-F238E27FC236}">
                <a16:creationId xmlns:a16="http://schemas.microsoft.com/office/drawing/2014/main" id="{7EAB782A-1675-4B5F-897A-D80C82D53CD1}"/>
              </a:ext>
            </a:extLst>
          </p:cNvPr>
          <p:cNvSpPr>
            <a:spLocks noGrp="1"/>
          </p:cNvSpPr>
          <p:nvPr/>
        </p:nvSpPr>
        <p:spPr>
          <a:xfrm>
            <a:off x="7548480" y="4574880"/>
            <a:ext cx="2923920" cy="930600"/>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3662"/>
              </a:lnSpc>
              <a:spcBef>
                <a:spcPts val="11"/>
              </a:spcBef>
              <a:spcAft>
                <a:spcPts val="11"/>
              </a:spcAft>
              <a:buNone/>
            </a:pPr>
            <a:r>
              <a:rPr sz="2100" b="1" u="none" dirty="0">
                <a:solidFill>
                  <a:schemeClr val="accent6"/>
                </a:solidFill>
                <a:latin typeface="Inter"/>
                <a:ea typeface="Inter"/>
                <a:cs typeface="Inter"/>
              </a:rPr>
              <a:t>Proficiency Levels =</a:t>
            </a:r>
            <a:br>
              <a:rPr dirty="0">
                <a:solidFill>
                  <a:schemeClr val="accent6"/>
                </a:solidFill>
              </a:rPr>
            </a:br>
            <a:r>
              <a:rPr sz="2100" b="1" u="none" dirty="0">
                <a:solidFill>
                  <a:schemeClr val="accent6"/>
                </a:solidFill>
                <a:latin typeface="Inter"/>
                <a:ea typeface="Inter"/>
                <a:cs typeface="Inter"/>
              </a:rPr>
              <a:t>Separate Constructs</a:t>
            </a:r>
          </a:p>
        </p:txBody>
      </p:sp>
      <p:sp>
        <p:nvSpPr>
          <p:cNvPr id="66" name="Rectangle 65">
            <a:extLst>
              <a:ext uri="{FF2B5EF4-FFF2-40B4-BE49-F238E27FC236}">
                <a16:creationId xmlns:a16="http://schemas.microsoft.com/office/drawing/2014/main" id="{663805ED-24D7-46B3-A379-798416EF2E1B}"/>
              </a:ext>
            </a:extLst>
          </p:cNvPr>
          <p:cNvSpPr>
            <a:spLocks noGrp="1"/>
          </p:cNvSpPr>
          <p:nvPr/>
        </p:nvSpPr>
        <p:spPr>
          <a:xfrm rot="16200000">
            <a:off x="241920" y="4000680"/>
            <a:ext cx="2808360" cy="266760"/>
          </a:xfrm>
          <a:prstGeom prst="rect">
            <a:avLst/>
          </a:prstGeom>
          <a:noFill/>
          <a:ln w="38160">
            <a:noFill/>
          </a:ln>
        </p:spPr>
        <p:style>
          <a:lnRef idx="0">
            <a:scrgbClr r="0" g="0" b="0"/>
          </a:lnRef>
          <a:fillRef idx="0">
            <a:scrgbClr r="0" g="0" b="0"/>
          </a:fillRef>
          <a:effectRef idx="0">
            <a:scrgbClr r="0" g="0" b="0"/>
          </a:effectRef>
          <a:fontRef idx="minor"/>
        </p:style>
        <p:txBody>
          <a:bodyPr wrap="none" lIns="0" tIns="0" rIns="0" bIns="0" anchor="t">
            <a:spAutoFit/>
          </a:bodyPr>
          <a:lstStyle/>
          <a:p>
            <a:pPr>
              <a:lnSpc>
                <a:spcPct val="93000"/>
              </a:lnSpc>
              <a:spcBef>
                <a:spcPts val="11"/>
              </a:spcBef>
              <a:spcAft>
                <a:spcPts val="11"/>
              </a:spcAft>
              <a:buNone/>
            </a:pPr>
            <a:endParaRPr/>
          </a:p>
          <a:p>
            <a:pPr algn="ctr">
              <a:lnSpc>
                <a:spcPts val="2098"/>
              </a:lnSpc>
              <a:spcBef>
                <a:spcPts val="11"/>
              </a:spcBef>
              <a:spcAft>
                <a:spcPts val="11"/>
              </a:spcAft>
              <a:buNone/>
            </a:pPr>
            <a:r>
              <a:rPr sz="1300" b="1" u="none">
                <a:solidFill>
                  <a:srgbClr val="26354A"/>
                </a:solidFill>
                <a:latin typeface="Inter"/>
                <a:ea typeface="Inter"/>
                <a:cs typeface="Inter"/>
              </a:rPr>
              <a:t>ITEM DIFFICULTY</a:t>
            </a:r>
          </a:p>
        </p:txBody>
      </p:sp>
      <p:sp>
        <p:nvSpPr>
          <p:cNvPr id="67" name="Rectangle 66">
            <a:extLst>
              <a:ext uri="{FF2B5EF4-FFF2-40B4-BE49-F238E27FC236}">
                <a16:creationId xmlns:a16="http://schemas.microsoft.com/office/drawing/2014/main" id="{11301FB1-86F2-41A7-AD7C-C518C27FE9F0}"/>
              </a:ext>
            </a:extLst>
          </p:cNvPr>
          <p:cNvSpPr>
            <a:spLocks noGrp="1"/>
          </p:cNvSpPr>
          <p:nvPr/>
        </p:nvSpPr>
        <p:spPr>
          <a:xfrm>
            <a:off x="3352680" y="3054240"/>
            <a:ext cx="285840" cy="307777"/>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398"/>
              </a:lnSpc>
              <a:spcBef>
                <a:spcPts val="11"/>
              </a:spcBef>
              <a:spcAft>
                <a:spcPts val="11"/>
              </a:spcAft>
              <a:buNone/>
            </a:pPr>
            <a:r>
              <a:rPr sz="2000" b="1" u="none" dirty="0">
                <a:solidFill>
                  <a:schemeClr val="accent4">
                    <a:lumMod val="75000"/>
                  </a:schemeClr>
                </a:solidFill>
                <a:latin typeface="Inter"/>
                <a:ea typeface="Inter"/>
                <a:cs typeface="Inter"/>
              </a:rPr>
              <a:t>L3</a:t>
            </a:r>
          </a:p>
        </p:txBody>
      </p:sp>
      <p:sp>
        <p:nvSpPr>
          <p:cNvPr id="68" name="Rectangle 67">
            <a:extLst>
              <a:ext uri="{FF2B5EF4-FFF2-40B4-BE49-F238E27FC236}">
                <a16:creationId xmlns:a16="http://schemas.microsoft.com/office/drawing/2014/main" id="{49D0FD73-5A08-4C75-915F-5C64704143A2}"/>
              </a:ext>
            </a:extLst>
          </p:cNvPr>
          <p:cNvSpPr>
            <a:spLocks noGrp="1"/>
          </p:cNvSpPr>
          <p:nvPr/>
        </p:nvSpPr>
        <p:spPr>
          <a:xfrm>
            <a:off x="3357360" y="4043160"/>
            <a:ext cx="274680" cy="609480"/>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398"/>
              </a:lnSpc>
              <a:spcBef>
                <a:spcPts val="11"/>
              </a:spcBef>
              <a:spcAft>
                <a:spcPts val="11"/>
              </a:spcAft>
              <a:buNone/>
            </a:pPr>
            <a:r>
              <a:rPr sz="2000" b="1" u="none">
                <a:solidFill>
                  <a:srgbClr val="008A66"/>
                </a:solidFill>
                <a:latin typeface="Inter"/>
                <a:ea typeface="Inter"/>
                <a:cs typeface="Inter"/>
              </a:rPr>
              <a:t>L2</a:t>
            </a:r>
          </a:p>
        </p:txBody>
      </p:sp>
      <p:sp>
        <p:nvSpPr>
          <p:cNvPr id="69" name="Rectangle 68">
            <a:extLst>
              <a:ext uri="{FF2B5EF4-FFF2-40B4-BE49-F238E27FC236}">
                <a16:creationId xmlns:a16="http://schemas.microsoft.com/office/drawing/2014/main" id="{0A63ADB5-8B6F-462F-826D-73ADB0D5E3FA}"/>
              </a:ext>
            </a:extLst>
          </p:cNvPr>
          <p:cNvSpPr>
            <a:spLocks noGrp="1"/>
          </p:cNvSpPr>
          <p:nvPr/>
        </p:nvSpPr>
        <p:spPr>
          <a:xfrm>
            <a:off x="3381120" y="5032080"/>
            <a:ext cx="346320" cy="304920"/>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398"/>
              </a:lnSpc>
              <a:spcBef>
                <a:spcPts val="11"/>
              </a:spcBef>
              <a:spcAft>
                <a:spcPts val="11"/>
              </a:spcAft>
              <a:buNone/>
            </a:pPr>
            <a:r>
              <a:rPr sz="2000" b="1" u="none">
                <a:solidFill>
                  <a:srgbClr val="2F75B5"/>
                </a:solidFill>
                <a:latin typeface="Inter"/>
                <a:ea typeface="Inter"/>
                <a:cs typeface="Inter"/>
              </a:rPr>
              <a:t>L1</a:t>
            </a:r>
          </a:p>
        </p:txBody>
      </p:sp>
      <p:sp>
        <p:nvSpPr>
          <p:cNvPr id="70" name="Rectangle 69">
            <a:extLst>
              <a:ext uri="{FF2B5EF4-FFF2-40B4-BE49-F238E27FC236}">
                <a16:creationId xmlns:a16="http://schemas.microsoft.com/office/drawing/2014/main" id="{033AEF8F-03F6-4178-8139-17426E186365}"/>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000" b="1" u="none">
                <a:solidFill>
                  <a:srgbClr val="26354A"/>
                </a:solidFill>
                <a:latin typeface="Inter"/>
                <a:ea typeface="Inter"/>
                <a:cs typeface="Inter"/>
              </a:rPr>
              <a:t>Intended Proficiency Levels</a:t>
            </a:r>
          </a:p>
        </p:txBody>
      </p:sp>
      <p:sp>
        <p:nvSpPr>
          <p:cNvPr id="74" name="Organizational header background">
            <a:extLst>
              <a:ext uri="{FF2B5EF4-FFF2-40B4-BE49-F238E27FC236}">
                <a16:creationId xmlns:a16="http://schemas.microsoft.com/office/drawing/2014/main" id="{18FD2CE0-9B6D-4326-928C-97F30E6A9C92}"/>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75" name="Organizational footer background">
            <a:extLst>
              <a:ext uri="{FF2B5EF4-FFF2-40B4-BE49-F238E27FC236}">
                <a16:creationId xmlns:a16="http://schemas.microsoft.com/office/drawing/2014/main" id="{F955C0F9-1557-4CDE-A31D-226AD3B6B779}"/>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125" name="Picture 124"/>
          <p:cNvPicPr>
            <a:picLocks noChangeAspect="1"/>
          </p:cNvPicPr>
          <p:nvPr/>
        </p:nvPicPr>
        <p:blipFill>
          <a:blip r:embed="rId4"/>
          <a:stretch/>
        </p:blipFill>
        <p:spPr>
          <a:xfrm>
            <a:off x="260498" y="114300"/>
            <a:ext cx="774405" cy="723900"/>
          </a:xfrm>
          <a:prstGeom prst="rect">
            <a:avLst/>
          </a:prstGeom>
        </p:spPr>
      </p:pic>
      <p:sp>
        <p:nvSpPr>
          <p:cNvPr id="77" name="Organizational slide title">
            <a:extLst>
              <a:ext uri="{FF2B5EF4-FFF2-40B4-BE49-F238E27FC236}">
                <a16:creationId xmlns:a16="http://schemas.microsoft.com/office/drawing/2014/main" id="{A8EE6E3D-9087-4E4D-A7B3-5F37E160ED6D}"/>
              </a:ext>
            </a:extLst>
          </p:cNvPr>
          <p:cNvSpPr>
            <a:spLocks noGrp="1"/>
          </p:cNvSpPr>
          <p:nvPr/>
        </p:nvSpPr>
        <p:spPr>
          <a:xfrm>
            <a:off x="1381125" y="114299"/>
            <a:ext cx="8849662" cy="1301707"/>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sz="3600" b="1" dirty="0">
                <a:solidFill>
                  <a:srgbClr val="000066"/>
                </a:solidFill>
                <a:latin typeface="Arial"/>
                <a:ea typeface="Arial"/>
                <a:cs typeface="Arial"/>
              </a:rPr>
              <a:t>Intended Proficiency Levels</a:t>
            </a:r>
          </a:p>
        </p:txBody>
      </p:sp>
      <p:sp>
        <p:nvSpPr>
          <p:cNvPr id="81" name="Template footer label">
            <a:extLst>
              <a:ext uri="{FF2B5EF4-FFF2-40B4-BE49-F238E27FC236}">
                <a16:creationId xmlns:a16="http://schemas.microsoft.com/office/drawing/2014/main" id="{5D127E37-2954-4BCD-B709-64A7857DC9ED}"/>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82" name="Template classification">
            <a:extLst>
              <a:ext uri="{FF2B5EF4-FFF2-40B4-BE49-F238E27FC236}">
                <a16:creationId xmlns:a16="http://schemas.microsoft.com/office/drawing/2014/main" id="{71CAFCF9-E745-4CD3-A820-252CA7134363}"/>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83" name="Template date label">
            <a:extLst>
              <a:ext uri="{FF2B5EF4-FFF2-40B4-BE49-F238E27FC236}">
                <a16:creationId xmlns:a16="http://schemas.microsoft.com/office/drawing/2014/main" id="{5A7FED5D-BE1B-4D31-B45A-ECBCD54B1567}"/>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84" name="Template date">
            <a:extLst>
              <a:ext uri="{FF2B5EF4-FFF2-40B4-BE49-F238E27FC236}">
                <a16:creationId xmlns:a16="http://schemas.microsoft.com/office/drawing/2014/main" id="{87D62714-F0A4-4DB5-9589-6E913B55E446}"/>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91" name="Old gray divider removal">
            <a:extLst>
              <a:ext uri="{FF2B5EF4-FFF2-40B4-BE49-F238E27FC236}">
                <a16:creationId xmlns:a16="http://schemas.microsoft.com/office/drawing/2014/main" id="{AFED12B4-23BC-4B45-AB97-6F7809BEE0BA}"/>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99" name="Expanded organizational blue rule">
            <a:extLst>
              <a:ext uri="{FF2B5EF4-FFF2-40B4-BE49-F238E27FC236}">
                <a16:creationId xmlns:a16="http://schemas.microsoft.com/office/drawing/2014/main" id="{D97BA673-83EA-4B3B-A78A-FE5950F4A324}"/>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cxnSp>
        <p:nvCxnSpPr>
          <p:cNvPr id="3" name="Straight Arrow Connector 2">
            <a:extLst>
              <a:ext uri="{FF2B5EF4-FFF2-40B4-BE49-F238E27FC236}">
                <a16:creationId xmlns:a16="http://schemas.microsoft.com/office/drawing/2014/main" id="{323203F6-253D-2C24-031B-911E1136C737}"/>
              </a:ext>
            </a:extLst>
          </p:cNvPr>
          <p:cNvCxnSpPr/>
          <p:nvPr/>
        </p:nvCxnSpPr>
        <p:spPr>
          <a:xfrm>
            <a:off x="2269067" y="2544214"/>
            <a:ext cx="0" cy="330837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5" name="Rectangle: Rounded Corners 54">
            <a:extLst>
              <a:ext uri="{FF2B5EF4-FFF2-40B4-BE49-F238E27FC236}">
                <a16:creationId xmlns:a16="http://schemas.microsoft.com/office/drawing/2014/main" id="{22C34322-39B7-422F-91C3-6A1D128D4CAB}"/>
              </a:ext>
            </a:extLst>
          </p:cNvPr>
          <p:cNvSpPr>
            <a:spLocks noGrp="1"/>
          </p:cNvSpPr>
          <p:nvPr/>
        </p:nvSpPr>
        <p:spPr>
          <a:xfrm>
            <a:off x="6342148" y="1576959"/>
            <a:ext cx="5600880" cy="4922640"/>
          </a:xfrm>
          <a:prstGeom prst="roundRect">
            <a:avLst>
              <a:gd name="adj" fmla="val 2861"/>
            </a:avLst>
          </a:prstGeom>
          <a:solidFill>
            <a:srgbClr val="FFFFFF">
              <a:alpha val="10000"/>
            </a:srgbClr>
          </a:solidFill>
          <a:ln w="9360">
            <a:solidFill>
              <a:srgbClr val="FFFFFF">
                <a:alpha val="1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dirty="0"/>
          </a:p>
        </p:txBody>
      </p:sp>
      <p:sp>
        <p:nvSpPr>
          <p:cNvPr id="10" name="Freeform: Shape 9">
            <a:extLst>
              <a:ext uri="{FF2B5EF4-FFF2-40B4-BE49-F238E27FC236}">
                <a16:creationId xmlns:a16="http://schemas.microsoft.com/office/drawing/2014/main" id="{107BA83D-8768-16AD-8081-68359DEE9917}"/>
              </a:ext>
            </a:extLst>
          </p:cNvPr>
          <p:cNvSpPr/>
          <p:nvPr/>
        </p:nvSpPr>
        <p:spPr>
          <a:xfrm>
            <a:off x="480600" y="1555763"/>
            <a:ext cx="5500800" cy="4922280"/>
          </a:xfrm>
          <a:custGeom>
            <a:avLst/>
            <a:gdLst/>
            <a:ahLst/>
            <a:cxnLst/>
            <a:rect l="l" t="t" r="r" b="b"/>
            <a:pathLst>
              <a:path w="21600" h="23735">
                <a:moveTo>
                  <a:pt x="734" y="0"/>
                </a:moveTo>
                <a:arcTo wR="734" hR="734" stAng="16200000" swAng="-5400000"/>
                <a:lnTo>
                  <a:pt x="0" y="23001"/>
                </a:lnTo>
                <a:arcTo wR="734" hR="734" stAng="10800000" swAng="-5400000"/>
                <a:lnTo>
                  <a:pt x="20866" y="23735"/>
                </a:lnTo>
                <a:arcTo wR="734" hR="734" stAng="5400000" swAng="-5400000"/>
                <a:lnTo>
                  <a:pt x="21600" y="734"/>
                </a:lnTo>
                <a:arcTo wR="734" hR="734" stAng="0" swAng="-5400000"/>
                <a:close/>
              </a:path>
            </a:pathLst>
          </a:custGeom>
          <a:solidFill>
            <a:schemeClr val="bg2">
              <a:lumMod val="95000"/>
              <a:alpha val="30000"/>
            </a:schemeClr>
          </a:solidFill>
          <a:ln w="9360">
            <a:solidFill>
              <a:srgbClr val="60A5FA"/>
            </a:solidFill>
            <a:round/>
          </a:ln>
        </p:spPr>
        <p:style>
          <a:lnRef idx="0">
            <a:scrgbClr r="0" g="0" b="0"/>
          </a:lnRef>
          <a:fillRef idx="0">
            <a:scrgbClr r="0" g="0" b="0"/>
          </a:fillRef>
          <a:effectRef idx="0">
            <a:scrgbClr r="0" g="0" b="0"/>
          </a:effectRef>
          <a:fontRef idx="minor"/>
        </p:style>
        <p:txBody>
          <a:bodyPr wrap="none" lIns="90000" tIns="46800" rIns="90000" bIns="46800" anchor="ctr">
            <a:noAutofit/>
          </a:bodyPr>
          <a:lstStyle/>
          <a:p>
            <a:endParaRPr lang="en-US" sz="1800" b="0" u="none" strike="noStrike" dirty="0">
              <a:solidFill>
                <a:srgbClr val="000000"/>
              </a:solidFill>
              <a:effectLst/>
              <a:uFillTx/>
              <a:latin typeface="Arial"/>
            </a:endParaRPr>
          </a:p>
        </p:txBody>
      </p:sp>
      <p:pic>
        <p:nvPicPr>
          <p:cNvPr id="6" name="Picture 5">
            <a:extLst>
              <a:ext uri="{FF2B5EF4-FFF2-40B4-BE49-F238E27FC236}">
                <a16:creationId xmlns:a16="http://schemas.microsoft.com/office/drawing/2014/main" id="{8663D34C-1D25-2F03-2855-77076AC9200C}"/>
              </a:ext>
            </a:extLst>
          </p:cNvPr>
          <p:cNvPicPr>
            <a:picLocks noChangeAspect="1"/>
          </p:cNvPicPr>
          <p:nvPr/>
        </p:nvPicPr>
        <p:blipFill>
          <a:blip r:embed="rId5"/>
          <a:stretch/>
        </p:blipFill>
        <p:spPr>
          <a:xfrm>
            <a:off x="11128253" y="143856"/>
            <a:ext cx="781050" cy="760763"/>
          </a:xfrm>
          <a:prstGeom prst="rect">
            <a:avLst/>
          </a:prstGeom>
        </p:spPr>
      </p:pic>
      <p:pic>
        <p:nvPicPr>
          <p:cNvPr id="8" name="Picture 7">
            <a:extLst>
              <a:ext uri="{FF2B5EF4-FFF2-40B4-BE49-F238E27FC236}">
                <a16:creationId xmlns:a16="http://schemas.microsoft.com/office/drawing/2014/main" id="{91FCBA95-E626-B4F6-A5F6-EE4CF04C3CF4}"/>
              </a:ext>
            </a:extLst>
          </p:cNvPr>
          <p:cNvPicPr>
            <a:picLocks noChangeAspect="1"/>
          </p:cNvPicPr>
          <p:nvPr/>
        </p:nvPicPr>
        <p:blipFill>
          <a:blip r:embed="rId6"/>
          <a:stretch/>
        </p:blipFill>
        <p:spPr>
          <a:xfrm>
            <a:off x="10443175" y="114300"/>
            <a:ext cx="599988" cy="781050"/>
          </a:xfrm>
          <a:prstGeom prst="rect">
            <a:avLst/>
          </a:prstGeom>
        </p:spPr>
      </p:pic>
    </p:spTree>
    <p:extLst>
      <p:ext uri="{BB962C8B-B14F-4D97-AF65-F5344CB8AC3E}">
        <p14:creationId xmlns:p14="http://schemas.microsoft.com/office/powerpoint/2010/main" val="1342598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6" name="Rectangle 85">
            <a:extLst>
              <a:ext uri="{FF2B5EF4-FFF2-40B4-BE49-F238E27FC236}">
                <a16:creationId xmlns:a16="http://schemas.microsoft.com/office/drawing/2014/main" id="{3ED0E509-5D7D-4701-B948-27993D21D4EF}"/>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000" b="1" u="none">
                <a:solidFill>
                  <a:srgbClr val="26354A"/>
                </a:solidFill>
                <a:latin typeface="Inter"/>
                <a:ea typeface="Inter"/>
                <a:cs typeface="Inter"/>
              </a:rPr>
              <a:t>Luecht 2025: Assessment Engineering Framework</a:t>
            </a:r>
          </a:p>
        </p:txBody>
      </p:sp>
      <p:sp>
        <p:nvSpPr>
          <p:cNvPr id="99" name="Organizational header background">
            <a:extLst>
              <a:ext uri="{FF2B5EF4-FFF2-40B4-BE49-F238E27FC236}">
                <a16:creationId xmlns:a16="http://schemas.microsoft.com/office/drawing/2014/main" id="{D046FD86-9747-442A-948D-1505C85A8005}"/>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100" name="Organizational footer background">
            <a:extLst>
              <a:ext uri="{FF2B5EF4-FFF2-40B4-BE49-F238E27FC236}">
                <a16:creationId xmlns:a16="http://schemas.microsoft.com/office/drawing/2014/main" id="{9CB12F17-BE37-4AC6-B855-275934EA1A7D}"/>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177" name="Picture 176"/>
          <p:cNvPicPr>
            <a:picLocks noChangeAspect="1"/>
          </p:cNvPicPr>
          <p:nvPr/>
        </p:nvPicPr>
        <p:blipFill>
          <a:blip r:embed="rId3"/>
          <a:stretch/>
        </p:blipFill>
        <p:spPr>
          <a:xfrm>
            <a:off x="260498" y="114300"/>
            <a:ext cx="774405" cy="723900"/>
          </a:xfrm>
          <a:prstGeom prst="rect">
            <a:avLst/>
          </a:prstGeom>
        </p:spPr>
      </p:pic>
      <p:sp>
        <p:nvSpPr>
          <p:cNvPr id="102" name="Organizational slide title">
            <a:extLst>
              <a:ext uri="{FF2B5EF4-FFF2-40B4-BE49-F238E27FC236}">
                <a16:creationId xmlns:a16="http://schemas.microsoft.com/office/drawing/2014/main" id="{C6E47505-65B2-4FC4-91E2-6CC274B47536}"/>
              </a:ext>
            </a:extLst>
          </p:cNvPr>
          <p:cNvSpPr>
            <a:spLocks noGrp="1"/>
          </p:cNvSpPr>
          <p:nvPr/>
        </p:nvSpPr>
        <p:spPr>
          <a:xfrm>
            <a:off x="1077913" y="114299"/>
            <a:ext cx="9669220" cy="1209675"/>
          </a:xfrm>
          <a:prstGeom prst="rect">
            <a:avLst/>
          </a:prstGeom>
          <a:noFill/>
          <a:ln w="0">
            <a:noFill/>
            <a:prstDash val="solid"/>
          </a:ln>
        </p:spPr>
        <p:txBody>
          <a:bodyPr anchor="ctr">
            <a:noAutofit/>
          </a:bodyPr>
          <a:lstStyle/>
          <a:p>
            <a:pPr algn="ctr">
              <a:buNone/>
              <a:defRPr sz="2200" b="1">
                <a:solidFill>
                  <a:srgbClr val="000066"/>
                </a:solidFill>
                <a:latin typeface="Arial"/>
                <a:ea typeface="Arial"/>
                <a:cs typeface="Arial"/>
              </a:defRPr>
            </a:pPr>
            <a:r>
              <a:rPr sz="3600" b="1" dirty="0">
                <a:solidFill>
                  <a:srgbClr val="000066"/>
                </a:solidFill>
                <a:latin typeface="Arial"/>
                <a:ea typeface="Arial"/>
                <a:cs typeface="Arial"/>
              </a:rPr>
              <a:t>Assessment Engineering Framework</a:t>
            </a:r>
          </a:p>
        </p:txBody>
      </p:sp>
      <p:sp>
        <p:nvSpPr>
          <p:cNvPr id="106" name="Template footer label">
            <a:extLst>
              <a:ext uri="{FF2B5EF4-FFF2-40B4-BE49-F238E27FC236}">
                <a16:creationId xmlns:a16="http://schemas.microsoft.com/office/drawing/2014/main" id="{A0CC7AA8-DDE1-4218-B169-A8C02F3C0099}"/>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107" name="Template classification">
            <a:extLst>
              <a:ext uri="{FF2B5EF4-FFF2-40B4-BE49-F238E27FC236}">
                <a16:creationId xmlns:a16="http://schemas.microsoft.com/office/drawing/2014/main" id="{0373182D-0110-4D8F-96FF-E32A1AD9E4C2}"/>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108" name="Template date label">
            <a:extLst>
              <a:ext uri="{FF2B5EF4-FFF2-40B4-BE49-F238E27FC236}">
                <a16:creationId xmlns:a16="http://schemas.microsoft.com/office/drawing/2014/main" id="{7E9B3187-7479-449D-B40D-636B79DF2ACE}"/>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109" name="Template date">
            <a:extLst>
              <a:ext uri="{FF2B5EF4-FFF2-40B4-BE49-F238E27FC236}">
                <a16:creationId xmlns:a16="http://schemas.microsoft.com/office/drawing/2014/main" id="{A7DE9B8F-B245-4A50-BE96-F6873C45E746}"/>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125" name="Old gray divider removal">
            <a:extLst>
              <a:ext uri="{FF2B5EF4-FFF2-40B4-BE49-F238E27FC236}">
                <a16:creationId xmlns:a16="http://schemas.microsoft.com/office/drawing/2014/main" id="{C37FAF30-C7DC-400B-831E-9C0463E558FD}"/>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142" name="Expanded organizational blue rule">
            <a:extLst>
              <a:ext uri="{FF2B5EF4-FFF2-40B4-BE49-F238E27FC236}">
                <a16:creationId xmlns:a16="http://schemas.microsoft.com/office/drawing/2014/main" id="{C3A51605-637C-40B9-B2B1-EEC9D976B9CC}"/>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4" name="Picture 3">
            <a:extLst>
              <a:ext uri="{FF2B5EF4-FFF2-40B4-BE49-F238E27FC236}">
                <a16:creationId xmlns:a16="http://schemas.microsoft.com/office/drawing/2014/main" id="{879ADD7F-E8B4-E3C4-5A06-3A0A26E376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32154" y="1485387"/>
            <a:ext cx="9129279" cy="5067814"/>
          </a:xfrm>
          <a:prstGeom prst="rect">
            <a:avLst/>
          </a:prstGeom>
        </p:spPr>
      </p:pic>
      <p:sp>
        <p:nvSpPr>
          <p:cNvPr id="5" name="TextBox 4">
            <a:extLst>
              <a:ext uri="{FF2B5EF4-FFF2-40B4-BE49-F238E27FC236}">
                <a16:creationId xmlns:a16="http://schemas.microsoft.com/office/drawing/2014/main" id="{3C6B63F9-657E-AE36-E3DD-7221AA667996}"/>
              </a:ext>
            </a:extLst>
          </p:cNvPr>
          <p:cNvSpPr txBox="1"/>
          <p:nvPr/>
        </p:nvSpPr>
        <p:spPr>
          <a:xfrm>
            <a:off x="1236688" y="6059269"/>
            <a:ext cx="10762937" cy="400110"/>
          </a:xfrm>
          <a:prstGeom prst="rect">
            <a:avLst/>
          </a:prstGeom>
          <a:noFill/>
        </p:spPr>
        <p:txBody>
          <a:bodyPr wrap="square">
            <a:spAutoFit/>
          </a:bodyPr>
          <a:lstStyle/>
          <a:p>
            <a:r>
              <a:rPr lang="en-US" sz="2000" b="1" dirty="0">
                <a:solidFill>
                  <a:srgbClr val="000066"/>
                </a:solidFill>
                <a:latin typeface="Arial"/>
                <a:ea typeface="Arial"/>
                <a:cs typeface="Arial"/>
              </a:rPr>
              <a:t>Luecht 2025: Assessment Engineering in Test Design; Methods and Applications </a:t>
            </a:r>
            <a:endParaRPr lang="en-US" sz="2000" dirty="0"/>
          </a:p>
        </p:txBody>
      </p:sp>
      <p:pic>
        <p:nvPicPr>
          <p:cNvPr id="7" name="Picture 6">
            <a:extLst>
              <a:ext uri="{FF2B5EF4-FFF2-40B4-BE49-F238E27FC236}">
                <a16:creationId xmlns:a16="http://schemas.microsoft.com/office/drawing/2014/main" id="{65C17A34-872B-1B2B-208C-AD9E365BC85E}"/>
              </a:ext>
            </a:extLst>
          </p:cNvPr>
          <p:cNvPicPr>
            <a:picLocks noChangeAspect="1"/>
          </p:cNvPicPr>
          <p:nvPr/>
        </p:nvPicPr>
        <p:blipFill>
          <a:blip r:embed="rId5"/>
          <a:stretch/>
        </p:blipFill>
        <p:spPr>
          <a:xfrm>
            <a:off x="11128253" y="143856"/>
            <a:ext cx="781050" cy="760763"/>
          </a:xfrm>
          <a:prstGeom prst="rect">
            <a:avLst/>
          </a:prstGeom>
        </p:spPr>
      </p:pic>
      <p:pic>
        <p:nvPicPr>
          <p:cNvPr id="9" name="Picture 8">
            <a:extLst>
              <a:ext uri="{FF2B5EF4-FFF2-40B4-BE49-F238E27FC236}">
                <a16:creationId xmlns:a16="http://schemas.microsoft.com/office/drawing/2014/main" id="{978161D2-1970-C171-1F05-DDA2CD3DA306}"/>
              </a:ext>
            </a:extLst>
          </p:cNvPr>
          <p:cNvPicPr>
            <a:picLocks noChangeAspect="1"/>
          </p:cNvPicPr>
          <p:nvPr/>
        </p:nvPicPr>
        <p:blipFill>
          <a:blip r:embed="rId6"/>
          <a:stretch/>
        </p:blipFill>
        <p:spPr>
          <a:xfrm>
            <a:off x="10443175" y="114300"/>
            <a:ext cx="599988" cy="781050"/>
          </a:xfrm>
          <a:prstGeom prst="rect">
            <a:avLst/>
          </a:prstGeom>
        </p:spPr>
      </p:pic>
    </p:spTree>
    <p:extLst>
      <p:ext uri="{BB962C8B-B14F-4D97-AF65-F5344CB8AC3E}">
        <p14:creationId xmlns:p14="http://schemas.microsoft.com/office/powerpoint/2010/main" val="406294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8" name="Rectangle: Rounded Corners 87">
            <a:extLst>
              <a:ext uri="{FF2B5EF4-FFF2-40B4-BE49-F238E27FC236}">
                <a16:creationId xmlns:a16="http://schemas.microsoft.com/office/drawing/2014/main" id="{82381B94-88A8-4397-8275-64CC7E931DC6}"/>
              </a:ext>
            </a:extLst>
          </p:cNvPr>
          <p:cNvSpPr>
            <a:spLocks noGrp="1"/>
          </p:cNvSpPr>
          <p:nvPr/>
        </p:nvSpPr>
        <p:spPr>
          <a:xfrm>
            <a:off x="380880" y="1581120"/>
            <a:ext cx="5600520" cy="4922640"/>
          </a:xfrm>
          <a:prstGeom prst="roundRect">
            <a:avLst>
              <a:gd name="adj" fmla="val 2861"/>
            </a:avLst>
          </a:prstGeom>
          <a:solidFill>
            <a:srgbClr val="FFFFFF">
              <a:alpha val="10000"/>
            </a:srgbClr>
          </a:solidFill>
          <a:ln w="9360">
            <a:solidFill>
              <a:srgbClr val="FFFFFF">
                <a:alpha val="1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89" name="Rectangle: Rounded Corners 88">
            <a:extLst>
              <a:ext uri="{FF2B5EF4-FFF2-40B4-BE49-F238E27FC236}">
                <a16:creationId xmlns:a16="http://schemas.microsoft.com/office/drawing/2014/main" id="{EF1D04BD-9A85-4446-9DD1-C36E21A0AA55}"/>
              </a:ext>
            </a:extLst>
          </p:cNvPr>
          <p:cNvSpPr>
            <a:spLocks noGrp="1"/>
          </p:cNvSpPr>
          <p:nvPr/>
        </p:nvSpPr>
        <p:spPr>
          <a:xfrm>
            <a:off x="6219720" y="1581120"/>
            <a:ext cx="5600520" cy="4922640"/>
          </a:xfrm>
          <a:prstGeom prst="roundRect">
            <a:avLst>
              <a:gd name="adj" fmla="val 2861"/>
            </a:avLst>
          </a:prstGeom>
          <a:solidFill>
            <a:srgbClr val="FFFFFF">
              <a:alpha val="10000"/>
            </a:srgbClr>
          </a:solidFill>
          <a:ln w="9360">
            <a:solidFill>
              <a:srgbClr val="FFFFFF">
                <a:alpha val="1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96" name="Rectangle 95">
            <a:extLst>
              <a:ext uri="{FF2B5EF4-FFF2-40B4-BE49-F238E27FC236}">
                <a16:creationId xmlns:a16="http://schemas.microsoft.com/office/drawing/2014/main" id="{BC468183-93B6-4E6B-8DAC-1623FB80D72C}"/>
              </a:ext>
            </a:extLst>
          </p:cNvPr>
          <p:cNvSpPr>
            <a:spLocks noGrp="1"/>
          </p:cNvSpPr>
          <p:nvPr/>
        </p:nvSpPr>
        <p:spPr>
          <a:xfrm>
            <a:off x="618840" y="1801800"/>
            <a:ext cx="3849840" cy="304920"/>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398"/>
              </a:lnSpc>
              <a:spcBef>
                <a:spcPts val="11"/>
              </a:spcBef>
              <a:spcAft>
                <a:spcPts val="11"/>
              </a:spcAft>
              <a:buNone/>
            </a:pPr>
            <a:r>
              <a:rPr sz="2400" b="1" u="none">
                <a:solidFill>
                  <a:srgbClr val="2F75B5"/>
                </a:solidFill>
                <a:latin typeface="Inter"/>
                <a:ea typeface="Inter"/>
                <a:cs typeface="Inter"/>
              </a:rPr>
              <a:t>Task Model Map</a:t>
            </a:r>
          </a:p>
        </p:txBody>
      </p:sp>
      <p:sp>
        <p:nvSpPr>
          <p:cNvPr id="150" name="Rectangle 149">
            <a:extLst>
              <a:ext uri="{FF2B5EF4-FFF2-40B4-BE49-F238E27FC236}">
                <a16:creationId xmlns:a16="http://schemas.microsoft.com/office/drawing/2014/main" id="{F53766DA-A754-4B71-B5C9-F0764C52A83C}"/>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000" b="1" u="none">
                <a:solidFill>
                  <a:srgbClr val="26354A"/>
                </a:solidFill>
                <a:latin typeface="Inter"/>
                <a:ea typeface="Inter"/>
                <a:cs typeface="Inter"/>
              </a:rPr>
              <a:t>Mapping to the Proficiency Scale</a:t>
            </a:r>
          </a:p>
        </p:txBody>
      </p:sp>
      <p:sp>
        <p:nvSpPr>
          <p:cNvPr id="152" name="Organizational header background">
            <a:extLst>
              <a:ext uri="{FF2B5EF4-FFF2-40B4-BE49-F238E27FC236}">
                <a16:creationId xmlns:a16="http://schemas.microsoft.com/office/drawing/2014/main" id="{7B6CD39E-617A-4C1D-9D91-4B1505B57B15}"/>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153" name="Organizational footer background">
            <a:extLst>
              <a:ext uri="{FF2B5EF4-FFF2-40B4-BE49-F238E27FC236}">
                <a16:creationId xmlns:a16="http://schemas.microsoft.com/office/drawing/2014/main" id="{CC29CB7D-788D-415F-A0DB-80E3E15D4CE8}"/>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921" name="Picture 920"/>
          <p:cNvPicPr>
            <a:picLocks noChangeAspect="1"/>
          </p:cNvPicPr>
          <p:nvPr/>
        </p:nvPicPr>
        <p:blipFill>
          <a:blip r:embed="rId3"/>
          <a:stretch/>
        </p:blipFill>
        <p:spPr>
          <a:xfrm>
            <a:off x="260498" y="114300"/>
            <a:ext cx="774405" cy="723900"/>
          </a:xfrm>
          <a:prstGeom prst="rect">
            <a:avLst/>
          </a:prstGeom>
        </p:spPr>
      </p:pic>
      <p:sp>
        <p:nvSpPr>
          <p:cNvPr id="155" name="Organizational slide title">
            <a:extLst>
              <a:ext uri="{FF2B5EF4-FFF2-40B4-BE49-F238E27FC236}">
                <a16:creationId xmlns:a16="http://schemas.microsoft.com/office/drawing/2014/main" id="{DC70D593-8387-4C50-8957-FF40E4EB791E}"/>
              </a:ext>
            </a:extLst>
          </p:cNvPr>
          <p:cNvSpPr>
            <a:spLocks noGrp="1"/>
          </p:cNvSpPr>
          <p:nvPr/>
        </p:nvSpPr>
        <p:spPr>
          <a:xfrm>
            <a:off x="1714319" y="114300"/>
            <a:ext cx="8764949" cy="1289266"/>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lang="en-US" sz="3600" b="1" dirty="0">
                <a:solidFill>
                  <a:srgbClr val="000066"/>
                </a:solidFill>
                <a:latin typeface="Arial"/>
                <a:ea typeface="Arial"/>
                <a:cs typeface="Arial"/>
              </a:rPr>
              <a:t>Mapping to the Proficiency Scale</a:t>
            </a:r>
            <a:endParaRPr sz="3600" b="1" dirty="0">
              <a:solidFill>
                <a:srgbClr val="000066"/>
              </a:solidFill>
              <a:latin typeface="Arial"/>
              <a:ea typeface="Arial"/>
              <a:cs typeface="Arial"/>
            </a:endParaRPr>
          </a:p>
        </p:txBody>
      </p:sp>
      <p:sp>
        <p:nvSpPr>
          <p:cNvPr id="159" name="Template footer label">
            <a:extLst>
              <a:ext uri="{FF2B5EF4-FFF2-40B4-BE49-F238E27FC236}">
                <a16:creationId xmlns:a16="http://schemas.microsoft.com/office/drawing/2014/main" id="{11E638F4-8223-4DAD-82E4-B0DD78342903}"/>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160" name="Template classification">
            <a:extLst>
              <a:ext uri="{FF2B5EF4-FFF2-40B4-BE49-F238E27FC236}">
                <a16:creationId xmlns:a16="http://schemas.microsoft.com/office/drawing/2014/main" id="{59275859-CF02-48A0-B26A-2BB24B61ED1F}"/>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161" name="Template date label">
            <a:extLst>
              <a:ext uri="{FF2B5EF4-FFF2-40B4-BE49-F238E27FC236}">
                <a16:creationId xmlns:a16="http://schemas.microsoft.com/office/drawing/2014/main" id="{C2DD37FB-9DE7-4AB7-8427-196650709E9F}"/>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162" name="Template date">
            <a:extLst>
              <a:ext uri="{FF2B5EF4-FFF2-40B4-BE49-F238E27FC236}">
                <a16:creationId xmlns:a16="http://schemas.microsoft.com/office/drawing/2014/main" id="{E1FA968D-A625-466A-91E7-75D1752D9845}"/>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167" name="Old gray divider removal">
            <a:extLst>
              <a:ext uri="{FF2B5EF4-FFF2-40B4-BE49-F238E27FC236}">
                <a16:creationId xmlns:a16="http://schemas.microsoft.com/office/drawing/2014/main" id="{CFD98191-425D-4F99-A8D3-21194C9D307C}"/>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172" name="Level 1 block">
            <a:extLst>
              <a:ext uri="{FF2B5EF4-FFF2-40B4-BE49-F238E27FC236}">
                <a16:creationId xmlns:a16="http://schemas.microsoft.com/office/drawing/2014/main" id="{B71E459F-5DE4-4684-A8D1-6661E9BC5E6D}"/>
              </a:ext>
            </a:extLst>
          </p:cNvPr>
          <p:cNvSpPr>
            <a:spLocks noGrp="1"/>
          </p:cNvSpPr>
          <p:nvPr/>
        </p:nvSpPr>
        <p:spPr>
          <a:xfrm>
            <a:off x="838200" y="3000375"/>
            <a:ext cx="1314450" cy="2714625"/>
          </a:xfrm>
          <a:prstGeom prst="rect">
            <a:avLst/>
          </a:prstGeom>
          <a:solidFill>
            <a:srgbClr val="EAF3FB"/>
          </a:solidFill>
          <a:ln w="11906">
            <a:solidFill>
              <a:srgbClr val="B8C4D2"/>
            </a:solidFill>
            <a:prstDash val="solid"/>
          </a:ln>
        </p:spPr>
        <p:txBody>
          <a:bodyPr/>
          <a:lstStyle/>
          <a:p>
            <a:endParaRPr lang="en-US"/>
          </a:p>
        </p:txBody>
      </p:sp>
      <p:sp>
        <p:nvSpPr>
          <p:cNvPr id="173" name="L1 bubble 1-1">
            <a:extLst>
              <a:ext uri="{FF2B5EF4-FFF2-40B4-BE49-F238E27FC236}">
                <a16:creationId xmlns:a16="http://schemas.microsoft.com/office/drawing/2014/main" id="{1933AC31-DFEB-46D9-8DC0-224F7D814A98}"/>
              </a:ext>
            </a:extLst>
          </p:cNvPr>
          <p:cNvSpPr>
            <a:spLocks noGrp="1"/>
          </p:cNvSpPr>
          <p:nvPr/>
        </p:nvSpPr>
        <p:spPr>
          <a:xfrm>
            <a:off x="1047750" y="3257550"/>
            <a:ext cx="219075" cy="219075"/>
          </a:xfrm>
          <a:prstGeom prst="ellipse">
            <a:avLst/>
          </a:prstGeom>
          <a:solidFill>
            <a:srgbClr val="2F75B5"/>
          </a:solidFill>
          <a:ln w="9525">
            <a:solidFill>
              <a:srgbClr val="FFFFFF"/>
            </a:solidFill>
            <a:prstDash val="solid"/>
          </a:ln>
        </p:spPr>
        <p:txBody>
          <a:bodyPr/>
          <a:lstStyle/>
          <a:p>
            <a:endParaRPr lang="en-US"/>
          </a:p>
        </p:txBody>
      </p:sp>
      <p:sp>
        <p:nvSpPr>
          <p:cNvPr id="174" name="L1 bubble 1-2">
            <a:extLst>
              <a:ext uri="{FF2B5EF4-FFF2-40B4-BE49-F238E27FC236}">
                <a16:creationId xmlns:a16="http://schemas.microsoft.com/office/drawing/2014/main" id="{EBFCF9C3-18C0-4469-AEB0-3F357C9A5D6C}"/>
              </a:ext>
            </a:extLst>
          </p:cNvPr>
          <p:cNvSpPr>
            <a:spLocks noGrp="1"/>
          </p:cNvSpPr>
          <p:nvPr/>
        </p:nvSpPr>
        <p:spPr>
          <a:xfrm>
            <a:off x="1409700" y="3257550"/>
            <a:ext cx="219075" cy="219075"/>
          </a:xfrm>
          <a:prstGeom prst="ellipse">
            <a:avLst/>
          </a:prstGeom>
          <a:solidFill>
            <a:srgbClr val="2F75B5"/>
          </a:solidFill>
          <a:ln w="9525">
            <a:solidFill>
              <a:srgbClr val="FFFFFF"/>
            </a:solidFill>
            <a:prstDash val="solid"/>
          </a:ln>
        </p:spPr>
        <p:txBody>
          <a:bodyPr/>
          <a:lstStyle/>
          <a:p>
            <a:endParaRPr lang="en-US"/>
          </a:p>
        </p:txBody>
      </p:sp>
      <p:sp>
        <p:nvSpPr>
          <p:cNvPr id="175" name="L1 bubble 1-3">
            <a:extLst>
              <a:ext uri="{FF2B5EF4-FFF2-40B4-BE49-F238E27FC236}">
                <a16:creationId xmlns:a16="http://schemas.microsoft.com/office/drawing/2014/main" id="{61EB45DC-1B7F-4BFB-81B0-7DDB795FE671}"/>
              </a:ext>
            </a:extLst>
          </p:cNvPr>
          <p:cNvSpPr>
            <a:spLocks noGrp="1"/>
          </p:cNvSpPr>
          <p:nvPr/>
        </p:nvSpPr>
        <p:spPr>
          <a:xfrm>
            <a:off x="1771650" y="3257550"/>
            <a:ext cx="219075" cy="219075"/>
          </a:xfrm>
          <a:prstGeom prst="ellipse">
            <a:avLst/>
          </a:prstGeom>
          <a:solidFill>
            <a:srgbClr val="2F75B5"/>
          </a:solidFill>
          <a:ln w="9525">
            <a:solidFill>
              <a:srgbClr val="FFFFFF"/>
            </a:solidFill>
            <a:prstDash val="solid"/>
          </a:ln>
        </p:spPr>
        <p:txBody>
          <a:bodyPr/>
          <a:lstStyle/>
          <a:p>
            <a:endParaRPr lang="en-US"/>
          </a:p>
        </p:txBody>
      </p:sp>
      <p:sp>
        <p:nvSpPr>
          <p:cNvPr id="176" name="L1 bubble 2-1">
            <a:extLst>
              <a:ext uri="{FF2B5EF4-FFF2-40B4-BE49-F238E27FC236}">
                <a16:creationId xmlns:a16="http://schemas.microsoft.com/office/drawing/2014/main" id="{73E9BB83-7FD5-4C62-B63C-404DB25A5194}"/>
              </a:ext>
            </a:extLst>
          </p:cNvPr>
          <p:cNvSpPr>
            <a:spLocks noGrp="1"/>
          </p:cNvSpPr>
          <p:nvPr/>
        </p:nvSpPr>
        <p:spPr>
          <a:xfrm>
            <a:off x="1047750" y="3667125"/>
            <a:ext cx="219075" cy="219075"/>
          </a:xfrm>
          <a:prstGeom prst="ellipse">
            <a:avLst/>
          </a:prstGeom>
          <a:solidFill>
            <a:srgbClr val="2F75B5"/>
          </a:solidFill>
          <a:ln w="9525">
            <a:solidFill>
              <a:srgbClr val="FFFFFF"/>
            </a:solidFill>
            <a:prstDash val="solid"/>
          </a:ln>
        </p:spPr>
        <p:txBody>
          <a:bodyPr/>
          <a:lstStyle/>
          <a:p>
            <a:endParaRPr lang="en-US"/>
          </a:p>
        </p:txBody>
      </p:sp>
      <p:sp>
        <p:nvSpPr>
          <p:cNvPr id="177" name="L1 bubble 2-2">
            <a:extLst>
              <a:ext uri="{FF2B5EF4-FFF2-40B4-BE49-F238E27FC236}">
                <a16:creationId xmlns:a16="http://schemas.microsoft.com/office/drawing/2014/main" id="{1272DDCE-D9ED-4293-B245-D8BB915F86AC}"/>
              </a:ext>
            </a:extLst>
          </p:cNvPr>
          <p:cNvSpPr>
            <a:spLocks noGrp="1"/>
          </p:cNvSpPr>
          <p:nvPr/>
        </p:nvSpPr>
        <p:spPr>
          <a:xfrm>
            <a:off x="1409700" y="3667125"/>
            <a:ext cx="219075" cy="219075"/>
          </a:xfrm>
          <a:prstGeom prst="ellipse">
            <a:avLst/>
          </a:prstGeom>
          <a:solidFill>
            <a:srgbClr val="2F75B5"/>
          </a:solidFill>
          <a:ln w="9525">
            <a:solidFill>
              <a:srgbClr val="FFFFFF"/>
            </a:solidFill>
            <a:prstDash val="solid"/>
          </a:ln>
        </p:spPr>
        <p:txBody>
          <a:bodyPr/>
          <a:lstStyle/>
          <a:p>
            <a:endParaRPr lang="en-US"/>
          </a:p>
        </p:txBody>
      </p:sp>
      <p:sp>
        <p:nvSpPr>
          <p:cNvPr id="178" name="L1 bubble 2-3">
            <a:extLst>
              <a:ext uri="{FF2B5EF4-FFF2-40B4-BE49-F238E27FC236}">
                <a16:creationId xmlns:a16="http://schemas.microsoft.com/office/drawing/2014/main" id="{139CA141-AD0F-4E44-9537-A4565D8D2C46}"/>
              </a:ext>
            </a:extLst>
          </p:cNvPr>
          <p:cNvSpPr>
            <a:spLocks noGrp="1"/>
          </p:cNvSpPr>
          <p:nvPr/>
        </p:nvSpPr>
        <p:spPr>
          <a:xfrm>
            <a:off x="1771650" y="3667125"/>
            <a:ext cx="219075" cy="219075"/>
          </a:xfrm>
          <a:prstGeom prst="ellipse">
            <a:avLst/>
          </a:prstGeom>
          <a:solidFill>
            <a:srgbClr val="2F75B5"/>
          </a:solidFill>
          <a:ln w="9525">
            <a:solidFill>
              <a:srgbClr val="FFFFFF"/>
            </a:solidFill>
            <a:prstDash val="solid"/>
          </a:ln>
        </p:spPr>
        <p:txBody>
          <a:bodyPr/>
          <a:lstStyle/>
          <a:p>
            <a:endParaRPr lang="en-US"/>
          </a:p>
        </p:txBody>
      </p:sp>
      <p:sp>
        <p:nvSpPr>
          <p:cNvPr id="179" name="L1 bubble 3-1">
            <a:extLst>
              <a:ext uri="{FF2B5EF4-FFF2-40B4-BE49-F238E27FC236}">
                <a16:creationId xmlns:a16="http://schemas.microsoft.com/office/drawing/2014/main" id="{E075C001-44A0-4F97-9FA0-F885ED0FAFA1}"/>
              </a:ext>
            </a:extLst>
          </p:cNvPr>
          <p:cNvSpPr>
            <a:spLocks noGrp="1"/>
          </p:cNvSpPr>
          <p:nvPr/>
        </p:nvSpPr>
        <p:spPr>
          <a:xfrm>
            <a:off x="1047750" y="4076700"/>
            <a:ext cx="219075" cy="219075"/>
          </a:xfrm>
          <a:prstGeom prst="ellipse">
            <a:avLst/>
          </a:prstGeom>
          <a:solidFill>
            <a:srgbClr val="2F75B5"/>
          </a:solidFill>
          <a:ln w="9525">
            <a:solidFill>
              <a:srgbClr val="FFFFFF"/>
            </a:solidFill>
            <a:prstDash val="solid"/>
          </a:ln>
        </p:spPr>
        <p:txBody>
          <a:bodyPr/>
          <a:lstStyle/>
          <a:p>
            <a:endParaRPr lang="en-US"/>
          </a:p>
        </p:txBody>
      </p:sp>
      <p:sp>
        <p:nvSpPr>
          <p:cNvPr id="180" name="L1 bubble 3-2">
            <a:extLst>
              <a:ext uri="{FF2B5EF4-FFF2-40B4-BE49-F238E27FC236}">
                <a16:creationId xmlns:a16="http://schemas.microsoft.com/office/drawing/2014/main" id="{6A8879B6-C8F4-45A6-B955-1F6A56682765}"/>
              </a:ext>
            </a:extLst>
          </p:cNvPr>
          <p:cNvSpPr>
            <a:spLocks noGrp="1"/>
          </p:cNvSpPr>
          <p:nvPr/>
        </p:nvSpPr>
        <p:spPr>
          <a:xfrm>
            <a:off x="1409700" y="4076700"/>
            <a:ext cx="219075" cy="219075"/>
          </a:xfrm>
          <a:prstGeom prst="ellipse">
            <a:avLst/>
          </a:prstGeom>
          <a:solidFill>
            <a:srgbClr val="2F75B5"/>
          </a:solidFill>
          <a:ln w="9525">
            <a:solidFill>
              <a:srgbClr val="FFFFFF"/>
            </a:solidFill>
            <a:prstDash val="solid"/>
          </a:ln>
        </p:spPr>
        <p:txBody>
          <a:bodyPr/>
          <a:lstStyle/>
          <a:p>
            <a:endParaRPr lang="en-US"/>
          </a:p>
        </p:txBody>
      </p:sp>
      <p:sp>
        <p:nvSpPr>
          <p:cNvPr id="181" name="L1 bubble 3-3">
            <a:extLst>
              <a:ext uri="{FF2B5EF4-FFF2-40B4-BE49-F238E27FC236}">
                <a16:creationId xmlns:a16="http://schemas.microsoft.com/office/drawing/2014/main" id="{EE99EDFF-9439-468D-AB7D-5F25D0D6DC4A}"/>
              </a:ext>
            </a:extLst>
          </p:cNvPr>
          <p:cNvSpPr>
            <a:spLocks noGrp="1"/>
          </p:cNvSpPr>
          <p:nvPr/>
        </p:nvSpPr>
        <p:spPr>
          <a:xfrm>
            <a:off x="1771650" y="4076700"/>
            <a:ext cx="219075" cy="219075"/>
          </a:xfrm>
          <a:prstGeom prst="ellipse">
            <a:avLst/>
          </a:prstGeom>
          <a:solidFill>
            <a:srgbClr val="2F75B5"/>
          </a:solidFill>
          <a:ln w="9525">
            <a:solidFill>
              <a:srgbClr val="FFFFFF"/>
            </a:solidFill>
            <a:prstDash val="solid"/>
          </a:ln>
        </p:spPr>
        <p:txBody>
          <a:bodyPr/>
          <a:lstStyle/>
          <a:p>
            <a:endParaRPr lang="en-US"/>
          </a:p>
        </p:txBody>
      </p:sp>
      <p:sp>
        <p:nvSpPr>
          <p:cNvPr id="182" name="L1 bubble 4-1">
            <a:extLst>
              <a:ext uri="{FF2B5EF4-FFF2-40B4-BE49-F238E27FC236}">
                <a16:creationId xmlns:a16="http://schemas.microsoft.com/office/drawing/2014/main" id="{124DC078-B454-4772-B9D5-D3E42774ED2D}"/>
              </a:ext>
            </a:extLst>
          </p:cNvPr>
          <p:cNvSpPr>
            <a:spLocks noGrp="1"/>
          </p:cNvSpPr>
          <p:nvPr/>
        </p:nvSpPr>
        <p:spPr>
          <a:xfrm>
            <a:off x="1047750" y="4486275"/>
            <a:ext cx="219075" cy="219075"/>
          </a:xfrm>
          <a:prstGeom prst="ellipse">
            <a:avLst/>
          </a:prstGeom>
          <a:solidFill>
            <a:srgbClr val="2F75B5"/>
          </a:solidFill>
          <a:ln w="9525">
            <a:solidFill>
              <a:srgbClr val="FFFFFF"/>
            </a:solidFill>
            <a:prstDash val="solid"/>
          </a:ln>
        </p:spPr>
        <p:txBody>
          <a:bodyPr/>
          <a:lstStyle/>
          <a:p>
            <a:endParaRPr lang="en-US"/>
          </a:p>
        </p:txBody>
      </p:sp>
      <p:sp>
        <p:nvSpPr>
          <p:cNvPr id="183" name="L1 bubble 4-2">
            <a:extLst>
              <a:ext uri="{FF2B5EF4-FFF2-40B4-BE49-F238E27FC236}">
                <a16:creationId xmlns:a16="http://schemas.microsoft.com/office/drawing/2014/main" id="{8C04FD5A-AE9C-42C0-BED1-137201D57BAE}"/>
              </a:ext>
            </a:extLst>
          </p:cNvPr>
          <p:cNvSpPr>
            <a:spLocks noGrp="1"/>
          </p:cNvSpPr>
          <p:nvPr/>
        </p:nvSpPr>
        <p:spPr>
          <a:xfrm>
            <a:off x="1409700" y="4486275"/>
            <a:ext cx="219075" cy="219075"/>
          </a:xfrm>
          <a:prstGeom prst="ellipse">
            <a:avLst/>
          </a:prstGeom>
          <a:solidFill>
            <a:srgbClr val="2F75B5"/>
          </a:solidFill>
          <a:ln w="9525">
            <a:solidFill>
              <a:srgbClr val="FFFFFF"/>
            </a:solidFill>
            <a:prstDash val="solid"/>
          </a:ln>
        </p:spPr>
        <p:txBody>
          <a:bodyPr/>
          <a:lstStyle/>
          <a:p>
            <a:endParaRPr lang="en-US"/>
          </a:p>
        </p:txBody>
      </p:sp>
      <p:sp>
        <p:nvSpPr>
          <p:cNvPr id="184" name="L1 bubble 4-3">
            <a:extLst>
              <a:ext uri="{FF2B5EF4-FFF2-40B4-BE49-F238E27FC236}">
                <a16:creationId xmlns:a16="http://schemas.microsoft.com/office/drawing/2014/main" id="{E410A131-A5FC-4116-B42E-F84676ADE6D1}"/>
              </a:ext>
            </a:extLst>
          </p:cNvPr>
          <p:cNvSpPr>
            <a:spLocks noGrp="1"/>
          </p:cNvSpPr>
          <p:nvPr/>
        </p:nvSpPr>
        <p:spPr>
          <a:xfrm>
            <a:off x="1771650" y="4486275"/>
            <a:ext cx="219075" cy="219075"/>
          </a:xfrm>
          <a:prstGeom prst="ellipse">
            <a:avLst/>
          </a:prstGeom>
          <a:solidFill>
            <a:srgbClr val="2F75B5"/>
          </a:solidFill>
          <a:ln w="9525">
            <a:solidFill>
              <a:srgbClr val="FFFFFF"/>
            </a:solidFill>
            <a:prstDash val="solid"/>
          </a:ln>
        </p:spPr>
        <p:txBody>
          <a:bodyPr/>
          <a:lstStyle/>
          <a:p>
            <a:endParaRPr lang="en-US"/>
          </a:p>
        </p:txBody>
      </p:sp>
      <p:sp>
        <p:nvSpPr>
          <p:cNvPr id="185" name="L1 bubble 5-1">
            <a:extLst>
              <a:ext uri="{FF2B5EF4-FFF2-40B4-BE49-F238E27FC236}">
                <a16:creationId xmlns:a16="http://schemas.microsoft.com/office/drawing/2014/main" id="{114EDD9E-ADB5-42BD-BFF1-6613994FBA70}"/>
              </a:ext>
            </a:extLst>
          </p:cNvPr>
          <p:cNvSpPr>
            <a:spLocks noGrp="1"/>
          </p:cNvSpPr>
          <p:nvPr/>
        </p:nvSpPr>
        <p:spPr>
          <a:xfrm>
            <a:off x="1047750" y="4895850"/>
            <a:ext cx="219075" cy="219075"/>
          </a:xfrm>
          <a:prstGeom prst="ellipse">
            <a:avLst/>
          </a:prstGeom>
          <a:solidFill>
            <a:srgbClr val="2F75B5"/>
          </a:solidFill>
          <a:ln w="9525">
            <a:solidFill>
              <a:srgbClr val="FFFFFF"/>
            </a:solidFill>
            <a:prstDash val="solid"/>
          </a:ln>
        </p:spPr>
        <p:txBody>
          <a:bodyPr/>
          <a:lstStyle/>
          <a:p>
            <a:endParaRPr lang="en-US"/>
          </a:p>
        </p:txBody>
      </p:sp>
      <p:sp>
        <p:nvSpPr>
          <p:cNvPr id="186" name="L1 bubble 5-2">
            <a:extLst>
              <a:ext uri="{FF2B5EF4-FFF2-40B4-BE49-F238E27FC236}">
                <a16:creationId xmlns:a16="http://schemas.microsoft.com/office/drawing/2014/main" id="{B6DA38B6-F0BD-49A9-906B-A5D270B54C74}"/>
              </a:ext>
            </a:extLst>
          </p:cNvPr>
          <p:cNvSpPr>
            <a:spLocks noGrp="1"/>
          </p:cNvSpPr>
          <p:nvPr/>
        </p:nvSpPr>
        <p:spPr>
          <a:xfrm>
            <a:off x="1409700" y="4895850"/>
            <a:ext cx="219075" cy="219075"/>
          </a:xfrm>
          <a:prstGeom prst="ellipse">
            <a:avLst/>
          </a:prstGeom>
          <a:solidFill>
            <a:srgbClr val="2F75B5"/>
          </a:solidFill>
          <a:ln w="9525">
            <a:solidFill>
              <a:srgbClr val="FFFFFF"/>
            </a:solidFill>
            <a:prstDash val="solid"/>
          </a:ln>
        </p:spPr>
        <p:txBody>
          <a:bodyPr/>
          <a:lstStyle/>
          <a:p>
            <a:endParaRPr lang="en-US"/>
          </a:p>
        </p:txBody>
      </p:sp>
      <p:sp>
        <p:nvSpPr>
          <p:cNvPr id="187" name="L1 bubble 5-3">
            <a:extLst>
              <a:ext uri="{FF2B5EF4-FFF2-40B4-BE49-F238E27FC236}">
                <a16:creationId xmlns:a16="http://schemas.microsoft.com/office/drawing/2014/main" id="{F971B76F-75B0-4C24-AFAE-3BCEDCCC536B}"/>
              </a:ext>
            </a:extLst>
          </p:cNvPr>
          <p:cNvSpPr>
            <a:spLocks noGrp="1"/>
          </p:cNvSpPr>
          <p:nvPr/>
        </p:nvSpPr>
        <p:spPr>
          <a:xfrm>
            <a:off x="1771650" y="4895850"/>
            <a:ext cx="219075" cy="219075"/>
          </a:xfrm>
          <a:prstGeom prst="ellipse">
            <a:avLst/>
          </a:prstGeom>
          <a:solidFill>
            <a:srgbClr val="2F75B5"/>
          </a:solidFill>
          <a:ln w="9525">
            <a:solidFill>
              <a:srgbClr val="FFFFFF"/>
            </a:solidFill>
            <a:prstDash val="solid"/>
          </a:ln>
        </p:spPr>
        <p:txBody>
          <a:bodyPr/>
          <a:lstStyle/>
          <a:p>
            <a:endParaRPr lang="en-US"/>
          </a:p>
        </p:txBody>
      </p:sp>
      <p:sp>
        <p:nvSpPr>
          <p:cNvPr id="188" name="L1 label">
            <a:extLst>
              <a:ext uri="{FF2B5EF4-FFF2-40B4-BE49-F238E27FC236}">
                <a16:creationId xmlns:a16="http://schemas.microsoft.com/office/drawing/2014/main" id="{B8E651B9-1B1A-441F-AA0F-3E4CE4CD1ECD}"/>
              </a:ext>
            </a:extLst>
          </p:cNvPr>
          <p:cNvSpPr>
            <a:spLocks noGrp="1"/>
          </p:cNvSpPr>
          <p:nvPr/>
        </p:nvSpPr>
        <p:spPr>
          <a:xfrm>
            <a:off x="838200" y="5781675"/>
            <a:ext cx="1314450" cy="323850"/>
          </a:xfrm>
          <a:prstGeom prst="rect">
            <a:avLst/>
          </a:prstGeom>
          <a:noFill/>
          <a:ln w="0">
            <a:noFill/>
            <a:prstDash val="solid"/>
          </a:ln>
        </p:spPr>
        <p:txBody>
          <a:bodyPr anchor="ctr"/>
          <a:lstStyle/>
          <a:p>
            <a:r>
              <a:rPr sz="1800" b="1">
                <a:solidFill>
                  <a:srgbClr val="000000"/>
                </a:solidFill>
                <a:latin typeface="Arial"/>
                <a:ea typeface="Arial"/>
                <a:cs typeface="Arial"/>
              </a:rPr>
              <a:t>L1</a:t>
            </a:r>
          </a:p>
        </p:txBody>
      </p:sp>
      <p:sp>
        <p:nvSpPr>
          <p:cNvPr id="189" name="Level 2 block">
            <a:extLst>
              <a:ext uri="{FF2B5EF4-FFF2-40B4-BE49-F238E27FC236}">
                <a16:creationId xmlns:a16="http://schemas.microsoft.com/office/drawing/2014/main" id="{9FAD9FB6-F45B-46CC-BC1C-56372040B306}"/>
              </a:ext>
            </a:extLst>
          </p:cNvPr>
          <p:cNvSpPr>
            <a:spLocks noGrp="1"/>
          </p:cNvSpPr>
          <p:nvPr/>
        </p:nvSpPr>
        <p:spPr>
          <a:xfrm>
            <a:off x="2457450" y="3000375"/>
            <a:ext cx="1314450" cy="2714625"/>
          </a:xfrm>
          <a:prstGeom prst="rect">
            <a:avLst/>
          </a:prstGeom>
          <a:solidFill>
            <a:srgbClr val="EEF7F2"/>
          </a:solidFill>
          <a:ln w="11906">
            <a:solidFill>
              <a:srgbClr val="B8C4D2"/>
            </a:solidFill>
            <a:prstDash val="solid"/>
          </a:ln>
        </p:spPr>
        <p:txBody>
          <a:bodyPr/>
          <a:lstStyle/>
          <a:p>
            <a:endParaRPr lang="en-US"/>
          </a:p>
        </p:txBody>
      </p:sp>
      <p:sp>
        <p:nvSpPr>
          <p:cNvPr id="190" name="L2 bubble 1-1">
            <a:extLst>
              <a:ext uri="{FF2B5EF4-FFF2-40B4-BE49-F238E27FC236}">
                <a16:creationId xmlns:a16="http://schemas.microsoft.com/office/drawing/2014/main" id="{D3858C6B-F72D-4E7B-AE11-757F66A4920D}"/>
              </a:ext>
            </a:extLst>
          </p:cNvPr>
          <p:cNvSpPr>
            <a:spLocks noGrp="1"/>
          </p:cNvSpPr>
          <p:nvPr/>
        </p:nvSpPr>
        <p:spPr>
          <a:xfrm>
            <a:off x="2667000" y="3257550"/>
            <a:ext cx="219075" cy="219075"/>
          </a:xfrm>
          <a:prstGeom prst="ellipse">
            <a:avLst/>
          </a:prstGeom>
          <a:solidFill>
            <a:srgbClr val="23856D"/>
          </a:solidFill>
          <a:ln w="9525">
            <a:solidFill>
              <a:srgbClr val="FFFFFF"/>
            </a:solidFill>
            <a:prstDash val="solid"/>
          </a:ln>
        </p:spPr>
        <p:txBody>
          <a:bodyPr/>
          <a:lstStyle/>
          <a:p>
            <a:endParaRPr lang="en-US"/>
          </a:p>
        </p:txBody>
      </p:sp>
      <p:sp>
        <p:nvSpPr>
          <p:cNvPr id="191" name="L2 bubble 1-2">
            <a:extLst>
              <a:ext uri="{FF2B5EF4-FFF2-40B4-BE49-F238E27FC236}">
                <a16:creationId xmlns:a16="http://schemas.microsoft.com/office/drawing/2014/main" id="{E3120779-E552-4599-9228-280D0E898B4B}"/>
              </a:ext>
            </a:extLst>
          </p:cNvPr>
          <p:cNvSpPr>
            <a:spLocks noGrp="1"/>
          </p:cNvSpPr>
          <p:nvPr/>
        </p:nvSpPr>
        <p:spPr>
          <a:xfrm>
            <a:off x="3028950" y="3257550"/>
            <a:ext cx="219075" cy="219075"/>
          </a:xfrm>
          <a:prstGeom prst="ellipse">
            <a:avLst/>
          </a:prstGeom>
          <a:solidFill>
            <a:srgbClr val="23856D"/>
          </a:solidFill>
          <a:ln w="9525">
            <a:solidFill>
              <a:srgbClr val="FFFFFF"/>
            </a:solidFill>
            <a:prstDash val="solid"/>
          </a:ln>
        </p:spPr>
        <p:txBody>
          <a:bodyPr/>
          <a:lstStyle/>
          <a:p>
            <a:endParaRPr lang="en-US"/>
          </a:p>
        </p:txBody>
      </p:sp>
      <p:sp>
        <p:nvSpPr>
          <p:cNvPr id="192" name="L2 bubble 1-3">
            <a:extLst>
              <a:ext uri="{FF2B5EF4-FFF2-40B4-BE49-F238E27FC236}">
                <a16:creationId xmlns:a16="http://schemas.microsoft.com/office/drawing/2014/main" id="{6A3057A5-8491-438F-A19A-213533B6D8B9}"/>
              </a:ext>
            </a:extLst>
          </p:cNvPr>
          <p:cNvSpPr>
            <a:spLocks noGrp="1"/>
          </p:cNvSpPr>
          <p:nvPr/>
        </p:nvSpPr>
        <p:spPr>
          <a:xfrm>
            <a:off x="3390900" y="3257550"/>
            <a:ext cx="219075" cy="219075"/>
          </a:xfrm>
          <a:prstGeom prst="ellipse">
            <a:avLst/>
          </a:prstGeom>
          <a:solidFill>
            <a:srgbClr val="23856D"/>
          </a:solidFill>
          <a:ln w="9525">
            <a:solidFill>
              <a:srgbClr val="FFFFFF"/>
            </a:solidFill>
            <a:prstDash val="solid"/>
          </a:ln>
        </p:spPr>
        <p:txBody>
          <a:bodyPr/>
          <a:lstStyle/>
          <a:p>
            <a:endParaRPr lang="en-US"/>
          </a:p>
        </p:txBody>
      </p:sp>
      <p:sp>
        <p:nvSpPr>
          <p:cNvPr id="193" name="L2 bubble 2-1">
            <a:extLst>
              <a:ext uri="{FF2B5EF4-FFF2-40B4-BE49-F238E27FC236}">
                <a16:creationId xmlns:a16="http://schemas.microsoft.com/office/drawing/2014/main" id="{B36E1191-06FD-41E6-AFD2-B0408FC2463C}"/>
              </a:ext>
            </a:extLst>
          </p:cNvPr>
          <p:cNvSpPr>
            <a:spLocks noGrp="1"/>
          </p:cNvSpPr>
          <p:nvPr/>
        </p:nvSpPr>
        <p:spPr>
          <a:xfrm>
            <a:off x="2667000" y="3667125"/>
            <a:ext cx="219075" cy="219075"/>
          </a:xfrm>
          <a:prstGeom prst="ellipse">
            <a:avLst/>
          </a:prstGeom>
          <a:solidFill>
            <a:srgbClr val="23856D"/>
          </a:solidFill>
          <a:ln w="9525">
            <a:solidFill>
              <a:srgbClr val="FFFFFF"/>
            </a:solidFill>
            <a:prstDash val="solid"/>
          </a:ln>
        </p:spPr>
        <p:txBody>
          <a:bodyPr/>
          <a:lstStyle/>
          <a:p>
            <a:endParaRPr lang="en-US"/>
          </a:p>
        </p:txBody>
      </p:sp>
      <p:sp>
        <p:nvSpPr>
          <p:cNvPr id="194" name="L2 bubble 2-2">
            <a:extLst>
              <a:ext uri="{FF2B5EF4-FFF2-40B4-BE49-F238E27FC236}">
                <a16:creationId xmlns:a16="http://schemas.microsoft.com/office/drawing/2014/main" id="{5847A1A9-4D8B-4440-99EF-D6D2A4B78417}"/>
              </a:ext>
            </a:extLst>
          </p:cNvPr>
          <p:cNvSpPr>
            <a:spLocks noGrp="1"/>
          </p:cNvSpPr>
          <p:nvPr/>
        </p:nvSpPr>
        <p:spPr>
          <a:xfrm>
            <a:off x="3028950" y="3667125"/>
            <a:ext cx="219075" cy="219075"/>
          </a:xfrm>
          <a:prstGeom prst="ellipse">
            <a:avLst/>
          </a:prstGeom>
          <a:solidFill>
            <a:srgbClr val="23856D"/>
          </a:solidFill>
          <a:ln w="9525">
            <a:solidFill>
              <a:srgbClr val="FFFFFF"/>
            </a:solidFill>
            <a:prstDash val="solid"/>
          </a:ln>
        </p:spPr>
        <p:txBody>
          <a:bodyPr/>
          <a:lstStyle/>
          <a:p>
            <a:endParaRPr lang="en-US"/>
          </a:p>
        </p:txBody>
      </p:sp>
      <p:sp>
        <p:nvSpPr>
          <p:cNvPr id="195" name="L2 bubble 2-3">
            <a:extLst>
              <a:ext uri="{FF2B5EF4-FFF2-40B4-BE49-F238E27FC236}">
                <a16:creationId xmlns:a16="http://schemas.microsoft.com/office/drawing/2014/main" id="{0F38A23B-09DD-42C0-AF93-4CCA6AF8E548}"/>
              </a:ext>
            </a:extLst>
          </p:cNvPr>
          <p:cNvSpPr>
            <a:spLocks noGrp="1"/>
          </p:cNvSpPr>
          <p:nvPr/>
        </p:nvSpPr>
        <p:spPr>
          <a:xfrm>
            <a:off x="3390900" y="3667125"/>
            <a:ext cx="219075" cy="219075"/>
          </a:xfrm>
          <a:prstGeom prst="ellipse">
            <a:avLst/>
          </a:prstGeom>
          <a:solidFill>
            <a:srgbClr val="23856D"/>
          </a:solidFill>
          <a:ln w="9525">
            <a:solidFill>
              <a:srgbClr val="FFFFFF"/>
            </a:solidFill>
            <a:prstDash val="solid"/>
          </a:ln>
        </p:spPr>
        <p:txBody>
          <a:bodyPr/>
          <a:lstStyle/>
          <a:p>
            <a:endParaRPr lang="en-US"/>
          </a:p>
        </p:txBody>
      </p:sp>
      <p:sp>
        <p:nvSpPr>
          <p:cNvPr id="196" name="L2 bubble 3-1">
            <a:extLst>
              <a:ext uri="{FF2B5EF4-FFF2-40B4-BE49-F238E27FC236}">
                <a16:creationId xmlns:a16="http://schemas.microsoft.com/office/drawing/2014/main" id="{A43D5D96-5739-4E2F-B073-722534B8D1FB}"/>
              </a:ext>
            </a:extLst>
          </p:cNvPr>
          <p:cNvSpPr>
            <a:spLocks noGrp="1"/>
          </p:cNvSpPr>
          <p:nvPr/>
        </p:nvSpPr>
        <p:spPr>
          <a:xfrm>
            <a:off x="2667000" y="4076700"/>
            <a:ext cx="219075" cy="219075"/>
          </a:xfrm>
          <a:prstGeom prst="ellipse">
            <a:avLst/>
          </a:prstGeom>
          <a:solidFill>
            <a:srgbClr val="23856D"/>
          </a:solidFill>
          <a:ln w="9525">
            <a:solidFill>
              <a:srgbClr val="FFFFFF"/>
            </a:solidFill>
            <a:prstDash val="solid"/>
          </a:ln>
        </p:spPr>
        <p:txBody>
          <a:bodyPr/>
          <a:lstStyle/>
          <a:p>
            <a:endParaRPr lang="en-US"/>
          </a:p>
        </p:txBody>
      </p:sp>
      <p:sp>
        <p:nvSpPr>
          <p:cNvPr id="197" name="L2 bubble 3-2">
            <a:extLst>
              <a:ext uri="{FF2B5EF4-FFF2-40B4-BE49-F238E27FC236}">
                <a16:creationId xmlns:a16="http://schemas.microsoft.com/office/drawing/2014/main" id="{4929FB68-425A-4757-971D-C0E79D3CA44E}"/>
              </a:ext>
            </a:extLst>
          </p:cNvPr>
          <p:cNvSpPr>
            <a:spLocks noGrp="1"/>
          </p:cNvSpPr>
          <p:nvPr/>
        </p:nvSpPr>
        <p:spPr>
          <a:xfrm>
            <a:off x="3028950" y="4076700"/>
            <a:ext cx="219075" cy="219075"/>
          </a:xfrm>
          <a:prstGeom prst="ellipse">
            <a:avLst/>
          </a:prstGeom>
          <a:solidFill>
            <a:srgbClr val="23856D"/>
          </a:solidFill>
          <a:ln w="9525">
            <a:solidFill>
              <a:srgbClr val="FFFFFF"/>
            </a:solidFill>
            <a:prstDash val="solid"/>
          </a:ln>
        </p:spPr>
        <p:txBody>
          <a:bodyPr/>
          <a:lstStyle/>
          <a:p>
            <a:endParaRPr lang="en-US"/>
          </a:p>
        </p:txBody>
      </p:sp>
      <p:sp>
        <p:nvSpPr>
          <p:cNvPr id="198" name="L2 bubble 3-3">
            <a:extLst>
              <a:ext uri="{FF2B5EF4-FFF2-40B4-BE49-F238E27FC236}">
                <a16:creationId xmlns:a16="http://schemas.microsoft.com/office/drawing/2014/main" id="{A6695C71-1155-484D-AC7E-E6975C7FD0C4}"/>
              </a:ext>
            </a:extLst>
          </p:cNvPr>
          <p:cNvSpPr>
            <a:spLocks noGrp="1"/>
          </p:cNvSpPr>
          <p:nvPr/>
        </p:nvSpPr>
        <p:spPr>
          <a:xfrm>
            <a:off x="3390900" y="4076700"/>
            <a:ext cx="219075" cy="219075"/>
          </a:xfrm>
          <a:prstGeom prst="ellipse">
            <a:avLst/>
          </a:prstGeom>
          <a:solidFill>
            <a:srgbClr val="23856D"/>
          </a:solidFill>
          <a:ln w="9525">
            <a:solidFill>
              <a:srgbClr val="FFFFFF"/>
            </a:solidFill>
            <a:prstDash val="solid"/>
          </a:ln>
        </p:spPr>
        <p:txBody>
          <a:bodyPr/>
          <a:lstStyle/>
          <a:p>
            <a:endParaRPr lang="en-US"/>
          </a:p>
        </p:txBody>
      </p:sp>
      <p:sp>
        <p:nvSpPr>
          <p:cNvPr id="199" name="L2 bubble 4-1">
            <a:extLst>
              <a:ext uri="{FF2B5EF4-FFF2-40B4-BE49-F238E27FC236}">
                <a16:creationId xmlns:a16="http://schemas.microsoft.com/office/drawing/2014/main" id="{404E8647-5F42-4D59-A80C-98E2AFBF91D4}"/>
              </a:ext>
            </a:extLst>
          </p:cNvPr>
          <p:cNvSpPr>
            <a:spLocks noGrp="1"/>
          </p:cNvSpPr>
          <p:nvPr/>
        </p:nvSpPr>
        <p:spPr>
          <a:xfrm>
            <a:off x="2667000" y="4486275"/>
            <a:ext cx="219075" cy="219075"/>
          </a:xfrm>
          <a:prstGeom prst="ellipse">
            <a:avLst/>
          </a:prstGeom>
          <a:solidFill>
            <a:srgbClr val="23856D"/>
          </a:solidFill>
          <a:ln w="9525">
            <a:solidFill>
              <a:srgbClr val="FFFFFF"/>
            </a:solidFill>
            <a:prstDash val="solid"/>
          </a:ln>
        </p:spPr>
        <p:txBody>
          <a:bodyPr/>
          <a:lstStyle/>
          <a:p>
            <a:endParaRPr lang="en-US"/>
          </a:p>
        </p:txBody>
      </p:sp>
      <p:sp>
        <p:nvSpPr>
          <p:cNvPr id="200" name="L2 bubble 4-2">
            <a:extLst>
              <a:ext uri="{FF2B5EF4-FFF2-40B4-BE49-F238E27FC236}">
                <a16:creationId xmlns:a16="http://schemas.microsoft.com/office/drawing/2014/main" id="{5BAA5EE9-CE78-4AE5-B3B6-61A270DAC38E}"/>
              </a:ext>
            </a:extLst>
          </p:cNvPr>
          <p:cNvSpPr>
            <a:spLocks noGrp="1"/>
          </p:cNvSpPr>
          <p:nvPr/>
        </p:nvSpPr>
        <p:spPr>
          <a:xfrm>
            <a:off x="3028950" y="4486275"/>
            <a:ext cx="219075" cy="219075"/>
          </a:xfrm>
          <a:prstGeom prst="ellipse">
            <a:avLst/>
          </a:prstGeom>
          <a:solidFill>
            <a:srgbClr val="23856D"/>
          </a:solidFill>
          <a:ln w="9525">
            <a:solidFill>
              <a:srgbClr val="FFFFFF"/>
            </a:solidFill>
            <a:prstDash val="solid"/>
          </a:ln>
        </p:spPr>
        <p:txBody>
          <a:bodyPr/>
          <a:lstStyle/>
          <a:p>
            <a:endParaRPr lang="en-US"/>
          </a:p>
        </p:txBody>
      </p:sp>
      <p:sp>
        <p:nvSpPr>
          <p:cNvPr id="201" name="L2 bubble 4-3">
            <a:extLst>
              <a:ext uri="{FF2B5EF4-FFF2-40B4-BE49-F238E27FC236}">
                <a16:creationId xmlns:a16="http://schemas.microsoft.com/office/drawing/2014/main" id="{7742DA9D-C814-4886-AFE2-2ADB3682EE26}"/>
              </a:ext>
            </a:extLst>
          </p:cNvPr>
          <p:cNvSpPr>
            <a:spLocks noGrp="1"/>
          </p:cNvSpPr>
          <p:nvPr/>
        </p:nvSpPr>
        <p:spPr>
          <a:xfrm>
            <a:off x="3390900" y="4486275"/>
            <a:ext cx="219075" cy="219075"/>
          </a:xfrm>
          <a:prstGeom prst="ellipse">
            <a:avLst/>
          </a:prstGeom>
          <a:solidFill>
            <a:srgbClr val="23856D"/>
          </a:solidFill>
          <a:ln w="9525">
            <a:solidFill>
              <a:srgbClr val="FFFFFF"/>
            </a:solidFill>
            <a:prstDash val="solid"/>
          </a:ln>
        </p:spPr>
        <p:txBody>
          <a:bodyPr/>
          <a:lstStyle/>
          <a:p>
            <a:endParaRPr lang="en-US"/>
          </a:p>
        </p:txBody>
      </p:sp>
      <p:sp>
        <p:nvSpPr>
          <p:cNvPr id="202" name="L2 bubble 5-1">
            <a:extLst>
              <a:ext uri="{FF2B5EF4-FFF2-40B4-BE49-F238E27FC236}">
                <a16:creationId xmlns:a16="http://schemas.microsoft.com/office/drawing/2014/main" id="{40657D35-5113-44A3-8878-F9E0F25E8C37}"/>
              </a:ext>
            </a:extLst>
          </p:cNvPr>
          <p:cNvSpPr>
            <a:spLocks noGrp="1"/>
          </p:cNvSpPr>
          <p:nvPr/>
        </p:nvSpPr>
        <p:spPr>
          <a:xfrm>
            <a:off x="2667000" y="4895850"/>
            <a:ext cx="219075" cy="219075"/>
          </a:xfrm>
          <a:prstGeom prst="ellipse">
            <a:avLst/>
          </a:prstGeom>
          <a:solidFill>
            <a:srgbClr val="23856D"/>
          </a:solidFill>
          <a:ln w="9525">
            <a:solidFill>
              <a:srgbClr val="FFFFFF"/>
            </a:solidFill>
            <a:prstDash val="solid"/>
          </a:ln>
        </p:spPr>
        <p:txBody>
          <a:bodyPr/>
          <a:lstStyle/>
          <a:p>
            <a:endParaRPr lang="en-US"/>
          </a:p>
        </p:txBody>
      </p:sp>
      <p:sp>
        <p:nvSpPr>
          <p:cNvPr id="203" name="L2 bubble 5-2">
            <a:extLst>
              <a:ext uri="{FF2B5EF4-FFF2-40B4-BE49-F238E27FC236}">
                <a16:creationId xmlns:a16="http://schemas.microsoft.com/office/drawing/2014/main" id="{30C6F653-BA42-499D-8A66-34D1467036CA}"/>
              </a:ext>
            </a:extLst>
          </p:cNvPr>
          <p:cNvSpPr>
            <a:spLocks noGrp="1"/>
          </p:cNvSpPr>
          <p:nvPr/>
        </p:nvSpPr>
        <p:spPr>
          <a:xfrm>
            <a:off x="3028950" y="4895850"/>
            <a:ext cx="219075" cy="219075"/>
          </a:xfrm>
          <a:prstGeom prst="ellipse">
            <a:avLst/>
          </a:prstGeom>
          <a:solidFill>
            <a:srgbClr val="23856D"/>
          </a:solidFill>
          <a:ln w="9525">
            <a:solidFill>
              <a:srgbClr val="FFFFFF"/>
            </a:solidFill>
            <a:prstDash val="solid"/>
          </a:ln>
        </p:spPr>
        <p:txBody>
          <a:bodyPr/>
          <a:lstStyle/>
          <a:p>
            <a:endParaRPr lang="en-US"/>
          </a:p>
        </p:txBody>
      </p:sp>
      <p:sp>
        <p:nvSpPr>
          <p:cNvPr id="204" name="L2 bubble 5-3">
            <a:extLst>
              <a:ext uri="{FF2B5EF4-FFF2-40B4-BE49-F238E27FC236}">
                <a16:creationId xmlns:a16="http://schemas.microsoft.com/office/drawing/2014/main" id="{06F48C5B-E187-4C40-BDB5-D5B594D19EF7}"/>
              </a:ext>
            </a:extLst>
          </p:cNvPr>
          <p:cNvSpPr>
            <a:spLocks noGrp="1"/>
          </p:cNvSpPr>
          <p:nvPr/>
        </p:nvSpPr>
        <p:spPr>
          <a:xfrm>
            <a:off x="3390900" y="4895850"/>
            <a:ext cx="219075" cy="219075"/>
          </a:xfrm>
          <a:prstGeom prst="ellipse">
            <a:avLst/>
          </a:prstGeom>
          <a:solidFill>
            <a:srgbClr val="23856D"/>
          </a:solidFill>
          <a:ln w="9525">
            <a:solidFill>
              <a:srgbClr val="FFFFFF"/>
            </a:solidFill>
            <a:prstDash val="solid"/>
          </a:ln>
        </p:spPr>
        <p:txBody>
          <a:bodyPr/>
          <a:lstStyle/>
          <a:p>
            <a:endParaRPr lang="en-US"/>
          </a:p>
        </p:txBody>
      </p:sp>
      <p:sp>
        <p:nvSpPr>
          <p:cNvPr id="205" name="L2 label">
            <a:extLst>
              <a:ext uri="{FF2B5EF4-FFF2-40B4-BE49-F238E27FC236}">
                <a16:creationId xmlns:a16="http://schemas.microsoft.com/office/drawing/2014/main" id="{B5C53017-D6BA-44C0-865F-13644A98C346}"/>
              </a:ext>
            </a:extLst>
          </p:cNvPr>
          <p:cNvSpPr>
            <a:spLocks noGrp="1"/>
          </p:cNvSpPr>
          <p:nvPr/>
        </p:nvSpPr>
        <p:spPr>
          <a:xfrm>
            <a:off x="2457450" y="5781675"/>
            <a:ext cx="1314450" cy="323850"/>
          </a:xfrm>
          <a:prstGeom prst="rect">
            <a:avLst/>
          </a:prstGeom>
          <a:noFill/>
          <a:ln w="0">
            <a:noFill/>
            <a:prstDash val="solid"/>
          </a:ln>
        </p:spPr>
        <p:txBody>
          <a:bodyPr anchor="ctr"/>
          <a:lstStyle/>
          <a:p>
            <a:r>
              <a:rPr sz="1800" b="1">
                <a:solidFill>
                  <a:srgbClr val="000000"/>
                </a:solidFill>
                <a:latin typeface="Arial"/>
                <a:ea typeface="Arial"/>
                <a:cs typeface="Arial"/>
              </a:rPr>
              <a:t>L2</a:t>
            </a:r>
          </a:p>
        </p:txBody>
      </p:sp>
      <p:sp>
        <p:nvSpPr>
          <p:cNvPr id="206" name="Level 3 block">
            <a:extLst>
              <a:ext uri="{FF2B5EF4-FFF2-40B4-BE49-F238E27FC236}">
                <a16:creationId xmlns:a16="http://schemas.microsoft.com/office/drawing/2014/main" id="{DB89C0A5-BCEC-4D5B-9503-7651340FB0F0}"/>
              </a:ext>
            </a:extLst>
          </p:cNvPr>
          <p:cNvSpPr>
            <a:spLocks noGrp="1"/>
          </p:cNvSpPr>
          <p:nvPr/>
        </p:nvSpPr>
        <p:spPr>
          <a:xfrm>
            <a:off x="4076700" y="3000375"/>
            <a:ext cx="1314450" cy="2714625"/>
          </a:xfrm>
          <a:prstGeom prst="rect">
            <a:avLst/>
          </a:prstGeom>
          <a:solidFill>
            <a:srgbClr val="F2EFF8"/>
          </a:solidFill>
          <a:ln w="11906">
            <a:solidFill>
              <a:srgbClr val="B8C4D2"/>
            </a:solidFill>
            <a:prstDash val="solid"/>
          </a:ln>
        </p:spPr>
        <p:txBody>
          <a:bodyPr/>
          <a:lstStyle/>
          <a:p>
            <a:endParaRPr lang="en-US"/>
          </a:p>
        </p:txBody>
      </p:sp>
      <p:sp>
        <p:nvSpPr>
          <p:cNvPr id="207" name="L3 bubble 1-1">
            <a:extLst>
              <a:ext uri="{FF2B5EF4-FFF2-40B4-BE49-F238E27FC236}">
                <a16:creationId xmlns:a16="http://schemas.microsoft.com/office/drawing/2014/main" id="{A79F2482-780B-4ABB-86EE-F6FF90BF3ED6}"/>
              </a:ext>
            </a:extLst>
          </p:cNvPr>
          <p:cNvSpPr>
            <a:spLocks noGrp="1"/>
          </p:cNvSpPr>
          <p:nvPr/>
        </p:nvSpPr>
        <p:spPr>
          <a:xfrm>
            <a:off x="4286250" y="3257550"/>
            <a:ext cx="219075" cy="219075"/>
          </a:xfrm>
          <a:prstGeom prst="ellipse">
            <a:avLst/>
          </a:prstGeom>
          <a:solidFill>
            <a:srgbClr val="71529A"/>
          </a:solidFill>
          <a:ln w="9525">
            <a:solidFill>
              <a:srgbClr val="FFFFFF"/>
            </a:solidFill>
            <a:prstDash val="solid"/>
          </a:ln>
        </p:spPr>
        <p:txBody>
          <a:bodyPr/>
          <a:lstStyle/>
          <a:p>
            <a:endParaRPr lang="en-US"/>
          </a:p>
        </p:txBody>
      </p:sp>
      <p:sp>
        <p:nvSpPr>
          <p:cNvPr id="208" name="L3 bubble 1-2">
            <a:extLst>
              <a:ext uri="{FF2B5EF4-FFF2-40B4-BE49-F238E27FC236}">
                <a16:creationId xmlns:a16="http://schemas.microsoft.com/office/drawing/2014/main" id="{C6E86D95-9AF3-4674-83B5-545339AD3498}"/>
              </a:ext>
            </a:extLst>
          </p:cNvPr>
          <p:cNvSpPr>
            <a:spLocks noGrp="1"/>
          </p:cNvSpPr>
          <p:nvPr/>
        </p:nvSpPr>
        <p:spPr>
          <a:xfrm>
            <a:off x="4648200" y="3257550"/>
            <a:ext cx="219075" cy="219075"/>
          </a:xfrm>
          <a:prstGeom prst="ellipse">
            <a:avLst/>
          </a:prstGeom>
          <a:solidFill>
            <a:srgbClr val="71529A"/>
          </a:solidFill>
          <a:ln w="9525">
            <a:solidFill>
              <a:srgbClr val="FFFFFF"/>
            </a:solidFill>
            <a:prstDash val="solid"/>
          </a:ln>
        </p:spPr>
        <p:txBody>
          <a:bodyPr/>
          <a:lstStyle/>
          <a:p>
            <a:endParaRPr lang="en-US"/>
          </a:p>
        </p:txBody>
      </p:sp>
      <p:sp>
        <p:nvSpPr>
          <p:cNvPr id="209" name="L3 bubble 1-3">
            <a:extLst>
              <a:ext uri="{FF2B5EF4-FFF2-40B4-BE49-F238E27FC236}">
                <a16:creationId xmlns:a16="http://schemas.microsoft.com/office/drawing/2014/main" id="{BAA6D47F-8256-484E-8E7D-7FDE793E0637}"/>
              </a:ext>
            </a:extLst>
          </p:cNvPr>
          <p:cNvSpPr>
            <a:spLocks noGrp="1"/>
          </p:cNvSpPr>
          <p:nvPr/>
        </p:nvSpPr>
        <p:spPr>
          <a:xfrm>
            <a:off x="5010150" y="3257550"/>
            <a:ext cx="219075" cy="219075"/>
          </a:xfrm>
          <a:prstGeom prst="ellipse">
            <a:avLst/>
          </a:prstGeom>
          <a:solidFill>
            <a:srgbClr val="71529A"/>
          </a:solidFill>
          <a:ln w="9525">
            <a:solidFill>
              <a:srgbClr val="FFFFFF"/>
            </a:solidFill>
            <a:prstDash val="solid"/>
          </a:ln>
        </p:spPr>
        <p:txBody>
          <a:bodyPr/>
          <a:lstStyle/>
          <a:p>
            <a:endParaRPr lang="en-US"/>
          </a:p>
        </p:txBody>
      </p:sp>
      <p:sp>
        <p:nvSpPr>
          <p:cNvPr id="210" name="L3 bubble 2-1">
            <a:extLst>
              <a:ext uri="{FF2B5EF4-FFF2-40B4-BE49-F238E27FC236}">
                <a16:creationId xmlns:a16="http://schemas.microsoft.com/office/drawing/2014/main" id="{8AF406C5-BF78-4E82-A12A-F220151C1BA6}"/>
              </a:ext>
            </a:extLst>
          </p:cNvPr>
          <p:cNvSpPr>
            <a:spLocks noGrp="1"/>
          </p:cNvSpPr>
          <p:nvPr/>
        </p:nvSpPr>
        <p:spPr>
          <a:xfrm>
            <a:off x="4286250" y="3667125"/>
            <a:ext cx="219075" cy="219075"/>
          </a:xfrm>
          <a:prstGeom prst="ellipse">
            <a:avLst/>
          </a:prstGeom>
          <a:solidFill>
            <a:srgbClr val="71529A"/>
          </a:solidFill>
          <a:ln w="9525">
            <a:solidFill>
              <a:srgbClr val="FFFFFF"/>
            </a:solidFill>
            <a:prstDash val="solid"/>
          </a:ln>
        </p:spPr>
        <p:txBody>
          <a:bodyPr/>
          <a:lstStyle/>
          <a:p>
            <a:endParaRPr lang="en-US"/>
          </a:p>
        </p:txBody>
      </p:sp>
      <p:sp>
        <p:nvSpPr>
          <p:cNvPr id="211" name="L3 bubble 2-2">
            <a:extLst>
              <a:ext uri="{FF2B5EF4-FFF2-40B4-BE49-F238E27FC236}">
                <a16:creationId xmlns:a16="http://schemas.microsoft.com/office/drawing/2014/main" id="{ABAC5190-6D06-4DE5-A1A3-CDFEBF243042}"/>
              </a:ext>
            </a:extLst>
          </p:cNvPr>
          <p:cNvSpPr>
            <a:spLocks noGrp="1"/>
          </p:cNvSpPr>
          <p:nvPr/>
        </p:nvSpPr>
        <p:spPr>
          <a:xfrm>
            <a:off x="4648200" y="3667125"/>
            <a:ext cx="219075" cy="219075"/>
          </a:xfrm>
          <a:prstGeom prst="ellipse">
            <a:avLst/>
          </a:prstGeom>
          <a:solidFill>
            <a:srgbClr val="71529A"/>
          </a:solidFill>
          <a:ln w="9525">
            <a:solidFill>
              <a:srgbClr val="FFFFFF"/>
            </a:solidFill>
            <a:prstDash val="solid"/>
          </a:ln>
        </p:spPr>
        <p:txBody>
          <a:bodyPr/>
          <a:lstStyle/>
          <a:p>
            <a:endParaRPr lang="en-US"/>
          </a:p>
        </p:txBody>
      </p:sp>
      <p:sp>
        <p:nvSpPr>
          <p:cNvPr id="212" name="L3 bubble 2-3">
            <a:extLst>
              <a:ext uri="{FF2B5EF4-FFF2-40B4-BE49-F238E27FC236}">
                <a16:creationId xmlns:a16="http://schemas.microsoft.com/office/drawing/2014/main" id="{C31627E7-3141-426E-BB87-1BB7CD45CD0F}"/>
              </a:ext>
            </a:extLst>
          </p:cNvPr>
          <p:cNvSpPr>
            <a:spLocks noGrp="1"/>
          </p:cNvSpPr>
          <p:nvPr/>
        </p:nvSpPr>
        <p:spPr>
          <a:xfrm>
            <a:off x="5010150" y="3667125"/>
            <a:ext cx="219075" cy="219075"/>
          </a:xfrm>
          <a:prstGeom prst="ellipse">
            <a:avLst/>
          </a:prstGeom>
          <a:solidFill>
            <a:srgbClr val="71529A"/>
          </a:solidFill>
          <a:ln w="9525">
            <a:solidFill>
              <a:srgbClr val="FFFFFF"/>
            </a:solidFill>
            <a:prstDash val="solid"/>
          </a:ln>
        </p:spPr>
        <p:txBody>
          <a:bodyPr/>
          <a:lstStyle/>
          <a:p>
            <a:endParaRPr lang="en-US"/>
          </a:p>
        </p:txBody>
      </p:sp>
      <p:sp>
        <p:nvSpPr>
          <p:cNvPr id="213" name="L3 bubble 3-1">
            <a:extLst>
              <a:ext uri="{FF2B5EF4-FFF2-40B4-BE49-F238E27FC236}">
                <a16:creationId xmlns:a16="http://schemas.microsoft.com/office/drawing/2014/main" id="{FF59D622-09BF-4C69-9CC6-626D38BD980C}"/>
              </a:ext>
            </a:extLst>
          </p:cNvPr>
          <p:cNvSpPr>
            <a:spLocks noGrp="1"/>
          </p:cNvSpPr>
          <p:nvPr/>
        </p:nvSpPr>
        <p:spPr>
          <a:xfrm>
            <a:off x="4286250" y="4076700"/>
            <a:ext cx="219075" cy="219075"/>
          </a:xfrm>
          <a:prstGeom prst="ellipse">
            <a:avLst/>
          </a:prstGeom>
          <a:solidFill>
            <a:srgbClr val="71529A"/>
          </a:solidFill>
          <a:ln w="9525">
            <a:solidFill>
              <a:srgbClr val="FFFFFF"/>
            </a:solidFill>
            <a:prstDash val="solid"/>
          </a:ln>
        </p:spPr>
        <p:txBody>
          <a:bodyPr/>
          <a:lstStyle/>
          <a:p>
            <a:endParaRPr lang="en-US"/>
          </a:p>
        </p:txBody>
      </p:sp>
      <p:sp>
        <p:nvSpPr>
          <p:cNvPr id="214" name="L3 bubble 3-2">
            <a:extLst>
              <a:ext uri="{FF2B5EF4-FFF2-40B4-BE49-F238E27FC236}">
                <a16:creationId xmlns:a16="http://schemas.microsoft.com/office/drawing/2014/main" id="{410B9E47-2820-483F-B396-8B0AD13B3E35}"/>
              </a:ext>
            </a:extLst>
          </p:cNvPr>
          <p:cNvSpPr>
            <a:spLocks noGrp="1"/>
          </p:cNvSpPr>
          <p:nvPr/>
        </p:nvSpPr>
        <p:spPr>
          <a:xfrm>
            <a:off x="4648200" y="4076700"/>
            <a:ext cx="219075" cy="219075"/>
          </a:xfrm>
          <a:prstGeom prst="ellipse">
            <a:avLst/>
          </a:prstGeom>
          <a:solidFill>
            <a:srgbClr val="71529A"/>
          </a:solidFill>
          <a:ln w="9525">
            <a:solidFill>
              <a:srgbClr val="FFFFFF"/>
            </a:solidFill>
            <a:prstDash val="solid"/>
          </a:ln>
        </p:spPr>
        <p:txBody>
          <a:bodyPr/>
          <a:lstStyle/>
          <a:p>
            <a:endParaRPr lang="en-US"/>
          </a:p>
        </p:txBody>
      </p:sp>
      <p:sp>
        <p:nvSpPr>
          <p:cNvPr id="215" name="L3 bubble 3-3">
            <a:extLst>
              <a:ext uri="{FF2B5EF4-FFF2-40B4-BE49-F238E27FC236}">
                <a16:creationId xmlns:a16="http://schemas.microsoft.com/office/drawing/2014/main" id="{2694DCCE-1CB3-4D4E-8381-D6C5D886A047}"/>
              </a:ext>
            </a:extLst>
          </p:cNvPr>
          <p:cNvSpPr>
            <a:spLocks noGrp="1"/>
          </p:cNvSpPr>
          <p:nvPr/>
        </p:nvSpPr>
        <p:spPr>
          <a:xfrm>
            <a:off x="5010150" y="4076700"/>
            <a:ext cx="219075" cy="219075"/>
          </a:xfrm>
          <a:prstGeom prst="ellipse">
            <a:avLst/>
          </a:prstGeom>
          <a:solidFill>
            <a:srgbClr val="71529A"/>
          </a:solidFill>
          <a:ln w="9525">
            <a:solidFill>
              <a:srgbClr val="FFFFFF"/>
            </a:solidFill>
            <a:prstDash val="solid"/>
          </a:ln>
        </p:spPr>
        <p:txBody>
          <a:bodyPr/>
          <a:lstStyle/>
          <a:p>
            <a:endParaRPr lang="en-US"/>
          </a:p>
        </p:txBody>
      </p:sp>
      <p:sp>
        <p:nvSpPr>
          <p:cNvPr id="216" name="L3 bubble 4-1">
            <a:extLst>
              <a:ext uri="{FF2B5EF4-FFF2-40B4-BE49-F238E27FC236}">
                <a16:creationId xmlns:a16="http://schemas.microsoft.com/office/drawing/2014/main" id="{25ED27F3-E78F-4AE7-BE8E-AD5B8E4DEAE7}"/>
              </a:ext>
            </a:extLst>
          </p:cNvPr>
          <p:cNvSpPr>
            <a:spLocks noGrp="1"/>
          </p:cNvSpPr>
          <p:nvPr/>
        </p:nvSpPr>
        <p:spPr>
          <a:xfrm>
            <a:off x="4286250" y="4486275"/>
            <a:ext cx="219075" cy="219075"/>
          </a:xfrm>
          <a:prstGeom prst="ellipse">
            <a:avLst/>
          </a:prstGeom>
          <a:solidFill>
            <a:srgbClr val="71529A"/>
          </a:solidFill>
          <a:ln w="9525">
            <a:solidFill>
              <a:srgbClr val="FFFFFF"/>
            </a:solidFill>
            <a:prstDash val="solid"/>
          </a:ln>
        </p:spPr>
        <p:txBody>
          <a:bodyPr/>
          <a:lstStyle/>
          <a:p>
            <a:endParaRPr lang="en-US"/>
          </a:p>
        </p:txBody>
      </p:sp>
      <p:sp>
        <p:nvSpPr>
          <p:cNvPr id="217" name="L3 bubble 4-2">
            <a:extLst>
              <a:ext uri="{FF2B5EF4-FFF2-40B4-BE49-F238E27FC236}">
                <a16:creationId xmlns:a16="http://schemas.microsoft.com/office/drawing/2014/main" id="{C2DE3582-9732-42A4-8B0C-37D4368521D5}"/>
              </a:ext>
            </a:extLst>
          </p:cNvPr>
          <p:cNvSpPr>
            <a:spLocks noGrp="1"/>
          </p:cNvSpPr>
          <p:nvPr/>
        </p:nvSpPr>
        <p:spPr>
          <a:xfrm>
            <a:off x="4648200" y="4486275"/>
            <a:ext cx="219075" cy="219075"/>
          </a:xfrm>
          <a:prstGeom prst="ellipse">
            <a:avLst/>
          </a:prstGeom>
          <a:solidFill>
            <a:srgbClr val="71529A"/>
          </a:solidFill>
          <a:ln w="9525">
            <a:solidFill>
              <a:srgbClr val="FFFFFF"/>
            </a:solidFill>
            <a:prstDash val="solid"/>
          </a:ln>
        </p:spPr>
        <p:txBody>
          <a:bodyPr/>
          <a:lstStyle/>
          <a:p>
            <a:endParaRPr lang="en-US"/>
          </a:p>
        </p:txBody>
      </p:sp>
      <p:sp>
        <p:nvSpPr>
          <p:cNvPr id="218" name="L3 bubble 4-3">
            <a:extLst>
              <a:ext uri="{FF2B5EF4-FFF2-40B4-BE49-F238E27FC236}">
                <a16:creationId xmlns:a16="http://schemas.microsoft.com/office/drawing/2014/main" id="{5C036CD9-474D-492D-A147-AAEBF2673C7B}"/>
              </a:ext>
            </a:extLst>
          </p:cNvPr>
          <p:cNvSpPr>
            <a:spLocks noGrp="1"/>
          </p:cNvSpPr>
          <p:nvPr/>
        </p:nvSpPr>
        <p:spPr>
          <a:xfrm>
            <a:off x="5010150" y="4486275"/>
            <a:ext cx="219075" cy="219075"/>
          </a:xfrm>
          <a:prstGeom prst="ellipse">
            <a:avLst/>
          </a:prstGeom>
          <a:solidFill>
            <a:srgbClr val="71529A"/>
          </a:solidFill>
          <a:ln w="9525">
            <a:solidFill>
              <a:srgbClr val="FFFFFF"/>
            </a:solidFill>
            <a:prstDash val="solid"/>
          </a:ln>
        </p:spPr>
        <p:txBody>
          <a:bodyPr/>
          <a:lstStyle/>
          <a:p>
            <a:endParaRPr lang="en-US"/>
          </a:p>
        </p:txBody>
      </p:sp>
      <p:sp>
        <p:nvSpPr>
          <p:cNvPr id="219" name="L3 bubble 5-1">
            <a:extLst>
              <a:ext uri="{FF2B5EF4-FFF2-40B4-BE49-F238E27FC236}">
                <a16:creationId xmlns:a16="http://schemas.microsoft.com/office/drawing/2014/main" id="{66E32948-DD00-437F-BB18-B16977C6BB60}"/>
              </a:ext>
            </a:extLst>
          </p:cNvPr>
          <p:cNvSpPr>
            <a:spLocks noGrp="1"/>
          </p:cNvSpPr>
          <p:nvPr/>
        </p:nvSpPr>
        <p:spPr>
          <a:xfrm>
            <a:off x="4286250" y="4895850"/>
            <a:ext cx="219075" cy="219075"/>
          </a:xfrm>
          <a:prstGeom prst="ellipse">
            <a:avLst/>
          </a:prstGeom>
          <a:solidFill>
            <a:srgbClr val="71529A"/>
          </a:solidFill>
          <a:ln w="9525">
            <a:solidFill>
              <a:srgbClr val="FFFFFF"/>
            </a:solidFill>
            <a:prstDash val="solid"/>
          </a:ln>
        </p:spPr>
        <p:txBody>
          <a:bodyPr/>
          <a:lstStyle/>
          <a:p>
            <a:endParaRPr lang="en-US"/>
          </a:p>
        </p:txBody>
      </p:sp>
      <p:sp>
        <p:nvSpPr>
          <p:cNvPr id="220" name="L3 bubble 5-2">
            <a:extLst>
              <a:ext uri="{FF2B5EF4-FFF2-40B4-BE49-F238E27FC236}">
                <a16:creationId xmlns:a16="http://schemas.microsoft.com/office/drawing/2014/main" id="{F0CA4A89-BFA2-4552-82B2-9C7541EA15B4}"/>
              </a:ext>
            </a:extLst>
          </p:cNvPr>
          <p:cNvSpPr>
            <a:spLocks noGrp="1"/>
          </p:cNvSpPr>
          <p:nvPr/>
        </p:nvSpPr>
        <p:spPr>
          <a:xfrm>
            <a:off x="4648200" y="4895850"/>
            <a:ext cx="219075" cy="219075"/>
          </a:xfrm>
          <a:prstGeom prst="ellipse">
            <a:avLst/>
          </a:prstGeom>
          <a:solidFill>
            <a:srgbClr val="71529A"/>
          </a:solidFill>
          <a:ln w="9525">
            <a:solidFill>
              <a:srgbClr val="FFFFFF"/>
            </a:solidFill>
            <a:prstDash val="solid"/>
          </a:ln>
        </p:spPr>
        <p:txBody>
          <a:bodyPr/>
          <a:lstStyle/>
          <a:p>
            <a:endParaRPr lang="en-US"/>
          </a:p>
        </p:txBody>
      </p:sp>
      <p:sp>
        <p:nvSpPr>
          <p:cNvPr id="221" name="L3 bubble 5-3">
            <a:extLst>
              <a:ext uri="{FF2B5EF4-FFF2-40B4-BE49-F238E27FC236}">
                <a16:creationId xmlns:a16="http://schemas.microsoft.com/office/drawing/2014/main" id="{A4F06213-99B7-4E7F-BE30-5E0086E302A4}"/>
              </a:ext>
            </a:extLst>
          </p:cNvPr>
          <p:cNvSpPr>
            <a:spLocks noGrp="1"/>
          </p:cNvSpPr>
          <p:nvPr/>
        </p:nvSpPr>
        <p:spPr>
          <a:xfrm>
            <a:off x="5010150" y="4895850"/>
            <a:ext cx="219075" cy="219075"/>
          </a:xfrm>
          <a:prstGeom prst="ellipse">
            <a:avLst/>
          </a:prstGeom>
          <a:solidFill>
            <a:srgbClr val="71529A"/>
          </a:solidFill>
          <a:ln w="9525">
            <a:solidFill>
              <a:srgbClr val="FFFFFF"/>
            </a:solidFill>
            <a:prstDash val="solid"/>
          </a:ln>
        </p:spPr>
        <p:txBody>
          <a:bodyPr/>
          <a:lstStyle/>
          <a:p>
            <a:endParaRPr lang="en-US"/>
          </a:p>
        </p:txBody>
      </p:sp>
      <p:sp>
        <p:nvSpPr>
          <p:cNvPr id="222" name="L3 label">
            <a:extLst>
              <a:ext uri="{FF2B5EF4-FFF2-40B4-BE49-F238E27FC236}">
                <a16:creationId xmlns:a16="http://schemas.microsoft.com/office/drawing/2014/main" id="{C95B24DF-E424-4E1B-A090-147967EF129C}"/>
              </a:ext>
            </a:extLst>
          </p:cNvPr>
          <p:cNvSpPr>
            <a:spLocks noGrp="1"/>
          </p:cNvSpPr>
          <p:nvPr/>
        </p:nvSpPr>
        <p:spPr>
          <a:xfrm>
            <a:off x="4076700" y="5781675"/>
            <a:ext cx="1314450" cy="323850"/>
          </a:xfrm>
          <a:prstGeom prst="rect">
            <a:avLst/>
          </a:prstGeom>
          <a:noFill/>
          <a:ln w="0">
            <a:noFill/>
            <a:prstDash val="solid"/>
          </a:ln>
        </p:spPr>
        <p:txBody>
          <a:bodyPr anchor="ctr"/>
          <a:lstStyle/>
          <a:p>
            <a:r>
              <a:rPr sz="1800" b="1">
                <a:solidFill>
                  <a:srgbClr val="000000"/>
                </a:solidFill>
                <a:latin typeface="Arial"/>
                <a:ea typeface="Arial"/>
                <a:cs typeface="Arial"/>
              </a:rPr>
              <a:t>L3</a:t>
            </a:r>
          </a:p>
        </p:txBody>
      </p:sp>
      <p:sp>
        <p:nvSpPr>
          <p:cNvPr id="300" name="Expanded organizational blue rule">
            <a:extLst>
              <a:ext uri="{FF2B5EF4-FFF2-40B4-BE49-F238E27FC236}">
                <a16:creationId xmlns:a16="http://schemas.microsoft.com/office/drawing/2014/main" id="{07F8613B-BB7E-4F11-8F04-D65B60137123}"/>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sp>
        <p:nvSpPr>
          <p:cNvPr id="680" name="Embedded blue arrow cover">
            <a:extLst>
              <a:ext uri="{FF2B5EF4-FFF2-40B4-BE49-F238E27FC236}">
                <a16:creationId xmlns:a16="http://schemas.microsoft.com/office/drawing/2014/main" id="{AD1891F6-F49A-401D-A2DC-B80833643DB9}"/>
              </a:ext>
            </a:extLst>
          </p:cNvPr>
          <p:cNvSpPr>
            <a:spLocks noGrp="1"/>
          </p:cNvSpPr>
          <p:nvPr/>
        </p:nvSpPr>
        <p:spPr>
          <a:xfrm>
            <a:off x="7277100" y="2133600"/>
            <a:ext cx="466725" cy="295275"/>
          </a:xfrm>
          <a:prstGeom prst="rect">
            <a:avLst/>
          </a:prstGeom>
          <a:solidFill>
            <a:srgbClr val="FFFFFF"/>
          </a:solidFill>
          <a:ln w="0">
            <a:solidFill>
              <a:srgbClr val="FFFFFF"/>
            </a:solidFill>
            <a:prstDash val="solid"/>
          </a:ln>
        </p:spPr>
        <p:txBody>
          <a:bodyPr/>
          <a:lstStyle/>
          <a:p>
            <a:endParaRPr lang="en-US"/>
          </a:p>
        </p:txBody>
      </p:sp>
      <p:sp>
        <p:nvSpPr>
          <p:cNvPr id="681" name="Task Model arrow target">
            <a:extLst>
              <a:ext uri="{FF2B5EF4-FFF2-40B4-BE49-F238E27FC236}">
                <a16:creationId xmlns:a16="http://schemas.microsoft.com/office/drawing/2014/main" id="{C7144508-C073-4383-9E52-3EB7D1C12D22}"/>
              </a:ext>
            </a:extLst>
          </p:cNvPr>
          <p:cNvSpPr>
            <a:spLocks noGrp="1"/>
          </p:cNvSpPr>
          <p:nvPr/>
        </p:nvSpPr>
        <p:spPr>
          <a:xfrm>
            <a:off x="7715250" y="2276475"/>
            <a:ext cx="19050" cy="19050"/>
          </a:xfrm>
          <a:prstGeom prst="rect">
            <a:avLst/>
          </a:prstGeom>
          <a:ln w="0">
            <a:noFill/>
            <a:prstDash val="solid"/>
          </a:ln>
        </p:spPr>
        <p:txBody>
          <a:bodyPr/>
          <a:lstStyle/>
          <a:p>
            <a:endParaRPr lang="en-US"/>
          </a:p>
        </p:txBody>
      </p:sp>
      <p:pic>
        <p:nvPicPr>
          <p:cNvPr id="4" name="Picture 3">
            <a:extLst>
              <a:ext uri="{FF2B5EF4-FFF2-40B4-BE49-F238E27FC236}">
                <a16:creationId xmlns:a16="http://schemas.microsoft.com/office/drawing/2014/main" id="{9505096F-34E4-F8BF-87FF-8A0FB7FB38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62875" y="2091841"/>
            <a:ext cx="2314575" cy="3682279"/>
          </a:xfrm>
          <a:prstGeom prst="rect">
            <a:avLst/>
          </a:prstGeom>
        </p:spPr>
      </p:pic>
      <p:cxnSp>
        <p:nvCxnSpPr>
          <p:cNvPr id="986" name="Straight Arrow Connector 985"/>
          <p:cNvCxnSpPr>
            <a:cxnSpLocks/>
            <a:endCxn id="215" idx="7"/>
          </p:cNvCxnSpPr>
          <p:nvPr/>
        </p:nvCxnSpPr>
        <p:spPr>
          <a:xfrm flipH="1">
            <a:off x="5197142" y="2276475"/>
            <a:ext cx="2843615" cy="1832308"/>
          </a:xfrm>
          <a:prstGeom prst="straightConnector1">
            <a:avLst/>
          </a:prstGeom>
          <a:ln w="38100" cap="flat" cmpd="sng" algn="ctr">
            <a:solidFill>
              <a:schemeClr val="accent2"/>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pic>
        <p:nvPicPr>
          <p:cNvPr id="5" name="Picture 4">
            <a:extLst>
              <a:ext uri="{FF2B5EF4-FFF2-40B4-BE49-F238E27FC236}">
                <a16:creationId xmlns:a16="http://schemas.microsoft.com/office/drawing/2014/main" id="{7506CB5E-2FC3-1C95-1119-F5E14E1B8BF2}"/>
              </a:ext>
            </a:extLst>
          </p:cNvPr>
          <p:cNvPicPr>
            <a:picLocks noChangeAspect="1"/>
          </p:cNvPicPr>
          <p:nvPr/>
        </p:nvPicPr>
        <p:blipFill>
          <a:blip r:embed="rId5"/>
          <a:stretch/>
        </p:blipFill>
        <p:spPr>
          <a:xfrm>
            <a:off x="11128253" y="143856"/>
            <a:ext cx="781050" cy="760763"/>
          </a:xfrm>
          <a:prstGeom prst="rect">
            <a:avLst/>
          </a:prstGeom>
        </p:spPr>
      </p:pic>
      <p:pic>
        <p:nvPicPr>
          <p:cNvPr id="7" name="Picture 6">
            <a:extLst>
              <a:ext uri="{FF2B5EF4-FFF2-40B4-BE49-F238E27FC236}">
                <a16:creationId xmlns:a16="http://schemas.microsoft.com/office/drawing/2014/main" id="{BB248B2E-3A34-E9BE-39B0-C91CC90D26DC}"/>
              </a:ext>
            </a:extLst>
          </p:cNvPr>
          <p:cNvPicPr>
            <a:picLocks noChangeAspect="1"/>
          </p:cNvPicPr>
          <p:nvPr/>
        </p:nvPicPr>
        <p:blipFill>
          <a:blip r:embed="rId6"/>
          <a:stretch/>
        </p:blipFill>
        <p:spPr>
          <a:xfrm>
            <a:off x="10443175" y="114300"/>
            <a:ext cx="599988" cy="781050"/>
          </a:xfrm>
          <a:prstGeom prst="rect">
            <a:avLst/>
          </a:prstGeom>
        </p:spPr>
      </p:pic>
    </p:spTree>
    <p:extLst>
      <p:ext uri="{BB962C8B-B14F-4D97-AF65-F5344CB8AC3E}">
        <p14:creationId xmlns:p14="http://schemas.microsoft.com/office/powerpoint/2010/main" val="17939929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98" name="Picture 197"/>
          <p:cNvPicPr>
            <a:picLocks noChangeAspect="1"/>
          </p:cNvPicPr>
          <p:nvPr/>
        </p:nvPicPr>
        <p:blipFill>
          <a:blip r:embed="rId3"/>
          <a:stretch/>
        </p:blipFill>
        <p:spPr>
          <a:xfrm>
            <a:off x="618840" y="2523960"/>
            <a:ext cx="457200" cy="422280"/>
          </a:xfrm>
          <a:prstGeom prst="rect">
            <a:avLst/>
          </a:prstGeom>
          <a:ln w="38160">
            <a:noFill/>
          </a:ln>
        </p:spPr>
      </p:pic>
      <p:pic>
        <p:nvPicPr>
          <p:cNvPr id="199" name="Picture 198"/>
          <p:cNvPicPr>
            <a:picLocks noChangeAspect="1"/>
          </p:cNvPicPr>
          <p:nvPr/>
        </p:nvPicPr>
        <p:blipFill>
          <a:blip r:embed="rId4"/>
          <a:stretch/>
        </p:blipFill>
        <p:spPr>
          <a:xfrm>
            <a:off x="6448320" y="2523960"/>
            <a:ext cx="457200" cy="422280"/>
          </a:xfrm>
          <a:prstGeom prst="rect">
            <a:avLst/>
          </a:prstGeom>
          <a:ln w="38160">
            <a:noFill/>
          </a:ln>
        </p:spPr>
      </p:pic>
      <p:sp>
        <p:nvSpPr>
          <p:cNvPr id="153" name="Rectangle: Rounded Corners 152">
            <a:extLst>
              <a:ext uri="{FF2B5EF4-FFF2-40B4-BE49-F238E27FC236}">
                <a16:creationId xmlns:a16="http://schemas.microsoft.com/office/drawing/2014/main" id="{110A8DC0-E352-4D9E-8723-BA8353055489}"/>
              </a:ext>
            </a:extLst>
          </p:cNvPr>
          <p:cNvSpPr>
            <a:spLocks noGrp="1"/>
          </p:cNvSpPr>
          <p:nvPr/>
        </p:nvSpPr>
        <p:spPr>
          <a:xfrm>
            <a:off x="380880" y="1511280"/>
            <a:ext cx="11430000" cy="650880"/>
          </a:xfrm>
          <a:prstGeom prst="roundRect">
            <a:avLst>
              <a:gd name="adj" fmla="val 21620"/>
            </a:avLst>
          </a:prstGeom>
          <a:solidFill>
            <a:srgbClr val="FFFFFF">
              <a:alpha val="10000"/>
            </a:srgbClr>
          </a:solidFill>
          <a:ln w="9360">
            <a:solidFill>
              <a:srgbClr val="FFFFFF">
                <a:alpha val="1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154" name="Rectangle: Rounded Corners 153">
            <a:extLst>
              <a:ext uri="{FF2B5EF4-FFF2-40B4-BE49-F238E27FC236}">
                <a16:creationId xmlns:a16="http://schemas.microsoft.com/office/drawing/2014/main" id="{045210E1-1FD5-4483-A9D4-15B3985DB3F7}"/>
              </a:ext>
            </a:extLst>
          </p:cNvPr>
          <p:cNvSpPr>
            <a:spLocks noGrp="1"/>
          </p:cNvSpPr>
          <p:nvPr/>
        </p:nvSpPr>
        <p:spPr>
          <a:xfrm>
            <a:off x="380880" y="2286000"/>
            <a:ext cx="5600520" cy="4200480"/>
          </a:xfrm>
          <a:prstGeom prst="roundRect">
            <a:avLst>
              <a:gd name="adj" fmla="val 3352"/>
            </a:avLst>
          </a:prstGeom>
          <a:solidFill>
            <a:srgbClr val="EAF2FF"/>
          </a:solidFill>
          <a:ln w="9525">
            <a:solidFill>
              <a:srgbClr val="B8CDEE"/>
            </a:solidFill>
            <a:prstDash val="solid"/>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155" name="Rectangle: Rounded Corners 154">
            <a:extLst>
              <a:ext uri="{FF2B5EF4-FFF2-40B4-BE49-F238E27FC236}">
                <a16:creationId xmlns:a16="http://schemas.microsoft.com/office/drawing/2014/main" id="{16115113-6271-412F-9840-5E42E5057255}"/>
              </a:ext>
            </a:extLst>
          </p:cNvPr>
          <p:cNvSpPr>
            <a:spLocks noGrp="1"/>
          </p:cNvSpPr>
          <p:nvPr/>
        </p:nvSpPr>
        <p:spPr>
          <a:xfrm>
            <a:off x="6210000" y="2303280"/>
            <a:ext cx="5600880" cy="4200480"/>
          </a:xfrm>
          <a:prstGeom prst="roundRect">
            <a:avLst>
              <a:gd name="adj" fmla="val 3352"/>
            </a:avLst>
          </a:prstGeom>
          <a:solidFill>
            <a:srgbClr val="EAF8F3"/>
          </a:solidFill>
          <a:ln w="9525">
            <a:solidFill>
              <a:srgbClr val="AED8C8"/>
            </a:solidFill>
            <a:prstDash val="solid"/>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156" name="Rectangle 155">
            <a:extLst>
              <a:ext uri="{FF2B5EF4-FFF2-40B4-BE49-F238E27FC236}">
                <a16:creationId xmlns:a16="http://schemas.microsoft.com/office/drawing/2014/main" id="{893A6D98-C919-463D-B113-B2C7F3B86B02}"/>
              </a:ext>
            </a:extLst>
          </p:cNvPr>
          <p:cNvSpPr>
            <a:spLocks noGrp="1"/>
          </p:cNvSpPr>
          <p:nvPr/>
        </p:nvSpPr>
        <p:spPr>
          <a:xfrm>
            <a:off x="580680" y="1696680"/>
            <a:ext cx="11030040" cy="304920"/>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2398"/>
              </a:lnSpc>
              <a:spcBef>
                <a:spcPts val="11"/>
              </a:spcBef>
              <a:spcAft>
                <a:spcPts val="11"/>
              </a:spcAft>
              <a:buNone/>
            </a:pPr>
            <a:r>
              <a:rPr sz="2600" b="1" u="none">
                <a:solidFill>
                  <a:srgbClr val="2F75B5"/>
                </a:solidFill>
                <a:latin typeface="Inter"/>
                <a:ea typeface="Inter"/>
                <a:cs typeface="Inter"/>
              </a:rPr>
              <a:t>TMFs = core tasks within each level</a:t>
            </a:r>
          </a:p>
        </p:txBody>
      </p:sp>
      <p:sp>
        <p:nvSpPr>
          <p:cNvPr id="157" name="Rectangle 156">
            <a:extLst>
              <a:ext uri="{FF2B5EF4-FFF2-40B4-BE49-F238E27FC236}">
                <a16:creationId xmlns:a16="http://schemas.microsoft.com/office/drawing/2014/main" id="{13C3819B-D99A-418A-B593-F449DF1BE33A}"/>
              </a:ext>
            </a:extLst>
          </p:cNvPr>
          <p:cNvSpPr>
            <a:spLocks noGrp="1"/>
          </p:cNvSpPr>
          <p:nvPr/>
        </p:nvSpPr>
        <p:spPr>
          <a:xfrm>
            <a:off x="1228680" y="2595240"/>
            <a:ext cx="4448040" cy="318805"/>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398"/>
              </a:lnSpc>
              <a:spcBef>
                <a:spcPts val="11"/>
              </a:spcBef>
              <a:spcAft>
                <a:spcPts val="11"/>
              </a:spcAft>
              <a:buNone/>
            </a:pPr>
            <a:r>
              <a:rPr sz="2600" b="1" u="none" dirty="0">
                <a:solidFill>
                  <a:srgbClr val="2F75B5"/>
                </a:solidFill>
                <a:latin typeface="Inter"/>
                <a:ea typeface="Inter"/>
                <a:cs typeface="Inter"/>
              </a:rPr>
              <a:t>Level 1 examples</a:t>
            </a:r>
            <a:r>
              <a:rPr lang="en-US" sz="2600" b="1" u="none" dirty="0">
                <a:solidFill>
                  <a:srgbClr val="2F75B5"/>
                </a:solidFill>
                <a:latin typeface="Inter"/>
                <a:ea typeface="Inter"/>
                <a:cs typeface="Inter"/>
              </a:rPr>
              <a:t> of core tasks</a:t>
            </a:r>
            <a:r>
              <a:rPr sz="2600" b="1" u="none" dirty="0">
                <a:solidFill>
                  <a:srgbClr val="2F75B5"/>
                </a:solidFill>
                <a:latin typeface="Inter"/>
                <a:ea typeface="Inter"/>
                <a:cs typeface="Inter"/>
              </a:rPr>
              <a:t>:</a:t>
            </a:r>
          </a:p>
        </p:txBody>
      </p:sp>
      <p:sp>
        <p:nvSpPr>
          <p:cNvPr id="158" name="Rectangle 157">
            <a:extLst>
              <a:ext uri="{FF2B5EF4-FFF2-40B4-BE49-F238E27FC236}">
                <a16:creationId xmlns:a16="http://schemas.microsoft.com/office/drawing/2014/main" id="{BA6ED709-302C-45C5-9418-38FF7F8982CE}"/>
              </a:ext>
            </a:extLst>
          </p:cNvPr>
          <p:cNvSpPr>
            <a:spLocks noGrp="1"/>
          </p:cNvSpPr>
          <p:nvPr/>
        </p:nvSpPr>
        <p:spPr>
          <a:xfrm>
            <a:off x="7057800" y="2595240"/>
            <a:ext cx="4219800" cy="312073"/>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398"/>
              </a:lnSpc>
              <a:spcBef>
                <a:spcPts val="11"/>
              </a:spcBef>
              <a:spcAft>
                <a:spcPts val="11"/>
              </a:spcAft>
              <a:buNone/>
            </a:pPr>
            <a:r>
              <a:rPr sz="2400" b="1" u="none" dirty="0">
                <a:solidFill>
                  <a:srgbClr val="177D67"/>
                </a:solidFill>
                <a:latin typeface="Inter"/>
                <a:ea typeface="Inter"/>
                <a:cs typeface="Inter"/>
              </a:rPr>
              <a:t>Level 2 examples</a:t>
            </a:r>
            <a:r>
              <a:rPr lang="en-US" sz="2400" b="1" u="none" dirty="0">
                <a:solidFill>
                  <a:srgbClr val="177D67"/>
                </a:solidFill>
                <a:latin typeface="Inter"/>
                <a:ea typeface="Inter"/>
                <a:cs typeface="Inter"/>
              </a:rPr>
              <a:t> of core tasks</a:t>
            </a:r>
            <a:r>
              <a:rPr sz="2400" b="1" u="none" dirty="0">
                <a:solidFill>
                  <a:srgbClr val="177D67"/>
                </a:solidFill>
                <a:latin typeface="Inter"/>
                <a:ea typeface="Inter"/>
                <a:cs typeface="Inter"/>
              </a:rPr>
              <a:t>:</a:t>
            </a:r>
          </a:p>
        </p:txBody>
      </p:sp>
      <p:sp>
        <p:nvSpPr>
          <p:cNvPr id="159" name="Rectangle 158">
            <a:extLst>
              <a:ext uri="{FF2B5EF4-FFF2-40B4-BE49-F238E27FC236}">
                <a16:creationId xmlns:a16="http://schemas.microsoft.com/office/drawing/2014/main" id="{B5FC6D58-2967-4012-9BF5-11E152871466}"/>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000" b="1" u="none">
                <a:solidFill>
                  <a:srgbClr val="26354A"/>
                </a:solidFill>
                <a:latin typeface="Inter"/>
                <a:ea typeface="Inter"/>
                <a:cs typeface="Inter"/>
              </a:rPr>
              <a:t>Task Model Families</a:t>
            </a:r>
          </a:p>
        </p:txBody>
      </p:sp>
      <p:sp>
        <p:nvSpPr>
          <p:cNvPr id="162" name="Organizational header background">
            <a:extLst>
              <a:ext uri="{FF2B5EF4-FFF2-40B4-BE49-F238E27FC236}">
                <a16:creationId xmlns:a16="http://schemas.microsoft.com/office/drawing/2014/main" id="{402CCC04-197A-437A-A91A-C06F7AAA70F5}"/>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163" name="Organizational footer background">
            <a:extLst>
              <a:ext uri="{FF2B5EF4-FFF2-40B4-BE49-F238E27FC236}">
                <a16:creationId xmlns:a16="http://schemas.microsoft.com/office/drawing/2014/main" id="{537A0F93-A4AD-449D-8206-3236BE83A6F7}"/>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209" name="Picture 208"/>
          <p:cNvPicPr>
            <a:picLocks noChangeAspect="1"/>
          </p:cNvPicPr>
          <p:nvPr/>
        </p:nvPicPr>
        <p:blipFill>
          <a:blip r:embed="rId5"/>
          <a:stretch/>
        </p:blipFill>
        <p:spPr>
          <a:xfrm>
            <a:off x="260498" y="114300"/>
            <a:ext cx="774405" cy="723900"/>
          </a:xfrm>
          <a:prstGeom prst="rect">
            <a:avLst/>
          </a:prstGeom>
        </p:spPr>
      </p:pic>
      <p:sp>
        <p:nvSpPr>
          <p:cNvPr id="165" name="Organizational slide title">
            <a:extLst>
              <a:ext uri="{FF2B5EF4-FFF2-40B4-BE49-F238E27FC236}">
                <a16:creationId xmlns:a16="http://schemas.microsoft.com/office/drawing/2014/main" id="{1B7077EA-95C7-466B-A3EE-D596F385AF0B}"/>
              </a:ext>
            </a:extLst>
          </p:cNvPr>
          <p:cNvSpPr>
            <a:spLocks noGrp="1"/>
          </p:cNvSpPr>
          <p:nvPr/>
        </p:nvSpPr>
        <p:spPr>
          <a:xfrm>
            <a:off x="1381124" y="114300"/>
            <a:ext cx="8779353" cy="1333500"/>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sz="3600" b="1" dirty="0">
                <a:solidFill>
                  <a:srgbClr val="000066"/>
                </a:solidFill>
                <a:latin typeface="Arial"/>
                <a:ea typeface="Arial"/>
                <a:cs typeface="Arial"/>
              </a:rPr>
              <a:t>Task Model Families</a:t>
            </a:r>
          </a:p>
        </p:txBody>
      </p:sp>
      <p:sp>
        <p:nvSpPr>
          <p:cNvPr id="169" name="Template footer label">
            <a:extLst>
              <a:ext uri="{FF2B5EF4-FFF2-40B4-BE49-F238E27FC236}">
                <a16:creationId xmlns:a16="http://schemas.microsoft.com/office/drawing/2014/main" id="{53C31ABB-1B94-4BDA-8A3D-09E5821A4A53}"/>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170" name="Template classification">
            <a:extLst>
              <a:ext uri="{FF2B5EF4-FFF2-40B4-BE49-F238E27FC236}">
                <a16:creationId xmlns:a16="http://schemas.microsoft.com/office/drawing/2014/main" id="{1EFE9EBA-FA6B-404E-B482-6F93BEDCDDC4}"/>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171" name="Template date label">
            <a:extLst>
              <a:ext uri="{FF2B5EF4-FFF2-40B4-BE49-F238E27FC236}">
                <a16:creationId xmlns:a16="http://schemas.microsoft.com/office/drawing/2014/main" id="{1F1CCD39-ED02-4E2B-BAF4-DACB62CF3F3C}"/>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172" name="Template date">
            <a:extLst>
              <a:ext uri="{FF2B5EF4-FFF2-40B4-BE49-F238E27FC236}">
                <a16:creationId xmlns:a16="http://schemas.microsoft.com/office/drawing/2014/main" id="{F10E1DA1-0492-4BEB-B393-4772F0F86350}"/>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178" name="Old gray divider removal">
            <a:extLst>
              <a:ext uri="{FF2B5EF4-FFF2-40B4-BE49-F238E27FC236}">
                <a16:creationId xmlns:a16="http://schemas.microsoft.com/office/drawing/2014/main" id="{85846298-5A9D-4FBF-A103-86CCF67C9767}"/>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185" name="Expanded organizational blue rule">
            <a:extLst>
              <a:ext uri="{FF2B5EF4-FFF2-40B4-BE49-F238E27FC236}">
                <a16:creationId xmlns:a16="http://schemas.microsoft.com/office/drawing/2014/main" id="{3EA23AE5-892F-4A98-B434-1407A6671FAE}"/>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sp>
        <p:nvSpPr>
          <p:cNvPr id="191" name="Friendly L1 badge">
            <a:extLst>
              <a:ext uri="{FF2B5EF4-FFF2-40B4-BE49-F238E27FC236}">
                <a16:creationId xmlns:a16="http://schemas.microsoft.com/office/drawing/2014/main" id="{50E18CFD-9957-4D7F-BDF8-969B92DC2142}"/>
              </a:ext>
            </a:extLst>
          </p:cNvPr>
          <p:cNvSpPr>
            <a:spLocks noGrp="1"/>
          </p:cNvSpPr>
          <p:nvPr/>
        </p:nvSpPr>
        <p:spPr>
          <a:xfrm>
            <a:off x="612784" y="2400120"/>
            <a:ext cx="572258" cy="546120"/>
          </a:xfrm>
          <a:prstGeom prst="ellipse">
            <a:avLst/>
          </a:prstGeom>
          <a:solidFill>
            <a:srgbClr val="4E8ED8"/>
          </a:solidFill>
          <a:ln w="0">
            <a:solidFill>
              <a:srgbClr val="4E8ED8"/>
            </a:solidFill>
            <a:prstDash val="solid"/>
          </a:ln>
        </p:spPr>
        <p:txBody>
          <a:bodyPr anchor="ctr"/>
          <a:lstStyle/>
          <a:p>
            <a:r>
              <a:rPr sz="1100" b="1" dirty="0">
                <a:solidFill>
                  <a:srgbClr val="FFFFFF"/>
                </a:solidFill>
                <a:latin typeface="Arial"/>
                <a:ea typeface="Arial"/>
                <a:cs typeface="Arial"/>
              </a:rPr>
              <a:t>L1</a:t>
            </a:r>
          </a:p>
        </p:txBody>
      </p:sp>
      <p:sp>
        <p:nvSpPr>
          <p:cNvPr id="192" name="Friendly L2 badge">
            <a:extLst>
              <a:ext uri="{FF2B5EF4-FFF2-40B4-BE49-F238E27FC236}">
                <a16:creationId xmlns:a16="http://schemas.microsoft.com/office/drawing/2014/main" id="{826C7C2C-B4F6-40CB-ABA7-7CAC373B9D51}"/>
              </a:ext>
            </a:extLst>
          </p:cNvPr>
          <p:cNvSpPr>
            <a:spLocks noGrp="1"/>
          </p:cNvSpPr>
          <p:nvPr/>
        </p:nvSpPr>
        <p:spPr>
          <a:xfrm>
            <a:off x="6361043" y="2382840"/>
            <a:ext cx="544477" cy="563400"/>
          </a:xfrm>
          <a:prstGeom prst="ellipse">
            <a:avLst/>
          </a:prstGeom>
          <a:solidFill>
            <a:srgbClr val="39A889"/>
          </a:solidFill>
          <a:ln w="0">
            <a:solidFill>
              <a:srgbClr val="39A889"/>
            </a:solidFill>
            <a:prstDash val="solid"/>
          </a:ln>
        </p:spPr>
        <p:txBody>
          <a:bodyPr anchor="ctr"/>
          <a:lstStyle/>
          <a:p>
            <a:r>
              <a:rPr lang="en-US" sz="1100" b="1" dirty="0">
                <a:solidFill>
                  <a:srgbClr val="FFFFFF"/>
                </a:solidFill>
                <a:latin typeface="Arial"/>
                <a:ea typeface="Arial"/>
                <a:cs typeface="Arial"/>
              </a:rPr>
              <a:t>L2</a:t>
            </a:r>
            <a:endParaRPr sz="1100" b="1" dirty="0">
              <a:solidFill>
                <a:srgbClr val="FFFFFF"/>
              </a:solidFill>
              <a:latin typeface="Arial"/>
              <a:ea typeface="Arial"/>
              <a:cs typeface="Arial"/>
            </a:endParaRPr>
          </a:p>
        </p:txBody>
      </p:sp>
      <p:pic>
        <p:nvPicPr>
          <p:cNvPr id="4" name="Picture 3">
            <a:extLst>
              <a:ext uri="{FF2B5EF4-FFF2-40B4-BE49-F238E27FC236}">
                <a16:creationId xmlns:a16="http://schemas.microsoft.com/office/drawing/2014/main" id="{AA5E6ABD-E337-0ADF-B620-CD4A62E032C9}"/>
              </a:ext>
            </a:extLst>
          </p:cNvPr>
          <p:cNvPicPr>
            <a:picLocks noChangeAspect="1"/>
          </p:cNvPicPr>
          <p:nvPr/>
        </p:nvPicPr>
        <p:blipFill>
          <a:blip r:embed="rId6"/>
          <a:stretch/>
        </p:blipFill>
        <p:spPr>
          <a:xfrm>
            <a:off x="11128253" y="143856"/>
            <a:ext cx="781050" cy="760763"/>
          </a:xfrm>
          <a:prstGeom prst="rect">
            <a:avLst/>
          </a:prstGeom>
        </p:spPr>
      </p:pic>
      <p:pic>
        <p:nvPicPr>
          <p:cNvPr id="6" name="Picture 5">
            <a:extLst>
              <a:ext uri="{FF2B5EF4-FFF2-40B4-BE49-F238E27FC236}">
                <a16:creationId xmlns:a16="http://schemas.microsoft.com/office/drawing/2014/main" id="{57FD04EA-52D5-3BE9-82FB-AD45FF7F837F}"/>
              </a:ext>
            </a:extLst>
          </p:cNvPr>
          <p:cNvPicPr>
            <a:picLocks noChangeAspect="1"/>
          </p:cNvPicPr>
          <p:nvPr/>
        </p:nvPicPr>
        <p:blipFill>
          <a:blip r:embed="rId7"/>
          <a:stretch/>
        </p:blipFill>
        <p:spPr>
          <a:xfrm>
            <a:off x="10443175" y="114300"/>
            <a:ext cx="599988" cy="781050"/>
          </a:xfrm>
          <a:prstGeom prst="rect">
            <a:avLst/>
          </a:prstGeom>
        </p:spPr>
      </p:pic>
    </p:spTree>
    <p:extLst>
      <p:ext uri="{BB962C8B-B14F-4D97-AF65-F5344CB8AC3E}">
        <p14:creationId xmlns:p14="http://schemas.microsoft.com/office/powerpoint/2010/main" val="6135384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3DC053B4-037F-9A01-4063-3CC9785684EA}"/>
              </a:ext>
            </a:extLst>
          </p:cNvPr>
          <p:cNvSpPr/>
          <p:nvPr/>
        </p:nvSpPr>
        <p:spPr>
          <a:xfrm>
            <a:off x="6359796" y="2048471"/>
            <a:ext cx="2173842" cy="2163784"/>
          </a:xfrm>
          <a:prstGeom prst="ellipse">
            <a:avLst/>
          </a:prstGeom>
          <a:solidFill>
            <a:schemeClr val="bg1"/>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Rectangle: Rounded Corners 300">
            <a:extLst>
              <a:ext uri="{FF2B5EF4-FFF2-40B4-BE49-F238E27FC236}">
                <a16:creationId xmlns:a16="http://schemas.microsoft.com/office/drawing/2014/main" id="{0ADD2562-B904-4529-A7C8-2B78F8F5C086}"/>
              </a:ext>
            </a:extLst>
          </p:cNvPr>
          <p:cNvSpPr>
            <a:spLocks noGrp="1"/>
          </p:cNvSpPr>
          <p:nvPr/>
        </p:nvSpPr>
        <p:spPr>
          <a:xfrm>
            <a:off x="260498" y="2708417"/>
            <a:ext cx="11430000" cy="1355760"/>
          </a:xfrm>
          <a:prstGeom prst="roundRect">
            <a:avLst>
              <a:gd name="adj" fmla="val 10389"/>
            </a:avLst>
          </a:prstGeom>
          <a:solidFill>
            <a:srgbClr val="FFFFFF">
              <a:alpha val="10000"/>
            </a:srgbClr>
          </a:solidFill>
          <a:ln w="9360">
            <a:solidFill>
              <a:srgbClr val="FFFFFF">
                <a:alpha val="1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pic>
        <p:nvPicPr>
          <p:cNvPr id="396" name="Picture 395"/>
          <p:cNvPicPr>
            <a:picLocks noChangeAspect="1"/>
          </p:cNvPicPr>
          <p:nvPr/>
        </p:nvPicPr>
        <p:blipFill>
          <a:blip r:embed="rId3"/>
          <a:stretch/>
        </p:blipFill>
        <p:spPr>
          <a:xfrm>
            <a:off x="2827139" y="2647800"/>
            <a:ext cx="580981" cy="817560"/>
          </a:xfrm>
          <a:prstGeom prst="rect">
            <a:avLst/>
          </a:prstGeom>
          <a:ln w="38160">
            <a:noFill/>
          </a:ln>
        </p:spPr>
      </p:pic>
      <p:pic>
        <p:nvPicPr>
          <p:cNvPr id="399" name="Picture 398"/>
          <p:cNvPicPr>
            <a:picLocks noChangeAspect="1"/>
          </p:cNvPicPr>
          <p:nvPr/>
        </p:nvPicPr>
        <p:blipFill>
          <a:blip r:embed="rId4"/>
          <a:stretch/>
        </p:blipFill>
        <p:spPr>
          <a:xfrm>
            <a:off x="1372188" y="2647800"/>
            <a:ext cx="843612" cy="782640"/>
          </a:xfrm>
          <a:prstGeom prst="rect">
            <a:avLst/>
          </a:prstGeom>
          <a:ln w="38160">
            <a:noFill/>
          </a:ln>
        </p:spPr>
      </p:pic>
      <p:sp>
        <p:nvSpPr>
          <p:cNvPr id="306" name="Rectangle 305">
            <a:extLst>
              <a:ext uri="{FF2B5EF4-FFF2-40B4-BE49-F238E27FC236}">
                <a16:creationId xmlns:a16="http://schemas.microsoft.com/office/drawing/2014/main" id="{BC02999F-9A28-4B64-AA08-79FFED810AC9}"/>
              </a:ext>
            </a:extLst>
          </p:cNvPr>
          <p:cNvSpPr>
            <a:spLocks noGrp="1"/>
          </p:cNvSpPr>
          <p:nvPr/>
        </p:nvSpPr>
        <p:spPr>
          <a:xfrm>
            <a:off x="553680" y="3536640"/>
            <a:ext cx="2718000" cy="269689"/>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2098"/>
              </a:lnSpc>
              <a:spcBef>
                <a:spcPts val="11"/>
              </a:spcBef>
              <a:spcAft>
                <a:spcPts val="11"/>
              </a:spcAft>
              <a:buNone/>
            </a:pPr>
            <a:r>
              <a:rPr sz="2000" b="1" u="none" dirty="0">
                <a:solidFill>
                  <a:srgbClr val="2F75B5"/>
                </a:solidFill>
                <a:latin typeface="Inter"/>
                <a:ea typeface="Inter"/>
                <a:cs typeface="Inter"/>
              </a:rPr>
              <a:t>Task Model Map</a:t>
            </a:r>
          </a:p>
        </p:txBody>
      </p:sp>
      <p:pic>
        <p:nvPicPr>
          <p:cNvPr id="401" name="Picture 400"/>
          <p:cNvPicPr>
            <a:picLocks noChangeAspect="1"/>
          </p:cNvPicPr>
          <p:nvPr/>
        </p:nvPicPr>
        <p:blipFill>
          <a:blip r:embed="rId4"/>
          <a:stretch/>
        </p:blipFill>
        <p:spPr>
          <a:xfrm>
            <a:off x="4160968" y="2647800"/>
            <a:ext cx="844112" cy="782640"/>
          </a:xfrm>
          <a:prstGeom prst="rect">
            <a:avLst/>
          </a:prstGeom>
          <a:ln w="38160">
            <a:noFill/>
          </a:ln>
        </p:spPr>
      </p:pic>
      <p:sp>
        <p:nvSpPr>
          <p:cNvPr id="308" name="Rectangle 307">
            <a:extLst>
              <a:ext uri="{FF2B5EF4-FFF2-40B4-BE49-F238E27FC236}">
                <a16:creationId xmlns:a16="http://schemas.microsoft.com/office/drawing/2014/main" id="{9E2A3FE8-FBCE-4A31-8C00-9A1B609A5987}"/>
              </a:ext>
            </a:extLst>
          </p:cNvPr>
          <p:cNvSpPr>
            <a:spLocks noGrp="1"/>
          </p:cNvSpPr>
          <p:nvPr/>
        </p:nvSpPr>
        <p:spPr>
          <a:xfrm>
            <a:off x="3342960" y="3536640"/>
            <a:ext cx="2718000" cy="269689"/>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2098"/>
              </a:lnSpc>
              <a:spcBef>
                <a:spcPts val="11"/>
              </a:spcBef>
              <a:spcAft>
                <a:spcPts val="11"/>
              </a:spcAft>
              <a:buNone/>
            </a:pPr>
            <a:r>
              <a:rPr sz="2000" b="1" u="none" dirty="0">
                <a:solidFill>
                  <a:srgbClr val="008A66"/>
                </a:solidFill>
                <a:latin typeface="Inter"/>
                <a:ea typeface="Inter"/>
                <a:cs typeface="Inter"/>
              </a:rPr>
              <a:t>Task Model Families</a:t>
            </a:r>
          </a:p>
        </p:txBody>
      </p:sp>
      <p:pic>
        <p:nvPicPr>
          <p:cNvPr id="403" name="Picture 402"/>
          <p:cNvPicPr>
            <a:picLocks noChangeAspect="1"/>
          </p:cNvPicPr>
          <p:nvPr/>
        </p:nvPicPr>
        <p:blipFill>
          <a:blip r:embed="rId4"/>
          <a:stretch/>
        </p:blipFill>
        <p:spPr>
          <a:xfrm>
            <a:off x="6948808" y="2647800"/>
            <a:ext cx="844112" cy="782640"/>
          </a:xfrm>
          <a:prstGeom prst="rect">
            <a:avLst/>
          </a:prstGeom>
          <a:ln w="38160">
            <a:noFill/>
          </a:ln>
        </p:spPr>
      </p:pic>
      <p:sp>
        <p:nvSpPr>
          <p:cNvPr id="310" name="Rectangle 309">
            <a:extLst>
              <a:ext uri="{FF2B5EF4-FFF2-40B4-BE49-F238E27FC236}">
                <a16:creationId xmlns:a16="http://schemas.microsoft.com/office/drawing/2014/main" id="{A110406D-BB86-4C81-BC1D-6B8731E47948}"/>
              </a:ext>
            </a:extLst>
          </p:cNvPr>
          <p:cNvSpPr>
            <a:spLocks noGrp="1"/>
          </p:cNvSpPr>
          <p:nvPr/>
        </p:nvSpPr>
        <p:spPr>
          <a:xfrm>
            <a:off x="6130800" y="3536640"/>
            <a:ext cx="2717640" cy="269689"/>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2098"/>
              </a:lnSpc>
              <a:spcBef>
                <a:spcPts val="11"/>
              </a:spcBef>
              <a:spcAft>
                <a:spcPts val="11"/>
              </a:spcAft>
              <a:buNone/>
            </a:pPr>
            <a:r>
              <a:rPr sz="2000" b="1" u="none" dirty="0">
                <a:solidFill>
                  <a:schemeClr val="accent4"/>
                </a:solidFill>
                <a:latin typeface="Inter"/>
                <a:ea typeface="Inter"/>
                <a:cs typeface="Inter"/>
              </a:rPr>
              <a:t>Item Models</a:t>
            </a:r>
          </a:p>
        </p:txBody>
      </p:sp>
      <p:pic>
        <p:nvPicPr>
          <p:cNvPr id="405" name="Picture 404"/>
          <p:cNvPicPr>
            <a:picLocks noChangeAspect="1"/>
          </p:cNvPicPr>
          <p:nvPr/>
        </p:nvPicPr>
        <p:blipFill>
          <a:blip r:embed="rId4"/>
          <a:stretch/>
        </p:blipFill>
        <p:spPr>
          <a:xfrm>
            <a:off x="9736648" y="2646465"/>
            <a:ext cx="845552" cy="783975"/>
          </a:xfrm>
          <a:prstGeom prst="rect">
            <a:avLst/>
          </a:prstGeom>
          <a:ln w="38160">
            <a:noFill/>
          </a:ln>
        </p:spPr>
      </p:pic>
      <p:sp>
        <p:nvSpPr>
          <p:cNvPr id="312" name="Rectangle 311">
            <a:extLst>
              <a:ext uri="{FF2B5EF4-FFF2-40B4-BE49-F238E27FC236}">
                <a16:creationId xmlns:a16="http://schemas.microsoft.com/office/drawing/2014/main" id="{52475A41-7094-403C-9D24-B31E34582A8B}"/>
              </a:ext>
            </a:extLst>
          </p:cNvPr>
          <p:cNvSpPr>
            <a:spLocks noGrp="1"/>
          </p:cNvSpPr>
          <p:nvPr/>
        </p:nvSpPr>
        <p:spPr>
          <a:xfrm>
            <a:off x="8920080" y="3536640"/>
            <a:ext cx="2717640" cy="269689"/>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2098"/>
              </a:lnSpc>
              <a:spcBef>
                <a:spcPts val="11"/>
              </a:spcBef>
              <a:spcAft>
                <a:spcPts val="11"/>
              </a:spcAft>
              <a:buNone/>
            </a:pPr>
            <a:r>
              <a:rPr lang="en-US" sz="2000" b="1" u="none" dirty="0">
                <a:solidFill>
                  <a:srgbClr val="B97800"/>
                </a:solidFill>
                <a:latin typeface="Inter"/>
                <a:ea typeface="Inter"/>
                <a:cs typeface="Inter"/>
              </a:rPr>
              <a:t>Items</a:t>
            </a:r>
            <a:endParaRPr sz="2000" b="1" u="none" dirty="0">
              <a:solidFill>
                <a:srgbClr val="B97800"/>
              </a:solidFill>
              <a:latin typeface="Inter"/>
              <a:ea typeface="Inter"/>
              <a:cs typeface="Inter"/>
            </a:endParaRPr>
          </a:p>
        </p:txBody>
      </p:sp>
      <p:pic>
        <p:nvPicPr>
          <p:cNvPr id="407" name="Picture 406"/>
          <p:cNvPicPr>
            <a:picLocks noChangeAspect="1"/>
          </p:cNvPicPr>
          <p:nvPr/>
        </p:nvPicPr>
        <p:blipFill>
          <a:blip r:embed="rId5"/>
          <a:stretch/>
        </p:blipFill>
        <p:spPr>
          <a:xfrm>
            <a:off x="1598459" y="2810115"/>
            <a:ext cx="371454" cy="408076"/>
          </a:xfrm>
          <a:prstGeom prst="rect">
            <a:avLst/>
          </a:prstGeom>
          <a:ln w="38160">
            <a:noFill/>
          </a:ln>
        </p:spPr>
      </p:pic>
      <p:pic>
        <p:nvPicPr>
          <p:cNvPr id="408" name="Picture 407"/>
          <p:cNvPicPr>
            <a:picLocks noChangeAspect="1"/>
          </p:cNvPicPr>
          <p:nvPr/>
        </p:nvPicPr>
        <p:blipFill>
          <a:blip r:embed="rId6"/>
          <a:stretch/>
        </p:blipFill>
        <p:spPr>
          <a:xfrm>
            <a:off x="4358892" y="2810115"/>
            <a:ext cx="413343" cy="406055"/>
          </a:xfrm>
          <a:prstGeom prst="rect">
            <a:avLst/>
          </a:prstGeom>
          <a:ln w="38160">
            <a:noFill/>
          </a:ln>
        </p:spPr>
      </p:pic>
      <p:pic>
        <p:nvPicPr>
          <p:cNvPr id="409" name="Picture 408"/>
          <p:cNvPicPr>
            <a:picLocks noChangeAspect="1"/>
          </p:cNvPicPr>
          <p:nvPr/>
        </p:nvPicPr>
        <p:blipFill>
          <a:blip r:embed="rId7"/>
          <a:stretch/>
        </p:blipFill>
        <p:spPr>
          <a:xfrm>
            <a:off x="7136766" y="2773791"/>
            <a:ext cx="443784" cy="487538"/>
          </a:xfrm>
          <a:prstGeom prst="rect">
            <a:avLst/>
          </a:prstGeom>
          <a:ln w="38160">
            <a:noFill/>
          </a:ln>
        </p:spPr>
      </p:pic>
      <p:pic>
        <p:nvPicPr>
          <p:cNvPr id="410" name="Picture 409"/>
          <p:cNvPicPr>
            <a:picLocks noChangeAspect="1"/>
          </p:cNvPicPr>
          <p:nvPr/>
        </p:nvPicPr>
        <p:blipFill>
          <a:blip r:embed="rId8"/>
          <a:stretch/>
        </p:blipFill>
        <p:spPr>
          <a:xfrm>
            <a:off x="9968826" y="2773791"/>
            <a:ext cx="360825" cy="443219"/>
          </a:xfrm>
          <a:prstGeom prst="rect">
            <a:avLst/>
          </a:prstGeom>
          <a:ln w="38160">
            <a:noFill/>
          </a:ln>
        </p:spPr>
      </p:pic>
      <p:sp>
        <p:nvSpPr>
          <p:cNvPr id="319" name="Rectangle 318">
            <a:extLst>
              <a:ext uri="{FF2B5EF4-FFF2-40B4-BE49-F238E27FC236}">
                <a16:creationId xmlns:a16="http://schemas.microsoft.com/office/drawing/2014/main" id="{6AE58BDD-3EBB-421F-B335-07CB095110EA}"/>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000" b="1" u="none">
                <a:solidFill>
                  <a:srgbClr val="26354A"/>
                </a:solidFill>
                <a:latin typeface="Inter"/>
                <a:ea typeface="Inter"/>
                <a:cs typeface="Inter"/>
              </a:rPr>
              <a:t>Data and Context for AI</a:t>
            </a:r>
          </a:p>
        </p:txBody>
      </p:sp>
      <p:sp>
        <p:nvSpPr>
          <p:cNvPr id="333" name="Organizational header background">
            <a:extLst>
              <a:ext uri="{FF2B5EF4-FFF2-40B4-BE49-F238E27FC236}">
                <a16:creationId xmlns:a16="http://schemas.microsoft.com/office/drawing/2014/main" id="{A9FC8468-719B-4445-8D26-06272F733027}"/>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334" name="Organizational footer background">
            <a:extLst>
              <a:ext uri="{FF2B5EF4-FFF2-40B4-BE49-F238E27FC236}">
                <a16:creationId xmlns:a16="http://schemas.microsoft.com/office/drawing/2014/main" id="{EA74E28D-9EE4-4134-9C60-C6AF1FDA4BFC}"/>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416" name="Picture 415"/>
          <p:cNvPicPr>
            <a:picLocks noChangeAspect="1"/>
          </p:cNvPicPr>
          <p:nvPr/>
        </p:nvPicPr>
        <p:blipFill>
          <a:blip r:embed="rId9"/>
          <a:stretch/>
        </p:blipFill>
        <p:spPr>
          <a:xfrm>
            <a:off x="260498" y="114300"/>
            <a:ext cx="774405" cy="723900"/>
          </a:xfrm>
          <a:prstGeom prst="rect">
            <a:avLst/>
          </a:prstGeom>
        </p:spPr>
      </p:pic>
      <p:sp>
        <p:nvSpPr>
          <p:cNvPr id="336" name="Organizational slide title">
            <a:extLst>
              <a:ext uri="{FF2B5EF4-FFF2-40B4-BE49-F238E27FC236}">
                <a16:creationId xmlns:a16="http://schemas.microsoft.com/office/drawing/2014/main" id="{BAB9E6F2-F287-4310-892F-883623DEA2B7}"/>
              </a:ext>
            </a:extLst>
          </p:cNvPr>
          <p:cNvSpPr>
            <a:spLocks noGrp="1"/>
          </p:cNvSpPr>
          <p:nvPr/>
        </p:nvSpPr>
        <p:spPr>
          <a:xfrm>
            <a:off x="2016169" y="114299"/>
            <a:ext cx="7175456" cy="1276351"/>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lang="en-US" sz="3600" b="1" dirty="0">
                <a:solidFill>
                  <a:srgbClr val="000066"/>
                </a:solidFill>
                <a:latin typeface="Arial"/>
                <a:ea typeface="Arial"/>
                <a:cs typeface="Arial"/>
              </a:rPr>
              <a:t>TMF</a:t>
            </a:r>
            <a:r>
              <a:rPr sz="3600" b="1" dirty="0">
                <a:solidFill>
                  <a:srgbClr val="000066"/>
                </a:solidFill>
                <a:latin typeface="Arial"/>
                <a:ea typeface="Arial"/>
                <a:cs typeface="Arial"/>
              </a:rPr>
              <a:t> </a:t>
            </a:r>
            <a:r>
              <a:rPr lang="en-US" sz="3600" b="1" dirty="0">
                <a:solidFill>
                  <a:srgbClr val="000066"/>
                </a:solidFill>
                <a:latin typeface="Arial"/>
                <a:ea typeface="Arial"/>
                <a:cs typeface="Arial"/>
              </a:rPr>
              <a:t>Architecture</a:t>
            </a:r>
            <a:endParaRPr sz="3600" b="1" dirty="0">
              <a:solidFill>
                <a:srgbClr val="000066"/>
              </a:solidFill>
              <a:latin typeface="Arial"/>
              <a:ea typeface="Arial"/>
              <a:cs typeface="Arial"/>
            </a:endParaRPr>
          </a:p>
        </p:txBody>
      </p:sp>
      <p:sp>
        <p:nvSpPr>
          <p:cNvPr id="340" name="Template footer label">
            <a:extLst>
              <a:ext uri="{FF2B5EF4-FFF2-40B4-BE49-F238E27FC236}">
                <a16:creationId xmlns:a16="http://schemas.microsoft.com/office/drawing/2014/main" id="{7C9B223C-15C4-4808-A8ED-526503E8FDCD}"/>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341" name="Template classification">
            <a:extLst>
              <a:ext uri="{FF2B5EF4-FFF2-40B4-BE49-F238E27FC236}">
                <a16:creationId xmlns:a16="http://schemas.microsoft.com/office/drawing/2014/main" id="{CBE65AD0-B839-4A1B-A37F-676CD689F627}"/>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342" name="Template date label">
            <a:extLst>
              <a:ext uri="{FF2B5EF4-FFF2-40B4-BE49-F238E27FC236}">
                <a16:creationId xmlns:a16="http://schemas.microsoft.com/office/drawing/2014/main" id="{7986F38B-6247-4278-9359-0A8E6B0CAB20}"/>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343" name="Template date">
            <a:extLst>
              <a:ext uri="{FF2B5EF4-FFF2-40B4-BE49-F238E27FC236}">
                <a16:creationId xmlns:a16="http://schemas.microsoft.com/office/drawing/2014/main" id="{E20C31B4-252B-4C43-A731-53C56595E023}"/>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360" name="Old gray divider removal">
            <a:extLst>
              <a:ext uri="{FF2B5EF4-FFF2-40B4-BE49-F238E27FC236}">
                <a16:creationId xmlns:a16="http://schemas.microsoft.com/office/drawing/2014/main" id="{837299AA-5453-4B44-A78F-23A93B85DF1A}"/>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378" name="Expanded organizational blue rule">
            <a:extLst>
              <a:ext uri="{FF2B5EF4-FFF2-40B4-BE49-F238E27FC236}">
                <a16:creationId xmlns:a16="http://schemas.microsoft.com/office/drawing/2014/main" id="{8B6C4122-A27E-4952-B83A-C11751635A0D}"/>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3" name="Picture 2">
            <a:extLst>
              <a:ext uri="{FF2B5EF4-FFF2-40B4-BE49-F238E27FC236}">
                <a16:creationId xmlns:a16="http://schemas.microsoft.com/office/drawing/2014/main" id="{132B921B-B828-F00E-7349-D49E0A2AE34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70486" y="2477038"/>
            <a:ext cx="1519670" cy="1036724"/>
          </a:xfrm>
          <a:prstGeom prst="rect">
            <a:avLst/>
          </a:prstGeom>
        </p:spPr>
      </p:pic>
      <p:pic>
        <p:nvPicPr>
          <p:cNvPr id="4" name="Picture 3">
            <a:extLst>
              <a:ext uri="{FF2B5EF4-FFF2-40B4-BE49-F238E27FC236}">
                <a16:creationId xmlns:a16="http://schemas.microsoft.com/office/drawing/2014/main" id="{D7FDE648-8B73-6090-BCC2-CFA078058A1A}"/>
              </a:ext>
            </a:extLst>
          </p:cNvPr>
          <p:cNvPicPr>
            <a:picLocks noChangeAspect="1"/>
          </p:cNvPicPr>
          <p:nvPr/>
        </p:nvPicPr>
        <p:blipFill>
          <a:blip r:embed="rId3"/>
          <a:stretch/>
        </p:blipFill>
        <p:spPr>
          <a:xfrm>
            <a:off x="8590821" y="2611440"/>
            <a:ext cx="580981" cy="817560"/>
          </a:xfrm>
          <a:prstGeom prst="rect">
            <a:avLst/>
          </a:prstGeom>
          <a:ln w="38160">
            <a:noFill/>
          </a:ln>
        </p:spPr>
      </p:pic>
      <p:pic>
        <p:nvPicPr>
          <p:cNvPr id="6" name="Picture 5">
            <a:extLst>
              <a:ext uri="{FF2B5EF4-FFF2-40B4-BE49-F238E27FC236}">
                <a16:creationId xmlns:a16="http://schemas.microsoft.com/office/drawing/2014/main" id="{D53407D4-D37A-3370-7147-11197728AD58}"/>
              </a:ext>
            </a:extLst>
          </p:cNvPr>
          <p:cNvPicPr>
            <a:picLocks noChangeAspect="1"/>
          </p:cNvPicPr>
          <p:nvPr/>
        </p:nvPicPr>
        <p:blipFill>
          <a:blip r:embed="rId3"/>
          <a:stretch/>
        </p:blipFill>
        <p:spPr>
          <a:xfrm>
            <a:off x="5757884" y="2611440"/>
            <a:ext cx="580981" cy="817560"/>
          </a:xfrm>
          <a:prstGeom prst="rect">
            <a:avLst/>
          </a:prstGeom>
          <a:ln w="38160">
            <a:noFill/>
          </a:ln>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FE184D67-317D-30D7-B7DE-0538E92174CA}"/>
                  </a:ext>
                </a:extLst>
              </p:cNvPr>
              <p:cNvSpPr txBox="1"/>
              <p:nvPr/>
            </p:nvSpPr>
            <p:spPr>
              <a:xfrm>
                <a:off x="0" y="4360333"/>
                <a:ext cx="11896725" cy="138865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box>
                        <m:boxPr>
                          <m:ctrlPr>
                            <a:rPr lang="en-US" i="1">
                              <a:latin typeface="Cambria Math" panose="02040503050406030204" pitchFamily="18" charset="0"/>
                            </a:rPr>
                          </m:ctrlPr>
                        </m:boxPr>
                        <m:e>
                          <m:r>
                            <m:rPr>
                              <m:nor/>
                            </m:rPr>
                            <a:rPr lang="en-US" b="1"/>
                            <m:t>TMF</m:t>
                          </m:r>
                          <m:r>
                            <m:rPr>
                              <m:nor/>
                            </m:rPr>
                            <a:rPr lang="en-US" b="1"/>
                            <m:t>: </m:t>
                          </m:r>
                          <m:r>
                            <m:rPr>
                              <m:nor/>
                            </m:rPr>
                            <a:rPr lang="en-US" b="1"/>
                            <m:t>L</m:t>
                          </m:r>
                          <m:r>
                            <m:rPr>
                              <m:nor/>
                            </m:rPr>
                            <a:rPr lang="en-US" b="1"/>
                            <m:t>2−</m:t>
                          </m:r>
                          <m:r>
                            <m:rPr>
                              <m:nor/>
                            </m:rPr>
                            <a:rPr lang="en-US" b="1"/>
                            <m:t>LIS</m:t>
                          </m:r>
                          <m:r>
                            <m:rPr>
                              <m:nor/>
                            </m:rPr>
                            <a:rPr lang="en-US" b="1"/>
                            <m:t>−</m:t>
                          </m:r>
                          <m:r>
                            <m:rPr>
                              <m:nor/>
                            </m:rPr>
                            <a:rPr lang="en-US" b="1"/>
                            <m:t>CE</m:t>
                          </m:r>
                          <m:r>
                            <m:rPr>
                              <m:nor/>
                            </m:rPr>
                            <a:rPr lang="en-US" b="1"/>
                            <m:t>−01 </m:t>
                          </m:r>
                          <m:r>
                            <m:rPr>
                              <m:nor/>
                            </m:rPr>
                            <a:rPr lang="en-US"/>
                            <m:t>(</m:t>
                          </m:r>
                          <m:r>
                            <m:rPr>
                              <m:nor/>
                            </m:rPr>
                            <a:rPr lang="en-US"/>
                            <m:t>Cause</m:t>
                          </m:r>
                          <m:r>
                            <m:rPr>
                              <m:nor/>
                            </m:rPr>
                            <a:rPr lang="en-US"/>
                            <m:t>−</m:t>
                          </m:r>
                          <m:r>
                            <m:rPr>
                              <m:nor/>
                            </m:rPr>
                            <a:rPr lang="en-US"/>
                            <m:t>Effect</m:t>
                          </m:r>
                          <m:r>
                            <m:rPr>
                              <m:nor/>
                            </m:rPr>
                            <a:rPr lang="en-US"/>
                            <m:t>)</m:t>
                          </m:r>
                          <m:box>
                            <m:boxPr>
                              <m:ctrlPr>
                                <a:rPr lang="en-US" i="1">
                                  <a:latin typeface="Cambria Math" panose="02040503050406030204" pitchFamily="18" charset="0"/>
                                </a:rPr>
                              </m:ctrlPr>
                            </m:boxPr>
                            <m:e>
                              <m:d>
                                <m:dPr>
                                  <m:begChr m:val="{"/>
                                  <m:endChr m:val=""/>
                                  <m:ctrlPr>
                                    <a:rPr lang="en-US" i="1">
                                      <a:latin typeface="Cambria Math" panose="02040503050406030204" pitchFamily="18" charset="0"/>
                                    </a:rPr>
                                  </m:ctrlPr>
                                </m:dPr>
                                <m:e>
                                  <m:box>
                                    <m:boxPr>
                                      <m:ctrlPr>
                                        <a:rPr lang="en-US" i="1">
                                          <a:latin typeface="Cambria Math" panose="02040503050406030204" pitchFamily="18" charset="0"/>
                                        </a:rPr>
                                      </m:ctrlPr>
                                    </m:boxPr>
                                    <m:e>
                                      <m:m>
                                        <m:mPr>
                                          <m:mcs>
                                            <m:mc>
                                              <m:mcPr>
                                                <m:count m:val="2"/>
                                                <m:mcJc m:val="center"/>
                                              </m:mcPr>
                                            </m:mc>
                                          </m:mcs>
                                          <m:ctrlPr>
                                            <a:rPr lang="en-US" i="1">
                                              <a:latin typeface="Cambria Math" panose="02040503050406030204" pitchFamily="18" charset="0"/>
                                            </a:rPr>
                                          </m:ctrlPr>
                                        </m:mPr>
                                        <m:mr>
                                          <m:e>
                                            <m:box>
                                              <m:boxPr>
                                                <m:ctrlPr>
                                                  <a:rPr lang="en-US" i="1">
                                                    <a:latin typeface="Cambria Math" panose="02040503050406030204" pitchFamily="18" charset="0"/>
                                                  </a:rPr>
                                                </m:ctrlPr>
                                              </m:boxPr>
                                              <m:e>
                                                <m:r>
                                                  <m:rPr>
                                                    <m:nor/>
                                                  </m:rPr>
                                                  <a:rPr lang="en-US"/>
                                                  <m:t>\</m:t>
                                                </m:r>
                                                <m:r>
                                                  <m:rPr>
                                                    <m:nor/>
                                                  </m:rPr>
                                                  <a:rPr lang="en-US" smtClean="0"/>
                                                  <m:t>textbf</m:t>
                                                </m:r>
                                                <m:r>
                                                  <m:rPr>
                                                    <m:nor/>
                                                  </m:rPr>
                                                  <a:rPr lang="en-US"/>
                                                  <m:t>{</m:t>
                                                </m:r>
                                                <m:r>
                                                  <m:rPr>
                                                    <m:nor/>
                                                  </m:rPr>
                                                  <a:rPr lang="en-US"/>
                                                  <m:t>Item</m:t>
                                                </m:r>
                                                <m:r>
                                                  <m:rPr>
                                                    <m:nor/>
                                                  </m:rPr>
                                                  <a:rPr lang="en-US"/>
                                                  <m:t> </m:t>
                                                </m:r>
                                                <m:r>
                                                  <m:rPr>
                                                    <m:nor/>
                                                  </m:rPr>
                                                  <a:rPr lang="en-US"/>
                                                  <m:t>Model</m:t>
                                                </m:r>
                                                <m:r>
                                                  <m:rPr>
                                                    <m:nor/>
                                                  </m:rPr>
                                                  <a:rPr lang="en-US"/>
                                                  <m:t> 01 (</m:t>
                                                </m:r>
                                                <m:r>
                                                  <m:rPr>
                                                    <m:nor/>
                                                  </m:rPr>
                                                  <a:rPr lang="en-US"/>
                                                  <m:t>Historical</m:t>
                                                </m:r>
                                                <m:r>
                                                  <m:rPr>
                                                    <m:nor/>
                                                  </m:rPr>
                                                  <a:rPr lang="en-US"/>
                                                  <m:t>/</m:t>
                                                </m:r>
                                                <m:r>
                                                  <m:rPr>
                                                    <m:nor/>
                                                  </m:rPr>
                                                  <a:rPr lang="en-US"/>
                                                  <m:t>Travel</m:t>
                                                </m:r>
                                                <m:r>
                                                  <m:rPr>
                                                    <m:nor/>
                                                  </m:rPr>
                                                  <a:rPr lang="en-US"/>
                                                  <m:t>):</m:t>
                                                </m:r>
                                                <m:r>
                                                  <a:rPr lang="en-US" i="1">
                                                    <a:latin typeface="Cambria Math" panose="02040503050406030204" pitchFamily="18" charset="0"/>
                                                  </a:rPr>
                                                  <m:t>}</m:t>
                                                </m:r>
                                              </m:e>
                                            </m:box>
                                          </m:e>
                                          <m:e>
                                            <m:box>
                                              <m:boxPr>
                                                <m:ctrlPr>
                                                  <a:rPr lang="en-US" i="1">
                                                    <a:latin typeface="Cambria Math" panose="02040503050406030204" pitchFamily="18" charset="0"/>
                                                  </a:rPr>
                                                </m:ctrlPr>
                                              </m:boxPr>
                                              <m:e>
                                                <m:r>
                                                  <m:rPr>
                                                    <m:nor/>
                                                  </m:rPr>
                                                  <a:rPr lang="en-US"/>
                                                  <m:t>Persona</m:t>
                                                </m:r>
                                                <m:r>
                                                  <m:rPr>
                                                    <m:nor/>
                                                  </m:rPr>
                                                  <a:rPr lang="en-US"/>
                                                  <m:t>: </m:t>
                                                </m:r>
                                                <m:r>
                                                  <m:rPr>
                                                    <m:nor/>
                                                  </m:rPr>
                                                  <a:rPr lang="en-US"/>
                                                  <m:t>Tour</m:t>
                                                </m:r>
                                                <m:r>
                                                  <m:rPr>
                                                    <m:nor/>
                                                  </m:rPr>
                                                  <a:rPr lang="en-US"/>
                                                  <m:t> </m:t>
                                                </m:r>
                                                <m:r>
                                                  <m:rPr>
                                                    <m:nor/>
                                                  </m:rPr>
                                                  <a:rPr lang="en-US"/>
                                                  <m:t>Guide</m:t>
                                                </m:r>
                                                <m:r>
                                                  <m:rPr>
                                                    <m:nor/>
                                                  </m:rPr>
                                                  <a:rPr lang="en-US"/>
                                                  <m:t>. </m:t>
                                                </m:r>
                                                <m:r>
                                                  <m:rPr>
                                                    <m:nor/>
                                                  </m:rPr>
                                                  <a:rPr lang="en-US"/>
                                                  <m:t>Setting</m:t>
                                                </m:r>
                                                <m:r>
                                                  <m:rPr>
                                                    <m:nor/>
                                                  </m:rPr>
                                                  <a:rPr lang="en-US"/>
                                                  <m:t>: </m:t>
                                                </m:r>
                                                <m:r>
                                                  <m:rPr>
                                                    <m:nor/>
                                                  </m:rPr>
                                                  <a:rPr lang="en-US"/>
                                                  <m:t>Outdoor</m:t>
                                                </m:r>
                                                <m:r>
                                                  <m:rPr>
                                                    <m:nor/>
                                                  </m:rPr>
                                                  <a:rPr lang="en-US"/>
                                                  <m:t> </m:t>
                                                </m:r>
                                                <m:r>
                                                  <m:rPr>
                                                    <m:nor/>
                                                  </m:rPr>
                                                  <a:rPr lang="en-US"/>
                                                  <m:t>site</m:t>
                                                </m:r>
                                                <m:r>
                                                  <m:rPr>
                                                    <m:nor/>
                                                  </m:rPr>
                                                  <a:rPr lang="en-US"/>
                                                  <m:t>.</m:t>
                                                </m:r>
                                              </m:e>
                                            </m:box>
                                          </m:e>
                                        </m:mr>
                                        <m:mr>
                                          <m:e>
                                            <m:box>
                                              <m:boxPr>
                                                <m:ctrlPr>
                                                  <a:rPr lang="en-US" i="1">
                                                    <a:latin typeface="Cambria Math" panose="02040503050406030204" pitchFamily="18" charset="0"/>
                                                  </a:rPr>
                                                </m:ctrlPr>
                                              </m:boxPr>
                                              <m:e>
                                                <m:r>
                                                  <m:rPr>
                                                    <m:nor/>
                                                  </m:rPr>
                                                  <a:rPr lang="en-US"/>
                                                  <m:t>\</m:t>
                                                </m:r>
                                                <m:r>
                                                  <m:rPr>
                                                    <m:nor/>
                                                  </m:rPr>
                                                  <a:rPr lang="en-US"/>
                                                  <m:t>textbf</m:t>
                                                </m:r>
                                                <m:r>
                                                  <m:rPr>
                                                    <m:nor/>
                                                  </m:rPr>
                                                  <a:rPr lang="en-US"/>
                                                  <m:t>{</m:t>
                                                </m:r>
                                                <m:r>
                                                  <m:rPr>
                                                    <m:nor/>
                                                  </m:rPr>
                                                  <a:rPr lang="en-US"/>
                                                  <m:t>Item</m:t>
                                                </m:r>
                                                <m:r>
                                                  <m:rPr>
                                                    <m:nor/>
                                                  </m:rPr>
                                                  <a:rPr lang="en-US"/>
                                                  <m:t> </m:t>
                                                </m:r>
                                                <m:r>
                                                  <m:rPr>
                                                    <m:nor/>
                                                  </m:rPr>
                                                  <a:rPr lang="en-US"/>
                                                  <m:t>Model</m:t>
                                                </m:r>
                                                <m:r>
                                                  <m:rPr>
                                                    <m:nor/>
                                                  </m:rPr>
                                                  <a:rPr lang="en-US"/>
                                                  <m:t> 02 (</m:t>
                                                </m:r>
                                                <m:r>
                                                  <m:rPr>
                                                    <m:nor/>
                                                  </m:rPr>
                                                  <a:rPr lang="en-US"/>
                                                  <m:t>Travel</m:t>
                                                </m:r>
                                                <m:r>
                                                  <m:rPr>
                                                    <m:nor/>
                                                  </m:rPr>
                                                  <a:rPr lang="en-US"/>
                                                  <m:t>/</m:t>
                                                </m:r>
                                                <m:r>
                                                  <m:rPr>
                                                    <m:nor/>
                                                  </m:rPr>
                                                  <a:rPr lang="en-US"/>
                                                  <m:t>Technical</m:t>
                                                </m:r>
                                                <m:r>
                                                  <m:rPr>
                                                    <m:nor/>
                                                  </m:rPr>
                                                  <a:rPr lang="en-US"/>
                                                  <m:t>):</m:t>
                                                </m:r>
                                                <m:r>
                                                  <a:rPr lang="en-US" i="1">
                                                    <a:latin typeface="Cambria Math" panose="02040503050406030204" pitchFamily="18" charset="0"/>
                                                  </a:rPr>
                                                  <m:t>}</m:t>
                                                </m:r>
                                              </m:e>
                                            </m:box>
                                          </m:e>
                                          <m:e>
                                            <m:box>
                                              <m:boxPr>
                                                <m:ctrlPr>
                                                  <a:rPr lang="en-US" i="1">
                                                    <a:latin typeface="Cambria Math" panose="02040503050406030204" pitchFamily="18" charset="0"/>
                                                  </a:rPr>
                                                </m:ctrlPr>
                                              </m:boxPr>
                                              <m:e>
                                                <m:r>
                                                  <m:rPr>
                                                    <m:nor/>
                                                  </m:rPr>
                                                  <a:rPr lang="en-US"/>
                                                  <m:t>Persona</m:t>
                                                </m:r>
                                                <m:r>
                                                  <m:rPr>
                                                    <m:nor/>
                                                  </m:rPr>
                                                  <a:rPr lang="en-US"/>
                                                  <m:t>: </m:t>
                                                </m:r>
                                                <m:r>
                                                  <m:rPr>
                                                    <m:nor/>
                                                  </m:rPr>
                                                  <a:rPr lang="en-US"/>
                                                  <m:t>Flight</m:t>
                                                </m:r>
                                                <m:r>
                                                  <m:rPr>
                                                    <m:nor/>
                                                  </m:rPr>
                                                  <a:rPr lang="en-US"/>
                                                  <m:t> </m:t>
                                                </m:r>
                                                <m:r>
                                                  <m:rPr>
                                                    <m:nor/>
                                                  </m:rPr>
                                                  <a:rPr lang="en-US"/>
                                                  <m:t>Captain</m:t>
                                                </m:r>
                                                <m:r>
                                                  <m:rPr>
                                                    <m:nor/>
                                                  </m:rPr>
                                                  <a:rPr lang="en-US"/>
                                                  <m:t>. </m:t>
                                                </m:r>
                                                <m:r>
                                                  <m:rPr>
                                                    <m:nor/>
                                                  </m:rPr>
                                                  <a:rPr lang="en-US"/>
                                                  <m:t>Setting</m:t>
                                                </m:r>
                                                <m:r>
                                                  <m:rPr>
                                                    <m:nor/>
                                                  </m:rPr>
                                                  <a:rPr lang="en-US"/>
                                                  <m:t>: </m:t>
                                                </m:r>
                                                <m:r>
                                                  <m:rPr>
                                                    <m:nor/>
                                                  </m:rPr>
                                                  <a:rPr lang="en-US"/>
                                                  <m:t>Airport</m:t>
                                                </m:r>
                                                <m:r>
                                                  <m:rPr>
                                                    <m:nor/>
                                                  </m:rPr>
                                                  <a:rPr lang="en-US"/>
                                                  <m:t>/</m:t>
                                                </m:r>
                                                <m:r>
                                                  <m:rPr>
                                                    <m:nor/>
                                                  </m:rPr>
                                                  <a:rPr lang="en-US"/>
                                                  <m:t>Briefing</m:t>
                                                </m:r>
                                                <m:r>
                                                  <m:rPr>
                                                    <m:nor/>
                                                  </m:rPr>
                                                  <a:rPr lang="en-US"/>
                                                  <m:t>.</m:t>
                                                </m:r>
                                              </m:e>
                                            </m:box>
                                          </m:e>
                                        </m:mr>
                                        <m:mr>
                                          <m:e>
                                            <m:box>
                                              <m:boxPr>
                                                <m:ctrlPr>
                                                  <a:rPr lang="en-US" i="1">
                                                    <a:latin typeface="Cambria Math" panose="02040503050406030204" pitchFamily="18" charset="0"/>
                                                  </a:rPr>
                                                </m:ctrlPr>
                                              </m:boxPr>
                                              <m:e>
                                                <m:r>
                                                  <m:rPr>
                                                    <m:nor/>
                                                  </m:rPr>
                                                  <a:rPr lang="en-US"/>
                                                  <m:t>\</m:t>
                                                </m:r>
                                                <m:r>
                                                  <m:rPr>
                                                    <m:nor/>
                                                  </m:rPr>
                                                  <a:rPr lang="en-US"/>
                                                  <m:t>textbf</m:t>
                                                </m:r>
                                                <m:r>
                                                  <m:rPr>
                                                    <m:nor/>
                                                  </m:rPr>
                                                  <a:rPr lang="en-US"/>
                                                  <m:t>{</m:t>
                                                </m:r>
                                                <m:r>
                                                  <m:rPr>
                                                    <m:nor/>
                                                  </m:rPr>
                                                  <a:rPr lang="en-US"/>
                                                  <m:t>Item</m:t>
                                                </m:r>
                                                <m:r>
                                                  <m:rPr>
                                                    <m:nor/>
                                                  </m:rPr>
                                                  <a:rPr lang="en-US"/>
                                                  <m:t> </m:t>
                                                </m:r>
                                                <m:r>
                                                  <m:rPr>
                                                    <m:nor/>
                                                  </m:rPr>
                                                  <a:rPr lang="en-US"/>
                                                  <m:t>Model</m:t>
                                                </m:r>
                                                <m:r>
                                                  <m:rPr>
                                                    <m:nor/>
                                                  </m:rPr>
                                                  <a:rPr lang="en-US"/>
                                                  <m:t> 03 (</m:t>
                                                </m:r>
                                                <m:r>
                                                  <m:rPr>
                                                    <m:nor/>
                                                  </m:rPr>
                                                  <a:rPr lang="en-US"/>
                                                  <m:t>Science</m:t>
                                                </m:r>
                                                <m:r>
                                                  <m:rPr>
                                                    <m:nor/>
                                                  </m:rPr>
                                                  <a:rPr lang="en-US"/>
                                                  <m:t>/</m:t>
                                                </m:r>
                                                <m:r>
                                                  <m:rPr>
                                                    <m:nor/>
                                                  </m:rPr>
                                                  <a:rPr lang="en-US"/>
                                                  <m:t>Society</m:t>
                                                </m:r>
                                                <m:r>
                                                  <m:rPr>
                                                    <m:nor/>
                                                  </m:rPr>
                                                  <a:rPr lang="en-US"/>
                                                  <m:t>):</m:t>
                                                </m:r>
                                                <m:r>
                                                  <a:rPr lang="en-US" i="1">
                                                    <a:latin typeface="Cambria Math" panose="02040503050406030204" pitchFamily="18" charset="0"/>
                                                  </a:rPr>
                                                  <m:t>}</m:t>
                                                </m:r>
                                              </m:e>
                                            </m:box>
                                          </m:e>
                                          <m:e>
                                            <m:box>
                                              <m:boxPr>
                                                <m:ctrlPr>
                                                  <a:rPr lang="en-US" i="1">
                                                    <a:latin typeface="Cambria Math" panose="02040503050406030204" pitchFamily="18" charset="0"/>
                                                  </a:rPr>
                                                </m:ctrlPr>
                                              </m:boxPr>
                                              <m:e>
                                                <m:r>
                                                  <m:rPr>
                                                    <m:nor/>
                                                  </m:rPr>
                                                  <a:rPr lang="en-US"/>
                                                  <m:t>Persona</m:t>
                                                </m:r>
                                                <m:r>
                                                  <m:rPr>
                                                    <m:nor/>
                                                  </m:rPr>
                                                  <a:rPr lang="en-US"/>
                                                  <m:t>: </m:t>
                                                </m:r>
                                                <m:r>
                                                  <m:rPr>
                                                    <m:nor/>
                                                  </m:rPr>
                                                  <a:rPr lang="en-US"/>
                                                  <m:t>Researcher</m:t>
                                                </m:r>
                                                <m:r>
                                                  <m:rPr>
                                                    <m:nor/>
                                                  </m:rPr>
                                                  <a:rPr lang="en-US"/>
                                                  <m:t>. </m:t>
                                                </m:r>
                                                <m:r>
                                                  <m:rPr>
                                                    <m:nor/>
                                                  </m:rPr>
                                                  <a:rPr lang="en-US"/>
                                                  <m:t>Setting</m:t>
                                                </m:r>
                                                <m:r>
                                                  <m:rPr>
                                                    <m:nor/>
                                                  </m:rPr>
                                                  <a:rPr lang="en-US"/>
                                                  <m:t>: </m:t>
                                                </m:r>
                                                <m:r>
                                                  <m:rPr>
                                                    <m:nor/>
                                                  </m:rPr>
                                                  <a:rPr lang="en-US"/>
                                                  <m:t>Studio</m:t>
                                                </m:r>
                                                <m:r>
                                                  <m:rPr>
                                                    <m:nor/>
                                                  </m:rPr>
                                                  <a:rPr lang="en-US"/>
                                                  <m:t>/</m:t>
                                                </m:r>
                                                <m:r>
                                                  <m:rPr>
                                                    <m:nor/>
                                                  </m:rPr>
                                                  <a:rPr lang="en-US"/>
                                                  <m:t>Radio</m:t>
                                                </m:r>
                                                <m:r>
                                                  <m:rPr>
                                                    <m:nor/>
                                                  </m:rPr>
                                                  <a:rPr lang="en-US"/>
                                                  <m:t>.</m:t>
                                                </m:r>
                                              </m:e>
                                            </m:box>
                                          </m:e>
                                        </m:mr>
                                      </m:m>
                                    </m:e>
                                  </m:box>
                                </m:e>
                              </m:d>
                            </m:e>
                          </m:box>
                        </m:e>
                      </m:box>
                    </m:oMath>
                  </m:oMathPara>
                </a14:m>
                <a:endParaRPr lang="en-US" dirty="0"/>
              </a:p>
            </p:txBody>
          </p:sp>
        </mc:Choice>
        <mc:Fallback xmlns="">
          <p:sp>
            <p:nvSpPr>
              <p:cNvPr id="2" name="TextBox 1">
                <a:extLst>
                  <a:ext uri="{FF2B5EF4-FFF2-40B4-BE49-F238E27FC236}">
                    <a16:creationId xmlns:a16="http://schemas.microsoft.com/office/drawing/2014/main" id="{FE184D67-317D-30D7-B7DE-0538E92174CA}"/>
                  </a:ext>
                </a:extLst>
              </p:cNvPr>
              <p:cNvSpPr txBox="1">
                <a:spLocks noRot="1" noChangeAspect="1" noMove="1" noResize="1" noEditPoints="1" noAdjustHandles="1" noChangeArrowheads="1" noChangeShapeType="1" noTextEdit="1"/>
              </p:cNvSpPr>
              <p:nvPr/>
            </p:nvSpPr>
            <p:spPr>
              <a:xfrm>
                <a:off x="0" y="4360333"/>
                <a:ext cx="11896725" cy="1388650"/>
              </a:xfrm>
              <a:prstGeom prst="rect">
                <a:avLst/>
              </a:prstGeom>
              <a:blipFill>
                <a:blip r:embed="rId14"/>
                <a:stretch>
                  <a:fillRect/>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id="{D3D00311-33DE-1B6F-4592-63703F33173B}"/>
              </a:ext>
            </a:extLst>
          </p:cNvPr>
          <p:cNvPicPr>
            <a:picLocks noChangeAspect="1"/>
          </p:cNvPicPr>
          <p:nvPr/>
        </p:nvPicPr>
        <p:blipFill>
          <a:blip r:embed="rId15"/>
          <a:stretch/>
        </p:blipFill>
        <p:spPr>
          <a:xfrm>
            <a:off x="11128253" y="143856"/>
            <a:ext cx="781050" cy="760763"/>
          </a:xfrm>
          <a:prstGeom prst="rect">
            <a:avLst/>
          </a:prstGeom>
        </p:spPr>
      </p:pic>
      <p:pic>
        <p:nvPicPr>
          <p:cNvPr id="10" name="Picture 9">
            <a:extLst>
              <a:ext uri="{FF2B5EF4-FFF2-40B4-BE49-F238E27FC236}">
                <a16:creationId xmlns:a16="http://schemas.microsoft.com/office/drawing/2014/main" id="{D25540D7-9CE7-13FB-B875-A38879CF2038}"/>
              </a:ext>
            </a:extLst>
          </p:cNvPr>
          <p:cNvPicPr>
            <a:picLocks noChangeAspect="1"/>
          </p:cNvPicPr>
          <p:nvPr/>
        </p:nvPicPr>
        <p:blipFill>
          <a:blip r:embed="rId16"/>
          <a:stretch/>
        </p:blipFill>
        <p:spPr>
          <a:xfrm>
            <a:off x="10443175" y="114300"/>
            <a:ext cx="599988" cy="781050"/>
          </a:xfrm>
          <a:prstGeom prst="rect">
            <a:avLst/>
          </a:prstGeom>
        </p:spPr>
      </p:pic>
    </p:spTree>
    <p:extLst>
      <p:ext uri="{BB962C8B-B14F-4D97-AF65-F5344CB8AC3E}">
        <p14:creationId xmlns:p14="http://schemas.microsoft.com/office/powerpoint/2010/main" val="16909151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64B6175-391B-1F8C-23D3-911E47F0CAA2}"/>
            </a:ext>
          </a:extLst>
        </p:cNvPr>
        <p:cNvGrpSpPr/>
        <p:nvPr/>
      </p:nvGrpSpPr>
      <p:grpSpPr>
        <a:xfrm>
          <a:off x="0" y="0"/>
          <a:ext cx="0" cy="0"/>
          <a:chOff x="0" y="0"/>
          <a:chExt cx="0" cy="0"/>
        </a:xfrm>
      </p:grpSpPr>
      <p:sp>
        <p:nvSpPr>
          <p:cNvPr id="353" name="Rectangle 352">
            <a:extLst>
              <a:ext uri="{FF2B5EF4-FFF2-40B4-BE49-F238E27FC236}">
                <a16:creationId xmlns:a16="http://schemas.microsoft.com/office/drawing/2014/main" id="{BC790AD8-684C-A074-20BE-D3498E46E35F}"/>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000" b="1" u="none">
                <a:solidFill>
                  <a:srgbClr val="26354A"/>
                </a:solidFill>
                <a:latin typeface="Inter"/>
                <a:ea typeface="Inter"/>
                <a:cs typeface="Inter"/>
              </a:rPr>
              <a:t>Design Decisions</a:t>
            </a:r>
          </a:p>
        </p:txBody>
      </p:sp>
      <p:sp>
        <p:nvSpPr>
          <p:cNvPr id="356" name="Organizational header background">
            <a:extLst>
              <a:ext uri="{FF2B5EF4-FFF2-40B4-BE49-F238E27FC236}">
                <a16:creationId xmlns:a16="http://schemas.microsoft.com/office/drawing/2014/main" id="{9E422E49-33C5-5D83-2D54-E4D0938EC84B}"/>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357" name="Organizational footer background">
            <a:extLst>
              <a:ext uri="{FF2B5EF4-FFF2-40B4-BE49-F238E27FC236}">
                <a16:creationId xmlns:a16="http://schemas.microsoft.com/office/drawing/2014/main" id="{EB2AB403-1B4E-53B5-C811-49E9A09509A1}"/>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392" name="Picture 391">
            <a:extLst>
              <a:ext uri="{FF2B5EF4-FFF2-40B4-BE49-F238E27FC236}">
                <a16:creationId xmlns:a16="http://schemas.microsoft.com/office/drawing/2014/main" id="{9F57010E-AEF9-5F3A-FB02-B70F058164EA}"/>
              </a:ext>
            </a:extLst>
          </p:cNvPr>
          <p:cNvPicPr>
            <a:picLocks noChangeAspect="1"/>
          </p:cNvPicPr>
          <p:nvPr/>
        </p:nvPicPr>
        <p:blipFill>
          <a:blip r:embed="rId3"/>
          <a:stretch/>
        </p:blipFill>
        <p:spPr>
          <a:xfrm>
            <a:off x="260498" y="114300"/>
            <a:ext cx="774405" cy="723900"/>
          </a:xfrm>
          <a:prstGeom prst="rect">
            <a:avLst/>
          </a:prstGeom>
        </p:spPr>
      </p:pic>
      <p:sp>
        <p:nvSpPr>
          <p:cNvPr id="359" name="Organizational slide title">
            <a:extLst>
              <a:ext uri="{FF2B5EF4-FFF2-40B4-BE49-F238E27FC236}">
                <a16:creationId xmlns:a16="http://schemas.microsoft.com/office/drawing/2014/main" id="{C956CBA5-FFC5-CAF8-94AE-F0B062036D5C}"/>
              </a:ext>
            </a:extLst>
          </p:cNvPr>
          <p:cNvSpPr>
            <a:spLocks noGrp="1"/>
          </p:cNvSpPr>
          <p:nvPr/>
        </p:nvSpPr>
        <p:spPr>
          <a:xfrm>
            <a:off x="1381125" y="114299"/>
            <a:ext cx="9372600" cy="1319603"/>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lang="en-US" sz="3600" b="1" dirty="0">
                <a:solidFill>
                  <a:srgbClr val="000066"/>
                </a:solidFill>
                <a:latin typeface="Arial"/>
                <a:ea typeface="Arial"/>
                <a:cs typeface="Arial"/>
              </a:rPr>
              <a:t>Complexity Design Layers</a:t>
            </a:r>
            <a:endParaRPr sz="3600" b="1" dirty="0">
              <a:solidFill>
                <a:srgbClr val="000066"/>
              </a:solidFill>
              <a:latin typeface="Arial"/>
              <a:ea typeface="Arial"/>
              <a:cs typeface="Arial"/>
            </a:endParaRPr>
          </a:p>
        </p:txBody>
      </p:sp>
      <p:sp>
        <p:nvSpPr>
          <p:cNvPr id="363" name="Template footer label">
            <a:extLst>
              <a:ext uri="{FF2B5EF4-FFF2-40B4-BE49-F238E27FC236}">
                <a16:creationId xmlns:a16="http://schemas.microsoft.com/office/drawing/2014/main" id="{601FAC16-2DF7-C59E-FD2A-6BF5F7677DDD}"/>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dirty="0">
                <a:solidFill>
                  <a:srgbClr val="111111"/>
                </a:solidFill>
                <a:latin typeface="Arial"/>
                <a:ea typeface="Arial"/>
                <a:cs typeface="Arial"/>
              </a:rPr>
              <a:t>This briefing is</a:t>
            </a:r>
          </a:p>
        </p:txBody>
      </p:sp>
      <p:sp>
        <p:nvSpPr>
          <p:cNvPr id="364" name="Template classification">
            <a:extLst>
              <a:ext uri="{FF2B5EF4-FFF2-40B4-BE49-F238E27FC236}">
                <a16:creationId xmlns:a16="http://schemas.microsoft.com/office/drawing/2014/main" id="{B636FBFC-A6B7-5042-2A9E-0BE801C8168B}"/>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365" name="Template date label">
            <a:extLst>
              <a:ext uri="{FF2B5EF4-FFF2-40B4-BE49-F238E27FC236}">
                <a16:creationId xmlns:a16="http://schemas.microsoft.com/office/drawing/2014/main" id="{DFDA6707-2031-5FC2-9F2B-E7F71CF07BE3}"/>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366" name="Template date">
            <a:extLst>
              <a:ext uri="{FF2B5EF4-FFF2-40B4-BE49-F238E27FC236}">
                <a16:creationId xmlns:a16="http://schemas.microsoft.com/office/drawing/2014/main" id="{1B95FFEC-D01F-F164-E5D0-5DF82406371D}"/>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372" name="Old gray divider removal">
            <a:extLst>
              <a:ext uri="{FF2B5EF4-FFF2-40B4-BE49-F238E27FC236}">
                <a16:creationId xmlns:a16="http://schemas.microsoft.com/office/drawing/2014/main" id="{368924AF-B274-885C-3743-B37BA985F111}"/>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379" name="Expanded organizational blue rule">
            <a:extLst>
              <a:ext uri="{FF2B5EF4-FFF2-40B4-BE49-F238E27FC236}">
                <a16:creationId xmlns:a16="http://schemas.microsoft.com/office/drawing/2014/main" id="{B6F4C4A2-D8F2-DD62-877B-EBB8D9C66E0A}"/>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4" name="Picture 3">
            <a:extLst>
              <a:ext uri="{FF2B5EF4-FFF2-40B4-BE49-F238E27FC236}">
                <a16:creationId xmlns:a16="http://schemas.microsoft.com/office/drawing/2014/main" id="{11F60AFA-C524-C813-3486-357CEE69CCD1}"/>
              </a:ext>
            </a:extLst>
          </p:cNvPr>
          <p:cNvPicPr>
            <a:picLocks noChangeAspect="1"/>
          </p:cNvPicPr>
          <p:nvPr/>
        </p:nvPicPr>
        <p:blipFill>
          <a:blip r:embed="rId4"/>
          <a:stretch/>
        </p:blipFill>
        <p:spPr>
          <a:xfrm>
            <a:off x="11128253" y="143856"/>
            <a:ext cx="781050" cy="760763"/>
          </a:xfrm>
          <a:prstGeom prst="rect">
            <a:avLst/>
          </a:prstGeom>
        </p:spPr>
      </p:pic>
      <p:pic>
        <p:nvPicPr>
          <p:cNvPr id="7" name="Picture 6">
            <a:extLst>
              <a:ext uri="{FF2B5EF4-FFF2-40B4-BE49-F238E27FC236}">
                <a16:creationId xmlns:a16="http://schemas.microsoft.com/office/drawing/2014/main" id="{B40881EF-EF86-DBD3-DF96-E75712C744B7}"/>
              </a:ext>
            </a:extLst>
          </p:cNvPr>
          <p:cNvPicPr>
            <a:picLocks noChangeAspect="1"/>
          </p:cNvPicPr>
          <p:nvPr/>
        </p:nvPicPr>
        <p:blipFill>
          <a:blip r:embed="rId5"/>
          <a:stretch/>
        </p:blipFill>
        <p:spPr>
          <a:xfrm>
            <a:off x="10443175" y="114300"/>
            <a:ext cx="599988" cy="781050"/>
          </a:xfrm>
          <a:prstGeom prst="rect">
            <a:avLst/>
          </a:prstGeom>
        </p:spPr>
      </p:pic>
      <p:pic>
        <p:nvPicPr>
          <p:cNvPr id="3" name="Picture 2">
            <a:extLst>
              <a:ext uri="{FF2B5EF4-FFF2-40B4-BE49-F238E27FC236}">
                <a16:creationId xmlns:a16="http://schemas.microsoft.com/office/drawing/2014/main" id="{8C27EADF-6096-18F5-A1F6-3CABEB47D22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466" y="1504949"/>
            <a:ext cx="7031317" cy="5045445"/>
          </a:xfrm>
          <a:prstGeom prst="rect">
            <a:avLst/>
          </a:prstGeom>
        </p:spPr>
      </p:pic>
    </p:spTree>
    <p:extLst>
      <p:ext uri="{BB962C8B-B14F-4D97-AF65-F5344CB8AC3E}">
        <p14:creationId xmlns:p14="http://schemas.microsoft.com/office/powerpoint/2010/main" val="3069335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0" name="Rectangle: Rounded Corners 159">
            <a:extLst>
              <a:ext uri="{FF2B5EF4-FFF2-40B4-BE49-F238E27FC236}">
                <a16:creationId xmlns:a16="http://schemas.microsoft.com/office/drawing/2014/main" id="{6426548F-91AF-4FA0-AAEA-E122E7E6E427}"/>
              </a:ext>
            </a:extLst>
          </p:cNvPr>
          <p:cNvSpPr>
            <a:spLocks noGrp="1"/>
          </p:cNvSpPr>
          <p:nvPr/>
        </p:nvSpPr>
        <p:spPr>
          <a:xfrm>
            <a:off x="411555" y="1581120"/>
            <a:ext cx="5600520" cy="4922640"/>
          </a:xfrm>
          <a:prstGeom prst="roundRect">
            <a:avLst>
              <a:gd name="adj" fmla="val 2861"/>
            </a:avLst>
          </a:prstGeom>
          <a:solidFill>
            <a:srgbClr val="FFF1E8"/>
          </a:solidFill>
          <a:ln w="9525">
            <a:solidFill>
              <a:srgbClr val="F0BBA8"/>
            </a:solidFill>
            <a:prstDash val="solid"/>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dirty="0"/>
          </a:p>
        </p:txBody>
      </p:sp>
      <p:sp>
        <p:nvSpPr>
          <p:cNvPr id="161" name="Rectangle: Rounded Corners 160">
            <a:extLst>
              <a:ext uri="{FF2B5EF4-FFF2-40B4-BE49-F238E27FC236}">
                <a16:creationId xmlns:a16="http://schemas.microsoft.com/office/drawing/2014/main" id="{19C2028C-7F66-4444-AAE4-A97A7D38EEE8}"/>
              </a:ext>
            </a:extLst>
          </p:cNvPr>
          <p:cNvSpPr>
            <a:spLocks noGrp="1"/>
          </p:cNvSpPr>
          <p:nvPr/>
        </p:nvSpPr>
        <p:spPr>
          <a:xfrm>
            <a:off x="6219360" y="1581120"/>
            <a:ext cx="5600880" cy="4922640"/>
          </a:xfrm>
          <a:prstGeom prst="roundRect">
            <a:avLst>
              <a:gd name="adj" fmla="val 2861"/>
            </a:avLst>
          </a:prstGeom>
          <a:solidFill>
            <a:srgbClr val="EAF8F2"/>
          </a:solidFill>
          <a:ln w="9525">
            <a:solidFill>
              <a:srgbClr val="A9DCC7"/>
            </a:solidFill>
            <a:prstDash val="solid"/>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lang="en-US" dirty="0"/>
          </a:p>
          <a:p>
            <a:pPr>
              <a:lnSpc>
                <a:spcPct val="93000"/>
              </a:lnSpc>
              <a:spcBef>
                <a:spcPts val="11"/>
              </a:spcBef>
              <a:spcAft>
                <a:spcPts val="11"/>
              </a:spcAft>
              <a:buNone/>
            </a:pPr>
            <a:endParaRPr lang="en-US" dirty="0"/>
          </a:p>
          <a:p>
            <a:pPr>
              <a:lnSpc>
                <a:spcPct val="93000"/>
              </a:lnSpc>
              <a:spcBef>
                <a:spcPts val="11"/>
              </a:spcBef>
              <a:spcAft>
                <a:spcPts val="11"/>
              </a:spcAft>
              <a:buNone/>
            </a:pPr>
            <a:endParaRPr lang="en-US" dirty="0"/>
          </a:p>
          <a:p>
            <a:pPr>
              <a:lnSpc>
                <a:spcPct val="93000"/>
              </a:lnSpc>
              <a:spcBef>
                <a:spcPts val="11"/>
              </a:spcBef>
              <a:spcAft>
                <a:spcPts val="11"/>
              </a:spcAft>
              <a:buNone/>
            </a:pPr>
            <a:endParaRPr lang="en-US" dirty="0"/>
          </a:p>
          <a:p>
            <a:pPr>
              <a:lnSpc>
                <a:spcPct val="93000"/>
              </a:lnSpc>
              <a:spcBef>
                <a:spcPts val="11"/>
              </a:spcBef>
              <a:spcAft>
                <a:spcPts val="11"/>
              </a:spcAft>
              <a:buNone/>
            </a:pPr>
            <a:endParaRPr lang="en-US" dirty="0"/>
          </a:p>
          <a:p>
            <a:pPr>
              <a:lnSpc>
                <a:spcPct val="93000"/>
              </a:lnSpc>
              <a:spcBef>
                <a:spcPts val="11"/>
              </a:spcBef>
              <a:spcAft>
                <a:spcPts val="11"/>
              </a:spcAft>
              <a:buNone/>
            </a:pPr>
            <a:endParaRPr lang="en-US" dirty="0"/>
          </a:p>
        </p:txBody>
      </p:sp>
      <p:pic>
        <p:nvPicPr>
          <p:cNvPr id="236" name="Picture 235"/>
          <p:cNvPicPr>
            <a:picLocks noChangeAspect="1"/>
          </p:cNvPicPr>
          <p:nvPr/>
        </p:nvPicPr>
        <p:blipFill>
          <a:blip r:embed="rId3"/>
          <a:stretch/>
        </p:blipFill>
        <p:spPr>
          <a:xfrm>
            <a:off x="618840" y="1801800"/>
            <a:ext cx="285840" cy="315720"/>
          </a:xfrm>
          <a:prstGeom prst="rect">
            <a:avLst/>
          </a:prstGeom>
          <a:ln w="38160">
            <a:noFill/>
          </a:ln>
        </p:spPr>
      </p:pic>
      <p:sp>
        <p:nvSpPr>
          <p:cNvPr id="163" name="Rectangle 162">
            <a:extLst>
              <a:ext uri="{FF2B5EF4-FFF2-40B4-BE49-F238E27FC236}">
                <a16:creationId xmlns:a16="http://schemas.microsoft.com/office/drawing/2014/main" id="{D203FCCF-3A7B-4B0E-AABF-E460BF5F6EEF}"/>
              </a:ext>
            </a:extLst>
          </p:cNvPr>
          <p:cNvSpPr>
            <a:spLocks noGrp="1"/>
          </p:cNvSpPr>
          <p:nvPr/>
        </p:nvSpPr>
        <p:spPr>
          <a:xfrm>
            <a:off x="1056959" y="1819080"/>
            <a:ext cx="3117107" cy="312073"/>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398"/>
              </a:lnSpc>
              <a:spcBef>
                <a:spcPts val="11"/>
              </a:spcBef>
              <a:spcAft>
                <a:spcPts val="11"/>
              </a:spcAft>
              <a:buNone/>
            </a:pPr>
            <a:r>
              <a:rPr sz="2400" b="1" u="none" dirty="0">
                <a:solidFill>
                  <a:srgbClr val="B44E62"/>
                </a:solidFill>
                <a:latin typeface="Inter"/>
                <a:ea typeface="Inter"/>
                <a:cs typeface="Inter"/>
              </a:rPr>
              <a:t>Traditional Method</a:t>
            </a:r>
          </a:p>
        </p:txBody>
      </p:sp>
      <p:pic>
        <p:nvPicPr>
          <p:cNvPr id="238" name="Picture 237"/>
          <p:cNvPicPr>
            <a:picLocks noChangeAspect="1"/>
          </p:cNvPicPr>
          <p:nvPr/>
        </p:nvPicPr>
        <p:blipFill>
          <a:blip r:embed="rId4"/>
          <a:stretch/>
        </p:blipFill>
        <p:spPr>
          <a:xfrm>
            <a:off x="6448320" y="1801800"/>
            <a:ext cx="360360" cy="315720"/>
          </a:xfrm>
          <a:prstGeom prst="rect">
            <a:avLst/>
          </a:prstGeom>
          <a:ln w="38160">
            <a:noFill/>
          </a:ln>
        </p:spPr>
      </p:pic>
      <p:sp>
        <p:nvSpPr>
          <p:cNvPr id="165" name="Rectangle 164">
            <a:extLst>
              <a:ext uri="{FF2B5EF4-FFF2-40B4-BE49-F238E27FC236}">
                <a16:creationId xmlns:a16="http://schemas.microsoft.com/office/drawing/2014/main" id="{3C9EB1DC-DD08-40B6-AF07-95285B7A3B96}"/>
              </a:ext>
            </a:extLst>
          </p:cNvPr>
          <p:cNvSpPr>
            <a:spLocks noGrp="1"/>
          </p:cNvSpPr>
          <p:nvPr/>
        </p:nvSpPr>
        <p:spPr>
          <a:xfrm>
            <a:off x="6962760" y="1819080"/>
            <a:ext cx="4441840" cy="312073"/>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398"/>
              </a:lnSpc>
              <a:spcBef>
                <a:spcPts val="11"/>
              </a:spcBef>
              <a:spcAft>
                <a:spcPts val="11"/>
              </a:spcAft>
              <a:buNone/>
            </a:pPr>
            <a:r>
              <a:rPr sz="2400" b="1" u="none" dirty="0">
                <a:solidFill>
                  <a:srgbClr val="137B65"/>
                </a:solidFill>
                <a:latin typeface="Inter"/>
                <a:ea typeface="Inter"/>
                <a:cs typeface="Inter"/>
              </a:rPr>
              <a:t>Assessment Engineering</a:t>
            </a:r>
            <a:r>
              <a:rPr lang="en-US" sz="2400" b="1" u="none" dirty="0">
                <a:solidFill>
                  <a:srgbClr val="137B65"/>
                </a:solidFill>
                <a:latin typeface="Inter"/>
                <a:ea typeface="Inter"/>
                <a:cs typeface="Inter"/>
              </a:rPr>
              <a:t> (AE)</a:t>
            </a:r>
            <a:endParaRPr sz="2400" b="1" u="none" dirty="0">
              <a:solidFill>
                <a:srgbClr val="137B65"/>
              </a:solidFill>
              <a:latin typeface="Inter"/>
              <a:ea typeface="Inter"/>
              <a:cs typeface="Inter"/>
            </a:endParaRPr>
          </a:p>
        </p:txBody>
      </p:sp>
      <p:pic>
        <p:nvPicPr>
          <p:cNvPr id="240" name="Picture 239"/>
          <p:cNvPicPr>
            <a:picLocks noChangeAspect="1"/>
          </p:cNvPicPr>
          <p:nvPr/>
        </p:nvPicPr>
        <p:blipFill>
          <a:blip r:embed="rId5"/>
          <a:stretch/>
        </p:blipFill>
        <p:spPr>
          <a:xfrm>
            <a:off x="618840" y="2365200"/>
            <a:ext cx="123840" cy="157320"/>
          </a:xfrm>
          <a:prstGeom prst="rect">
            <a:avLst/>
          </a:prstGeom>
          <a:ln w="38160">
            <a:noFill/>
          </a:ln>
        </p:spPr>
      </p:pic>
      <p:sp>
        <p:nvSpPr>
          <p:cNvPr id="167" name="Rectangle 166">
            <a:extLst>
              <a:ext uri="{FF2B5EF4-FFF2-40B4-BE49-F238E27FC236}">
                <a16:creationId xmlns:a16="http://schemas.microsoft.com/office/drawing/2014/main" id="{4A49ED9A-C559-4FC7-B303-FEB2A4B4B8AF}"/>
              </a:ext>
            </a:extLst>
          </p:cNvPr>
          <p:cNvSpPr>
            <a:spLocks noGrp="1"/>
          </p:cNvSpPr>
          <p:nvPr/>
        </p:nvSpPr>
        <p:spPr>
          <a:xfrm>
            <a:off x="857159" y="2330280"/>
            <a:ext cx="4214373" cy="276486"/>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098"/>
              </a:lnSpc>
              <a:spcBef>
                <a:spcPts val="11"/>
              </a:spcBef>
              <a:spcAft>
                <a:spcPts val="11"/>
              </a:spcAft>
              <a:buNone/>
            </a:pPr>
            <a:r>
              <a:rPr sz="2200" b="0" u="none" dirty="0">
                <a:solidFill>
                  <a:srgbClr val="334155"/>
                </a:solidFill>
                <a:latin typeface="Inter"/>
                <a:ea typeface="Inter"/>
                <a:cs typeface="Inter"/>
              </a:rPr>
              <a:t>Relies on broad level descriptors. </a:t>
            </a:r>
          </a:p>
        </p:txBody>
      </p:sp>
      <p:pic>
        <p:nvPicPr>
          <p:cNvPr id="242" name="Picture 241"/>
          <p:cNvPicPr>
            <a:picLocks noChangeAspect="1"/>
          </p:cNvPicPr>
          <p:nvPr/>
        </p:nvPicPr>
        <p:blipFill>
          <a:blip r:embed="rId5"/>
          <a:stretch/>
        </p:blipFill>
        <p:spPr>
          <a:xfrm>
            <a:off x="618840" y="2788920"/>
            <a:ext cx="123840" cy="157320"/>
          </a:xfrm>
          <a:prstGeom prst="rect">
            <a:avLst/>
          </a:prstGeom>
          <a:ln w="38160">
            <a:noFill/>
          </a:ln>
        </p:spPr>
      </p:pic>
      <p:sp>
        <p:nvSpPr>
          <p:cNvPr id="169" name="Rectangle 168">
            <a:extLst>
              <a:ext uri="{FF2B5EF4-FFF2-40B4-BE49-F238E27FC236}">
                <a16:creationId xmlns:a16="http://schemas.microsoft.com/office/drawing/2014/main" id="{4E311C88-409F-4CCD-95B9-464AE726AE9A}"/>
              </a:ext>
            </a:extLst>
          </p:cNvPr>
          <p:cNvSpPr>
            <a:spLocks noGrp="1"/>
          </p:cNvSpPr>
          <p:nvPr/>
        </p:nvSpPr>
        <p:spPr>
          <a:xfrm>
            <a:off x="857159" y="2752560"/>
            <a:ext cx="3807973" cy="276486"/>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098"/>
              </a:lnSpc>
              <a:spcBef>
                <a:spcPts val="11"/>
              </a:spcBef>
              <a:spcAft>
                <a:spcPts val="11"/>
              </a:spcAft>
              <a:buNone/>
            </a:pPr>
            <a:r>
              <a:rPr sz="2200" b="0" u="none" dirty="0">
                <a:solidFill>
                  <a:srgbClr val="334155"/>
                </a:solidFill>
                <a:latin typeface="Inter"/>
                <a:ea typeface="Inter"/>
                <a:cs typeface="Inter"/>
              </a:rPr>
              <a:t>Creates single, one-off items</a:t>
            </a:r>
            <a:r>
              <a:rPr sz="1300" b="0" u="none" dirty="0">
                <a:solidFill>
                  <a:srgbClr val="334155"/>
                </a:solidFill>
                <a:latin typeface="Inter"/>
                <a:ea typeface="Inter"/>
                <a:cs typeface="Inter"/>
              </a:rPr>
              <a:t>.</a:t>
            </a:r>
          </a:p>
        </p:txBody>
      </p:sp>
      <p:pic>
        <p:nvPicPr>
          <p:cNvPr id="244" name="Picture 243"/>
          <p:cNvPicPr>
            <a:picLocks noChangeAspect="1"/>
          </p:cNvPicPr>
          <p:nvPr/>
        </p:nvPicPr>
        <p:blipFill>
          <a:blip r:embed="rId5"/>
          <a:stretch/>
        </p:blipFill>
        <p:spPr>
          <a:xfrm>
            <a:off x="618840" y="3211200"/>
            <a:ext cx="123840" cy="157320"/>
          </a:xfrm>
          <a:prstGeom prst="rect">
            <a:avLst/>
          </a:prstGeom>
          <a:ln w="38160">
            <a:noFill/>
          </a:ln>
        </p:spPr>
      </p:pic>
      <p:sp>
        <p:nvSpPr>
          <p:cNvPr id="171" name="Rectangle 170">
            <a:extLst>
              <a:ext uri="{FF2B5EF4-FFF2-40B4-BE49-F238E27FC236}">
                <a16:creationId xmlns:a16="http://schemas.microsoft.com/office/drawing/2014/main" id="{B704163C-7A63-4002-B4CE-D6107FBB72E0}"/>
              </a:ext>
            </a:extLst>
          </p:cNvPr>
          <p:cNvSpPr>
            <a:spLocks noGrp="1"/>
          </p:cNvSpPr>
          <p:nvPr/>
        </p:nvSpPr>
        <p:spPr>
          <a:xfrm>
            <a:off x="857159" y="3176280"/>
            <a:ext cx="4758449" cy="276486"/>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098"/>
              </a:lnSpc>
              <a:spcBef>
                <a:spcPts val="11"/>
              </a:spcBef>
              <a:spcAft>
                <a:spcPts val="11"/>
              </a:spcAft>
              <a:buNone/>
            </a:pPr>
            <a:r>
              <a:rPr lang="en-US" sz="2200" b="0" u="none" dirty="0">
                <a:solidFill>
                  <a:srgbClr val="334155"/>
                </a:solidFill>
                <a:latin typeface="Inter"/>
                <a:ea typeface="Inter"/>
                <a:cs typeface="Inter"/>
              </a:rPr>
              <a:t>Trials individual items.</a:t>
            </a:r>
          </a:p>
        </p:txBody>
      </p:sp>
      <p:pic>
        <p:nvPicPr>
          <p:cNvPr id="246" name="Picture 245"/>
          <p:cNvPicPr>
            <a:picLocks noChangeAspect="1"/>
          </p:cNvPicPr>
          <p:nvPr/>
        </p:nvPicPr>
        <p:blipFill>
          <a:blip r:embed="rId6"/>
          <a:stretch/>
        </p:blipFill>
        <p:spPr>
          <a:xfrm>
            <a:off x="6448320" y="2365200"/>
            <a:ext cx="150840" cy="157320"/>
          </a:xfrm>
          <a:prstGeom prst="rect">
            <a:avLst/>
          </a:prstGeom>
          <a:ln w="38160">
            <a:noFill/>
          </a:ln>
        </p:spPr>
      </p:pic>
      <p:sp>
        <p:nvSpPr>
          <p:cNvPr id="173" name="Rectangle 172">
            <a:extLst>
              <a:ext uri="{FF2B5EF4-FFF2-40B4-BE49-F238E27FC236}">
                <a16:creationId xmlns:a16="http://schemas.microsoft.com/office/drawing/2014/main" id="{A2B580D3-A3E9-4404-BA0B-9F36AE4489E6}"/>
              </a:ext>
            </a:extLst>
          </p:cNvPr>
          <p:cNvSpPr>
            <a:spLocks noGrp="1"/>
          </p:cNvSpPr>
          <p:nvPr/>
        </p:nvSpPr>
        <p:spPr>
          <a:xfrm>
            <a:off x="6715079" y="2330280"/>
            <a:ext cx="5095801" cy="276486"/>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098"/>
              </a:lnSpc>
              <a:spcBef>
                <a:spcPts val="11"/>
              </a:spcBef>
              <a:spcAft>
                <a:spcPts val="11"/>
              </a:spcAft>
              <a:buNone/>
            </a:pPr>
            <a:r>
              <a:rPr sz="2200" b="0" u="none" dirty="0">
                <a:solidFill>
                  <a:srgbClr val="334155"/>
                </a:solidFill>
                <a:latin typeface="Inter"/>
                <a:ea typeface="Inter"/>
                <a:cs typeface="Inter"/>
              </a:rPr>
              <a:t>Builds </a:t>
            </a:r>
            <a:r>
              <a:rPr lang="en-US" sz="2200" b="0" u="none" dirty="0">
                <a:solidFill>
                  <a:srgbClr val="334155"/>
                </a:solidFill>
                <a:latin typeface="Inter"/>
                <a:ea typeface="Inter"/>
                <a:cs typeface="Inter"/>
              </a:rPr>
              <a:t>item </a:t>
            </a:r>
            <a:r>
              <a:rPr lang="en-US" sz="2200" dirty="0">
                <a:solidFill>
                  <a:srgbClr val="334155"/>
                </a:solidFill>
                <a:latin typeface="Inter"/>
                <a:ea typeface="Inter"/>
                <a:cs typeface="Inter"/>
              </a:rPr>
              <a:t>model</a:t>
            </a:r>
            <a:r>
              <a:rPr sz="2200" b="0" u="none" dirty="0">
                <a:solidFill>
                  <a:srgbClr val="334155"/>
                </a:solidFill>
                <a:latin typeface="Inter"/>
                <a:ea typeface="Inter"/>
                <a:cs typeface="Inter"/>
              </a:rPr>
              <a:t>s around each core tas</a:t>
            </a:r>
            <a:r>
              <a:rPr lang="en-US" sz="2200" b="0" u="none" dirty="0">
                <a:solidFill>
                  <a:srgbClr val="334155"/>
                </a:solidFill>
                <a:latin typeface="Inter"/>
                <a:ea typeface="Inter"/>
                <a:cs typeface="Inter"/>
              </a:rPr>
              <a:t>k</a:t>
            </a:r>
            <a:r>
              <a:rPr sz="2200" b="0" u="none" dirty="0">
                <a:solidFill>
                  <a:srgbClr val="334155"/>
                </a:solidFill>
                <a:latin typeface="Inter"/>
                <a:ea typeface="Inter"/>
                <a:cs typeface="Inter"/>
              </a:rPr>
              <a:t>.</a:t>
            </a:r>
          </a:p>
        </p:txBody>
      </p:sp>
      <p:pic>
        <p:nvPicPr>
          <p:cNvPr id="248" name="Picture 247"/>
          <p:cNvPicPr>
            <a:picLocks noChangeAspect="1"/>
          </p:cNvPicPr>
          <p:nvPr/>
        </p:nvPicPr>
        <p:blipFill>
          <a:blip r:embed="rId6"/>
          <a:stretch/>
        </p:blipFill>
        <p:spPr>
          <a:xfrm>
            <a:off x="6448320" y="2788920"/>
            <a:ext cx="150840" cy="157320"/>
          </a:xfrm>
          <a:prstGeom prst="rect">
            <a:avLst/>
          </a:prstGeom>
          <a:ln w="38160">
            <a:noFill/>
          </a:ln>
        </p:spPr>
      </p:pic>
      <p:sp>
        <p:nvSpPr>
          <p:cNvPr id="175" name="Rectangle 174">
            <a:extLst>
              <a:ext uri="{FF2B5EF4-FFF2-40B4-BE49-F238E27FC236}">
                <a16:creationId xmlns:a16="http://schemas.microsoft.com/office/drawing/2014/main" id="{D6338BF3-D548-4A4C-967F-15A24B3949CF}"/>
              </a:ext>
            </a:extLst>
          </p:cNvPr>
          <p:cNvSpPr>
            <a:spLocks noGrp="1"/>
          </p:cNvSpPr>
          <p:nvPr/>
        </p:nvSpPr>
        <p:spPr>
          <a:xfrm>
            <a:off x="6715079" y="2752560"/>
            <a:ext cx="5095801" cy="276486"/>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098"/>
              </a:lnSpc>
              <a:spcBef>
                <a:spcPts val="11"/>
              </a:spcBef>
              <a:spcAft>
                <a:spcPts val="11"/>
              </a:spcAft>
              <a:buNone/>
            </a:pPr>
            <a:r>
              <a:rPr sz="2200" b="0" u="none" dirty="0">
                <a:solidFill>
                  <a:srgbClr val="334155"/>
                </a:solidFill>
                <a:latin typeface="Inter"/>
                <a:ea typeface="Inter"/>
                <a:cs typeface="Inter"/>
              </a:rPr>
              <a:t>Creates items from very detailed templates.</a:t>
            </a:r>
          </a:p>
        </p:txBody>
      </p:sp>
      <p:pic>
        <p:nvPicPr>
          <p:cNvPr id="250" name="Picture 249"/>
          <p:cNvPicPr>
            <a:picLocks noChangeAspect="1"/>
          </p:cNvPicPr>
          <p:nvPr/>
        </p:nvPicPr>
        <p:blipFill>
          <a:blip r:embed="rId6"/>
          <a:stretch/>
        </p:blipFill>
        <p:spPr>
          <a:xfrm>
            <a:off x="6448320" y="3211200"/>
            <a:ext cx="150840" cy="157320"/>
          </a:xfrm>
          <a:prstGeom prst="rect">
            <a:avLst/>
          </a:prstGeom>
          <a:ln w="38160">
            <a:noFill/>
          </a:ln>
        </p:spPr>
      </p:pic>
      <p:sp>
        <p:nvSpPr>
          <p:cNvPr id="177" name="Rectangle 176">
            <a:extLst>
              <a:ext uri="{FF2B5EF4-FFF2-40B4-BE49-F238E27FC236}">
                <a16:creationId xmlns:a16="http://schemas.microsoft.com/office/drawing/2014/main" id="{685ACE37-47E7-4F76-BE54-6D3CCFF8237C}"/>
              </a:ext>
            </a:extLst>
          </p:cNvPr>
          <p:cNvSpPr>
            <a:spLocks noGrp="1"/>
          </p:cNvSpPr>
          <p:nvPr/>
        </p:nvSpPr>
        <p:spPr>
          <a:xfrm>
            <a:off x="6715080" y="3176280"/>
            <a:ext cx="4857480" cy="815095"/>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098"/>
              </a:lnSpc>
              <a:spcBef>
                <a:spcPts val="11"/>
              </a:spcBef>
              <a:spcAft>
                <a:spcPts val="11"/>
              </a:spcAft>
              <a:buNone/>
            </a:pPr>
            <a:r>
              <a:rPr lang="en-US" sz="2200" b="0" u="none" dirty="0">
                <a:solidFill>
                  <a:srgbClr val="334155"/>
                </a:solidFill>
                <a:latin typeface="Inter"/>
                <a:ea typeface="Inter"/>
                <a:cs typeface="Inter"/>
              </a:rPr>
              <a:t>Trials and validates task models.</a:t>
            </a:r>
          </a:p>
          <a:p>
            <a:pPr>
              <a:lnSpc>
                <a:spcPts val="2098"/>
              </a:lnSpc>
              <a:spcBef>
                <a:spcPts val="11"/>
              </a:spcBef>
              <a:spcAft>
                <a:spcPts val="11"/>
              </a:spcAft>
              <a:buNone/>
            </a:pPr>
            <a:br>
              <a:rPr lang="en-US" sz="2200" dirty="0">
                <a:solidFill>
                  <a:srgbClr val="334155"/>
                </a:solidFill>
                <a:latin typeface="Inter"/>
                <a:ea typeface="Inter"/>
                <a:cs typeface="Inter"/>
              </a:rPr>
            </a:br>
            <a:endParaRPr sz="2200" b="0" u="none" dirty="0">
              <a:solidFill>
                <a:srgbClr val="334155"/>
              </a:solidFill>
              <a:latin typeface="Inter"/>
              <a:ea typeface="Inter"/>
              <a:cs typeface="Inter"/>
            </a:endParaRPr>
          </a:p>
        </p:txBody>
      </p:sp>
      <p:sp>
        <p:nvSpPr>
          <p:cNvPr id="178" name="Rectangle 177">
            <a:extLst>
              <a:ext uri="{FF2B5EF4-FFF2-40B4-BE49-F238E27FC236}">
                <a16:creationId xmlns:a16="http://schemas.microsoft.com/office/drawing/2014/main" id="{A36913D3-F088-476E-AF8C-FFC8F926CB76}"/>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000" b="1" u="none">
                <a:solidFill>
                  <a:srgbClr val="FFFFFF"/>
                </a:solidFill>
                <a:latin typeface="Inter"/>
                <a:ea typeface="Inter"/>
                <a:cs typeface="Inter"/>
              </a:rPr>
              <a:t>The Paradigm Shift</a:t>
            </a:r>
          </a:p>
        </p:txBody>
      </p:sp>
      <p:sp>
        <p:nvSpPr>
          <p:cNvPr id="187" name="Organizational header background">
            <a:extLst>
              <a:ext uri="{FF2B5EF4-FFF2-40B4-BE49-F238E27FC236}">
                <a16:creationId xmlns:a16="http://schemas.microsoft.com/office/drawing/2014/main" id="{BC6964E5-16E0-4FE8-95FB-72D6FAD5B799}"/>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188" name="Organizational footer background">
            <a:extLst>
              <a:ext uri="{FF2B5EF4-FFF2-40B4-BE49-F238E27FC236}">
                <a16:creationId xmlns:a16="http://schemas.microsoft.com/office/drawing/2014/main" id="{4F5C3174-88F2-4B00-8C63-F5D3BF82144C}"/>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255" name="Picture 254"/>
          <p:cNvPicPr>
            <a:picLocks noChangeAspect="1"/>
          </p:cNvPicPr>
          <p:nvPr/>
        </p:nvPicPr>
        <p:blipFill>
          <a:blip r:embed="rId7"/>
          <a:stretch/>
        </p:blipFill>
        <p:spPr>
          <a:xfrm>
            <a:off x="260498" y="114300"/>
            <a:ext cx="774405" cy="723900"/>
          </a:xfrm>
          <a:prstGeom prst="rect">
            <a:avLst/>
          </a:prstGeom>
        </p:spPr>
      </p:pic>
      <p:sp>
        <p:nvSpPr>
          <p:cNvPr id="190" name="Organizational slide title">
            <a:extLst>
              <a:ext uri="{FF2B5EF4-FFF2-40B4-BE49-F238E27FC236}">
                <a16:creationId xmlns:a16="http://schemas.microsoft.com/office/drawing/2014/main" id="{D64F44DD-C079-474A-A683-F74C4A56DC80}"/>
              </a:ext>
            </a:extLst>
          </p:cNvPr>
          <p:cNvSpPr>
            <a:spLocks noGrp="1"/>
          </p:cNvSpPr>
          <p:nvPr/>
        </p:nvSpPr>
        <p:spPr>
          <a:xfrm>
            <a:off x="2749223" y="114299"/>
            <a:ext cx="6442402" cy="1299226"/>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sz="3600" b="1" dirty="0">
                <a:solidFill>
                  <a:srgbClr val="000066"/>
                </a:solidFill>
                <a:latin typeface="Arial"/>
                <a:ea typeface="Arial"/>
                <a:cs typeface="Arial"/>
              </a:rPr>
              <a:t>The Paradigm Shift</a:t>
            </a:r>
          </a:p>
        </p:txBody>
      </p:sp>
      <p:sp>
        <p:nvSpPr>
          <p:cNvPr id="194" name="Template footer label">
            <a:extLst>
              <a:ext uri="{FF2B5EF4-FFF2-40B4-BE49-F238E27FC236}">
                <a16:creationId xmlns:a16="http://schemas.microsoft.com/office/drawing/2014/main" id="{0C9ED5E8-59CB-4C42-9594-3BBCDE4F87A6}"/>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195" name="Template classification">
            <a:extLst>
              <a:ext uri="{FF2B5EF4-FFF2-40B4-BE49-F238E27FC236}">
                <a16:creationId xmlns:a16="http://schemas.microsoft.com/office/drawing/2014/main" id="{C7C1F20E-4195-4C06-ADBF-C4952016D9AC}"/>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196" name="Template date label">
            <a:extLst>
              <a:ext uri="{FF2B5EF4-FFF2-40B4-BE49-F238E27FC236}">
                <a16:creationId xmlns:a16="http://schemas.microsoft.com/office/drawing/2014/main" id="{4C92430D-E448-4D58-8AC6-090316BF27E0}"/>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197" name="Template date">
            <a:extLst>
              <a:ext uri="{FF2B5EF4-FFF2-40B4-BE49-F238E27FC236}">
                <a16:creationId xmlns:a16="http://schemas.microsoft.com/office/drawing/2014/main" id="{E561658C-4EEA-415A-8B35-738EF85CA5B3}"/>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209" name="Old gray divider removal">
            <a:extLst>
              <a:ext uri="{FF2B5EF4-FFF2-40B4-BE49-F238E27FC236}">
                <a16:creationId xmlns:a16="http://schemas.microsoft.com/office/drawing/2014/main" id="{B7B51745-7BD0-49CC-95D3-565FF580B6B0}"/>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222" name="Expanded organizational blue rule">
            <a:extLst>
              <a:ext uri="{FF2B5EF4-FFF2-40B4-BE49-F238E27FC236}">
                <a16:creationId xmlns:a16="http://schemas.microsoft.com/office/drawing/2014/main" id="{D5B155C6-5072-4030-B8E7-69E41C067AB0}"/>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3" name="Picture 2">
            <a:extLst>
              <a:ext uri="{FF2B5EF4-FFF2-40B4-BE49-F238E27FC236}">
                <a16:creationId xmlns:a16="http://schemas.microsoft.com/office/drawing/2014/main" id="{E1188F92-8375-B87E-3C7D-EAB29CF61413}"/>
              </a:ext>
            </a:extLst>
          </p:cNvPr>
          <p:cNvPicPr>
            <a:picLocks noChangeAspect="1"/>
          </p:cNvPicPr>
          <p:nvPr/>
        </p:nvPicPr>
        <p:blipFill>
          <a:blip r:embed="rId5"/>
          <a:stretch/>
        </p:blipFill>
        <p:spPr>
          <a:xfrm>
            <a:off x="625043" y="3630512"/>
            <a:ext cx="123840" cy="157320"/>
          </a:xfrm>
          <a:prstGeom prst="rect">
            <a:avLst/>
          </a:prstGeom>
          <a:ln w="38160">
            <a:noFill/>
          </a:ln>
        </p:spPr>
      </p:pic>
      <p:pic>
        <p:nvPicPr>
          <p:cNvPr id="6" name="Picture 5">
            <a:extLst>
              <a:ext uri="{FF2B5EF4-FFF2-40B4-BE49-F238E27FC236}">
                <a16:creationId xmlns:a16="http://schemas.microsoft.com/office/drawing/2014/main" id="{645F1837-5B00-B528-CC12-78384D35ED22}"/>
              </a:ext>
            </a:extLst>
          </p:cNvPr>
          <p:cNvPicPr>
            <a:picLocks noChangeAspect="1"/>
          </p:cNvPicPr>
          <p:nvPr/>
        </p:nvPicPr>
        <p:blipFill>
          <a:blip r:embed="rId6"/>
          <a:stretch/>
        </p:blipFill>
        <p:spPr>
          <a:xfrm>
            <a:off x="6448320" y="3631013"/>
            <a:ext cx="150840" cy="157320"/>
          </a:xfrm>
          <a:prstGeom prst="rect">
            <a:avLst/>
          </a:prstGeom>
          <a:ln w="38160">
            <a:noFill/>
          </a:ln>
        </p:spPr>
      </p:pic>
      <p:sp>
        <p:nvSpPr>
          <p:cNvPr id="7" name="TextBox 6">
            <a:extLst>
              <a:ext uri="{FF2B5EF4-FFF2-40B4-BE49-F238E27FC236}">
                <a16:creationId xmlns:a16="http://schemas.microsoft.com/office/drawing/2014/main" id="{7337FF72-455B-76B9-C941-9668B5A7AFE3}"/>
              </a:ext>
            </a:extLst>
          </p:cNvPr>
          <p:cNvSpPr txBox="1"/>
          <p:nvPr/>
        </p:nvSpPr>
        <p:spPr>
          <a:xfrm>
            <a:off x="6599160" y="3488442"/>
            <a:ext cx="4857479" cy="1107996"/>
          </a:xfrm>
          <a:prstGeom prst="rect">
            <a:avLst/>
          </a:prstGeom>
          <a:noFill/>
        </p:spPr>
        <p:txBody>
          <a:bodyPr wrap="square" rtlCol="0">
            <a:spAutoFit/>
          </a:bodyPr>
          <a:lstStyle/>
          <a:p>
            <a:r>
              <a:rPr lang="en-US" sz="2200" dirty="0">
                <a:solidFill>
                  <a:srgbClr val="334155"/>
                </a:solidFill>
                <a:latin typeface="Inter"/>
                <a:ea typeface="Inter"/>
                <a:cs typeface="Inter"/>
              </a:rPr>
              <a:t>Reduces trialing cost because items are designed to target specific difficulty ranges.</a:t>
            </a:r>
            <a:endParaRPr lang="en-US" sz="2200" dirty="0"/>
          </a:p>
        </p:txBody>
      </p:sp>
      <p:sp>
        <p:nvSpPr>
          <p:cNvPr id="9" name="TextBox 8">
            <a:extLst>
              <a:ext uri="{FF2B5EF4-FFF2-40B4-BE49-F238E27FC236}">
                <a16:creationId xmlns:a16="http://schemas.microsoft.com/office/drawing/2014/main" id="{6494F9C6-A43C-9B61-0E38-E10A2B6F9F34}"/>
              </a:ext>
            </a:extLst>
          </p:cNvPr>
          <p:cNvSpPr txBox="1"/>
          <p:nvPr/>
        </p:nvSpPr>
        <p:spPr>
          <a:xfrm>
            <a:off x="747641" y="3542024"/>
            <a:ext cx="6156742" cy="721993"/>
          </a:xfrm>
          <a:prstGeom prst="rect">
            <a:avLst/>
          </a:prstGeom>
          <a:noFill/>
        </p:spPr>
        <p:txBody>
          <a:bodyPr wrap="square">
            <a:spAutoFit/>
          </a:bodyPr>
          <a:lstStyle/>
          <a:p>
            <a:pPr>
              <a:lnSpc>
                <a:spcPct val="93000"/>
              </a:lnSpc>
              <a:spcBef>
                <a:spcPts val="11"/>
              </a:spcBef>
              <a:spcAft>
                <a:spcPts val="11"/>
              </a:spcAft>
              <a:buNone/>
            </a:pPr>
            <a:r>
              <a:rPr lang="en-US" sz="2200" dirty="0">
                <a:solidFill>
                  <a:srgbClr val="334155"/>
                </a:solidFill>
                <a:latin typeface="Inter"/>
                <a:ea typeface="Inter"/>
                <a:cs typeface="Inter"/>
              </a:rPr>
              <a:t>High pre-trialing costs and unpredictable </a:t>
            </a:r>
            <a:br>
              <a:rPr lang="en-US" sz="2200" dirty="0">
                <a:solidFill>
                  <a:srgbClr val="334155"/>
                </a:solidFill>
                <a:latin typeface="Inter"/>
                <a:ea typeface="Inter"/>
                <a:cs typeface="Inter"/>
              </a:rPr>
            </a:br>
            <a:r>
              <a:rPr lang="en-US" sz="2200" dirty="0">
                <a:solidFill>
                  <a:srgbClr val="334155"/>
                </a:solidFill>
                <a:latin typeface="Inter"/>
                <a:ea typeface="Inter"/>
                <a:cs typeface="Inter"/>
              </a:rPr>
              <a:t>difficulty.</a:t>
            </a:r>
            <a:endParaRPr lang="en-US" sz="2200" dirty="0"/>
          </a:p>
        </p:txBody>
      </p:sp>
      <p:pic>
        <p:nvPicPr>
          <p:cNvPr id="4" name="Picture 3">
            <a:extLst>
              <a:ext uri="{FF2B5EF4-FFF2-40B4-BE49-F238E27FC236}">
                <a16:creationId xmlns:a16="http://schemas.microsoft.com/office/drawing/2014/main" id="{E7166A62-82DC-A5D6-CA1F-89D25A634AE5}"/>
              </a:ext>
            </a:extLst>
          </p:cNvPr>
          <p:cNvPicPr>
            <a:picLocks noChangeAspect="1"/>
          </p:cNvPicPr>
          <p:nvPr/>
        </p:nvPicPr>
        <p:blipFill>
          <a:blip r:embed="rId8"/>
          <a:stretch/>
        </p:blipFill>
        <p:spPr>
          <a:xfrm>
            <a:off x="11128253" y="143856"/>
            <a:ext cx="781050" cy="760763"/>
          </a:xfrm>
          <a:prstGeom prst="rect">
            <a:avLst/>
          </a:prstGeom>
        </p:spPr>
      </p:pic>
      <p:pic>
        <p:nvPicPr>
          <p:cNvPr id="10" name="Picture 9">
            <a:extLst>
              <a:ext uri="{FF2B5EF4-FFF2-40B4-BE49-F238E27FC236}">
                <a16:creationId xmlns:a16="http://schemas.microsoft.com/office/drawing/2014/main" id="{163A9799-79BE-E4E3-D345-853246F7AD07}"/>
              </a:ext>
            </a:extLst>
          </p:cNvPr>
          <p:cNvPicPr>
            <a:picLocks noChangeAspect="1"/>
          </p:cNvPicPr>
          <p:nvPr/>
        </p:nvPicPr>
        <p:blipFill>
          <a:blip r:embed="rId9"/>
          <a:stretch/>
        </p:blipFill>
        <p:spPr>
          <a:xfrm>
            <a:off x="10443175" y="114300"/>
            <a:ext cx="599988" cy="781050"/>
          </a:xfrm>
          <a:prstGeom prst="rect">
            <a:avLst/>
          </a:prstGeom>
        </p:spPr>
      </p:pic>
      <p:sp>
        <p:nvSpPr>
          <p:cNvPr id="5" name="TextBox 4">
            <a:extLst>
              <a:ext uri="{FF2B5EF4-FFF2-40B4-BE49-F238E27FC236}">
                <a16:creationId xmlns:a16="http://schemas.microsoft.com/office/drawing/2014/main" id="{3E71A803-DF8B-68B7-4ED2-C3E19A3C1EB3}"/>
              </a:ext>
            </a:extLst>
          </p:cNvPr>
          <p:cNvSpPr txBox="1"/>
          <p:nvPr/>
        </p:nvSpPr>
        <p:spPr>
          <a:xfrm>
            <a:off x="6628500" y="4607329"/>
            <a:ext cx="7097750" cy="407163"/>
          </a:xfrm>
          <a:prstGeom prst="rect">
            <a:avLst/>
          </a:prstGeom>
          <a:noFill/>
        </p:spPr>
        <p:txBody>
          <a:bodyPr wrap="square">
            <a:spAutoFit/>
          </a:bodyPr>
          <a:lstStyle/>
          <a:p>
            <a:pPr>
              <a:lnSpc>
                <a:spcPct val="93000"/>
              </a:lnSpc>
              <a:spcBef>
                <a:spcPts val="11"/>
              </a:spcBef>
              <a:spcAft>
                <a:spcPts val="11"/>
              </a:spcAft>
              <a:buNone/>
            </a:pPr>
            <a:r>
              <a:rPr lang="en-US" sz="2200" dirty="0">
                <a:solidFill>
                  <a:schemeClr val="tx2">
                    <a:lumMod val="65000"/>
                    <a:lumOff val="35000"/>
                  </a:schemeClr>
                </a:solidFill>
                <a:latin typeface="Inter"/>
              </a:rPr>
              <a:t>Parallel-by-Design Test Forms</a:t>
            </a:r>
          </a:p>
        </p:txBody>
      </p:sp>
      <p:pic>
        <p:nvPicPr>
          <p:cNvPr id="11" name="Picture 10">
            <a:extLst>
              <a:ext uri="{FF2B5EF4-FFF2-40B4-BE49-F238E27FC236}">
                <a16:creationId xmlns:a16="http://schemas.microsoft.com/office/drawing/2014/main" id="{7B5DD41E-0E4E-7399-B5DD-2B858CFB33D1}"/>
              </a:ext>
            </a:extLst>
          </p:cNvPr>
          <p:cNvPicPr>
            <a:picLocks noChangeAspect="1"/>
          </p:cNvPicPr>
          <p:nvPr/>
        </p:nvPicPr>
        <p:blipFill>
          <a:blip r:embed="rId6"/>
          <a:stretch/>
        </p:blipFill>
        <p:spPr>
          <a:xfrm>
            <a:off x="6448320" y="4743154"/>
            <a:ext cx="150840" cy="157320"/>
          </a:xfrm>
          <a:prstGeom prst="rect">
            <a:avLst/>
          </a:prstGeom>
          <a:ln w="38160">
            <a:noFill/>
          </a:ln>
        </p:spPr>
      </p:pic>
      <p:pic>
        <p:nvPicPr>
          <p:cNvPr id="13" name="Picture 12">
            <a:extLst>
              <a:ext uri="{FF2B5EF4-FFF2-40B4-BE49-F238E27FC236}">
                <a16:creationId xmlns:a16="http://schemas.microsoft.com/office/drawing/2014/main" id="{BF0DD829-13A6-3D25-6E35-9F65E9915D9D}"/>
              </a:ext>
            </a:extLst>
          </p:cNvPr>
          <p:cNvPicPr>
            <a:picLocks noChangeAspect="1"/>
          </p:cNvPicPr>
          <p:nvPr/>
        </p:nvPicPr>
        <p:blipFill>
          <a:blip r:embed="rId5"/>
          <a:stretch/>
        </p:blipFill>
        <p:spPr>
          <a:xfrm>
            <a:off x="647700" y="4303778"/>
            <a:ext cx="123840" cy="157320"/>
          </a:xfrm>
          <a:prstGeom prst="rect">
            <a:avLst/>
          </a:prstGeom>
          <a:ln w="38160">
            <a:noFill/>
          </a:ln>
        </p:spPr>
      </p:pic>
      <p:sp>
        <p:nvSpPr>
          <p:cNvPr id="14" name="TextBox 13">
            <a:extLst>
              <a:ext uri="{FF2B5EF4-FFF2-40B4-BE49-F238E27FC236}">
                <a16:creationId xmlns:a16="http://schemas.microsoft.com/office/drawing/2014/main" id="{46CA7F7B-7A91-0DB3-C562-882F4BC2736A}"/>
              </a:ext>
            </a:extLst>
          </p:cNvPr>
          <p:cNvSpPr txBox="1"/>
          <p:nvPr/>
        </p:nvSpPr>
        <p:spPr>
          <a:xfrm>
            <a:off x="709620" y="4184123"/>
            <a:ext cx="4361912" cy="430887"/>
          </a:xfrm>
          <a:prstGeom prst="rect">
            <a:avLst/>
          </a:prstGeom>
          <a:noFill/>
        </p:spPr>
        <p:txBody>
          <a:bodyPr wrap="square" rtlCol="0">
            <a:spAutoFit/>
          </a:bodyPr>
          <a:lstStyle/>
          <a:p>
            <a:r>
              <a:rPr lang="en-US" sz="2200" dirty="0">
                <a:solidFill>
                  <a:schemeClr val="tx2">
                    <a:lumMod val="75000"/>
                    <a:lumOff val="25000"/>
                  </a:schemeClr>
                </a:solidFill>
                <a:latin typeface="Inter"/>
              </a:rPr>
              <a:t>Test forms equated post-hoc</a:t>
            </a:r>
          </a:p>
        </p:txBody>
      </p:sp>
    </p:spTree>
    <p:extLst>
      <p:ext uri="{BB962C8B-B14F-4D97-AF65-F5344CB8AC3E}">
        <p14:creationId xmlns:p14="http://schemas.microsoft.com/office/powerpoint/2010/main" val="21474494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8" name="Rectangle 287">
            <a:extLst>
              <a:ext uri="{FF2B5EF4-FFF2-40B4-BE49-F238E27FC236}">
                <a16:creationId xmlns:a16="http://schemas.microsoft.com/office/drawing/2014/main" id="{C409D068-2E33-4B05-9CCD-1FF404D36389}"/>
              </a:ext>
            </a:extLst>
          </p:cNvPr>
          <p:cNvSpPr>
            <a:spLocks noGrp="1"/>
          </p:cNvSpPr>
          <p:nvPr/>
        </p:nvSpPr>
        <p:spPr>
          <a:xfrm>
            <a:off x="4282920" y="2479320"/>
            <a:ext cx="6656400" cy="237996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a:lnSpc>
                <a:spcPct val="100000"/>
              </a:lnSpc>
              <a:spcBef>
                <a:spcPts val="37"/>
              </a:spcBef>
              <a:spcAft>
                <a:spcPts val="37"/>
              </a:spcAft>
              <a:buNone/>
            </a:pPr>
            <a:r>
              <a:rPr sz="4600" b="1" i="1" u="none">
                <a:solidFill>
                  <a:srgbClr val="204559"/>
                </a:solidFill>
                <a:latin typeface="Calibri Light"/>
                <a:ea typeface="Calibri Light"/>
                <a:cs typeface="Calibri Light"/>
              </a:rPr>
              <a:t>Cloning Items</a:t>
            </a:r>
          </a:p>
        </p:txBody>
      </p:sp>
      <p:pic>
        <p:nvPicPr>
          <p:cNvPr id="308" name="Picture 307"/>
          <p:cNvPicPr>
            <a:picLocks noChangeAspect="1"/>
          </p:cNvPicPr>
          <p:nvPr/>
        </p:nvPicPr>
        <p:blipFill>
          <a:blip r:embed="rId3"/>
          <a:stretch/>
        </p:blipFill>
        <p:spPr>
          <a:xfrm>
            <a:off x="7010280" y="3325680"/>
            <a:ext cx="600120" cy="685800"/>
          </a:xfrm>
          <a:prstGeom prst="rect">
            <a:avLst/>
          </a:prstGeom>
          <a:ln w="38160">
            <a:noFill/>
          </a:ln>
        </p:spPr>
      </p:pic>
      <p:sp>
        <p:nvSpPr>
          <p:cNvPr id="290" name="Organizational title background">
            <a:extLst>
              <a:ext uri="{FF2B5EF4-FFF2-40B4-BE49-F238E27FC236}">
                <a16:creationId xmlns:a16="http://schemas.microsoft.com/office/drawing/2014/main" id="{4F483E8A-01A3-438B-8CE5-3EEAE91A578E}"/>
              </a:ext>
            </a:extLst>
          </p:cNvPr>
          <p:cNvSpPr>
            <a:spLocks noGrp="1"/>
          </p:cNvSpPr>
          <p:nvPr/>
        </p:nvSpPr>
        <p:spPr>
          <a:xfrm>
            <a:off x="-47625" y="4734"/>
            <a:ext cx="12192000" cy="6858000"/>
          </a:xfrm>
          <a:prstGeom prst="rect">
            <a:avLst/>
          </a:prstGeom>
          <a:solidFill>
            <a:srgbClr val="FFFFFF"/>
          </a:solidFill>
          <a:ln w="0">
            <a:solidFill>
              <a:srgbClr val="FFFFFF"/>
            </a:solidFill>
            <a:prstDash val="solid"/>
          </a:ln>
        </p:spPr>
        <p:txBody>
          <a:bodyPr/>
          <a:lstStyle/>
          <a:p>
            <a:endParaRPr lang="en-US"/>
          </a:p>
        </p:txBody>
      </p:sp>
      <p:pic>
        <p:nvPicPr>
          <p:cNvPr id="310" name="Picture 309"/>
          <p:cNvPicPr>
            <a:picLocks noChangeAspect="1"/>
          </p:cNvPicPr>
          <p:nvPr/>
        </p:nvPicPr>
        <p:blipFill>
          <a:blip r:embed="rId4"/>
          <a:stretch/>
        </p:blipFill>
        <p:spPr>
          <a:xfrm>
            <a:off x="260498" y="114300"/>
            <a:ext cx="774405" cy="723900"/>
          </a:xfrm>
          <a:prstGeom prst="rect">
            <a:avLst/>
          </a:prstGeom>
        </p:spPr>
      </p:pic>
      <p:sp>
        <p:nvSpPr>
          <p:cNvPr id="292" name="Organizational title header">
            <a:extLst>
              <a:ext uri="{FF2B5EF4-FFF2-40B4-BE49-F238E27FC236}">
                <a16:creationId xmlns:a16="http://schemas.microsoft.com/office/drawing/2014/main" id="{030766C4-A62B-4795-A8DE-58B244E16A9D}"/>
              </a:ext>
            </a:extLst>
          </p:cNvPr>
          <p:cNvSpPr>
            <a:spLocks noGrp="1"/>
          </p:cNvSpPr>
          <p:nvPr/>
        </p:nvSpPr>
        <p:spPr>
          <a:xfrm>
            <a:off x="1809749" y="95249"/>
            <a:ext cx="9020643" cy="1295401"/>
          </a:xfrm>
          <a:prstGeom prst="rect">
            <a:avLst/>
          </a:prstGeom>
          <a:noFill/>
          <a:ln w="0">
            <a:noFill/>
            <a:prstDash val="solid"/>
          </a:ln>
        </p:spPr>
        <p:txBody>
          <a:bodyPr anchor="ctr"/>
          <a:lstStyle/>
          <a:p>
            <a:pPr algn="ctr">
              <a:buNone/>
              <a:defRPr sz="3400" b="1">
                <a:solidFill>
                  <a:srgbClr val="000066"/>
                </a:solidFill>
                <a:latin typeface="Arial"/>
                <a:ea typeface="Arial"/>
                <a:cs typeface="Arial"/>
              </a:defRPr>
            </a:pPr>
            <a:r>
              <a:rPr sz="3600" b="1" dirty="0">
                <a:solidFill>
                  <a:srgbClr val="000066"/>
                </a:solidFill>
                <a:latin typeface="Arial"/>
                <a:ea typeface="Arial"/>
                <a:cs typeface="Arial"/>
              </a:rPr>
              <a:t>332d Training Squadron</a:t>
            </a:r>
          </a:p>
        </p:txBody>
      </p:sp>
      <p:pic>
        <p:nvPicPr>
          <p:cNvPr id="315" name="Picture 314"/>
          <p:cNvPicPr>
            <a:picLocks noChangeAspect="1"/>
          </p:cNvPicPr>
          <p:nvPr/>
        </p:nvPicPr>
        <p:blipFill>
          <a:blip r:embed="rId5"/>
          <a:stretch/>
        </p:blipFill>
        <p:spPr>
          <a:xfrm>
            <a:off x="322875" y="1790700"/>
            <a:ext cx="2440350" cy="3143250"/>
          </a:xfrm>
          <a:prstGeom prst="rect">
            <a:avLst/>
          </a:prstGeom>
        </p:spPr>
      </p:pic>
      <p:sp>
        <p:nvSpPr>
          <p:cNvPr id="297" name="Title or section heading">
            <a:extLst>
              <a:ext uri="{FF2B5EF4-FFF2-40B4-BE49-F238E27FC236}">
                <a16:creationId xmlns:a16="http://schemas.microsoft.com/office/drawing/2014/main" id="{5FFFCB6C-9F35-476A-9066-02F8F8E42DE8}"/>
              </a:ext>
            </a:extLst>
          </p:cNvPr>
          <p:cNvSpPr>
            <a:spLocks noGrp="1"/>
          </p:cNvSpPr>
          <p:nvPr/>
        </p:nvSpPr>
        <p:spPr>
          <a:xfrm>
            <a:off x="3429000" y="2238375"/>
            <a:ext cx="7620000" cy="1952625"/>
          </a:xfrm>
          <a:prstGeom prst="rect">
            <a:avLst/>
          </a:prstGeom>
          <a:noFill/>
          <a:ln w="0">
            <a:noFill/>
            <a:prstDash val="solid"/>
          </a:ln>
        </p:spPr>
        <p:txBody>
          <a:bodyPr anchor="ctr">
            <a:normAutofit/>
          </a:bodyPr>
          <a:lstStyle/>
          <a:p>
            <a:pPr algn="ctr">
              <a:buNone/>
              <a:defRPr sz="3600" b="1">
                <a:solidFill>
                  <a:srgbClr val="000066"/>
                </a:solidFill>
                <a:latin typeface="Arial"/>
                <a:ea typeface="Arial"/>
                <a:cs typeface="Arial"/>
              </a:defRPr>
            </a:pPr>
            <a:r>
              <a:rPr sz="6000" b="1" dirty="0">
                <a:solidFill>
                  <a:srgbClr val="000066"/>
                </a:solidFill>
                <a:latin typeface="Arial"/>
                <a:ea typeface="Arial"/>
                <a:cs typeface="Arial"/>
              </a:rPr>
              <a:t>Cloning Items</a:t>
            </a:r>
          </a:p>
        </p:txBody>
      </p:sp>
      <p:sp>
        <p:nvSpPr>
          <p:cNvPr id="298" name="Template footer label">
            <a:extLst>
              <a:ext uri="{FF2B5EF4-FFF2-40B4-BE49-F238E27FC236}">
                <a16:creationId xmlns:a16="http://schemas.microsoft.com/office/drawing/2014/main" id="{5541C092-4E7C-4D2F-ABDD-0542BBF9A98E}"/>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299" name="Template classification">
            <a:extLst>
              <a:ext uri="{FF2B5EF4-FFF2-40B4-BE49-F238E27FC236}">
                <a16:creationId xmlns:a16="http://schemas.microsoft.com/office/drawing/2014/main" id="{693A4844-4906-4144-AD36-D95D1591DE26}"/>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300" name="Template date label">
            <a:extLst>
              <a:ext uri="{FF2B5EF4-FFF2-40B4-BE49-F238E27FC236}">
                <a16:creationId xmlns:a16="http://schemas.microsoft.com/office/drawing/2014/main" id="{789EDFCF-2DD7-41BE-BE22-4459BEEA83FF}"/>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301" name="Template date">
            <a:extLst>
              <a:ext uri="{FF2B5EF4-FFF2-40B4-BE49-F238E27FC236}">
                <a16:creationId xmlns:a16="http://schemas.microsoft.com/office/drawing/2014/main" id="{630CF2DE-7A92-4E32-BC01-4B5A5F432F20}"/>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pic>
        <p:nvPicPr>
          <p:cNvPr id="5" name="Picture 4" descr="image.png">
            <a:extLst>
              <a:ext uri="{FF2B5EF4-FFF2-40B4-BE49-F238E27FC236}">
                <a16:creationId xmlns:a16="http://schemas.microsoft.com/office/drawing/2014/main" id="{830C6031-0398-308F-F19F-347512189C63}"/>
              </a:ext>
            </a:extLst>
          </p:cNvPr>
          <p:cNvPicPr>
            <a:picLocks noChangeAspect="1"/>
          </p:cNvPicPr>
          <p:nvPr/>
        </p:nvPicPr>
        <p:blipFill>
          <a:blip r:embed="rId3">
            <a:duotone>
              <a:schemeClr val="accent2">
                <a:shade val="45000"/>
                <a:satMod val="135000"/>
              </a:schemeClr>
              <a:prstClr val="white"/>
            </a:duotone>
          </a:blip>
          <a:stretch>
            <a:fillRect/>
          </a:stretch>
        </p:blipFill>
        <p:spPr>
          <a:xfrm>
            <a:off x="7310340" y="3882350"/>
            <a:ext cx="697218" cy="796820"/>
          </a:xfrm>
          <a:prstGeom prst="rect">
            <a:avLst/>
          </a:prstGeom>
        </p:spPr>
      </p:pic>
      <p:pic>
        <p:nvPicPr>
          <p:cNvPr id="4" name="Picture 3">
            <a:extLst>
              <a:ext uri="{FF2B5EF4-FFF2-40B4-BE49-F238E27FC236}">
                <a16:creationId xmlns:a16="http://schemas.microsoft.com/office/drawing/2014/main" id="{72E16205-2699-B2AC-9D25-8357C43B6C70}"/>
              </a:ext>
            </a:extLst>
          </p:cNvPr>
          <p:cNvPicPr>
            <a:picLocks noChangeAspect="1"/>
          </p:cNvPicPr>
          <p:nvPr/>
        </p:nvPicPr>
        <p:blipFill>
          <a:blip r:embed="rId6"/>
          <a:stretch/>
        </p:blipFill>
        <p:spPr>
          <a:xfrm>
            <a:off x="11128253" y="143856"/>
            <a:ext cx="781050" cy="760763"/>
          </a:xfrm>
          <a:prstGeom prst="rect">
            <a:avLst/>
          </a:prstGeom>
        </p:spPr>
      </p:pic>
      <p:sp>
        <p:nvSpPr>
          <p:cNvPr id="8" name="Expanded organizational blue rule">
            <a:extLst>
              <a:ext uri="{FF2B5EF4-FFF2-40B4-BE49-F238E27FC236}">
                <a16:creationId xmlns:a16="http://schemas.microsoft.com/office/drawing/2014/main" id="{8FCB5F7E-78EC-62CC-277D-E3B3F8447459}"/>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10" name="Picture 9">
            <a:extLst>
              <a:ext uri="{FF2B5EF4-FFF2-40B4-BE49-F238E27FC236}">
                <a16:creationId xmlns:a16="http://schemas.microsoft.com/office/drawing/2014/main" id="{85A08F28-9B42-1B60-F90C-20584225DD46}"/>
              </a:ext>
            </a:extLst>
          </p:cNvPr>
          <p:cNvPicPr>
            <a:picLocks noChangeAspect="1"/>
          </p:cNvPicPr>
          <p:nvPr/>
        </p:nvPicPr>
        <p:blipFill>
          <a:blip r:embed="rId7"/>
          <a:stretch/>
        </p:blipFill>
        <p:spPr>
          <a:xfrm>
            <a:off x="10443175" y="114300"/>
            <a:ext cx="599988" cy="781050"/>
          </a:xfrm>
          <a:prstGeom prst="rect">
            <a:avLst/>
          </a:prstGeom>
        </p:spPr>
      </p:pic>
    </p:spTree>
    <p:extLst>
      <p:ext uri="{BB962C8B-B14F-4D97-AF65-F5344CB8AC3E}">
        <p14:creationId xmlns:p14="http://schemas.microsoft.com/office/powerpoint/2010/main" val="20712781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7BCDCED5-96E4-8CBD-AC2F-BB1A36B4CEBB}"/>
              </a:ext>
            </a:extLst>
          </p:cNvPr>
          <p:cNvSpPr>
            <a:spLocks noGrp="1"/>
          </p:cNvSpPr>
          <p:nvPr/>
        </p:nvSpPr>
        <p:spPr>
          <a:xfrm>
            <a:off x="1714320" y="2222280"/>
            <a:ext cx="6833332" cy="4058220"/>
          </a:xfrm>
          <a:prstGeom prst="roundRect">
            <a:avLst>
              <a:gd name="adj" fmla="val 3352"/>
            </a:avLst>
          </a:prstGeom>
          <a:solidFill>
            <a:srgbClr val="EAF2FF"/>
          </a:solidFill>
          <a:ln w="9525">
            <a:solidFill>
              <a:srgbClr val="B8CDEE"/>
            </a:solidFill>
            <a:prstDash val="solid"/>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290" name="Rectangle: Rounded Corners 289">
            <a:extLst>
              <a:ext uri="{FF2B5EF4-FFF2-40B4-BE49-F238E27FC236}">
                <a16:creationId xmlns:a16="http://schemas.microsoft.com/office/drawing/2014/main" id="{83AB2065-C319-4DF0-8F98-DA3926ACA776}"/>
              </a:ext>
            </a:extLst>
          </p:cNvPr>
          <p:cNvSpPr>
            <a:spLocks noGrp="1"/>
          </p:cNvSpPr>
          <p:nvPr/>
        </p:nvSpPr>
        <p:spPr>
          <a:xfrm>
            <a:off x="1809720" y="2603160"/>
            <a:ext cx="8572320" cy="2880000"/>
          </a:xfrm>
          <a:prstGeom prst="roundRect">
            <a:avLst>
              <a:gd name="adj" fmla="val 4889"/>
            </a:avLst>
          </a:prstGeom>
          <a:solidFill>
            <a:srgbClr val="FFFFFF">
              <a:alpha val="10000"/>
            </a:srgbClr>
          </a:solidFill>
          <a:ln w="9360">
            <a:solidFill>
              <a:srgbClr val="FFFFFF">
                <a:alpha val="1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dirty="0"/>
          </a:p>
        </p:txBody>
      </p:sp>
      <p:sp>
        <p:nvSpPr>
          <p:cNvPr id="291" name="Rectangle 290">
            <a:extLst>
              <a:ext uri="{FF2B5EF4-FFF2-40B4-BE49-F238E27FC236}">
                <a16:creationId xmlns:a16="http://schemas.microsoft.com/office/drawing/2014/main" id="{D40D498C-9A0E-40D6-8826-3CE00F0CB0EB}"/>
              </a:ext>
            </a:extLst>
          </p:cNvPr>
          <p:cNvSpPr>
            <a:spLocks noGrp="1"/>
          </p:cNvSpPr>
          <p:nvPr/>
        </p:nvSpPr>
        <p:spPr>
          <a:xfrm>
            <a:off x="2199960" y="2963520"/>
            <a:ext cx="8180640" cy="343080"/>
          </a:xfrm>
          <a:prstGeom prst="rect">
            <a:avLst/>
          </a:prstGeom>
          <a:noFill/>
          <a:ln w="38160">
            <a:noFill/>
          </a:ln>
        </p:spPr>
        <p:style>
          <a:lnRef idx="0">
            <a:scrgbClr r="0" g="0" b="0"/>
          </a:lnRef>
          <a:fillRef idx="0">
            <a:scrgbClr r="0" g="0" b="0"/>
          </a:fillRef>
          <a:effectRef idx="0">
            <a:scrgbClr r="0" g="0" b="0"/>
          </a:effectRef>
          <a:fontRef idx="minor"/>
        </p:style>
        <p:txBody>
          <a:bodyPr lIns="476280" tIns="0" rIns="0" bIns="0" anchor="t">
            <a:spAutoFit/>
          </a:bodyPr>
          <a:lstStyle/>
          <a:p>
            <a:pPr>
              <a:lnSpc>
                <a:spcPts val="2699"/>
              </a:lnSpc>
              <a:spcBef>
                <a:spcPts val="11"/>
              </a:spcBef>
              <a:spcAft>
                <a:spcPts val="11"/>
              </a:spcAft>
              <a:buNone/>
            </a:pPr>
            <a:r>
              <a:rPr sz="2400" b="1" u="none" dirty="0">
                <a:solidFill>
                  <a:schemeClr val="accent6"/>
                </a:solidFill>
                <a:latin typeface="Inter"/>
                <a:ea typeface="Inter"/>
                <a:cs typeface="Inter"/>
              </a:rPr>
              <a:t>Discussion Questions</a:t>
            </a:r>
          </a:p>
        </p:txBody>
      </p:sp>
      <p:sp>
        <p:nvSpPr>
          <p:cNvPr id="292" name="Rectangle 291">
            <a:extLst>
              <a:ext uri="{FF2B5EF4-FFF2-40B4-BE49-F238E27FC236}">
                <a16:creationId xmlns:a16="http://schemas.microsoft.com/office/drawing/2014/main" id="{1153BF0F-F201-4AC9-A986-64435EA8610A}"/>
              </a:ext>
            </a:extLst>
          </p:cNvPr>
          <p:cNvSpPr>
            <a:spLocks noGrp="1"/>
          </p:cNvSpPr>
          <p:nvPr/>
        </p:nvSpPr>
        <p:spPr>
          <a:xfrm flipV="1">
            <a:off x="2199960" y="3375000"/>
            <a:ext cx="6158849" cy="47520"/>
          </a:xfrm>
          <a:prstGeom prst="rect">
            <a:avLst/>
          </a:prstGeom>
          <a:solidFill>
            <a:schemeClr val="accent6">
              <a:lumMod val="40000"/>
              <a:lumOff val="60000"/>
              <a:alpha val="30000"/>
            </a:schemeClr>
          </a:solidFill>
          <a:ln w="38160">
            <a:noFill/>
          </a:ln>
        </p:spPr>
        <p:style>
          <a:lnRef idx="0">
            <a:scrgbClr r="0" g="0" b="0"/>
          </a:lnRef>
          <a:fillRef idx="0">
            <a:scrgbClr r="0" g="0" b="0"/>
          </a:fillRef>
          <a:effectRef idx="0">
            <a:scrgbClr r="0" g="0" b="0"/>
          </a:effectRef>
          <a:fontRef idx="minor"/>
        </p:style>
        <p:txBody>
          <a:bodyPr wrap="none" lIns="90000" tIns="-38880" rIns="90000" bIns="-38880" anchor="ctr">
            <a:noAutofit/>
          </a:bodyPr>
          <a:lstStyle/>
          <a:p>
            <a:pPr>
              <a:lnSpc>
                <a:spcPct val="93000"/>
              </a:lnSpc>
              <a:spcBef>
                <a:spcPts val="11"/>
              </a:spcBef>
              <a:spcAft>
                <a:spcPts val="11"/>
              </a:spcAft>
              <a:buNone/>
            </a:pPr>
            <a:endParaRPr/>
          </a:p>
        </p:txBody>
      </p:sp>
      <p:pic>
        <p:nvPicPr>
          <p:cNvPr id="343" name="Picture 342"/>
          <p:cNvPicPr>
            <a:picLocks noChangeAspect="1"/>
          </p:cNvPicPr>
          <p:nvPr/>
        </p:nvPicPr>
        <p:blipFill>
          <a:blip r:embed="rId3">
            <a:duotone>
              <a:schemeClr val="accent6">
                <a:shade val="45000"/>
                <a:satMod val="135000"/>
              </a:schemeClr>
              <a:prstClr val="white"/>
            </a:duotone>
          </a:blip>
          <a:stretch/>
        </p:blipFill>
        <p:spPr>
          <a:xfrm>
            <a:off x="2199960" y="2990520"/>
            <a:ext cx="360360" cy="263520"/>
          </a:xfrm>
          <a:prstGeom prst="rect">
            <a:avLst/>
          </a:prstGeom>
          <a:solidFill>
            <a:srgbClr val="EAF2FF"/>
          </a:solidFill>
          <a:ln w="38160">
            <a:noFill/>
          </a:ln>
        </p:spPr>
      </p:pic>
      <p:pic>
        <p:nvPicPr>
          <p:cNvPr id="344" name="Picture 343"/>
          <p:cNvPicPr>
            <a:picLocks noChangeAspect="1"/>
          </p:cNvPicPr>
          <p:nvPr/>
        </p:nvPicPr>
        <p:blipFill>
          <a:blip r:embed="rId4"/>
          <a:stretch/>
        </p:blipFill>
        <p:spPr>
          <a:xfrm>
            <a:off x="2199960" y="3747960"/>
            <a:ext cx="228600" cy="210960"/>
          </a:xfrm>
          <a:prstGeom prst="rect">
            <a:avLst/>
          </a:prstGeom>
          <a:ln w="38160">
            <a:noFill/>
          </a:ln>
        </p:spPr>
      </p:pic>
      <p:sp>
        <p:nvSpPr>
          <p:cNvPr id="295" name="Rectangle 294">
            <a:extLst>
              <a:ext uri="{FF2B5EF4-FFF2-40B4-BE49-F238E27FC236}">
                <a16:creationId xmlns:a16="http://schemas.microsoft.com/office/drawing/2014/main" id="{C416AC0F-45FC-4793-932A-7B51917F37B9}"/>
              </a:ext>
            </a:extLst>
          </p:cNvPr>
          <p:cNvSpPr>
            <a:spLocks noGrp="1"/>
          </p:cNvSpPr>
          <p:nvPr/>
        </p:nvSpPr>
        <p:spPr>
          <a:xfrm>
            <a:off x="2581200" y="3713040"/>
            <a:ext cx="3924360" cy="609480"/>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398"/>
              </a:lnSpc>
              <a:spcBef>
                <a:spcPts val="11"/>
              </a:spcBef>
              <a:spcAft>
                <a:spcPts val="11"/>
              </a:spcAft>
              <a:buNone/>
            </a:pPr>
            <a:r>
              <a:rPr sz="2000" b="0" u="none">
                <a:solidFill>
                  <a:srgbClr val="26354A"/>
                </a:solidFill>
                <a:latin typeface="Inter"/>
                <a:ea typeface="Inter"/>
                <a:cs typeface="Inter"/>
              </a:rPr>
              <a:t>What constitutes an </a:t>
            </a:r>
            <a:r>
              <a:rPr sz="2000" b="1" u="none">
                <a:solidFill>
                  <a:srgbClr val="26354A"/>
                </a:solidFill>
                <a:latin typeface="Inter"/>
                <a:ea typeface="Inter"/>
                <a:cs typeface="Inter"/>
              </a:rPr>
              <a:t>exemplar item</a:t>
            </a:r>
            <a:r>
              <a:rPr sz="2000" b="0" u="none">
                <a:solidFill>
                  <a:srgbClr val="26354A"/>
                </a:solidFill>
                <a:latin typeface="Inter"/>
                <a:ea typeface="Inter"/>
                <a:cs typeface="Inter"/>
              </a:rPr>
              <a:t>?</a:t>
            </a:r>
          </a:p>
        </p:txBody>
      </p:sp>
      <p:pic>
        <p:nvPicPr>
          <p:cNvPr id="346" name="Picture 345"/>
          <p:cNvPicPr>
            <a:picLocks noChangeAspect="1"/>
          </p:cNvPicPr>
          <p:nvPr/>
        </p:nvPicPr>
        <p:blipFill>
          <a:blip r:embed="rId4"/>
          <a:stretch/>
        </p:blipFill>
        <p:spPr>
          <a:xfrm>
            <a:off x="2199960" y="4311360"/>
            <a:ext cx="228600" cy="211320"/>
          </a:xfrm>
          <a:prstGeom prst="rect">
            <a:avLst/>
          </a:prstGeom>
          <a:ln w="38160">
            <a:noFill/>
          </a:ln>
        </p:spPr>
      </p:pic>
      <p:sp>
        <p:nvSpPr>
          <p:cNvPr id="297" name="Rectangle 296">
            <a:extLst>
              <a:ext uri="{FF2B5EF4-FFF2-40B4-BE49-F238E27FC236}">
                <a16:creationId xmlns:a16="http://schemas.microsoft.com/office/drawing/2014/main" id="{832AAF55-BD7C-4850-8A71-311B7089BD8F}"/>
              </a:ext>
            </a:extLst>
          </p:cNvPr>
          <p:cNvSpPr>
            <a:spLocks noGrp="1"/>
          </p:cNvSpPr>
          <p:nvPr/>
        </p:nvSpPr>
        <p:spPr>
          <a:xfrm>
            <a:off x="2581200" y="4276440"/>
            <a:ext cx="5381640" cy="609480"/>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398"/>
              </a:lnSpc>
              <a:spcBef>
                <a:spcPts val="11"/>
              </a:spcBef>
              <a:spcAft>
                <a:spcPts val="11"/>
              </a:spcAft>
              <a:buNone/>
            </a:pPr>
            <a:r>
              <a:rPr sz="2000" b="0" u="none">
                <a:solidFill>
                  <a:srgbClr val="26354A"/>
                </a:solidFill>
                <a:latin typeface="Inter"/>
                <a:ea typeface="Inter"/>
                <a:cs typeface="Inter"/>
              </a:rPr>
              <a:t>How should we handle </a:t>
            </a:r>
            <a:r>
              <a:rPr sz="2000" b="1" u="none">
                <a:solidFill>
                  <a:srgbClr val="26354A"/>
                </a:solidFill>
                <a:latin typeface="Inter"/>
                <a:ea typeface="Inter"/>
                <a:cs typeface="Inter"/>
              </a:rPr>
              <a:t>poorly performing items</a:t>
            </a:r>
            <a:r>
              <a:rPr sz="2000" b="0" u="none">
                <a:solidFill>
                  <a:srgbClr val="26354A"/>
                </a:solidFill>
                <a:latin typeface="Inter"/>
                <a:ea typeface="Inter"/>
                <a:cs typeface="Inter"/>
              </a:rPr>
              <a:t>?</a:t>
            </a:r>
          </a:p>
        </p:txBody>
      </p:sp>
      <p:pic>
        <p:nvPicPr>
          <p:cNvPr id="348" name="Picture 347"/>
          <p:cNvPicPr>
            <a:picLocks noChangeAspect="1"/>
          </p:cNvPicPr>
          <p:nvPr/>
        </p:nvPicPr>
        <p:blipFill>
          <a:blip r:embed="rId4"/>
          <a:stretch/>
        </p:blipFill>
        <p:spPr>
          <a:xfrm>
            <a:off x="2199960" y="4876560"/>
            <a:ext cx="228600" cy="211320"/>
          </a:xfrm>
          <a:prstGeom prst="rect">
            <a:avLst/>
          </a:prstGeom>
          <a:ln w="38160">
            <a:noFill/>
          </a:ln>
        </p:spPr>
      </p:pic>
      <p:sp>
        <p:nvSpPr>
          <p:cNvPr id="299" name="Rectangle 298">
            <a:extLst>
              <a:ext uri="{FF2B5EF4-FFF2-40B4-BE49-F238E27FC236}">
                <a16:creationId xmlns:a16="http://schemas.microsoft.com/office/drawing/2014/main" id="{54DB7180-C040-4929-8335-015DAD4FE33F}"/>
              </a:ext>
            </a:extLst>
          </p:cNvPr>
          <p:cNvSpPr>
            <a:spLocks noGrp="1"/>
          </p:cNvSpPr>
          <p:nvPr/>
        </p:nvSpPr>
        <p:spPr>
          <a:xfrm>
            <a:off x="2581200" y="4840200"/>
            <a:ext cx="4905360" cy="304920"/>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398"/>
              </a:lnSpc>
              <a:spcBef>
                <a:spcPts val="11"/>
              </a:spcBef>
              <a:spcAft>
                <a:spcPts val="11"/>
              </a:spcAft>
              <a:buNone/>
            </a:pPr>
            <a:r>
              <a:rPr sz="2000" b="0" u="none">
                <a:solidFill>
                  <a:srgbClr val="26354A"/>
                </a:solidFill>
                <a:latin typeface="Inter"/>
                <a:ea typeface="Inter"/>
                <a:cs typeface="Inter"/>
              </a:rPr>
              <a:t>What is </a:t>
            </a:r>
            <a:r>
              <a:rPr sz="2000" b="1" u="none">
                <a:solidFill>
                  <a:srgbClr val="26354A"/>
                </a:solidFill>
                <a:latin typeface="Inter"/>
                <a:ea typeface="Inter"/>
                <a:cs typeface="Inter"/>
              </a:rPr>
              <a:t>small batch learning</a:t>
            </a:r>
            <a:r>
              <a:rPr sz="2000" b="0" u="none">
                <a:solidFill>
                  <a:srgbClr val="26354A"/>
                </a:solidFill>
                <a:latin typeface="Inter"/>
                <a:ea typeface="Inter"/>
                <a:cs typeface="Inter"/>
              </a:rPr>
              <a:t>?</a:t>
            </a:r>
          </a:p>
        </p:txBody>
      </p:sp>
      <p:sp>
        <p:nvSpPr>
          <p:cNvPr id="300" name="Rectangle 299">
            <a:extLst>
              <a:ext uri="{FF2B5EF4-FFF2-40B4-BE49-F238E27FC236}">
                <a16:creationId xmlns:a16="http://schemas.microsoft.com/office/drawing/2014/main" id="{4BA32F4A-2753-48CE-AB6B-25F32CA26A69}"/>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000" b="1" u="none">
                <a:solidFill>
                  <a:srgbClr val="26354A"/>
                </a:solidFill>
                <a:latin typeface="Inter"/>
                <a:ea typeface="Inter"/>
                <a:cs typeface="Inter"/>
              </a:rPr>
              <a:t>Selecting Items to Clone</a:t>
            </a:r>
          </a:p>
        </p:txBody>
      </p:sp>
      <p:sp>
        <p:nvSpPr>
          <p:cNvPr id="305" name="Organizational header background">
            <a:extLst>
              <a:ext uri="{FF2B5EF4-FFF2-40B4-BE49-F238E27FC236}">
                <a16:creationId xmlns:a16="http://schemas.microsoft.com/office/drawing/2014/main" id="{4B6ABE29-135A-465C-8D87-1EE757FD3A4B}"/>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306" name="Organizational footer background">
            <a:extLst>
              <a:ext uri="{FF2B5EF4-FFF2-40B4-BE49-F238E27FC236}">
                <a16:creationId xmlns:a16="http://schemas.microsoft.com/office/drawing/2014/main" id="{F0F9731B-21EB-4FE3-AD40-8B1B4B6D9563}"/>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353" name="Picture 352"/>
          <p:cNvPicPr>
            <a:picLocks noChangeAspect="1"/>
          </p:cNvPicPr>
          <p:nvPr/>
        </p:nvPicPr>
        <p:blipFill>
          <a:blip r:embed="rId5"/>
          <a:stretch/>
        </p:blipFill>
        <p:spPr>
          <a:xfrm>
            <a:off x="260498" y="114300"/>
            <a:ext cx="774405" cy="723900"/>
          </a:xfrm>
          <a:prstGeom prst="rect">
            <a:avLst/>
          </a:prstGeom>
        </p:spPr>
      </p:pic>
      <p:sp>
        <p:nvSpPr>
          <p:cNvPr id="308" name="Organizational slide title">
            <a:extLst>
              <a:ext uri="{FF2B5EF4-FFF2-40B4-BE49-F238E27FC236}">
                <a16:creationId xmlns:a16="http://schemas.microsoft.com/office/drawing/2014/main" id="{BD467A23-7353-4026-BEAA-411EF2438A3B}"/>
              </a:ext>
            </a:extLst>
          </p:cNvPr>
          <p:cNvSpPr>
            <a:spLocks noGrp="1"/>
          </p:cNvSpPr>
          <p:nvPr/>
        </p:nvSpPr>
        <p:spPr>
          <a:xfrm>
            <a:off x="1214203" y="114300"/>
            <a:ext cx="9391338" cy="1303350"/>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sz="3600" b="1" dirty="0">
                <a:solidFill>
                  <a:srgbClr val="000066"/>
                </a:solidFill>
                <a:latin typeface="Arial"/>
                <a:ea typeface="Arial"/>
                <a:cs typeface="Arial"/>
              </a:rPr>
              <a:t>Selecting Items to Clone</a:t>
            </a:r>
          </a:p>
        </p:txBody>
      </p:sp>
      <p:sp>
        <p:nvSpPr>
          <p:cNvPr id="312" name="Template footer label">
            <a:extLst>
              <a:ext uri="{FF2B5EF4-FFF2-40B4-BE49-F238E27FC236}">
                <a16:creationId xmlns:a16="http://schemas.microsoft.com/office/drawing/2014/main" id="{84055D42-C5BD-4EF5-BB0D-95F8861E28D8}"/>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313" name="Template classification">
            <a:extLst>
              <a:ext uri="{FF2B5EF4-FFF2-40B4-BE49-F238E27FC236}">
                <a16:creationId xmlns:a16="http://schemas.microsoft.com/office/drawing/2014/main" id="{289DC5DE-381B-429A-8EF4-C9509B018FB3}"/>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314" name="Template date label">
            <a:extLst>
              <a:ext uri="{FF2B5EF4-FFF2-40B4-BE49-F238E27FC236}">
                <a16:creationId xmlns:a16="http://schemas.microsoft.com/office/drawing/2014/main" id="{83D80DAA-0120-43A9-B40C-1532BFC619D8}"/>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315" name="Template date">
            <a:extLst>
              <a:ext uri="{FF2B5EF4-FFF2-40B4-BE49-F238E27FC236}">
                <a16:creationId xmlns:a16="http://schemas.microsoft.com/office/drawing/2014/main" id="{242097BE-CBF8-497D-A3C1-4511FA95E6F3}"/>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323" name="Old gray divider removal">
            <a:extLst>
              <a:ext uri="{FF2B5EF4-FFF2-40B4-BE49-F238E27FC236}">
                <a16:creationId xmlns:a16="http://schemas.microsoft.com/office/drawing/2014/main" id="{C966B3B4-0AA0-473E-85CF-0543297AE850}"/>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332" name="Expanded organizational blue rule">
            <a:extLst>
              <a:ext uri="{FF2B5EF4-FFF2-40B4-BE49-F238E27FC236}">
                <a16:creationId xmlns:a16="http://schemas.microsoft.com/office/drawing/2014/main" id="{D518B335-D027-4607-B831-B32E311C3EAE}"/>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4" name="Picture 3">
            <a:extLst>
              <a:ext uri="{FF2B5EF4-FFF2-40B4-BE49-F238E27FC236}">
                <a16:creationId xmlns:a16="http://schemas.microsoft.com/office/drawing/2014/main" id="{1B116048-B355-84B4-86FF-C5741EB3AED5}"/>
              </a:ext>
            </a:extLst>
          </p:cNvPr>
          <p:cNvPicPr>
            <a:picLocks noChangeAspect="1"/>
          </p:cNvPicPr>
          <p:nvPr/>
        </p:nvPicPr>
        <p:blipFill>
          <a:blip r:embed="rId6"/>
          <a:stretch/>
        </p:blipFill>
        <p:spPr>
          <a:xfrm>
            <a:off x="11128253" y="143856"/>
            <a:ext cx="781050" cy="760763"/>
          </a:xfrm>
          <a:prstGeom prst="rect">
            <a:avLst/>
          </a:prstGeom>
        </p:spPr>
      </p:pic>
      <p:pic>
        <p:nvPicPr>
          <p:cNvPr id="7" name="Picture 6">
            <a:extLst>
              <a:ext uri="{FF2B5EF4-FFF2-40B4-BE49-F238E27FC236}">
                <a16:creationId xmlns:a16="http://schemas.microsoft.com/office/drawing/2014/main" id="{DF23E5C7-20DF-6339-EA22-F69DACD61318}"/>
              </a:ext>
            </a:extLst>
          </p:cNvPr>
          <p:cNvPicPr>
            <a:picLocks noChangeAspect="1"/>
          </p:cNvPicPr>
          <p:nvPr/>
        </p:nvPicPr>
        <p:blipFill>
          <a:blip r:embed="rId7"/>
          <a:stretch/>
        </p:blipFill>
        <p:spPr>
          <a:xfrm>
            <a:off x="10443175" y="114300"/>
            <a:ext cx="599988" cy="781050"/>
          </a:xfrm>
          <a:prstGeom prst="rect">
            <a:avLst/>
          </a:prstGeom>
        </p:spPr>
      </p:pic>
    </p:spTree>
    <p:extLst>
      <p:ext uri="{BB962C8B-B14F-4D97-AF65-F5344CB8AC3E}">
        <p14:creationId xmlns:p14="http://schemas.microsoft.com/office/powerpoint/2010/main" val="10363662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4" name="Rectangle: Rounded Corners 333">
            <a:extLst>
              <a:ext uri="{FF2B5EF4-FFF2-40B4-BE49-F238E27FC236}">
                <a16:creationId xmlns:a16="http://schemas.microsoft.com/office/drawing/2014/main" id="{F492779F-7003-49DA-9DF9-B31E1805FB0F}"/>
              </a:ext>
            </a:extLst>
          </p:cNvPr>
          <p:cNvSpPr>
            <a:spLocks noGrp="1"/>
          </p:cNvSpPr>
          <p:nvPr/>
        </p:nvSpPr>
        <p:spPr>
          <a:xfrm>
            <a:off x="380880" y="1581120"/>
            <a:ext cx="11430000" cy="2355840"/>
          </a:xfrm>
          <a:prstGeom prst="roundRect">
            <a:avLst>
              <a:gd name="adj" fmla="val 5977"/>
            </a:avLst>
          </a:prstGeom>
          <a:solidFill>
            <a:schemeClr val="accent5">
              <a:lumMod val="20000"/>
              <a:lumOff val="80000"/>
              <a:alpha val="40000"/>
            </a:schemeClr>
          </a:solidFill>
          <a:ln w="9360">
            <a:solidFill>
              <a:srgbClr val="3B82F6">
                <a:alpha val="3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335" name="Rectangle: Rounded Corners 334">
            <a:extLst>
              <a:ext uri="{FF2B5EF4-FFF2-40B4-BE49-F238E27FC236}">
                <a16:creationId xmlns:a16="http://schemas.microsoft.com/office/drawing/2014/main" id="{94E30620-92EC-43B3-AF37-190A0614DDC6}"/>
              </a:ext>
            </a:extLst>
          </p:cNvPr>
          <p:cNvSpPr>
            <a:spLocks noGrp="1"/>
          </p:cNvSpPr>
          <p:nvPr/>
        </p:nvSpPr>
        <p:spPr>
          <a:xfrm>
            <a:off x="380878" y="4161752"/>
            <a:ext cx="11430000" cy="2355840"/>
          </a:xfrm>
          <a:prstGeom prst="roundRect">
            <a:avLst>
              <a:gd name="adj" fmla="val 5977"/>
            </a:avLst>
          </a:prstGeom>
          <a:solidFill>
            <a:srgbClr val="FFFFFF">
              <a:alpha val="10000"/>
            </a:srgbClr>
          </a:solidFill>
          <a:ln w="9360">
            <a:solidFill>
              <a:srgbClr val="FFFFFF">
                <a:alpha val="1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pic>
        <p:nvPicPr>
          <p:cNvPr id="400" name="Picture 399"/>
          <p:cNvPicPr>
            <a:picLocks noChangeAspect="1"/>
          </p:cNvPicPr>
          <p:nvPr/>
        </p:nvPicPr>
        <p:blipFill>
          <a:blip r:embed="rId3"/>
          <a:stretch/>
        </p:blipFill>
        <p:spPr>
          <a:xfrm>
            <a:off x="618840" y="2477880"/>
            <a:ext cx="608040" cy="563760"/>
          </a:xfrm>
          <a:prstGeom prst="rect">
            <a:avLst/>
          </a:prstGeom>
          <a:ln w="38160">
            <a:noFill/>
          </a:ln>
        </p:spPr>
      </p:pic>
      <p:sp>
        <p:nvSpPr>
          <p:cNvPr id="337" name="Rectangle 336">
            <a:extLst>
              <a:ext uri="{FF2B5EF4-FFF2-40B4-BE49-F238E27FC236}">
                <a16:creationId xmlns:a16="http://schemas.microsoft.com/office/drawing/2014/main" id="{9C27D647-E2EA-4A91-AAA4-165E01902771}"/>
              </a:ext>
            </a:extLst>
          </p:cNvPr>
          <p:cNvSpPr>
            <a:spLocks noGrp="1"/>
          </p:cNvSpPr>
          <p:nvPr/>
        </p:nvSpPr>
        <p:spPr>
          <a:xfrm>
            <a:off x="1457279" y="2616120"/>
            <a:ext cx="9585883" cy="332399"/>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435"/>
              </a:lnSpc>
              <a:spcBef>
                <a:spcPts val="11"/>
              </a:spcBef>
              <a:spcAft>
                <a:spcPts val="11"/>
              </a:spcAft>
              <a:buNone/>
            </a:pPr>
            <a:r>
              <a:rPr sz="3000" b="0" u="none" dirty="0">
                <a:solidFill>
                  <a:srgbClr val="26354A"/>
                </a:solidFill>
                <a:latin typeface="Inter"/>
                <a:ea typeface="Inter"/>
                <a:cs typeface="Inter"/>
              </a:rPr>
              <a:t>This custom Gem</a:t>
            </a:r>
            <a:r>
              <a:rPr lang="en-US" sz="3000" b="0" u="none" dirty="0">
                <a:solidFill>
                  <a:srgbClr val="26354A"/>
                </a:solidFill>
                <a:latin typeface="Inter"/>
                <a:ea typeface="Inter"/>
                <a:cs typeface="Inter"/>
              </a:rPr>
              <a:t> </a:t>
            </a:r>
            <a:r>
              <a:rPr sz="3000" b="0" u="none" dirty="0">
                <a:solidFill>
                  <a:srgbClr val="26354A"/>
                </a:solidFill>
                <a:latin typeface="Inter"/>
                <a:ea typeface="Inter"/>
                <a:cs typeface="Inter"/>
              </a:rPr>
              <a:t>creates Task Models from exemplar items.</a:t>
            </a:r>
          </a:p>
        </p:txBody>
      </p:sp>
      <p:sp>
        <p:nvSpPr>
          <p:cNvPr id="338" name="Rectangle 337">
            <a:extLst>
              <a:ext uri="{FF2B5EF4-FFF2-40B4-BE49-F238E27FC236}">
                <a16:creationId xmlns:a16="http://schemas.microsoft.com/office/drawing/2014/main" id="{C3088529-701D-492E-A0C2-A3CF909B27A3}"/>
              </a:ext>
            </a:extLst>
          </p:cNvPr>
          <p:cNvSpPr>
            <a:spLocks noGrp="1"/>
          </p:cNvSpPr>
          <p:nvPr/>
        </p:nvSpPr>
        <p:spPr>
          <a:xfrm>
            <a:off x="580680" y="4425324"/>
            <a:ext cx="11499840" cy="289951"/>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098"/>
              </a:lnSpc>
              <a:spcBef>
                <a:spcPts val="11"/>
              </a:spcBef>
              <a:spcAft>
                <a:spcPts val="11"/>
              </a:spcAft>
              <a:buNone/>
            </a:pPr>
            <a:r>
              <a:rPr sz="2600" b="1" u="none" dirty="0">
                <a:solidFill>
                  <a:srgbClr val="26354A"/>
                </a:solidFill>
                <a:latin typeface="Inter"/>
                <a:ea typeface="Inter"/>
                <a:cs typeface="Inter"/>
              </a:rPr>
              <a:t>Gem Workflow:</a:t>
            </a:r>
          </a:p>
        </p:txBody>
      </p:sp>
      <p:pic>
        <p:nvPicPr>
          <p:cNvPr id="403" name="Picture 402"/>
          <p:cNvPicPr>
            <a:picLocks noChangeAspect="1"/>
          </p:cNvPicPr>
          <p:nvPr/>
        </p:nvPicPr>
        <p:blipFill>
          <a:blip r:embed="rId4"/>
          <a:stretch/>
        </p:blipFill>
        <p:spPr>
          <a:xfrm>
            <a:off x="780840" y="2619360"/>
            <a:ext cx="285840" cy="280800"/>
          </a:xfrm>
          <a:prstGeom prst="rect">
            <a:avLst/>
          </a:prstGeom>
          <a:ln w="38160">
            <a:noFill/>
          </a:ln>
        </p:spPr>
      </p:pic>
      <p:pic>
        <p:nvPicPr>
          <p:cNvPr id="406" name="Picture 405"/>
          <p:cNvPicPr>
            <a:picLocks noChangeAspect="1"/>
          </p:cNvPicPr>
          <p:nvPr/>
        </p:nvPicPr>
        <p:blipFill>
          <a:blip r:embed="rId5"/>
          <a:stretch/>
        </p:blipFill>
        <p:spPr>
          <a:xfrm>
            <a:off x="618840" y="4903900"/>
            <a:ext cx="298629" cy="276485"/>
          </a:xfrm>
          <a:prstGeom prst="rect">
            <a:avLst/>
          </a:prstGeom>
          <a:ln w="38160">
            <a:noFill/>
          </a:ln>
        </p:spPr>
      </p:pic>
      <p:sp>
        <p:nvSpPr>
          <p:cNvPr id="343" name="Rectangle 342">
            <a:extLst>
              <a:ext uri="{FF2B5EF4-FFF2-40B4-BE49-F238E27FC236}">
                <a16:creationId xmlns:a16="http://schemas.microsoft.com/office/drawing/2014/main" id="{3D9EDF67-62C0-4467-BF06-BC19D6C1E437}"/>
              </a:ext>
            </a:extLst>
          </p:cNvPr>
          <p:cNvSpPr>
            <a:spLocks noGrp="1"/>
          </p:cNvSpPr>
          <p:nvPr/>
        </p:nvSpPr>
        <p:spPr>
          <a:xfrm>
            <a:off x="1034903" y="4942270"/>
            <a:ext cx="8718577" cy="283219"/>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098"/>
              </a:lnSpc>
              <a:spcBef>
                <a:spcPts val="11"/>
              </a:spcBef>
              <a:spcAft>
                <a:spcPts val="11"/>
              </a:spcAft>
              <a:buNone/>
            </a:pPr>
            <a:r>
              <a:rPr sz="2400" b="0" u="none" dirty="0">
                <a:solidFill>
                  <a:srgbClr val="26354A"/>
                </a:solidFill>
                <a:latin typeface="Inter"/>
                <a:ea typeface="Inter"/>
                <a:cs typeface="Inter"/>
              </a:rPr>
              <a:t>AI</a:t>
            </a:r>
            <a:r>
              <a:rPr lang="en-US" sz="2400" b="0" u="none" dirty="0">
                <a:solidFill>
                  <a:srgbClr val="26354A"/>
                </a:solidFill>
                <a:latin typeface="Inter"/>
                <a:ea typeface="Inter"/>
                <a:cs typeface="Inter"/>
              </a:rPr>
              <a:t> prompt:</a:t>
            </a:r>
            <a:r>
              <a:rPr sz="2400" b="0" u="none" dirty="0">
                <a:solidFill>
                  <a:srgbClr val="26354A"/>
                </a:solidFill>
                <a:latin typeface="Inter"/>
                <a:ea typeface="Inter"/>
                <a:cs typeface="Inter"/>
              </a:rPr>
              <a:t> </a:t>
            </a:r>
            <a:r>
              <a:rPr lang="en-US" sz="2400" b="1" i="1" u="none" dirty="0">
                <a:solidFill>
                  <a:srgbClr val="FF0000"/>
                </a:solidFill>
                <a:latin typeface="Inter"/>
                <a:ea typeface="Inter"/>
                <a:cs typeface="Inter"/>
              </a:rPr>
              <a:t>Extract blueprint from this exemplar item: </a:t>
            </a:r>
            <a:r>
              <a:rPr lang="en-US" sz="2400" b="1" i="1" u="none" dirty="0">
                <a:latin typeface="Inter"/>
                <a:ea typeface="Inter"/>
                <a:cs typeface="Inter"/>
              </a:rPr>
              <a:t>[Stats + Item]</a:t>
            </a:r>
            <a:endParaRPr sz="2400" b="1" u="none" dirty="0">
              <a:latin typeface="Inter"/>
              <a:ea typeface="Inter"/>
              <a:cs typeface="Inter"/>
            </a:endParaRPr>
          </a:p>
        </p:txBody>
      </p:sp>
      <p:pic>
        <p:nvPicPr>
          <p:cNvPr id="408" name="Picture 407"/>
          <p:cNvPicPr>
            <a:picLocks noChangeAspect="1"/>
          </p:cNvPicPr>
          <p:nvPr/>
        </p:nvPicPr>
        <p:blipFill>
          <a:blip r:embed="rId6"/>
          <a:stretch/>
        </p:blipFill>
        <p:spPr>
          <a:xfrm>
            <a:off x="618840" y="5457476"/>
            <a:ext cx="242310" cy="289315"/>
          </a:xfrm>
          <a:prstGeom prst="rect">
            <a:avLst/>
          </a:prstGeom>
          <a:ln w="38160">
            <a:noFill/>
          </a:ln>
        </p:spPr>
      </p:pic>
      <p:sp>
        <p:nvSpPr>
          <p:cNvPr id="345" name="Rectangle 344">
            <a:extLst>
              <a:ext uri="{FF2B5EF4-FFF2-40B4-BE49-F238E27FC236}">
                <a16:creationId xmlns:a16="http://schemas.microsoft.com/office/drawing/2014/main" id="{6303EE14-E966-4113-B622-128BD4206162}"/>
              </a:ext>
            </a:extLst>
          </p:cNvPr>
          <p:cNvSpPr>
            <a:spLocks noGrp="1"/>
          </p:cNvSpPr>
          <p:nvPr/>
        </p:nvSpPr>
        <p:spPr>
          <a:xfrm>
            <a:off x="1034902" y="5457977"/>
            <a:ext cx="8718577" cy="815095"/>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098"/>
              </a:lnSpc>
              <a:spcBef>
                <a:spcPts val="11"/>
              </a:spcBef>
              <a:spcAft>
                <a:spcPts val="11"/>
              </a:spcAft>
              <a:buNone/>
            </a:pPr>
            <a:r>
              <a:rPr sz="2200" b="0" u="none" dirty="0">
                <a:solidFill>
                  <a:srgbClr val="26354A"/>
                </a:solidFill>
                <a:latin typeface="Inter"/>
                <a:ea typeface="Inter"/>
                <a:cs typeface="Inter"/>
              </a:rPr>
              <a:t>Ask for tips on how to make the item highly discriminating</a:t>
            </a:r>
            <a:r>
              <a:rPr lang="en-US" sz="2200" b="0" u="none" dirty="0">
                <a:solidFill>
                  <a:srgbClr val="26354A"/>
                </a:solidFill>
                <a:latin typeface="Inter"/>
                <a:ea typeface="Inter"/>
                <a:cs typeface="Inter"/>
              </a:rPr>
              <a:t> at that level</a:t>
            </a:r>
            <a:r>
              <a:rPr sz="2200" b="0" u="none" dirty="0">
                <a:solidFill>
                  <a:srgbClr val="26354A"/>
                </a:solidFill>
                <a:latin typeface="Inter"/>
                <a:ea typeface="Inter"/>
                <a:cs typeface="Inter"/>
              </a:rPr>
              <a:t>.</a:t>
            </a:r>
            <a:br>
              <a:rPr lang="en-US" sz="2200" b="0" u="none" dirty="0">
                <a:solidFill>
                  <a:srgbClr val="26354A"/>
                </a:solidFill>
                <a:latin typeface="Inter"/>
                <a:ea typeface="Inter"/>
                <a:cs typeface="Inter"/>
              </a:rPr>
            </a:br>
            <a:br>
              <a:rPr lang="en-US" sz="2200" b="0" u="none" dirty="0">
                <a:solidFill>
                  <a:srgbClr val="26354A"/>
                </a:solidFill>
                <a:latin typeface="Inter"/>
                <a:ea typeface="Inter"/>
                <a:cs typeface="Inter"/>
              </a:rPr>
            </a:br>
            <a:endParaRPr sz="2200" b="0" u="none" dirty="0">
              <a:solidFill>
                <a:srgbClr val="26354A"/>
              </a:solidFill>
              <a:latin typeface="Inter"/>
              <a:ea typeface="Inter"/>
              <a:cs typeface="Inter"/>
            </a:endParaRPr>
          </a:p>
        </p:txBody>
      </p:sp>
      <p:sp>
        <p:nvSpPr>
          <p:cNvPr id="346" name="Rectangle 345">
            <a:extLst>
              <a:ext uri="{FF2B5EF4-FFF2-40B4-BE49-F238E27FC236}">
                <a16:creationId xmlns:a16="http://schemas.microsoft.com/office/drawing/2014/main" id="{EAFB07F6-7D66-45CE-A96A-E38A5D8B5332}"/>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000" b="1" u="none">
                <a:solidFill>
                  <a:srgbClr val="26354A"/>
                </a:solidFill>
                <a:latin typeface="Inter"/>
                <a:ea typeface="Inter"/>
                <a:cs typeface="Inter"/>
              </a:rPr>
              <a:t>		   Tech Demo: Task Model Generator Gem</a:t>
            </a:r>
          </a:p>
        </p:txBody>
      </p:sp>
      <p:pic>
        <p:nvPicPr>
          <p:cNvPr id="411" name="Picture 410"/>
          <p:cNvPicPr>
            <a:picLocks noChangeAspect="1"/>
          </p:cNvPicPr>
          <p:nvPr/>
        </p:nvPicPr>
        <p:blipFill>
          <a:blip r:embed="rId7"/>
          <a:stretch/>
        </p:blipFill>
        <p:spPr>
          <a:xfrm>
            <a:off x="9753480" y="279360"/>
            <a:ext cx="923760" cy="738000"/>
          </a:xfrm>
          <a:prstGeom prst="rect">
            <a:avLst/>
          </a:prstGeom>
          <a:ln w="38160">
            <a:noFill/>
          </a:ln>
        </p:spPr>
      </p:pic>
      <p:pic>
        <p:nvPicPr>
          <p:cNvPr id="412" name="Picture 411"/>
          <p:cNvPicPr>
            <a:picLocks noChangeAspect="1"/>
          </p:cNvPicPr>
          <p:nvPr/>
        </p:nvPicPr>
        <p:blipFill>
          <a:blip r:embed="rId7"/>
          <a:stretch/>
        </p:blipFill>
        <p:spPr>
          <a:xfrm>
            <a:off x="1663560" y="279360"/>
            <a:ext cx="923760" cy="738000"/>
          </a:xfrm>
          <a:prstGeom prst="rect">
            <a:avLst/>
          </a:prstGeom>
          <a:ln w="38160">
            <a:noFill/>
          </a:ln>
        </p:spPr>
      </p:pic>
      <p:sp>
        <p:nvSpPr>
          <p:cNvPr id="354" name="Organizational header background">
            <a:extLst>
              <a:ext uri="{FF2B5EF4-FFF2-40B4-BE49-F238E27FC236}">
                <a16:creationId xmlns:a16="http://schemas.microsoft.com/office/drawing/2014/main" id="{F77D37EC-73CE-42AD-8BF0-0DFBA308206F}"/>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355" name="Organizational footer background">
            <a:extLst>
              <a:ext uri="{FF2B5EF4-FFF2-40B4-BE49-F238E27FC236}">
                <a16:creationId xmlns:a16="http://schemas.microsoft.com/office/drawing/2014/main" id="{1DBCAF3A-854D-4787-A729-666528F8B9D8}"/>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415" name="Picture 414"/>
          <p:cNvPicPr>
            <a:picLocks noChangeAspect="1"/>
          </p:cNvPicPr>
          <p:nvPr/>
        </p:nvPicPr>
        <p:blipFill>
          <a:blip r:embed="rId8"/>
          <a:stretch/>
        </p:blipFill>
        <p:spPr>
          <a:xfrm>
            <a:off x="260498" y="114300"/>
            <a:ext cx="774405" cy="723900"/>
          </a:xfrm>
          <a:prstGeom prst="rect">
            <a:avLst/>
          </a:prstGeom>
        </p:spPr>
      </p:pic>
      <p:sp>
        <p:nvSpPr>
          <p:cNvPr id="357" name="Organizational slide title">
            <a:extLst>
              <a:ext uri="{FF2B5EF4-FFF2-40B4-BE49-F238E27FC236}">
                <a16:creationId xmlns:a16="http://schemas.microsoft.com/office/drawing/2014/main" id="{E1DE565D-0FE7-4DB7-A18F-0A881434A057}"/>
              </a:ext>
            </a:extLst>
          </p:cNvPr>
          <p:cNvSpPr>
            <a:spLocks noGrp="1"/>
          </p:cNvSpPr>
          <p:nvPr/>
        </p:nvSpPr>
        <p:spPr>
          <a:xfrm>
            <a:off x="380878" y="-209883"/>
            <a:ext cx="10366255" cy="1600533"/>
          </a:xfrm>
          <a:prstGeom prst="rect">
            <a:avLst/>
          </a:prstGeom>
          <a:noFill/>
          <a:ln w="0">
            <a:noFill/>
            <a:prstDash val="solid"/>
          </a:ln>
        </p:spPr>
        <p:txBody>
          <a:bodyPr anchor="ctr">
            <a:noAutofit/>
          </a:bodyPr>
          <a:lstStyle/>
          <a:p>
            <a:pPr algn="ctr">
              <a:buNone/>
              <a:defRPr sz="2500" b="1">
                <a:solidFill>
                  <a:srgbClr val="000066"/>
                </a:solidFill>
                <a:latin typeface="Arial"/>
                <a:ea typeface="Arial"/>
                <a:cs typeface="Arial"/>
              </a:defRPr>
            </a:pPr>
            <a:br>
              <a:rPr lang="en-US" sz="3600" b="1" dirty="0">
                <a:solidFill>
                  <a:srgbClr val="000066"/>
                </a:solidFill>
                <a:latin typeface="Arial"/>
                <a:ea typeface="Arial"/>
                <a:cs typeface="Arial"/>
              </a:rPr>
            </a:br>
            <a:r>
              <a:rPr sz="3600" b="1" dirty="0">
                <a:solidFill>
                  <a:srgbClr val="000066"/>
                </a:solidFill>
                <a:latin typeface="Arial"/>
                <a:ea typeface="Arial"/>
                <a:cs typeface="Arial"/>
              </a:rPr>
              <a:t>Tech Demo: Task Model Generator Gem</a:t>
            </a:r>
          </a:p>
        </p:txBody>
      </p:sp>
      <p:sp>
        <p:nvSpPr>
          <p:cNvPr id="361" name="Template footer label">
            <a:extLst>
              <a:ext uri="{FF2B5EF4-FFF2-40B4-BE49-F238E27FC236}">
                <a16:creationId xmlns:a16="http://schemas.microsoft.com/office/drawing/2014/main" id="{A557990D-DF9A-41B2-A8F8-BB37BA5CA51C}"/>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362" name="Template classification">
            <a:extLst>
              <a:ext uri="{FF2B5EF4-FFF2-40B4-BE49-F238E27FC236}">
                <a16:creationId xmlns:a16="http://schemas.microsoft.com/office/drawing/2014/main" id="{157F9011-F962-4CD1-8297-F915AEC92B69}"/>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363" name="Template date label">
            <a:extLst>
              <a:ext uri="{FF2B5EF4-FFF2-40B4-BE49-F238E27FC236}">
                <a16:creationId xmlns:a16="http://schemas.microsoft.com/office/drawing/2014/main" id="{5D0F9FF7-910B-438E-9518-1F425C292797}"/>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364" name="Template date">
            <a:extLst>
              <a:ext uri="{FF2B5EF4-FFF2-40B4-BE49-F238E27FC236}">
                <a16:creationId xmlns:a16="http://schemas.microsoft.com/office/drawing/2014/main" id="{165C3B25-DEDA-4B75-8748-1C59133A89B2}"/>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375" name="Old gray divider removal">
            <a:extLst>
              <a:ext uri="{FF2B5EF4-FFF2-40B4-BE49-F238E27FC236}">
                <a16:creationId xmlns:a16="http://schemas.microsoft.com/office/drawing/2014/main" id="{B8D29321-1678-426F-8638-632045E41ED2}"/>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387" name="Expanded organizational blue rule">
            <a:extLst>
              <a:ext uri="{FF2B5EF4-FFF2-40B4-BE49-F238E27FC236}">
                <a16:creationId xmlns:a16="http://schemas.microsoft.com/office/drawing/2014/main" id="{63CA95F8-AB3A-4127-831D-8AAE88308A02}"/>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4" name="Picture 3">
            <a:extLst>
              <a:ext uri="{FF2B5EF4-FFF2-40B4-BE49-F238E27FC236}">
                <a16:creationId xmlns:a16="http://schemas.microsoft.com/office/drawing/2014/main" id="{46D2FA63-48DF-B243-DE9B-8B941CE98656}"/>
              </a:ext>
            </a:extLst>
          </p:cNvPr>
          <p:cNvPicPr>
            <a:picLocks noChangeAspect="1"/>
          </p:cNvPicPr>
          <p:nvPr/>
        </p:nvPicPr>
        <p:blipFill>
          <a:blip r:embed="rId9"/>
          <a:stretch/>
        </p:blipFill>
        <p:spPr>
          <a:xfrm>
            <a:off x="11128253" y="143856"/>
            <a:ext cx="781050" cy="760763"/>
          </a:xfrm>
          <a:prstGeom prst="rect">
            <a:avLst/>
          </a:prstGeom>
        </p:spPr>
      </p:pic>
      <p:pic>
        <p:nvPicPr>
          <p:cNvPr id="6" name="Picture 5">
            <a:extLst>
              <a:ext uri="{FF2B5EF4-FFF2-40B4-BE49-F238E27FC236}">
                <a16:creationId xmlns:a16="http://schemas.microsoft.com/office/drawing/2014/main" id="{3BB97FD4-D7B6-7D43-487E-4F2726E8079B}"/>
              </a:ext>
            </a:extLst>
          </p:cNvPr>
          <p:cNvPicPr>
            <a:picLocks noChangeAspect="1"/>
          </p:cNvPicPr>
          <p:nvPr/>
        </p:nvPicPr>
        <p:blipFill>
          <a:blip r:embed="rId10"/>
          <a:stretch/>
        </p:blipFill>
        <p:spPr>
          <a:xfrm>
            <a:off x="10443175" y="114300"/>
            <a:ext cx="599988" cy="781050"/>
          </a:xfrm>
          <a:prstGeom prst="rect">
            <a:avLst/>
          </a:prstGeom>
        </p:spPr>
      </p:pic>
    </p:spTree>
    <p:extLst>
      <p:ext uri="{BB962C8B-B14F-4D97-AF65-F5344CB8AC3E}">
        <p14:creationId xmlns:p14="http://schemas.microsoft.com/office/powerpoint/2010/main" val="7723486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3E2F50B-8714-C469-58E5-BB1E2B5051C0}"/>
            </a:ext>
          </a:extLst>
        </p:cNvPr>
        <p:cNvGrpSpPr/>
        <p:nvPr/>
      </p:nvGrpSpPr>
      <p:grpSpPr>
        <a:xfrm>
          <a:off x="0" y="0"/>
          <a:ext cx="0" cy="0"/>
          <a:chOff x="0" y="0"/>
          <a:chExt cx="0" cy="0"/>
        </a:xfrm>
      </p:grpSpPr>
      <p:sp>
        <p:nvSpPr>
          <p:cNvPr id="334" name="Rectangle: Rounded Corners 333">
            <a:extLst>
              <a:ext uri="{FF2B5EF4-FFF2-40B4-BE49-F238E27FC236}">
                <a16:creationId xmlns:a16="http://schemas.microsoft.com/office/drawing/2014/main" id="{C1520A49-C93C-812B-928A-91E00621749A}"/>
              </a:ext>
            </a:extLst>
          </p:cNvPr>
          <p:cNvSpPr>
            <a:spLocks noGrp="1"/>
          </p:cNvSpPr>
          <p:nvPr/>
        </p:nvSpPr>
        <p:spPr>
          <a:xfrm>
            <a:off x="380880" y="1581120"/>
            <a:ext cx="11430000" cy="2355840"/>
          </a:xfrm>
          <a:prstGeom prst="roundRect">
            <a:avLst>
              <a:gd name="adj" fmla="val 5977"/>
            </a:avLst>
          </a:prstGeom>
          <a:solidFill>
            <a:schemeClr val="accent5">
              <a:lumMod val="20000"/>
              <a:lumOff val="80000"/>
              <a:alpha val="40000"/>
            </a:schemeClr>
          </a:solidFill>
          <a:ln w="9360">
            <a:solidFill>
              <a:srgbClr val="3B82F6">
                <a:alpha val="3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335" name="Rectangle: Rounded Corners 334">
            <a:extLst>
              <a:ext uri="{FF2B5EF4-FFF2-40B4-BE49-F238E27FC236}">
                <a16:creationId xmlns:a16="http://schemas.microsoft.com/office/drawing/2014/main" id="{F3FE131A-F113-7386-90D1-6E5B7DB24AC7}"/>
              </a:ext>
            </a:extLst>
          </p:cNvPr>
          <p:cNvSpPr>
            <a:spLocks noGrp="1"/>
          </p:cNvSpPr>
          <p:nvPr/>
        </p:nvSpPr>
        <p:spPr>
          <a:xfrm>
            <a:off x="380880" y="4130685"/>
            <a:ext cx="11430000" cy="2355840"/>
          </a:xfrm>
          <a:prstGeom prst="roundRect">
            <a:avLst>
              <a:gd name="adj" fmla="val 5977"/>
            </a:avLst>
          </a:prstGeom>
          <a:solidFill>
            <a:srgbClr val="FFFFFF">
              <a:alpha val="10000"/>
            </a:srgbClr>
          </a:solidFill>
          <a:ln w="9360">
            <a:solidFill>
              <a:srgbClr val="FFFFFF">
                <a:alpha val="1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lang="en-US" dirty="0">
              <a:solidFill>
                <a:srgbClr val="26354A"/>
              </a:solidFill>
              <a:latin typeface="Inter"/>
              <a:ea typeface="Inter"/>
              <a:cs typeface="Inter"/>
            </a:endParaRPr>
          </a:p>
          <a:p>
            <a:pPr>
              <a:lnSpc>
                <a:spcPct val="93000"/>
              </a:lnSpc>
              <a:spcBef>
                <a:spcPts val="11"/>
              </a:spcBef>
              <a:spcAft>
                <a:spcPts val="11"/>
              </a:spcAft>
              <a:buNone/>
            </a:pPr>
            <a:endParaRPr lang="en-US" dirty="0">
              <a:solidFill>
                <a:srgbClr val="26354A"/>
              </a:solidFill>
              <a:latin typeface="Inter"/>
              <a:ea typeface="Inter"/>
              <a:cs typeface="Inter"/>
            </a:endParaRPr>
          </a:p>
          <a:p>
            <a:pPr>
              <a:lnSpc>
                <a:spcPct val="93000"/>
              </a:lnSpc>
              <a:spcBef>
                <a:spcPts val="11"/>
              </a:spcBef>
              <a:spcAft>
                <a:spcPts val="11"/>
              </a:spcAft>
              <a:buNone/>
            </a:pPr>
            <a:endParaRPr lang="en-US" dirty="0">
              <a:solidFill>
                <a:srgbClr val="26354A"/>
              </a:solidFill>
              <a:latin typeface="Inter"/>
              <a:ea typeface="Inter"/>
              <a:cs typeface="Inter"/>
            </a:endParaRPr>
          </a:p>
          <a:p>
            <a:pPr>
              <a:lnSpc>
                <a:spcPct val="93000"/>
              </a:lnSpc>
              <a:spcBef>
                <a:spcPts val="11"/>
              </a:spcBef>
              <a:spcAft>
                <a:spcPts val="11"/>
              </a:spcAft>
              <a:buNone/>
            </a:pPr>
            <a:r>
              <a:rPr lang="en-US" dirty="0">
                <a:solidFill>
                  <a:srgbClr val="26354A"/>
                </a:solidFill>
                <a:latin typeface="Inter"/>
                <a:ea typeface="Inter"/>
                <a:cs typeface="Inter"/>
              </a:rPr>
              <a:t>         </a:t>
            </a:r>
            <a:r>
              <a:rPr lang="en-US" sz="2400" dirty="0">
                <a:solidFill>
                  <a:srgbClr val="26354A"/>
                </a:solidFill>
                <a:latin typeface="Inter"/>
                <a:ea typeface="Inter"/>
                <a:cs typeface="Inter"/>
              </a:rPr>
              <a:t>Take several minutes to discuss the items amongst yourselves.</a:t>
            </a:r>
            <a:endParaRPr sz="2400" dirty="0"/>
          </a:p>
        </p:txBody>
      </p:sp>
      <p:pic>
        <p:nvPicPr>
          <p:cNvPr id="400" name="Picture 399">
            <a:extLst>
              <a:ext uri="{FF2B5EF4-FFF2-40B4-BE49-F238E27FC236}">
                <a16:creationId xmlns:a16="http://schemas.microsoft.com/office/drawing/2014/main" id="{A68D703E-44FB-7D6D-03B9-D083F848DD57}"/>
              </a:ext>
            </a:extLst>
          </p:cNvPr>
          <p:cNvPicPr>
            <a:picLocks noChangeAspect="1"/>
          </p:cNvPicPr>
          <p:nvPr/>
        </p:nvPicPr>
        <p:blipFill>
          <a:blip r:embed="rId3"/>
          <a:stretch/>
        </p:blipFill>
        <p:spPr>
          <a:xfrm>
            <a:off x="618840" y="2477880"/>
            <a:ext cx="608040" cy="563760"/>
          </a:xfrm>
          <a:prstGeom prst="rect">
            <a:avLst/>
          </a:prstGeom>
          <a:ln w="38160">
            <a:noFill/>
          </a:ln>
        </p:spPr>
      </p:pic>
      <p:sp>
        <p:nvSpPr>
          <p:cNvPr id="337" name="Rectangle 336">
            <a:extLst>
              <a:ext uri="{FF2B5EF4-FFF2-40B4-BE49-F238E27FC236}">
                <a16:creationId xmlns:a16="http://schemas.microsoft.com/office/drawing/2014/main" id="{7F60F813-FE39-1A48-4F99-7E17FA6BC684}"/>
              </a:ext>
            </a:extLst>
          </p:cNvPr>
          <p:cNvSpPr>
            <a:spLocks noGrp="1"/>
          </p:cNvSpPr>
          <p:nvPr/>
        </p:nvSpPr>
        <p:spPr>
          <a:xfrm>
            <a:off x="1457280" y="2616120"/>
            <a:ext cx="9219960" cy="332399"/>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435"/>
              </a:lnSpc>
              <a:spcBef>
                <a:spcPts val="11"/>
              </a:spcBef>
              <a:spcAft>
                <a:spcPts val="11"/>
              </a:spcAft>
              <a:buNone/>
            </a:pPr>
            <a:r>
              <a:rPr lang="en-US" sz="3000" dirty="0">
                <a:solidFill>
                  <a:srgbClr val="26354A"/>
                </a:solidFill>
                <a:latin typeface="Inter"/>
                <a:ea typeface="Inter"/>
                <a:cs typeface="Inter"/>
              </a:rPr>
              <a:t>This Gem clones exemplar </a:t>
            </a:r>
            <a:r>
              <a:rPr sz="3000" b="0" u="none" dirty="0">
                <a:solidFill>
                  <a:srgbClr val="26354A"/>
                </a:solidFill>
                <a:latin typeface="Inter"/>
                <a:ea typeface="Inter"/>
                <a:cs typeface="Inter"/>
              </a:rPr>
              <a:t>items.</a:t>
            </a:r>
          </a:p>
        </p:txBody>
      </p:sp>
      <p:sp>
        <p:nvSpPr>
          <p:cNvPr id="338" name="Rectangle 337">
            <a:extLst>
              <a:ext uri="{FF2B5EF4-FFF2-40B4-BE49-F238E27FC236}">
                <a16:creationId xmlns:a16="http://schemas.microsoft.com/office/drawing/2014/main" id="{FEDF8781-DDDB-264A-C49C-343640C9F514}"/>
              </a:ext>
            </a:extLst>
          </p:cNvPr>
          <p:cNvSpPr>
            <a:spLocks noGrp="1"/>
          </p:cNvSpPr>
          <p:nvPr/>
        </p:nvSpPr>
        <p:spPr>
          <a:xfrm>
            <a:off x="563311" y="4490968"/>
            <a:ext cx="11499840" cy="289951"/>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098"/>
              </a:lnSpc>
              <a:spcBef>
                <a:spcPts val="11"/>
              </a:spcBef>
              <a:spcAft>
                <a:spcPts val="11"/>
              </a:spcAft>
              <a:buNone/>
            </a:pPr>
            <a:r>
              <a:rPr sz="2600" b="1" u="none" dirty="0">
                <a:solidFill>
                  <a:srgbClr val="26354A"/>
                </a:solidFill>
                <a:latin typeface="Inter"/>
                <a:ea typeface="Inter"/>
                <a:cs typeface="Inter"/>
              </a:rPr>
              <a:t>Gem Workflow:</a:t>
            </a:r>
          </a:p>
        </p:txBody>
      </p:sp>
      <p:pic>
        <p:nvPicPr>
          <p:cNvPr id="403" name="Picture 402">
            <a:extLst>
              <a:ext uri="{FF2B5EF4-FFF2-40B4-BE49-F238E27FC236}">
                <a16:creationId xmlns:a16="http://schemas.microsoft.com/office/drawing/2014/main" id="{CE24F85A-379D-2704-F5D6-59ED72469E9B}"/>
              </a:ext>
            </a:extLst>
          </p:cNvPr>
          <p:cNvPicPr>
            <a:picLocks noChangeAspect="1"/>
          </p:cNvPicPr>
          <p:nvPr/>
        </p:nvPicPr>
        <p:blipFill>
          <a:blip r:embed="rId4"/>
          <a:stretch/>
        </p:blipFill>
        <p:spPr>
          <a:xfrm>
            <a:off x="780840" y="2619360"/>
            <a:ext cx="285840" cy="280800"/>
          </a:xfrm>
          <a:prstGeom prst="rect">
            <a:avLst/>
          </a:prstGeom>
          <a:ln w="38160">
            <a:noFill/>
          </a:ln>
        </p:spPr>
      </p:pic>
      <p:pic>
        <p:nvPicPr>
          <p:cNvPr id="406" name="Picture 405">
            <a:extLst>
              <a:ext uri="{FF2B5EF4-FFF2-40B4-BE49-F238E27FC236}">
                <a16:creationId xmlns:a16="http://schemas.microsoft.com/office/drawing/2014/main" id="{91E07188-66B8-D954-D1BE-72B676594D32}"/>
              </a:ext>
            </a:extLst>
          </p:cNvPr>
          <p:cNvPicPr>
            <a:picLocks noChangeAspect="1"/>
          </p:cNvPicPr>
          <p:nvPr/>
        </p:nvPicPr>
        <p:blipFill>
          <a:blip r:embed="rId5"/>
          <a:stretch/>
        </p:blipFill>
        <p:spPr>
          <a:xfrm>
            <a:off x="579035" y="4984740"/>
            <a:ext cx="315538" cy="292140"/>
          </a:xfrm>
          <a:prstGeom prst="rect">
            <a:avLst/>
          </a:prstGeom>
          <a:ln w="38160">
            <a:noFill/>
          </a:ln>
        </p:spPr>
      </p:pic>
      <p:sp>
        <p:nvSpPr>
          <p:cNvPr id="343" name="Rectangle 342">
            <a:extLst>
              <a:ext uri="{FF2B5EF4-FFF2-40B4-BE49-F238E27FC236}">
                <a16:creationId xmlns:a16="http://schemas.microsoft.com/office/drawing/2014/main" id="{AE1CF49B-A3B1-FE62-33FA-3EBF1BB169BB}"/>
              </a:ext>
            </a:extLst>
          </p:cNvPr>
          <p:cNvSpPr>
            <a:spLocks noGrp="1"/>
          </p:cNvSpPr>
          <p:nvPr/>
        </p:nvSpPr>
        <p:spPr>
          <a:xfrm>
            <a:off x="923106" y="4995416"/>
            <a:ext cx="7151760" cy="538609"/>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098"/>
              </a:lnSpc>
              <a:spcBef>
                <a:spcPts val="11"/>
              </a:spcBef>
              <a:spcAft>
                <a:spcPts val="11"/>
              </a:spcAft>
            </a:pPr>
            <a:r>
              <a:rPr lang="en-US" sz="2200" b="0" u="none" dirty="0">
                <a:solidFill>
                  <a:srgbClr val="26354A"/>
                </a:solidFill>
                <a:latin typeface="Inter"/>
                <a:ea typeface="Inter"/>
                <a:cs typeface="Inter"/>
              </a:rPr>
              <a:t> </a:t>
            </a:r>
            <a:r>
              <a:rPr sz="2400" b="0" u="none" dirty="0">
                <a:solidFill>
                  <a:srgbClr val="26354A"/>
                </a:solidFill>
                <a:latin typeface="Inter"/>
                <a:ea typeface="Inter"/>
                <a:cs typeface="Inter"/>
              </a:rPr>
              <a:t>AI</a:t>
            </a:r>
            <a:r>
              <a:rPr lang="en-US" sz="2400" b="0" u="none" dirty="0">
                <a:solidFill>
                  <a:srgbClr val="26354A"/>
                </a:solidFill>
                <a:latin typeface="Inter"/>
                <a:ea typeface="Inter"/>
                <a:cs typeface="Inter"/>
              </a:rPr>
              <a:t> prompt</a:t>
            </a:r>
            <a:r>
              <a:rPr lang="it-IT" sz="2400" dirty="0">
                <a:solidFill>
                  <a:srgbClr val="26354A"/>
                </a:solidFill>
                <a:latin typeface="Inter"/>
                <a:ea typeface="Inter"/>
                <a:cs typeface="Inter"/>
              </a:rPr>
              <a:t>: </a:t>
            </a:r>
            <a:r>
              <a:rPr lang="it-IT" sz="2400" b="1" i="1" dirty="0">
                <a:solidFill>
                  <a:srgbClr val="FF0000"/>
                </a:solidFill>
                <a:latin typeface="Inter"/>
                <a:ea typeface="Inter"/>
                <a:cs typeface="Inter"/>
              </a:rPr>
              <a:t>Generate 2 parallel items.</a:t>
            </a:r>
          </a:p>
          <a:p>
            <a:pPr>
              <a:lnSpc>
                <a:spcPts val="2098"/>
              </a:lnSpc>
              <a:spcBef>
                <a:spcPts val="11"/>
              </a:spcBef>
              <a:spcAft>
                <a:spcPts val="11"/>
              </a:spcAft>
              <a:buNone/>
            </a:pPr>
            <a:endParaRPr sz="1800" b="0" u="none" dirty="0">
              <a:solidFill>
                <a:srgbClr val="26354A"/>
              </a:solidFill>
              <a:latin typeface="Inter"/>
              <a:ea typeface="Inter"/>
              <a:cs typeface="Inter"/>
            </a:endParaRPr>
          </a:p>
        </p:txBody>
      </p:sp>
      <p:sp>
        <p:nvSpPr>
          <p:cNvPr id="346" name="Rectangle 345">
            <a:extLst>
              <a:ext uri="{FF2B5EF4-FFF2-40B4-BE49-F238E27FC236}">
                <a16:creationId xmlns:a16="http://schemas.microsoft.com/office/drawing/2014/main" id="{A948CED6-7CEF-B4B7-074C-418A19E42F62}"/>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000" b="1" u="none">
                <a:solidFill>
                  <a:srgbClr val="26354A"/>
                </a:solidFill>
                <a:latin typeface="Inter"/>
                <a:ea typeface="Inter"/>
                <a:cs typeface="Inter"/>
              </a:rPr>
              <a:t>		   Tech Demo: Task Model Generator Gem</a:t>
            </a:r>
          </a:p>
        </p:txBody>
      </p:sp>
      <p:pic>
        <p:nvPicPr>
          <p:cNvPr id="411" name="Picture 410">
            <a:extLst>
              <a:ext uri="{FF2B5EF4-FFF2-40B4-BE49-F238E27FC236}">
                <a16:creationId xmlns:a16="http://schemas.microsoft.com/office/drawing/2014/main" id="{FAED6D75-32B8-03B6-336D-104739F3C8B7}"/>
              </a:ext>
            </a:extLst>
          </p:cNvPr>
          <p:cNvPicPr>
            <a:picLocks noChangeAspect="1"/>
          </p:cNvPicPr>
          <p:nvPr/>
        </p:nvPicPr>
        <p:blipFill>
          <a:blip r:embed="rId6"/>
          <a:stretch/>
        </p:blipFill>
        <p:spPr>
          <a:xfrm>
            <a:off x="9753480" y="279360"/>
            <a:ext cx="923760" cy="738000"/>
          </a:xfrm>
          <a:prstGeom prst="rect">
            <a:avLst/>
          </a:prstGeom>
          <a:ln w="38160">
            <a:noFill/>
          </a:ln>
        </p:spPr>
      </p:pic>
      <p:pic>
        <p:nvPicPr>
          <p:cNvPr id="412" name="Picture 411">
            <a:extLst>
              <a:ext uri="{FF2B5EF4-FFF2-40B4-BE49-F238E27FC236}">
                <a16:creationId xmlns:a16="http://schemas.microsoft.com/office/drawing/2014/main" id="{943C7493-8D85-74B8-C9A7-33725D3527AF}"/>
              </a:ext>
            </a:extLst>
          </p:cNvPr>
          <p:cNvPicPr>
            <a:picLocks noChangeAspect="1"/>
          </p:cNvPicPr>
          <p:nvPr/>
        </p:nvPicPr>
        <p:blipFill>
          <a:blip r:embed="rId6"/>
          <a:stretch/>
        </p:blipFill>
        <p:spPr>
          <a:xfrm>
            <a:off x="1663560" y="279360"/>
            <a:ext cx="923760" cy="738000"/>
          </a:xfrm>
          <a:prstGeom prst="rect">
            <a:avLst/>
          </a:prstGeom>
          <a:ln w="38160">
            <a:noFill/>
          </a:ln>
        </p:spPr>
      </p:pic>
      <p:sp>
        <p:nvSpPr>
          <p:cNvPr id="354" name="Organizational header background">
            <a:extLst>
              <a:ext uri="{FF2B5EF4-FFF2-40B4-BE49-F238E27FC236}">
                <a16:creationId xmlns:a16="http://schemas.microsoft.com/office/drawing/2014/main" id="{B8FF016E-7792-F47F-E25D-A58A66AB4F83}"/>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355" name="Organizational footer background">
            <a:extLst>
              <a:ext uri="{FF2B5EF4-FFF2-40B4-BE49-F238E27FC236}">
                <a16:creationId xmlns:a16="http://schemas.microsoft.com/office/drawing/2014/main" id="{307CD6B9-3C4F-9E72-5C2B-F4643E8E30F6}"/>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415" name="Picture 414">
            <a:extLst>
              <a:ext uri="{FF2B5EF4-FFF2-40B4-BE49-F238E27FC236}">
                <a16:creationId xmlns:a16="http://schemas.microsoft.com/office/drawing/2014/main" id="{34C92BE6-0723-8512-B7B4-DF808F7CFC54}"/>
              </a:ext>
            </a:extLst>
          </p:cNvPr>
          <p:cNvPicPr>
            <a:picLocks noChangeAspect="1"/>
          </p:cNvPicPr>
          <p:nvPr/>
        </p:nvPicPr>
        <p:blipFill>
          <a:blip r:embed="rId7"/>
          <a:stretch/>
        </p:blipFill>
        <p:spPr>
          <a:xfrm>
            <a:off x="260498" y="114300"/>
            <a:ext cx="774405" cy="723900"/>
          </a:xfrm>
          <a:prstGeom prst="rect">
            <a:avLst/>
          </a:prstGeom>
        </p:spPr>
      </p:pic>
      <p:sp>
        <p:nvSpPr>
          <p:cNvPr id="357" name="Organizational slide title">
            <a:extLst>
              <a:ext uri="{FF2B5EF4-FFF2-40B4-BE49-F238E27FC236}">
                <a16:creationId xmlns:a16="http://schemas.microsoft.com/office/drawing/2014/main" id="{48ACB873-1E64-8206-5623-1460FA013493}"/>
              </a:ext>
            </a:extLst>
          </p:cNvPr>
          <p:cNvSpPr>
            <a:spLocks noGrp="1"/>
          </p:cNvSpPr>
          <p:nvPr/>
        </p:nvSpPr>
        <p:spPr>
          <a:xfrm>
            <a:off x="1034902" y="114300"/>
            <a:ext cx="9810653" cy="1254060"/>
          </a:xfrm>
          <a:prstGeom prst="rect">
            <a:avLst/>
          </a:prstGeom>
          <a:noFill/>
          <a:ln w="0">
            <a:noFill/>
            <a:prstDash val="solid"/>
          </a:ln>
        </p:spPr>
        <p:txBody>
          <a:bodyPr anchor="ctr">
            <a:noAutofit/>
          </a:bodyPr>
          <a:lstStyle/>
          <a:p>
            <a:pPr algn="ctr">
              <a:buNone/>
              <a:defRPr sz="2500" b="1">
                <a:solidFill>
                  <a:srgbClr val="000066"/>
                </a:solidFill>
                <a:latin typeface="Arial"/>
                <a:ea typeface="Arial"/>
                <a:cs typeface="Arial"/>
              </a:defRPr>
            </a:pPr>
            <a:r>
              <a:rPr sz="3600" b="1" dirty="0">
                <a:solidFill>
                  <a:srgbClr val="000066"/>
                </a:solidFill>
                <a:latin typeface="Arial"/>
                <a:ea typeface="Arial"/>
                <a:cs typeface="Arial"/>
              </a:rPr>
              <a:t>Tech Demo: Task Model Generator Gem</a:t>
            </a:r>
          </a:p>
        </p:txBody>
      </p:sp>
      <p:sp>
        <p:nvSpPr>
          <p:cNvPr id="361" name="Template footer label">
            <a:extLst>
              <a:ext uri="{FF2B5EF4-FFF2-40B4-BE49-F238E27FC236}">
                <a16:creationId xmlns:a16="http://schemas.microsoft.com/office/drawing/2014/main" id="{C30A77CA-ECF8-2486-E4E4-53172C283AB2}"/>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362" name="Template classification">
            <a:extLst>
              <a:ext uri="{FF2B5EF4-FFF2-40B4-BE49-F238E27FC236}">
                <a16:creationId xmlns:a16="http://schemas.microsoft.com/office/drawing/2014/main" id="{A32A1220-54AC-29DB-7C03-3239A927EDA1}"/>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363" name="Template date label">
            <a:extLst>
              <a:ext uri="{FF2B5EF4-FFF2-40B4-BE49-F238E27FC236}">
                <a16:creationId xmlns:a16="http://schemas.microsoft.com/office/drawing/2014/main" id="{0B85E792-1DC7-C608-36F3-111526B3E87D}"/>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364" name="Template date">
            <a:extLst>
              <a:ext uri="{FF2B5EF4-FFF2-40B4-BE49-F238E27FC236}">
                <a16:creationId xmlns:a16="http://schemas.microsoft.com/office/drawing/2014/main" id="{82E51D0B-1C89-AEBF-5711-9C5ADF7732E5}"/>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375" name="Old gray divider removal">
            <a:extLst>
              <a:ext uri="{FF2B5EF4-FFF2-40B4-BE49-F238E27FC236}">
                <a16:creationId xmlns:a16="http://schemas.microsoft.com/office/drawing/2014/main" id="{094AFC3B-D6AA-AD95-231F-C1FEC006A1F4}"/>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387" name="Expanded organizational blue rule">
            <a:extLst>
              <a:ext uri="{FF2B5EF4-FFF2-40B4-BE49-F238E27FC236}">
                <a16:creationId xmlns:a16="http://schemas.microsoft.com/office/drawing/2014/main" id="{F36CE801-7D02-8D2A-0A97-07652649B969}"/>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4" name="Picture 3">
            <a:extLst>
              <a:ext uri="{FF2B5EF4-FFF2-40B4-BE49-F238E27FC236}">
                <a16:creationId xmlns:a16="http://schemas.microsoft.com/office/drawing/2014/main" id="{479A3487-D65C-327E-89D0-894D508A1DF7}"/>
              </a:ext>
            </a:extLst>
          </p:cNvPr>
          <p:cNvPicPr>
            <a:picLocks noChangeAspect="1"/>
          </p:cNvPicPr>
          <p:nvPr/>
        </p:nvPicPr>
        <p:blipFill>
          <a:blip r:embed="rId8"/>
          <a:stretch/>
        </p:blipFill>
        <p:spPr>
          <a:xfrm>
            <a:off x="11128253" y="143856"/>
            <a:ext cx="781050" cy="760763"/>
          </a:xfrm>
          <a:prstGeom prst="rect">
            <a:avLst/>
          </a:prstGeom>
        </p:spPr>
      </p:pic>
      <p:pic>
        <p:nvPicPr>
          <p:cNvPr id="6" name="Picture 5">
            <a:extLst>
              <a:ext uri="{FF2B5EF4-FFF2-40B4-BE49-F238E27FC236}">
                <a16:creationId xmlns:a16="http://schemas.microsoft.com/office/drawing/2014/main" id="{24C31D69-E568-A9D1-1772-EA13A3297A06}"/>
              </a:ext>
            </a:extLst>
          </p:cNvPr>
          <p:cNvPicPr>
            <a:picLocks noChangeAspect="1"/>
          </p:cNvPicPr>
          <p:nvPr/>
        </p:nvPicPr>
        <p:blipFill>
          <a:blip r:embed="rId9"/>
          <a:stretch/>
        </p:blipFill>
        <p:spPr>
          <a:xfrm>
            <a:off x="10443175" y="114300"/>
            <a:ext cx="599988" cy="781050"/>
          </a:xfrm>
          <a:prstGeom prst="rect">
            <a:avLst/>
          </a:prstGeom>
        </p:spPr>
      </p:pic>
      <p:pic>
        <p:nvPicPr>
          <p:cNvPr id="3" name="Picture 2">
            <a:extLst>
              <a:ext uri="{FF2B5EF4-FFF2-40B4-BE49-F238E27FC236}">
                <a16:creationId xmlns:a16="http://schemas.microsoft.com/office/drawing/2014/main" id="{9965137D-87D1-3AA4-B852-7A87131B7AD5}"/>
              </a:ext>
            </a:extLst>
          </p:cNvPr>
          <p:cNvPicPr>
            <a:picLocks noChangeAspect="1"/>
          </p:cNvPicPr>
          <p:nvPr/>
        </p:nvPicPr>
        <p:blipFill>
          <a:blip r:embed="rId10"/>
          <a:stretch/>
        </p:blipFill>
        <p:spPr>
          <a:xfrm>
            <a:off x="529564" y="5494437"/>
            <a:ext cx="372111" cy="292141"/>
          </a:xfrm>
          <a:prstGeom prst="rect">
            <a:avLst/>
          </a:prstGeom>
          <a:ln w="38160">
            <a:noFill/>
          </a:ln>
        </p:spPr>
      </p:pic>
    </p:spTree>
    <p:extLst>
      <p:ext uri="{BB962C8B-B14F-4D97-AF65-F5344CB8AC3E}">
        <p14:creationId xmlns:p14="http://schemas.microsoft.com/office/powerpoint/2010/main" val="42928693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C555269-4C73-4CF6-DB13-2A611F8DD1BE}"/>
            </a:ext>
          </a:extLst>
        </p:cNvPr>
        <p:cNvGrpSpPr/>
        <p:nvPr/>
      </p:nvGrpSpPr>
      <p:grpSpPr>
        <a:xfrm>
          <a:off x="0" y="0"/>
          <a:ext cx="0" cy="0"/>
          <a:chOff x="0" y="0"/>
          <a:chExt cx="0" cy="0"/>
        </a:xfrm>
      </p:grpSpPr>
      <p:sp>
        <p:nvSpPr>
          <p:cNvPr id="334" name="Rectangle: Rounded Corners 333">
            <a:extLst>
              <a:ext uri="{FF2B5EF4-FFF2-40B4-BE49-F238E27FC236}">
                <a16:creationId xmlns:a16="http://schemas.microsoft.com/office/drawing/2014/main" id="{BC404012-76A4-139D-4418-6DCCFC49E931}"/>
              </a:ext>
            </a:extLst>
          </p:cNvPr>
          <p:cNvSpPr>
            <a:spLocks noGrp="1"/>
          </p:cNvSpPr>
          <p:nvPr/>
        </p:nvSpPr>
        <p:spPr>
          <a:xfrm>
            <a:off x="380880" y="1581120"/>
            <a:ext cx="11430000" cy="2355840"/>
          </a:xfrm>
          <a:prstGeom prst="roundRect">
            <a:avLst>
              <a:gd name="adj" fmla="val 5977"/>
            </a:avLst>
          </a:prstGeom>
          <a:solidFill>
            <a:schemeClr val="accent5">
              <a:lumMod val="20000"/>
              <a:lumOff val="80000"/>
              <a:alpha val="40000"/>
            </a:schemeClr>
          </a:solidFill>
          <a:ln w="9360">
            <a:solidFill>
              <a:srgbClr val="3B82F6">
                <a:alpha val="3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335" name="Rectangle: Rounded Corners 334">
            <a:extLst>
              <a:ext uri="{FF2B5EF4-FFF2-40B4-BE49-F238E27FC236}">
                <a16:creationId xmlns:a16="http://schemas.microsoft.com/office/drawing/2014/main" id="{C2CC4405-0196-577C-D577-985DA6B87BF2}"/>
              </a:ext>
            </a:extLst>
          </p:cNvPr>
          <p:cNvSpPr>
            <a:spLocks noGrp="1"/>
          </p:cNvSpPr>
          <p:nvPr/>
        </p:nvSpPr>
        <p:spPr>
          <a:xfrm>
            <a:off x="567575" y="4178310"/>
            <a:ext cx="11430000" cy="2355840"/>
          </a:xfrm>
          <a:prstGeom prst="roundRect">
            <a:avLst>
              <a:gd name="adj" fmla="val 5977"/>
            </a:avLst>
          </a:prstGeom>
          <a:solidFill>
            <a:srgbClr val="FFFFFF">
              <a:alpha val="10000"/>
            </a:srgbClr>
          </a:solidFill>
          <a:ln w="9360">
            <a:solidFill>
              <a:srgbClr val="FFFFFF">
                <a:alpha val="1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dirty="0"/>
          </a:p>
        </p:txBody>
      </p:sp>
      <p:pic>
        <p:nvPicPr>
          <p:cNvPr id="400" name="Picture 399">
            <a:extLst>
              <a:ext uri="{FF2B5EF4-FFF2-40B4-BE49-F238E27FC236}">
                <a16:creationId xmlns:a16="http://schemas.microsoft.com/office/drawing/2014/main" id="{B2DAD54C-8762-2EF9-612E-ABBD4568A5F0}"/>
              </a:ext>
            </a:extLst>
          </p:cNvPr>
          <p:cNvPicPr>
            <a:picLocks noChangeAspect="1"/>
          </p:cNvPicPr>
          <p:nvPr/>
        </p:nvPicPr>
        <p:blipFill>
          <a:blip r:embed="rId3"/>
          <a:stretch/>
        </p:blipFill>
        <p:spPr>
          <a:xfrm>
            <a:off x="618840" y="2477880"/>
            <a:ext cx="608040" cy="563760"/>
          </a:xfrm>
          <a:prstGeom prst="rect">
            <a:avLst/>
          </a:prstGeom>
          <a:ln w="38160">
            <a:noFill/>
          </a:ln>
        </p:spPr>
      </p:pic>
      <p:sp>
        <p:nvSpPr>
          <p:cNvPr id="337" name="Rectangle 336">
            <a:extLst>
              <a:ext uri="{FF2B5EF4-FFF2-40B4-BE49-F238E27FC236}">
                <a16:creationId xmlns:a16="http://schemas.microsoft.com/office/drawing/2014/main" id="{A7F776EE-C9AF-A7CF-EF71-BC0BB9682902}"/>
              </a:ext>
            </a:extLst>
          </p:cNvPr>
          <p:cNvSpPr>
            <a:spLocks noGrp="1"/>
          </p:cNvSpPr>
          <p:nvPr/>
        </p:nvSpPr>
        <p:spPr>
          <a:xfrm>
            <a:off x="1457280" y="2616120"/>
            <a:ext cx="9219960" cy="332399"/>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435"/>
              </a:lnSpc>
              <a:spcBef>
                <a:spcPts val="11"/>
              </a:spcBef>
              <a:spcAft>
                <a:spcPts val="11"/>
              </a:spcAft>
              <a:buNone/>
            </a:pPr>
            <a:r>
              <a:rPr lang="en-US" sz="3000" dirty="0">
                <a:solidFill>
                  <a:srgbClr val="26354A"/>
                </a:solidFill>
                <a:latin typeface="Inter"/>
                <a:ea typeface="Inter"/>
                <a:cs typeface="Inter"/>
              </a:rPr>
              <a:t>It also learns from</a:t>
            </a:r>
            <a:r>
              <a:rPr sz="3000" b="0" u="none" dirty="0">
                <a:solidFill>
                  <a:srgbClr val="26354A"/>
                </a:solidFill>
                <a:latin typeface="Inter"/>
                <a:ea typeface="Inter"/>
                <a:cs typeface="Inter"/>
              </a:rPr>
              <a:t> </a:t>
            </a:r>
            <a:r>
              <a:rPr lang="en-US" sz="3000" b="0" u="none" dirty="0">
                <a:solidFill>
                  <a:srgbClr val="26354A"/>
                </a:solidFill>
                <a:latin typeface="Inter"/>
                <a:ea typeface="Inter"/>
                <a:cs typeface="Inter"/>
              </a:rPr>
              <a:t>poorly performing</a:t>
            </a:r>
            <a:r>
              <a:rPr sz="3000" b="0" u="none" dirty="0">
                <a:solidFill>
                  <a:srgbClr val="26354A"/>
                </a:solidFill>
                <a:latin typeface="Inter"/>
                <a:ea typeface="Inter"/>
                <a:cs typeface="Inter"/>
              </a:rPr>
              <a:t> items.</a:t>
            </a:r>
          </a:p>
        </p:txBody>
      </p:sp>
      <p:sp>
        <p:nvSpPr>
          <p:cNvPr id="338" name="Rectangle 337">
            <a:extLst>
              <a:ext uri="{FF2B5EF4-FFF2-40B4-BE49-F238E27FC236}">
                <a16:creationId xmlns:a16="http://schemas.microsoft.com/office/drawing/2014/main" id="{B8F8F498-4646-E23F-6101-E9BA36A500DB}"/>
              </a:ext>
            </a:extLst>
          </p:cNvPr>
          <p:cNvSpPr>
            <a:spLocks noGrp="1"/>
          </p:cNvSpPr>
          <p:nvPr/>
        </p:nvSpPr>
        <p:spPr>
          <a:xfrm>
            <a:off x="618840" y="4357576"/>
            <a:ext cx="11499840" cy="289951"/>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098"/>
              </a:lnSpc>
              <a:spcBef>
                <a:spcPts val="11"/>
              </a:spcBef>
              <a:spcAft>
                <a:spcPts val="11"/>
              </a:spcAft>
              <a:buNone/>
            </a:pPr>
            <a:r>
              <a:rPr sz="2600" b="1" u="none" dirty="0">
                <a:solidFill>
                  <a:srgbClr val="26354A"/>
                </a:solidFill>
                <a:latin typeface="Inter"/>
                <a:ea typeface="Inter"/>
                <a:cs typeface="Inter"/>
              </a:rPr>
              <a:t>Gem Workflow:</a:t>
            </a:r>
          </a:p>
        </p:txBody>
      </p:sp>
      <p:pic>
        <p:nvPicPr>
          <p:cNvPr id="403" name="Picture 402">
            <a:extLst>
              <a:ext uri="{FF2B5EF4-FFF2-40B4-BE49-F238E27FC236}">
                <a16:creationId xmlns:a16="http://schemas.microsoft.com/office/drawing/2014/main" id="{AF9F7960-89DC-2959-D604-F7AAD548C90E}"/>
              </a:ext>
            </a:extLst>
          </p:cNvPr>
          <p:cNvPicPr>
            <a:picLocks noChangeAspect="1"/>
          </p:cNvPicPr>
          <p:nvPr/>
        </p:nvPicPr>
        <p:blipFill>
          <a:blip r:embed="rId4"/>
          <a:stretch/>
        </p:blipFill>
        <p:spPr>
          <a:xfrm>
            <a:off x="780840" y="2619360"/>
            <a:ext cx="285840" cy="280800"/>
          </a:xfrm>
          <a:prstGeom prst="rect">
            <a:avLst/>
          </a:prstGeom>
          <a:ln w="38160">
            <a:noFill/>
          </a:ln>
        </p:spPr>
      </p:pic>
      <p:pic>
        <p:nvPicPr>
          <p:cNvPr id="406" name="Picture 405">
            <a:extLst>
              <a:ext uri="{FF2B5EF4-FFF2-40B4-BE49-F238E27FC236}">
                <a16:creationId xmlns:a16="http://schemas.microsoft.com/office/drawing/2014/main" id="{9BF6C481-7BC0-1BFF-274F-0803863033AA}"/>
              </a:ext>
            </a:extLst>
          </p:cNvPr>
          <p:cNvPicPr>
            <a:picLocks noChangeAspect="1"/>
          </p:cNvPicPr>
          <p:nvPr/>
        </p:nvPicPr>
        <p:blipFill>
          <a:blip r:embed="rId5"/>
          <a:stretch/>
        </p:blipFill>
        <p:spPr>
          <a:xfrm>
            <a:off x="567575" y="4858188"/>
            <a:ext cx="290873" cy="269304"/>
          </a:xfrm>
          <a:prstGeom prst="rect">
            <a:avLst/>
          </a:prstGeom>
          <a:ln w="38160">
            <a:noFill/>
          </a:ln>
        </p:spPr>
      </p:pic>
      <p:sp>
        <p:nvSpPr>
          <p:cNvPr id="343" name="Rectangle 342">
            <a:extLst>
              <a:ext uri="{FF2B5EF4-FFF2-40B4-BE49-F238E27FC236}">
                <a16:creationId xmlns:a16="http://schemas.microsoft.com/office/drawing/2014/main" id="{25B06C5B-C6AE-0852-467C-DE5C109B4A16}"/>
              </a:ext>
            </a:extLst>
          </p:cNvPr>
          <p:cNvSpPr>
            <a:spLocks noGrp="1"/>
          </p:cNvSpPr>
          <p:nvPr/>
        </p:nvSpPr>
        <p:spPr>
          <a:xfrm>
            <a:off x="1034902" y="4845362"/>
            <a:ext cx="9642338" cy="283219"/>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098"/>
              </a:lnSpc>
              <a:spcBef>
                <a:spcPts val="11"/>
              </a:spcBef>
              <a:spcAft>
                <a:spcPts val="11"/>
              </a:spcAft>
              <a:buNone/>
            </a:pPr>
            <a:r>
              <a:rPr sz="2400" b="0" u="none" dirty="0">
                <a:solidFill>
                  <a:srgbClr val="26354A"/>
                </a:solidFill>
                <a:latin typeface="Inter"/>
                <a:ea typeface="Inter"/>
                <a:cs typeface="Inter"/>
              </a:rPr>
              <a:t>AI</a:t>
            </a:r>
            <a:r>
              <a:rPr lang="en-US" sz="2400" b="0" u="none" dirty="0">
                <a:solidFill>
                  <a:srgbClr val="26354A"/>
                </a:solidFill>
                <a:latin typeface="Inter"/>
                <a:ea typeface="Inter"/>
                <a:cs typeface="Inter"/>
              </a:rPr>
              <a:t> prompt:</a:t>
            </a:r>
            <a:r>
              <a:rPr sz="2400" b="0" u="none" dirty="0">
                <a:solidFill>
                  <a:srgbClr val="26354A"/>
                </a:solidFill>
                <a:latin typeface="Inter"/>
                <a:ea typeface="Inter"/>
                <a:cs typeface="Inter"/>
              </a:rPr>
              <a:t> </a:t>
            </a:r>
            <a:r>
              <a:rPr lang="en-US" sz="2400" b="1" i="1" u="none" dirty="0">
                <a:solidFill>
                  <a:srgbClr val="FF0000"/>
                </a:solidFill>
                <a:latin typeface="Inter"/>
                <a:ea typeface="Inter"/>
                <a:cs typeface="Inter"/>
              </a:rPr>
              <a:t>Audit this poorly performing item</a:t>
            </a:r>
            <a:r>
              <a:rPr lang="en-US" sz="2400" b="1" i="1" dirty="0">
                <a:solidFill>
                  <a:srgbClr val="FF0000"/>
                </a:solidFill>
                <a:latin typeface="Inter"/>
                <a:ea typeface="Inter"/>
                <a:cs typeface="Inter"/>
              </a:rPr>
              <a:t>:</a:t>
            </a:r>
            <a:r>
              <a:rPr lang="en-US" sz="2400" i="1" dirty="0">
                <a:solidFill>
                  <a:srgbClr val="26354A"/>
                </a:solidFill>
                <a:latin typeface="Inter"/>
                <a:ea typeface="Inter"/>
                <a:cs typeface="Inter"/>
              </a:rPr>
              <a:t> [Stats + Item]</a:t>
            </a:r>
            <a:endParaRPr sz="2400" b="0" u="none" dirty="0">
              <a:solidFill>
                <a:srgbClr val="26354A"/>
              </a:solidFill>
              <a:latin typeface="Inter"/>
              <a:ea typeface="Inter"/>
              <a:cs typeface="Inter"/>
            </a:endParaRPr>
          </a:p>
        </p:txBody>
      </p:sp>
      <p:pic>
        <p:nvPicPr>
          <p:cNvPr id="408" name="Picture 407">
            <a:extLst>
              <a:ext uri="{FF2B5EF4-FFF2-40B4-BE49-F238E27FC236}">
                <a16:creationId xmlns:a16="http://schemas.microsoft.com/office/drawing/2014/main" id="{322FF1CC-052A-734C-5253-87BC7CBF112C}"/>
              </a:ext>
            </a:extLst>
          </p:cNvPr>
          <p:cNvPicPr>
            <a:picLocks noChangeAspect="1"/>
          </p:cNvPicPr>
          <p:nvPr/>
        </p:nvPicPr>
        <p:blipFill>
          <a:blip r:embed="rId6"/>
          <a:stretch/>
        </p:blipFill>
        <p:spPr>
          <a:xfrm>
            <a:off x="623586" y="5342529"/>
            <a:ext cx="221645" cy="264642"/>
          </a:xfrm>
          <a:prstGeom prst="rect">
            <a:avLst/>
          </a:prstGeom>
          <a:ln w="38160">
            <a:noFill/>
          </a:ln>
        </p:spPr>
      </p:pic>
      <p:sp>
        <p:nvSpPr>
          <p:cNvPr id="345" name="Rectangle 344">
            <a:extLst>
              <a:ext uri="{FF2B5EF4-FFF2-40B4-BE49-F238E27FC236}">
                <a16:creationId xmlns:a16="http://schemas.microsoft.com/office/drawing/2014/main" id="{5860BF5D-7C37-E2A7-FD81-E0B6797CC070}"/>
              </a:ext>
            </a:extLst>
          </p:cNvPr>
          <p:cNvSpPr>
            <a:spLocks noGrp="1"/>
          </p:cNvSpPr>
          <p:nvPr/>
        </p:nvSpPr>
        <p:spPr>
          <a:xfrm>
            <a:off x="1034903" y="5350856"/>
            <a:ext cx="10535100" cy="821828"/>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098"/>
              </a:lnSpc>
              <a:spcBef>
                <a:spcPts val="11"/>
              </a:spcBef>
              <a:spcAft>
                <a:spcPts val="11"/>
              </a:spcAft>
              <a:buNone/>
            </a:pPr>
            <a:r>
              <a:rPr sz="2400" b="0" u="none" dirty="0">
                <a:solidFill>
                  <a:srgbClr val="26354A"/>
                </a:solidFill>
                <a:latin typeface="Inter"/>
                <a:ea typeface="Inter"/>
                <a:cs typeface="Inter"/>
              </a:rPr>
              <a:t>Ask for tips on how to </a:t>
            </a:r>
            <a:r>
              <a:rPr lang="en-US" sz="2400" b="1" u="none" dirty="0">
                <a:solidFill>
                  <a:srgbClr val="FF0000"/>
                </a:solidFill>
                <a:latin typeface="Inter"/>
                <a:ea typeface="Inter"/>
                <a:cs typeface="Inter"/>
              </a:rPr>
              <a:t>repair </a:t>
            </a:r>
            <a:r>
              <a:rPr lang="en-US" sz="2400" b="0" u="none" dirty="0">
                <a:solidFill>
                  <a:srgbClr val="26354A"/>
                </a:solidFill>
                <a:latin typeface="Inter"/>
                <a:ea typeface="Inter"/>
                <a:cs typeface="Inter"/>
              </a:rPr>
              <a:t>the item and </a:t>
            </a:r>
            <a:r>
              <a:rPr sz="2400" b="0" u="none" dirty="0">
                <a:solidFill>
                  <a:srgbClr val="26354A"/>
                </a:solidFill>
                <a:latin typeface="Inter"/>
                <a:ea typeface="Inter"/>
                <a:cs typeface="Inter"/>
              </a:rPr>
              <a:t>make </a:t>
            </a:r>
            <a:r>
              <a:rPr lang="en-US" sz="2400" dirty="0">
                <a:solidFill>
                  <a:srgbClr val="26354A"/>
                </a:solidFill>
                <a:latin typeface="Inter"/>
                <a:ea typeface="Inter"/>
                <a:cs typeface="Inter"/>
              </a:rPr>
              <a:t>it</a:t>
            </a:r>
            <a:r>
              <a:rPr sz="2400" b="0" u="none" dirty="0">
                <a:solidFill>
                  <a:srgbClr val="26354A"/>
                </a:solidFill>
                <a:latin typeface="Inter"/>
                <a:ea typeface="Inter"/>
                <a:cs typeface="Inter"/>
              </a:rPr>
              <a:t> </a:t>
            </a:r>
            <a:r>
              <a:rPr sz="2400" b="1" u="none" dirty="0">
                <a:solidFill>
                  <a:srgbClr val="FF0000"/>
                </a:solidFill>
                <a:latin typeface="Inter"/>
                <a:ea typeface="Inter"/>
                <a:cs typeface="Inter"/>
              </a:rPr>
              <a:t>highly discriminating</a:t>
            </a:r>
            <a:r>
              <a:rPr sz="2400" b="0" u="none" dirty="0">
                <a:solidFill>
                  <a:srgbClr val="26354A"/>
                </a:solidFill>
                <a:latin typeface="Inter"/>
                <a:ea typeface="Inter"/>
                <a:cs typeface="Inter"/>
              </a:rPr>
              <a:t>.</a:t>
            </a:r>
            <a:br>
              <a:rPr lang="en-US" sz="2400" b="0" u="none" dirty="0">
                <a:solidFill>
                  <a:srgbClr val="26354A"/>
                </a:solidFill>
                <a:latin typeface="Inter"/>
                <a:ea typeface="Inter"/>
                <a:cs typeface="Inter"/>
              </a:rPr>
            </a:br>
            <a:br>
              <a:rPr lang="en-US" sz="2400" b="0" u="none" dirty="0">
                <a:solidFill>
                  <a:srgbClr val="26354A"/>
                </a:solidFill>
                <a:latin typeface="Inter"/>
                <a:ea typeface="Inter"/>
                <a:cs typeface="Inter"/>
              </a:rPr>
            </a:br>
            <a:endParaRPr sz="2400" b="0" u="none" dirty="0">
              <a:solidFill>
                <a:srgbClr val="26354A"/>
              </a:solidFill>
              <a:latin typeface="Inter"/>
              <a:ea typeface="Inter"/>
              <a:cs typeface="Inter"/>
            </a:endParaRPr>
          </a:p>
        </p:txBody>
      </p:sp>
      <p:sp>
        <p:nvSpPr>
          <p:cNvPr id="346" name="Rectangle 345">
            <a:extLst>
              <a:ext uri="{FF2B5EF4-FFF2-40B4-BE49-F238E27FC236}">
                <a16:creationId xmlns:a16="http://schemas.microsoft.com/office/drawing/2014/main" id="{8DFA1AB9-3C1B-92E5-869A-5EB1C28EF7AD}"/>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000" b="1" u="none">
                <a:solidFill>
                  <a:srgbClr val="26354A"/>
                </a:solidFill>
                <a:latin typeface="Inter"/>
                <a:ea typeface="Inter"/>
                <a:cs typeface="Inter"/>
              </a:rPr>
              <a:t>		   Tech Demo: Task Model Generator Gem</a:t>
            </a:r>
          </a:p>
        </p:txBody>
      </p:sp>
      <p:pic>
        <p:nvPicPr>
          <p:cNvPr id="411" name="Picture 410">
            <a:extLst>
              <a:ext uri="{FF2B5EF4-FFF2-40B4-BE49-F238E27FC236}">
                <a16:creationId xmlns:a16="http://schemas.microsoft.com/office/drawing/2014/main" id="{8FA1ADBB-FEF9-A849-A267-C40FB57355E3}"/>
              </a:ext>
            </a:extLst>
          </p:cNvPr>
          <p:cNvPicPr>
            <a:picLocks noChangeAspect="1"/>
          </p:cNvPicPr>
          <p:nvPr/>
        </p:nvPicPr>
        <p:blipFill>
          <a:blip r:embed="rId7"/>
          <a:stretch/>
        </p:blipFill>
        <p:spPr>
          <a:xfrm>
            <a:off x="9753480" y="279360"/>
            <a:ext cx="923760" cy="738000"/>
          </a:xfrm>
          <a:prstGeom prst="rect">
            <a:avLst/>
          </a:prstGeom>
          <a:ln w="38160">
            <a:noFill/>
          </a:ln>
        </p:spPr>
      </p:pic>
      <p:pic>
        <p:nvPicPr>
          <p:cNvPr id="412" name="Picture 411">
            <a:extLst>
              <a:ext uri="{FF2B5EF4-FFF2-40B4-BE49-F238E27FC236}">
                <a16:creationId xmlns:a16="http://schemas.microsoft.com/office/drawing/2014/main" id="{1839E103-9430-4B70-0397-F82ACCFA7482}"/>
              </a:ext>
            </a:extLst>
          </p:cNvPr>
          <p:cNvPicPr>
            <a:picLocks noChangeAspect="1"/>
          </p:cNvPicPr>
          <p:nvPr/>
        </p:nvPicPr>
        <p:blipFill>
          <a:blip r:embed="rId7"/>
          <a:stretch/>
        </p:blipFill>
        <p:spPr>
          <a:xfrm>
            <a:off x="1663560" y="279360"/>
            <a:ext cx="923760" cy="738000"/>
          </a:xfrm>
          <a:prstGeom prst="rect">
            <a:avLst/>
          </a:prstGeom>
          <a:ln w="38160">
            <a:noFill/>
          </a:ln>
        </p:spPr>
      </p:pic>
      <p:sp>
        <p:nvSpPr>
          <p:cNvPr id="354" name="Organizational header background">
            <a:extLst>
              <a:ext uri="{FF2B5EF4-FFF2-40B4-BE49-F238E27FC236}">
                <a16:creationId xmlns:a16="http://schemas.microsoft.com/office/drawing/2014/main" id="{4DA3EE30-80CA-5A41-79CF-551C6FA3804C}"/>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355" name="Organizational footer background">
            <a:extLst>
              <a:ext uri="{FF2B5EF4-FFF2-40B4-BE49-F238E27FC236}">
                <a16:creationId xmlns:a16="http://schemas.microsoft.com/office/drawing/2014/main" id="{F1688420-01B4-ABA4-DEDD-F5BD7CED6F8D}"/>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415" name="Picture 414">
            <a:extLst>
              <a:ext uri="{FF2B5EF4-FFF2-40B4-BE49-F238E27FC236}">
                <a16:creationId xmlns:a16="http://schemas.microsoft.com/office/drawing/2014/main" id="{15910945-7D9E-B342-7BB1-EBC054FFF390}"/>
              </a:ext>
            </a:extLst>
          </p:cNvPr>
          <p:cNvPicPr>
            <a:picLocks noChangeAspect="1"/>
          </p:cNvPicPr>
          <p:nvPr/>
        </p:nvPicPr>
        <p:blipFill>
          <a:blip r:embed="rId8"/>
          <a:stretch/>
        </p:blipFill>
        <p:spPr>
          <a:xfrm>
            <a:off x="260498" y="114300"/>
            <a:ext cx="774405" cy="723900"/>
          </a:xfrm>
          <a:prstGeom prst="rect">
            <a:avLst/>
          </a:prstGeom>
        </p:spPr>
      </p:pic>
      <p:sp>
        <p:nvSpPr>
          <p:cNvPr id="357" name="Organizational slide title">
            <a:extLst>
              <a:ext uri="{FF2B5EF4-FFF2-40B4-BE49-F238E27FC236}">
                <a16:creationId xmlns:a16="http://schemas.microsoft.com/office/drawing/2014/main" id="{DD7F2EBB-21E6-283E-2222-CEFCF4CD2D64}"/>
              </a:ext>
            </a:extLst>
          </p:cNvPr>
          <p:cNvSpPr>
            <a:spLocks noGrp="1"/>
          </p:cNvSpPr>
          <p:nvPr/>
        </p:nvSpPr>
        <p:spPr>
          <a:xfrm>
            <a:off x="1034902" y="114300"/>
            <a:ext cx="9810653" cy="1254060"/>
          </a:xfrm>
          <a:prstGeom prst="rect">
            <a:avLst/>
          </a:prstGeom>
          <a:noFill/>
          <a:ln w="0">
            <a:noFill/>
            <a:prstDash val="solid"/>
          </a:ln>
        </p:spPr>
        <p:txBody>
          <a:bodyPr anchor="ctr">
            <a:noAutofit/>
          </a:bodyPr>
          <a:lstStyle/>
          <a:p>
            <a:pPr algn="ctr">
              <a:buNone/>
              <a:defRPr sz="2500" b="1">
                <a:solidFill>
                  <a:srgbClr val="000066"/>
                </a:solidFill>
                <a:latin typeface="Arial"/>
                <a:ea typeface="Arial"/>
                <a:cs typeface="Arial"/>
              </a:defRPr>
            </a:pPr>
            <a:r>
              <a:rPr sz="3600" b="1" dirty="0">
                <a:solidFill>
                  <a:srgbClr val="000066"/>
                </a:solidFill>
                <a:latin typeface="Arial"/>
                <a:ea typeface="Arial"/>
                <a:cs typeface="Arial"/>
              </a:rPr>
              <a:t>Tech Demo: Task Model Generator Gem</a:t>
            </a:r>
          </a:p>
        </p:txBody>
      </p:sp>
      <p:sp>
        <p:nvSpPr>
          <p:cNvPr id="361" name="Template footer label">
            <a:extLst>
              <a:ext uri="{FF2B5EF4-FFF2-40B4-BE49-F238E27FC236}">
                <a16:creationId xmlns:a16="http://schemas.microsoft.com/office/drawing/2014/main" id="{92BE185D-9C90-C3F6-D0A4-DA8ED77D0D38}"/>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362" name="Template classification">
            <a:extLst>
              <a:ext uri="{FF2B5EF4-FFF2-40B4-BE49-F238E27FC236}">
                <a16:creationId xmlns:a16="http://schemas.microsoft.com/office/drawing/2014/main" id="{CB81C999-1CE0-57BB-8EF7-BC258C06B471}"/>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363" name="Template date label">
            <a:extLst>
              <a:ext uri="{FF2B5EF4-FFF2-40B4-BE49-F238E27FC236}">
                <a16:creationId xmlns:a16="http://schemas.microsoft.com/office/drawing/2014/main" id="{CA5338A5-32D6-65FA-D7C2-1248FB3EB96D}"/>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364" name="Template date">
            <a:extLst>
              <a:ext uri="{FF2B5EF4-FFF2-40B4-BE49-F238E27FC236}">
                <a16:creationId xmlns:a16="http://schemas.microsoft.com/office/drawing/2014/main" id="{0D93A5E1-961C-1209-3550-47B579A265F7}"/>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375" name="Old gray divider removal">
            <a:extLst>
              <a:ext uri="{FF2B5EF4-FFF2-40B4-BE49-F238E27FC236}">
                <a16:creationId xmlns:a16="http://schemas.microsoft.com/office/drawing/2014/main" id="{E5F0ED23-9DC1-703D-8279-DA4B19346AE2}"/>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387" name="Expanded organizational blue rule">
            <a:extLst>
              <a:ext uri="{FF2B5EF4-FFF2-40B4-BE49-F238E27FC236}">
                <a16:creationId xmlns:a16="http://schemas.microsoft.com/office/drawing/2014/main" id="{9576134F-01DC-E980-BAD7-76053CAAAC70}"/>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4" name="Picture 3">
            <a:extLst>
              <a:ext uri="{FF2B5EF4-FFF2-40B4-BE49-F238E27FC236}">
                <a16:creationId xmlns:a16="http://schemas.microsoft.com/office/drawing/2014/main" id="{A170CCF2-C1E7-3234-92A5-DCBD30B590FF}"/>
              </a:ext>
            </a:extLst>
          </p:cNvPr>
          <p:cNvPicPr>
            <a:picLocks noChangeAspect="1"/>
          </p:cNvPicPr>
          <p:nvPr/>
        </p:nvPicPr>
        <p:blipFill>
          <a:blip r:embed="rId9"/>
          <a:stretch/>
        </p:blipFill>
        <p:spPr>
          <a:xfrm>
            <a:off x="11128253" y="143856"/>
            <a:ext cx="781050" cy="760763"/>
          </a:xfrm>
          <a:prstGeom prst="rect">
            <a:avLst/>
          </a:prstGeom>
        </p:spPr>
      </p:pic>
      <p:pic>
        <p:nvPicPr>
          <p:cNvPr id="6" name="Picture 5">
            <a:extLst>
              <a:ext uri="{FF2B5EF4-FFF2-40B4-BE49-F238E27FC236}">
                <a16:creationId xmlns:a16="http://schemas.microsoft.com/office/drawing/2014/main" id="{7095CBE8-949E-5545-7F97-E3EA4D711608}"/>
              </a:ext>
            </a:extLst>
          </p:cNvPr>
          <p:cNvPicPr>
            <a:picLocks noChangeAspect="1"/>
          </p:cNvPicPr>
          <p:nvPr/>
        </p:nvPicPr>
        <p:blipFill>
          <a:blip r:embed="rId10"/>
          <a:stretch/>
        </p:blipFill>
        <p:spPr>
          <a:xfrm>
            <a:off x="10443175" y="114300"/>
            <a:ext cx="599988" cy="781050"/>
          </a:xfrm>
          <a:prstGeom prst="rect">
            <a:avLst/>
          </a:prstGeom>
        </p:spPr>
      </p:pic>
    </p:spTree>
    <p:extLst>
      <p:ext uri="{BB962C8B-B14F-4D97-AF65-F5344CB8AC3E}">
        <p14:creationId xmlns:p14="http://schemas.microsoft.com/office/powerpoint/2010/main" val="35170115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AD7DA6D-A59B-7CEE-12DF-8454EE77FB1A}"/>
            </a:ext>
          </a:extLst>
        </p:cNvPr>
        <p:cNvGrpSpPr/>
        <p:nvPr/>
      </p:nvGrpSpPr>
      <p:grpSpPr>
        <a:xfrm>
          <a:off x="0" y="0"/>
          <a:ext cx="0" cy="0"/>
          <a:chOff x="0" y="0"/>
          <a:chExt cx="0" cy="0"/>
        </a:xfrm>
      </p:grpSpPr>
      <p:pic>
        <p:nvPicPr>
          <p:cNvPr id="373" name="Picture 372">
            <a:extLst>
              <a:ext uri="{FF2B5EF4-FFF2-40B4-BE49-F238E27FC236}">
                <a16:creationId xmlns:a16="http://schemas.microsoft.com/office/drawing/2014/main" id="{3A544B48-1FFF-6DE4-4084-431E6A86C810}"/>
              </a:ext>
            </a:extLst>
          </p:cNvPr>
          <p:cNvPicPr>
            <a:picLocks noChangeAspect="1"/>
          </p:cNvPicPr>
          <p:nvPr/>
        </p:nvPicPr>
        <p:blipFill>
          <a:blip r:embed="rId3"/>
          <a:stretch/>
        </p:blipFill>
        <p:spPr>
          <a:xfrm>
            <a:off x="580680" y="2839680"/>
            <a:ext cx="457200" cy="422280"/>
          </a:xfrm>
          <a:prstGeom prst="rect">
            <a:avLst/>
          </a:prstGeom>
          <a:ln w="38160">
            <a:noFill/>
          </a:ln>
        </p:spPr>
      </p:pic>
      <p:pic>
        <p:nvPicPr>
          <p:cNvPr id="374" name="Picture 373">
            <a:extLst>
              <a:ext uri="{FF2B5EF4-FFF2-40B4-BE49-F238E27FC236}">
                <a16:creationId xmlns:a16="http://schemas.microsoft.com/office/drawing/2014/main" id="{2D3774DC-2581-E3C6-D62C-1CD2D2CDA2D4}"/>
              </a:ext>
            </a:extLst>
          </p:cNvPr>
          <p:cNvPicPr>
            <a:picLocks noChangeAspect="1"/>
          </p:cNvPicPr>
          <p:nvPr/>
        </p:nvPicPr>
        <p:blipFill>
          <a:blip r:embed="rId4"/>
          <a:stretch/>
        </p:blipFill>
        <p:spPr>
          <a:xfrm>
            <a:off x="6410160" y="2839680"/>
            <a:ext cx="457200" cy="422280"/>
          </a:xfrm>
          <a:prstGeom prst="rect">
            <a:avLst/>
          </a:prstGeom>
          <a:ln w="38160">
            <a:noFill/>
          </a:ln>
        </p:spPr>
      </p:pic>
      <p:pic>
        <p:nvPicPr>
          <p:cNvPr id="375" name="Picture 374">
            <a:extLst>
              <a:ext uri="{FF2B5EF4-FFF2-40B4-BE49-F238E27FC236}">
                <a16:creationId xmlns:a16="http://schemas.microsoft.com/office/drawing/2014/main" id="{E76FA886-3160-40E5-9601-29B288A6EAF1}"/>
              </a:ext>
            </a:extLst>
          </p:cNvPr>
          <p:cNvPicPr>
            <a:picLocks noChangeAspect="1"/>
          </p:cNvPicPr>
          <p:nvPr/>
        </p:nvPicPr>
        <p:blipFill>
          <a:blip r:embed="rId5"/>
          <a:stretch/>
        </p:blipFill>
        <p:spPr>
          <a:xfrm>
            <a:off x="580680" y="5213160"/>
            <a:ext cx="457200" cy="422280"/>
          </a:xfrm>
          <a:prstGeom prst="rect">
            <a:avLst/>
          </a:prstGeom>
          <a:ln w="38160">
            <a:noFill/>
          </a:ln>
        </p:spPr>
      </p:pic>
      <p:pic>
        <p:nvPicPr>
          <p:cNvPr id="376" name="Picture 375">
            <a:extLst>
              <a:ext uri="{FF2B5EF4-FFF2-40B4-BE49-F238E27FC236}">
                <a16:creationId xmlns:a16="http://schemas.microsoft.com/office/drawing/2014/main" id="{1C0D6C70-9118-C1FE-D8A1-0C155ED28BEC}"/>
              </a:ext>
            </a:extLst>
          </p:cNvPr>
          <p:cNvPicPr>
            <a:picLocks noChangeAspect="1"/>
          </p:cNvPicPr>
          <p:nvPr/>
        </p:nvPicPr>
        <p:blipFill>
          <a:blip r:embed="rId6"/>
          <a:stretch/>
        </p:blipFill>
        <p:spPr>
          <a:xfrm>
            <a:off x="6410160" y="5213160"/>
            <a:ext cx="457200" cy="422280"/>
          </a:xfrm>
          <a:prstGeom prst="rect">
            <a:avLst/>
          </a:prstGeom>
          <a:ln w="38160">
            <a:noFill/>
          </a:ln>
        </p:spPr>
      </p:pic>
      <p:sp>
        <p:nvSpPr>
          <p:cNvPr id="324" name="Rectangle: Rounded Corners 323">
            <a:extLst>
              <a:ext uri="{FF2B5EF4-FFF2-40B4-BE49-F238E27FC236}">
                <a16:creationId xmlns:a16="http://schemas.microsoft.com/office/drawing/2014/main" id="{99845698-B209-7A15-7910-7BADE674B4BC}"/>
              </a:ext>
            </a:extLst>
          </p:cNvPr>
          <p:cNvSpPr>
            <a:spLocks noGrp="1"/>
          </p:cNvSpPr>
          <p:nvPr/>
        </p:nvSpPr>
        <p:spPr>
          <a:xfrm>
            <a:off x="396720" y="1964191"/>
            <a:ext cx="5600520" cy="2162160"/>
          </a:xfrm>
          <a:prstGeom prst="roundRect">
            <a:avLst>
              <a:gd name="adj" fmla="val 4884"/>
            </a:avLst>
          </a:prstGeom>
          <a:solidFill>
            <a:srgbClr val="00B0F0">
              <a:alpha val="10000"/>
            </a:srgbClr>
          </a:solidFill>
          <a:ln w="38100">
            <a:solidFill>
              <a:schemeClr val="accent2">
                <a:alpha val="20000"/>
              </a:scheme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325" name="Rectangle: Rounded Corners 324">
            <a:extLst>
              <a:ext uri="{FF2B5EF4-FFF2-40B4-BE49-F238E27FC236}">
                <a16:creationId xmlns:a16="http://schemas.microsoft.com/office/drawing/2014/main" id="{37F7874D-3C6A-2D72-6EA9-61F0BB92777D}"/>
              </a:ext>
            </a:extLst>
          </p:cNvPr>
          <p:cNvSpPr>
            <a:spLocks noGrp="1"/>
          </p:cNvSpPr>
          <p:nvPr/>
        </p:nvSpPr>
        <p:spPr>
          <a:xfrm>
            <a:off x="6210000" y="1969920"/>
            <a:ext cx="5600880" cy="2162160"/>
          </a:xfrm>
          <a:prstGeom prst="roundRect">
            <a:avLst>
              <a:gd name="adj" fmla="val 4884"/>
            </a:avLst>
          </a:prstGeom>
          <a:solidFill>
            <a:srgbClr val="FFFFFF">
              <a:alpha val="10000"/>
            </a:srgbClr>
          </a:solidFill>
          <a:ln w="9360">
            <a:solidFill>
              <a:srgbClr val="FFFFFF">
                <a:alpha val="2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326" name="Rectangle: Rounded Corners 325">
            <a:extLst>
              <a:ext uri="{FF2B5EF4-FFF2-40B4-BE49-F238E27FC236}">
                <a16:creationId xmlns:a16="http://schemas.microsoft.com/office/drawing/2014/main" id="{C827F91D-429E-50E7-171E-9356FDA959A5}"/>
              </a:ext>
            </a:extLst>
          </p:cNvPr>
          <p:cNvSpPr>
            <a:spLocks noGrp="1"/>
          </p:cNvSpPr>
          <p:nvPr/>
        </p:nvSpPr>
        <p:spPr>
          <a:xfrm>
            <a:off x="380880" y="4343400"/>
            <a:ext cx="5600520" cy="2162160"/>
          </a:xfrm>
          <a:prstGeom prst="roundRect">
            <a:avLst>
              <a:gd name="adj" fmla="val 4884"/>
            </a:avLst>
          </a:prstGeom>
          <a:solidFill>
            <a:srgbClr val="FFFFFF">
              <a:alpha val="10000"/>
            </a:srgbClr>
          </a:solidFill>
          <a:ln w="9360">
            <a:solidFill>
              <a:srgbClr val="FFFFFF">
                <a:alpha val="2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327" name="Rectangle: Rounded Corners 326">
            <a:extLst>
              <a:ext uri="{FF2B5EF4-FFF2-40B4-BE49-F238E27FC236}">
                <a16:creationId xmlns:a16="http://schemas.microsoft.com/office/drawing/2014/main" id="{A993A32C-98B8-B3FB-E79A-F8B2E45FCD56}"/>
              </a:ext>
            </a:extLst>
          </p:cNvPr>
          <p:cNvSpPr>
            <a:spLocks noGrp="1"/>
          </p:cNvSpPr>
          <p:nvPr/>
        </p:nvSpPr>
        <p:spPr>
          <a:xfrm>
            <a:off x="6210000" y="4343400"/>
            <a:ext cx="5600880" cy="2162160"/>
          </a:xfrm>
          <a:prstGeom prst="roundRect">
            <a:avLst>
              <a:gd name="adj" fmla="val 4884"/>
            </a:avLst>
          </a:prstGeom>
          <a:solidFill>
            <a:srgbClr val="FFFFFF">
              <a:alpha val="10000"/>
            </a:srgbClr>
          </a:solidFill>
          <a:ln w="9360">
            <a:solidFill>
              <a:srgbClr val="FFFFFF">
                <a:alpha val="20000"/>
              </a:srgb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a:p>
        </p:txBody>
      </p:sp>
      <p:sp>
        <p:nvSpPr>
          <p:cNvPr id="329" name="Rectangle 328">
            <a:extLst>
              <a:ext uri="{FF2B5EF4-FFF2-40B4-BE49-F238E27FC236}">
                <a16:creationId xmlns:a16="http://schemas.microsoft.com/office/drawing/2014/main" id="{73CD493F-37C0-895B-4CC2-9802284B2A1D}"/>
              </a:ext>
            </a:extLst>
          </p:cNvPr>
          <p:cNvSpPr>
            <a:spLocks noGrp="1"/>
          </p:cNvSpPr>
          <p:nvPr/>
        </p:nvSpPr>
        <p:spPr>
          <a:xfrm>
            <a:off x="1190520" y="2927160"/>
            <a:ext cx="3844800" cy="276486"/>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098"/>
              </a:lnSpc>
              <a:spcBef>
                <a:spcPts val="11"/>
              </a:spcBef>
              <a:spcAft>
                <a:spcPts val="11"/>
              </a:spcAft>
              <a:buNone/>
            </a:pPr>
            <a:r>
              <a:rPr lang="en-US" sz="2200" b="1" u="none" dirty="0">
                <a:solidFill>
                  <a:srgbClr val="26354A"/>
                </a:solidFill>
                <a:latin typeface="Inter"/>
                <a:ea typeface="Inter"/>
                <a:cs typeface="Inter"/>
              </a:rPr>
              <a:t>Extract</a:t>
            </a:r>
            <a:r>
              <a:rPr sz="2200" b="1" u="none" dirty="0">
                <a:solidFill>
                  <a:srgbClr val="26354A"/>
                </a:solidFill>
                <a:latin typeface="Inter"/>
                <a:ea typeface="Inter"/>
                <a:cs typeface="Inter"/>
              </a:rPr>
              <a:t> the Task Model Blueprint</a:t>
            </a:r>
          </a:p>
        </p:txBody>
      </p:sp>
      <p:sp>
        <p:nvSpPr>
          <p:cNvPr id="330" name="Rectangle 329">
            <a:extLst>
              <a:ext uri="{FF2B5EF4-FFF2-40B4-BE49-F238E27FC236}">
                <a16:creationId xmlns:a16="http://schemas.microsoft.com/office/drawing/2014/main" id="{3F83EC9B-0DBF-ADCE-22E9-9718911A43D0}"/>
              </a:ext>
            </a:extLst>
          </p:cNvPr>
          <p:cNvSpPr>
            <a:spLocks noGrp="1"/>
          </p:cNvSpPr>
          <p:nvPr/>
        </p:nvSpPr>
        <p:spPr>
          <a:xfrm>
            <a:off x="7019640" y="2927160"/>
            <a:ext cx="3932280" cy="276486"/>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098"/>
              </a:lnSpc>
              <a:spcBef>
                <a:spcPts val="11"/>
              </a:spcBef>
              <a:spcAft>
                <a:spcPts val="11"/>
              </a:spcAft>
              <a:buNone/>
            </a:pPr>
            <a:r>
              <a:rPr lang="en-US" sz="2200" b="1" u="none" dirty="0">
                <a:solidFill>
                  <a:srgbClr val="26354A"/>
                </a:solidFill>
                <a:latin typeface="Inter"/>
                <a:ea typeface="Inter"/>
                <a:cs typeface="Inter"/>
              </a:rPr>
              <a:t>Clone items</a:t>
            </a:r>
            <a:endParaRPr sz="2200" b="1" u="none" dirty="0">
              <a:solidFill>
                <a:srgbClr val="26354A"/>
              </a:solidFill>
              <a:latin typeface="Inter"/>
              <a:ea typeface="Inter"/>
              <a:cs typeface="Inter"/>
            </a:endParaRPr>
          </a:p>
        </p:txBody>
      </p:sp>
      <p:sp>
        <p:nvSpPr>
          <p:cNvPr id="331" name="Rectangle 330">
            <a:extLst>
              <a:ext uri="{FF2B5EF4-FFF2-40B4-BE49-F238E27FC236}">
                <a16:creationId xmlns:a16="http://schemas.microsoft.com/office/drawing/2014/main" id="{D5503D19-6728-41BE-B6BF-3E61B08E7A73}"/>
              </a:ext>
            </a:extLst>
          </p:cNvPr>
          <p:cNvSpPr>
            <a:spLocks noGrp="1"/>
          </p:cNvSpPr>
          <p:nvPr/>
        </p:nvSpPr>
        <p:spPr>
          <a:xfrm>
            <a:off x="1190520" y="5300640"/>
            <a:ext cx="3844800" cy="276486"/>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2098"/>
              </a:lnSpc>
              <a:spcBef>
                <a:spcPts val="11"/>
              </a:spcBef>
              <a:spcAft>
                <a:spcPts val="11"/>
              </a:spcAft>
              <a:buNone/>
            </a:pPr>
            <a:r>
              <a:rPr lang="en-US" sz="2200" b="1" u="none" dirty="0">
                <a:solidFill>
                  <a:srgbClr val="26354A"/>
                </a:solidFill>
                <a:latin typeface="Inter"/>
                <a:ea typeface="Inter"/>
                <a:cs typeface="Inter"/>
              </a:rPr>
              <a:t>Repair poorly performing items</a:t>
            </a:r>
            <a:endParaRPr sz="2200" b="1" u="none" dirty="0">
              <a:solidFill>
                <a:srgbClr val="26354A"/>
              </a:solidFill>
              <a:latin typeface="Inter"/>
              <a:ea typeface="Inter"/>
              <a:cs typeface="Inter"/>
            </a:endParaRPr>
          </a:p>
        </p:txBody>
      </p:sp>
      <p:sp>
        <p:nvSpPr>
          <p:cNvPr id="332" name="Rectangle 331">
            <a:extLst>
              <a:ext uri="{FF2B5EF4-FFF2-40B4-BE49-F238E27FC236}">
                <a16:creationId xmlns:a16="http://schemas.microsoft.com/office/drawing/2014/main" id="{173CB83F-0C8A-33A2-E075-0F1CE138C0DE}"/>
              </a:ext>
            </a:extLst>
          </p:cNvPr>
          <p:cNvSpPr>
            <a:spLocks noGrp="1"/>
          </p:cNvSpPr>
          <p:nvPr/>
        </p:nvSpPr>
        <p:spPr>
          <a:xfrm>
            <a:off x="7019640" y="5300640"/>
            <a:ext cx="4378320" cy="276486"/>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2098"/>
              </a:lnSpc>
              <a:spcBef>
                <a:spcPts val="11"/>
              </a:spcBef>
              <a:spcAft>
                <a:spcPts val="11"/>
              </a:spcAft>
              <a:buNone/>
            </a:pPr>
            <a:r>
              <a:rPr lang="en-US" sz="2200" b="1" dirty="0">
                <a:solidFill>
                  <a:srgbClr val="26354A"/>
                </a:solidFill>
                <a:latin typeface="Inter"/>
                <a:ea typeface="Inter"/>
                <a:cs typeface="Inter"/>
              </a:rPr>
              <a:t>Compile TMF Library</a:t>
            </a:r>
            <a:endParaRPr sz="2200" b="1" u="none" dirty="0">
              <a:solidFill>
                <a:srgbClr val="26354A"/>
              </a:solidFill>
              <a:latin typeface="Inter"/>
              <a:ea typeface="Inter"/>
              <a:cs typeface="Inter"/>
            </a:endParaRPr>
          </a:p>
        </p:txBody>
      </p:sp>
      <p:sp>
        <p:nvSpPr>
          <p:cNvPr id="333" name="Rectangle 332">
            <a:extLst>
              <a:ext uri="{FF2B5EF4-FFF2-40B4-BE49-F238E27FC236}">
                <a16:creationId xmlns:a16="http://schemas.microsoft.com/office/drawing/2014/main" id="{971D4148-A632-C65D-AC78-CD01E86B8CE7}"/>
              </a:ext>
            </a:extLst>
          </p:cNvPr>
          <p:cNvSpPr>
            <a:spLocks noGrp="1"/>
          </p:cNvSpPr>
          <p:nvPr/>
        </p:nvSpPr>
        <p:spPr>
          <a:xfrm>
            <a:off x="1714320" y="276120"/>
            <a:ext cx="10096560" cy="87624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11"/>
              </a:spcBef>
              <a:spcAft>
                <a:spcPts val="11"/>
              </a:spcAft>
              <a:buNone/>
            </a:pPr>
            <a:r>
              <a:rPr sz="3000" b="1" u="none">
                <a:solidFill>
                  <a:srgbClr val="26354A"/>
                </a:solidFill>
                <a:latin typeface="Inter"/>
                <a:ea typeface="Inter"/>
                <a:cs typeface="Inter"/>
              </a:rPr>
              <a:t>Top-Down Cloning Strategy</a:t>
            </a:r>
          </a:p>
        </p:txBody>
      </p:sp>
      <p:sp>
        <p:nvSpPr>
          <p:cNvPr id="338" name="Organizational header background">
            <a:extLst>
              <a:ext uri="{FF2B5EF4-FFF2-40B4-BE49-F238E27FC236}">
                <a16:creationId xmlns:a16="http://schemas.microsoft.com/office/drawing/2014/main" id="{B5F71615-9686-ADC7-AC4F-13D7E7EA1F5F}"/>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339" name="Organizational footer background">
            <a:extLst>
              <a:ext uri="{FF2B5EF4-FFF2-40B4-BE49-F238E27FC236}">
                <a16:creationId xmlns:a16="http://schemas.microsoft.com/office/drawing/2014/main" id="{BE633342-EA9B-3A60-D3B6-FE5392832273}"/>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389" name="Picture 388">
            <a:extLst>
              <a:ext uri="{FF2B5EF4-FFF2-40B4-BE49-F238E27FC236}">
                <a16:creationId xmlns:a16="http://schemas.microsoft.com/office/drawing/2014/main" id="{8AFBC75E-9AE5-BBC1-CA3C-B386F80B1B78}"/>
              </a:ext>
            </a:extLst>
          </p:cNvPr>
          <p:cNvPicPr>
            <a:picLocks noChangeAspect="1"/>
          </p:cNvPicPr>
          <p:nvPr/>
        </p:nvPicPr>
        <p:blipFill>
          <a:blip r:embed="rId7"/>
          <a:stretch/>
        </p:blipFill>
        <p:spPr>
          <a:xfrm>
            <a:off x="260498" y="114300"/>
            <a:ext cx="774405" cy="723900"/>
          </a:xfrm>
          <a:prstGeom prst="rect">
            <a:avLst/>
          </a:prstGeom>
        </p:spPr>
      </p:pic>
      <p:sp>
        <p:nvSpPr>
          <p:cNvPr id="341" name="Organizational slide title">
            <a:extLst>
              <a:ext uri="{FF2B5EF4-FFF2-40B4-BE49-F238E27FC236}">
                <a16:creationId xmlns:a16="http://schemas.microsoft.com/office/drawing/2014/main" id="{0E2515B6-286A-3B6B-DB18-97F8C32D120D}"/>
              </a:ext>
            </a:extLst>
          </p:cNvPr>
          <p:cNvSpPr>
            <a:spLocks noGrp="1"/>
          </p:cNvSpPr>
          <p:nvPr/>
        </p:nvSpPr>
        <p:spPr>
          <a:xfrm>
            <a:off x="1381125" y="114300"/>
            <a:ext cx="9366008" cy="1276350"/>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lang="en-US" sz="3600" b="1" dirty="0">
                <a:solidFill>
                  <a:srgbClr val="000066"/>
                </a:solidFill>
                <a:latin typeface="Arial"/>
                <a:ea typeface="Arial"/>
                <a:cs typeface="Arial"/>
              </a:rPr>
              <a:t>4 Task Model Generator Gem </a:t>
            </a:r>
            <a:r>
              <a:rPr lang="en-US" sz="3600" b="1" dirty="0" err="1">
                <a:solidFill>
                  <a:srgbClr val="000066"/>
                </a:solidFill>
                <a:latin typeface="Arial"/>
                <a:ea typeface="Arial"/>
                <a:cs typeface="Arial"/>
              </a:rPr>
              <a:t>Workfows</a:t>
            </a:r>
            <a:endParaRPr sz="3600" b="1" dirty="0">
              <a:solidFill>
                <a:srgbClr val="000066"/>
              </a:solidFill>
              <a:latin typeface="Arial"/>
              <a:ea typeface="Arial"/>
              <a:cs typeface="Arial"/>
            </a:endParaRPr>
          </a:p>
        </p:txBody>
      </p:sp>
      <p:sp>
        <p:nvSpPr>
          <p:cNvPr id="345" name="Template footer label">
            <a:extLst>
              <a:ext uri="{FF2B5EF4-FFF2-40B4-BE49-F238E27FC236}">
                <a16:creationId xmlns:a16="http://schemas.microsoft.com/office/drawing/2014/main" id="{3E630742-E70D-01C0-DF3A-8CC6AB2CB410}"/>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dirty="0">
                <a:solidFill>
                  <a:srgbClr val="111111"/>
                </a:solidFill>
                <a:latin typeface="Arial"/>
                <a:ea typeface="Arial"/>
                <a:cs typeface="Arial"/>
              </a:rPr>
              <a:t>This briefing is</a:t>
            </a:r>
          </a:p>
        </p:txBody>
      </p:sp>
      <p:sp>
        <p:nvSpPr>
          <p:cNvPr id="346" name="Template classification">
            <a:extLst>
              <a:ext uri="{FF2B5EF4-FFF2-40B4-BE49-F238E27FC236}">
                <a16:creationId xmlns:a16="http://schemas.microsoft.com/office/drawing/2014/main" id="{E73FD7CE-C381-8F9F-7C03-07511866B760}"/>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347" name="Template date label">
            <a:extLst>
              <a:ext uri="{FF2B5EF4-FFF2-40B4-BE49-F238E27FC236}">
                <a16:creationId xmlns:a16="http://schemas.microsoft.com/office/drawing/2014/main" id="{F1AE3614-9D79-DF8C-12AD-75F985A8812A}"/>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348" name="Template date">
            <a:extLst>
              <a:ext uri="{FF2B5EF4-FFF2-40B4-BE49-F238E27FC236}">
                <a16:creationId xmlns:a16="http://schemas.microsoft.com/office/drawing/2014/main" id="{C393D0A9-15BA-7BA8-06A3-E44A086C1F74}"/>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356" name="Old gray divider removal">
            <a:extLst>
              <a:ext uri="{FF2B5EF4-FFF2-40B4-BE49-F238E27FC236}">
                <a16:creationId xmlns:a16="http://schemas.microsoft.com/office/drawing/2014/main" id="{0B38643B-13E4-8BD0-11F0-4D88FF613CCF}"/>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2" name="Rectangle: Rounded Corners 1">
            <a:extLst>
              <a:ext uri="{FF2B5EF4-FFF2-40B4-BE49-F238E27FC236}">
                <a16:creationId xmlns:a16="http://schemas.microsoft.com/office/drawing/2014/main" id="{B5F324CA-CC97-7E94-FEBE-4479E6024EB3}"/>
              </a:ext>
            </a:extLst>
          </p:cNvPr>
          <p:cNvSpPr/>
          <p:nvPr/>
        </p:nvSpPr>
        <p:spPr>
          <a:xfrm>
            <a:off x="380880" y="1969920"/>
            <a:ext cx="5572245" cy="216216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85C81163-2784-5890-F13F-ED3CBFAE68F8}"/>
              </a:ext>
            </a:extLst>
          </p:cNvPr>
          <p:cNvSpPr>
            <a:spLocks noGrp="1"/>
          </p:cNvSpPr>
          <p:nvPr/>
        </p:nvSpPr>
        <p:spPr>
          <a:xfrm>
            <a:off x="6254115" y="4314810"/>
            <a:ext cx="5600520" cy="2162160"/>
          </a:xfrm>
          <a:prstGeom prst="roundRect">
            <a:avLst>
              <a:gd name="adj" fmla="val 4884"/>
            </a:avLst>
          </a:prstGeom>
          <a:solidFill>
            <a:srgbClr val="00B0F0">
              <a:alpha val="10000"/>
            </a:srgbClr>
          </a:solidFill>
          <a:ln w="38100">
            <a:solidFill>
              <a:schemeClr val="accent2">
                <a:alpha val="20000"/>
              </a:scheme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dirty="0"/>
          </a:p>
        </p:txBody>
      </p:sp>
      <p:pic>
        <p:nvPicPr>
          <p:cNvPr id="5" name="Picture 4">
            <a:extLst>
              <a:ext uri="{FF2B5EF4-FFF2-40B4-BE49-F238E27FC236}">
                <a16:creationId xmlns:a16="http://schemas.microsoft.com/office/drawing/2014/main" id="{59578418-AC24-15B1-12AD-B2E6B1555AF8}"/>
              </a:ext>
            </a:extLst>
          </p:cNvPr>
          <p:cNvPicPr>
            <a:picLocks noChangeAspect="1"/>
          </p:cNvPicPr>
          <p:nvPr/>
        </p:nvPicPr>
        <p:blipFill>
          <a:blip r:embed="rId8"/>
          <a:stretch/>
        </p:blipFill>
        <p:spPr>
          <a:xfrm>
            <a:off x="11128253" y="143856"/>
            <a:ext cx="781050" cy="760763"/>
          </a:xfrm>
          <a:prstGeom prst="rect">
            <a:avLst/>
          </a:prstGeom>
        </p:spPr>
      </p:pic>
      <p:sp>
        <p:nvSpPr>
          <p:cNvPr id="9" name="Expanded organizational blue rule">
            <a:extLst>
              <a:ext uri="{FF2B5EF4-FFF2-40B4-BE49-F238E27FC236}">
                <a16:creationId xmlns:a16="http://schemas.microsoft.com/office/drawing/2014/main" id="{7FABE245-4FFE-D5C4-D773-FCF147BC68CC}"/>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12" name="Picture 11">
            <a:extLst>
              <a:ext uri="{FF2B5EF4-FFF2-40B4-BE49-F238E27FC236}">
                <a16:creationId xmlns:a16="http://schemas.microsoft.com/office/drawing/2014/main" id="{268D6E65-BA0A-09AC-7910-A5D84C7D5CB0}"/>
              </a:ext>
            </a:extLst>
          </p:cNvPr>
          <p:cNvPicPr>
            <a:picLocks noChangeAspect="1"/>
          </p:cNvPicPr>
          <p:nvPr/>
        </p:nvPicPr>
        <p:blipFill>
          <a:blip r:embed="rId9"/>
          <a:stretch/>
        </p:blipFill>
        <p:spPr>
          <a:xfrm>
            <a:off x="10443175" y="114300"/>
            <a:ext cx="599988" cy="781050"/>
          </a:xfrm>
          <a:prstGeom prst="rect">
            <a:avLst/>
          </a:prstGeom>
        </p:spPr>
      </p:pic>
      <p:sp>
        <p:nvSpPr>
          <p:cNvPr id="7" name="Rectangle: Rounded Corners 6">
            <a:extLst>
              <a:ext uri="{FF2B5EF4-FFF2-40B4-BE49-F238E27FC236}">
                <a16:creationId xmlns:a16="http://schemas.microsoft.com/office/drawing/2014/main" id="{309BF539-0D84-65D8-16E7-F736437DE2AA}"/>
              </a:ext>
            </a:extLst>
          </p:cNvPr>
          <p:cNvSpPr>
            <a:spLocks noGrp="1"/>
          </p:cNvSpPr>
          <p:nvPr/>
        </p:nvSpPr>
        <p:spPr>
          <a:xfrm>
            <a:off x="6254115" y="1971675"/>
            <a:ext cx="5600520" cy="2162160"/>
          </a:xfrm>
          <a:prstGeom prst="roundRect">
            <a:avLst>
              <a:gd name="adj" fmla="val 4884"/>
            </a:avLst>
          </a:prstGeom>
          <a:solidFill>
            <a:srgbClr val="00B0F0">
              <a:alpha val="10000"/>
            </a:srgbClr>
          </a:solidFill>
          <a:ln w="38100">
            <a:solidFill>
              <a:schemeClr val="accent2">
                <a:alpha val="20000"/>
              </a:scheme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dirty="0"/>
          </a:p>
        </p:txBody>
      </p:sp>
      <p:sp>
        <p:nvSpPr>
          <p:cNvPr id="11" name="Rectangle: Rounded Corners 10">
            <a:extLst>
              <a:ext uri="{FF2B5EF4-FFF2-40B4-BE49-F238E27FC236}">
                <a16:creationId xmlns:a16="http://schemas.microsoft.com/office/drawing/2014/main" id="{E4287B7E-58E0-8674-AD5D-226F764C9630}"/>
              </a:ext>
            </a:extLst>
          </p:cNvPr>
          <p:cNvSpPr>
            <a:spLocks noGrp="1"/>
          </p:cNvSpPr>
          <p:nvPr/>
        </p:nvSpPr>
        <p:spPr>
          <a:xfrm>
            <a:off x="447855" y="4314810"/>
            <a:ext cx="5600520" cy="2162160"/>
          </a:xfrm>
          <a:prstGeom prst="roundRect">
            <a:avLst>
              <a:gd name="adj" fmla="val 4884"/>
            </a:avLst>
          </a:prstGeom>
          <a:solidFill>
            <a:srgbClr val="00B0F0">
              <a:alpha val="10000"/>
            </a:srgbClr>
          </a:solidFill>
          <a:ln w="38100">
            <a:solidFill>
              <a:schemeClr val="accent2">
                <a:alpha val="20000"/>
              </a:schemeClr>
            </a:solid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93000"/>
              </a:lnSpc>
              <a:spcBef>
                <a:spcPts val="11"/>
              </a:spcBef>
              <a:spcAft>
                <a:spcPts val="11"/>
              </a:spcAft>
              <a:buNone/>
            </a:pPr>
            <a:endParaRPr dirty="0"/>
          </a:p>
        </p:txBody>
      </p:sp>
    </p:spTree>
    <p:extLst>
      <p:ext uri="{BB962C8B-B14F-4D97-AF65-F5344CB8AC3E}">
        <p14:creationId xmlns:p14="http://schemas.microsoft.com/office/powerpoint/2010/main" val="9824402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1" name="Rectangle: Rounded Corners 770"/>
          <p:cNvSpPr/>
          <p:nvPr/>
        </p:nvSpPr>
        <p:spPr>
          <a:xfrm>
            <a:off x="7011000" y="1385460"/>
            <a:ext cx="6719760" cy="4922280"/>
          </a:xfrm>
          <a:prstGeom prst="roundRect">
            <a:avLst>
              <a:gd name="adj" fmla="val 2861"/>
            </a:avLst>
          </a:prstGeom>
          <a:solidFill>
            <a:srgbClr val="FFFFFF">
              <a:alpha val="10000"/>
            </a:srgbClr>
          </a:solidFill>
          <a:ln w="9360">
            <a:solidFill>
              <a:srgbClr val="FFFFFF">
                <a:alpha val="10000"/>
              </a:srgbClr>
            </a:solidFill>
            <a:round/>
          </a:ln>
        </p:spPr>
        <p:style>
          <a:lnRef idx="0">
            <a:scrgbClr r="0" g="0" b="0"/>
          </a:lnRef>
          <a:fillRef idx="0">
            <a:scrgbClr r="0" g="0" b="0"/>
          </a:fillRef>
          <a:effectRef idx="0">
            <a:scrgbClr r="0" g="0" b="0"/>
          </a:effectRef>
          <a:fontRef idx="minor"/>
        </p:style>
        <p:txBody>
          <a:bodyPr wrap="none" lIns="90000" tIns="46800" rIns="90000" bIns="46800" anchor="ctr">
            <a:noAutofit/>
          </a:bodyPr>
          <a:lstStyle/>
          <a:p>
            <a:endParaRPr lang="en-US" sz="1800" b="0" u="none" strike="noStrike">
              <a:solidFill>
                <a:srgbClr val="000000"/>
              </a:solidFill>
              <a:effectLst/>
              <a:uFillTx/>
              <a:latin typeface="Arial"/>
            </a:endParaRPr>
          </a:p>
        </p:txBody>
      </p:sp>
      <p:sp>
        <p:nvSpPr>
          <p:cNvPr id="772" name="Freeform: Shape 771"/>
          <p:cNvSpPr/>
          <p:nvPr/>
        </p:nvSpPr>
        <p:spPr>
          <a:xfrm>
            <a:off x="7331040" y="1581120"/>
            <a:ext cx="4479480" cy="4922280"/>
          </a:xfrm>
          <a:custGeom>
            <a:avLst/>
            <a:gdLst/>
            <a:ahLst/>
            <a:cxnLst/>
            <a:rect l="l" t="t" r="r" b="b"/>
            <a:pathLst>
              <a:path w="21600" h="23735">
                <a:moveTo>
                  <a:pt x="734" y="0"/>
                </a:moveTo>
                <a:arcTo wR="734" hR="734" stAng="16200000" swAng="-5400000"/>
                <a:lnTo>
                  <a:pt x="0" y="23001"/>
                </a:lnTo>
                <a:arcTo wR="734" hR="734" stAng="10800000" swAng="-5400000"/>
                <a:lnTo>
                  <a:pt x="20866" y="23735"/>
                </a:lnTo>
                <a:arcTo wR="734" hR="734" stAng="5400000" swAng="-5400000"/>
                <a:lnTo>
                  <a:pt x="21600" y="734"/>
                </a:lnTo>
                <a:arcTo wR="734" hR="734" stAng="0" swAng="-5400000"/>
                <a:close/>
              </a:path>
            </a:pathLst>
          </a:custGeom>
          <a:solidFill>
            <a:srgbClr val="2563EB">
              <a:alpha val="30000"/>
            </a:srgbClr>
          </a:solidFill>
          <a:ln w="9360">
            <a:solidFill>
              <a:srgbClr val="60A5FA"/>
            </a:solidFill>
            <a:round/>
          </a:ln>
        </p:spPr>
        <p:style>
          <a:lnRef idx="0">
            <a:scrgbClr r="0" g="0" b="0"/>
          </a:lnRef>
          <a:fillRef idx="0">
            <a:scrgbClr r="0" g="0" b="0"/>
          </a:fillRef>
          <a:effectRef idx="0">
            <a:scrgbClr r="0" g="0" b="0"/>
          </a:effectRef>
          <a:fontRef idx="minor"/>
        </p:style>
        <p:txBody>
          <a:bodyPr wrap="none" lIns="90000" tIns="46800" rIns="90000" bIns="46800" anchor="ctr">
            <a:noAutofit/>
          </a:bodyPr>
          <a:lstStyle/>
          <a:p>
            <a:endParaRPr lang="en-US" sz="1800" b="0" u="none" strike="noStrike">
              <a:solidFill>
                <a:srgbClr val="000000"/>
              </a:solidFill>
              <a:effectLst/>
              <a:uFillTx/>
              <a:latin typeface="Arial"/>
            </a:endParaRPr>
          </a:p>
        </p:txBody>
      </p:sp>
      <p:sp>
        <p:nvSpPr>
          <p:cNvPr id="773" name="Rectangle 772"/>
          <p:cNvSpPr/>
          <p:nvPr/>
        </p:nvSpPr>
        <p:spPr>
          <a:xfrm>
            <a:off x="455040" y="2612880"/>
            <a:ext cx="6719760" cy="309700"/>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defTabSz="914400">
              <a:lnSpc>
                <a:spcPts val="2398"/>
              </a:lnSpc>
              <a:spcBef>
                <a:spcPts val="11"/>
              </a:spcBef>
              <a:spcAft>
                <a:spcPts val="11"/>
              </a:spcAft>
              <a:tabLst>
                <a:tab pos="0" algn="l"/>
              </a:tabLst>
            </a:pPr>
            <a:r>
              <a:rPr lang="en-US" sz="2400" b="1" u="none" strike="noStrike" dirty="0">
                <a:solidFill>
                  <a:srgbClr val="2F75B5"/>
                </a:solidFill>
                <a:effectLst/>
                <a:uFillTx/>
                <a:latin typeface="Inter"/>
                <a:ea typeface="Inter"/>
              </a:rPr>
              <a:t>What you need to have for Assessment Engineering:</a:t>
            </a:r>
            <a:endParaRPr lang="en-US" sz="2400" b="0" u="none" strike="noStrike" dirty="0">
              <a:solidFill>
                <a:srgbClr val="000000"/>
              </a:solidFill>
              <a:effectLst/>
              <a:uFillTx/>
              <a:latin typeface="Arial"/>
            </a:endParaRPr>
          </a:p>
        </p:txBody>
      </p:sp>
      <p:sp>
        <p:nvSpPr>
          <p:cNvPr id="774" name="Rectangle 773"/>
          <p:cNvSpPr/>
          <p:nvPr/>
        </p:nvSpPr>
        <p:spPr>
          <a:xfrm>
            <a:off x="498240" y="2922580"/>
            <a:ext cx="6407280" cy="48860"/>
          </a:xfrm>
          <a:prstGeom prst="rect">
            <a:avLst/>
          </a:prstGeom>
          <a:solidFill>
            <a:srgbClr val="3B82F6">
              <a:alpha val="30000"/>
            </a:srgbClr>
          </a:solidFill>
          <a:ln w="38160">
            <a:noFill/>
          </a:ln>
        </p:spPr>
        <p:style>
          <a:lnRef idx="0">
            <a:scrgbClr r="0" g="0" b="0"/>
          </a:lnRef>
          <a:fillRef idx="0">
            <a:scrgbClr r="0" g="0" b="0"/>
          </a:fillRef>
          <a:effectRef idx="0">
            <a:scrgbClr r="0" g="0" b="0"/>
          </a:effectRef>
          <a:fontRef idx="minor"/>
        </p:style>
        <p:txBody>
          <a:bodyPr wrap="none" lIns="90000" tIns="-38520" rIns="90000" bIns="-38520" anchor="ctr">
            <a:noAutofit/>
          </a:bodyPr>
          <a:lstStyle/>
          <a:p>
            <a:endParaRPr lang="en-US" sz="1800" b="0" u="none" strike="noStrike">
              <a:solidFill>
                <a:srgbClr val="000000"/>
              </a:solidFill>
              <a:effectLst/>
              <a:uFillTx/>
              <a:latin typeface="Arial"/>
            </a:endParaRPr>
          </a:p>
        </p:txBody>
      </p:sp>
      <p:pic>
        <p:nvPicPr>
          <p:cNvPr id="775" name="Picture 774"/>
          <p:cNvPicPr/>
          <p:nvPr/>
        </p:nvPicPr>
        <p:blipFill>
          <a:blip r:embed="rId3">
            <a:duotone>
              <a:prstClr val="black"/>
              <a:schemeClr val="accent2">
                <a:tint val="45000"/>
                <a:satMod val="400000"/>
              </a:schemeClr>
            </a:duotone>
          </a:blip>
          <a:stretch/>
        </p:blipFill>
        <p:spPr>
          <a:xfrm>
            <a:off x="9354600" y="2593248"/>
            <a:ext cx="398160" cy="421920"/>
          </a:xfrm>
          <a:prstGeom prst="rect">
            <a:avLst/>
          </a:prstGeom>
          <a:noFill/>
          <a:ln w="38160">
            <a:noFill/>
          </a:ln>
        </p:spPr>
      </p:pic>
      <p:sp>
        <p:nvSpPr>
          <p:cNvPr id="776" name="Rectangle 775"/>
          <p:cNvSpPr/>
          <p:nvPr/>
        </p:nvSpPr>
        <p:spPr>
          <a:xfrm>
            <a:off x="7911548" y="3353463"/>
            <a:ext cx="3367640" cy="615553"/>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algn="ctr" defTabSz="914400">
              <a:lnSpc>
                <a:spcPts val="2435"/>
              </a:lnSpc>
              <a:spcBef>
                <a:spcPts val="11"/>
              </a:spcBef>
              <a:spcAft>
                <a:spcPts val="11"/>
              </a:spcAft>
              <a:tabLst>
                <a:tab pos="0" algn="l"/>
              </a:tabLst>
            </a:pPr>
            <a:r>
              <a:rPr lang="en-US" sz="2200" b="1" u="none" strike="noStrike" dirty="0">
                <a:solidFill>
                  <a:srgbClr val="002060"/>
                </a:solidFill>
                <a:effectLst/>
                <a:uFillTx/>
                <a:latin typeface="Inter"/>
                <a:ea typeface="Inter"/>
              </a:rPr>
              <a:t>Save your Task Model templates!</a:t>
            </a:r>
            <a:endParaRPr lang="en-US" sz="2200" b="1" u="none" strike="noStrike" dirty="0">
              <a:solidFill>
                <a:srgbClr val="002060"/>
              </a:solidFill>
              <a:effectLst/>
              <a:uFillTx/>
              <a:latin typeface="Arial"/>
            </a:endParaRPr>
          </a:p>
        </p:txBody>
      </p:sp>
      <p:sp>
        <p:nvSpPr>
          <p:cNvPr id="777" name="Rectangle 776"/>
          <p:cNvSpPr/>
          <p:nvPr/>
        </p:nvSpPr>
        <p:spPr>
          <a:xfrm>
            <a:off x="7643520" y="4327200"/>
            <a:ext cx="3850920" cy="538609"/>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algn="ctr" defTabSz="914400">
              <a:lnSpc>
                <a:spcPts val="2098"/>
              </a:lnSpc>
              <a:spcBef>
                <a:spcPts val="11"/>
              </a:spcBef>
              <a:spcAft>
                <a:spcPts val="11"/>
              </a:spcAft>
              <a:tabLst>
                <a:tab pos="0" algn="l"/>
              </a:tabLst>
            </a:pPr>
            <a:r>
              <a:rPr lang="en-US" sz="2200" b="1" u="none" strike="noStrike" dirty="0">
                <a:solidFill>
                  <a:srgbClr val="002060"/>
                </a:solidFill>
                <a:effectLst/>
                <a:uFillTx/>
                <a:latin typeface="Inter"/>
                <a:ea typeface="Inter"/>
              </a:rPr>
              <a:t> Custom Gems will remain accessible after the workshop.</a:t>
            </a:r>
            <a:endParaRPr lang="en-US" sz="2200" b="1" u="none" strike="noStrike" dirty="0">
              <a:solidFill>
                <a:srgbClr val="002060"/>
              </a:solidFill>
              <a:effectLst/>
              <a:uFillTx/>
              <a:latin typeface="Arial"/>
            </a:endParaRPr>
          </a:p>
        </p:txBody>
      </p:sp>
      <p:pic>
        <p:nvPicPr>
          <p:cNvPr id="778" name="Picture 777"/>
          <p:cNvPicPr/>
          <p:nvPr/>
        </p:nvPicPr>
        <p:blipFill>
          <a:blip r:embed="rId4"/>
          <a:stretch/>
        </p:blipFill>
        <p:spPr>
          <a:xfrm>
            <a:off x="618840" y="3196503"/>
            <a:ext cx="190080" cy="156960"/>
          </a:xfrm>
          <a:prstGeom prst="rect">
            <a:avLst/>
          </a:prstGeom>
          <a:noFill/>
          <a:ln w="38160">
            <a:noFill/>
          </a:ln>
        </p:spPr>
      </p:pic>
      <p:sp>
        <p:nvSpPr>
          <p:cNvPr id="779" name="Rectangle 778"/>
          <p:cNvSpPr/>
          <p:nvPr/>
        </p:nvSpPr>
        <p:spPr>
          <a:xfrm>
            <a:off x="914400" y="3171960"/>
            <a:ext cx="5810040" cy="274306"/>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defTabSz="914400">
              <a:lnSpc>
                <a:spcPts val="2098"/>
              </a:lnSpc>
              <a:spcBef>
                <a:spcPts val="11"/>
              </a:spcBef>
              <a:spcAft>
                <a:spcPts val="11"/>
              </a:spcAft>
              <a:tabLst>
                <a:tab pos="0" algn="l"/>
              </a:tabLst>
            </a:pPr>
            <a:r>
              <a:rPr lang="en-US" sz="2200" b="0" u="none" strike="noStrike" dirty="0">
                <a:solidFill>
                  <a:srgbClr val="26354A"/>
                </a:solidFill>
                <a:effectLst/>
                <a:uFillTx/>
                <a:latin typeface="Inter"/>
                <a:ea typeface="Inter"/>
              </a:rPr>
              <a:t>Well-trained staff</a:t>
            </a:r>
            <a:endParaRPr lang="en-US" sz="2200" b="0" u="none" strike="noStrike" dirty="0">
              <a:solidFill>
                <a:srgbClr val="000000"/>
              </a:solidFill>
              <a:effectLst/>
              <a:uFillTx/>
              <a:latin typeface="Arial"/>
            </a:endParaRPr>
          </a:p>
        </p:txBody>
      </p:sp>
      <p:pic>
        <p:nvPicPr>
          <p:cNvPr id="780" name="Picture 779"/>
          <p:cNvPicPr/>
          <p:nvPr/>
        </p:nvPicPr>
        <p:blipFill>
          <a:blip r:embed="rId5"/>
          <a:stretch/>
        </p:blipFill>
        <p:spPr>
          <a:xfrm>
            <a:off x="618840" y="3552151"/>
            <a:ext cx="190080" cy="156960"/>
          </a:xfrm>
          <a:prstGeom prst="rect">
            <a:avLst/>
          </a:prstGeom>
          <a:noFill/>
          <a:ln w="38160">
            <a:noFill/>
          </a:ln>
        </p:spPr>
      </p:pic>
      <p:sp>
        <p:nvSpPr>
          <p:cNvPr id="781" name="Rectangle 780"/>
          <p:cNvSpPr/>
          <p:nvPr/>
        </p:nvSpPr>
        <p:spPr>
          <a:xfrm>
            <a:off x="914400" y="3533760"/>
            <a:ext cx="5810040" cy="274306"/>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defTabSz="914400">
              <a:lnSpc>
                <a:spcPts val="2098"/>
              </a:lnSpc>
              <a:spcBef>
                <a:spcPts val="11"/>
              </a:spcBef>
              <a:spcAft>
                <a:spcPts val="11"/>
              </a:spcAft>
              <a:tabLst>
                <a:tab pos="0" algn="l"/>
              </a:tabLst>
            </a:pPr>
            <a:r>
              <a:rPr lang="en-US" sz="2200" b="0" u="none" strike="noStrike" dirty="0">
                <a:solidFill>
                  <a:srgbClr val="26354A"/>
                </a:solidFill>
                <a:effectLst/>
                <a:uFillTx/>
                <a:latin typeface="Inter"/>
                <a:ea typeface="Inter"/>
              </a:rPr>
              <a:t>Task Model Map</a:t>
            </a:r>
            <a:endParaRPr lang="en-US" sz="2200" b="0" u="none" strike="noStrike" dirty="0">
              <a:solidFill>
                <a:srgbClr val="000000"/>
              </a:solidFill>
              <a:effectLst/>
              <a:uFillTx/>
              <a:latin typeface="Arial"/>
            </a:endParaRPr>
          </a:p>
        </p:txBody>
      </p:sp>
      <p:pic>
        <p:nvPicPr>
          <p:cNvPr id="782" name="Picture 781"/>
          <p:cNvPicPr/>
          <p:nvPr/>
        </p:nvPicPr>
        <p:blipFill>
          <a:blip r:embed="rId6"/>
          <a:stretch/>
        </p:blipFill>
        <p:spPr>
          <a:xfrm>
            <a:off x="628357" y="3934174"/>
            <a:ext cx="190080" cy="156960"/>
          </a:xfrm>
          <a:prstGeom prst="rect">
            <a:avLst/>
          </a:prstGeom>
          <a:noFill/>
          <a:ln w="38160">
            <a:noFill/>
          </a:ln>
        </p:spPr>
      </p:pic>
      <p:sp>
        <p:nvSpPr>
          <p:cNvPr id="783" name="Rectangle 782"/>
          <p:cNvSpPr/>
          <p:nvPr/>
        </p:nvSpPr>
        <p:spPr>
          <a:xfrm>
            <a:off x="914400" y="3895560"/>
            <a:ext cx="5810040" cy="274306"/>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defTabSz="914400">
              <a:lnSpc>
                <a:spcPts val="2098"/>
              </a:lnSpc>
              <a:spcBef>
                <a:spcPts val="11"/>
              </a:spcBef>
              <a:spcAft>
                <a:spcPts val="11"/>
              </a:spcAft>
              <a:tabLst>
                <a:tab pos="0" algn="l"/>
              </a:tabLst>
            </a:pPr>
            <a:r>
              <a:rPr lang="en-US" sz="2200" b="0" u="none" strike="noStrike" dirty="0">
                <a:solidFill>
                  <a:srgbClr val="26354A"/>
                </a:solidFill>
                <a:effectLst/>
                <a:uFillTx/>
                <a:latin typeface="Inter"/>
                <a:ea typeface="Inter"/>
              </a:rPr>
              <a:t>Calibrated exemplar items (for the DOs)</a:t>
            </a:r>
            <a:endParaRPr lang="en-US" sz="2200" b="0" u="none" strike="noStrike" dirty="0">
              <a:solidFill>
                <a:srgbClr val="000000"/>
              </a:solidFill>
              <a:effectLst/>
              <a:uFillTx/>
              <a:latin typeface="Arial"/>
            </a:endParaRPr>
          </a:p>
        </p:txBody>
      </p:sp>
      <p:pic>
        <p:nvPicPr>
          <p:cNvPr id="784" name="Picture 783"/>
          <p:cNvPicPr/>
          <p:nvPr/>
        </p:nvPicPr>
        <p:blipFill>
          <a:blip r:embed="rId7"/>
          <a:stretch/>
        </p:blipFill>
        <p:spPr>
          <a:xfrm>
            <a:off x="618840" y="4287311"/>
            <a:ext cx="190080" cy="156960"/>
          </a:xfrm>
          <a:prstGeom prst="rect">
            <a:avLst/>
          </a:prstGeom>
          <a:noFill/>
          <a:ln w="38160">
            <a:noFill/>
          </a:ln>
        </p:spPr>
      </p:pic>
      <p:sp>
        <p:nvSpPr>
          <p:cNvPr id="785" name="Rectangle 784"/>
          <p:cNvSpPr/>
          <p:nvPr/>
        </p:nvSpPr>
        <p:spPr>
          <a:xfrm>
            <a:off x="914400" y="4257720"/>
            <a:ext cx="6260400" cy="274306"/>
          </a:xfrm>
          <a:prstGeom prst="rect">
            <a:avLst/>
          </a:prstGeom>
          <a:noFill/>
          <a:ln w="38160">
            <a:noFill/>
          </a:ln>
        </p:spPr>
        <p:style>
          <a:lnRef idx="0">
            <a:scrgbClr r="0" g="0" b="0"/>
          </a:lnRef>
          <a:fillRef idx="0">
            <a:scrgbClr r="0" g="0" b="0"/>
          </a:fillRef>
          <a:effectRef idx="0">
            <a:scrgbClr r="0" g="0" b="0"/>
          </a:effectRef>
          <a:fontRef idx="minor"/>
        </p:style>
        <p:txBody>
          <a:bodyPr wrap="square" lIns="0" tIns="0" rIns="0" bIns="0" anchor="t">
            <a:spAutoFit/>
          </a:bodyPr>
          <a:lstStyle/>
          <a:p>
            <a:pPr defTabSz="914400">
              <a:lnSpc>
                <a:spcPts val="2098"/>
              </a:lnSpc>
              <a:spcBef>
                <a:spcPts val="11"/>
              </a:spcBef>
              <a:spcAft>
                <a:spcPts val="11"/>
              </a:spcAft>
              <a:tabLst>
                <a:tab pos="0" algn="l"/>
              </a:tabLst>
            </a:pPr>
            <a:r>
              <a:rPr lang="en-US" sz="2200" b="0" u="none" strike="noStrike" dirty="0">
                <a:solidFill>
                  <a:srgbClr val="26354A"/>
                </a:solidFill>
                <a:effectLst/>
                <a:uFillTx/>
                <a:latin typeface="Inter"/>
                <a:ea typeface="Inter"/>
              </a:rPr>
              <a:t>Calibrated poorly performing items (for the DON'Ts)</a:t>
            </a:r>
            <a:endParaRPr lang="en-US" sz="2200" b="0" u="none" strike="noStrike" dirty="0">
              <a:solidFill>
                <a:srgbClr val="000000"/>
              </a:solidFill>
              <a:effectLst/>
              <a:uFillTx/>
              <a:latin typeface="Arial"/>
            </a:endParaRPr>
          </a:p>
        </p:txBody>
      </p:sp>
      <p:pic>
        <p:nvPicPr>
          <p:cNvPr id="786" name="Picture 785"/>
          <p:cNvPicPr/>
          <p:nvPr/>
        </p:nvPicPr>
        <p:blipFill>
          <a:blip r:embed="rId8"/>
          <a:stretch/>
        </p:blipFill>
        <p:spPr>
          <a:xfrm>
            <a:off x="629437" y="4661609"/>
            <a:ext cx="190080" cy="156960"/>
          </a:xfrm>
          <a:prstGeom prst="rect">
            <a:avLst/>
          </a:prstGeom>
          <a:noFill/>
          <a:ln w="38160">
            <a:noFill/>
          </a:ln>
        </p:spPr>
      </p:pic>
      <p:sp>
        <p:nvSpPr>
          <p:cNvPr id="787" name="Rectangle 786"/>
          <p:cNvSpPr/>
          <p:nvPr/>
        </p:nvSpPr>
        <p:spPr>
          <a:xfrm>
            <a:off x="914400" y="4619520"/>
            <a:ext cx="5810040" cy="274306"/>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defTabSz="914400">
              <a:lnSpc>
                <a:spcPts val="2098"/>
              </a:lnSpc>
              <a:spcBef>
                <a:spcPts val="11"/>
              </a:spcBef>
              <a:spcAft>
                <a:spcPts val="11"/>
              </a:spcAft>
              <a:tabLst>
                <a:tab pos="0" algn="l"/>
              </a:tabLst>
            </a:pPr>
            <a:r>
              <a:rPr lang="en-US" sz="2200" b="0" u="none" strike="noStrike" dirty="0">
                <a:solidFill>
                  <a:srgbClr val="26354A"/>
                </a:solidFill>
                <a:effectLst/>
                <a:uFillTx/>
                <a:latin typeface="Inter"/>
                <a:ea typeface="Inter"/>
              </a:rPr>
              <a:t>Solid Task Models/Templates</a:t>
            </a:r>
            <a:endParaRPr lang="en-US" sz="2200" b="0" u="none" strike="noStrike" dirty="0">
              <a:solidFill>
                <a:srgbClr val="000000"/>
              </a:solidFill>
              <a:effectLst/>
              <a:uFillTx/>
              <a:latin typeface="Arial"/>
            </a:endParaRPr>
          </a:p>
        </p:txBody>
      </p:sp>
      <p:pic>
        <p:nvPicPr>
          <p:cNvPr id="788" name="Picture 787"/>
          <p:cNvPicPr/>
          <p:nvPr/>
        </p:nvPicPr>
        <p:blipFill>
          <a:blip r:embed="rId9"/>
          <a:stretch/>
        </p:blipFill>
        <p:spPr>
          <a:xfrm>
            <a:off x="618840" y="5018377"/>
            <a:ext cx="190080" cy="156960"/>
          </a:xfrm>
          <a:prstGeom prst="rect">
            <a:avLst/>
          </a:prstGeom>
          <a:noFill/>
          <a:ln w="38160">
            <a:noFill/>
          </a:ln>
        </p:spPr>
      </p:pic>
      <p:sp>
        <p:nvSpPr>
          <p:cNvPr id="789" name="Rectangle 788"/>
          <p:cNvSpPr/>
          <p:nvPr/>
        </p:nvSpPr>
        <p:spPr>
          <a:xfrm>
            <a:off x="914400" y="4981680"/>
            <a:ext cx="5810040" cy="274306"/>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defTabSz="914400">
              <a:lnSpc>
                <a:spcPts val="2098"/>
              </a:lnSpc>
              <a:spcBef>
                <a:spcPts val="11"/>
              </a:spcBef>
              <a:spcAft>
                <a:spcPts val="11"/>
              </a:spcAft>
              <a:tabLst>
                <a:tab pos="0" algn="l"/>
              </a:tabLst>
            </a:pPr>
            <a:r>
              <a:rPr lang="en-US" sz="2200" b="0" u="none" strike="noStrike" dirty="0">
                <a:solidFill>
                  <a:srgbClr val="26354A"/>
                </a:solidFill>
                <a:effectLst/>
                <a:uFillTx/>
                <a:latin typeface="Inter"/>
                <a:ea typeface="Inter"/>
              </a:rPr>
              <a:t>Moderation sessions</a:t>
            </a:r>
            <a:endParaRPr lang="en-US" sz="2200" b="0" u="none" strike="noStrike" dirty="0">
              <a:solidFill>
                <a:srgbClr val="000000"/>
              </a:solidFill>
              <a:effectLst/>
              <a:uFillTx/>
              <a:latin typeface="Arial"/>
            </a:endParaRPr>
          </a:p>
        </p:txBody>
      </p:sp>
      <p:pic>
        <p:nvPicPr>
          <p:cNvPr id="790" name="Picture 789"/>
          <p:cNvPicPr/>
          <p:nvPr/>
        </p:nvPicPr>
        <p:blipFill>
          <a:blip r:embed="rId10"/>
          <a:stretch/>
        </p:blipFill>
        <p:spPr>
          <a:xfrm>
            <a:off x="618840" y="5385788"/>
            <a:ext cx="190080" cy="156960"/>
          </a:xfrm>
          <a:prstGeom prst="rect">
            <a:avLst/>
          </a:prstGeom>
          <a:noFill/>
          <a:ln w="38160">
            <a:noFill/>
          </a:ln>
        </p:spPr>
      </p:pic>
      <p:sp>
        <p:nvSpPr>
          <p:cNvPr id="791" name="Rectangle 790"/>
          <p:cNvSpPr/>
          <p:nvPr/>
        </p:nvSpPr>
        <p:spPr>
          <a:xfrm>
            <a:off x="914400" y="5343480"/>
            <a:ext cx="5810040" cy="274306"/>
          </a:xfrm>
          <a:prstGeom prst="rect">
            <a:avLst/>
          </a:prstGeom>
          <a:noFill/>
          <a:ln w="38160">
            <a:noFill/>
          </a:ln>
        </p:spPr>
        <p:style>
          <a:lnRef idx="0">
            <a:scrgbClr r="0" g="0" b="0"/>
          </a:lnRef>
          <a:fillRef idx="0">
            <a:scrgbClr r="0" g="0" b="0"/>
          </a:fillRef>
          <a:effectRef idx="0">
            <a:scrgbClr r="0" g="0" b="0"/>
          </a:effectRef>
          <a:fontRef idx="minor"/>
        </p:style>
        <p:txBody>
          <a:bodyPr lIns="0" tIns="0" rIns="0" bIns="0" anchor="t">
            <a:spAutoFit/>
          </a:bodyPr>
          <a:lstStyle/>
          <a:p>
            <a:pPr defTabSz="914400">
              <a:lnSpc>
                <a:spcPts val="2098"/>
              </a:lnSpc>
              <a:spcBef>
                <a:spcPts val="11"/>
              </a:spcBef>
              <a:spcAft>
                <a:spcPts val="11"/>
              </a:spcAft>
              <a:tabLst>
                <a:tab pos="0" algn="l"/>
              </a:tabLst>
            </a:pPr>
            <a:r>
              <a:rPr lang="en-US" sz="2200" b="0" u="none" strike="noStrike" dirty="0">
                <a:solidFill>
                  <a:srgbClr val="26354A"/>
                </a:solidFill>
                <a:effectLst/>
                <a:uFillTx/>
                <a:latin typeface="Inter"/>
                <a:ea typeface="Inter"/>
              </a:rPr>
              <a:t>Watch for AI drift</a:t>
            </a:r>
            <a:endParaRPr lang="en-US" sz="2200" b="0" u="none" strike="noStrike" dirty="0">
              <a:solidFill>
                <a:srgbClr val="000000"/>
              </a:solidFill>
              <a:effectLst/>
              <a:uFillTx/>
              <a:latin typeface="Arial"/>
            </a:endParaRPr>
          </a:p>
        </p:txBody>
      </p:sp>
      <p:sp>
        <p:nvSpPr>
          <p:cNvPr id="792" name="Rectangle 791"/>
          <p:cNvSpPr/>
          <p:nvPr/>
        </p:nvSpPr>
        <p:spPr>
          <a:xfrm>
            <a:off x="1714320" y="276120"/>
            <a:ext cx="10096200" cy="87588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spcBef>
                <a:spcPts val="11"/>
              </a:spcBef>
              <a:spcAft>
                <a:spcPts val="11"/>
              </a:spcAft>
              <a:tabLst>
                <a:tab pos="0" algn="l"/>
              </a:tabLst>
            </a:pPr>
            <a:r>
              <a:rPr lang="en-US" sz="3000" b="1" u="none" strike="noStrike">
                <a:solidFill>
                  <a:srgbClr val="26354A"/>
                </a:solidFill>
                <a:effectLst/>
                <a:uFillTx/>
                <a:latin typeface="Inter"/>
                <a:ea typeface="Inter"/>
              </a:rPr>
              <a:t>Wrap-Up &amp; Q&amp;A</a:t>
            </a:r>
            <a:endParaRPr lang="en-US" sz="3000" b="0" u="none" strike="noStrike">
              <a:solidFill>
                <a:srgbClr val="000000"/>
              </a:solidFill>
              <a:effectLst/>
              <a:uFillTx/>
              <a:latin typeface="Arial"/>
            </a:endParaRPr>
          </a:p>
        </p:txBody>
      </p:sp>
      <p:sp>
        <p:nvSpPr>
          <p:cNvPr id="793" name="Organizational header background"/>
          <p:cNvSpPr/>
          <p:nvPr/>
        </p:nvSpPr>
        <p:spPr>
          <a:xfrm>
            <a:off x="0" y="0"/>
            <a:ext cx="12191760" cy="1390320"/>
          </a:xfrm>
          <a:prstGeom prst="rect">
            <a:avLst/>
          </a:prstGeom>
          <a:solidFill>
            <a:srgbClr val="FFFFFF"/>
          </a:solidFill>
          <a:ln w="0">
            <a:solidFill>
              <a:srgbClr val="FFFFFF"/>
            </a:solid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794" name="Organizational footer background"/>
          <p:cNvSpPr/>
          <p:nvPr/>
        </p:nvSpPr>
        <p:spPr>
          <a:xfrm>
            <a:off x="0" y="6534000"/>
            <a:ext cx="12191760" cy="323640"/>
          </a:xfrm>
          <a:prstGeom prst="rect">
            <a:avLst/>
          </a:prstGeom>
          <a:solidFill>
            <a:srgbClr val="FFFFFF"/>
          </a:solidFill>
          <a:ln w="0">
            <a:solidFill>
              <a:srgbClr val="FFFFFF"/>
            </a:solid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pic>
        <p:nvPicPr>
          <p:cNvPr id="795" name="Picture 794"/>
          <p:cNvPicPr/>
          <p:nvPr/>
        </p:nvPicPr>
        <p:blipFill>
          <a:blip r:embed="rId11"/>
          <a:stretch/>
        </p:blipFill>
        <p:spPr>
          <a:xfrm>
            <a:off x="260640" y="114480"/>
            <a:ext cx="774000" cy="723600"/>
          </a:xfrm>
          <a:prstGeom prst="rect">
            <a:avLst/>
          </a:prstGeom>
          <a:noFill/>
          <a:ln w="0">
            <a:noFill/>
          </a:ln>
        </p:spPr>
      </p:pic>
      <p:sp>
        <p:nvSpPr>
          <p:cNvPr id="796" name="Organizational slide title"/>
          <p:cNvSpPr/>
          <p:nvPr/>
        </p:nvSpPr>
        <p:spPr>
          <a:xfrm>
            <a:off x="1380960" y="114480"/>
            <a:ext cx="7810200" cy="1275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defTabSz="914400">
              <a:lnSpc>
                <a:spcPct val="100000"/>
              </a:lnSpc>
              <a:tabLst>
                <a:tab pos="0" algn="l"/>
              </a:tabLst>
            </a:pPr>
            <a:r>
              <a:rPr lang="en-US" sz="3600" b="1" u="none" strike="noStrike" dirty="0">
                <a:solidFill>
                  <a:srgbClr val="000066"/>
                </a:solidFill>
                <a:effectLst/>
                <a:uFillTx/>
                <a:latin typeface="Arial"/>
                <a:ea typeface="Arial"/>
              </a:rPr>
              <a:t>Wrap-Up &amp; Q&amp;A</a:t>
            </a:r>
            <a:endParaRPr lang="en-US" sz="3600" b="0" u="none" strike="noStrike" dirty="0">
              <a:solidFill>
                <a:srgbClr val="000000"/>
              </a:solidFill>
              <a:effectLst/>
              <a:uFillTx/>
              <a:latin typeface="Arial"/>
            </a:endParaRPr>
          </a:p>
        </p:txBody>
      </p:sp>
      <p:sp>
        <p:nvSpPr>
          <p:cNvPr id="800" name="Template footer label"/>
          <p:cNvSpPr/>
          <p:nvPr/>
        </p:nvSpPr>
        <p:spPr>
          <a:xfrm>
            <a:off x="3857760" y="6591240"/>
            <a:ext cx="2095200" cy="1900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algn="r" defTabSz="914400">
              <a:lnSpc>
                <a:spcPct val="100000"/>
              </a:lnSpc>
              <a:tabLst>
                <a:tab pos="0" algn="l"/>
              </a:tabLst>
            </a:pPr>
            <a:r>
              <a:rPr lang="en-US" sz="1200" b="0" u="none" strike="noStrike">
                <a:solidFill>
                  <a:srgbClr val="111111"/>
                </a:solidFill>
                <a:effectLst/>
                <a:uFillTx/>
                <a:latin typeface="Arial"/>
                <a:ea typeface="Arial"/>
              </a:rPr>
              <a:t>This briefing is</a:t>
            </a:r>
            <a:endParaRPr lang="en-US" sz="1200" b="0" u="none" strike="noStrike">
              <a:solidFill>
                <a:srgbClr val="000000"/>
              </a:solidFill>
              <a:effectLst/>
              <a:uFillTx/>
              <a:latin typeface="Arial"/>
            </a:endParaRPr>
          </a:p>
        </p:txBody>
      </p:sp>
      <p:sp>
        <p:nvSpPr>
          <p:cNvPr id="801" name="Template classification"/>
          <p:cNvSpPr/>
          <p:nvPr/>
        </p:nvSpPr>
        <p:spPr>
          <a:xfrm>
            <a:off x="6048360" y="6591240"/>
            <a:ext cx="1714320" cy="1900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ctr">
            <a:noAutofit/>
          </a:bodyPr>
          <a:lstStyle/>
          <a:p>
            <a:pPr defTabSz="914400">
              <a:lnSpc>
                <a:spcPct val="100000"/>
              </a:lnSpc>
              <a:tabLst>
                <a:tab pos="0" algn="l"/>
              </a:tabLst>
            </a:pPr>
            <a:r>
              <a:rPr lang="en-US" sz="1200" b="1" u="none" strike="noStrike">
                <a:solidFill>
                  <a:srgbClr val="008A00"/>
                </a:solidFill>
                <a:effectLst/>
                <a:uFillTx/>
                <a:latin typeface="Arial"/>
                <a:ea typeface="Arial"/>
              </a:rPr>
              <a:t>UNCLASSIFIED</a:t>
            </a:r>
            <a:endParaRPr lang="en-US" sz="1200" b="0" u="none" strike="noStrike">
              <a:solidFill>
                <a:srgbClr val="000000"/>
              </a:solidFill>
              <a:effectLst/>
              <a:uFillTx/>
              <a:latin typeface="Arial"/>
            </a:endParaRPr>
          </a:p>
        </p:txBody>
      </p:sp>
      <p:sp>
        <p:nvSpPr>
          <p:cNvPr id="802" name="Template date label"/>
          <p:cNvSpPr/>
          <p:nvPr/>
        </p:nvSpPr>
        <p:spPr>
          <a:xfrm>
            <a:off x="9553680" y="6629400"/>
            <a:ext cx="1199880" cy="171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gn="r" defTabSz="914400">
              <a:lnSpc>
                <a:spcPct val="100000"/>
              </a:lnSpc>
              <a:tabLst>
                <a:tab pos="0" algn="l"/>
              </a:tabLst>
            </a:pPr>
            <a:r>
              <a:rPr lang="en-US" sz="900" b="0" u="none" strike="noStrike">
                <a:solidFill>
                  <a:srgbClr val="333333"/>
                </a:solidFill>
                <a:effectLst/>
                <a:uFillTx/>
                <a:latin typeface="Arial"/>
                <a:ea typeface="Arial"/>
              </a:rPr>
              <a:t>Current as of </a:t>
            </a:r>
            <a:endParaRPr lang="en-US" sz="900" b="0" u="none" strike="noStrike">
              <a:solidFill>
                <a:srgbClr val="000000"/>
              </a:solidFill>
              <a:effectLst/>
              <a:uFillTx/>
              <a:latin typeface="Arial"/>
            </a:endParaRPr>
          </a:p>
        </p:txBody>
      </p:sp>
      <p:sp>
        <p:nvSpPr>
          <p:cNvPr id="803" name="Template date"/>
          <p:cNvSpPr/>
          <p:nvPr/>
        </p:nvSpPr>
        <p:spPr>
          <a:xfrm>
            <a:off x="10753560" y="6629400"/>
            <a:ext cx="1142640" cy="171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defTabSz="914400">
              <a:lnSpc>
                <a:spcPct val="100000"/>
              </a:lnSpc>
              <a:tabLst>
                <a:tab pos="0" algn="l"/>
              </a:tabLst>
            </a:pPr>
            <a:r>
              <a:rPr lang="en-US" sz="900" b="0" u="none" strike="noStrike" dirty="0">
                <a:solidFill>
                  <a:srgbClr val="E02020"/>
                </a:solidFill>
                <a:effectLst/>
                <a:uFillTx/>
                <a:latin typeface="Arial"/>
                <a:ea typeface="Arial"/>
              </a:rPr>
              <a:t>21 AUG 2026</a:t>
            </a:r>
            <a:endParaRPr lang="en-US" sz="900" b="0" u="none" strike="noStrike" dirty="0">
              <a:solidFill>
                <a:srgbClr val="000000"/>
              </a:solidFill>
              <a:effectLst/>
              <a:uFillTx/>
              <a:latin typeface="Arial"/>
            </a:endParaRPr>
          </a:p>
        </p:txBody>
      </p:sp>
      <p:sp>
        <p:nvSpPr>
          <p:cNvPr id="804" name="Old gray divider removal"/>
          <p:cNvSpPr/>
          <p:nvPr/>
        </p:nvSpPr>
        <p:spPr>
          <a:xfrm>
            <a:off x="0" y="1324080"/>
            <a:ext cx="12191760" cy="161640"/>
          </a:xfrm>
          <a:prstGeom prst="rect">
            <a:avLst/>
          </a:prstGeom>
          <a:solidFill>
            <a:srgbClr val="FFFFFF"/>
          </a:solidFill>
          <a:ln w="0">
            <a:solidFill>
              <a:srgbClr val="FFFFFF"/>
            </a:solid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u="none" strike="noStrike">
              <a:solidFill>
                <a:srgbClr val="000000"/>
              </a:solidFill>
              <a:effectLst/>
              <a:uFillTx/>
              <a:latin typeface="Arial"/>
            </a:endParaRPr>
          </a:p>
        </p:txBody>
      </p:sp>
      <p:sp>
        <p:nvSpPr>
          <p:cNvPr id="806" name="Expanded organizational blue rule"/>
          <p:cNvSpPr/>
          <p:nvPr/>
        </p:nvSpPr>
        <p:spPr>
          <a:xfrm>
            <a:off x="0" y="1324080"/>
            <a:ext cx="12191760" cy="66240"/>
          </a:xfrm>
          <a:prstGeom prst="rect">
            <a:avLst/>
          </a:prstGeom>
          <a:solidFill>
            <a:srgbClr val="211D9B"/>
          </a:solidFill>
          <a:ln w="0">
            <a:solidFill>
              <a:srgbClr val="211D9B"/>
            </a:solidFill>
          </a:ln>
        </p:spPr>
        <p:style>
          <a:lnRef idx="0">
            <a:scrgbClr r="0" g="0" b="0"/>
          </a:lnRef>
          <a:fillRef idx="0">
            <a:scrgbClr r="0" g="0" b="0"/>
          </a:fillRef>
          <a:effectRef idx="0">
            <a:scrgbClr r="0" g="0" b="0"/>
          </a:effectRef>
          <a:fontRef idx="minor"/>
        </p:style>
        <p:txBody>
          <a:bodyPr lIns="90000" tIns="21600" rIns="90000" bIns="21600" anchor="t">
            <a:noAutofit/>
          </a:bodyPr>
          <a:lstStyle/>
          <a:p>
            <a:endParaRPr lang="en-US" sz="1800" b="0" u="none" strike="noStrike">
              <a:solidFill>
                <a:srgbClr val="FFFFFF"/>
              </a:solidFill>
              <a:effectLst/>
              <a:uFillTx/>
              <a:latin typeface="Arial"/>
            </a:endParaRPr>
          </a:p>
        </p:txBody>
      </p:sp>
      <p:pic>
        <p:nvPicPr>
          <p:cNvPr id="4" name="Picture 3">
            <a:extLst>
              <a:ext uri="{FF2B5EF4-FFF2-40B4-BE49-F238E27FC236}">
                <a16:creationId xmlns:a16="http://schemas.microsoft.com/office/drawing/2014/main" id="{90B24FA8-E47F-86B9-D3ED-65E6AF830012}"/>
              </a:ext>
            </a:extLst>
          </p:cNvPr>
          <p:cNvPicPr>
            <a:picLocks noChangeAspect="1"/>
          </p:cNvPicPr>
          <p:nvPr/>
        </p:nvPicPr>
        <p:blipFill>
          <a:blip r:embed="rId12"/>
          <a:stretch/>
        </p:blipFill>
        <p:spPr>
          <a:xfrm>
            <a:off x="11128253" y="143856"/>
            <a:ext cx="781050" cy="760763"/>
          </a:xfrm>
          <a:prstGeom prst="rect">
            <a:avLst/>
          </a:prstGeom>
        </p:spPr>
      </p:pic>
      <p:pic>
        <p:nvPicPr>
          <p:cNvPr id="6" name="Picture 5">
            <a:extLst>
              <a:ext uri="{FF2B5EF4-FFF2-40B4-BE49-F238E27FC236}">
                <a16:creationId xmlns:a16="http://schemas.microsoft.com/office/drawing/2014/main" id="{F1019CA5-108D-3D2C-1E47-E70A5DFDCEEA}"/>
              </a:ext>
            </a:extLst>
          </p:cNvPr>
          <p:cNvPicPr>
            <a:picLocks noChangeAspect="1"/>
          </p:cNvPicPr>
          <p:nvPr/>
        </p:nvPicPr>
        <p:blipFill>
          <a:blip r:embed="rId13"/>
          <a:stretch/>
        </p:blipFill>
        <p:spPr>
          <a:xfrm>
            <a:off x="10443175" y="114300"/>
            <a:ext cx="599988" cy="78105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2" name="Organizational header background">
            <a:extLst>
              <a:ext uri="{FF2B5EF4-FFF2-40B4-BE49-F238E27FC236}">
                <a16:creationId xmlns:a16="http://schemas.microsoft.com/office/drawing/2014/main" id="{2B670B6D-D626-451E-8E9B-938987A00EEC}"/>
              </a:ext>
            </a:extLst>
          </p:cNvPr>
          <p:cNvSpPr>
            <a:spLocks noGrp="1"/>
          </p:cNvSpPr>
          <p:nvPr/>
        </p:nvSpPr>
        <p:spPr>
          <a:xfrm>
            <a:off x="0" y="0"/>
            <a:ext cx="12192000" cy="1390650"/>
          </a:xfrm>
          <a:prstGeom prst="rect">
            <a:avLst/>
          </a:prstGeom>
          <a:solidFill>
            <a:srgbClr val="FFFFFF"/>
          </a:solidFill>
          <a:ln w="0">
            <a:solidFill>
              <a:srgbClr val="FFFFFF"/>
            </a:solidFill>
            <a:prstDash val="solid"/>
          </a:ln>
        </p:spPr>
        <p:txBody>
          <a:bodyPr/>
          <a:lstStyle/>
          <a:p>
            <a:endParaRPr lang="en-US"/>
          </a:p>
        </p:txBody>
      </p:sp>
      <p:sp>
        <p:nvSpPr>
          <p:cNvPr id="433" name="Organizational footer background">
            <a:extLst>
              <a:ext uri="{FF2B5EF4-FFF2-40B4-BE49-F238E27FC236}">
                <a16:creationId xmlns:a16="http://schemas.microsoft.com/office/drawing/2014/main" id="{07187092-9B18-4855-AC45-82459019E2BF}"/>
              </a:ext>
            </a:extLst>
          </p:cNvPr>
          <p:cNvSpPr>
            <a:spLocks noGrp="1"/>
          </p:cNvSpPr>
          <p:nvPr/>
        </p:nvSpPr>
        <p:spPr>
          <a:xfrm>
            <a:off x="0" y="6534150"/>
            <a:ext cx="12192000" cy="323850"/>
          </a:xfrm>
          <a:prstGeom prst="rect">
            <a:avLst/>
          </a:prstGeom>
          <a:solidFill>
            <a:srgbClr val="FFFFFF"/>
          </a:solidFill>
          <a:ln w="0">
            <a:solidFill>
              <a:srgbClr val="FFFFFF"/>
            </a:solidFill>
            <a:prstDash val="solid"/>
          </a:ln>
        </p:spPr>
        <p:txBody>
          <a:bodyPr/>
          <a:lstStyle/>
          <a:p>
            <a:endParaRPr lang="en-US"/>
          </a:p>
        </p:txBody>
      </p:sp>
      <p:pic>
        <p:nvPicPr>
          <p:cNvPr id="478" name="Picture 477"/>
          <p:cNvPicPr>
            <a:picLocks noChangeAspect="1"/>
          </p:cNvPicPr>
          <p:nvPr/>
        </p:nvPicPr>
        <p:blipFill>
          <a:blip r:embed="rId3"/>
          <a:stretch/>
        </p:blipFill>
        <p:spPr>
          <a:xfrm>
            <a:off x="260498" y="114300"/>
            <a:ext cx="774405" cy="723900"/>
          </a:xfrm>
          <a:prstGeom prst="rect">
            <a:avLst/>
          </a:prstGeom>
        </p:spPr>
      </p:pic>
      <p:sp>
        <p:nvSpPr>
          <p:cNvPr id="435" name="Organizational slide title">
            <a:extLst>
              <a:ext uri="{FF2B5EF4-FFF2-40B4-BE49-F238E27FC236}">
                <a16:creationId xmlns:a16="http://schemas.microsoft.com/office/drawing/2014/main" id="{CA83FBFE-AA53-4A28-AF17-40E10068EF0A}"/>
              </a:ext>
            </a:extLst>
          </p:cNvPr>
          <p:cNvSpPr>
            <a:spLocks noGrp="1"/>
          </p:cNvSpPr>
          <p:nvPr/>
        </p:nvSpPr>
        <p:spPr>
          <a:xfrm>
            <a:off x="1381125" y="114299"/>
            <a:ext cx="9239406" cy="1209675"/>
          </a:xfrm>
          <a:prstGeom prst="rect">
            <a:avLst/>
          </a:prstGeom>
          <a:noFill/>
          <a:ln w="0">
            <a:noFill/>
            <a:prstDash val="solid"/>
          </a:ln>
        </p:spPr>
        <p:txBody>
          <a:bodyPr anchor="ctr">
            <a:normAutofit/>
          </a:bodyPr>
          <a:lstStyle/>
          <a:p>
            <a:pPr algn="ctr">
              <a:buNone/>
              <a:defRPr sz="2500" b="1">
                <a:solidFill>
                  <a:srgbClr val="000066"/>
                </a:solidFill>
                <a:latin typeface="Arial"/>
                <a:ea typeface="Arial"/>
                <a:cs typeface="Arial"/>
              </a:defRPr>
            </a:pPr>
            <a:r>
              <a:rPr sz="3600" b="1" dirty="0">
                <a:solidFill>
                  <a:srgbClr val="000066"/>
                </a:solidFill>
                <a:latin typeface="Arial"/>
                <a:ea typeface="Arial"/>
                <a:cs typeface="Arial"/>
              </a:rPr>
              <a:t>Resources</a:t>
            </a:r>
          </a:p>
        </p:txBody>
      </p:sp>
      <p:sp>
        <p:nvSpPr>
          <p:cNvPr id="439" name="Template footer label">
            <a:extLst>
              <a:ext uri="{FF2B5EF4-FFF2-40B4-BE49-F238E27FC236}">
                <a16:creationId xmlns:a16="http://schemas.microsoft.com/office/drawing/2014/main" id="{2124EB18-E974-4C62-87A8-6D20635723EE}"/>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440" name="Template classification">
            <a:extLst>
              <a:ext uri="{FF2B5EF4-FFF2-40B4-BE49-F238E27FC236}">
                <a16:creationId xmlns:a16="http://schemas.microsoft.com/office/drawing/2014/main" id="{6F61DE3B-3C7A-4413-9EE8-2C7BA61064E4}"/>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441" name="Template date label">
            <a:extLst>
              <a:ext uri="{FF2B5EF4-FFF2-40B4-BE49-F238E27FC236}">
                <a16:creationId xmlns:a16="http://schemas.microsoft.com/office/drawing/2014/main" id="{670A660F-6D04-4728-8DE9-D21FB057B906}"/>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442" name="Template date">
            <a:extLst>
              <a:ext uri="{FF2B5EF4-FFF2-40B4-BE49-F238E27FC236}">
                <a16:creationId xmlns:a16="http://schemas.microsoft.com/office/drawing/2014/main" id="{A531D8E7-F2DF-44ED-BF19-B353EBE469E8}"/>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lang="en-US" sz="900" dirty="0">
                <a:solidFill>
                  <a:srgbClr val="E02020"/>
                </a:solidFill>
                <a:latin typeface="Arial"/>
                <a:ea typeface="Arial"/>
                <a:cs typeface="Arial"/>
              </a:rPr>
              <a:t>21</a:t>
            </a:r>
            <a:r>
              <a:rPr sz="900" dirty="0">
                <a:solidFill>
                  <a:srgbClr val="E02020"/>
                </a:solidFill>
                <a:latin typeface="Arial"/>
                <a:ea typeface="Arial"/>
                <a:cs typeface="Arial"/>
              </a:rPr>
              <a:t> AUG 2026</a:t>
            </a:r>
          </a:p>
        </p:txBody>
      </p:sp>
      <p:sp>
        <p:nvSpPr>
          <p:cNvPr id="447" name="Old gray divider removal">
            <a:extLst>
              <a:ext uri="{FF2B5EF4-FFF2-40B4-BE49-F238E27FC236}">
                <a16:creationId xmlns:a16="http://schemas.microsoft.com/office/drawing/2014/main" id="{6B959A08-17A3-4E47-8FBD-0E42A02F1C6B}"/>
              </a:ext>
            </a:extLst>
          </p:cNvPr>
          <p:cNvSpPr>
            <a:spLocks noGrp="1"/>
          </p:cNvSpPr>
          <p:nvPr/>
        </p:nvSpPr>
        <p:spPr>
          <a:xfrm>
            <a:off x="0" y="1323975"/>
            <a:ext cx="12192000" cy="161925"/>
          </a:xfrm>
          <a:prstGeom prst="rect">
            <a:avLst/>
          </a:prstGeom>
          <a:solidFill>
            <a:srgbClr val="FFFFFF"/>
          </a:solidFill>
          <a:ln w="0">
            <a:solidFill>
              <a:srgbClr val="FFFFFF"/>
            </a:solidFill>
            <a:prstDash val="solid"/>
          </a:ln>
        </p:spPr>
        <p:txBody>
          <a:bodyPr/>
          <a:lstStyle/>
          <a:p>
            <a:endParaRPr lang="en-US"/>
          </a:p>
        </p:txBody>
      </p:sp>
      <p:sp>
        <p:nvSpPr>
          <p:cNvPr id="466" name="Resource 1">
            <a:extLst>
              <a:ext uri="{FF2B5EF4-FFF2-40B4-BE49-F238E27FC236}">
                <a16:creationId xmlns:a16="http://schemas.microsoft.com/office/drawing/2014/main" id="{7ADA5C5E-C3FF-4C83-8599-00AB89C6877E}"/>
              </a:ext>
            </a:extLst>
          </p:cNvPr>
          <p:cNvSpPr>
            <a:spLocks noGrp="1"/>
          </p:cNvSpPr>
          <p:nvPr/>
        </p:nvSpPr>
        <p:spPr>
          <a:xfrm>
            <a:off x="400050" y="1600200"/>
            <a:ext cx="5543550" cy="971550"/>
          </a:xfrm>
          <a:prstGeom prst="rect">
            <a:avLst/>
          </a:prstGeom>
          <a:noFill/>
          <a:ln w="0">
            <a:noFill/>
            <a:prstDash val="solid"/>
          </a:ln>
        </p:spPr>
        <p:txBody>
          <a:bodyPr anchor="t">
            <a:normAutofit/>
          </a:bodyPr>
          <a:lstStyle/>
          <a:p>
            <a:r>
              <a:rPr lang="en-US" sz="1400" dirty="0">
                <a:solidFill>
                  <a:srgbClr val="000000"/>
                </a:solidFill>
                <a:ea typeface="Arial"/>
                <a:cs typeface="Arial"/>
              </a:rPr>
              <a:t>Bloomfield, Amber &amp; Wayland, Sarah &amp; Rhoades, Elizabeth &amp; Blodgett, Allison &amp; Linck, Jared &amp; Ross, Steven. (2010). What makes listening difficult? Factors affecting second language listening comprehension.  </a:t>
            </a:r>
            <a:endParaRPr sz="1400" dirty="0">
              <a:solidFill>
                <a:srgbClr val="000000"/>
              </a:solidFill>
              <a:latin typeface="Arial"/>
              <a:ea typeface="Arial"/>
              <a:cs typeface="Arial"/>
            </a:endParaRPr>
          </a:p>
        </p:txBody>
      </p:sp>
      <p:sp>
        <p:nvSpPr>
          <p:cNvPr id="467" name="Resource 2">
            <a:extLst>
              <a:ext uri="{FF2B5EF4-FFF2-40B4-BE49-F238E27FC236}">
                <a16:creationId xmlns:a16="http://schemas.microsoft.com/office/drawing/2014/main" id="{A4A2A4F5-6478-44FF-87A1-C1F7CDF58270}"/>
              </a:ext>
            </a:extLst>
          </p:cNvPr>
          <p:cNvSpPr>
            <a:spLocks noGrp="1"/>
          </p:cNvSpPr>
          <p:nvPr/>
        </p:nvSpPr>
        <p:spPr>
          <a:xfrm>
            <a:off x="400050" y="2876550"/>
            <a:ext cx="5543550" cy="901838"/>
          </a:xfrm>
          <a:prstGeom prst="rect">
            <a:avLst/>
          </a:prstGeom>
          <a:noFill/>
          <a:ln w="0">
            <a:noFill/>
            <a:prstDash val="solid"/>
          </a:ln>
        </p:spPr>
        <p:txBody>
          <a:bodyPr anchor="t">
            <a:normAutofit lnSpcReduction="10000"/>
          </a:bodyPr>
          <a:lstStyle/>
          <a:p>
            <a:r>
              <a:rPr lang="en-US" sz="1400" dirty="0">
                <a:solidFill>
                  <a:srgbClr val="000000"/>
                </a:solidFill>
                <a:ea typeface="Arial"/>
                <a:cs typeface="Arial"/>
              </a:rPr>
              <a:t>Clifford, R., &amp; Wilcox, M. P. (2023). A framework for the evaluation of reading proficiency tests. PLTCE, George C. Marshall European Center for Security Studies. </a:t>
            </a:r>
            <a:br>
              <a:rPr lang="en-US" sz="1400" dirty="0">
                <a:solidFill>
                  <a:srgbClr val="000000"/>
                </a:solidFill>
                <a:ea typeface="Arial"/>
                <a:cs typeface="Arial"/>
              </a:rPr>
            </a:br>
            <a:endParaRPr sz="1400" u="sng" dirty="0">
              <a:solidFill>
                <a:srgbClr val="0000FF"/>
              </a:solidFill>
              <a:latin typeface="Arial"/>
              <a:ea typeface="Arial"/>
              <a:cs typeface="Arial"/>
              <a:hlinkClick r:id="rId4"/>
            </a:endParaRPr>
          </a:p>
        </p:txBody>
      </p:sp>
      <p:sp>
        <p:nvSpPr>
          <p:cNvPr id="468" name="Resource 3">
            <a:extLst>
              <a:ext uri="{FF2B5EF4-FFF2-40B4-BE49-F238E27FC236}">
                <a16:creationId xmlns:a16="http://schemas.microsoft.com/office/drawing/2014/main" id="{20E5474C-8025-40E1-8BA4-E7BEF3152572}"/>
              </a:ext>
            </a:extLst>
          </p:cNvPr>
          <p:cNvSpPr>
            <a:spLocks noGrp="1"/>
          </p:cNvSpPr>
          <p:nvPr/>
        </p:nvSpPr>
        <p:spPr>
          <a:xfrm>
            <a:off x="400050" y="4845102"/>
            <a:ext cx="5543550" cy="1143000"/>
          </a:xfrm>
          <a:prstGeom prst="rect">
            <a:avLst/>
          </a:prstGeom>
          <a:noFill/>
          <a:ln w="0">
            <a:noFill/>
            <a:prstDash val="solid"/>
          </a:ln>
        </p:spPr>
        <p:txBody>
          <a:bodyPr anchor="t">
            <a:normAutofit/>
          </a:bodyPr>
          <a:lstStyle/>
          <a:p>
            <a:r>
              <a:rPr sz="1400" dirty="0">
                <a:solidFill>
                  <a:srgbClr val="000000"/>
                </a:solidFill>
                <a:latin typeface="Arial"/>
                <a:ea typeface="Arial"/>
                <a:cs typeface="Arial"/>
              </a:rPr>
              <a:t>Luecht, R. M. (2003). Multistage complexity in language proficiency assessment: A framework for aligning theoretical perspectives, test development, and psychometrics. Foreign Language Annals, 36(4), 527–535. </a:t>
            </a:r>
            <a:r>
              <a:rPr sz="1400" u="sng" dirty="0">
                <a:solidFill>
                  <a:srgbClr val="0000FF"/>
                </a:solidFill>
                <a:latin typeface="Arial"/>
                <a:ea typeface="Arial"/>
                <a:cs typeface="Arial"/>
                <a:hlinkClick r:id="rId5"/>
              </a:rPr>
              <a:t>ERIC record</a:t>
            </a:r>
          </a:p>
        </p:txBody>
      </p:sp>
      <p:sp>
        <p:nvSpPr>
          <p:cNvPr id="469" name="Resource 4">
            <a:extLst>
              <a:ext uri="{FF2B5EF4-FFF2-40B4-BE49-F238E27FC236}">
                <a16:creationId xmlns:a16="http://schemas.microsoft.com/office/drawing/2014/main" id="{060F7544-8EE4-44EC-8254-2868E32306F5}"/>
              </a:ext>
            </a:extLst>
          </p:cNvPr>
          <p:cNvSpPr>
            <a:spLocks noGrp="1"/>
          </p:cNvSpPr>
          <p:nvPr/>
        </p:nvSpPr>
        <p:spPr>
          <a:xfrm>
            <a:off x="400050" y="4914900"/>
            <a:ext cx="5543550" cy="1314450"/>
          </a:xfrm>
          <a:prstGeom prst="rect">
            <a:avLst/>
          </a:prstGeom>
          <a:noFill/>
          <a:ln w="0">
            <a:noFill/>
            <a:prstDash val="solid"/>
          </a:ln>
        </p:spPr>
        <p:txBody>
          <a:bodyPr anchor="t">
            <a:normAutofit/>
          </a:bodyPr>
          <a:lstStyle/>
          <a:p>
            <a:endParaRPr sz="1400" u="sng" dirty="0">
              <a:solidFill>
                <a:srgbClr val="0000FF"/>
              </a:solidFill>
              <a:latin typeface="Arial"/>
              <a:ea typeface="Arial"/>
              <a:cs typeface="Arial"/>
              <a:hlinkClick r:id="rId6"/>
            </a:endParaRPr>
          </a:p>
        </p:txBody>
      </p:sp>
      <p:sp>
        <p:nvSpPr>
          <p:cNvPr id="470" name="Resource 5">
            <a:extLst>
              <a:ext uri="{FF2B5EF4-FFF2-40B4-BE49-F238E27FC236}">
                <a16:creationId xmlns:a16="http://schemas.microsoft.com/office/drawing/2014/main" id="{9F404DB5-67AD-48CD-AFAC-D3397F0CA50A}"/>
              </a:ext>
            </a:extLst>
          </p:cNvPr>
          <p:cNvSpPr>
            <a:spLocks noGrp="1"/>
          </p:cNvSpPr>
          <p:nvPr/>
        </p:nvSpPr>
        <p:spPr>
          <a:xfrm>
            <a:off x="6248400" y="2996165"/>
            <a:ext cx="5543550" cy="689753"/>
          </a:xfrm>
          <a:prstGeom prst="rect">
            <a:avLst/>
          </a:prstGeom>
          <a:noFill/>
          <a:ln w="0">
            <a:noFill/>
            <a:prstDash val="solid"/>
          </a:ln>
        </p:spPr>
        <p:txBody>
          <a:bodyPr anchor="t">
            <a:normAutofit lnSpcReduction="10000"/>
          </a:bodyPr>
          <a:lstStyle/>
          <a:p>
            <a:r>
              <a:rPr sz="1400" dirty="0">
                <a:solidFill>
                  <a:srgbClr val="000000"/>
                </a:solidFill>
                <a:latin typeface="Arial"/>
                <a:ea typeface="Arial"/>
                <a:cs typeface="Arial"/>
              </a:rPr>
              <a:t>Luecht, R. M. (2025). Assessment engineering in test design: Methods and applications. Routledge. </a:t>
            </a:r>
            <a:r>
              <a:rPr sz="1400" u="sng" dirty="0">
                <a:solidFill>
                  <a:srgbClr val="0000FF"/>
                </a:solidFill>
                <a:latin typeface="Arial"/>
                <a:ea typeface="Arial"/>
                <a:cs typeface="Arial"/>
                <a:hlinkClick r:id="rId7"/>
              </a:rPr>
              <a:t>https://doi.org/10.4324/9781003451051</a:t>
            </a:r>
          </a:p>
        </p:txBody>
      </p:sp>
      <p:sp>
        <p:nvSpPr>
          <p:cNvPr id="471" name="Resource 6">
            <a:extLst>
              <a:ext uri="{FF2B5EF4-FFF2-40B4-BE49-F238E27FC236}">
                <a16:creationId xmlns:a16="http://schemas.microsoft.com/office/drawing/2014/main" id="{7194B28F-5B56-4CFD-891E-F4AAB92C1F39}"/>
              </a:ext>
            </a:extLst>
          </p:cNvPr>
          <p:cNvSpPr>
            <a:spLocks noGrp="1"/>
          </p:cNvSpPr>
          <p:nvPr/>
        </p:nvSpPr>
        <p:spPr>
          <a:xfrm>
            <a:off x="6248400" y="3882452"/>
            <a:ext cx="5543550" cy="908366"/>
          </a:xfrm>
          <a:prstGeom prst="rect">
            <a:avLst/>
          </a:prstGeom>
          <a:noFill/>
          <a:ln w="0">
            <a:noFill/>
            <a:prstDash val="solid"/>
          </a:ln>
        </p:spPr>
        <p:txBody>
          <a:bodyPr anchor="t">
            <a:normAutofit/>
          </a:bodyPr>
          <a:lstStyle/>
          <a:p>
            <a:r>
              <a:rPr sz="1400" dirty="0">
                <a:solidFill>
                  <a:srgbClr val="000000"/>
                </a:solidFill>
                <a:latin typeface="Arial"/>
                <a:ea typeface="Arial"/>
                <a:cs typeface="Arial"/>
              </a:rPr>
              <a:t>Bureau for International Language Co-ordination. (2013). STANAG 6001 overview of listening text characteristics by level (J. Vasilj-Begovic &amp; M. Herzog). </a:t>
            </a:r>
            <a:r>
              <a:rPr sz="1400" u="sng" dirty="0">
                <a:solidFill>
                  <a:srgbClr val="0000FF"/>
                </a:solidFill>
                <a:latin typeface="Arial"/>
                <a:ea typeface="Arial"/>
                <a:cs typeface="Arial"/>
                <a:hlinkClick r:id="rId8"/>
              </a:rPr>
              <a:t>PDF</a:t>
            </a:r>
          </a:p>
        </p:txBody>
      </p:sp>
      <p:sp>
        <p:nvSpPr>
          <p:cNvPr id="472" name="Resource 7">
            <a:extLst>
              <a:ext uri="{FF2B5EF4-FFF2-40B4-BE49-F238E27FC236}">
                <a16:creationId xmlns:a16="http://schemas.microsoft.com/office/drawing/2014/main" id="{7E8B2571-59D3-4D69-AAFF-0692A2097F01}"/>
              </a:ext>
            </a:extLst>
          </p:cNvPr>
          <p:cNvSpPr>
            <a:spLocks noGrp="1"/>
          </p:cNvSpPr>
          <p:nvPr/>
        </p:nvSpPr>
        <p:spPr>
          <a:xfrm>
            <a:off x="6248400" y="4867019"/>
            <a:ext cx="5543550" cy="1009124"/>
          </a:xfrm>
          <a:prstGeom prst="rect">
            <a:avLst/>
          </a:prstGeom>
          <a:noFill/>
          <a:ln w="0">
            <a:noFill/>
            <a:prstDash val="solid"/>
          </a:ln>
        </p:spPr>
        <p:txBody>
          <a:bodyPr anchor="t">
            <a:normAutofit/>
          </a:bodyPr>
          <a:lstStyle/>
          <a:p>
            <a:r>
              <a:rPr sz="1400" dirty="0">
                <a:solidFill>
                  <a:srgbClr val="000000"/>
                </a:solidFill>
                <a:latin typeface="Arial"/>
                <a:ea typeface="Arial"/>
                <a:cs typeface="Arial"/>
              </a:rPr>
              <a:t>NATO Standardization Office. (2016, May). NATO STANDARD ATrainP-5: LANGUAGE PROFICIENCY LEVELS (Edition A, Version 2). North Atlantic Treaty Organization. </a:t>
            </a:r>
            <a:r>
              <a:rPr sz="1400" u="sng" dirty="0">
                <a:solidFill>
                  <a:srgbClr val="0000FF"/>
                </a:solidFill>
                <a:latin typeface="Arial"/>
                <a:ea typeface="Arial"/>
                <a:cs typeface="Arial"/>
                <a:hlinkClick r:id="rId9"/>
              </a:rPr>
              <a:t>PDF</a:t>
            </a:r>
          </a:p>
        </p:txBody>
      </p:sp>
      <p:sp>
        <p:nvSpPr>
          <p:cNvPr id="4" name="Expanded organizational blue rule">
            <a:extLst>
              <a:ext uri="{FF2B5EF4-FFF2-40B4-BE49-F238E27FC236}">
                <a16:creationId xmlns:a16="http://schemas.microsoft.com/office/drawing/2014/main" id="{BF1E22DE-387F-83C7-D5D0-3675C6FD69BB}"/>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6" name="Picture 5">
            <a:extLst>
              <a:ext uri="{FF2B5EF4-FFF2-40B4-BE49-F238E27FC236}">
                <a16:creationId xmlns:a16="http://schemas.microsoft.com/office/drawing/2014/main" id="{7D6EA098-33F6-D36B-0D42-D7E2B900668F}"/>
              </a:ext>
            </a:extLst>
          </p:cNvPr>
          <p:cNvPicPr>
            <a:picLocks noChangeAspect="1"/>
          </p:cNvPicPr>
          <p:nvPr/>
        </p:nvPicPr>
        <p:blipFill>
          <a:blip r:embed="rId10"/>
          <a:stretch/>
        </p:blipFill>
        <p:spPr>
          <a:xfrm>
            <a:off x="11128253" y="143856"/>
            <a:ext cx="781050" cy="760763"/>
          </a:xfrm>
          <a:prstGeom prst="rect">
            <a:avLst/>
          </a:prstGeom>
        </p:spPr>
      </p:pic>
      <p:pic>
        <p:nvPicPr>
          <p:cNvPr id="8" name="Picture 7">
            <a:extLst>
              <a:ext uri="{FF2B5EF4-FFF2-40B4-BE49-F238E27FC236}">
                <a16:creationId xmlns:a16="http://schemas.microsoft.com/office/drawing/2014/main" id="{2EC55154-DDC1-643B-EDE2-8E238BC20F61}"/>
              </a:ext>
            </a:extLst>
          </p:cNvPr>
          <p:cNvPicPr>
            <a:picLocks noChangeAspect="1"/>
          </p:cNvPicPr>
          <p:nvPr/>
        </p:nvPicPr>
        <p:blipFill>
          <a:blip r:embed="rId11"/>
          <a:stretch/>
        </p:blipFill>
        <p:spPr>
          <a:xfrm>
            <a:off x="10443175" y="114300"/>
            <a:ext cx="599988" cy="781050"/>
          </a:xfrm>
          <a:prstGeom prst="rect">
            <a:avLst/>
          </a:prstGeom>
        </p:spPr>
      </p:pic>
      <p:sp>
        <p:nvSpPr>
          <p:cNvPr id="2" name="TextBox 1">
            <a:extLst>
              <a:ext uri="{FF2B5EF4-FFF2-40B4-BE49-F238E27FC236}">
                <a16:creationId xmlns:a16="http://schemas.microsoft.com/office/drawing/2014/main" id="{A34C00C5-4F8A-7F36-E92F-4A95EC2139E4}"/>
              </a:ext>
            </a:extLst>
          </p:cNvPr>
          <p:cNvSpPr txBox="1"/>
          <p:nvPr/>
        </p:nvSpPr>
        <p:spPr>
          <a:xfrm>
            <a:off x="6248400" y="1562925"/>
            <a:ext cx="5488898" cy="1169551"/>
          </a:xfrm>
          <a:prstGeom prst="rect">
            <a:avLst/>
          </a:prstGeom>
          <a:noFill/>
        </p:spPr>
        <p:txBody>
          <a:bodyPr wrap="square" rtlCol="0">
            <a:spAutoFit/>
          </a:bodyPr>
          <a:lstStyle/>
          <a:p>
            <a:r>
              <a:rPr lang="en-US" sz="1400" dirty="0">
                <a:solidFill>
                  <a:srgbClr val="000000"/>
                </a:solidFill>
                <a:ea typeface="Arial"/>
                <a:cs typeface="Arial"/>
              </a:rPr>
              <a:t>Luecht, R. M. (2020). Generating performance-level descriptors under a principled assessment design paradigm: An example for assessments under the Next Generation Science Standards. Educational Measurement: Issues and Practice, 39(4), 105–115. </a:t>
            </a:r>
            <a:r>
              <a:rPr lang="en-US" sz="1400" u="sng" dirty="0">
                <a:solidFill>
                  <a:srgbClr val="0000FF"/>
                </a:solidFill>
                <a:ea typeface="Arial"/>
                <a:cs typeface="Arial"/>
                <a:hlinkClick r:id="rId6"/>
              </a:rPr>
              <a:t>https://doi.org/10.1111/emip.12356</a:t>
            </a:r>
          </a:p>
        </p:txBody>
      </p:sp>
      <p:sp>
        <p:nvSpPr>
          <p:cNvPr id="3" name="TextBox 2">
            <a:extLst>
              <a:ext uri="{FF2B5EF4-FFF2-40B4-BE49-F238E27FC236}">
                <a16:creationId xmlns:a16="http://schemas.microsoft.com/office/drawing/2014/main" id="{C150A27C-AD5D-DA91-C099-10DA49A6D14B}"/>
              </a:ext>
            </a:extLst>
          </p:cNvPr>
          <p:cNvSpPr txBox="1"/>
          <p:nvPr/>
        </p:nvSpPr>
        <p:spPr>
          <a:xfrm>
            <a:off x="464695" y="3942413"/>
            <a:ext cx="5343994" cy="738664"/>
          </a:xfrm>
          <a:prstGeom prst="rect">
            <a:avLst/>
          </a:prstGeom>
          <a:noFill/>
        </p:spPr>
        <p:txBody>
          <a:bodyPr wrap="square" rtlCol="0">
            <a:spAutoFit/>
          </a:bodyPr>
          <a:lstStyle/>
          <a:p>
            <a:r>
              <a:rPr lang="en-US" sz="1400" dirty="0">
                <a:solidFill>
                  <a:srgbClr val="000000"/>
                </a:solidFill>
                <a:ea typeface="Arial"/>
                <a:cs typeface="Arial"/>
              </a:rPr>
              <a:t>Cox, T. L., &amp; Clifford, R. (2014). Empirical validation of listening proficiency guidelines. Foreign Language Annals, 47(3), 379–403. </a:t>
            </a:r>
            <a:r>
              <a:rPr lang="en-US" sz="1400" u="sng" dirty="0">
                <a:solidFill>
                  <a:srgbClr val="0000FF"/>
                </a:solidFill>
                <a:ea typeface="Arial"/>
                <a:cs typeface="Arial"/>
                <a:hlinkClick r:id="rId4"/>
              </a:rPr>
              <a:t>https://doi.org/10.1111/flan.12096</a:t>
            </a:r>
            <a:endParaRPr lang="en-US" sz="1400" dirty="0"/>
          </a:p>
        </p:txBody>
      </p:sp>
    </p:spTree>
    <p:extLst>
      <p:ext uri="{BB962C8B-B14F-4D97-AF65-F5344CB8AC3E}">
        <p14:creationId xmlns:p14="http://schemas.microsoft.com/office/powerpoint/2010/main" val="16081559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3" name="Rectangle 432">
            <a:extLst>
              <a:ext uri="{FF2B5EF4-FFF2-40B4-BE49-F238E27FC236}">
                <a16:creationId xmlns:a16="http://schemas.microsoft.com/office/drawing/2014/main" id="{A41AA438-DE2D-4E7E-B521-A95DC3C7B233}"/>
              </a:ext>
            </a:extLst>
          </p:cNvPr>
          <p:cNvSpPr>
            <a:spLocks noGrp="1"/>
          </p:cNvSpPr>
          <p:nvPr/>
        </p:nvSpPr>
        <p:spPr>
          <a:xfrm>
            <a:off x="5300640" y="2178000"/>
            <a:ext cx="6410160" cy="1895400"/>
          </a:xfrm>
          <a:prstGeom prst="rect">
            <a:avLst/>
          </a:prstGeom>
          <a:noFill/>
          <a:ln w="38160">
            <a:noFill/>
          </a:ln>
        </p:spPr>
        <p:style>
          <a:lnRef idx="0">
            <a:scrgbClr r="0" g="0" b="0"/>
          </a:lnRef>
          <a:fillRef idx="0">
            <a:scrgbClr r="0" g="0" b="0"/>
          </a:fillRef>
          <a:effectRef idx="0">
            <a:scrgbClr r="0" g="0" b="0"/>
          </a:effectRef>
          <a:fontRef idx="minor"/>
        </p:style>
        <p:txBody>
          <a:bodyPr lIns="90000" tIns="45000" rIns="90000" bIns="45000" anchor="ctr">
            <a:noAutofit/>
          </a:bodyPr>
          <a:lstStyle/>
          <a:p>
            <a:pPr>
              <a:lnSpc>
                <a:spcPct val="100000"/>
              </a:lnSpc>
              <a:spcBef>
                <a:spcPts val="37"/>
              </a:spcBef>
              <a:spcAft>
                <a:spcPts val="37"/>
              </a:spcAft>
              <a:buNone/>
            </a:pPr>
            <a:br/>
            <a:r>
              <a:rPr sz="6500" b="1" u="none">
                <a:solidFill>
                  <a:srgbClr val="204559"/>
                </a:solidFill>
                <a:latin typeface="Calibri Light"/>
                <a:ea typeface="Calibri Light"/>
                <a:cs typeface="Calibri Light"/>
              </a:rPr>
              <a:t>Questions?</a:t>
            </a:r>
          </a:p>
        </p:txBody>
      </p:sp>
      <p:sp>
        <p:nvSpPr>
          <p:cNvPr id="434" name="Rectangle 433">
            <a:extLst>
              <a:ext uri="{FF2B5EF4-FFF2-40B4-BE49-F238E27FC236}">
                <a16:creationId xmlns:a16="http://schemas.microsoft.com/office/drawing/2014/main" id="{DC1AB1EC-A705-4AFC-9C3E-571A1CA7D4D7}"/>
              </a:ext>
            </a:extLst>
          </p:cNvPr>
          <p:cNvSpPr>
            <a:spLocks noGrp="1"/>
          </p:cNvSpPr>
          <p:nvPr/>
        </p:nvSpPr>
        <p:spPr>
          <a:xfrm>
            <a:off x="5851440" y="3997080"/>
            <a:ext cx="6107040" cy="1111320"/>
          </a:xfrm>
          <a:prstGeom prst="rect">
            <a:avLst/>
          </a:prstGeom>
          <a:noFill/>
          <a:ln w="38160">
            <a:noFill/>
          </a:ln>
        </p:spPr>
        <p:style>
          <a:lnRef idx="0">
            <a:scrgbClr r="0" g="0" b="0"/>
          </a:lnRef>
          <a:fillRef idx="0">
            <a:scrgbClr r="0" g="0" b="0"/>
          </a:fillRef>
          <a:effectRef idx="0">
            <a:scrgbClr r="0" g="0" b="0"/>
          </a:effectRef>
          <a:fontRef idx="minor"/>
        </p:style>
        <p:txBody>
          <a:bodyPr wrap="none" lIns="90000" tIns="46800" rIns="90000" bIns="46800" anchor="ctr">
            <a:noAutofit/>
          </a:bodyPr>
          <a:lstStyle/>
          <a:p>
            <a:pPr>
              <a:lnSpc>
                <a:spcPct val="100000"/>
              </a:lnSpc>
              <a:spcBef>
                <a:spcPts val="11"/>
              </a:spcBef>
              <a:spcAft>
                <a:spcPts val="11"/>
              </a:spcAft>
              <a:buNone/>
            </a:pPr>
            <a:r>
              <a:rPr sz="1800" b="0" u="none" dirty="0">
                <a:solidFill>
                  <a:srgbClr val="000000"/>
                </a:solidFill>
                <a:latin typeface="Arial"/>
                <a:ea typeface="Arial"/>
                <a:cs typeface="Arial"/>
              </a:rPr>
              <a:t>Petia.alexieva@us.af.mil</a:t>
            </a:r>
          </a:p>
        </p:txBody>
      </p:sp>
      <p:sp>
        <p:nvSpPr>
          <p:cNvPr id="435" name="Organizational title background">
            <a:extLst>
              <a:ext uri="{FF2B5EF4-FFF2-40B4-BE49-F238E27FC236}">
                <a16:creationId xmlns:a16="http://schemas.microsoft.com/office/drawing/2014/main" id="{07F40100-5F2E-443D-9482-D0790129F33B}"/>
              </a:ext>
            </a:extLst>
          </p:cNvPr>
          <p:cNvSpPr>
            <a:spLocks noGrp="1"/>
          </p:cNvSpPr>
          <p:nvPr/>
        </p:nvSpPr>
        <p:spPr>
          <a:xfrm>
            <a:off x="0" y="-57150"/>
            <a:ext cx="12192000" cy="6858000"/>
          </a:xfrm>
          <a:prstGeom prst="rect">
            <a:avLst/>
          </a:prstGeom>
          <a:solidFill>
            <a:srgbClr val="FFFFFF"/>
          </a:solidFill>
          <a:ln w="0">
            <a:solidFill>
              <a:srgbClr val="FFFFFF"/>
            </a:solidFill>
            <a:prstDash val="solid"/>
          </a:ln>
        </p:spPr>
        <p:txBody>
          <a:bodyPr/>
          <a:lstStyle/>
          <a:p>
            <a:endParaRPr lang="en-US" dirty="0"/>
          </a:p>
        </p:txBody>
      </p:sp>
      <p:pic>
        <p:nvPicPr>
          <p:cNvPr id="454" name="Picture 453"/>
          <p:cNvPicPr>
            <a:picLocks noChangeAspect="1"/>
          </p:cNvPicPr>
          <p:nvPr/>
        </p:nvPicPr>
        <p:blipFill>
          <a:blip r:embed="rId3"/>
          <a:stretch/>
        </p:blipFill>
        <p:spPr>
          <a:xfrm>
            <a:off x="260498" y="114300"/>
            <a:ext cx="774405" cy="723900"/>
          </a:xfrm>
          <a:prstGeom prst="rect">
            <a:avLst/>
          </a:prstGeom>
        </p:spPr>
      </p:pic>
      <p:sp>
        <p:nvSpPr>
          <p:cNvPr id="437" name="Organizational title header">
            <a:extLst>
              <a:ext uri="{FF2B5EF4-FFF2-40B4-BE49-F238E27FC236}">
                <a16:creationId xmlns:a16="http://schemas.microsoft.com/office/drawing/2014/main" id="{08446845-80E7-4D6D-84C9-6B83B98F7046}"/>
              </a:ext>
            </a:extLst>
          </p:cNvPr>
          <p:cNvSpPr>
            <a:spLocks noGrp="1"/>
          </p:cNvSpPr>
          <p:nvPr/>
        </p:nvSpPr>
        <p:spPr>
          <a:xfrm>
            <a:off x="1809750" y="95250"/>
            <a:ext cx="9035806" cy="1295400"/>
          </a:xfrm>
          <a:prstGeom prst="rect">
            <a:avLst/>
          </a:prstGeom>
          <a:noFill/>
          <a:ln w="0">
            <a:noFill/>
            <a:prstDash val="solid"/>
          </a:ln>
        </p:spPr>
        <p:txBody>
          <a:bodyPr anchor="ctr"/>
          <a:lstStyle/>
          <a:p>
            <a:pPr algn="ctr">
              <a:buNone/>
              <a:defRPr sz="3400" b="1">
                <a:solidFill>
                  <a:srgbClr val="000066"/>
                </a:solidFill>
                <a:latin typeface="Arial"/>
                <a:ea typeface="Arial"/>
                <a:cs typeface="Arial"/>
              </a:defRPr>
            </a:pPr>
            <a:r>
              <a:rPr sz="3600" b="1" dirty="0">
                <a:solidFill>
                  <a:srgbClr val="000066"/>
                </a:solidFill>
                <a:latin typeface="Arial"/>
                <a:ea typeface="Arial"/>
                <a:cs typeface="Arial"/>
              </a:rPr>
              <a:t>332d Training Squadron</a:t>
            </a:r>
          </a:p>
        </p:txBody>
      </p:sp>
      <p:pic>
        <p:nvPicPr>
          <p:cNvPr id="459" name="Picture 458"/>
          <p:cNvPicPr>
            <a:picLocks noChangeAspect="1"/>
          </p:cNvPicPr>
          <p:nvPr/>
        </p:nvPicPr>
        <p:blipFill>
          <a:blip r:embed="rId4"/>
          <a:stretch/>
        </p:blipFill>
        <p:spPr>
          <a:xfrm>
            <a:off x="322875" y="1790700"/>
            <a:ext cx="2440350" cy="3143250"/>
          </a:xfrm>
          <a:prstGeom prst="rect">
            <a:avLst/>
          </a:prstGeom>
        </p:spPr>
      </p:pic>
      <p:sp>
        <p:nvSpPr>
          <p:cNvPr id="442" name="Title or section heading">
            <a:extLst>
              <a:ext uri="{FF2B5EF4-FFF2-40B4-BE49-F238E27FC236}">
                <a16:creationId xmlns:a16="http://schemas.microsoft.com/office/drawing/2014/main" id="{A74549B0-EEAB-4C27-B1BD-17ACA18494DD}"/>
              </a:ext>
            </a:extLst>
          </p:cNvPr>
          <p:cNvSpPr>
            <a:spLocks noGrp="1"/>
          </p:cNvSpPr>
          <p:nvPr/>
        </p:nvSpPr>
        <p:spPr>
          <a:xfrm>
            <a:off x="3429000" y="2238375"/>
            <a:ext cx="7620000" cy="1952625"/>
          </a:xfrm>
          <a:prstGeom prst="rect">
            <a:avLst/>
          </a:prstGeom>
          <a:noFill/>
          <a:ln w="0">
            <a:noFill/>
            <a:prstDash val="solid"/>
          </a:ln>
        </p:spPr>
        <p:txBody>
          <a:bodyPr anchor="ctr">
            <a:normAutofit fontScale="85000" lnSpcReduction="10000"/>
          </a:bodyPr>
          <a:lstStyle/>
          <a:p>
            <a:pPr algn="ctr">
              <a:buNone/>
              <a:defRPr sz="3600" b="1">
                <a:solidFill>
                  <a:srgbClr val="000066"/>
                </a:solidFill>
                <a:latin typeface="Arial"/>
                <a:ea typeface="Arial"/>
                <a:cs typeface="Arial"/>
              </a:defRPr>
            </a:pPr>
            <a:r>
              <a:rPr lang="en-US" sz="6000" b="1" dirty="0">
                <a:solidFill>
                  <a:srgbClr val="000066"/>
                </a:solidFill>
                <a:latin typeface="60"/>
                <a:ea typeface="Arial"/>
                <a:cs typeface="Arial"/>
              </a:rPr>
              <a:t>Gem links</a:t>
            </a:r>
            <a:r>
              <a:rPr sz="6000" b="1" dirty="0">
                <a:solidFill>
                  <a:srgbClr val="000066"/>
                </a:solidFill>
                <a:latin typeface="60"/>
                <a:ea typeface="Arial"/>
                <a:cs typeface="Arial"/>
              </a:rPr>
              <a:t>?</a:t>
            </a:r>
            <a:r>
              <a:rPr lang="en-US" sz="6000" b="1" dirty="0">
                <a:solidFill>
                  <a:srgbClr val="000066"/>
                </a:solidFill>
                <a:latin typeface="60"/>
                <a:ea typeface="Arial"/>
                <a:cs typeface="Arial"/>
              </a:rPr>
              <a:t> </a:t>
            </a:r>
            <a:r>
              <a:rPr lang="en-US" sz="6000" b="1">
                <a:solidFill>
                  <a:srgbClr val="000066"/>
                </a:solidFill>
                <a:latin typeface="60"/>
                <a:ea typeface="Arial"/>
                <a:cs typeface="Arial"/>
              </a:rPr>
              <a:t>Email</a:t>
            </a:r>
            <a:endParaRPr lang="en-US" sz="6000" b="1" dirty="0">
              <a:solidFill>
                <a:srgbClr val="000066"/>
              </a:solidFill>
              <a:latin typeface="60"/>
              <a:ea typeface="Arial"/>
              <a:cs typeface="Arial"/>
            </a:endParaRPr>
          </a:p>
          <a:p>
            <a:pPr algn="ctr">
              <a:buNone/>
              <a:defRPr sz="3600" b="1">
                <a:solidFill>
                  <a:srgbClr val="000066"/>
                </a:solidFill>
                <a:latin typeface="Arial"/>
                <a:ea typeface="Arial"/>
                <a:cs typeface="Arial"/>
              </a:defRPr>
            </a:pPr>
            <a:r>
              <a:rPr lang="en-US" sz="6000" b="1" dirty="0">
                <a:solidFill>
                  <a:srgbClr val="000066"/>
                </a:solidFill>
                <a:latin typeface="60"/>
                <a:ea typeface="Arial"/>
                <a:cs typeface="Arial"/>
                <a:hlinkClick r:id="rId5"/>
              </a:rPr>
              <a:t>Petia.Alexieva@gmail.com</a:t>
            </a:r>
            <a:r>
              <a:rPr lang="en-US" sz="6000" b="1" dirty="0">
                <a:solidFill>
                  <a:srgbClr val="000066"/>
                </a:solidFill>
                <a:latin typeface="60"/>
                <a:ea typeface="Arial"/>
                <a:cs typeface="Arial"/>
              </a:rPr>
              <a:t> </a:t>
            </a:r>
            <a:endParaRPr sz="6000" b="1" dirty="0">
              <a:solidFill>
                <a:srgbClr val="000066"/>
              </a:solidFill>
              <a:latin typeface="60"/>
              <a:ea typeface="Arial"/>
              <a:cs typeface="Arial"/>
            </a:endParaRPr>
          </a:p>
        </p:txBody>
      </p:sp>
      <p:sp>
        <p:nvSpPr>
          <p:cNvPr id="443" name="Template footer label">
            <a:extLst>
              <a:ext uri="{FF2B5EF4-FFF2-40B4-BE49-F238E27FC236}">
                <a16:creationId xmlns:a16="http://schemas.microsoft.com/office/drawing/2014/main" id="{A7D82A3D-727E-4973-B8CB-F53BFD5633F5}"/>
              </a:ext>
            </a:extLst>
          </p:cNvPr>
          <p:cNvSpPr>
            <a:spLocks noGrp="1"/>
          </p:cNvSpPr>
          <p:nvPr/>
        </p:nvSpPr>
        <p:spPr>
          <a:xfrm>
            <a:off x="3857625" y="6591300"/>
            <a:ext cx="2095500" cy="190500"/>
          </a:xfrm>
          <a:prstGeom prst="rect">
            <a:avLst/>
          </a:prstGeom>
          <a:noFill/>
          <a:ln w="0">
            <a:noFill/>
            <a:prstDash val="solid"/>
          </a:ln>
        </p:spPr>
        <p:txBody>
          <a:bodyPr wrap="none" anchor="ctr"/>
          <a:lstStyle/>
          <a:p>
            <a:pPr algn="r">
              <a:buNone/>
              <a:defRPr sz="1200">
                <a:solidFill>
                  <a:srgbClr val="111111"/>
                </a:solidFill>
                <a:latin typeface="Arial"/>
                <a:ea typeface="Arial"/>
                <a:cs typeface="Arial"/>
              </a:defRPr>
            </a:pPr>
            <a:r>
              <a:rPr sz="1200">
                <a:solidFill>
                  <a:srgbClr val="111111"/>
                </a:solidFill>
                <a:latin typeface="Arial"/>
                <a:ea typeface="Arial"/>
                <a:cs typeface="Arial"/>
              </a:rPr>
              <a:t>This briefing is</a:t>
            </a:r>
          </a:p>
        </p:txBody>
      </p:sp>
      <p:sp>
        <p:nvSpPr>
          <p:cNvPr id="444" name="Template classification">
            <a:extLst>
              <a:ext uri="{FF2B5EF4-FFF2-40B4-BE49-F238E27FC236}">
                <a16:creationId xmlns:a16="http://schemas.microsoft.com/office/drawing/2014/main" id="{9C737659-6B63-4CA6-B73C-565A26CADCEF}"/>
              </a:ext>
            </a:extLst>
          </p:cNvPr>
          <p:cNvSpPr>
            <a:spLocks noGrp="1"/>
          </p:cNvSpPr>
          <p:nvPr/>
        </p:nvSpPr>
        <p:spPr>
          <a:xfrm>
            <a:off x="6048375" y="6591300"/>
            <a:ext cx="1714500" cy="190500"/>
          </a:xfrm>
          <a:prstGeom prst="rect">
            <a:avLst/>
          </a:prstGeom>
          <a:noFill/>
          <a:ln w="0">
            <a:noFill/>
            <a:prstDash val="solid"/>
          </a:ln>
        </p:spPr>
        <p:txBody>
          <a:bodyPr wrap="none" anchor="ctr"/>
          <a:lstStyle/>
          <a:p>
            <a:pPr algn="l">
              <a:buNone/>
              <a:defRPr sz="1200" b="1">
                <a:solidFill>
                  <a:srgbClr val="008A00"/>
                </a:solidFill>
                <a:latin typeface="Arial"/>
                <a:ea typeface="Arial"/>
                <a:cs typeface="Arial"/>
              </a:defRPr>
            </a:pPr>
            <a:r>
              <a:rPr sz="1200" b="1">
                <a:solidFill>
                  <a:srgbClr val="008A00"/>
                </a:solidFill>
                <a:latin typeface="Arial"/>
                <a:ea typeface="Arial"/>
                <a:cs typeface="Arial"/>
              </a:rPr>
              <a:t>UNCLASSIFIED</a:t>
            </a:r>
          </a:p>
        </p:txBody>
      </p:sp>
      <p:sp>
        <p:nvSpPr>
          <p:cNvPr id="445" name="Template date label">
            <a:extLst>
              <a:ext uri="{FF2B5EF4-FFF2-40B4-BE49-F238E27FC236}">
                <a16:creationId xmlns:a16="http://schemas.microsoft.com/office/drawing/2014/main" id="{F607578B-C232-4D78-9D31-1EA3042C4D1F}"/>
              </a:ext>
            </a:extLst>
          </p:cNvPr>
          <p:cNvSpPr>
            <a:spLocks noGrp="1"/>
          </p:cNvSpPr>
          <p:nvPr/>
        </p:nvSpPr>
        <p:spPr>
          <a:xfrm>
            <a:off x="9553575" y="6629400"/>
            <a:ext cx="1200150" cy="171450"/>
          </a:xfrm>
          <a:prstGeom prst="rect">
            <a:avLst/>
          </a:prstGeom>
          <a:noFill/>
          <a:ln w="0">
            <a:noFill/>
            <a:prstDash val="solid"/>
          </a:ln>
        </p:spPr>
        <p:txBody>
          <a:bodyPr anchor="ctr"/>
          <a:lstStyle/>
          <a:p>
            <a:pPr algn="r">
              <a:buNone/>
              <a:defRPr sz="900">
                <a:solidFill>
                  <a:srgbClr val="333333"/>
                </a:solidFill>
                <a:latin typeface="Arial"/>
                <a:ea typeface="Arial"/>
                <a:cs typeface="Arial"/>
              </a:defRPr>
            </a:pPr>
            <a:r>
              <a:rPr sz="900">
                <a:solidFill>
                  <a:srgbClr val="333333"/>
                </a:solidFill>
                <a:latin typeface="Arial"/>
                <a:ea typeface="Arial"/>
                <a:cs typeface="Arial"/>
              </a:rPr>
              <a:t>Current as of </a:t>
            </a:r>
          </a:p>
        </p:txBody>
      </p:sp>
      <p:sp>
        <p:nvSpPr>
          <p:cNvPr id="446" name="Template date">
            <a:extLst>
              <a:ext uri="{FF2B5EF4-FFF2-40B4-BE49-F238E27FC236}">
                <a16:creationId xmlns:a16="http://schemas.microsoft.com/office/drawing/2014/main" id="{4F39EBF7-F56F-454C-8134-67BB511CC358}"/>
              </a:ext>
            </a:extLst>
          </p:cNvPr>
          <p:cNvSpPr>
            <a:spLocks noGrp="1"/>
          </p:cNvSpPr>
          <p:nvPr/>
        </p:nvSpPr>
        <p:spPr>
          <a:xfrm>
            <a:off x="10753725" y="6629400"/>
            <a:ext cx="1143000" cy="171450"/>
          </a:xfrm>
          <a:prstGeom prst="rect">
            <a:avLst/>
          </a:prstGeom>
          <a:noFill/>
          <a:ln w="0">
            <a:noFill/>
            <a:prstDash val="solid"/>
          </a:ln>
        </p:spPr>
        <p:txBody>
          <a:bodyPr anchor="ctr"/>
          <a:lstStyle/>
          <a:p>
            <a:pPr algn="l">
              <a:buNone/>
              <a:defRPr sz="900">
                <a:solidFill>
                  <a:srgbClr val="E02020"/>
                </a:solidFill>
                <a:latin typeface="Arial"/>
                <a:ea typeface="Arial"/>
                <a:cs typeface="Arial"/>
              </a:defRPr>
            </a:pPr>
            <a:r>
              <a:rPr sz="900">
                <a:solidFill>
                  <a:srgbClr val="E02020"/>
                </a:solidFill>
                <a:latin typeface="Arial"/>
                <a:ea typeface="Arial"/>
                <a:cs typeface="Arial"/>
              </a:rPr>
              <a:t>05 AUG 2026</a:t>
            </a:r>
          </a:p>
        </p:txBody>
      </p:sp>
      <p:sp>
        <p:nvSpPr>
          <p:cNvPr id="4" name="Expanded organizational blue rule">
            <a:extLst>
              <a:ext uri="{FF2B5EF4-FFF2-40B4-BE49-F238E27FC236}">
                <a16:creationId xmlns:a16="http://schemas.microsoft.com/office/drawing/2014/main" id="{6E5074F2-1478-8BE8-55A9-C900105DB17F}"/>
              </a:ext>
            </a:extLst>
          </p:cNvPr>
          <p:cNvSpPr>
            <a:spLocks noGrp="1"/>
          </p:cNvSpPr>
          <p:nvPr/>
        </p:nvSpPr>
        <p:spPr>
          <a:xfrm>
            <a:off x="0" y="1323975"/>
            <a:ext cx="12192000" cy="66675"/>
          </a:xfrm>
          <a:prstGeom prst="rect">
            <a:avLst/>
          </a:prstGeom>
          <a:solidFill>
            <a:srgbClr val="211D9B"/>
          </a:solidFill>
          <a:ln w="0">
            <a:solidFill>
              <a:srgbClr val="211D9B"/>
            </a:solidFill>
            <a:prstDash val="solid"/>
          </a:ln>
        </p:spPr>
        <p:txBody>
          <a:bodyPr/>
          <a:lstStyle/>
          <a:p>
            <a:endParaRPr lang="en-US"/>
          </a:p>
        </p:txBody>
      </p:sp>
      <p:pic>
        <p:nvPicPr>
          <p:cNvPr id="6" name="Picture 5">
            <a:extLst>
              <a:ext uri="{FF2B5EF4-FFF2-40B4-BE49-F238E27FC236}">
                <a16:creationId xmlns:a16="http://schemas.microsoft.com/office/drawing/2014/main" id="{FEC729FA-EE3F-C03D-9ADC-01D25A9EC980}"/>
              </a:ext>
            </a:extLst>
          </p:cNvPr>
          <p:cNvPicPr>
            <a:picLocks noChangeAspect="1"/>
          </p:cNvPicPr>
          <p:nvPr/>
        </p:nvPicPr>
        <p:blipFill>
          <a:blip r:embed="rId6"/>
          <a:stretch/>
        </p:blipFill>
        <p:spPr>
          <a:xfrm>
            <a:off x="11128253" y="143856"/>
            <a:ext cx="781050" cy="760763"/>
          </a:xfrm>
          <a:prstGeom prst="rect">
            <a:avLst/>
          </a:prstGeom>
        </p:spPr>
      </p:pic>
      <p:pic>
        <p:nvPicPr>
          <p:cNvPr id="8" name="Picture 7">
            <a:extLst>
              <a:ext uri="{FF2B5EF4-FFF2-40B4-BE49-F238E27FC236}">
                <a16:creationId xmlns:a16="http://schemas.microsoft.com/office/drawing/2014/main" id="{08D7A9AC-10F1-1C96-9E67-EC0CA2E702C7}"/>
              </a:ext>
            </a:extLst>
          </p:cNvPr>
          <p:cNvPicPr>
            <a:picLocks noChangeAspect="1"/>
          </p:cNvPicPr>
          <p:nvPr/>
        </p:nvPicPr>
        <p:blipFill>
          <a:blip r:embed="rId7"/>
          <a:stretch/>
        </p:blipFill>
        <p:spPr>
          <a:xfrm>
            <a:off x="10443175" y="114300"/>
            <a:ext cx="599988" cy="781050"/>
          </a:xfrm>
          <a:prstGeom prst="rect">
            <a:avLst/>
          </a:prstGeom>
        </p:spPr>
      </p:pic>
    </p:spTree>
    <p:extLst>
      <p:ext uri="{BB962C8B-B14F-4D97-AF65-F5344CB8AC3E}">
        <p14:creationId xmlns:p14="http://schemas.microsoft.com/office/powerpoint/2010/main" val="273348827"/>
      </p:ext>
    </p:extLst>
  </p:cSld>
  <p:clrMapOvr>
    <a:masterClrMapping/>
  </p:clrMapOvr>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Metadata/LabelInfo.xml><?xml version="1.0" encoding="utf-8"?>
<clbl:labelList xmlns:clbl="http://schemas.microsoft.com/office/2020/mipLabelMetadata">
  <clbl:label id="{37adc8ff-f4a3-4a14-9c0d-84b4985de0d2}" enabled="1" method="Privileged" siteId="{8331b18d-2d87-48ef-a35f-ac8818ebf9b4}" removed="0"/>
</clbl:labelList>
</file>

<file path=docProps/app.xml><?xml version="1.0" encoding="utf-8"?>
<Properties xmlns="http://schemas.openxmlformats.org/officeDocument/2006/extended-properties" xmlns:vt="http://schemas.openxmlformats.org/officeDocument/2006/docPropsVTypes">
  <TotalTime>1488</TotalTime>
  <Words>4550</Words>
  <Application>Microsoft Office PowerPoint</Application>
  <DocSecurity>0</DocSecurity>
  <PresentationFormat>Custom</PresentationFormat>
  <Paragraphs>439</Paragraphs>
  <Slides>35</Slides>
  <Notes>35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35</vt:i4>
      </vt:variant>
    </vt:vector>
  </HeadingPairs>
  <TitlesOfParts>
    <vt:vector size="44" baseType="lpstr">
      <vt:lpstr>60</vt:lpstr>
      <vt:lpstr>Arial</vt:lpstr>
      <vt:lpstr>Calibri</vt:lpstr>
      <vt:lpstr>Calibri Light</vt:lpstr>
      <vt:lpstr>Cambria Math</vt:lpstr>
      <vt:lpstr>Inter</vt:lpstr>
      <vt:lpstr>Times New Roman</vt:lpstr>
      <vt:lpstr>Verdana</vt:lpstr>
      <vt:lpstr>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Petia Alexieva</cp:lastModifiedBy>
  <cp:revision>14</cp:revision>
  <dcterms:created xsi:type="dcterms:W3CDTF">2026-08-05T18:48:21Z</dcterms:created>
  <dcterms:modified xsi:type="dcterms:W3CDTF">2026-09-16T02:55:26Z</dcterms:modified>
</cp:coreProperties>
</file>